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4"/>
  </p:sldMasterIdLst>
  <p:notesMasterIdLst>
    <p:notesMasterId r:id="rId41"/>
  </p:notesMasterIdLst>
  <p:handoutMasterIdLst>
    <p:handoutMasterId r:id="rId42"/>
  </p:handoutMasterIdLst>
  <p:sldIdLst>
    <p:sldId id="2147475711" r:id="rId5"/>
    <p:sldId id="2147475748" r:id="rId6"/>
    <p:sldId id="2147475751" r:id="rId7"/>
    <p:sldId id="1425" r:id="rId8"/>
    <p:sldId id="1398" r:id="rId9"/>
    <p:sldId id="1404" r:id="rId10"/>
    <p:sldId id="2147475773" r:id="rId11"/>
    <p:sldId id="2147475774" r:id="rId12"/>
    <p:sldId id="2147475775" r:id="rId13"/>
    <p:sldId id="2147475776" r:id="rId14"/>
    <p:sldId id="294" r:id="rId15"/>
    <p:sldId id="2147475777" r:id="rId16"/>
    <p:sldId id="2147475779" r:id="rId17"/>
    <p:sldId id="2147475780" r:id="rId18"/>
    <p:sldId id="2147475781" r:id="rId19"/>
    <p:sldId id="2147475782" r:id="rId20"/>
    <p:sldId id="2147475736" r:id="rId21"/>
    <p:sldId id="2147475783" r:id="rId22"/>
    <p:sldId id="2147475784" r:id="rId23"/>
    <p:sldId id="2147475785" r:id="rId24"/>
    <p:sldId id="2147475786" r:id="rId25"/>
    <p:sldId id="2147475787" r:id="rId26"/>
    <p:sldId id="2147475788" r:id="rId27"/>
    <p:sldId id="2147475789" r:id="rId28"/>
    <p:sldId id="2147475790" r:id="rId29"/>
    <p:sldId id="2147475791" r:id="rId30"/>
    <p:sldId id="2147475792" r:id="rId31"/>
    <p:sldId id="2147475793" r:id="rId32"/>
    <p:sldId id="2147475794" r:id="rId33"/>
    <p:sldId id="2147475795" r:id="rId34"/>
    <p:sldId id="2147475796" r:id="rId35"/>
    <p:sldId id="2147475797" r:id="rId36"/>
    <p:sldId id="2147475798" r:id="rId37"/>
    <p:sldId id="2147475799" r:id="rId38"/>
    <p:sldId id="2147475800" r:id="rId39"/>
    <p:sldId id="1347" r:id="rId40"/>
  </p:sldIdLst>
  <p:sldSz cx="12192000" cy="6858000"/>
  <p:notesSz cx="7099300" cy="10234613"/>
  <p:defaultTex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BE3878-B100-4D01-84A5-0195FE003AB5}">
          <p14:sldIdLst>
            <p14:sldId id="2147475711"/>
            <p14:sldId id="2147475748"/>
            <p14:sldId id="2147475751"/>
            <p14:sldId id="1425"/>
            <p14:sldId id="1398"/>
            <p14:sldId id="1404"/>
            <p14:sldId id="2147475773"/>
            <p14:sldId id="2147475774"/>
            <p14:sldId id="2147475775"/>
            <p14:sldId id="2147475776"/>
            <p14:sldId id="294"/>
            <p14:sldId id="2147475777"/>
            <p14:sldId id="2147475779"/>
            <p14:sldId id="2147475780"/>
            <p14:sldId id="2147475781"/>
            <p14:sldId id="2147475782"/>
            <p14:sldId id="2147475736"/>
            <p14:sldId id="2147475783"/>
            <p14:sldId id="2147475784"/>
            <p14:sldId id="2147475785"/>
            <p14:sldId id="2147475786"/>
            <p14:sldId id="2147475787"/>
            <p14:sldId id="2147475788"/>
            <p14:sldId id="2147475789"/>
            <p14:sldId id="2147475790"/>
            <p14:sldId id="2147475791"/>
            <p14:sldId id="2147475792"/>
            <p14:sldId id="2147475793"/>
            <p14:sldId id="2147475794"/>
            <p14:sldId id="2147475795"/>
            <p14:sldId id="2147475796"/>
            <p14:sldId id="2147475797"/>
            <p14:sldId id="2147475798"/>
            <p14:sldId id="2147475799"/>
            <p14:sldId id="2147475800"/>
            <p14:sldId id="1347"/>
          </p14:sldIdLst>
        </p14:section>
      </p14:sectionLst>
    </p:ext>
    <p:ext uri="{EFAFB233-063F-42B5-8137-9DF3F51BA10A}">
      <p15:sldGuideLst xmlns:p15="http://schemas.microsoft.com/office/powerpoint/2012/main">
        <p15:guide id="1" pos="483" userDrawn="1">
          <p15:clr>
            <a:srgbClr val="A4A3A4"/>
          </p15:clr>
        </p15:guide>
        <p15:guide id="2" pos="4021" userDrawn="1">
          <p15:clr>
            <a:srgbClr val="A4A3A4"/>
          </p15:clr>
        </p15:guide>
        <p15:guide id="3" pos="3659" userDrawn="1">
          <p15:clr>
            <a:srgbClr val="A4A3A4"/>
          </p15:clr>
        </p15:guide>
        <p15:guide id="4" pos="7226" userDrawn="1">
          <p15:clr>
            <a:srgbClr val="A4A3A4"/>
          </p15:clr>
        </p15:guide>
        <p15:guide id="5" orient="horz" pos="37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C00B7B-A53F-D652-9230-284BB04AA44D}" name="Philip Hall" initials="PH" userId="ae615b6aba3faf9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58B"/>
    <a:srgbClr val="062C3A"/>
    <a:srgbClr val="00617E"/>
    <a:srgbClr val="97B8BB"/>
    <a:srgbClr val="96B0B4"/>
    <a:srgbClr val="E2EBEC"/>
    <a:srgbClr val="DDE8EB"/>
    <a:srgbClr val="032F59"/>
    <a:srgbClr val="173636"/>
    <a:srgbClr val="ABC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2" autoAdjust="0"/>
    <p:restoredTop sz="96392" autoAdjust="0"/>
  </p:normalViewPr>
  <p:slideViewPr>
    <p:cSldViewPr>
      <p:cViewPr varScale="1">
        <p:scale>
          <a:sx n="59" d="100"/>
          <a:sy n="59" d="100"/>
        </p:scale>
        <p:origin x="102" y="1194"/>
      </p:cViewPr>
      <p:guideLst>
        <p:guide pos="483"/>
        <p:guide pos="4021"/>
        <p:guide pos="3659"/>
        <p:guide pos="7226"/>
        <p:guide orient="horz" pos="379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p:scale>
          <a:sx n="1" d="2"/>
          <a:sy n="1" d="2"/>
        </p:scale>
        <p:origin x="3654" y="8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PITO Jessie-James" userId="16c7c349-a029-4164-bfe4-029519b23cd6" providerId="ADAL" clId="{69ACA0A5-5A50-49A6-A5F9-79528402FA58}"/>
    <pc:docChg chg="custSel modSld">
      <pc:chgData name="CAPITO Jessie-James" userId="16c7c349-a029-4164-bfe4-029519b23cd6" providerId="ADAL" clId="{69ACA0A5-5A50-49A6-A5F9-79528402FA58}" dt="2023-12-07T08:19:08.269" v="44" actId="478"/>
      <pc:docMkLst>
        <pc:docMk/>
      </pc:docMkLst>
      <pc:sldChg chg="delSp mod">
        <pc:chgData name="CAPITO Jessie-James" userId="16c7c349-a029-4164-bfe4-029519b23cd6" providerId="ADAL" clId="{69ACA0A5-5A50-49A6-A5F9-79528402FA58}" dt="2023-12-07T08:17:20.475" v="6" actId="478"/>
        <pc:sldMkLst>
          <pc:docMk/>
          <pc:sldMk cId="24883646" sldId="294"/>
        </pc:sldMkLst>
        <pc:cxnChg chg="del">
          <ac:chgData name="CAPITO Jessie-James" userId="16c7c349-a029-4164-bfe4-029519b23cd6" providerId="ADAL" clId="{69ACA0A5-5A50-49A6-A5F9-79528402FA58}" dt="2023-12-07T08:17:20.475" v="6" actId="478"/>
          <ac:cxnSpMkLst>
            <pc:docMk/>
            <pc:sldMk cId="24883646" sldId="294"/>
            <ac:cxnSpMk id="47" creationId="{C6496A4B-D270-F619-77AD-FE1F655CED6D}"/>
          </ac:cxnSpMkLst>
        </pc:cxnChg>
      </pc:sldChg>
      <pc:sldChg chg="delSp mod">
        <pc:chgData name="CAPITO Jessie-James" userId="16c7c349-a029-4164-bfe4-029519b23cd6" providerId="ADAL" clId="{69ACA0A5-5A50-49A6-A5F9-79528402FA58}" dt="2023-12-07T08:17:06.825" v="1" actId="478"/>
        <pc:sldMkLst>
          <pc:docMk/>
          <pc:sldMk cId="2663635144" sldId="1398"/>
        </pc:sldMkLst>
        <pc:cxnChg chg="del">
          <ac:chgData name="CAPITO Jessie-James" userId="16c7c349-a029-4164-bfe4-029519b23cd6" providerId="ADAL" clId="{69ACA0A5-5A50-49A6-A5F9-79528402FA58}" dt="2023-12-07T08:17:05.558" v="0" actId="478"/>
          <ac:cxnSpMkLst>
            <pc:docMk/>
            <pc:sldMk cId="2663635144" sldId="1398"/>
            <ac:cxnSpMk id="44" creationId="{ACAA475A-0DDE-49FF-9564-F84611828520}"/>
          </ac:cxnSpMkLst>
        </pc:cxnChg>
        <pc:cxnChg chg="del">
          <ac:chgData name="CAPITO Jessie-James" userId="16c7c349-a029-4164-bfe4-029519b23cd6" providerId="ADAL" clId="{69ACA0A5-5A50-49A6-A5F9-79528402FA58}" dt="2023-12-07T08:17:06.825" v="1" actId="478"/>
          <ac:cxnSpMkLst>
            <pc:docMk/>
            <pc:sldMk cId="2663635144" sldId="1398"/>
            <ac:cxnSpMk id="46" creationId="{714C4BE7-F36E-416B-8CA9-21E3B8A7C8B7}"/>
          </ac:cxnSpMkLst>
        </pc:cxnChg>
      </pc:sldChg>
      <pc:sldChg chg="delSp mod">
        <pc:chgData name="CAPITO Jessie-James" userId="16c7c349-a029-4164-bfe4-029519b23cd6" providerId="ADAL" clId="{69ACA0A5-5A50-49A6-A5F9-79528402FA58}" dt="2023-12-07T08:17:09.293" v="2" actId="478"/>
        <pc:sldMkLst>
          <pc:docMk/>
          <pc:sldMk cId="2174988443" sldId="1404"/>
        </pc:sldMkLst>
        <pc:cxnChg chg="del">
          <ac:chgData name="CAPITO Jessie-James" userId="16c7c349-a029-4164-bfe4-029519b23cd6" providerId="ADAL" clId="{69ACA0A5-5A50-49A6-A5F9-79528402FA58}" dt="2023-12-07T08:17:09.293" v="2" actId="478"/>
          <ac:cxnSpMkLst>
            <pc:docMk/>
            <pc:sldMk cId="2174988443" sldId="1404"/>
            <ac:cxnSpMk id="110" creationId="{11B74E64-9DD6-48A6-90FF-27634DB631DF}"/>
          </ac:cxnSpMkLst>
        </pc:cxnChg>
      </pc:sldChg>
      <pc:sldChg chg="delSp mod">
        <pc:chgData name="CAPITO Jessie-James" userId="16c7c349-a029-4164-bfe4-029519b23cd6" providerId="ADAL" clId="{69ACA0A5-5A50-49A6-A5F9-79528402FA58}" dt="2023-12-07T08:17:38.429" v="12" actId="478"/>
        <pc:sldMkLst>
          <pc:docMk/>
          <pc:sldMk cId="1007446276" sldId="2147475736"/>
        </pc:sldMkLst>
        <pc:spChg chg="del">
          <ac:chgData name="CAPITO Jessie-James" userId="16c7c349-a029-4164-bfe4-029519b23cd6" providerId="ADAL" clId="{69ACA0A5-5A50-49A6-A5F9-79528402FA58}" dt="2023-12-07T08:17:37.540" v="11" actId="478"/>
          <ac:spMkLst>
            <pc:docMk/>
            <pc:sldMk cId="1007446276" sldId="2147475736"/>
            <ac:spMk id="4" creationId="{7B85B8E4-8CAB-7DEA-DD4F-D2C847BBED78}"/>
          </ac:spMkLst>
        </pc:spChg>
        <pc:cxnChg chg="del">
          <ac:chgData name="CAPITO Jessie-James" userId="16c7c349-a029-4164-bfe4-029519b23cd6" providerId="ADAL" clId="{69ACA0A5-5A50-49A6-A5F9-79528402FA58}" dt="2023-12-07T08:17:38.429" v="12" actId="478"/>
          <ac:cxnSpMkLst>
            <pc:docMk/>
            <pc:sldMk cId="1007446276" sldId="2147475736"/>
            <ac:cxnSpMk id="3" creationId="{4F4B3EFD-D33D-7EA1-5F4E-FD924BA3C5BF}"/>
          </ac:cxnSpMkLst>
        </pc:cxnChg>
      </pc:sldChg>
      <pc:sldChg chg="delSp mod">
        <pc:chgData name="CAPITO Jessie-James" userId="16c7c349-a029-4164-bfe4-029519b23cd6" providerId="ADAL" clId="{69ACA0A5-5A50-49A6-A5F9-79528402FA58}" dt="2023-12-07T08:17:11.743" v="3" actId="478"/>
        <pc:sldMkLst>
          <pc:docMk/>
          <pc:sldMk cId="690379486" sldId="2147475773"/>
        </pc:sldMkLst>
        <pc:cxnChg chg="del">
          <ac:chgData name="CAPITO Jessie-James" userId="16c7c349-a029-4164-bfe4-029519b23cd6" providerId="ADAL" clId="{69ACA0A5-5A50-49A6-A5F9-79528402FA58}" dt="2023-12-07T08:17:11.743" v="3" actId="478"/>
          <ac:cxnSpMkLst>
            <pc:docMk/>
            <pc:sldMk cId="690379486" sldId="2147475773"/>
            <ac:cxnSpMk id="5" creationId="{CF943314-ECD1-A90D-D402-BB671FAFAB58}"/>
          </ac:cxnSpMkLst>
        </pc:cxnChg>
      </pc:sldChg>
      <pc:sldChg chg="delSp mod">
        <pc:chgData name="CAPITO Jessie-James" userId="16c7c349-a029-4164-bfe4-029519b23cd6" providerId="ADAL" clId="{69ACA0A5-5A50-49A6-A5F9-79528402FA58}" dt="2023-12-07T08:17:14.504" v="4" actId="478"/>
        <pc:sldMkLst>
          <pc:docMk/>
          <pc:sldMk cId="1672691160" sldId="2147475774"/>
        </pc:sldMkLst>
        <pc:cxnChg chg="del">
          <ac:chgData name="CAPITO Jessie-James" userId="16c7c349-a029-4164-bfe4-029519b23cd6" providerId="ADAL" clId="{69ACA0A5-5A50-49A6-A5F9-79528402FA58}" dt="2023-12-07T08:17:14.504" v="4" actId="478"/>
          <ac:cxnSpMkLst>
            <pc:docMk/>
            <pc:sldMk cId="1672691160" sldId="2147475774"/>
            <ac:cxnSpMk id="5" creationId="{CF943314-ECD1-A90D-D402-BB671FAFAB58}"/>
          </ac:cxnSpMkLst>
        </pc:cxnChg>
      </pc:sldChg>
      <pc:sldChg chg="delSp mod">
        <pc:chgData name="CAPITO Jessie-James" userId="16c7c349-a029-4164-bfe4-029519b23cd6" providerId="ADAL" clId="{69ACA0A5-5A50-49A6-A5F9-79528402FA58}" dt="2023-12-07T08:17:16.711" v="5" actId="478"/>
        <pc:sldMkLst>
          <pc:docMk/>
          <pc:sldMk cId="2067678191" sldId="2147475775"/>
        </pc:sldMkLst>
        <pc:cxnChg chg="del">
          <ac:chgData name="CAPITO Jessie-James" userId="16c7c349-a029-4164-bfe4-029519b23cd6" providerId="ADAL" clId="{69ACA0A5-5A50-49A6-A5F9-79528402FA58}" dt="2023-12-07T08:17:16.711" v="5" actId="478"/>
          <ac:cxnSpMkLst>
            <pc:docMk/>
            <pc:sldMk cId="2067678191" sldId="2147475775"/>
            <ac:cxnSpMk id="5" creationId="{CF943314-ECD1-A90D-D402-BB671FAFAB58}"/>
          </ac:cxnSpMkLst>
        </pc:cxnChg>
      </pc:sldChg>
      <pc:sldChg chg="delSp mod">
        <pc:chgData name="CAPITO Jessie-James" userId="16c7c349-a029-4164-bfe4-029519b23cd6" providerId="ADAL" clId="{69ACA0A5-5A50-49A6-A5F9-79528402FA58}" dt="2023-12-07T08:17:24.357" v="7" actId="478"/>
        <pc:sldMkLst>
          <pc:docMk/>
          <pc:sldMk cId="731101097" sldId="2147475777"/>
        </pc:sldMkLst>
        <pc:cxnChg chg="del">
          <ac:chgData name="CAPITO Jessie-James" userId="16c7c349-a029-4164-bfe4-029519b23cd6" providerId="ADAL" clId="{69ACA0A5-5A50-49A6-A5F9-79528402FA58}" dt="2023-12-07T08:17:24.357" v="7" actId="478"/>
          <ac:cxnSpMkLst>
            <pc:docMk/>
            <pc:sldMk cId="731101097" sldId="2147475777"/>
            <ac:cxnSpMk id="8" creationId="{91453F50-719A-2F8E-CCCE-54654324C4A0}"/>
          </ac:cxnSpMkLst>
        </pc:cxnChg>
      </pc:sldChg>
      <pc:sldChg chg="delSp mod">
        <pc:chgData name="CAPITO Jessie-James" userId="16c7c349-a029-4164-bfe4-029519b23cd6" providerId="ADAL" clId="{69ACA0A5-5A50-49A6-A5F9-79528402FA58}" dt="2023-12-07T08:17:27.377" v="8" actId="478"/>
        <pc:sldMkLst>
          <pc:docMk/>
          <pc:sldMk cId="3590836917" sldId="2147475779"/>
        </pc:sldMkLst>
        <pc:cxnChg chg="del">
          <ac:chgData name="CAPITO Jessie-James" userId="16c7c349-a029-4164-bfe4-029519b23cd6" providerId="ADAL" clId="{69ACA0A5-5A50-49A6-A5F9-79528402FA58}" dt="2023-12-07T08:17:27.377" v="8" actId="478"/>
          <ac:cxnSpMkLst>
            <pc:docMk/>
            <pc:sldMk cId="3590836917" sldId="2147475779"/>
            <ac:cxnSpMk id="8" creationId="{91453F50-719A-2F8E-CCCE-54654324C4A0}"/>
          </ac:cxnSpMkLst>
        </pc:cxnChg>
      </pc:sldChg>
      <pc:sldChg chg="delSp mod">
        <pc:chgData name="CAPITO Jessie-James" userId="16c7c349-a029-4164-bfe4-029519b23cd6" providerId="ADAL" clId="{69ACA0A5-5A50-49A6-A5F9-79528402FA58}" dt="2023-12-07T08:17:29.680" v="9" actId="478"/>
        <pc:sldMkLst>
          <pc:docMk/>
          <pc:sldMk cId="336619111" sldId="2147475780"/>
        </pc:sldMkLst>
        <pc:cxnChg chg="del">
          <ac:chgData name="CAPITO Jessie-James" userId="16c7c349-a029-4164-bfe4-029519b23cd6" providerId="ADAL" clId="{69ACA0A5-5A50-49A6-A5F9-79528402FA58}" dt="2023-12-07T08:17:29.680" v="9" actId="478"/>
          <ac:cxnSpMkLst>
            <pc:docMk/>
            <pc:sldMk cId="336619111" sldId="2147475780"/>
            <ac:cxnSpMk id="8" creationId="{91453F50-719A-2F8E-CCCE-54654324C4A0}"/>
          </ac:cxnSpMkLst>
        </pc:cxnChg>
      </pc:sldChg>
      <pc:sldChg chg="delSp mod">
        <pc:chgData name="CAPITO Jessie-James" userId="16c7c349-a029-4164-bfe4-029519b23cd6" providerId="ADAL" clId="{69ACA0A5-5A50-49A6-A5F9-79528402FA58}" dt="2023-12-07T08:17:34.395" v="10" actId="478"/>
        <pc:sldMkLst>
          <pc:docMk/>
          <pc:sldMk cId="2545338309" sldId="2147475782"/>
        </pc:sldMkLst>
        <pc:cxnChg chg="del">
          <ac:chgData name="CAPITO Jessie-James" userId="16c7c349-a029-4164-bfe4-029519b23cd6" providerId="ADAL" clId="{69ACA0A5-5A50-49A6-A5F9-79528402FA58}" dt="2023-12-07T08:17:34.395" v="10" actId="478"/>
          <ac:cxnSpMkLst>
            <pc:docMk/>
            <pc:sldMk cId="2545338309" sldId="2147475782"/>
            <ac:cxnSpMk id="22" creationId="{DD01C651-1D94-A40D-740C-E188BBD3945A}"/>
          </ac:cxnSpMkLst>
        </pc:cxnChg>
      </pc:sldChg>
      <pc:sldChg chg="delSp modSp mod">
        <pc:chgData name="CAPITO Jessie-James" userId="16c7c349-a029-4164-bfe4-029519b23cd6" providerId="ADAL" clId="{69ACA0A5-5A50-49A6-A5F9-79528402FA58}" dt="2023-12-07T08:17:54.872" v="14" actId="207"/>
        <pc:sldMkLst>
          <pc:docMk/>
          <pc:sldMk cId="783273754" sldId="2147475783"/>
        </pc:sldMkLst>
        <pc:spChg chg="mod">
          <ac:chgData name="CAPITO Jessie-James" userId="16c7c349-a029-4164-bfe4-029519b23cd6" providerId="ADAL" clId="{69ACA0A5-5A50-49A6-A5F9-79528402FA58}" dt="2023-12-07T08:17:54.872" v="14" actId="207"/>
          <ac:spMkLst>
            <pc:docMk/>
            <pc:sldMk cId="783273754" sldId="2147475783"/>
            <ac:spMk id="40" creationId="{BCFCC0AC-9447-E215-C18B-7B026321E456}"/>
          </ac:spMkLst>
        </pc:spChg>
        <pc:cxnChg chg="del">
          <ac:chgData name="CAPITO Jessie-James" userId="16c7c349-a029-4164-bfe4-029519b23cd6" providerId="ADAL" clId="{69ACA0A5-5A50-49A6-A5F9-79528402FA58}" dt="2023-12-07T08:17:41.949" v="13" actId="478"/>
          <ac:cxnSpMkLst>
            <pc:docMk/>
            <pc:sldMk cId="783273754" sldId="2147475783"/>
            <ac:cxnSpMk id="22" creationId="{DD01C651-1D94-A40D-740C-E188BBD3945A}"/>
          </ac:cxnSpMkLst>
        </pc:cxnChg>
      </pc:sldChg>
      <pc:sldChg chg="delSp mod">
        <pc:chgData name="CAPITO Jessie-James" userId="16c7c349-a029-4164-bfe4-029519b23cd6" providerId="ADAL" clId="{69ACA0A5-5A50-49A6-A5F9-79528402FA58}" dt="2023-12-07T08:18:05.871" v="17" actId="478"/>
        <pc:sldMkLst>
          <pc:docMk/>
          <pc:sldMk cId="421366993" sldId="2147475784"/>
        </pc:sldMkLst>
        <pc:spChg chg="del">
          <ac:chgData name="CAPITO Jessie-James" userId="16c7c349-a029-4164-bfe4-029519b23cd6" providerId="ADAL" clId="{69ACA0A5-5A50-49A6-A5F9-79528402FA58}" dt="2023-12-07T08:18:03.992" v="15" actId="478"/>
          <ac:spMkLst>
            <pc:docMk/>
            <pc:sldMk cId="421366993" sldId="2147475784"/>
            <ac:spMk id="4" creationId="{7B85B8E4-8CAB-7DEA-DD4F-D2C847BBED78}"/>
          </ac:spMkLst>
        </pc:spChg>
        <pc:spChg chg="del">
          <ac:chgData name="CAPITO Jessie-James" userId="16c7c349-a029-4164-bfe4-029519b23cd6" providerId="ADAL" clId="{69ACA0A5-5A50-49A6-A5F9-79528402FA58}" dt="2023-12-07T08:18:04.721" v="16" actId="478"/>
          <ac:spMkLst>
            <pc:docMk/>
            <pc:sldMk cId="421366993" sldId="2147475784"/>
            <ac:spMk id="5" creationId="{9CD71B69-0AB2-96DC-4C75-7EB6A06FDB66}"/>
          </ac:spMkLst>
        </pc:spChg>
        <pc:cxnChg chg="del">
          <ac:chgData name="CAPITO Jessie-James" userId="16c7c349-a029-4164-bfe4-029519b23cd6" providerId="ADAL" clId="{69ACA0A5-5A50-49A6-A5F9-79528402FA58}" dt="2023-12-07T08:18:05.871" v="17" actId="478"/>
          <ac:cxnSpMkLst>
            <pc:docMk/>
            <pc:sldMk cId="421366993" sldId="2147475784"/>
            <ac:cxnSpMk id="3" creationId="{4F4B3EFD-D33D-7EA1-5F4E-FD924BA3C5BF}"/>
          </ac:cxnSpMkLst>
        </pc:cxnChg>
      </pc:sldChg>
      <pc:sldChg chg="delSp mod">
        <pc:chgData name="CAPITO Jessie-James" userId="16c7c349-a029-4164-bfe4-029519b23cd6" providerId="ADAL" clId="{69ACA0A5-5A50-49A6-A5F9-79528402FA58}" dt="2023-12-07T08:18:08.636" v="18" actId="478"/>
        <pc:sldMkLst>
          <pc:docMk/>
          <pc:sldMk cId="1179683431" sldId="2147475785"/>
        </pc:sldMkLst>
        <pc:cxnChg chg="del">
          <ac:chgData name="CAPITO Jessie-James" userId="16c7c349-a029-4164-bfe4-029519b23cd6" providerId="ADAL" clId="{69ACA0A5-5A50-49A6-A5F9-79528402FA58}" dt="2023-12-07T08:18:08.636" v="18" actId="478"/>
          <ac:cxnSpMkLst>
            <pc:docMk/>
            <pc:sldMk cId="1179683431" sldId="2147475785"/>
            <ac:cxnSpMk id="22" creationId="{DD01C651-1D94-A40D-740C-E188BBD3945A}"/>
          </ac:cxnSpMkLst>
        </pc:cxnChg>
      </pc:sldChg>
      <pc:sldChg chg="delSp mod">
        <pc:chgData name="CAPITO Jessie-James" userId="16c7c349-a029-4164-bfe4-029519b23cd6" providerId="ADAL" clId="{69ACA0A5-5A50-49A6-A5F9-79528402FA58}" dt="2023-12-07T08:18:24.798" v="26" actId="478"/>
        <pc:sldMkLst>
          <pc:docMk/>
          <pc:sldMk cId="1374992504" sldId="2147475786"/>
        </pc:sldMkLst>
        <pc:spChg chg="del">
          <ac:chgData name="CAPITO Jessie-James" userId="16c7c349-a029-4164-bfe4-029519b23cd6" providerId="ADAL" clId="{69ACA0A5-5A50-49A6-A5F9-79528402FA58}" dt="2023-12-07T08:18:10.792" v="19" actId="478"/>
          <ac:spMkLst>
            <pc:docMk/>
            <pc:sldMk cId="1374992504" sldId="2147475786"/>
            <ac:spMk id="4" creationId="{7B85B8E4-8CAB-7DEA-DD4F-D2C847BBED78}"/>
          </ac:spMkLst>
        </pc:spChg>
        <pc:spChg chg="del">
          <ac:chgData name="CAPITO Jessie-James" userId="16c7c349-a029-4164-bfe4-029519b23cd6" providerId="ADAL" clId="{69ACA0A5-5A50-49A6-A5F9-79528402FA58}" dt="2023-12-07T08:18:11.597" v="20" actId="478"/>
          <ac:spMkLst>
            <pc:docMk/>
            <pc:sldMk cId="1374992504" sldId="2147475786"/>
            <ac:spMk id="5" creationId="{9CD71B69-0AB2-96DC-4C75-7EB6A06FDB66}"/>
          </ac:spMkLst>
        </pc:spChg>
        <pc:cxnChg chg="del">
          <ac:chgData name="CAPITO Jessie-James" userId="16c7c349-a029-4164-bfe4-029519b23cd6" providerId="ADAL" clId="{69ACA0A5-5A50-49A6-A5F9-79528402FA58}" dt="2023-12-07T08:18:24.798" v="26" actId="478"/>
          <ac:cxnSpMkLst>
            <pc:docMk/>
            <pc:sldMk cId="1374992504" sldId="2147475786"/>
            <ac:cxnSpMk id="3" creationId="{4F4B3EFD-D33D-7EA1-5F4E-FD924BA3C5BF}"/>
          </ac:cxnSpMkLst>
        </pc:cxnChg>
      </pc:sldChg>
      <pc:sldChg chg="delSp mod">
        <pc:chgData name="CAPITO Jessie-James" userId="16c7c349-a029-4164-bfe4-029519b23cd6" providerId="ADAL" clId="{69ACA0A5-5A50-49A6-A5F9-79528402FA58}" dt="2023-12-07T08:18:23.247" v="25" actId="478"/>
        <pc:sldMkLst>
          <pc:docMk/>
          <pc:sldMk cId="3655630950" sldId="2147475787"/>
        </pc:sldMkLst>
        <pc:spChg chg="del">
          <ac:chgData name="CAPITO Jessie-James" userId="16c7c349-a029-4164-bfe4-029519b23cd6" providerId="ADAL" clId="{69ACA0A5-5A50-49A6-A5F9-79528402FA58}" dt="2023-12-07T08:18:13.980" v="21" actId="478"/>
          <ac:spMkLst>
            <pc:docMk/>
            <pc:sldMk cId="3655630950" sldId="2147475787"/>
            <ac:spMk id="4" creationId="{7B85B8E4-8CAB-7DEA-DD4F-D2C847BBED78}"/>
          </ac:spMkLst>
        </pc:spChg>
        <pc:spChg chg="del">
          <ac:chgData name="CAPITO Jessie-James" userId="16c7c349-a029-4164-bfe4-029519b23cd6" providerId="ADAL" clId="{69ACA0A5-5A50-49A6-A5F9-79528402FA58}" dt="2023-12-07T08:18:13.980" v="21" actId="478"/>
          <ac:spMkLst>
            <pc:docMk/>
            <pc:sldMk cId="3655630950" sldId="2147475787"/>
            <ac:spMk id="5" creationId="{9CD71B69-0AB2-96DC-4C75-7EB6A06FDB66}"/>
          </ac:spMkLst>
        </pc:spChg>
        <pc:cxnChg chg="del">
          <ac:chgData name="CAPITO Jessie-James" userId="16c7c349-a029-4164-bfe4-029519b23cd6" providerId="ADAL" clId="{69ACA0A5-5A50-49A6-A5F9-79528402FA58}" dt="2023-12-07T08:18:23.247" v="25" actId="478"/>
          <ac:cxnSpMkLst>
            <pc:docMk/>
            <pc:sldMk cId="3655630950" sldId="2147475787"/>
            <ac:cxnSpMk id="3" creationId="{4F4B3EFD-D33D-7EA1-5F4E-FD924BA3C5BF}"/>
          </ac:cxnSpMkLst>
        </pc:cxnChg>
      </pc:sldChg>
      <pc:sldChg chg="delSp mod">
        <pc:chgData name="CAPITO Jessie-James" userId="16c7c349-a029-4164-bfe4-029519b23cd6" providerId="ADAL" clId="{69ACA0A5-5A50-49A6-A5F9-79528402FA58}" dt="2023-12-07T08:18:21.322" v="24" actId="478"/>
        <pc:sldMkLst>
          <pc:docMk/>
          <pc:sldMk cId="1784608302" sldId="2147475788"/>
        </pc:sldMkLst>
        <pc:spChg chg="del">
          <ac:chgData name="CAPITO Jessie-James" userId="16c7c349-a029-4164-bfe4-029519b23cd6" providerId="ADAL" clId="{69ACA0A5-5A50-49A6-A5F9-79528402FA58}" dt="2023-12-07T08:18:16.184" v="22" actId="478"/>
          <ac:spMkLst>
            <pc:docMk/>
            <pc:sldMk cId="1784608302" sldId="2147475788"/>
            <ac:spMk id="4" creationId="{7B85B8E4-8CAB-7DEA-DD4F-D2C847BBED78}"/>
          </ac:spMkLst>
        </pc:spChg>
        <pc:spChg chg="del">
          <ac:chgData name="CAPITO Jessie-James" userId="16c7c349-a029-4164-bfe4-029519b23cd6" providerId="ADAL" clId="{69ACA0A5-5A50-49A6-A5F9-79528402FA58}" dt="2023-12-07T08:18:16.184" v="22" actId="478"/>
          <ac:spMkLst>
            <pc:docMk/>
            <pc:sldMk cId="1784608302" sldId="2147475788"/>
            <ac:spMk id="5" creationId="{9CD71B69-0AB2-96DC-4C75-7EB6A06FDB66}"/>
          </ac:spMkLst>
        </pc:spChg>
        <pc:cxnChg chg="del">
          <ac:chgData name="CAPITO Jessie-James" userId="16c7c349-a029-4164-bfe4-029519b23cd6" providerId="ADAL" clId="{69ACA0A5-5A50-49A6-A5F9-79528402FA58}" dt="2023-12-07T08:18:21.322" v="24" actId="478"/>
          <ac:cxnSpMkLst>
            <pc:docMk/>
            <pc:sldMk cId="1784608302" sldId="2147475788"/>
            <ac:cxnSpMk id="3" creationId="{4F4B3EFD-D33D-7EA1-5F4E-FD924BA3C5BF}"/>
          </ac:cxnSpMkLst>
        </pc:cxnChg>
      </pc:sldChg>
      <pc:sldChg chg="delSp mod">
        <pc:chgData name="CAPITO Jessie-James" userId="16c7c349-a029-4164-bfe4-029519b23cd6" providerId="ADAL" clId="{69ACA0A5-5A50-49A6-A5F9-79528402FA58}" dt="2023-12-07T08:18:18.965" v="23" actId="478"/>
        <pc:sldMkLst>
          <pc:docMk/>
          <pc:sldMk cId="1324037561" sldId="2147475790"/>
        </pc:sldMkLst>
        <pc:cxnChg chg="del">
          <ac:chgData name="CAPITO Jessie-James" userId="16c7c349-a029-4164-bfe4-029519b23cd6" providerId="ADAL" clId="{69ACA0A5-5A50-49A6-A5F9-79528402FA58}" dt="2023-12-07T08:18:18.965" v="23" actId="478"/>
          <ac:cxnSpMkLst>
            <pc:docMk/>
            <pc:sldMk cId="1324037561" sldId="2147475790"/>
            <ac:cxnSpMk id="22" creationId="{DD01C651-1D94-A40D-740C-E188BBD3945A}"/>
          </ac:cxnSpMkLst>
        </pc:cxnChg>
      </pc:sldChg>
      <pc:sldChg chg="delSp mod">
        <pc:chgData name="CAPITO Jessie-James" userId="16c7c349-a029-4164-bfe4-029519b23cd6" providerId="ADAL" clId="{69ACA0A5-5A50-49A6-A5F9-79528402FA58}" dt="2023-12-07T08:18:32.442" v="28" actId="478"/>
        <pc:sldMkLst>
          <pc:docMk/>
          <pc:sldMk cId="261426647" sldId="2147475791"/>
        </pc:sldMkLst>
        <pc:spChg chg="del">
          <ac:chgData name="CAPITO Jessie-James" userId="16c7c349-a029-4164-bfe4-029519b23cd6" providerId="ADAL" clId="{69ACA0A5-5A50-49A6-A5F9-79528402FA58}" dt="2023-12-07T08:18:32.442" v="28" actId="478"/>
          <ac:spMkLst>
            <pc:docMk/>
            <pc:sldMk cId="261426647" sldId="2147475791"/>
            <ac:spMk id="4" creationId="{7B85B8E4-8CAB-7DEA-DD4F-D2C847BBED78}"/>
          </ac:spMkLst>
        </pc:spChg>
        <pc:spChg chg="del">
          <ac:chgData name="CAPITO Jessie-James" userId="16c7c349-a029-4164-bfe4-029519b23cd6" providerId="ADAL" clId="{69ACA0A5-5A50-49A6-A5F9-79528402FA58}" dt="2023-12-07T08:18:32.442" v="28" actId="478"/>
          <ac:spMkLst>
            <pc:docMk/>
            <pc:sldMk cId="261426647" sldId="2147475791"/>
            <ac:spMk id="5" creationId="{9CD71B69-0AB2-96DC-4C75-7EB6A06FDB66}"/>
          </ac:spMkLst>
        </pc:spChg>
        <pc:cxnChg chg="del">
          <ac:chgData name="CAPITO Jessie-James" userId="16c7c349-a029-4164-bfe4-029519b23cd6" providerId="ADAL" clId="{69ACA0A5-5A50-49A6-A5F9-79528402FA58}" dt="2023-12-07T08:18:31.295" v="27" actId="478"/>
          <ac:cxnSpMkLst>
            <pc:docMk/>
            <pc:sldMk cId="261426647" sldId="2147475791"/>
            <ac:cxnSpMk id="3" creationId="{4F4B3EFD-D33D-7EA1-5F4E-FD924BA3C5BF}"/>
          </ac:cxnSpMkLst>
        </pc:cxnChg>
      </pc:sldChg>
      <pc:sldChg chg="delSp mod">
        <pc:chgData name="CAPITO Jessie-James" userId="16c7c349-a029-4164-bfe4-029519b23cd6" providerId="ADAL" clId="{69ACA0A5-5A50-49A6-A5F9-79528402FA58}" dt="2023-12-07T08:18:40.132" v="32" actId="478"/>
        <pc:sldMkLst>
          <pc:docMk/>
          <pc:sldMk cId="914864341" sldId="2147475792"/>
        </pc:sldMkLst>
        <pc:spChg chg="del">
          <ac:chgData name="CAPITO Jessie-James" userId="16c7c349-a029-4164-bfe4-029519b23cd6" providerId="ADAL" clId="{69ACA0A5-5A50-49A6-A5F9-79528402FA58}" dt="2023-12-07T08:18:34.584" v="29" actId="478"/>
          <ac:spMkLst>
            <pc:docMk/>
            <pc:sldMk cId="914864341" sldId="2147475792"/>
            <ac:spMk id="4" creationId="{7B85B8E4-8CAB-7DEA-DD4F-D2C847BBED78}"/>
          </ac:spMkLst>
        </pc:spChg>
        <pc:spChg chg="del">
          <ac:chgData name="CAPITO Jessie-James" userId="16c7c349-a029-4164-bfe4-029519b23cd6" providerId="ADAL" clId="{69ACA0A5-5A50-49A6-A5F9-79528402FA58}" dt="2023-12-07T08:18:34.584" v="29" actId="478"/>
          <ac:spMkLst>
            <pc:docMk/>
            <pc:sldMk cId="914864341" sldId="2147475792"/>
            <ac:spMk id="5" creationId="{9CD71B69-0AB2-96DC-4C75-7EB6A06FDB66}"/>
          </ac:spMkLst>
        </pc:spChg>
        <pc:cxnChg chg="del">
          <ac:chgData name="CAPITO Jessie-James" userId="16c7c349-a029-4164-bfe4-029519b23cd6" providerId="ADAL" clId="{69ACA0A5-5A50-49A6-A5F9-79528402FA58}" dt="2023-12-07T08:18:40.132" v="32" actId="478"/>
          <ac:cxnSpMkLst>
            <pc:docMk/>
            <pc:sldMk cId="914864341" sldId="2147475792"/>
            <ac:cxnSpMk id="3" creationId="{4F4B3EFD-D33D-7EA1-5F4E-FD924BA3C5BF}"/>
          </ac:cxnSpMkLst>
        </pc:cxnChg>
      </pc:sldChg>
      <pc:sldChg chg="delSp mod">
        <pc:chgData name="CAPITO Jessie-James" userId="16c7c349-a029-4164-bfe4-029519b23cd6" providerId="ADAL" clId="{69ACA0A5-5A50-49A6-A5F9-79528402FA58}" dt="2023-12-07T08:18:38.184" v="31" actId="478"/>
        <pc:sldMkLst>
          <pc:docMk/>
          <pc:sldMk cId="3370361185" sldId="2147475793"/>
        </pc:sldMkLst>
        <pc:spChg chg="del">
          <ac:chgData name="CAPITO Jessie-James" userId="16c7c349-a029-4164-bfe4-029519b23cd6" providerId="ADAL" clId="{69ACA0A5-5A50-49A6-A5F9-79528402FA58}" dt="2023-12-07T08:18:36.831" v="30" actId="478"/>
          <ac:spMkLst>
            <pc:docMk/>
            <pc:sldMk cId="3370361185" sldId="2147475793"/>
            <ac:spMk id="4" creationId="{7B85B8E4-8CAB-7DEA-DD4F-D2C847BBED78}"/>
          </ac:spMkLst>
        </pc:spChg>
        <pc:spChg chg="del">
          <ac:chgData name="CAPITO Jessie-James" userId="16c7c349-a029-4164-bfe4-029519b23cd6" providerId="ADAL" clId="{69ACA0A5-5A50-49A6-A5F9-79528402FA58}" dt="2023-12-07T08:18:36.831" v="30" actId="478"/>
          <ac:spMkLst>
            <pc:docMk/>
            <pc:sldMk cId="3370361185" sldId="2147475793"/>
            <ac:spMk id="5" creationId="{9CD71B69-0AB2-96DC-4C75-7EB6A06FDB66}"/>
          </ac:spMkLst>
        </pc:spChg>
        <pc:cxnChg chg="del">
          <ac:chgData name="CAPITO Jessie-James" userId="16c7c349-a029-4164-bfe4-029519b23cd6" providerId="ADAL" clId="{69ACA0A5-5A50-49A6-A5F9-79528402FA58}" dt="2023-12-07T08:18:38.184" v="31" actId="478"/>
          <ac:cxnSpMkLst>
            <pc:docMk/>
            <pc:sldMk cId="3370361185" sldId="2147475793"/>
            <ac:cxnSpMk id="3" creationId="{4F4B3EFD-D33D-7EA1-5F4E-FD924BA3C5BF}"/>
          </ac:cxnSpMkLst>
        </pc:cxnChg>
      </pc:sldChg>
      <pc:sldChg chg="delSp mod">
        <pc:chgData name="CAPITO Jessie-James" userId="16c7c349-a029-4164-bfe4-029519b23cd6" providerId="ADAL" clId="{69ACA0A5-5A50-49A6-A5F9-79528402FA58}" dt="2023-12-07T08:18:44.777" v="33" actId="478"/>
        <pc:sldMkLst>
          <pc:docMk/>
          <pc:sldMk cId="3208011627" sldId="2147475794"/>
        </pc:sldMkLst>
        <pc:cxnChg chg="del">
          <ac:chgData name="CAPITO Jessie-James" userId="16c7c349-a029-4164-bfe4-029519b23cd6" providerId="ADAL" clId="{69ACA0A5-5A50-49A6-A5F9-79528402FA58}" dt="2023-12-07T08:18:44.777" v="33" actId="478"/>
          <ac:cxnSpMkLst>
            <pc:docMk/>
            <pc:sldMk cId="3208011627" sldId="2147475794"/>
            <ac:cxnSpMk id="22" creationId="{DD01C651-1D94-A40D-740C-E188BBD3945A}"/>
          </ac:cxnSpMkLst>
        </pc:cxnChg>
      </pc:sldChg>
      <pc:sldChg chg="delSp mod">
        <pc:chgData name="CAPITO Jessie-James" userId="16c7c349-a029-4164-bfe4-029519b23cd6" providerId="ADAL" clId="{69ACA0A5-5A50-49A6-A5F9-79528402FA58}" dt="2023-12-07T08:18:49.422" v="35" actId="478"/>
        <pc:sldMkLst>
          <pc:docMk/>
          <pc:sldMk cId="3188006415" sldId="2147475795"/>
        </pc:sldMkLst>
        <pc:spChg chg="del">
          <ac:chgData name="CAPITO Jessie-James" userId="16c7c349-a029-4164-bfe4-029519b23cd6" providerId="ADAL" clId="{69ACA0A5-5A50-49A6-A5F9-79528402FA58}" dt="2023-12-07T08:18:47.938" v="34" actId="478"/>
          <ac:spMkLst>
            <pc:docMk/>
            <pc:sldMk cId="3188006415" sldId="2147475795"/>
            <ac:spMk id="4" creationId="{7B85B8E4-8CAB-7DEA-DD4F-D2C847BBED78}"/>
          </ac:spMkLst>
        </pc:spChg>
        <pc:spChg chg="del">
          <ac:chgData name="CAPITO Jessie-James" userId="16c7c349-a029-4164-bfe4-029519b23cd6" providerId="ADAL" clId="{69ACA0A5-5A50-49A6-A5F9-79528402FA58}" dt="2023-12-07T08:18:47.938" v="34" actId="478"/>
          <ac:spMkLst>
            <pc:docMk/>
            <pc:sldMk cId="3188006415" sldId="2147475795"/>
            <ac:spMk id="5" creationId="{9CD71B69-0AB2-96DC-4C75-7EB6A06FDB66}"/>
          </ac:spMkLst>
        </pc:spChg>
        <pc:cxnChg chg="del">
          <ac:chgData name="CAPITO Jessie-James" userId="16c7c349-a029-4164-bfe4-029519b23cd6" providerId="ADAL" clId="{69ACA0A5-5A50-49A6-A5F9-79528402FA58}" dt="2023-12-07T08:18:49.422" v="35" actId="478"/>
          <ac:cxnSpMkLst>
            <pc:docMk/>
            <pc:sldMk cId="3188006415" sldId="2147475795"/>
            <ac:cxnSpMk id="3" creationId="{4F4B3EFD-D33D-7EA1-5F4E-FD924BA3C5BF}"/>
          </ac:cxnSpMkLst>
        </pc:cxnChg>
      </pc:sldChg>
      <pc:sldChg chg="delSp mod">
        <pc:chgData name="CAPITO Jessie-James" userId="16c7c349-a029-4164-bfe4-029519b23cd6" providerId="ADAL" clId="{69ACA0A5-5A50-49A6-A5F9-79528402FA58}" dt="2023-12-07T08:18:53.677" v="37" actId="478"/>
        <pc:sldMkLst>
          <pc:docMk/>
          <pc:sldMk cId="104628954" sldId="2147475796"/>
        </pc:sldMkLst>
        <pc:spChg chg="del">
          <ac:chgData name="CAPITO Jessie-James" userId="16c7c349-a029-4164-bfe4-029519b23cd6" providerId="ADAL" clId="{69ACA0A5-5A50-49A6-A5F9-79528402FA58}" dt="2023-12-07T08:18:53.677" v="37" actId="478"/>
          <ac:spMkLst>
            <pc:docMk/>
            <pc:sldMk cId="104628954" sldId="2147475796"/>
            <ac:spMk id="4" creationId="{7B85B8E4-8CAB-7DEA-DD4F-D2C847BBED78}"/>
          </ac:spMkLst>
        </pc:spChg>
        <pc:spChg chg="del">
          <ac:chgData name="CAPITO Jessie-James" userId="16c7c349-a029-4164-bfe4-029519b23cd6" providerId="ADAL" clId="{69ACA0A5-5A50-49A6-A5F9-79528402FA58}" dt="2023-12-07T08:18:53.677" v="37" actId="478"/>
          <ac:spMkLst>
            <pc:docMk/>
            <pc:sldMk cId="104628954" sldId="2147475796"/>
            <ac:spMk id="5" creationId="{9CD71B69-0AB2-96DC-4C75-7EB6A06FDB66}"/>
          </ac:spMkLst>
        </pc:spChg>
        <pc:cxnChg chg="del">
          <ac:chgData name="CAPITO Jessie-James" userId="16c7c349-a029-4164-bfe4-029519b23cd6" providerId="ADAL" clId="{69ACA0A5-5A50-49A6-A5F9-79528402FA58}" dt="2023-12-07T08:18:52.617" v="36" actId="478"/>
          <ac:cxnSpMkLst>
            <pc:docMk/>
            <pc:sldMk cId="104628954" sldId="2147475796"/>
            <ac:cxnSpMk id="3" creationId="{4F4B3EFD-D33D-7EA1-5F4E-FD924BA3C5BF}"/>
          </ac:cxnSpMkLst>
        </pc:cxnChg>
      </pc:sldChg>
      <pc:sldChg chg="delSp modSp mod">
        <pc:chgData name="CAPITO Jessie-James" userId="16c7c349-a029-4164-bfe4-029519b23cd6" providerId="ADAL" clId="{69ACA0A5-5A50-49A6-A5F9-79528402FA58}" dt="2023-12-07T08:19:00.914" v="40" actId="1076"/>
        <pc:sldMkLst>
          <pc:docMk/>
          <pc:sldMk cId="840069952" sldId="2147475798"/>
        </pc:sldMkLst>
        <pc:spChg chg="mod">
          <ac:chgData name="CAPITO Jessie-James" userId="16c7c349-a029-4164-bfe4-029519b23cd6" providerId="ADAL" clId="{69ACA0A5-5A50-49A6-A5F9-79528402FA58}" dt="2023-12-07T08:19:00.914" v="40" actId="1076"/>
          <ac:spMkLst>
            <pc:docMk/>
            <pc:sldMk cId="840069952" sldId="2147475798"/>
            <ac:spMk id="4" creationId="{8F4F5E1C-D7B7-2E08-1105-B12E118407A0}"/>
          </ac:spMkLst>
        </pc:spChg>
        <pc:cxnChg chg="del">
          <ac:chgData name="CAPITO Jessie-James" userId="16c7c349-a029-4164-bfe4-029519b23cd6" providerId="ADAL" clId="{69ACA0A5-5A50-49A6-A5F9-79528402FA58}" dt="2023-12-07T08:18:56.526" v="38" actId="478"/>
          <ac:cxnSpMkLst>
            <pc:docMk/>
            <pc:sldMk cId="840069952" sldId="2147475798"/>
            <ac:cxnSpMk id="22" creationId="{DD01C651-1D94-A40D-740C-E188BBD3945A}"/>
          </ac:cxnSpMkLst>
        </pc:cxnChg>
      </pc:sldChg>
      <pc:sldChg chg="delSp mod">
        <pc:chgData name="CAPITO Jessie-James" userId="16c7c349-a029-4164-bfe4-029519b23cd6" providerId="ADAL" clId="{69ACA0A5-5A50-49A6-A5F9-79528402FA58}" dt="2023-12-07T08:19:04.612" v="42" actId="478"/>
        <pc:sldMkLst>
          <pc:docMk/>
          <pc:sldMk cId="1216894851" sldId="2147475799"/>
        </pc:sldMkLst>
        <pc:spChg chg="del">
          <ac:chgData name="CAPITO Jessie-James" userId="16c7c349-a029-4164-bfe4-029519b23cd6" providerId="ADAL" clId="{69ACA0A5-5A50-49A6-A5F9-79528402FA58}" dt="2023-12-07T08:19:03.290" v="41" actId="478"/>
          <ac:spMkLst>
            <pc:docMk/>
            <pc:sldMk cId="1216894851" sldId="2147475799"/>
            <ac:spMk id="4" creationId="{7B85B8E4-8CAB-7DEA-DD4F-D2C847BBED78}"/>
          </ac:spMkLst>
        </pc:spChg>
        <pc:spChg chg="del">
          <ac:chgData name="CAPITO Jessie-James" userId="16c7c349-a029-4164-bfe4-029519b23cd6" providerId="ADAL" clId="{69ACA0A5-5A50-49A6-A5F9-79528402FA58}" dt="2023-12-07T08:19:03.290" v="41" actId="478"/>
          <ac:spMkLst>
            <pc:docMk/>
            <pc:sldMk cId="1216894851" sldId="2147475799"/>
            <ac:spMk id="5" creationId="{9CD71B69-0AB2-96DC-4C75-7EB6A06FDB66}"/>
          </ac:spMkLst>
        </pc:spChg>
        <pc:cxnChg chg="del">
          <ac:chgData name="CAPITO Jessie-James" userId="16c7c349-a029-4164-bfe4-029519b23cd6" providerId="ADAL" clId="{69ACA0A5-5A50-49A6-A5F9-79528402FA58}" dt="2023-12-07T08:19:04.612" v="42" actId="478"/>
          <ac:cxnSpMkLst>
            <pc:docMk/>
            <pc:sldMk cId="1216894851" sldId="2147475799"/>
            <ac:cxnSpMk id="3" creationId="{4F4B3EFD-D33D-7EA1-5F4E-FD924BA3C5BF}"/>
          </ac:cxnSpMkLst>
        </pc:cxnChg>
      </pc:sldChg>
      <pc:sldChg chg="delSp mod">
        <pc:chgData name="CAPITO Jessie-James" userId="16c7c349-a029-4164-bfe4-029519b23cd6" providerId="ADAL" clId="{69ACA0A5-5A50-49A6-A5F9-79528402FA58}" dt="2023-12-07T08:19:08.269" v="44" actId="478"/>
        <pc:sldMkLst>
          <pc:docMk/>
          <pc:sldMk cId="3122023882" sldId="2147475800"/>
        </pc:sldMkLst>
        <pc:spChg chg="del">
          <ac:chgData name="CAPITO Jessie-James" userId="16c7c349-a029-4164-bfe4-029519b23cd6" providerId="ADAL" clId="{69ACA0A5-5A50-49A6-A5F9-79528402FA58}" dt="2023-12-07T08:19:07.297" v="43" actId="478"/>
          <ac:spMkLst>
            <pc:docMk/>
            <pc:sldMk cId="3122023882" sldId="2147475800"/>
            <ac:spMk id="4" creationId="{7B85B8E4-8CAB-7DEA-DD4F-D2C847BBED78}"/>
          </ac:spMkLst>
        </pc:spChg>
        <pc:spChg chg="del">
          <ac:chgData name="CAPITO Jessie-James" userId="16c7c349-a029-4164-bfe4-029519b23cd6" providerId="ADAL" clId="{69ACA0A5-5A50-49A6-A5F9-79528402FA58}" dt="2023-12-07T08:19:07.297" v="43" actId="478"/>
          <ac:spMkLst>
            <pc:docMk/>
            <pc:sldMk cId="3122023882" sldId="2147475800"/>
            <ac:spMk id="5" creationId="{9CD71B69-0AB2-96DC-4C75-7EB6A06FDB66}"/>
          </ac:spMkLst>
        </pc:spChg>
        <pc:cxnChg chg="del">
          <ac:chgData name="CAPITO Jessie-James" userId="16c7c349-a029-4164-bfe4-029519b23cd6" providerId="ADAL" clId="{69ACA0A5-5A50-49A6-A5F9-79528402FA58}" dt="2023-12-07T08:19:08.269" v="44" actId="478"/>
          <ac:cxnSpMkLst>
            <pc:docMk/>
            <pc:sldMk cId="3122023882" sldId="2147475800"/>
            <ac:cxnSpMk id="3" creationId="{4F4B3EFD-D33D-7EA1-5F4E-FD924BA3C5BF}"/>
          </ac:cxnSpMkLst>
        </pc:cxnChg>
      </pc:sldChg>
    </pc:docChg>
  </pc:docChgLst>
  <pc:docChgLst>
    <pc:chgData name="ALHAMMADI Rayan" userId="2693ed4d-fabb-406d-a744-69ffe8ca3f4b" providerId="ADAL" clId="{9E5674F8-08D8-47BE-8333-9B89723661F9}"/>
    <pc:docChg chg="undo custSel addSld delSld modSld sldOrd modMainMaster modSection">
      <pc:chgData name="ALHAMMADI Rayan" userId="2693ed4d-fabb-406d-a744-69ffe8ca3f4b" providerId="ADAL" clId="{9E5674F8-08D8-47BE-8333-9B89723661F9}" dt="2023-11-23T10:35:27.516" v="1746" actId="14100"/>
      <pc:docMkLst>
        <pc:docMk/>
      </pc:docMkLst>
      <pc:sldChg chg="del">
        <pc:chgData name="ALHAMMADI Rayan" userId="2693ed4d-fabb-406d-a744-69ffe8ca3f4b" providerId="ADAL" clId="{9E5674F8-08D8-47BE-8333-9B89723661F9}" dt="2023-11-23T06:23:53.925" v="840" actId="47"/>
        <pc:sldMkLst>
          <pc:docMk/>
          <pc:sldMk cId="2232443045" sldId="260"/>
        </pc:sldMkLst>
      </pc:sldChg>
      <pc:sldChg chg="delSp modSp add del mod">
        <pc:chgData name="ALHAMMADI Rayan" userId="2693ed4d-fabb-406d-a744-69ffe8ca3f4b" providerId="ADAL" clId="{9E5674F8-08D8-47BE-8333-9B89723661F9}" dt="2023-11-23T06:07:55.578" v="706" actId="2696"/>
        <pc:sldMkLst>
          <pc:docMk/>
          <pc:sldMk cId="3987417005" sldId="261"/>
        </pc:sldMkLst>
        <pc:spChg chg="del mod">
          <ac:chgData name="ALHAMMADI Rayan" userId="2693ed4d-fabb-406d-a744-69ffe8ca3f4b" providerId="ADAL" clId="{9E5674F8-08D8-47BE-8333-9B89723661F9}" dt="2023-11-23T06:07:13.028" v="694" actId="478"/>
          <ac:spMkLst>
            <pc:docMk/>
            <pc:sldMk cId="3987417005" sldId="261"/>
            <ac:spMk id="5" creationId="{1F550BCF-E87D-2F3D-C29A-95A93D6BF196}"/>
          </ac:spMkLst>
        </pc:spChg>
        <pc:spChg chg="del">
          <ac:chgData name="ALHAMMADI Rayan" userId="2693ed4d-fabb-406d-a744-69ffe8ca3f4b" providerId="ADAL" clId="{9E5674F8-08D8-47BE-8333-9B89723661F9}" dt="2023-11-23T06:06:54.870" v="690" actId="478"/>
          <ac:spMkLst>
            <pc:docMk/>
            <pc:sldMk cId="3987417005" sldId="261"/>
            <ac:spMk id="26" creationId="{061DD048-3B3A-4D83-8A78-22121E2228D6}"/>
          </ac:spMkLst>
        </pc:spChg>
        <pc:spChg chg="del">
          <ac:chgData name="ALHAMMADI Rayan" userId="2693ed4d-fabb-406d-a744-69ffe8ca3f4b" providerId="ADAL" clId="{9E5674F8-08D8-47BE-8333-9B89723661F9}" dt="2023-11-23T06:06:54.870" v="690" actId="478"/>
          <ac:spMkLst>
            <pc:docMk/>
            <pc:sldMk cId="3987417005" sldId="261"/>
            <ac:spMk id="28" creationId="{44A46B1E-3B58-4F80-800D-5DC3E9072DAE}"/>
          </ac:spMkLst>
        </pc:spChg>
        <pc:spChg chg="del">
          <ac:chgData name="ALHAMMADI Rayan" userId="2693ed4d-fabb-406d-a744-69ffe8ca3f4b" providerId="ADAL" clId="{9E5674F8-08D8-47BE-8333-9B89723661F9}" dt="2023-11-23T06:06:54.870" v="690" actId="478"/>
          <ac:spMkLst>
            <pc:docMk/>
            <pc:sldMk cId="3987417005" sldId="261"/>
            <ac:spMk id="29" creationId="{54ABA723-5EDC-40E9-A61E-0AD4E82C0E74}"/>
          </ac:spMkLst>
        </pc:spChg>
        <pc:spChg chg="del">
          <ac:chgData name="ALHAMMADI Rayan" userId="2693ed4d-fabb-406d-a744-69ffe8ca3f4b" providerId="ADAL" clId="{9E5674F8-08D8-47BE-8333-9B89723661F9}" dt="2023-11-23T06:06:54.870" v="690" actId="478"/>
          <ac:spMkLst>
            <pc:docMk/>
            <pc:sldMk cId="3987417005" sldId="261"/>
            <ac:spMk id="30" creationId="{16EBB22B-755F-4C9D-8919-783C12917532}"/>
          </ac:spMkLst>
        </pc:spChg>
        <pc:spChg chg="del">
          <ac:chgData name="ALHAMMADI Rayan" userId="2693ed4d-fabb-406d-a744-69ffe8ca3f4b" providerId="ADAL" clId="{9E5674F8-08D8-47BE-8333-9B89723661F9}" dt="2023-11-23T06:06:54.870" v="690" actId="478"/>
          <ac:spMkLst>
            <pc:docMk/>
            <pc:sldMk cId="3987417005" sldId="261"/>
            <ac:spMk id="31" creationId="{2F73E8C9-D1A9-49B5-B986-BA99E4735584}"/>
          </ac:spMkLst>
        </pc:spChg>
        <pc:spChg chg="del">
          <ac:chgData name="ALHAMMADI Rayan" userId="2693ed4d-fabb-406d-a744-69ffe8ca3f4b" providerId="ADAL" clId="{9E5674F8-08D8-47BE-8333-9B89723661F9}" dt="2023-11-23T06:06:54.870" v="690" actId="478"/>
          <ac:spMkLst>
            <pc:docMk/>
            <pc:sldMk cId="3987417005" sldId="261"/>
            <ac:spMk id="33" creationId="{3EF6E215-68A6-430E-A4CB-0818771D008F}"/>
          </ac:spMkLst>
        </pc:spChg>
        <pc:spChg chg="mod">
          <ac:chgData name="ALHAMMADI Rayan" userId="2693ed4d-fabb-406d-a744-69ffe8ca3f4b" providerId="ADAL" clId="{9E5674F8-08D8-47BE-8333-9B89723661F9}" dt="2023-11-23T06:07:10.169" v="693" actId="1076"/>
          <ac:spMkLst>
            <pc:docMk/>
            <pc:sldMk cId="3987417005" sldId="261"/>
            <ac:spMk id="35" creationId="{2172395B-BF2A-4734-AB23-F83BF7675EE8}"/>
          </ac:spMkLst>
        </pc:spChg>
        <pc:spChg chg="del mod">
          <ac:chgData name="ALHAMMADI Rayan" userId="2693ed4d-fabb-406d-a744-69ffe8ca3f4b" providerId="ADAL" clId="{9E5674F8-08D8-47BE-8333-9B89723661F9}" dt="2023-11-23T06:07:13.028" v="694" actId="478"/>
          <ac:spMkLst>
            <pc:docMk/>
            <pc:sldMk cId="3987417005" sldId="261"/>
            <ac:spMk id="36" creationId="{B65AF74A-7F7B-46AF-BD34-91FEB6EBFC14}"/>
          </ac:spMkLst>
        </pc:spChg>
        <pc:spChg chg="del mod">
          <ac:chgData name="ALHAMMADI Rayan" userId="2693ed4d-fabb-406d-a744-69ffe8ca3f4b" providerId="ADAL" clId="{9E5674F8-08D8-47BE-8333-9B89723661F9}" dt="2023-11-23T06:07:13.028" v="694" actId="478"/>
          <ac:spMkLst>
            <pc:docMk/>
            <pc:sldMk cId="3987417005" sldId="261"/>
            <ac:spMk id="37" creationId="{224ACC77-73EC-49CA-9255-FD1DAD523C9E}"/>
          </ac:spMkLst>
        </pc:spChg>
        <pc:spChg chg="del mod">
          <ac:chgData name="ALHAMMADI Rayan" userId="2693ed4d-fabb-406d-a744-69ffe8ca3f4b" providerId="ADAL" clId="{9E5674F8-08D8-47BE-8333-9B89723661F9}" dt="2023-11-23T06:07:13.028" v="694" actId="478"/>
          <ac:spMkLst>
            <pc:docMk/>
            <pc:sldMk cId="3987417005" sldId="261"/>
            <ac:spMk id="38" creationId="{FF978CBA-9C1B-4D95-9D75-2F8C9405395A}"/>
          </ac:spMkLst>
        </pc:spChg>
        <pc:spChg chg="del">
          <ac:chgData name="ALHAMMADI Rayan" userId="2693ed4d-fabb-406d-a744-69ffe8ca3f4b" providerId="ADAL" clId="{9E5674F8-08D8-47BE-8333-9B89723661F9}" dt="2023-11-23T06:06:54.870" v="690" actId="478"/>
          <ac:spMkLst>
            <pc:docMk/>
            <pc:sldMk cId="3987417005" sldId="261"/>
            <ac:spMk id="49" creationId="{511E1734-E2E3-4481-8DB4-7832F3A1D51D}"/>
          </ac:spMkLst>
        </pc:spChg>
        <pc:spChg chg="del">
          <ac:chgData name="ALHAMMADI Rayan" userId="2693ed4d-fabb-406d-a744-69ffe8ca3f4b" providerId="ADAL" clId="{9E5674F8-08D8-47BE-8333-9B89723661F9}" dt="2023-11-23T06:06:54.870" v="690" actId="478"/>
          <ac:spMkLst>
            <pc:docMk/>
            <pc:sldMk cId="3987417005" sldId="261"/>
            <ac:spMk id="50" creationId="{0C3926FC-1062-4749-A453-3C8DBCE2DAC7}"/>
          </ac:spMkLst>
        </pc:spChg>
        <pc:spChg chg="del">
          <ac:chgData name="ALHAMMADI Rayan" userId="2693ed4d-fabb-406d-a744-69ffe8ca3f4b" providerId="ADAL" clId="{9E5674F8-08D8-47BE-8333-9B89723661F9}" dt="2023-11-23T06:06:54.870" v="690" actId="478"/>
          <ac:spMkLst>
            <pc:docMk/>
            <pc:sldMk cId="3987417005" sldId="261"/>
            <ac:spMk id="51" creationId="{B3B0546F-D1BE-4CC9-956D-3C1E06732364}"/>
          </ac:spMkLst>
        </pc:spChg>
        <pc:picChg chg="mod">
          <ac:chgData name="ALHAMMADI Rayan" userId="2693ed4d-fabb-406d-a744-69ffe8ca3f4b" providerId="ADAL" clId="{9E5674F8-08D8-47BE-8333-9B89723661F9}" dt="2023-11-23T06:07:10.169" v="693" actId="1076"/>
          <ac:picMkLst>
            <pc:docMk/>
            <pc:sldMk cId="3987417005" sldId="261"/>
            <ac:picMk id="3" creationId="{5D2D892E-3B83-6397-3392-29E9A4D9E761}"/>
          </ac:picMkLst>
        </pc:picChg>
        <pc:picChg chg="mod">
          <ac:chgData name="ALHAMMADI Rayan" userId="2693ed4d-fabb-406d-a744-69ffe8ca3f4b" providerId="ADAL" clId="{9E5674F8-08D8-47BE-8333-9B89723661F9}" dt="2023-11-23T06:07:10.169" v="693" actId="1076"/>
          <ac:picMkLst>
            <pc:docMk/>
            <pc:sldMk cId="3987417005" sldId="261"/>
            <ac:picMk id="4" creationId="{12F81E36-FEFD-48DA-8764-AA94D65EA852}"/>
          </ac:picMkLst>
        </pc:picChg>
        <pc:picChg chg="mod">
          <ac:chgData name="ALHAMMADI Rayan" userId="2693ed4d-fabb-406d-a744-69ffe8ca3f4b" providerId="ADAL" clId="{9E5674F8-08D8-47BE-8333-9B89723661F9}" dt="2023-11-23T06:07:10.169" v="693" actId="1076"/>
          <ac:picMkLst>
            <pc:docMk/>
            <pc:sldMk cId="3987417005" sldId="261"/>
            <ac:picMk id="618" creationId="{8A8A7412-C8B6-4B3C-8809-034114BB0CAA}"/>
          </ac:picMkLst>
        </pc:picChg>
        <pc:cxnChg chg="del">
          <ac:chgData name="ALHAMMADI Rayan" userId="2693ed4d-fabb-406d-a744-69ffe8ca3f4b" providerId="ADAL" clId="{9E5674F8-08D8-47BE-8333-9B89723661F9}" dt="2023-11-23T06:06:54.870" v="690" actId="478"/>
          <ac:cxnSpMkLst>
            <pc:docMk/>
            <pc:sldMk cId="3987417005" sldId="261"/>
            <ac:cxnSpMk id="40" creationId="{A49EF7F5-C237-4EBA-AB46-B0C5D67A547C}"/>
          </ac:cxnSpMkLst>
        </pc:cxnChg>
      </pc:sldChg>
      <pc:sldChg chg="add del">
        <pc:chgData name="ALHAMMADI Rayan" userId="2693ed4d-fabb-406d-a744-69ffe8ca3f4b" providerId="ADAL" clId="{9E5674F8-08D8-47BE-8333-9B89723661F9}" dt="2023-11-23T06:23:49.263" v="837" actId="47"/>
        <pc:sldMkLst>
          <pc:docMk/>
          <pc:sldMk cId="1457958905" sldId="265"/>
        </pc:sldMkLst>
      </pc:sldChg>
      <pc:sldChg chg="del">
        <pc:chgData name="ALHAMMADI Rayan" userId="2693ed4d-fabb-406d-a744-69ffe8ca3f4b" providerId="ADAL" clId="{9E5674F8-08D8-47BE-8333-9B89723661F9}" dt="2023-11-23T06:23:56.772" v="841" actId="47"/>
        <pc:sldMkLst>
          <pc:docMk/>
          <pc:sldMk cId="4092386282" sldId="279"/>
        </pc:sldMkLst>
      </pc:sldChg>
      <pc:sldChg chg="del">
        <pc:chgData name="ALHAMMADI Rayan" userId="2693ed4d-fabb-406d-a744-69ffe8ca3f4b" providerId="ADAL" clId="{9E5674F8-08D8-47BE-8333-9B89723661F9}" dt="2023-11-23T06:24:00.700" v="844" actId="47"/>
        <pc:sldMkLst>
          <pc:docMk/>
          <pc:sldMk cId="2924280944" sldId="286"/>
        </pc:sldMkLst>
      </pc:sldChg>
      <pc:sldChg chg="del ord">
        <pc:chgData name="ALHAMMADI Rayan" userId="2693ed4d-fabb-406d-a744-69ffe8ca3f4b" providerId="ADAL" clId="{9E5674F8-08D8-47BE-8333-9B89723661F9}" dt="2023-11-23T06:23:50.113" v="838" actId="47"/>
        <pc:sldMkLst>
          <pc:docMk/>
          <pc:sldMk cId="3390888332" sldId="289"/>
        </pc:sldMkLst>
      </pc:sldChg>
      <pc:sldChg chg="addSp delSp modSp mod ord">
        <pc:chgData name="ALHAMMADI Rayan" userId="2693ed4d-fabb-406d-a744-69ffe8ca3f4b" providerId="ADAL" clId="{9E5674F8-08D8-47BE-8333-9B89723661F9}" dt="2023-11-23T06:01:05.376" v="586" actId="1076"/>
        <pc:sldMkLst>
          <pc:docMk/>
          <pc:sldMk cId="24883646" sldId="294"/>
        </pc:sldMkLst>
        <pc:spChg chg="mod">
          <ac:chgData name="ALHAMMADI Rayan" userId="2693ed4d-fabb-406d-a744-69ffe8ca3f4b" providerId="ADAL" clId="{9E5674F8-08D8-47BE-8333-9B89723661F9}" dt="2023-11-23T06:00:28.012" v="580" actId="207"/>
          <ac:spMkLst>
            <pc:docMk/>
            <pc:sldMk cId="24883646" sldId="294"/>
            <ac:spMk id="2" creationId="{1584A179-6B0A-D3E4-58C9-5DFCAC8243B3}"/>
          </ac:spMkLst>
        </pc:spChg>
        <pc:spChg chg="mod">
          <ac:chgData name="ALHAMMADI Rayan" userId="2693ed4d-fabb-406d-a744-69ffe8ca3f4b" providerId="ADAL" clId="{9E5674F8-08D8-47BE-8333-9B89723661F9}" dt="2023-11-23T06:00:42.030" v="583" actId="207"/>
          <ac:spMkLst>
            <pc:docMk/>
            <pc:sldMk cId="24883646" sldId="294"/>
            <ac:spMk id="3" creationId="{0497DAA8-51BD-C0E5-4076-C0C159E60659}"/>
          </ac:spMkLst>
        </pc:spChg>
        <pc:spChg chg="del">
          <ac:chgData name="ALHAMMADI Rayan" userId="2693ed4d-fabb-406d-a744-69ffe8ca3f4b" providerId="ADAL" clId="{9E5674F8-08D8-47BE-8333-9B89723661F9}" dt="2023-11-23T06:00:06.006" v="572" actId="478"/>
          <ac:spMkLst>
            <pc:docMk/>
            <pc:sldMk cId="24883646" sldId="294"/>
            <ac:spMk id="4" creationId="{CE9B0998-1404-60C0-B9EF-EB2985BC6413}"/>
          </ac:spMkLst>
        </pc:spChg>
        <pc:spChg chg="mod">
          <ac:chgData name="ALHAMMADI Rayan" userId="2693ed4d-fabb-406d-a744-69ffe8ca3f4b" providerId="ADAL" clId="{9E5674F8-08D8-47BE-8333-9B89723661F9}" dt="2023-11-23T06:01:05.376" v="586" actId="1076"/>
          <ac:spMkLst>
            <pc:docMk/>
            <pc:sldMk cId="24883646" sldId="294"/>
            <ac:spMk id="5" creationId="{9A735738-8156-42FB-843B-2C383B9B0C16}"/>
          </ac:spMkLst>
        </pc:spChg>
        <pc:spChg chg="mod">
          <ac:chgData name="ALHAMMADI Rayan" userId="2693ed4d-fabb-406d-a744-69ffe8ca3f4b" providerId="ADAL" clId="{9E5674F8-08D8-47BE-8333-9B89723661F9}" dt="2023-11-23T06:01:05.376" v="586" actId="1076"/>
          <ac:spMkLst>
            <pc:docMk/>
            <pc:sldMk cId="24883646" sldId="294"/>
            <ac:spMk id="6" creationId="{80C9DD65-E05A-6C4A-DD73-2ECDB3DF0AE9}"/>
          </ac:spMkLst>
        </pc:spChg>
        <pc:spChg chg="del">
          <ac:chgData name="ALHAMMADI Rayan" userId="2693ed4d-fabb-406d-a744-69ffe8ca3f4b" providerId="ADAL" clId="{9E5674F8-08D8-47BE-8333-9B89723661F9}" dt="2023-11-23T05:56:25.247" v="445" actId="478"/>
          <ac:spMkLst>
            <pc:docMk/>
            <pc:sldMk cId="24883646" sldId="294"/>
            <ac:spMk id="7" creationId="{37CCA6F5-F4C3-3890-46A7-C5F059A7D283}"/>
          </ac:spMkLst>
        </pc:spChg>
        <pc:spChg chg="del">
          <ac:chgData name="ALHAMMADI Rayan" userId="2693ed4d-fabb-406d-a744-69ffe8ca3f4b" providerId="ADAL" clId="{9E5674F8-08D8-47BE-8333-9B89723661F9}" dt="2023-11-23T05:59:21.714" v="565" actId="478"/>
          <ac:spMkLst>
            <pc:docMk/>
            <pc:sldMk cId="24883646" sldId="294"/>
            <ac:spMk id="8" creationId="{1D6243CD-34C0-B787-4D3E-EC5151EADB6B}"/>
          </ac:spMkLst>
        </pc:spChg>
        <pc:spChg chg="mod">
          <ac:chgData name="ALHAMMADI Rayan" userId="2693ed4d-fabb-406d-a744-69ffe8ca3f4b" providerId="ADAL" clId="{9E5674F8-08D8-47BE-8333-9B89723661F9}" dt="2023-11-23T06:01:05.376" v="586" actId="1076"/>
          <ac:spMkLst>
            <pc:docMk/>
            <pc:sldMk cId="24883646" sldId="294"/>
            <ac:spMk id="9" creationId="{3C006571-A116-DE3B-E31D-2D7FBD4D511B}"/>
          </ac:spMkLst>
        </pc:spChg>
        <pc:spChg chg="mod">
          <ac:chgData name="ALHAMMADI Rayan" userId="2693ed4d-fabb-406d-a744-69ffe8ca3f4b" providerId="ADAL" clId="{9E5674F8-08D8-47BE-8333-9B89723661F9}" dt="2023-11-23T06:01:05.376" v="586" actId="1076"/>
          <ac:spMkLst>
            <pc:docMk/>
            <pc:sldMk cId="24883646" sldId="294"/>
            <ac:spMk id="10" creationId="{44EAF5FC-BCC0-B89A-0848-1D786CD5C469}"/>
          </ac:spMkLst>
        </pc:spChg>
        <pc:spChg chg="mod">
          <ac:chgData name="ALHAMMADI Rayan" userId="2693ed4d-fabb-406d-a744-69ffe8ca3f4b" providerId="ADAL" clId="{9E5674F8-08D8-47BE-8333-9B89723661F9}" dt="2023-11-23T06:01:05.376" v="586" actId="1076"/>
          <ac:spMkLst>
            <pc:docMk/>
            <pc:sldMk cId="24883646" sldId="294"/>
            <ac:spMk id="11" creationId="{AE0741CD-74F7-3008-565A-A41A7DDBF82D}"/>
          </ac:spMkLst>
        </pc:spChg>
        <pc:spChg chg="mod">
          <ac:chgData name="ALHAMMADI Rayan" userId="2693ed4d-fabb-406d-a744-69ffe8ca3f4b" providerId="ADAL" clId="{9E5674F8-08D8-47BE-8333-9B89723661F9}" dt="2023-11-23T06:01:05.376" v="586" actId="1076"/>
          <ac:spMkLst>
            <pc:docMk/>
            <pc:sldMk cId="24883646" sldId="294"/>
            <ac:spMk id="12" creationId="{E2685AF2-60AC-2716-4EFC-A0939E940AF2}"/>
          </ac:spMkLst>
        </pc:spChg>
        <pc:spChg chg="del">
          <ac:chgData name="ALHAMMADI Rayan" userId="2693ed4d-fabb-406d-a744-69ffe8ca3f4b" providerId="ADAL" clId="{9E5674F8-08D8-47BE-8333-9B89723661F9}" dt="2023-11-23T05:56:40.668" v="450" actId="478"/>
          <ac:spMkLst>
            <pc:docMk/>
            <pc:sldMk cId="24883646" sldId="294"/>
            <ac:spMk id="13" creationId="{9BB55F31-0530-539C-F4C3-B32D926164E1}"/>
          </ac:spMkLst>
        </pc:spChg>
        <pc:spChg chg="mod">
          <ac:chgData name="ALHAMMADI Rayan" userId="2693ed4d-fabb-406d-a744-69ffe8ca3f4b" providerId="ADAL" clId="{9E5674F8-08D8-47BE-8333-9B89723661F9}" dt="2023-11-23T06:01:05.376" v="586" actId="1076"/>
          <ac:spMkLst>
            <pc:docMk/>
            <pc:sldMk cId="24883646" sldId="294"/>
            <ac:spMk id="14" creationId="{01593B7A-B62D-4678-838F-70D78BDD4601}"/>
          </ac:spMkLst>
        </pc:spChg>
        <pc:spChg chg="del">
          <ac:chgData name="ALHAMMADI Rayan" userId="2693ed4d-fabb-406d-a744-69ffe8ca3f4b" providerId="ADAL" clId="{9E5674F8-08D8-47BE-8333-9B89723661F9}" dt="2023-11-23T05:59:21.714" v="565" actId="478"/>
          <ac:spMkLst>
            <pc:docMk/>
            <pc:sldMk cId="24883646" sldId="294"/>
            <ac:spMk id="15" creationId="{44A5564B-722B-CBE4-6270-E25E3D7EA5D0}"/>
          </ac:spMkLst>
        </pc:spChg>
        <pc:spChg chg="del mod">
          <ac:chgData name="ALHAMMADI Rayan" userId="2693ed4d-fabb-406d-a744-69ffe8ca3f4b" providerId="ADAL" clId="{9E5674F8-08D8-47BE-8333-9B89723661F9}" dt="2023-11-23T05:58:23.632" v="531" actId="478"/>
          <ac:spMkLst>
            <pc:docMk/>
            <pc:sldMk cId="24883646" sldId="294"/>
            <ac:spMk id="21" creationId="{965B1031-012B-EA72-E05D-476F061FEA3C}"/>
          </ac:spMkLst>
        </pc:spChg>
        <pc:spChg chg="del">
          <ac:chgData name="ALHAMMADI Rayan" userId="2693ed4d-fabb-406d-a744-69ffe8ca3f4b" providerId="ADAL" clId="{9E5674F8-08D8-47BE-8333-9B89723661F9}" dt="2023-11-23T05:59:21.714" v="565" actId="478"/>
          <ac:spMkLst>
            <pc:docMk/>
            <pc:sldMk cId="24883646" sldId="294"/>
            <ac:spMk id="22" creationId="{CB41D85B-06BA-8F9B-0BA8-5A88AB7693BD}"/>
          </ac:spMkLst>
        </pc:spChg>
        <pc:spChg chg="del">
          <ac:chgData name="ALHAMMADI Rayan" userId="2693ed4d-fabb-406d-a744-69ffe8ca3f4b" providerId="ADAL" clId="{9E5674F8-08D8-47BE-8333-9B89723661F9}" dt="2023-11-23T05:56:30.041" v="446" actId="478"/>
          <ac:spMkLst>
            <pc:docMk/>
            <pc:sldMk cId="24883646" sldId="294"/>
            <ac:spMk id="40" creationId="{10B9CABA-F3C2-8A5B-DBD1-17DDAA37CD7F}"/>
          </ac:spMkLst>
        </pc:spChg>
        <pc:spChg chg="del">
          <ac:chgData name="ALHAMMADI Rayan" userId="2693ed4d-fabb-406d-a744-69ffe8ca3f4b" providerId="ADAL" clId="{9E5674F8-08D8-47BE-8333-9B89723661F9}" dt="2023-11-23T05:56:34.696" v="447" actId="478"/>
          <ac:spMkLst>
            <pc:docMk/>
            <pc:sldMk cId="24883646" sldId="294"/>
            <ac:spMk id="41" creationId="{6351241E-C049-47EF-926E-2037FEBCB541}"/>
          </ac:spMkLst>
        </pc:spChg>
        <pc:spChg chg="add del mod">
          <ac:chgData name="ALHAMMADI Rayan" userId="2693ed4d-fabb-406d-a744-69ffe8ca3f4b" providerId="ADAL" clId="{9E5674F8-08D8-47BE-8333-9B89723661F9}" dt="2023-11-23T05:57:55.152" v="506" actId="478"/>
          <ac:spMkLst>
            <pc:docMk/>
            <pc:sldMk cId="24883646" sldId="294"/>
            <ac:spMk id="42" creationId="{7543ABA0-4F0C-E38C-62AF-9495140D0375}"/>
          </ac:spMkLst>
        </pc:spChg>
        <pc:spChg chg="add mod">
          <ac:chgData name="ALHAMMADI Rayan" userId="2693ed4d-fabb-406d-a744-69ffe8ca3f4b" providerId="ADAL" clId="{9E5674F8-08D8-47BE-8333-9B89723661F9}" dt="2023-11-23T06:01:05.376" v="586" actId="1076"/>
          <ac:spMkLst>
            <pc:docMk/>
            <pc:sldMk cId="24883646" sldId="294"/>
            <ac:spMk id="43" creationId="{A422853C-5089-C18D-7105-227529080A99}"/>
          </ac:spMkLst>
        </pc:spChg>
        <pc:spChg chg="add mod ord">
          <ac:chgData name="ALHAMMADI Rayan" userId="2693ed4d-fabb-406d-a744-69ffe8ca3f4b" providerId="ADAL" clId="{9E5674F8-08D8-47BE-8333-9B89723661F9}" dt="2023-11-23T06:00:19.526" v="578" actId="167"/>
          <ac:spMkLst>
            <pc:docMk/>
            <pc:sldMk cId="24883646" sldId="294"/>
            <ac:spMk id="46" creationId="{FB29F359-6A5E-4A81-0FF7-34578F15FF75}"/>
          </ac:spMkLst>
        </pc:spChg>
        <pc:spChg chg="mod">
          <ac:chgData name="ALHAMMADI Rayan" userId="2693ed4d-fabb-406d-a744-69ffe8ca3f4b" providerId="ADAL" clId="{9E5674F8-08D8-47BE-8333-9B89723661F9}" dt="2023-11-23T06:00:51.426" v="585"/>
          <ac:spMkLst>
            <pc:docMk/>
            <pc:sldMk cId="24883646" sldId="294"/>
            <ac:spMk id="50" creationId="{A3E4A9DE-CFF2-D455-7A0D-4C8D9ABF2DE8}"/>
          </ac:spMkLst>
        </pc:spChg>
        <pc:spChg chg="mod">
          <ac:chgData name="ALHAMMADI Rayan" userId="2693ed4d-fabb-406d-a744-69ffe8ca3f4b" providerId="ADAL" clId="{9E5674F8-08D8-47BE-8333-9B89723661F9}" dt="2023-11-23T06:00:51.426" v="585"/>
          <ac:spMkLst>
            <pc:docMk/>
            <pc:sldMk cId="24883646" sldId="294"/>
            <ac:spMk id="51" creationId="{4ACC8483-CBE2-64B1-653E-D71ED6696796}"/>
          </ac:spMkLst>
        </pc:spChg>
        <pc:spChg chg="mod">
          <ac:chgData name="ALHAMMADI Rayan" userId="2693ed4d-fabb-406d-a744-69ffe8ca3f4b" providerId="ADAL" clId="{9E5674F8-08D8-47BE-8333-9B89723661F9}" dt="2023-11-23T06:00:51.426" v="585"/>
          <ac:spMkLst>
            <pc:docMk/>
            <pc:sldMk cId="24883646" sldId="294"/>
            <ac:spMk id="52" creationId="{86F338CB-663E-8222-D3D8-0827367C2426}"/>
          </ac:spMkLst>
        </pc:spChg>
        <pc:spChg chg="mod">
          <ac:chgData name="ALHAMMADI Rayan" userId="2693ed4d-fabb-406d-a744-69ffe8ca3f4b" providerId="ADAL" clId="{9E5674F8-08D8-47BE-8333-9B89723661F9}" dt="2023-11-23T06:00:51.426" v="585"/>
          <ac:spMkLst>
            <pc:docMk/>
            <pc:sldMk cId="24883646" sldId="294"/>
            <ac:spMk id="53" creationId="{B554F02B-6057-94E8-5647-9C1ACC04B308}"/>
          </ac:spMkLst>
        </pc:spChg>
        <pc:spChg chg="mod">
          <ac:chgData name="ALHAMMADI Rayan" userId="2693ed4d-fabb-406d-a744-69ffe8ca3f4b" providerId="ADAL" clId="{9E5674F8-08D8-47BE-8333-9B89723661F9}" dt="2023-11-23T06:00:51.426" v="585"/>
          <ac:spMkLst>
            <pc:docMk/>
            <pc:sldMk cId="24883646" sldId="294"/>
            <ac:spMk id="54" creationId="{3F9643BB-1BF8-257B-A8D8-B078CDAD3DD4}"/>
          </ac:spMkLst>
        </pc:spChg>
        <pc:grpChg chg="del">
          <ac:chgData name="ALHAMMADI Rayan" userId="2693ed4d-fabb-406d-a744-69ffe8ca3f4b" providerId="ADAL" clId="{9E5674F8-08D8-47BE-8333-9B89723661F9}" dt="2023-11-23T05:56:38.713" v="449" actId="478"/>
          <ac:grpSpMkLst>
            <pc:docMk/>
            <pc:sldMk cId="24883646" sldId="294"/>
            <ac:grpSpMk id="16" creationId="{C487AC72-4C8B-2E52-EE3F-E69832E501FF}"/>
          </ac:grpSpMkLst>
        </pc:grpChg>
        <pc:grpChg chg="del">
          <ac:chgData name="ALHAMMADI Rayan" userId="2693ed4d-fabb-406d-a744-69ffe8ca3f4b" providerId="ADAL" clId="{9E5674F8-08D8-47BE-8333-9B89723661F9}" dt="2023-11-23T05:56:36.692" v="448" actId="478"/>
          <ac:grpSpMkLst>
            <pc:docMk/>
            <pc:sldMk cId="24883646" sldId="294"/>
            <ac:grpSpMk id="23" creationId="{C1C7B6F7-A3CB-E393-A6E1-46556022C92E}"/>
          </ac:grpSpMkLst>
        </pc:grpChg>
        <pc:grpChg chg="add mod">
          <ac:chgData name="ALHAMMADI Rayan" userId="2693ed4d-fabb-406d-a744-69ffe8ca3f4b" providerId="ADAL" clId="{9E5674F8-08D8-47BE-8333-9B89723661F9}" dt="2023-11-23T06:00:51.426" v="585"/>
          <ac:grpSpMkLst>
            <pc:docMk/>
            <pc:sldMk cId="24883646" sldId="294"/>
            <ac:grpSpMk id="49" creationId="{446D3EB1-242B-1FD0-D8B6-A702EA7F594B}"/>
          </ac:grpSpMkLst>
        </pc:grpChg>
        <pc:picChg chg="add mod ord">
          <ac:chgData name="ALHAMMADI Rayan" userId="2693ed4d-fabb-406d-a744-69ffe8ca3f4b" providerId="ADAL" clId="{9E5674F8-08D8-47BE-8333-9B89723661F9}" dt="2023-11-23T06:00:23.265" v="579" actId="167"/>
          <ac:picMkLst>
            <pc:docMk/>
            <pc:sldMk cId="24883646" sldId="294"/>
            <ac:picMk id="45" creationId="{D0FC9E25-3C1F-EE97-9342-1F8D18FB09C9}"/>
          </ac:picMkLst>
        </pc:picChg>
        <pc:cxnChg chg="add mod">
          <ac:chgData name="ALHAMMADI Rayan" userId="2693ed4d-fabb-406d-a744-69ffe8ca3f4b" providerId="ADAL" clId="{9E5674F8-08D8-47BE-8333-9B89723661F9}" dt="2023-11-23T06:00:37.250" v="582" actId="14100"/>
          <ac:cxnSpMkLst>
            <pc:docMk/>
            <pc:sldMk cId="24883646" sldId="294"/>
            <ac:cxnSpMk id="47" creationId="{C6496A4B-D270-F619-77AD-FE1F655CED6D}"/>
          </ac:cxnSpMkLst>
        </pc:cxnChg>
      </pc:sldChg>
      <pc:sldChg chg="del">
        <pc:chgData name="ALHAMMADI Rayan" userId="2693ed4d-fabb-406d-a744-69ffe8ca3f4b" providerId="ADAL" clId="{9E5674F8-08D8-47BE-8333-9B89723661F9}" dt="2023-11-23T06:24:11.294" v="852" actId="47"/>
        <pc:sldMkLst>
          <pc:docMk/>
          <pc:sldMk cId="4100939372" sldId="527"/>
        </pc:sldMkLst>
      </pc:sldChg>
      <pc:sldChg chg="add del setBg">
        <pc:chgData name="ALHAMMADI Rayan" userId="2693ed4d-fabb-406d-a744-69ffe8ca3f4b" providerId="ADAL" clId="{9E5674F8-08D8-47BE-8333-9B89723661F9}" dt="2023-11-23T05:43:02.989" v="342" actId="2696"/>
        <pc:sldMkLst>
          <pc:docMk/>
          <pc:sldMk cId="900362999" sldId="539"/>
        </pc:sldMkLst>
      </pc:sldChg>
      <pc:sldChg chg="addSp delSp modSp add del mod">
        <pc:chgData name="ALHAMMADI Rayan" userId="2693ed4d-fabb-406d-a744-69ffe8ca3f4b" providerId="ADAL" clId="{9E5674F8-08D8-47BE-8333-9B89723661F9}" dt="2023-11-23T06:23:19.753" v="836" actId="2696"/>
        <pc:sldMkLst>
          <pc:docMk/>
          <pc:sldMk cId="4004066033" sldId="1245"/>
        </pc:sldMkLst>
        <pc:spChg chg="mod">
          <ac:chgData name="ALHAMMADI Rayan" userId="2693ed4d-fabb-406d-a744-69ffe8ca3f4b" providerId="ADAL" clId="{9E5674F8-08D8-47BE-8333-9B89723661F9}" dt="2023-11-23T06:22:06.173" v="801" actId="20577"/>
          <ac:spMkLst>
            <pc:docMk/>
            <pc:sldMk cId="4004066033" sldId="1245"/>
            <ac:spMk id="3" creationId="{DE394EFD-B7D1-3292-D3AA-7F20CAC89019}"/>
          </ac:spMkLst>
        </pc:spChg>
        <pc:spChg chg="add del mod">
          <ac:chgData name="ALHAMMADI Rayan" userId="2693ed4d-fabb-406d-a744-69ffe8ca3f4b" providerId="ADAL" clId="{9E5674F8-08D8-47BE-8333-9B89723661F9}" dt="2023-11-23T06:21:08.697" v="781" actId="1076"/>
          <ac:spMkLst>
            <pc:docMk/>
            <pc:sldMk cId="4004066033" sldId="1245"/>
            <ac:spMk id="38" creationId="{89497A07-77A1-4A06-BA88-6211ECF1B438}"/>
          </ac:spMkLst>
        </pc:spChg>
        <pc:picChg chg="mod">
          <ac:chgData name="ALHAMMADI Rayan" userId="2693ed4d-fabb-406d-a744-69ffe8ca3f4b" providerId="ADAL" clId="{9E5674F8-08D8-47BE-8333-9B89723661F9}" dt="2023-11-23T06:22:00.933" v="799" actId="1076"/>
          <ac:picMkLst>
            <pc:docMk/>
            <pc:sldMk cId="4004066033" sldId="1245"/>
            <ac:picMk id="9" creationId="{21106CA6-D805-4CBF-B496-4378FA6E1826}"/>
          </ac:picMkLst>
        </pc:picChg>
        <pc:picChg chg="mod">
          <ac:chgData name="ALHAMMADI Rayan" userId="2693ed4d-fabb-406d-a744-69ffe8ca3f4b" providerId="ADAL" clId="{9E5674F8-08D8-47BE-8333-9B89723661F9}" dt="2023-11-23T06:22:01.196" v="800" actId="1076"/>
          <ac:picMkLst>
            <pc:docMk/>
            <pc:sldMk cId="4004066033" sldId="1245"/>
            <ac:picMk id="618" creationId="{8A8A7412-C8B6-4B3C-8809-034114BB0CAA}"/>
          </ac:picMkLst>
        </pc:picChg>
      </pc:sldChg>
      <pc:sldChg chg="add del setBg">
        <pc:chgData name="ALHAMMADI Rayan" userId="2693ed4d-fabb-406d-a744-69ffe8ca3f4b" providerId="ADAL" clId="{9E5674F8-08D8-47BE-8333-9B89723661F9}" dt="2023-11-23T07:25:17.490" v="1738"/>
        <pc:sldMkLst>
          <pc:docMk/>
          <pc:sldMk cId="3771637156" sldId="1252"/>
        </pc:sldMkLst>
      </pc:sldChg>
      <pc:sldChg chg="add del">
        <pc:chgData name="ALHAMMADI Rayan" userId="2693ed4d-fabb-406d-a744-69ffe8ca3f4b" providerId="ADAL" clId="{9E5674F8-08D8-47BE-8333-9B89723661F9}" dt="2023-11-23T06:28:02.137" v="949" actId="2696"/>
        <pc:sldMkLst>
          <pc:docMk/>
          <pc:sldMk cId="4248145674" sldId="1353"/>
        </pc:sldMkLst>
      </pc:sldChg>
      <pc:sldChg chg="delSp modSp add del mod">
        <pc:chgData name="ALHAMMADI Rayan" userId="2693ed4d-fabb-406d-a744-69ffe8ca3f4b" providerId="ADAL" clId="{9E5674F8-08D8-47BE-8333-9B89723661F9}" dt="2023-11-23T06:36:45.733" v="1142" actId="2696"/>
        <pc:sldMkLst>
          <pc:docMk/>
          <pc:sldMk cId="2235287840" sldId="1356"/>
        </pc:sldMkLst>
        <pc:spChg chg="mod">
          <ac:chgData name="ALHAMMADI Rayan" userId="2693ed4d-fabb-406d-a744-69ffe8ca3f4b" providerId="ADAL" clId="{9E5674F8-08D8-47BE-8333-9B89723661F9}" dt="2023-11-23T06:35:05.919" v="1117" actId="20577"/>
          <ac:spMkLst>
            <pc:docMk/>
            <pc:sldMk cId="2235287840" sldId="1356"/>
            <ac:spMk id="3" creationId="{EF070F40-1E1C-17A9-6C6F-BF22F9812AB5}"/>
          </ac:spMkLst>
        </pc:spChg>
        <pc:spChg chg="del">
          <ac:chgData name="ALHAMMADI Rayan" userId="2693ed4d-fabb-406d-a744-69ffe8ca3f4b" providerId="ADAL" clId="{9E5674F8-08D8-47BE-8333-9B89723661F9}" dt="2023-11-23T06:35:01.630" v="1116" actId="478"/>
          <ac:spMkLst>
            <pc:docMk/>
            <pc:sldMk cId="2235287840" sldId="1356"/>
            <ac:spMk id="35" creationId="{CF5AA4CC-D589-4ABD-AF91-09EFD27CC9AE}"/>
          </ac:spMkLst>
        </pc:spChg>
        <pc:spChg chg="del">
          <ac:chgData name="ALHAMMADI Rayan" userId="2693ed4d-fabb-406d-a744-69ffe8ca3f4b" providerId="ADAL" clId="{9E5674F8-08D8-47BE-8333-9B89723661F9}" dt="2023-11-23T06:35:01.630" v="1116" actId="478"/>
          <ac:spMkLst>
            <pc:docMk/>
            <pc:sldMk cId="2235287840" sldId="1356"/>
            <ac:spMk id="36" creationId="{826C90FE-D9FC-4955-B309-8D8F2A7D6126}"/>
          </ac:spMkLst>
        </pc:spChg>
        <pc:picChg chg="ord">
          <ac:chgData name="ALHAMMADI Rayan" userId="2693ed4d-fabb-406d-a744-69ffe8ca3f4b" providerId="ADAL" clId="{9E5674F8-08D8-47BE-8333-9B89723661F9}" dt="2023-11-23T06:36:30.733" v="1138" actId="167"/>
          <ac:picMkLst>
            <pc:docMk/>
            <pc:sldMk cId="2235287840" sldId="1356"/>
            <ac:picMk id="7" creationId="{94EE4A16-F9B7-4824-90DF-056593A218DB}"/>
          </ac:picMkLst>
        </pc:picChg>
        <pc:picChg chg="mod">
          <ac:chgData name="ALHAMMADI Rayan" userId="2693ed4d-fabb-406d-a744-69ffe8ca3f4b" providerId="ADAL" clId="{9E5674F8-08D8-47BE-8333-9B89723661F9}" dt="2023-11-23T06:36:28.172" v="1137" actId="167"/>
          <ac:picMkLst>
            <pc:docMk/>
            <pc:sldMk cId="2235287840" sldId="1356"/>
            <ac:picMk id="38" creationId="{CB341FA2-D068-457E-8CD4-D32428DE3418}"/>
          </ac:picMkLst>
        </pc:picChg>
        <pc:cxnChg chg="del">
          <ac:chgData name="ALHAMMADI Rayan" userId="2693ed4d-fabb-406d-a744-69ffe8ca3f4b" providerId="ADAL" clId="{9E5674F8-08D8-47BE-8333-9B89723661F9}" dt="2023-11-23T06:35:01.630" v="1116" actId="478"/>
          <ac:cxnSpMkLst>
            <pc:docMk/>
            <pc:sldMk cId="2235287840" sldId="1356"/>
            <ac:cxnSpMk id="628" creationId="{29F401BE-94F2-4D34-9467-81E5D9F6D654}"/>
          </ac:cxnSpMkLst>
        </pc:cxnChg>
      </pc:sldChg>
      <pc:sldChg chg="add del">
        <pc:chgData name="ALHAMMADI Rayan" userId="2693ed4d-fabb-406d-a744-69ffe8ca3f4b" providerId="ADAL" clId="{9E5674F8-08D8-47BE-8333-9B89723661F9}" dt="2023-11-23T06:38:40.521" v="1177" actId="2696"/>
        <pc:sldMkLst>
          <pc:docMk/>
          <pc:sldMk cId="2183630364" sldId="1357"/>
        </pc:sldMkLst>
      </pc:sldChg>
      <pc:sldChg chg="add del">
        <pc:chgData name="ALHAMMADI Rayan" userId="2693ed4d-fabb-406d-a744-69ffe8ca3f4b" providerId="ADAL" clId="{9E5674F8-08D8-47BE-8333-9B89723661F9}" dt="2023-11-23T06:43:17.892" v="1294" actId="2696"/>
        <pc:sldMkLst>
          <pc:docMk/>
          <pc:sldMk cId="2818000627" sldId="1358"/>
        </pc:sldMkLst>
      </pc:sldChg>
      <pc:sldChg chg="modSp add del">
        <pc:chgData name="ALHAMMADI Rayan" userId="2693ed4d-fabb-406d-a744-69ffe8ca3f4b" providerId="ADAL" clId="{9E5674F8-08D8-47BE-8333-9B89723661F9}" dt="2023-11-23T06:50:44.280" v="1455" actId="2696"/>
        <pc:sldMkLst>
          <pc:docMk/>
          <pc:sldMk cId="2817023903" sldId="1359"/>
        </pc:sldMkLst>
        <pc:picChg chg="mod">
          <ac:chgData name="ALHAMMADI Rayan" userId="2693ed4d-fabb-406d-a744-69ffe8ca3f4b" providerId="ADAL" clId="{9E5674F8-08D8-47BE-8333-9B89723661F9}" dt="2023-11-23T06:49:52.882" v="1443" actId="1076"/>
          <ac:picMkLst>
            <pc:docMk/>
            <pc:sldMk cId="2817023903" sldId="1359"/>
            <ac:picMk id="40" creationId="{CCB1C01C-3876-48DB-940F-59CE12D28694}"/>
          </ac:picMkLst>
        </pc:picChg>
      </pc:sldChg>
      <pc:sldChg chg="add del">
        <pc:chgData name="ALHAMMADI Rayan" userId="2693ed4d-fabb-406d-a744-69ffe8ca3f4b" providerId="ADAL" clId="{9E5674F8-08D8-47BE-8333-9B89723661F9}" dt="2023-11-23T07:00:35.673" v="1475" actId="2696"/>
        <pc:sldMkLst>
          <pc:docMk/>
          <pc:sldMk cId="4010809383" sldId="1360"/>
        </pc:sldMkLst>
      </pc:sldChg>
      <pc:sldChg chg="add del">
        <pc:chgData name="ALHAMMADI Rayan" userId="2693ed4d-fabb-406d-a744-69ffe8ca3f4b" providerId="ADAL" clId="{9E5674F8-08D8-47BE-8333-9B89723661F9}" dt="2023-11-23T07:02:34.841" v="1522" actId="2696"/>
        <pc:sldMkLst>
          <pc:docMk/>
          <pc:sldMk cId="2429505736" sldId="1361"/>
        </pc:sldMkLst>
      </pc:sldChg>
      <pc:sldChg chg="delSp modSp add del mod">
        <pc:chgData name="ALHAMMADI Rayan" userId="2693ed4d-fabb-406d-a744-69ffe8ca3f4b" providerId="ADAL" clId="{9E5674F8-08D8-47BE-8333-9B89723661F9}" dt="2023-11-23T07:08:14.046" v="1575" actId="2696"/>
        <pc:sldMkLst>
          <pc:docMk/>
          <pc:sldMk cId="2699899188" sldId="1362"/>
        </pc:sldMkLst>
        <pc:spChg chg="del">
          <ac:chgData name="ALHAMMADI Rayan" userId="2693ed4d-fabb-406d-a744-69ffe8ca3f4b" providerId="ADAL" clId="{9E5674F8-08D8-47BE-8333-9B89723661F9}" dt="2023-11-23T07:07:18.325" v="1559" actId="478"/>
          <ac:spMkLst>
            <pc:docMk/>
            <pc:sldMk cId="2699899188" sldId="1362"/>
            <ac:spMk id="4" creationId="{2EAA9DC8-CE7C-CB1B-690D-BA418A0762A3}"/>
          </ac:spMkLst>
        </pc:spChg>
        <pc:spChg chg="del">
          <ac:chgData name="ALHAMMADI Rayan" userId="2693ed4d-fabb-406d-a744-69ffe8ca3f4b" providerId="ADAL" clId="{9E5674F8-08D8-47BE-8333-9B89723661F9}" dt="2023-11-23T07:07:18.325" v="1559" actId="478"/>
          <ac:spMkLst>
            <pc:docMk/>
            <pc:sldMk cId="2699899188" sldId="1362"/>
            <ac:spMk id="33" creationId="{EAFAAF80-D8BF-4F6F-BFEB-CDD1A0EF86AD}"/>
          </ac:spMkLst>
        </pc:spChg>
        <pc:spChg chg="del">
          <ac:chgData name="ALHAMMADI Rayan" userId="2693ed4d-fabb-406d-a744-69ffe8ca3f4b" providerId="ADAL" clId="{9E5674F8-08D8-47BE-8333-9B89723661F9}" dt="2023-11-23T07:07:18.325" v="1559" actId="478"/>
          <ac:spMkLst>
            <pc:docMk/>
            <pc:sldMk cId="2699899188" sldId="1362"/>
            <ac:spMk id="34" creationId="{3F64E966-13F7-4164-B9BB-701AE7064E58}"/>
          </ac:spMkLst>
        </pc:spChg>
        <pc:spChg chg="del">
          <ac:chgData name="ALHAMMADI Rayan" userId="2693ed4d-fabb-406d-a744-69ffe8ca3f4b" providerId="ADAL" clId="{9E5674F8-08D8-47BE-8333-9B89723661F9}" dt="2023-11-23T07:07:18.325" v="1559" actId="478"/>
          <ac:spMkLst>
            <pc:docMk/>
            <pc:sldMk cId="2699899188" sldId="1362"/>
            <ac:spMk id="35" creationId="{CF5AA4CC-D589-4ABD-AF91-09EFD27CC9AE}"/>
          </ac:spMkLst>
        </pc:spChg>
        <pc:spChg chg="del mod">
          <ac:chgData name="ALHAMMADI Rayan" userId="2693ed4d-fabb-406d-a744-69ffe8ca3f4b" providerId="ADAL" clId="{9E5674F8-08D8-47BE-8333-9B89723661F9}" dt="2023-11-23T07:07:18.325" v="1559" actId="478"/>
          <ac:spMkLst>
            <pc:docMk/>
            <pc:sldMk cId="2699899188" sldId="1362"/>
            <ac:spMk id="36" creationId="{826C90FE-D9FC-4955-B309-8D8F2A7D6126}"/>
          </ac:spMkLst>
        </pc:spChg>
        <pc:spChg chg="del">
          <ac:chgData name="ALHAMMADI Rayan" userId="2693ed4d-fabb-406d-a744-69ffe8ca3f4b" providerId="ADAL" clId="{9E5674F8-08D8-47BE-8333-9B89723661F9}" dt="2023-11-23T07:07:18.325" v="1559" actId="478"/>
          <ac:spMkLst>
            <pc:docMk/>
            <pc:sldMk cId="2699899188" sldId="1362"/>
            <ac:spMk id="37" creationId="{B88A2C45-B862-4B6B-AD00-39D4CCE591A3}"/>
          </ac:spMkLst>
        </pc:spChg>
        <pc:spChg chg="del">
          <ac:chgData name="ALHAMMADI Rayan" userId="2693ed4d-fabb-406d-a744-69ffe8ca3f4b" providerId="ADAL" clId="{9E5674F8-08D8-47BE-8333-9B89723661F9}" dt="2023-11-23T07:07:18.325" v="1559" actId="478"/>
          <ac:spMkLst>
            <pc:docMk/>
            <pc:sldMk cId="2699899188" sldId="1362"/>
            <ac:spMk id="38" creationId="{3944EB3E-2EDC-4591-A46E-5E3944416169}"/>
          </ac:spMkLst>
        </pc:spChg>
        <pc:spChg chg="del">
          <ac:chgData name="ALHAMMADI Rayan" userId="2693ed4d-fabb-406d-a744-69ffe8ca3f4b" providerId="ADAL" clId="{9E5674F8-08D8-47BE-8333-9B89723661F9}" dt="2023-11-23T07:07:18.325" v="1559" actId="478"/>
          <ac:spMkLst>
            <pc:docMk/>
            <pc:sldMk cId="2699899188" sldId="1362"/>
            <ac:spMk id="41" creationId="{B88A2C45-B862-4B6B-AD00-39D4CCE591A3}"/>
          </ac:spMkLst>
        </pc:spChg>
        <pc:spChg chg="del">
          <ac:chgData name="ALHAMMADI Rayan" userId="2693ed4d-fabb-406d-a744-69ffe8ca3f4b" providerId="ADAL" clId="{9E5674F8-08D8-47BE-8333-9B89723661F9}" dt="2023-11-23T07:07:18.325" v="1559" actId="478"/>
          <ac:spMkLst>
            <pc:docMk/>
            <pc:sldMk cId="2699899188" sldId="1362"/>
            <ac:spMk id="42" creationId="{B88A2C45-B862-4B6B-AD00-39D4CCE591A3}"/>
          </ac:spMkLst>
        </pc:spChg>
        <pc:spChg chg="del">
          <ac:chgData name="ALHAMMADI Rayan" userId="2693ed4d-fabb-406d-a744-69ffe8ca3f4b" providerId="ADAL" clId="{9E5674F8-08D8-47BE-8333-9B89723661F9}" dt="2023-11-23T07:07:18.325" v="1559" actId="478"/>
          <ac:spMkLst>
            <pc:docMk/>
            <pc:sldMk cId="2699899188" sldId="1362"/>
            <ac:spMk id="45" creationId="{B88A2C45-B862-4B6B-AD00-39D4CCE591A3}"/>
          </ac:spMkLst>
        </pc:spChg>
        <pc:spChg chg="del">
          <ac:chgData name="ALHAMMADI Rayan" userId="2693ed4d-fabb-406d-a744-69ffe8ca3f4b" providerId="ADAL" clId="{9E5674F8-08D8-47BE-8333-9B89723661F9}" dt="2023-11-23T07:07:18.325" v="1559" actId="478"/>
          <ac:spMkLst>
            <pc:docMk/>
            <pc:sldMk cId="2699899188" sldId="1362"/>
            <ac:spMk id="46" creationId="{B88A2C45-B862-4B6B-AD00-39D4CCE591A3}"/>
          </ac:spMkLst>
        </pc:spChg>
        <pc:spChg chg="del">
          <ac:chgData name="ALHAMMADI Rayan" userId="2693ed4d-fabb-406d-a744-69ffe8ca3f4b" providerId="ADAL" clId="{9E5674F8-08D8-47BE-8333-9B89723661F9}" dt="2023-11-23T07:07:18.325" v="1559" actId="478"/>
          <ac:spMkLst>
            <pc:docMk/>
            <pc:sldMk cId="2699899188" sldId="1362"/>
            <ac:spMk id="47" creationId="{B88A2C45-B862-4B6B-AD00-39D4CCE591A3}"/>
          </ac:spMkLst>
        </pc:spChg>
        <pc:spChg chg="del">
          <ac:chgData name="ALHAMMADI Rayan" userId="2693ed4d-fabb-406d-a744-69ffe8ca3f4b" providerId="ADAL" clId="{9E5674F8-08D8-47BE-8333-9B89723661F9}" dt="2023-11-23T07:07:18.325" v="1559" actId="478"/>
          <ac:spMkLst>
            <pc:docMk/>
            <pc:sldMk cId="2699899188" sldId="1362"/>
            <ac:spMk id="48" creationId="{B88A2C45-B862-4B6B-AD00-39D4CCE591A3}"/>
          </ac:spMkLst>
        </pc:spChg>
        <pc:picChg chg="mod">
          <ac:chgData name="ALHAMMADI Rayan" userId="2693ed4d-fabb-406d-a744-69ffe8ca3f4b" providerId="ADAL" clId="{9E5674F8-08D8-47BE-8333-9B89723661F9}" dt="2023-11-23T07:07:22.588" v="1560" actId="1076"/>
          <ac:picMkLst>
            <pc:docMk/>
            <pc:sldMk cId="2699899188" sldId="1362"/>
            <ac:picMk id="30" creationId="{0055E0C9-264F-417C-A532-D343107C16E4}"/>
          </ac:picMkLst>
        </pc:picChg>
        <pc:cxnChg chg="del">
          <ac:chgData name="ALHAMMADI Rayan" userId="2693ed4d-fabb-406d-a744-69ffe8ca3f4b" providerId="ADAL" clId="{9E5674F8-08D8-47BE-8333-9B89723661F9}" dt="2023-11-23T07:07:18.325" v="1559" actId="478"/>
          <ac:cxnSpMkLst>
            <pc:docMk/>
            <pc:sldMk cId="2699899188" sldId="1362"/>
            <ac:cxnSpMk id="628" creationId="{29F401BE-94F2-4D34-9467-81E5D9F6D654}"/>
          </ac:cxnSpMkLst>
        </pc:cxnChg>
      </pc:sldChg>
      <pc:sldChg chg="add del">
        <pc:chgData name="ALHAMMADI Rayan" userId="2693ed4d-fabb-406d-a744-69ffe8ca3f4b" providerId="ADAL" clId="{9E5674F8-08D8-47BE-8333-9B89723661F9}" dt="2023-11-23T07:10:01.592" v="1598" actId="2696"/>
        <pc:sldMkLst>
          <pc:docMk/>
          <pc:sldMk cId="429536880" sldId="1363"/>
        </pc:sldMkLst>
      </pc:sldChg>
      <pc:sldChg chg="add del">
        <pc:chgData name="ALHAMMADI Rayan" userId="2693ed4d-fabb-406d-a744-69ffe8ca3f4b" providerId="ADAL" clId="{9E5674F8-08D8-47BE-8333-9B89723661F9}" dt="2023-11-23T07:13:14.706" v="1612" actId="47"/>
        <pc:sldMkLst>
          <pc:docMk/>
          <pc:sldMk cId="1734326804" sldId="1364"/>
        </pc:sldMkLst>
      </pc:sldChg>
      <pc:sldChg chg="delSp modSp add del mod">
        <pc:chgData name="ALHAMMADI Rayan" userId="2693ed4d-fabb-406d-a744-69ffe8ca3f4b" providerId="ADAL" clId="{9E5674F8-08D8-47BE-8333-9B89723661F9}" dt="2023-11-23T07:20:22.058" v="1702" actId="2696"/>
        <pc:sldMkLst>
          <pc:docMk/>
          <pc:sldMk cId="1536740623" sldId="1365"/>
        </pc:sldMkLst>
        <pc:spChg chg="del">
          <ac:chgData name="ALHAMMADI Rayan" userId="2693ed4d-fabb-406d-a744-69ffe8ca3f4b" providerId="ADAL" clId="{9E5674F8-08D8-47BE-8333-9B89723661F9}" dt="2023-11-23T07:19:18.540" v="1685" actId="478"/>
          <ac:spMkLst>
            <pc:docMk/>
            <pc:sldMk cId="1536740623" sldId="1365"/>
            <ac:spMk id="27" creationId="{FE21FDEF-5750-4F43-88EA-F7666FC24D90}"/>
          </ac:spMkLst>
        </pc:spChg>
        <pc:spChg chg="del mod">
          <ac:chgData name="ALHAMMADI Rayan" userId="2693ed4d-fabb-406d-a744-69ffe8ca3f4b" providerId="ADAL" clId="{9E5674F8-08D8-47BE-8333-9B89723661F9}" dt="2023-11-23T07:19:18.540" v="1685" actId="478"/>
          <ac:spMkLst>
            <pc:docMk/>
            <pc:sldMk cId="1536740623" sldId="1365"/>
            <ac:spMk id="28" creationId="{A39A4F4A-808F-4337-8506-3849A0015106}"/>
          </ac:spMkLst>
        </pc:spChg>
        <pc:spChg chg="del">
          <ac:chgData name="ALHAMMADI Rayan" userId="2693ed4d-fabb-406d-a744-69ffe8ca3f4b" providerId="ADAL" clId="{9E5674F8-08D8-47BE-8333-9B89723661F9}" dt="2023-11-23T07:19:18.540" v="1685" actId="478"/>
          <ac:spMkLst>
            <pc:docMk/>
            <pc:sldMk cId="1536740623" sldId="1365"/>
            <ac:spMk id="32" creationId="{FD35AA49-8BC3-4548-AB1C-2705EBBA581D}"/>
          </ac:spMkLst>
        </pc:spChg>
        <pc:spChg chg="del">
          <ac:chgData name="ALHAMMADI Rayan" userId="2693ed4d-fabb-406d-a744-69ffe8ca3f4b" providerId="ADAL" clId="{9E5674F8-08D8-47BE-8333-9B89723661F9}" dt="2023-11-23T07:19:18.540" v="1685" actId="478"/>
          <ac:spMkLst>
            <pc:docMk/>
            <pc:sldMk cId="1536740623" sldId="1365"/>
            <ac:spMk id="33" creationId="{EAFAAF80-D8BF-4F6F-BFEB-CDD1A0EF86AD}"/>
          </ac:spMkLst>
        </pc:spChg>
        <pc:spChg chg="del">
          <ac:chgData name="ALHAMMADI Rayan" userId="2693ed4d-fabb-406d-a744-69ffe8ca3f4b" providerId="ADAL" clId="{9E5674F8-08D8-47BE-8333-9B89723661F9}" dt="2023-11-23T07:19:18.540" v="1685" actId="478"/>
          <ac:spMkLst>
            <pc:docMk/>
            <pc:sldMk cId="1536740623" sldId="1365"/>
            <ac:spMk id="34" creationId="{3F64E966-13F7-4164-B9BB-701AE7064E58}"/>
          </ac:spMkLst>
        </pc:spChg>
        <pc:spChg chg="del">
          <ac:chgData name="ALHAMMADI Rayan" userId="2693ed4d-fabb-406d-a744-69ffe8ca3f4b" providerId="ADAL" clId="{9E5674F8-08D8-47BE-8333-9B89723661F9}" dt="2023-11-23T07:18:49.377" v="1679" actId="478"/>
          <ac:spMkLst>
            <pc:docMk/>
            <pc:sldMk cId="1536740623" sldId="1365"/>
            <ac:spMk id="35" creationId="{CF5AA4CC-D589-4ABD-AF91-09EFD27CC9AE}"/>
          </ac:spMkLst>
        </pc:spChg>
        <pc:spChg chg="del">
          <ac:chgData name="ALHAMMADI Rayan" userId="2693ed4d-fabb-406d-a744-69ffe8ca3f4b" providerId="ADAL" clId="{9E5674F8-08D8-47BE-8333-9B89723661F9}" dt="2023-11-23T07:18:49.377" v="1679" actId="478"/>
          <ac:spMkLst>
            <pc:docMk/>
            <pc:sldMk cId="1536740623" sldId="1365"/>
            <ac:spMk id="36" creationId="{826C90FE-D9FC-4955-B309-8D8F2A7D6126}"/>
          </ac:spMkLst>
        </pc:spChg>
        <pc:spChg chg="del">
          <ac:chgData name="ALHAMMADI Rayan" userId="2693ed4d-fabb-406d-a744-69ffe8ca3f4b" providerId="ADAL" clId="{9E5674F8-08D8-47BE-8333-9B89723661F9}" dt="2023-11-23T07:19:18.540" v="1685" actId="478"/>
          <ac:spMkLst>
            <pc:docMk/>
            <pc:sldMk cId="1536740623" sldId="1365"/>
            <ac:spMk id="37" creationId="{B88A2C45-B862-4B6B-AD00-39D4CCE591A3}"/>
          </ac:spMkLst>
        </pc:spChg>
        <pc:spChg chg="del">
          <ac:chgData name="ALHAMMADI Rayan" userId="2693ed4d-fabb-406d-a744-69ffe8ca3f4b" providerId="ADAL" clId="{9E5674F8-08D8-47BE-8333-9B89723661F9}" dt="2023-11-23T07:19:18.540" v="1685" actId="478"/>
          <ac:spMkLst>
            <pc:docMk/>
            <pc:sldMk cId="1536740623" sldId="1365"/>
            <ac:spMk id="38" creationId="{3944EB3E-2EDC-4591-A46E-5E3944416169}"/>
          </ac:spMkLst>
        </pc:spChg>
        <pc:spChg chg="del">
          <ac:chgData name="ALHAMMADI Rayan" userId="2693ed4d-fabb-406d-a744-69ffe8ca3f4b" providerId="ADAL" clId="{9E5674F8-08D8-47BE-8333-9B89723661F9}" dt="2023-11-23T07:19:18.540" v="1685" actId="478"/>
          <ac:spMkLst>
            <pc:docMk/>
            <pc:sldMk cId="1536740623" sldId="1365"/>
            <ac:spMk id="41" creationId="{B88A2C45-B862-4B6B-AD00-39D4CCE591A3}"/>
          </ac:spMkLst>
        </pc:spChg>
        <pc:spChg chg="del">
          <ac:chgData name="ALHAMMADI Rayan" userId="2693ed4d-fabb-406d-a744-69ffe8ca3f4b" providerId="ADAL" clId="{9E5674F8-08D8-47BE-8333-9B89723661F9}" dt="2023-11-23T07:19:18.540" v="1685" actId="478"/>
          <ac:spMkLst>
            <pc:docMk/>
            <pc:sldMk cId="1536740623" sldId="1365"/>
            <ac:spMk id="42" creationId="{B88A2C45-B862-4B6B-AD00-39D4CCE591A3}"/>
          </ac:spMkLst>
        </pc:spChg>
        <pc:spChg chg="del">
          <ac:chgData name="ALHAMMADI Rayan" userId="2693ed4d-fabb-406d-a744-69ffe8ca3f4b" providerId="ADAL" clId="{9E5674F8-08D8-47BE-8333-9B89723661F9}" dt="2023-11-23T07:19:18.540" v="1685" actId="478"/>
          <ac:spMkLst>
            <pc:docMk/>
            <pc:sldMk cId="1536740623" sldId="1365"/>
            <ac:spMk id="45" creationId="{B88A2C45-B862-4B6B-AD00-39D4CCE591A3}"/>
          </ac:spMkLst>
        </pc:spChg>
        <pc:spChg chg="del">
          <ac:chgData name="ALHAMMADI Rayan" userId="2693ed4d-fabb-406d-a744-69ffe8ca3f4b" providerId="ADAL" clId="{9E5674F8-08D8-47BE-8333-9B89723661F9}" dt="2023-11-23T07:19:18.540" v="1685" actId="478"/>
          <ac:spMkLst>
            <pc:docMk/>
            <pc:sldMk cId="1536740623" sldId="1365"/>
            <ac:spMk id="46" creationId="{B88A2C45-B862-4B6B-AD00-39D4CCE591A3}"/>
          </ac:spMkLst>
        </pc:spChg>
        <pc:spChg chg="del">
          <ac:chgData name="ALHAMMADI Rayan" userId="2693ed4d-fabb-406d-a744-69ffe8ca3f4b" providerId="ADAL" clId="{9E5674F8-08D8-47BE-8333-9B89723661F9}" dt="2023-11-23T07:19:18.540" v="1685" actId="478"/>
          <ac:spMkLst>
            <pc:docMk/>
            <pc:sldMk cId="1536740623" sldId="1365"/>
            <ac:spMk id="47" creationId="{B88A2C45-B862-4B6B-AD00-39D4CCE591A3}"/>
          </ac:spMkLst>
        </pc:spChg>
        <pc:spChg chg="del">
          <ac:chgData name="ALHAMMADI Rayan" userId="2693ed4d-fabb-406d-a744-69ffe8ca3f4b" providerId="ADAL" clId="{9E5674F8-08D8-47BE-8333-9B89723661F9}" dt="2023-11-23T07:19:18.540" v="1685" actId="478"/>
          <ac:spMkLst>
            <pc:docMk/>
            <pc:sldMk cId="1536740623" sldId="1365"/>
            <ac:spMk id="48" creationId="{B88A2C45-B862-4B6B-AD00-39D4CCE591A3}"/>
          </ac:spMkLst>
        </pc:spChg>
        <pc:picChg chg="mod">
          <ac:chgData name="ALHAMMADI Rayan" userId="2693ed4d-fabb-406d-a744-69ffe8ca3f4b" providerId="ADAL" clId="{9E5674F8-08D8-47BE-8333-9B89723661F9}" dt="2023-11-23T07:19:23.993" v="1688" actId="1076"/>
          <ac:picMkLst>
            <pc:docMk/>
            <pc:sldMk cId="1536740623" sldId="1365"/>
            <ac:picMk id="4" creationId="{D1F6A284-DBBC-4FC1-AD48-EBFCE682FBCC}"/>
          </ac:picMkLst>
        </pc:picChg>
        <pc:picChg chg="mod">
          <ac:chgData name="ALHAMMADI Rayan" userId="2693ed4d-fabb-406d-a744-69ffe8ca3f4b" providerId="ADAL" clId="{9E5674F8-08D8-47BE-8333-9B89723661F9}" dt="2023-11-23T07:19:22.420" v="1686" actId="1076"/>
          <ac:picMkLst>
            <pc:docMk/>
            <pc:sldMk cId="1536740623" sldId="1365"/>
            <ac:picMk id="30" creationId="{0055E0C9-264F-417C-A532-D343107C16E4}"/>
          </ac:picMkLst>
        </pc:picChg>
        <pc:cxnChg chg="del">
          <ac:chgData name="ALHAMMADI Rayan" userId="2693ed4d-fabb-406d-a744-69ffe8ca3f4b" providerId="ADAL" clId="{9E5674F8-08D8-47BE-8333-9B89723661F9}" dt="2023-11-23T07:18:49.377" v="1679" actId="478"/>
          <ac:cxnSpMkLst>
            <pc:docMk/>
            <pc:sldMk cId="1536740623" sldId="1365"/>
            <ac:cxnSpMk id="29" creationId="{CF9A1CD4-E02A-4151-B317-EFD530FF19F5}"/>
          </ac:cxnSpMkLst>
        </pc:cxnChg>
        <pc:cxnChg chg="del">
          <ac:chgData name="ALHAMMADI Rayan" userId="2693ed4d-fabb-406d-a744-69ffe8ca3f4b" providerId="ADAL" clId="{9E5674F8-08D8-47BE-8333-9B89723661F9}" dt="2023-11-23T07:18:49.377" v="1679" actId="478"/>
          <ac:cxnSpMkLst>
            <pc:docMk/>
            <pc:sldMk cId="1536740623" sldId="1365"/>
            <ac:cxnSpMk id="628" creationId="{29F401BE-94F2-4D34-9467-81E5D9F6D654}"/>
          </ac:cxnSpMkLst>
        </pc:cxnChg>
      </pc:sldChg>
      <pc:sldChg chg="delSp modSp add del mod">
        <pc:chgData name="ALHAMMADI Rayan" userId="2693ed4d-fabb-406d-a744-69ffe8ca3f4b" providerId="ADAL" clId="{9E5674F8-08D8-47BE-8333-9B89723661F9}" dt="2023-11-23T06:32:04.370" v="1084" actId="2696"/>
        <pc:sldMkLst>
          <pc:docMk/>
          <pc:sldMk cId="3274227822" sldId="1372"/>
        </pc:sldMkLst>
        <pc:spChg chg="mod">
          <ac:chgData name="ALHAMMADI Rayan" userId="2693ed4d-fabb-406d-a744-69ffe8ca3f4b" providerId="ADAL" clId="{9E5674F8-08D8-47BE-8333-9B89723661F9}" dt="2023-11-23T06:28:49.165" v="1031" actId="20577"/>
          <ac:spMkLst>
            <pc:docMk/>
            <pc:sldMk cId="3274227822" sldId="1372"/>
            <ac:spMk id="4" creationId="{C8AA232A-8E80-50A5-A2E0-7F36B3C2778F}"/>
          </ac:spMkLst>
        </pc:spChg>
        <pc:spChg chg="mod">
          <ac:chgData name="ALHAMMADI Rayan" userId="2693ed4d-fabb-406d-a744-69ffe8ca3f4b" providerId="ADAL" clId="{9E5674F8-08D8-47BE-8333-9B89723661F9}" dt="2023-11-23T06:30:52.447" v="1066" actId="1076"/>
          <ac:spMkLst>
            <pc:docMk/>
            <pc:sldMk cId="3274227822" sldId="1372"/>
            <ac:spMk id="7" creationId="{35F7599D-5D2F-45B8-8850-A1A6DA26C06C}"/>
          </ac:spMkLst>
        </pc:spChg>
        <pc:spChg chg="del">
          <ac:chgData name="ALHAMMADI Rayan" userId="2693ed4d-fabb-406d-a744-69ffe8ca3f4b" providerId="ADAL" clId="{9E5674F8-08D8-47BE-8333-9B89723661F9}" dt="2023-11-23T06:28:46.415" v="1030" actId="478"/>
          <ac:spMkLst>
            <pc:docMk/>
            <pc:sldMk cId="3274227822" sldId="1372"/>
            <ac:spMk id="35" creationId="{CF5AA4CC-D589-4ABD-AF91-09EFD27CC9AE}"/>
          </ac:spMkLst>
        </pc:spChg>
        <pc:spChg chg="mod">
          <ac:chgData name="ALHAMMADI Rayan" userId="2693ed4d-fabb-406d-a744-69ffe8ca3f4b" providerId="ADAL" clId="{9E5674F8-08D8-47BE-8333-9B89723661F9}" dt="2023-11-23T06:30:52.447" v="1066" actId="1076"/>
          <ac:spMkLst>
            <pc:docMk/>
            <pc:sldMk cId="3274227822" sldId="1372"/>
            <ac:spMk id="606" creationId="{96112A5D-0C79-470E-88CE-4D9A5A72CD53}"/>
          </ac:spMkLst>
        </pc:spChg>
        <pc:picChg chg="mod">
          <ac:chgData name="ALHAMMADI Rayan" userId="2693ed4d-fabb-406d-a744-69ffe8ca3f4b" providerId="ADAL" clId="{9E5674F8-08D8-47BE-8333-9B89723661F9}" dt="2023-11-23T06:30:52.447" v="1066" actId="1076"/>
          <ac:picMkLst>
            <pc:docMk/>
            <pc:sldMk cId="3274227822" sldId="1372"/>
            <ac:picMk id="618" creationId="{8A8A7412-C8B6-4B3C-8809-034114BB0CAA}"/>
          </ac:picMkLst>
        </pc:picChg>
        <pc:cxnChg chg="del">
          <ac:chgData name="ALHAMMADI Rayan" userId="2693ed4d-fabb-406d-a744-69ffe8ca3f4b" providerId="ADAL" clId="{9E5674F8-08D8-47BE-8333-9B89723661F9}" dt="2023-11-23T06:28:54.502" v="1032" actId="478"/>
          <ac:cxnSpMkLst>
            <pc:docMk/>
            <pc:sldMk cId="3274227822" sldId="1372"/>
            <ac:cxnSpMk id="628" creationId="{29F401BE-94F2-4D34-9467-81E5D9F6D654}"/>
          </ac:cxnSpMkLst>
        </pc:cxnChg>
        <pc:cxnChg chg="mod">
          <ac:chgData name="ALHAMMADI Rayan" userId="2693ed4d-fabb-406d-a744-69ffe8ca3f4b" providerId="ADAL" clId="{9E5674F8-08D8-47BE-8333-9B89723661F9}" dt="2023-11-23T06:30:52.447" v="1066" actId="1076"/>
          <ac:cxnSpMkLst>
            <pc:docMk/>
            <pc:sldMk cId="3274227822" sldId="1372"/>
            <ac:cxnSpMk id="643" creationId="{DA8454E3-F3F4-40A7-BF2E-C8CA054796E9}"/>
          </ac:cxnSpMkLst>
        </pc:cxnChg>
      </pc:sldChg>
      <pc:sldChg chg="modSp add del mod">
        <pc:chgData name="ALHAMMADI Rayan" userId="2693ed4d-fabb-406d-a744-69ffe8ca3f4b" providerId="ADAL" clId="{9E5674F8-08D8-47BE-8333-9B89723661F9}" dt="2023-11-23T06:33:57.948" v="1104" actId="2696"/>
        <pc:sldMkLst>
          <pc:docMk/>
          <pc:sldMk cId="121436735" sldId="1376"/>
        </pc:sldMkLst>
        <pc:spChg chg="mod">
          <ac:chgData name="ALHAMMADI Rayan" userId="2693ed4d-fabb-406d-a744-69ffe8ca3f4b" providerId="ADAL" clId="{9E5674F8-08D8-47BE-8333-9B89723661F9}" dt="2023-11-23T06:33:21.642" v="1096" actId="1076"/>
          <ac:spMkLst>
            <pc:docMk/>
            <pc:sldMk cId="121436735" sldId="1376"/>
            <ac:spMk id="16" creationId="{E59ED2C0-49D8-43AC-8C59-40CC5FAA6274}"/>
          </ac:spMkLst>
        </pc:spChg>
        <pc:spChg chg="mod">
          <ac:chgData name="ALHAMMADI Rayan" userId="2693ed4d-fabb-406d-a744-69ffe8ca3f4b" providerId="ADAL" clId="{9E5674F8-08D8-47BE-8333-9B89723661F9}" dt="2023-11-23T06:33:21.642" v="1096" actId="1076"/>
          <ac:spMkLst>
            <pc:docMk/>
            <pc:sldMk cId="121436735" sldId="1376"/>
            <ac:spMk id="17" creationId="{30E10C69-6FE7-4DFF-A987-2E31609A6CA6}"/>
          </ac:spMkLst>
        </pc:spChg>
        <pc:picChg chg="mod">
          <ac:chgData name="ALHAMMADI Rayan" userId="2693ed4d-fabb-406d-a744-69ffe8ca3f4b" providerId="ADAL" clId="{9E5674F8-08D8-47BE-8333-9B89723661F9}" dt="2023-11-23T06:33:21.642" v="1096" actId="1076"/>
          <ac:picMkLst>
            <pc:docMk/>
            <pc:sldMk cId="121436735" sldId="1376"/>
            <ac:picMk id="15" creationId="{BFEBD277-27AF-470B-9D3D-CAEF441AEDB4}"/>
          </ac:picMkLst>
        </pc:picChg>
        <pc:picChg chg="mod">
          <ac:chgData name="ALHAMMADI Rayan" userId="2693ed4d-fabb-406d-a744-69ffe8ca3f4b" providerId="ADAL" clId="{9E5674F8-08D8-47BE-8333-9B89723661F9}" dt="2023-11-23T06:33:21.642" v="1096" actId="1076"/>
          <ac:picMkLst>
            <pc:docMk/>
            <pc:sldMk cId="121436735" sldId="1376"/>
            <ac:picMk id="18" creationId="{7435A587-B674-45AA-B3C4-A664E9699645}"/>
          </ac:picMkLst>
        </pc:picChg>
        <pc:picChg chg="mod">
          <ac:chgData name="ALHAMMADI Rayan" userId="2693ed4d-fabb-406d-a744-69ffe8ca3f4b" providerId="ADAL" clId="{9E5674F8-08D8-47BE-8333-9B89723661F9}" dt="2023-11-23T06:33:21.642" v="1096" actId="1076"/>
          <ac:picMkLst>
            <pc:docMk/>
            <pc:sldMk cId="121436735" sldId="1376"/>
            <ac:picMk id="21" creationId="{EE6304A9-C462-4FF2-AFD7-0EC37DA204C1}"/>
          </ac:picMkLst>
        </pc:picChg>
      </pc:sldChg>
      <pc:sldChg chg="add del">
        <pc:chgData name="ALHAMMADI Rayan" userId="2693ed4d-fabb-406d-a744-69ffe8ca3f4b" providerId="ADAL" clId="{9E5674F8-08D8-47BE-8333-9B89723661F9}" dt="2023-11-23T07:01:44.199" v="1504" actId="2696"/>
        <pc:sldMkLst>
          <pc:docMk/>
          <pc:sldMk cId="3659274334" sldId="1377"/>
        </pc:sldMkLst>
      </pc:sldChg>
      <pc:sldChg chg="del">
        <pc:chgData name="ALHAMMADI Rayan" userId="2693ed4d-fabb-406d-a744-69ffe8ca3f4b" providerId="ADAL" clId="{9E5674F8-08D8-47BE-8333-9B89723661F9}" dt="2023-11-23T06:24:38.397" v="866" actId="47"/>
        <pc:sldMkLst>
          <pc:docMk/>
          <pc:sldMk cId="1633359743" sldId="1382"/>
        </pc:sldMkLst>
      </pc:sldChg>
      <pc:sldChg chg="del">
        <pc:chgData name="ALHAMMADI Rayan" userId="2693ed4d-fabb-406d-a744-69ffe8ca3f4b" providerId="ADAL" clId="{9E5674F8-08D8-47BE-8333-9B89723661F9}" dt="2023-11-23T06:24:37.658" v="865" actId="47"/>
        <pc:sldMkLst>
          <pc:docMk/>
          <pc:sldMk cId="692306398" sldId="1383"/>
        </pc:sldMkLst>
      </pc:sldChg>
      <pc:sldChg chg="addSp delSp modSp add del mod ord setBg">
        <pc:chgData name="ALHAMMADI Rayan" userId="2693ed4d-fabb-406d-a744-69ffe8ca3f4b" providerId="ADAL" clId="{9E5674F8-08D8-47BE-8333-9B89723661F9}" dt="2023-11-23T05:41:34.339" v="298" actId="2696"/>
        <pc:sldMkLst>
          <pc:docMk/>
          <pc:sldMk cId="1180328148" sldId="1390"/>
        </pc:sldMkLst>
        <pc:spChg chg="mod">
          <ac:chgData name="ALHAMMADI Rayan" userId="2693ed4d-fabb-406d-a744-69ffe8ca3f4b" providerId="ADAL" clId="{9E5674F8-08D8-47BE-8333-9B89723661F9}" dt="2023-11-23T05:40:50.638" v="290" actId="1076"/>
          <ac:spMkLst>
            <pc:docMk/>
            <pc:sldMk cId="1180328148" sldId="1390"/>
            <ac:spMk id="3" creationId="{DDA8E6C3-FCB4-48FB-A8E7-FAED74B55051}"/>
          </ac:spMkLst>
        </pc:spChg>
        <pc:spChg chg="mod">
          <ac:chgData name="ALHAMMADI Rayan" userId="2693ed4d-fabb-406d-a744-69ffe8ca3f4b" providerId="ADAL" clId="{9E5674F8-08D8-47BE-8333-9B89723661F9}" dt="2023-11-23T05:41:09.105" v="293" actId="164"/>
          <ac:spMkLst>
            <pc:docMk/>
            <pc:sldMk cId="1180328148" sldId="1390"/>
            <ac:spMk id="616" creationId="{3FF93347-4779-49FB-BE88-E9B2631125CF}"/>
          </ac:spMkLst>
        </pc:spChg>
        <pc:spChg chg="mod">
          <ac:chgData name="ALHAMMADI Rayan" userId="2693ed4d-fabb-406d-a744-69ffe8ca3f4b" providerId="ADAL" clId="{9E5674F8-08D8-47BE-8333-9B89723661F9}" dt="2023-11-23T05:41:09.105" v="293" actId="164"/>
          <ac:spMkLst>
            <pc:docMk/>
            <pc:sldMk cId="1180328148" sldId="1390"/>
            <ac:spMk id="619" creationId="{2B11EAA7-1F5A-4CC4-A4C5-96E3EA85D9A3}"/>
          </ac:spMkLst>
        </pc:spChg>
        <pc:spChg chg="mod">
          <ac:chgData name="ALHAMMADI Rayan" userId="2693ed4d-fabb-406d-a744-69ffe8ca3f4b" providerId="ADAL" clId="{9E5674F8-08D8-47BE-8333-9B89723661F9}" dt="2023-11-23T05:41:09.105" v="293" actId="164"/>
          <ac:spMkLst>
            <pc:docMk/>
            <pc:sldMk cId="1180328148" sldId="1390"/>
            <ac:spMk id="621" creationId="{6DC583C2-4401-490E-BAD4-C405F658708C}"/>
          </ac:spMkLst>
        </pc:spChg>
        <pc:spChg chg="mod">
          <ac:chgData name="ALHAMMADI Rayan" userId="2693ed4d-fabb-406d-a744-69ffe8ca3f4b" providerId="ADAL" clId="{9E5674F8-08D8-47BE-8333-9B89723661F9}" dt="2023-11-23T05:41:09.105" v="293" actId="164"/>
          <ac:spMkLst>
            <pc:docMk/>
            <pc:sldMk cId="1180328148" sldId="1390"/>
            <ac:spMk id="625" creationId="{DD2F5AAD-59DD-41D9-8B62-6B7F89D65661}"/>
          </ac:spMkLst>
        </pc:spChg>
        <pc:spChg chg="mod">
          <ac:chgData name="ALHAMMADI Rayan" userId="2693ed4d-fabb-406d-a744-69ffe8ca3f4b" providerId="ADAL" clId="{9E5674F8-08D8-47BE-8333-9B89723661F9}" dt="2023-11-23T05:41:09.105" v="293" actId="164"/>
          <ac:spMkLst>
            <pc:docMk/>
            <pc:sldMk cId="1180328148" sldId="1390"/>
            <ac:spMk id="626" creationId="{D9D10B68-F895-44F8-850D-467B1F72D782}"/>
          </ac:spMkLst>
        </pc:spChg>
        <pc:spChg chg="mod">
          <ac:chgData name="ALHAMMADI Rayan" userId="2693ed4d-fabb-406d-a744-69ffe8ca3f4b" providerId="ADAL" clId="{9E5674F8-08D8-47BE-8333-9B89723661F9}" dt="2023-11-23T05:41:09.105" v="293" actId="164"/>
          <ac:spMkLst>
            <pc:docMk/>
            <pc:sldMk cId="1180328148" sldId="1390"/>
            <ac:spMk id="630" creationId="{B5AC526B-6287-4420-9643-9F55F8B8E66D}"/>
          </ac:spMkLst>
        </pc:spChg>
        <pc:spChg chg="mod">
          <ac:chgData name="ALHAMMADI Rayan" userId="2693ed4d-fabb-406d-a744-69ffe8ca3f4b" providerId="ADAL" clId="{9E5674F8-08D8-47BE-8333-9B89723661F9}" dt="2023-11-23T05:41:09.105" v="293" actId="164"/>
          <ac:spMkLst>
            <pc:docMk/>
            <pc:sldMk cId="1180328148" sldId="1390"/>
            <ac:spMk id="631" creationId="{02749A57-BF24-409C-8686-F53AB46E9239}"/>
          </ac:spMkLst>
        </pc:spChg>
        <pc:spChg chg="mod">
          <ac:chgData name="ALHAMMADI Rayan" userId="2693ed4d-fabb-406d-a744-69ffe8ca3f4b" providerId="ADAL" clId="{9E5674F8-08D8-47BE-8333-9B89723661F9}" dt="2023-11-23T05:41:09.105" v="293" actId="164"/>
          <ac:spMkLst>
            <pc:docMk/>
            <pc:sldMk cId="1180328148" sldId="1390"/>
            <ac:spMk id="633" creationId="{B447CC27-9FB6-4447-B172-836B00C8C1BC}"/>
          </ac:spMkLst>
        </pc:spChg>
        <pc:spChg chg="mod">
          <ac:chgData name="ALHAMMADI Rayan" userId="2693ed4d-fabb-406d-a744-69ffe8ca3f4b" providerId="ADAL" clId="{9E5674F8-08D8-47BE-8333-9B89723661F9}" dt="2023-11-23T05:41:09.105" v="293" actId="164"/>
          <ac:spMkLst>
            <pc:docMk/>
            <pc:sldMk cId="1180328148" sldId="1390"/>
            <ac:spMk id="634" creationId="{1C62B4DB-30C6-4545-B501-9E09708E0595}"/>
          </ac:spMkLst>
        </pc:spChg>
        <pc:spChg chg="mod">
          <ac:chgData name="ALHAMMADI Rayan" userId="2693ed4d-fabb-406d-a744-69ffe8ca3f4b" providerId="ADAL" clId="{9E5674F8-08D8-47BE-8333-9B89723661F9}" dt="2023-11-23T05:41:09.105" v="293" actId="164"/>
          <ac:spMkLst>
            <pc:docMk/>
            <pc:sldMk cId="1180328148" sldId="1390"/>
            <ac:spMk id="636" creationId="{B0C133D4-21FB-48FE-96AC-E89A701C5CAA}"/>
          </ac:spMkLst>
        </pc:spChg>
        <pc:spChg chg="mod">
          <ac:chgData name="ALHAMMADI Rayan" userId="2693ed4d-fabb-406d-a744-69ffe8ca3f4b" providerId="ADAL" clId="{9E5674F8-08D8-47BE-8333-9B89723661F9}" dt="2023-11-23T05:41:09.105" v="293" actId="164"/>
          <ac:spMkLst>
            <pc:docMk/>
            <pc:sldMk cId="1180328148" sldId="1390"/>
            <ac:spMk id="638" creationId="{847DEB7B-7A33-499C-AAD5-B6FF564D094C}"/>
          </ac:spMkLst>
        </pc:spChg>
        <pc:spChg chg="mod">
          <ac:chgData name="ALHAMMADI Rayan" userId="2693ed4d-fabb-406d-a744-69ffe8ca3f4b" providerId="ADAL" clId="{9E5674F8-08D8-47BE-8333-9B89723661F9}" dt="2023-11-23T05:41:09.105" v="293" actId="164"/>
          <ac:spMkLst>
            <pc:docMk/>
            <pc:sldMk cId="1180328148" sldId="1390"/>
            <ac:spMk id="642" creationId="{566CB97B-7901-4D7C-86A7-E55B29FCDE79}"/>
          </ac:spMkLst>
        </pc:spChg>
        <pc:spChg chg="mod">
          <ac:chgData name="ALHAMMADI Rayan" userId="2693ed4d-fabb-406d-a744-69ffe8ca3f4b" providerId="ADAL" clId="{9E5674F8-08D8-47BE-8333-9B89723661F9}" dt="2023-11-23T05:41:09.105" v="293" actId="164"/>
          <ac:spMkLst>
            <pc:docMk/>
            <pc:sldMk cId="1180328148" sldId="1390"/>
            <ac:spMk id="644" creationId="{A73157BE-0E38-40CC-BFA5-BED0256C4F48}"/>
          </ac:spMkLst>
        </pc:spChg>
        <pc:spChg chg="mod">
          <ac:chgData name="ALHAMMADI Rayan" userId="2693ed4d-fabb-406d-a744-69ffe8ca3f4b" providerId="ADAL" clId="{9E5674F8-08D8-47BE-8333-9B89723661F9}" dt="2023-11-23T05:41:09.105" v="293" actId="164"/>
          <ac:spMkLst>
            <pc:docMk/>
            <pc:sldMk cId="1180328148" sldId="1390"/>
            <ac:spMk id="645" creationId="{9E9B3722-B97C-4AB7-9DB8-3288BEDF96C8}"/>
          </ac:spMkLst>
        </pc:spChg>
        <pc:spChg chg="mod">
          <ac:chgData name="ALHAMMADI Rayan" userId="2693ed4d-fabb-406d-a744-69ffe8ca3f4b" providerId="ADAL" clId="{9E5674F8-08D8-47BE-8333-9B89723661F9}" dt="2023-11-23T05:41:09.105" v="293" actId="164"/>
          <ac:spMkLst>
            <pc:docMk/>
            <pc:sldMk cId="1180328148" sldId="1390"/>
            <ac:spMk id="650" creationId="{FD8315FE-0A1B-48F4-A6D7-5C98AD244C08}"/>
          </ac:spMkLst>
        </pc:spChg>
        <pc:spChg chg="mod">
          <ac:chgData name="ALHAMMADI Rayan" userId="2693ed4d-fabb-406d-a744-69ffe8ca3f4b" providerId="ADAL" clId="{9E5674F8-08D8-47BE-8333-9B89723661F9}" dt="2023-11-23T05:41:09.105" v="293" actId="164"/>
          <ac:spMkLst>
            <pc:docMk/>
            <pc:sldMk cId="1180328148" sldId="1390"/>
            <ac:spMk id="651" creationId="{C6C35EFC-487A-4E15-89E2-06B2F5CA5DD0}"/>
          </ac:spMkLst>
        </pc:spChg>
        <pc:spChg chg="mod">
          <ac:chgData name="ALHAMMADI Rayan" userId="2693ed4d-fabb-406d-a744-69ffe8ca3f4b" providerId="ADAL" clId="{9E5674F8-08D8-47BE-8333-9B89723661F9}" dt="2023-11-23T05:41:09.105" v="293" actId="164"/>
          <ac:spMkLst>
            <pc:docMk/>
            <pc:sldMk cId="1180328148" sldId="1390"/>
            <ac:spMk id="652" creationId="{13865876-86BF-454D-B5B7-2C6F763E9033}"/>
          </ac:spMkLst>
        </pc:spChg>
        <pc:spChg chg="mod">
          <ac:chgData name="ALHAMMADI Rayan" userId="2693ed4d-fabb-406d-a744-69ffe8ca3f4b" providerId="ADAL" clId="{9E5674F8-08D8-47BE-8333-9B89723661F9}" dt="2023-11-23T05:41:09.105" v="293" actId="164"/>
          <ac:spMkLst>
            <pc:docMk/>
            <pc:sldMk cId="1180328148" sldId="1390"/>
            <ac:spMk id="653" creationId="{95BE28E0-9F0E-4226-A6D8-0C37ADDB1372}"/>
          </ac:spMkLst>
        </pc:spChg>
        <pc:spChg chg="mod">
          <ac:chgData name="ALHAMMADI Rayan" userId="2693ed4d-fabb-406d-a744-69ffe8ca3f4b" providerId="ADAL" clId="{9E5674F8-08D8-47BE-8333-9B89723661F9}" dt="2023-11-23T05:41:09.105" v="293" actId="164"/>
          <ac:spMkLst>
            <pc:docMk/>
            <pc:sldMk cId="1180328148" sldId="1390"/>
            <ac:spMk id="657" creationId="{B1ECAF1B-BF29-4202-B5F8-2A04F07DEEC1}"/>
          </ac:spMkLst>
        </pc:spChg>
        <pc:spChg chg="mod">
          <ac:chgData name="ALHAMMADI Rayan" userId="2693ed4d-fabb-406d-a744-69ffe8ca3f4b" providerId="ADAL" clId="{9E5674F8-08D8-47BE-8333-9B89723661F9}" dt="2023-11-23T05:41:09.105" v="293" actId="164"/>
          <ac:spMkLst>
            <pc:docMk/>
            <pc:sldMk cId="1180328148" sldId="1390"/>
            <ac:spMk id="658" creationId="{A50C9470-D2E9-4FD1-B6D7-08A3E906D352}"/>
          </ac:spMkLst>
        </pc:spChg>
        <pc:grpChg chg="add mod">
          <ac:chgData name="ALHAMMADI Rayan" userId="2693ed4d-fabb-406d-a744-69ffe8ca3f4b" providerId="ADAL" clId="{9E5674F8-08D8-47BE-8333-9B89723661F9}" dt="2023-11-23T05:41:09.105" v="293" actId="164"/>
          <ac:grpSpMkLst>
            <pc:docMk/>
            <pc:sldMk cId="1180328148" sldId="1390"/>
            <ac:grpSpMk id="2" creationId="{14FF05B6-54F5-FB44-91CB-2F432317AA4F}"/>
          </ac:grpSpMkLst>
        </pc:grpChg>
        <pc:grpChg chg="mod">
          <ac:chgData name="ALHAMMADI Rayan" userId="2693ed4d-fabb-406d-a744-69ffe8ca3f4b" providerId="ADAL" clId="{9E5674F8-08D8-47BE-8333-9B89723661F9}" dt="2023-11-23T05:41:09.105" v="293" actId="164"/>
          <ac:grpSpMkLst>
            <pc:docMk/>
            <pc:sldMk cId="1180328148" sldId="1390"/>
            <ac:grpSpMk id="11" creationId="{90C76C12-EA55-4E14-9A87-BC3FBBD242F1}"/>
          </ac:grpSpMkLst>
        </pc:grpChg>
        <pc:cxnChg chg="del">
          <ac:chgData name="ALHAMMADI Rayan" userId="2693ed4d-fabb-406d-a744-69ffe8ca3f4b" providerId="ADAL" clId="{9E5674F8-08D8-47BE-8333-9B89723661F9}" dt="2023-11-23T05:40:24.682" v="272" actId="478"/>
          <ac:cxnSpMkLst>
            <pc:docMk/>
            <pc:sldMk cId="1180328148" sldId="1390"/>
            <ac:cxnSpMk id="110" creationId="{11B74E64-9DD6-48A6-90FF-27634DB631DF}"/>
          </ac:cxnSpMkLst>
        </pc:cxnChg>
        <pc:cxnChg chg="mod">
          <ac:chgData name="ALHAMMADI Rayan" userId="2693ed4d-fabb-406d-a744-69ffe8ca3f4b" providerId="ADAL" clId="{9E5674F8-08D8-47BE-8333-9B89723661F9}" dt="2023-11-23T05:41:09.105" v="293" actId="164"/>
          <ac:cxnSpMkLst>
            <pc:docMk/>
            <pc:sldMk cId="1180328148" sldId="1390"/>
            <ac:cxnSpMk id="617" creationId="{40B37CF5-37E9-4C3B-BBD8-7B086775B8E4}"/>
          </ac:cxnSpMkLst>
        </pc:cxnChg>
        <pc:cxnChg chg="mod">
          <ac:chgData name="ALHAMMADI Rayan" userId="2693ed4d-fabb-406d-a744-69ffe8ca3f4b" providerId="ADAL" clId="{9E5674F8-08D8-47BE-8333-9B89723661F9}" dt="2023-11-23T05:41:09.105" v="293" actId="164"/>
          <ac:cxnSpMkLst>
            <pc:docMk/>
            <pc:sldMk cId="1180328148" sldId="1390"/>
            <ac:cxnSpMk id="622" creationId="{F59EEC81-4B6C-49BA-A65C-B0242359DD91}"/>
          </ac:cxnSpMkLst>
        </pc:cxnChg>
        <pc:cxnChg chg="mod">
          <ac:chgData name="ALHAMMADI Rayan" userId="2693ed4d-fabb-406d-a744-69ffe8ca3f4b" providerId="ADAL" clId="{9E5674F8-08D8-47BE-8333-9B89723661F9}" dt="2023-11-23T05:41:09.105" v="293" actId="164"/>
          <ac:cxnSpMkLst>
            <pc:docMk/>
            <pc:sldMk cId="1180328148" sldId="1390"/>
            <ac:cxnSpMk id="623" creationId="{51297BC6-71D1-45E0-83F9-63ECF3AB5A5B}"/>
          </ac:cxnSpMkLst>
        </pc:cxnChg>
        <pc:cxnChg chg="mod">
          <ac:chgData name="ALHAMMADI Rayan" userId="2693ed4d-fabb-406d-a744-69ffe8ca3f4b" providerId="ADAL" clId="{9E5674F8-08D8-47BE-8333-9B89723661F9}" dt="2023-11-23T05:41:09.105" v="293" actId="164"/>
          <ac:cxnSpMkLst>
            <pc:docMk/>
            <pc:sldMk cId="1180328148" sldId="1390"/>
            <ac:cxnSpMk id="627" creationId="{57489ADF-E52F-4CFE-A089-1039D7615847}"/>
          </ac:cxnSpMkLst>
        </pc:cxnChg>
        <pc:cxnChg chg="mod">
          <ac:chgData name="ALHAMMADI Rayan" userId="2693ed4d-fabb-406d-a744-69ffe8ca3f4b" providerId="ADAL" clId="{9E5674F8-08D8-47BE-8333-9B89723661F9}" dt="2023-11-23T05:41:09.105" v="293" actId="164"/>
          <ac:cxnSpMkLst>
            <pc:docMk/>
            <pc:sldMk cId="1180328148" sldId="1390"/>
            <ac:cxnSpMk id="632" creationId="{8E1F1ED1-48EC-41FD-BD6B-8EE19A88DCF8}"/>
          </ac:cxnSpMkLst>
        </pc:cxnChg>
        <pc:cxnChg chg="mod">
          <ac:chgData name="ALHAMMADI Rayan" userId="2693ed4d-fabb-406d-a744-69ffe8ca3f4b" providerId="ADAL" clId="{9E5674F8-08D8-47BE-8333-9B89723661F9}" dt="2023-11-23T05:41:09.105" v="293" actId="164"/>
          <ac:cxnSpMkLst>
            <pc:docMk/>
            <pc:sldMk cId="1180328148" sldId="1390"/>
            <ac:cxnSpMk id="635" creationId="{AA3A9A4C-5926-4092-9FE5-DC0FFB27EF3E}"/>
          </ac:cxnSpMkLst>
        </pc:cxnChg>
        <pc:cxnChg chg="mod">
          <ac:chgData name="ALHAMMADI Rayan" userId="2693ed4d-fabb-406d-a744-69ffe8ca3f4b" providerId="ADAL" clId="{9E5674F8-08D8-47BE-8333-9B89723661F9}" dt="2023-11-23T05:41:09.105" v="293" actId="164"/>
          <ac:cxnSpMkLst>
            <pc:docMk/>
            <pc:sldMk cId="1180328148" sldId="1390"/>
            <ac:cxnSpMk id="637" creationId="{6053BBDC-B000-4747-AF66-2643A5A77403}"/>
          </ac:cxnSpMkLst>
        </pc:cxnChg>
        <pc:cxnChg chg="mod">
          <ac:chgData name="ALHAMMADI Rayan" userId="2693ed4d-fabb-406d-a744-69ffe8ca3f4b" providerId="ADAL" clId="{9E5674F8-08D8-47BE-8333-9B89723661F9}" dt="2023-11-23T05:41:09.105" v="293" actId="164"/>
          <ac:cxnSpMkLst>
            <pc:docMk/>
            <pc:sldMk cId="1180328148" sldId="1390"/>
            <ac:cxnSpMk id="641" creationId="{2C85890A-4332-4ED5-A55A-26F9845EC90F}"/>
          </ac:cxnSpMkLst>
        </pc:cxnChg>
        <pc:cxnChg chg="mod">
          <ac:chgData name="ALHAMMADI Rayan" userId="2693ed4d-fabb-406d-a744-69ffe8ca3f4b" providerId="ADAL" clId="{9E5674F8-08D8-47BE-8333-9B89723661F9}" dt="2023-11-23T05:41:09.105" v="293" actId="164"/>
          <ac:cxnSpMkLst>
            <pc:docMk/>
            <pc:sldMk cId="1180328148" sldId="1390"/>
            <ac:cxnSpMk id="643" creationId="{35ED8CF0-A314-4143-9C7F-615ACAE33505}"/>
          </ac:cxnSpMkLst>
        </pc:cxnChg>
        <pc:cxnChg chg="mod">
          <ac:chgData name="ALHAMMADI Rayan" userId="2693ed4d-fabb-406d-a744-69ffe8ca3f4b" providerId="ADAL" clId="{9E5674F8-08D8-47BE-8333-9B89723661F9}" dt="2023-11-23T05:41:09.105" v="293" actId="164"/>
          <ac:cxnSpMkLst>
            <pc:docMk/>
            <pc:sldMk cId="1180328148" sldId="1390"/>
            <ac:cxnSpMk id="646" creationId="{65727406-8BC9-47A9-8265-A29830975E2E}"/>
          </ac:cxnSpMkLst>
        </pc:cxnChg>
        <pc:cxnChg chg="mod">
          <ac:chgData name="ALHAMMADI Rayan" userId="2693ed4d-fabb-406d-a744-69ffe8ca3f4b" providerId="ADAL" clId="{9E5674F8-08D8-47BE-8333-9B89723661F9}" dt="2023-11-23T05:41:09.105" v="293" actId="164"/>
          <ac:cxnSpMkLst>
            <pc:docMk/>
            <pc:sldMk cId="1180328148" sldId="1390"/>
            <ac:cxnSpMk id="647" creationId="{CD8FDB0B-1F56-4A14-8949-DDD05E5683F7}"/>
          </ac:cxnSpMkLst>
        </pc:cxnChg>
        <pc:cxnChg chg="mod">
          <ac:chgData name="ALHAMMADI Rayan" userId="2693ed4d-fabb-406d-a744-69ffe8ca3f4b" providerId="ADAL" clId="{9E5674F8-08D8-47BE-8333-9B89723661F9}" dt="2023-11-23T05:41:09.105" v="293" actId="164"/>
          <ac:cxnSpMkLst>
            <pc:docMk/>
            <pc:sldMk cId="1180328148" sldId="1390"/>
            <ac:cxnSpMk id="655" creationId="{43831401-74F4-4B90-B713-5AB6CED5C1D9}"/>
          </ac:cxnSpMkLst>
        </pc:cxnChg>
        <pc:cxnChg chg="mod">
          <ac:chgData name="ALHAMMADI Rayan" userId="2693ed4d-fabb-406d-a744-69ffe8ca3f4b" providerId="ADAL" clId="{9E5674F8-08D8-47BE-8333-9B89723661F9}" dt="2023-11-23T05:41:09.105" v="293" actId="164"/>
          <ac:cxnSpMkLst>
            <pc:docMk/>
            <pc:sldMk cId="1180328148" sldId="1390"/>
            <ac:cxnSpMk id="656" creationId="{260F8527-F6F1-4A4B-AB60-88C9624D98DE}"/>
          </ac:cxnSpMkLst>
        </pc:cxnChg>
      </pc:sldChg>
      <pc:sldChg chg="addSp modSp add mod setBg">
        <pc:chgData name="ALHAMMADI Rayan" userId="2693ed4d-fabb-406d-a744-69ffe8ca3f4b" providerId="ADAL" clId="{9E5674F8-08D8-47BE-8333-9B89723661F9}" dt="2023-11-23T05:38:12.074" v="247" actId="14100"/>
        <pc:sldMkLst>
          <pc:docMk/>
          <pc:sldMk cId="2663635144" sldId="1398"/>
        </pc:sldMkLst>
        <pc:spChg chg="add mod">
          <ac:chgData name="ALHAMMADI Rayan" userId="2693ed4d-fabb-406d-a744-69ffe8ca3f4b" providerId="ADAL" clId="{9E5674F8-08D8-47BE-8333-9B89723661F9}" dt="2023-11-23T05:37:46.630" v="243" actId="20577"/>
          <ac:spMkLst>
            <pc:docMk/>
            <pc:sldMk cId="2663635144" sldId="1398"/>
            <ac:spMk id="5" creationId="{FE6E0347-41EC-8F02-FEA2-E56DD0C8A7DD}"/>
          </ac:spMkLst>
        </pc:spChg>
        <pc:spChg chg="mod">
          <ac:chgData name="ALHAMMADI Rayan" userId="2693ed4d-fabb-406d-a744-69ffe8ca3f4b" providerId="ADAL" clId="{9E5674F8-08D8-47BE-8333-9B89723661F9}" dt="2023-11-23T05:37:37.343" v="230" actId="20577"/>
          <ac:spMkLst>
            <pc:docMk/>
            <pc:sldMk cId="2663635144" sldId="1398"/>
            <ac:spMk id="31" creationId="{9956A869-805C-49EC-98A0-F5C4059E6FDD}"/>
          </ac:spMkLst>
        </pc:spChg>
        <pc:picChg chg="add mod ord">
          <ac:chgData name="ALHAMMADI Rayan" userId="2693ed4d-fabb-406d-a744-69ffe8ca3f4b" providerId="ADAL" clId="{9E5674F8-08D8-47BE-8333-9B89723661F9}" dt="2023-11-23T05:36:40.483" v="221" actId="167"/>
          <ac:picMkLst>
            <pc:docMk/>
            <pc:sldMk cId="2663635144" sldId="1398"/>
            <ac:picMk id="4" creationId="{13FB63D0-02C2-471B-1677-DFFAEEDD65E5}"/>
          </ac:picMkLst>
        </pc:picChg>
        <pc:cxnChg chg="mod">
          <ac:chgData name="ALHAMMADI Rayan" userId="2693ed4d-fabb-406d-a744-69ffe8ca3f4b" providerId="ADAL" clId="{9E5674F8-08D8-47BE-8333-9B89723661F9}" dt="2023-11-23T05:38:12.074" v="247" actId="14100"/>
          <ac:cxnSpMkLst>
            <pc:docMk/>
            <pc:sldMk cId="2663635144" sldId="1398"/>
            <ac:cxnSpMk id="46" creationId="{714C4BE7-F36E-416B-8CA9-21E3B8A7C8B7}"/>
          </ac:cxnSpMkLst>
        </pc:cxnChg>
      </pc:sldChg>
      <pc:sldChg chg="modSp add del mod">
        <pc:chgData name="ALHAMMADI Rayan" userId="2693ed4d-fabb-406d-a744-69ffe8ca3f4b" providerId="ADAL" clId="{9E5674F8-08D8-47BE-8333-9B89723661F9}" dt="2023-11-23T07:21:56.817" v="1722" actId="2696"/>
        <pc:sldMkLst>
          <pc:docMk/>
          <pc:sldMk cId="2800389341" sldId="1399"/>
        </pc:sldMkLst>
        <pc:picChg chg="mod">
          <ac:chgData name="ALHAMMADI Rayan" userId="2693ed4d-fabb-406d-a744-69ffe8ca3f4b" providerId="ADAL" clId="{9E5674F8-08D8-47BE-8333-9B89723661F9}" dt="2023-11-23T07:21:29.495" v="1714" actId="14100"/>
          <ac:picMkLst>
            <pc:docMk/>
            <pc:sldMk cId="2800389341" sldId="1399"/>
            <ac:picMk id="26" creationId="{470FDBE6-2F43-49A5-84B0-7BCBFAA2BE2D}"/>
          </ac:picMkLst>
        </pc:picChg>
        <pc:picChg chg="mod">
          <ac:chgData name="ALHAMMADI Rayan" userId="2693ed4d-fabb-406d-a744-69ffe8ca3f4b" providerId="ADAL" clId="{9E5674F8-08D8-47BE-8333-9B89723661F9}" dt="2023-11-23T07:21:23.475" v="1712" actId="14100"/>
          <ac:picMkLst>
            <pc:docMk/>
            <pc:sldMk cId="2800389341" sldId="1399"/>
            <ac:picMk id="27" creationId="{E9846CFC-952B-41C8-A0C6-122286E49A06}"/>
          </ac:picMkLst>
        </pc:picChg>
      </pc:sldChg>
      <pc:sldChg chg="add del">
        <pc:chgData name="ALHAMMADI Rayan" userId="2693ed4d-fabb-406d-a744-69ffe8ca3f4b" providerId="ADAL" clId="{9E5674F8-08D8-47BE-8333-9B89723661F9}" dt="2023-11-23T07:22:45.466" v="1734" actId="2696"/>
        <pc:sldMkLst>
          <pc:docMk/>
          <pc:sldMk cId="4205229304" sldId="1400"/>
        </pc:sldMkLst>
      </pc:sldChg>
      <pc:sldChg chg="del">
        <pc:chgData name="ALHAMMADI Rayan" userId="2693ed4d-fabb-406d-a744-69ffe8ca3f4b" providerId="ADAL" clId="{9E5674F8-08D8-47BE-8333-9B89723661F9}" dt="2023-11-23T06:24:10.410" v="851" actId="47"/>
        <pc:sldMkLst>
          <pc:docMk/>
          <pc:sldMk cId="528060421" sldId="1401"/>
        </pc:sldMkLst>
      </pc:sldChg>
      <pc:sldChg chg="add del">
        <pc:chgData name="ALHAMMADI Rayan" userId="2693ed4d-fabb-406d-a744-69ffe8ca3f4b" providerId="ADAL" clId="{9E5674F8-08D8-47BE-8333-9B89723661F9}" dt="2023-11-23T06:41:58.858" v="1240" actId="2696"/>
        <pc:sldMkLst>
          <pc:docMk/>
          <pc:sldMk cId="2589023595" sldId="1401"/>
        </pc:sldMkLst>
      </pc:sldChg>
      <pc:sldChg chg="addSp delSp modSp add mod setBg">
        <pc:chgData name="ALHAMMADI Rayan" userId="2693ed4d-fabb-406d-a744-69ffe8ca3f4b" providerId="ADAL" clId="{9E5674F8-08D8-47BE-8333-9B89723661F9}" dt="2023-11-23T05:49:18.977" v="397"/>
        <pc:sldMkLst>
          <pc:docMk/>
          <pc:sldMk cId="2174988443" sldId="1404"/>
        </pc:sldMkLst>
        <pc:spChg chg="add mod">
          <ac:chgData name="ALHAMMADI Rayan" userId="2693ed4d-fabb-406d-a744-69ffe8ca3f4b" providerId="ADAL" clId="{9E5674F8-08D8-47BE-8333-9B89723661F9}" dt="2023-11-23T05:37:53.413" v="244"/>
          <ac:spMkLst>
            <pc:docMk/>
            <pc:sldMk cId="2174988443" sldId="1404"/>
            <ac:spMk id="6" creationId="{08D79729-2424-F263-9619-BAB8ACED55CC}"/>
          </ac:spMkLst>
        </pc:spChg>
        <pc:spChg chg="mod">
          <ac:chgData name="ALHAMMADI Rayan" userId="2693ed4d-fabb-406d-a744-69ffe8ca3f4b" providerId="ADAL" clId="{9E5674F8-08D8-47BE-8333-9B89723661F9}" dt="2023-11-23T05:49:15.342" v="395" actId="1036"/>
          <ac:spMkLst>
            <pc:docMk/>
            <pc:sldMk cId="2174988443" sldId="1404"/>
            <ac:spMk id="7" creationId="{9C391535-1804-7245-564F-CFEA4CB48C41}"/>
          </ac:spMkLst>
        </pc:spChg>
        <pc:spChg chg="mod">
          <ac:chgData name="ALHAMMADI Rayan" userId="2693ed4d-fabb-406d-a744-69ffe8ca3f4b" providerId="ADAL" clId="{9E5674F8-08D8-47BE-8333-9B89723661F9}" dt="2023-11-23T05:38:42.654" v="250" actId="20577"/>
          <ac:spMkLst>
            <pc:docMk/>
            <pc:sldMk cId="2174988443" sldId="1404"/>
            <ac:spMk id="9" creationId="{45EB2A13-C2C6-489A-A06E-1480A5DE0124}"/>
          </ac:spMkLst>
        </pc:spChg>
        <pc:spChg chg="mod">
          <ac:chgData name="ALHAMMADI Rayan" userId="2693ed4d-fabb-406d-a744-69ffe8ca3f4b" providerId="ADAL" clId="{9E5674F8-08D8-47BE-8333-9B89723661F9}" dt="2023-11-23T05:49:15.342" v="395" actId="1036"/>
          <ac:spMkLst>
            <pc:docMk/>
            <pc:sldMk cId="2174988443" sldId="1404"/>
            <ac:spMk id="11" creationId="{3B9FEC11-B764-FFB4-301B-9A2A1ACD4243}"/>
          </ac:spMkLst>
        </pc:spChg>
        <pc:spChg chg="mod">
          <ac:chgData name="ALHAMMADI Rayan" userId="2693ed4d-fabb-406d-a744-69ffe8ca3f4b" providerId="ADAL" clId="{9E5674F8-08D8-47BE-8333-9B89723661F9}" dt="2023-11-23T05:49:15.342" v="395" actId="1036"/>
          <ac:spMkLst>
            <pc:docMk/>
            <pc:sldMk cId="2174988443" sldId="1404"/>
            <ac:spMk id="14" creationId="{B35EF3B7-46EF-8CA9-952E-70AD46980071}"/>
          </ac:spMkLst>
        </pc:spChg>
        <pc:spChg chg="mod">
          <ac:chgData name="ALHAMMADI Rayan" userId="2693ed4d-fabb-406d-a744-69ffe8ca3f4b" providerId="ADAL" clId="{9E5674F8-08D8-47BE-8333-9B89723661F9}" dt="2023-11-23T05:49:15.342" v="395" actId="1036"/>
          <ac:spMkLst>
            <pc:docMk/>
            <pc:sldMk cId="2174988443" sldId="1404"/>
            <ac:spMk id="15" creationId="{360003FC-41AD-EC49-C2BC-8C2917DD8131}"/>
          </ac:spMkLst>
        </pc:spChg>
        <pc:spChg chg="mod">
          <ac:chgData name="ALHAMMADI Rayan" userId="2693ed4d-fabb-406d-a744-69ffe8ca3f4b" providerId="ADAL" clId="{9E5674F8-08D8-47BE-8333-9B89723661F9}" dt="2023-11-23T05:49:15.342" v="395" actId="1036"/>
          <ac:spMkLst>
            <pc:docMk/>
            <pc:sldMk cId="2174988443" sldId="1404"/>
            <ac:spMk id="16" creationId="{CB038089-7E80-6F64-3896-71D6E517D691}"/>
          </ac:spMkLst>
        </pc:spChg>
        <pc:spChg chg="mod">
          <ac:chgData name="ALHAMMADI Rayan" userId="2693ed4d-fabb-406d-a744-69ffe8ca3f4b" providerId="ADAL" clId="{9E5674F8-08D8-47BE-8333-9B89723661F9}" dt="2023-11-23T05:49:18.977" v="397"/>
          <ac:spMkLst>
            <pc:docMk/>
            <pc:sldMk cId="2174988443" sldId="1404"/>
            <ac:spMk id="18" creationId="{6BAC9A85-ADBC-D097-21D5-C0B4BA41E0DE}"/>
          </ac:spMkLst>
        </pc:spChg>
        <pc:spChg chg="mod">
          <ac:chgData name="ALHAMMADI Rayan" userId="2693ed4d-fabb-406d-a744-69ffe8ca3f4b" providerId="ADAL" clId="{9E5674F8-08D8-47BE-8333-9B89723661F9}" dt="2023-11-23T05:49:18.977" v="397"/>
          <ac:spMkLst>
            <pc:docMk/>
            <pc:sldMk cId="2174988443" sldId="1404"/>
            <ac:spMk id="19" creationId="{FF2A625A-AD96-743B-E585-D40F4D677B44}"/>
          </ac:spMkLst>
        </pc:spChg>
        <pc:spChg chg="mod">
          <ac:chgData name="ALHAMMADI Rayan" userId="2693ed4d-fabb-406d-a744-69ffe8ca3f4b" providerId="ADAL" clId="{9E5674F8-08D8-47BE-8333-9B89723661F9}" dt="2023-11-23T05:49:18.977" v="397"/>
          <ac:spMkLst>
            <pc:docMk/>
            <pc:sldMk cId="2174988443" sldId="1404"/>
            <ac:spMk id="20" creationId="{E8A705A8-37C3-8230-9336-75F02860F019}"/>
          </ac:spMkLst>
        </pc:spChg>
        <pc:spChg chg="mod">
          <ac:chgData name="ALHAMMADI Rayan" userId="2693ed4d-fabb-406d-a744-69ffe8ca3f4b" providerId="ADAL" clId="{9E5674F8-08D8-47BE-8333-9B89723661F9}" dt="2023-11-23T05:49:18.977" v="397"/>
          <ac:spMkLst>
            <pc:docMk/>
            <pc:sldMk cId="2174988443" sldId="1404"/>
            <ac:spMk id="21" creationId="{30643AC2-07F3-5F5D-C754-EF5C7FB7F74B}"/>
          </ac:spMkLst>
        </pc:spChg>
        <pc:spChg chg="mod">
          <ac:chgData name="ALHAMMADI Rayan" userId="2693ed4d-fabb-406d-a744-69ffe8ca3f4b" providerId="ADAL" clId="{9E5674F8-08D8-47BE-8333-9B89723661F9}" dt="2023-11-23T05:49:18.977" v="397"/>
          <ac:spMkLst>
            <pc:docMk/>
            <pc:sldMk cId="2174988443" sldId="1404"/>
            <ac:spMk id="22" creationId="{576590A5-CD0A-BB44-17D6-386E9A084CE3}"/>
          </ac:spMkLst>
        </pc:spChg>
        <pc:spChg chg="mod">
          <ac:chgData name="ALHAMMADI Rayan" userId="2693ed4d-fabb-406d-a744-69ffe8ca3f4b" providerId="ADAL" clId="{9E5674F8-08D8-47BE-8333-9B89723661F9}" dt="2023-11-23T05:37:54.721" v="245" actId="20577"/>
          <ac:spMkLst>
            <pc:docMk/>
            <pc:sldMk cId="2174988443" sldId="1404"/>
            <ac:spMk id="39" creationId="{2EEDD0A2-C2BD-EEF1-39AA-9915A4ED63A1}"/>
          </ac:spMkLst>
        </pc:spChg>
        <pc:grpChg chg="add del mod">
          <ac:chgData name="ALHAMMADI Rayan" userId="2693ed4d-fabb-406d-a744-69ffe8ca3f4b" providerId="ADAL" clId="{9E5674F8-08D8-47BE-8333-9B89723661F9}" dt="2023-11-23T05:49:15.727" v="396" actId="478"/>
          <ac:grpSpMkLst>
            <pc:docMk/>
            <pc:sldMk cId="2174988443" sldId="1404"/>
            <ac:grpSpMk id="4" creationId="{89AFB0AE-218F-3449-7401-D28813A8ACAC}"/>
          </ac:grpSpMkLst>
        </pc:grpChg>
        <pc:grpChg chg="add mod">
          <ac:chgData name="ALHAMMADI Rayan" userId="2693ed4d-fabb-406d-a744-69ffe8ca3f4b" providerId="ADAL" clId="{9E5674F8-08D8-47BE-8333-9B89723661F9}" dt="2023-11-23T05:49:18.977" v="397"/>
          <ac:grpSpMkLst>
            <pc:docMk/>
            <pc:sldMk cId="2174988443" sldId="1404"/>
            <ac:grpSpMk id="17" creationId="{A60831EC-537C-A6CA-E46F-07AF182FE858}"/>
          </ac:grpSpMkLst>
        </pc:grpChg>
        <pc:picChg chg="add mod ord">
          <ac:chgData name="ALHAMMADI Rayan" userId="2693ed4d-fabb-406d-a744-69ffe8ca3f4b" providerId="ADAL" clId="{9E5674F8-08D8-47BE-8333-9B89723661F9}" dt="2023-11-23T05:36:50.033" v="225" actId="167"/>
          <ac:picMkLst>
            <pc:docMk/>
            <pc:sldMk cId="2174988443" sldId="1404"/>
            <ac:picMk id="5" creationId="{D410E97E-723F-8C5B-8748-F6B1EBF744DE}"/>
          </ac:picMkLst>
        </pc:picChg>
        <pc:cxnChg chg="mod">
          <ac:chgData name="ALHAMMADI Rayan" userId="2693ed4d-fabb-406d-a744-69ffe8ca3f4b" providerId="ADAL" clId="{9E5674F8-08D8-47BE-8333-9B89723661F9}" dt="2023-11-23T05:38:34.991" v="249" actId="14100"/>
          <ac:cxnSpMkLst>
            <pc:docMk/>
            <pc:sldMk cId="2174988443" sldId="1404"/>
            <ac:cxnSpMk id="110" creationId="{11B74E64-9DD6-48A6-90FF-27634DB631DF}"/>
          </ac:cxnSpMkLst>
        </pc:cxnChg>
      </pc:sldChg>
      <pc:sldChg chg="delSp modSp add del mod setBg">
        <pc:chgData name="ALHAMMADI Rayan" userId="2693ed4d-fabb-406d-a744-69ffe8ca3f4b" providerId="ADAL" clId="{9E5674F8-08D8-47BE-8333-9B89723661F9}" dt="2023-11-23T05:48:01.332" v="383" actId="47"/>
        <pc:sldMkLst>
          <pc:docMk/>
          <pc:sldMk cId="3493608584" sldId="1405"/>
        </pc:sldMkLst>
        <pc:spChg chg="del mod">
          <ac:chgData name="ALHAMMADI Rayan" userId="2693ed4d-fabb-406d-a744-69ffe8ca3f4b" providerId="ADAL" clId="{9E5674F8-08D8-47BE-8333-9B89723661F9}" dt="2023-11-23T05:46:47.672" v="362"/>
          <ac:spMkLst>
            <pc:docMk/>
            <pc:sldMk cId="3493608584" sldId="1405"/>
            <ac:spMk id="9" creationId="{45EB2A13-C2C6-489A-A06E-1480A5DE0124}"/>
          </ac:spMkLst>
        </pc:spChg>
        <pc:spChg chg="del mod">
          <ac:chgData name="ALHAMMADI Rayan" userId="2693ed4d-fabb-406d-a744-69ffe8ca3f4b" providerId="ADAL" clId="{9E5674F8-08D8-47BE-8333-9B89723661F9}" dt="2023-11-23T05:47:41.290" v="377" actId="478"/>
          <ac:spMkLst>
            <pc:docMk/>
            <pc:sldMk cId="3493608584" sldId="1405"/>
            <ac:spMk id="34" creationId="{51C8EA6E-CB52-4568-AE1F-81A3B6DDE9B8}"/>
          </ac:spMkLst>
        </pc:spChg>
        <pc:spChg chg="mod">
          <ac:chgData name="ALHAMMADI Rayan" userId="2693ed4d-fabb-406d-a744-69ffe8ca3f4b" providerId="ADAL" clId="{9E5674F8-08D8-47BE-8333-9B89723661F9}" dt="2023-11-23T05:47:44.276" v="379" actId="20577"/>
          <ac:spMkLst>
            <pc:docMk/>
            <pc:sldMk cId="3493608584" sldId="1405"/>
            <ac:spMk id="39" creationId="{CF87BAF7-EE47-346D-C517-34C74FF50A2D}"/>
          </ac:spMkLst>
        </pc:spChg>
        <pc:cxnChg chg="del">
          <ac:chgData name="ALHAMMADI Rayan" userId="2693ed4d-fabb-406d-a744-69ffe8ca3f4b" providerId="ADAL" clId="{9E5674F8-08D8-47BE-8333-9B89723661F9}" dt="2023-11-23T05:46:47.672" v="360" actId="478"/>
          <ac:cxnSpMkLst>
            <pc:docMk/>
            <pc:sldMk cId="3493608584" sldId="1405"/>
            <ac:cxnSpMk id="110" creationId="{11B74E64-9DD6-48A6-90FF-27634DB631DF}"/>
          </ac:cxnSpMkLst>
        </pc:cxnChg>
      </pc:sldChg>
      <pc:sldChg chg="addSp delSp modSp add mod setBg">
        <pc:chgData name="ALHAMMADI Rayan" userId="2693ed4d-fabb-406d-a744-69ffe8ca3f4b" providerId="ADAL" clId="{9E5674F8-08D8-47BE-8333-9B89723661F9}" dt="2023-11-23T05:39:09.352" v="255" actId="20577"/>
        <pc:sldMkLst>
          <pc:docMk/>
          <pc:sldMk cId="1694863083" sldId="1425"/>
        </pc:sldMkLst>
        <pc:spChg chg="add mod ord">
          <ac:chgData name="ALHAMMADI Rayan" userId="2693ed4d-fabb-406d-a744-69ffe8ca3f4b" providerId="ADAL" clId="{9E5674F8-08D8-47BE-8333-9B89723661F9}" dt="2023-11-23T05:33:35.481" v="213" actId="167"/>
          <ac:spMkLst>
            <pc:docMk/>
            <pc:sldMk cId="1694863083" sldId="1425"/>
            <ac:spMk id="3" creationId="{CA25B5C9-7426-0FC4-986E-E97FEC156B28}"/>
          </ac:spMkLst>
        </pc:spChg>
        <pc:spChg chg="add del mod">
          <ac:chgData name="ALHAMMADI Rayan" userId="2693ed4d-fabb-406d-a744-69ffe8ca3f4b" providerId="ADAL" clId="{9E5674F8-08D8-47BE-8333-9B89723661F9}" dt="2023-11-23T05:37:34.114" v="229" actId="478"/>
          <ac:spMkLst>
            <pc:docMk/>
            <pc:sldMk cId="1694863083" sldId="1425"/>
            <ac:spMk id="4" creationId="{2C134EE9-05FF-829E-E3DA-19B5926298AE}"/>
          </ac:spMkLst>
        </pc:spChg>
        <pc:spChg chg="mod">
          <ac:chgData name="ALHAMMADI Rayan" userId="2693ed4d-fabb-406d-a744-69ffe8ca3f4b" providerId="ADAL" clId="{9E5674F8-08D8-47BE-8333-9B89723661F9}" dt="2023-11-23T05:39:09.352" v="255" actId="20577"/>
          <ac:spMkLst>
            <pc:docMk/>
            <pc:sldMk cId="1694863083" sldId="1425"/>
            <ac:spMk id="174" creationId="{3D99ACDC-9F43-40FA-8B50-259B3B0D8E0B}"/>
          </ac:spMkLst>
        </pc:spChg>
      </pc:sldChg>
      <pc:sldChg chg="del">
        <pc:chgData name="ALHAMMADI Rayan" userId="2693ed4d-fabb-406d-a744-69ffe8ca3f4b" providerId="ADAL" clId="{9E5674F8-08D8-47BE-8333-9B89723661F9}" dt="2023-11-23T06:24:26.167" v="854" actId="47"/>
        <pc:sldMkLst>
          <pc:docMk/>
          <pc:sldMk cId="199810137" sldId="2147475681"/>
        </pc:sldMkLst>
      </pc:sldChg>
      <pc:sldChg chg="del">
        <pc:chgData name="ALHAMMADI Rayan" userId="2693ed4d-fabb-406d-a744-69ffe8ca3f4b" providerId="ADAL" clId="{9E5674F8-08D8-47BE-8333-9B89723661F9}" dt="2023-11-23T06:24:29.774" v="855" actId="47"/>
        <pc:sldMkLst>
          <pc:docMk/>
          <pc:sldMk cId="2006535488" sldId="2147475709"/>
        </pc:sldMkLst>
      </pc:sldChg>
      <pc:sldChg chg="addSp delSp modSp mod">
        <pc:chgData name="ALHAMMADI Rayan" userId="2693ed4d-fabb-406d-a744-69ffe8ca3f4b" providerId="ADAL" clId="{9E5674F8-08D8-47BE-8333-9B89723661F9}" dt="2023-11-23T05:27:31.190" v="2"/>
        <pc:sldMkLst>
          <pc:docMk/>
          <pc:sldMk cId="2361175750" sldId="2147475711"/>
        </pc:sldMkLst>
        <pc:spChg chg="mod">
          <ac:chgData name="ALHAMMADI Rayan" userId="2693ed4d-fabb-406d-a744-69ffe8ca3f4b" providerId="ADAL" clId="{9E5674F8-08D8-47BE-8333-9B89723661F9}" dt="2023-11-23T05:27:31.190" v="2"/>
          <ac:spMkLst>
            <pc:docMk/>
            <pc:sldMk cId="2361175750" sldId="2147475711"/>
            <ac:spMk id="2" creationId="{D0110DB1-D048-6F22-44FA-5AF2C915ED83}"/>
          </ac:spMkLst>
        </pc:spChg>
        <pc:graphicFrameChg chg="add del mod">
          <ac:chgData name="ALHAMMADI Rayan" userId="2693ed4d-fabb-406d-a744-69ffe8ca3f4b" providerId="ADAL" clId="{9E5674F8-08D8-47BE-8333-9B89723661F9}" dt="2023-11-23T05:27:21.373" v="1" actId="478"/>
          <ac:graphicFrameMkLst>
            <pc:docMk/>
            <pc:sldMk cId="2361175750" sldId="2147475711"/>
            <ac:graphicFrameMk id="3" creationId="{3F5D4F84-26C5-2E3F-B4F6-E74FF9C530D0}"/>
          </ac:graphicFrameMkLst>
        </pc:graphicFrameChg>
      </pc:sldChg>
      <pc:sldChg chg="del">
        <pc:chgData name="ALHAMMADI Rayan" userId="2693ed4d-fabb-406d-a744-69ffe8ca3f4b" providerId="ADAL" clId="{9E5674F8-08D8-47BE-8333-9B89723661F9}" dt="2023-11-23T06:24:33.148" v="858" actId="47"/>
        <pc:sldMkLst>
          <pc:docMk/>
          <pc:sldMk cId="1919742960" sldId="2147475714"/>
        </pc:sldMkLst>
      </pc:sldChg>
      <pc:sldChg chg="addSp delSp modSp mod ord">
        <pc:chgData name="ALHAMMADI Rayan" userId="2693ed4d-fabb-406d-a744-69ffe8ca3f4b" providerId="ADAL" clId="{9E5674F8-08D8-47BE-8333-9B89723661F9}" dt="2023-11-23T06:27:54.034" v="948"/>
        <pc:sldMkLst>
          <pc:docMk/>
          <pc:sldMk cId="1007446276" sldId="2147475736"/>
        </pc:sldMkLst>
        <pc:spChg chg="mod">
          <ac:chgData name="ALHAMMADI Rayan" userId="2693ed4d-fabb-406d-a744-69ffe8ca3f4b" providerId="ADAL" clId="{9E5674F8-08D8-47BE-8333-9B89723661F9}" dt="2023-11-23T06:25:13.092" v="875" actId="20577"/>
          <ac:spMkLst>
            <pc:docMk/>
            <pc:sldMk cId="1007446276" sldId="2147475736"/>
            <ac:spMk id="2" creationId="{0D71577C-093F-4BDD-AA9B-19B5D86828A1}"/>
          </ac:spMkLst>
        </pc:spChg>
        <pc:spChg chg="add mod">
          <ac:chgData name="ALHAMMADI Rayan" userId="2693ed4d-fabb-406d-a744-69ffe8ca3f4b" providerId="ADAL" clId="{9E5674F8-08D8-47BE-8333-9B89723661F9}" dt="2023-11-23T06:26:13.384" v="926"/>
          <ac:spMkLst>
            <pc:docMk/>
            <pc:sldMk cId="1007446276" sldId="2147475736"/>
            <ac:spMk id="4" creationId="{7B85B8E4-8CAB-7DEA-DD4F-D2C847BBED78}"/>
          </ac:spMkLst>
        </pc:spChg>
        <pc:spChg chg="add mod">
          <ac:chgData name="ALHAMMADI Rayan" userId="2693ed4d-fabb-406d-a744-69ffe8ca3f4b" providerId="ADAL" clId="{9E5674F8-08D8-47BE-8333-9B89723661F9}" dt="2023-11-23T06:26:13.384" v="926"/>
          <ac:spMkLst>
            <pc:docMk/>
            <pc:sldMk cId="1007446276" sldId="2147475736"/>
            <ac:spMk id="5" creationId="{9CD71B69-0AB2-96DC-4C75-7EB6A06FDB66}"/>
          </ac:spMkLst>
        </pc:spChg>
        <pc:spChg chg="add mod">
          <ac:chgData name="ALHAMMADI Rayan" userId="2693ed4d-fabb-406d-a744-69ffe8ca3f4b" providerId="ADAL" clId="{9E5674F8-08D8-47BE-8333-9B89723661F9}" dt="2023-11-23T06:27:31.418" v="946" actId="20577"/>
          <ac:spMkLst>
            <pc:docMk/>
            <pc:sldMk cId="1007446276" sldId="2147475736"/>
            <ac:spMk id="9" creationId="{C961A8CF-0362-17EA-82D9-EC03A7280B88}"/>
          </ac:spMkLst>
        </pc:spChg>
        <pc:spChg chg="add mod">
          <ac:chgData name="ALHAMMADI Rayan" userId="2693ed4d-fabb-406d-a744-69ffe8ca3f4b" providerId="ADAL" clId="{9E5674F8-08D8-47BE-8333-9B89723661F9}" dt="2023-11-23T06:27:22.466" v="943" actId="20577"/>
          <ac:spMkLst>
            <pc:docMk/>
            <pc:sldMk cId="1007446276" sldId="2147475736"/>
            <ac:spMk id="10" creationId="{FCAF6453-FBC3-AEDE-C318-DE04430E519A}"/>
          </ac:spMkLst>
        </pc:spChg>
        <pc:spChg chg="del">
          <ac:chgData name="ALHAMMADI Rayan" userId="2693ed4d-fabb-406d-a744-69ffe8ca3f4b" providerId="ADAL" clId="{9E5674F8-08D8-47BE-8333-9B89723661F9}" dt="2023-11-23T06:27:53.733" v="947" actId="478"/>
          <ac:spMkLst>
            <pc:docMk/>
            <pc:sldMk cId="1007446276" sldId="2147475736"/>
            <ac:spMk id="11" creationId="{06F2389F-7DCC-966E-FE50-723EA90A50DA}"/>
          </ac:spMkLst>
        </pc:spChg>
        <pc:spChg chg="add mod">
          <ac:chgData name="ALHAMMADI Rayan" userId="2693ed4d-fabb-406d-a744-69ffe8ca3f4b" providerId="ADAL" clId="{9E5674F8-08D8-47BE-8333-9B89723661F9}" dt="2023-11-23T06:27:25.307" v="944" actId="20577"/>
          <ac:spMkLst>
            <pc:docMk/>
            <pc:sldMk cId="1007446276" sldId="2147475736"/>
            <ac:spMk id="12" creationId="{31570E83-FE2A-43BD-593B-C88446B6326A}"/>
          </ac:spMkLst>
        </pc:spChg>
        <pc:spChg chg="del">
          <ac:chgData name="ALHAMMADI Rayan" userId="2693ed4d-fabb-406d-a744-69ffe8ca3f4b" providerId="ADAL" clId="{9E5674F8-08D8-47BE-8333-9B89723661F9}" dt="2023-11-23T06:26:04.078" v="925" actId="478"/>
          <ac:spMkLst>
            <pc:docMk/>
            <pc:sldMk cId="1007446276" sldId="2147475736"/>
            <ac:spMk id="14" creationId="{E14D33B2-1F4C-E62A-16BB-8E671EE51774}"/>
          </ac:spMkLst>
        </pc:spChg>
        <pc:spChg chg="add mod">
          <ac:chgData name="ALHAMMADI Rayan" userId="2693ed4d-fabb-406d-a744-69ffe8ca3f4b" providerId="ADAL" clId="{9E5674F8-08D8-47BE-8333-9B89723661F9}" dt="2023-11-23T06:27:54.034" v="948"/>
          <ac:spMkLst>
            <pc:docMk/>
            <pc:sldMk cId="1007446276" sldId="2147475736"/>
            <ac:spMk id="18" creationId="{ACCA8600-A51E-0F91-AF8A-CF9C0A16117C}"/>
          </ac:spMkLst>
        </pc:spChg>
        <pc:picChg chg="del mod">
          <ac:chgData name="ALHAMMADI Rayan" userId="2693ed4d-fabb-406d-a744-69ffe8ca3f4b" providerId="ADAL" clId="{9E5674F8-08D8-47BE-8333-9B89723661F9}" dt="2023-11-23T06:26:01.841" v="924" actId="478"/>
          <ac:picMkLst>
            <pc:docMk/>
            <pc:sldMk cId="1007446276" sldId="2147475736"/>
            <ac:picMk id="13" creationId="{EF04E590-77AC-F214-0C3A-796CCEE83F2D}"/>
          </ac:picMkLst>
        </pc:picChg>
        <pc:picChg chg="add mod">
          <ac:chgData name="ALHAMMADI Rayan" userId="2693ed4d-fabb-406d-a744-69ffe8ca3f4b" providerId="ADAL" clId="{9E5674F8-08D8-47BE-8333-9B89723661F9}" dt="2023-11-23T06:26:44.504" v="935" actId="1038"/>
          <ac:picMkLst>
            <pc:docMk/>
            <pc:sldMk cId="1007446276" sldId="2147475736"/>
            <ac:picMk id="15" creationId="{EDF26361-7721-DC14-0B92-FB1C91B6850F}"/>
          </ac:picMkLst>
        </pc:picChg>
        <pc:picChg chg="add mod">
          <ac:chgData name="ALHAMMADI Rayan" userId="2693ed4d-fabb-406d-a744-69ffe8ca3f4b" providerId="ADAL" clId="{9E5674F8-08D8-47BE-8333-9B89723661F9}" dt="2023-11-23T06:26:57.964" v="938" actId="14100"/>
          <ac:picMkLst>
            <pc:docMk/>
            <pc:sldMk cId="1007446276" sldId="2147475736"/>
            <ac:picMk id="16" creationId="{B0E0B98B-CAD4-D67F-F7B6-201FD3D867EF}"/>
          </ac:picMkLst>
        </pc:picChg>
        <pc:picChg chg="add mod">
          <ac:chgData name="ALHAMMADI Rayan" userId="2693ed4d-fabb-406d-a744-69ffe8ca3f4b" providerId="ADAL" clId="{9E5674F8-08D8-47BE-8333-9B89723661F9}" dt="2023-11-23T06:27:00.121" v="939" actId="14100"/>
          <ac:picMkLst>
            <pc:docMk/>
            <pc:sldMk cId="1007446276" sldId="2147475736"/>
            <ac:picMk id="17" creationId="{546A7982-34CB-EF33-2965-012EAEED266A}"/>
          </ac:picMkLst>
        </pc:picChg>
        <pc:cxnChg chg="add mod">
          <ac:chgData name="ALHAMMADI Rayan" userId="2693ed4d-fabb-406d-a744-69ffe8ca3f4b" providerId="ADAL" clId="{9E5674F8-08D8-47BE-8333-9B89723661F9}" dt="2023-11-23T06:26:20.168" v="929" actId="14100"/>
          <ac:cxnSpMkLst>
            <pc:docMk/>
            <pc:sldMk cId="1007446276" sldId="2147475736"/>
            <ac:cxnSpMk id="3" creationId="{4F4B3EFD-D33D-7EA1-5F4E-FD924BA3C5BF}"/>
          </ac:cxnSpMkLst>
        </pc:cxnChg>
      </pc:sldChg>
      <pc:sldChg chg="del">
        <pc:chgData name="ALHAMMADI Rayan" userId="2693ed4d-fabb-406d-a744-69ffe8ca3f4b" providerId="ADAL" clId="{9E5674F8-08D8-47BE-8333-9B89723661F9}" dt="2023-11-23T06:24:33.849" v="859" actId="47"/>
        <pc:sldMkLst>
          <pc:docMk/>
          <pc:sldMk cId="967156399" sldId="2147475738"/>
        </pc:sldMkLst>
      </pc:sldChg>
      <pc:sldChg chg="del">
        <pc:chgData name="ALHAMMADI Rayan" userId="2693ed4d-fabb-406d-a744-69ffe8ca3f4b" providerId="ADAL" clId="{9E5674F8-08D8-47BE-8333-9B89723661F9}" dt="2023-11-23T06:23:59.632" v="843" actId="47"/>
        <pc:sldMkLst>
          <pc:docMk/>
          <pc:sldMk cId="2129135259" sldId="2147475742"/>
        </pc:sldMkLst>
      </pc:sldChg>
      <pc:sldChg chg="addSp delSp modSp mod">
        <pc:chgData name="ALHAMMADI Rayan" userId="2693ed4d-fabb-406d-a744-69ffe8ca3f4b" providerId="ADAL" clId="{9E5674F8-08D8-47BE-8333-9B89723661F9}" dt="2023-11-23T05:31:36.469" v="184"/>
        <pc:sldMkLst>
          <pc:docMk/>
          <pc:sldMk cId="2928435677" sldId="2147475748"/>
        </pc:sldMkLst>
        <pc:spChg chg="mod">
          <ac:chgData name="ALHAMMADI Rayan" userId="2693ed4d-fabb-406d-a744-69ffe8ca3f4b" providerId="ADAL" clId="{9E5674F8-08D8-47BE-8333-9B89723661F9}" dt="2023-11-23T05:29:49.443" v="120" actId="1036"/>
          <ac:spMkLst>
            <pc:docMk/>
            <pc:sldMk cId="2928435677" sldId="2147475748"/>
            <ac:spMk id="2" creationId="{BCAA38A1-51E4-642D-10AD-F55ED9D35DBB}"/>
          </ac:spMkLst>
        </pc:spChg>
        <pc:spChg chg="add del mod">
          <ac:chgData name="ALHAMMADI Rayan" userId="2693ed4d-fabb-406d-a744-69ffe8ca3f4b" providerId="ADAL" clId="{9E5674F8-08D8-47BE-8333-9B89723661F9}" dt="2023-11-23T05:30:39.233" v="174" actId="478"/>
          <ac:spMkLst>
            <pc:docMk/>
            <pc:sldMk cId="2928435677" sldId="2147475748"/>
            <ac:spMk id="4" creationId="{95A81CA0-6738-4EA5-CDA7-D184472166DE}"/>
          </ac:spMkLst>
        </pc:spChg>
        <pc:spChg chg="mod">
          <ac:chgData name="ALHAMMADI Rayan" userId="2693ed4d-fabb-406d-a744-69ffe8ca3f4b" providerId="ADAL" clId="{9E5674F8-08D8-47BE-8333-9B89723661F9}" dt="2023-11-23T05:29:49.443" v="120" actId="1036"/>
          <ac:spMkLst>
            <pc:docMk/>
            <pc:sldMk cId="2928435677" sldId="2147475748"/>
            <ac:spMk id="5" creationId="{2FD67301-8E2F-D003-6201-ECF863FF43DE}"/>
          </ac:spMkLst>
        </pc:spChg>
        <pc:spChg chg="mod">
          <ac:chgData name="ALHAMMADI Rayan" userId="2693ed4d-fabb-406d-a744-69ffe8ca3f4b" providerId="ADAL" clId="{9E5674F8-08D8-47BE-8333-9B89723661F9}" dt="2023-11-23T05:29:26.669" v="98" actId="1076"/>
          <ac:spMkLst>
            <pc:docMk/>
            <pc:sldMk cId="2928435677" sldId="2147475748"/>
            <ac:spMk id="6" creationId="{72751747-AAE6-6104-E7B0-C34B90BC014D}"/>
          </ac:spMkLst>
        </pc:spChg>
        <pc:spChg chg="add mod">
          <ac:chgData name="ALHAMMADI Rayan" userId="2693ed4d-fabb-406d-a744-69ffe8ca3f4b" providerId="ADAL" clId="{9E5674F8-08D8-47BE-8333-9B89723661F9}" dt="2023-11-23T05:30:35.754" v="173" actId="1036"/>
          <ac:spMkLst>
            <pc:docMk/>
            <pc:sldMk cId="2928435677" sldId="2147475748"/>
            <ac:spMk id="7" creationId="{6184D88F-4349-1355-F6C1-38F20FF5D494}"/>
          </ac:spMkLst>
        </pc:spChg>
        <pc:spChg chg="add mod">
          <ac:chgData name="ALHAMMADI Rayan" userId="2693ed4d-fabb-406d-a744-69ffe8ca3f4b" providerId="ADAL" clId="{9E5674F8-08D8-47BE-8333-9B89723661F9}" dt="2023-11-23T05:30:35.754" v="173" actId="1036"/>
          <ac:spMkLst>
            <pc:docMk/>
            <pc:sldMk cId="2928435677" sldId="2147475748"/>
            <ac:spMk id="8" creationId="{45CE2D2D-4A35-9FB1-7C7A-97C874BEE31C}"/>
          </ac:spMkLst>
        </pc:spChg>
        <pc:spChg chg="add mod">
          <ac:chgData name="ALHAMMADI Rayan" userId="2693ed4d-fabb-406d-a744-69ffe8ca3f4b" providerId="ADAL" clId="{9E5674F8-08D8-47BE-8333-9B89723661F9}" dt="2023-11-23T05:30:35.754" v="173" actId="1036"/>
          <ac:spMkLst>
            <pc:docMk/>
            <pc:sldMk cId="2928435677" sldId="2147475748"/>
            <ac:spMk id="9" creationId="{1E8B8E78-A791-EF5B-D6E6-157EFB9D3BED}"/>
          </ac:spMkLst>
        </pc:spChg>
        <pc:spChg chg="add mod">
          <ac:chgData name="ALHAMMADI Rayan" userId="2693ed4d-fabb-406d-a744-69ffe8ca3f4b" providerId="ADAL" clId="{9E5674F8-08D8-47BE-8333-9B89723661F9}" dt="2023-11-23T05:30:35.754" v="173" actId="1036"/>
          <ac:spMkLst>
            <pc:docMk/>
            <pc:sldMk cId="2928435677" sldId="2147475748"/>
            <ac:spMk id="10" creationId="{C255EC5B-4D2A-803F-21B9-1CD2D812C5D8}"/>
          </ac:spMkLst>
        </pc:spChg>
        <pc:spChg chg="mod">
          <ac:chgData name="ALHAMMADI Rayan" userId="2693ed4d-fabb-406d-a744-69ffe8ca3f4b" providerId="ADAL" clId="{9E5674F8-08D8-47BE-8333-9B89723661F9}" dt="2023-11-23T05:31:36.469" v="184"/>
          <ac:spMkLst>
            <pc:docMk/>
            <pc:sldMk cId="2928435677" sldId="2147475748"/>
            <ac:spMk id="14" creationId="{653C56E8-EBEE-3580-4B30-9EBE4479FBA6}"/>
          </ac:spMkLst>
        </pc:spChg>
        <pc:spChg chg="mod">
          <ac:chgData name="ALHAMMADI Rayan" userId="2693ed4d-fabb-406d-a744-69ffe8ca3f4b" providerId="ADAL" clId="{9E5674F8-08D8-47BE-8333-9B89723661F9}" dt="2023-11-23T05:31:36.469" v="184"/>
          <ac:spMkLst>
            <pc:docMk/>
            <pc:sldMk cId="2928435677" sldId="2147475748"/>
            <ac:spMk id="15" creationId="{08AEEA34-3789-0ABE-E950-187193EC22FA}"/>
          </ac:spMkLst>
        </pc:spChg>
        <pc:spChg chg="mod">
          <ac:chgData name="ALHAMMADI Rayan" userId="2693ed4d-fabb-406d-a744-69ffe8ca3f4b" providerId="ADAL" clId="{9E5674F8-08D8-47BE-8333-9B89723661F9}" dt="2023-11-23T05:29:49.443" v="120" actId="1036"/>
          <ac:spMkLst>
            <pc:docMk/>
            <pc:sldMk cId="2928435677" sldId="2147475748"/>
            <ac:spMk id="16" creationId="{76CB8230-8B19-27BA-4A48-BB5A437B8FE7}"/>
          </ac:spMkLst>
        </pc:spChg>
        <pc:spChg chg="mod">
          <ac:chgData name="ALHAMMADI Rayan" userId="2693ed4d-fabb-406d-a744-69ffe8ca3f4b" providerId="ADAL" clId="{9E5674F8-08D8-47BE-8333-9B89723661F9}" dt="2023-11-23T05:29:49.443" v="120" actId="1036"/>
          <ac:spMkLst>
            <pc:docMk/>
            <pc:sldMk cId="2928435677" sldId="2147475748"/>
            <ac:spMk id="17" creationId="{10750BE2-C8E4-79B0-43DA-9B6BACC844B8}"/>
          </ac:spMkLst>
        </pc:spChg>
        <pc:spChg chg="mod">
          <ac:chgData name="ALHAMMADI Rayan" userId="2693ed4d-fabb-406d-a744-69ffe8ca3f4b" providerId="ADAL" clId="{9E5674F8-08D8-47BE-8333-9B89723661F9}" dt="2023-11-23T05:29:49.443" v="120" actId="1036"/>
          <ac:spMkLst>
            <pc:docMk/>
            <pc:sldMk cId="2928435677" sldId="2147475748"/>
            <ac:spMk id="18" creationId="{F6CD04BA-A1ED-9AE5-192F-156B2132274A}"/>
          </ac:spMkLst>
        </pc:spChg>
        <pc:spChg chg="mod">
          <ac:chgData name="ALHAMMADI Rayan" userId="2693ed4d-fabb-406d-a744-69ffe8ca3f4b" providerId="ADAL" clId="{9E5674F8-08D8-47BE-8333-9B89723661F9}" dt="2023-11-23T05:29:49.443" v="120" actId="1036"/>
          <ac:spMkLst>
            <pc:docMk/>
            <pc:sldMk cId="2928435677" sldId="2147475748"/>
            <ac:spMk id="19" creationId="{D6ACBD89-D98B-D343-EE0B-95657B206CC6}"/>
          </ac:spMkLst>
        </pc:spChg>
        <pc:spChg chg="mod">
          <ac:chgData name="ALHAMMADI Rayan" userId="2693ed4d-fabb-406d-a744-69ffe8ca3f4b" providerId="ADAL" clId="{9E5674F8-08D8-47BE-8333-9B89723661F9}" dt="2023-11-23T05:29:49.443" v="120" actId="1036"/>
          <ac:spMkLst>
            <pc:docMk/>
            <pc:sldMk cId="2928435677" sldId="2147475748"/>
            <ac:spMk id="20" creationId="{7095E95F-BF81-291A-427D-8E6CDDC920E1}"/>
          </ac:spMkLst>
        </pc:spChg>
        <pc:spChg chg="mod">
          <ac:chgData name="ALHAMMADI Rayan" userId="2693ed4d-fabb-406d-a744-69ffe8ca3f4b" providerId="ADAL" clId="{9E5674F8-08D8-47BE-8333-9B89723661F9}" dt="2023-11-23T05:29:49.443" v="120" actId="1036"/>
          <ac:spMkLst>
            <pc:docMk/>
            <pc:sldMk cId="2928435677" sldId="2147475748"/>
            <ac:spMk id="21" creationId="{C11A1047-051E-400A-3756-09542BA7CA7D}"/>
          </ac:spMkLst>
        </pc:spChg>
        <pc:spChg chg="mod">
          <ac:chgData name="ALHAMMADI Rayan" userId="2693ed4d-fabb-406d-a744-69ffe8ca3f4b" providerId="ADAL" clId="{9E5674F8-08D8-47BE-8333-9B89723661F9}" dt="2023-11-23T05:31:36.469" v="184"/>
          <ac:spMkLst>
            <pc:docMk/>
            <pc:sldMk cId="2928435677" sldId="2147475748"/>
            <ac:spMk id="22" creationId="{BABF4BF7-7117-42A5-3E72-0F50B1EFD14C}"/>
          </ac:spMkLst>
        </pc:spChg>
        <pc:spChg chg="mod">
          <ac:chgData name="ALHAMMADI Rayan" userId="2693ed4d-fabb-406d-a744-69ffe8ca3f4b" providerId="ADAL" clId="{9E5674F8-08D8-47BE-8333-9B89723661F9}" dt="2023-11-23T05:31:36.469" v="184"/>
          <ac:spMkLst>
            <pc:docMk/>
            <pc:sldMk cId="2928435677" sldId="2147475748"/>
            <ac:spMk id="23" creationId="{D61977AC-5589-1A8F-C804-D7A0F89EA502}"/>
          </ac:spMkLst>
        </pc:spChg>
        <pc:spChg chg="mod">
          <ac:chgData name="ALHAMMADI Rayan" userId="2693ed4d-fabb-406d-a744-69ffe8ca3f4b" providerId="ADAL" clId="{9E5674F8-08D8-47BE-8333-9B89723661F9}" dt="2023-11-23T05:31:36.469" v="184"/>
          <ac:spMkLst>
            <pc:docMk/>
            <pc:sldMk cId="2928435677" sldId="2147475748"/>
            <ac:spMk id="24" creationId="{E5688232-C3FD-AB41-5712-F67AE99EAEA1}"/>
          </ac:spMkLst>
        </pc:spChg>
        <pc:spChg chg="del mod">
          <ac:chgData name="ALHAMMADI Rayan" userId="2693ed4d-fabb-406d-a744-69ffe8ca3f4b" providerId="ADAL" clId="{9E5674F8-08D8-47BE-8333-9B89723661F9}" dt="2023-11-23T05:29:32.275" v="102" actId="478"/>
          <ac:spMkLst>
            <pc:docMk/>
            <pc:sldMk cId="2928435677" sldId="2147475748"/>
            <ac:spMk id="42" creationId="{55EE7519-E647-57F7-7B40-D716CDCB58E5}"/>
          </ac:spMkLst>
        </pc:spChg>
        <pc:grpChg chg="add mod">
          <ac:chgData name="ALHAMMADI Rayan" userId="2693ed4d-fabb-406d-a744-69ffe8ca3f4b" providerId="ADAL" clId="{9E5674F8-08D8-47BE-8333-9B89723661F9}" dt="2023-11-23T05:31:36.469" v="184"/>
          <ac:grpSpMkLst>
            <pc:docMk/>
            <pc:sldMk cId="2928435677" sldId="2147475748"/>
            <ac:grpSpMk id="13" creationId="{39B9CE80-13B3-29D8-6A9C-8D875EA19D0D}"/>
          </ac:grpSpMkLst>
        </pc:grpChg>
        <pc:picChg chg="add mod ord">
          <ac:chgData name="ALHAMMADI Rayan" userId="2693ed4d-fabb-406d-a744-69ffe8ca3f4b" providerId="ADAL" clId="{9E5674F8-08D8-47BE-8333-9B89723661F9}" dt="2023-11-23T05:31:19.064" v="181" actId="1076"/>
          <ac:picMkLst>
            <pc:docMk/>
            <pc:sldMk cId="2928435677" sldId="2147475748"/>
            <ac:picMk id="11" creationId="{19D172EA-A2DB-72A5-0E53-7407F09F21D9}"/>
          </ac:picMkLst>
        </pc:picChg>
        <pc:picChg chg="add mod">
          <ac:chgData name="ALHAMMADI Rayan" userId="2693ed4d-fabb-406d-a744-69ffe8ca3f4b" providerId="ADAL" clId="{9E5674F8-08D8-47BE-8333-9B89723661F9}" dt="2023-11-23T05:31:31.435" v="183" actId="14100"/>
          <ac:picMkLst>
            <pc:docMk/>
            <pc:sldMk cId="2928435677" sldId="2147475748"/>
            <ac:picMk id="12" creationId="{8153CE31-7E61-3FD3-3E6B-93B075207920}"/>
          </ac:picMkLst>
        </pc:picChg>
      </pc:sldChg>
      <pc:sldChg chg="addSp delSp modSp mod">
        <pc:chgData name="ALHAMMADI Rayan" userId="2693ed4d-fabb-406d-a744-69ffe8ca3f4b" providerId="ADAL" clId="{9E5674F8-08D8-47BE-8333-9B89723661F9}" dt="2023-11-23T05:32:33.487" v="205" actId="732"/>
        <pc:sldMkLst>
          <pc:docMk/>
          <pc:sldMk cId="1204122099" sldId="2147475751"/>
        </pc:sldMkLst>
        <pc:spChg chg="mod">
          <ac:chgData name="ALHAMMADI Rayan" userId="2693ed4d-fabb-406d-a744-69ffe8ca3f4b" providerId="ADAL" clId="{9E5674F8-08D8-47BE-8333-9B89723661F9}" dt="2023-11-23T05:31:59.381" v="195" actId="20577"/>
          <ac:spMkLst>
            <pc:docMk/>
            <pc:sldMk cId="1204122099" sldId="2147475751"/>
            <ac:spMk id="2" creationId="{64EB6FE1-EAE6-401C-773A-949BA478E308}"/>
          </ac:spMkLst>
        </pc:spChg>
        <pc:picChg chg="del">
          <ac:chgData name="ALHAMMADI Rayan" userId="2693ed4d-fabb-406d-a744-69ffe8ca3f4b" providerId="ADAL" clId="{9E5674F8-08D8-47BE-8333-9B89723661F9}" dt="2023-11-23T05:32:01.759" v="196" actId="478"/>
          <ac:picMkLst>
            <pc:docMk/>
            <pc:sldMk cId="1204122099" sldId="2147475751"/>
            <ac:picMk id="5" creationId="{1A279B92-F679-0D37-2227-9F8CCDFA8898}"/>
          </ac:picMkLst>
        </pc:picChg>
        <pc:picChg chg="add mod ord modCrop">
          <ac:chgData name="ALHAMMADI Rayan" userId="2693ed4d-fabb-406d-a744-69ffe8ca3f4b" providerId="ADAL" clId="{9E5674F8-08D8-47BE-8333-9B89723661F9}" dt="2023-11-23T05:32:33.487" v="205" actId="732"/>
          <ac:picMkLst>
            <pc:docMk/>
            <pc:sldMk cId="1204122099" sldId="2147475751"/>
            <ac:picMk id="12" creationId="{15E07E80-208B-8E45-66FF-88932B8A9DE5}"/>
          </ac:picMkLst>
        </pc:picChg>
      </pc:sldChg>
      <pc:sldChg chg="del">
        <pc:chgData name="ALHAMMADI Rayan" userId="2693ed4d-fabb-406d-a744-69ffe8ca3f4b" providerId="ADAL" clId="{9E5674F8-08D8-47BE-8333-9B89723661F9}" dt="2023-11-23T06:23:52.776" v="839" actId="47"/>
        <pc:sldMkLst>
          <pc:docMk/>
          <pc:sldMk cId="759185854" sldId="2147475752"/>
        </pc:sldMkLst>
      </pc:sldChg>
      <pc:sldChg chg="del">
        <pc:chgData name="ALHAMMADI Rayan" userId="2693ed4d-fabb-406d-a744-69ffe8ca3f4b" providerId="ADAL" clId="{9E5674F8-08D8-47BE-8333-9B89723661F9}" dt="2023-11-23T06:23:57.416" v="842" actId="47"/>
        <pc:sldMkLst>
          <pc:docMk/>
          <pc:sldMk cId="1941549993" sldId="2147475753"/>
        </pc:sldMkLst>
      </pc:sldChg>
      <pc:sldChg chg="del">
        <pc:chgData name="ALHAMMADI Rayan" userId="2693ed4d-fabb-406d-a744-69ffe8ca3f4b" providerId="ADAL" clId="{9E5674F8-08D8-47BE-8333-9B89723661F9}" dt="2023-11-23T06:32:14.264" v="1085" actId="2696"/>
        <pc:sldMkLst>
          <pc:docMk/>
          <pc:sldMk cId="2294647509" sldId="2147475754"/>
        </pc:sldMkLst>
      </pc:sldChg>
      <pc:sldChg chg="del">
        <pc:chgData name="ALHAMMADI Rayan" userId="2693ed4d-fabb-406d-a744-69ffe8ca3f4b" providerId="ADAL" clId="{9E5674F8-08D8-47BE-8333-9B89723661F9}" dt="2023-11-23T06:24:03.857" v="845" actId="47"/>
        <pc:sldMkLst>
          <pc:docMk/>
          <pc:sldMk cId="1310962663" sldId="2147475755"/>
        </pc:sldMkLst>
      </pc:sldChg>
      <pc:sldChg chg="del">
        <pc:chgData name="ALHAMMADI Rayan" userId="2693ed4d-fabb-406d-a744-69ffe8ca3f4b" providerId="ADAL" clId="{9E5674F8-08D8-47BE-8333-9B89723661F9}" dt="2023-11-23T06:24:06.755" v="846" actId="47"/>
        <pc:sldMkLst>
          <pc:docMk/>
          <pc:sldMk cId="3430255584" sldId="2147475756"/>
        </pc:sldMkLst>
      </pc:sldChg>
      <pc:sldChg chg="del">
        <pc:chgData name="ALHAMMADI Rayan" userId="2693ed4d-fabb-406d-a744-69ffe8ca3f4b" providerId="ADAL" clId="{9E5674F8-08D8-47BE-8333-9B89723661F9}" dt="2023-11-23T06:24:07.675" v="847" actId="47"/>
        <pc:sldMkLst>
          <pc:docMk/>
          <pc:sldMk cId="824522368" sldId="2147475757"/>
        </pc:sldMkLst>
      </pc:sldChg>
      <pc:sldChg chg="del">
        <pc:chgData name="ALHAMMADI Rayan" userId="2693ed4d-fabb-406d-a744-69ffe8ca3f4b" providerId="ADAL" clId="{9E5674F8-08D8-47BE-8333-9B89723661F9}" dt="2023-11-23T06:24:08.514" v="848" actId="47"/>
        <pc:sldMkLst>
          <pc:docMk/>
          <pc:sldMk cId="194558334" sldId="2147475758"/>
        </pc:sldMkLst>
      </pc:sldChg>
      <pc:sldChg chg="del">
        <pc:chgData name="ALHAMMADI Rayan" userId="2693ed4d-fabb-406d-a744-69ffe8ca3f4b" providerId="ADAL" clId="{9E5674F8-08D8-47BE-8333-9B89723661F9}" dt="2023-11-23T06:24:09.159" v="849" actId="47"/>
        <pc:sldMkLst>
          <pc:docMk/>
          <pc:sldMk cId="4055920739" sldId="2147475759"/>
        </pc:sldMkLst>
      </pc:sldChg>
      <pc:sldChg chg="del">
        <pc:chgData name="ALHAMMADI Rayan" userId="2693ed4d-fabb-406d-a744-69ffe8ca3f4b" providerId="ADAL" clId="{9E5674F8-08D8-47BE-8333-9B89723661F9}" dt="2023-11-23T06:24:09.913" v="850" actId="47"/>
        <pc:sldMkLst>
          <pc:docMk/>
          <pc:sldMk cId="2636369851" sldId="2147475760"/>
        </pc:sldMkLst>
      </pc:sldChg>
      <pc:sldChg chg="del">
        <pc:chgData name="ALHAMMADI Rayan" userId="2693ed4d-fabb-406d-a744-69ffe8ca3f4b" providerId="ADAL" clId="{9E5674F8-08D8-47BE-8333-9B89723661F9}" dt="2023-11-23T06:24:24.763" v="853" actId="47"/>
        <pc:sldMkLst>
          <pc:docMk/>
          <pc:sldMk cId="2210229947" sldId="2147475761"/>
        </pc:sldMkLst>
      </pc:sldChg>
      <pc:sldChg chg="del">
        <pc:chgData name="ALHAMMADI Rayan" userId="2693ed4d-fabb-406d-a744-69ffe8ca3f4b" providerId="ADAL" clId="{9E5674F8-08D8-47BE-8333-9B89723661F9}" dt="2023-11-23T06:24:30.716" v="856" actId="47"/>
        <pc:sldMkLst>
          <pc:docMk/>
          <pc:sldMk cId="4069319387" sldId="2147475762"/>
        </pc:sldMkLst>
      </pc:sldChg>
      <pc:sldChg chg="del">
        <pc:chgData name="ALHAMMADI Rayan" userId="2693ed4d-fabb-406d-a744-69ffe8ca3f4b" providerId="ADAL" clId="{9E5674F8-08D8-47BE-8333-9B89723661F9}" dt="2023-11-23T06:24:32.186" v="857" actId="47"/>
        <pc:sldMkLst>
          <pc:docMk/>
          <pc:sldMk cId="2642426771" sldId="2147475763"/>
        </pc:sldMkLst>
      </pc:sldChg>
      <pc:sldChg chg="del">
        <pc:chgData name="ALHAMMADI Rayan" userId="2693ed4d-fabb-406d-a744-69ffe8ca3f4b" providerId="ADAL" clId="{9E5674F8-08D8-47BE-8333-9B89723661F9}" dt="2023-11-23T06:24:34.313" v="860" actId="47"/>
        <pc:sldMkLst>
          <pc:docMk/>
          <pc:sldMk cId="924987911" sldId="2147475764"/>
        </pc:sldMkLst>
      </pc:sldChg>
      <pc:sldChg chg="del">
        <pc:chgData name="ALHAMMADI Rayan" userId="2693ed4d-fabb-406d-a744-69ffe8ca3f4b" providerId="ADAL" clId="{9E5674F8-08D8-47BE-8333-9B89723661F9}" dt="2023-11-23T06:24:35.107" v="861" actId="47"/>
        <pc:sldMkLst>
          <pc:docMk/>
          <pc:sldMk cId="2012345551" sldId="2147475765"/>
        </pc:sldMkLst>
      </pc:sldChg>
      <pc:sldChg chg="del">
        <pc:chgData name="ALHAMMADI Rayan" userId="2693ed4d-fabb-406d-a744-69ffe8ca3f4b" providerId="ADAL" clId="{9E5674F8-08D8-47BE-8333-9B89723661F9}" dt="2023-11-23T06:24:35.670" v="862" actId="47"/>
        <pc:sldMkLst>
          <pc:docMk/>
          <pc:sldMk cId="2406570804" sldId="2147475766"/>
        </pc:sldMkLst>
      </pc:sldChg>
      <pc:sldChg chg="del">
        <pc:chgData name="ALHAMMADI Rayan" userId="2693ed4d-fabb-406d-a744-69ffe8ca3f4b" providerId="ADAL" clId="{9E5674F8-08D8-47BE-8333-9B89723661F9}" dt="2023-11-23T06:24:36.286" v="863" actId="47"/>
        <pc:sldMkLst>
          <pc:docMk/>
          <pc:sldMk cId="1041505994" sldId="2147475767"/>
        </pc:sldMkLst>
      </pc:sldChg>
      <pc:sldChg chg="del">
        <pc:chgData name="ALHAMMADI Rayan" userId="2693ed4d-fabb-406d-a744-69ffe8ca3f4b" providerId="ADAL" clId="{9E5674F8-08D8-47BE-8333-9B89723661F9}" dt="2023-11-23T06:24:37.020" v="864" actId="47"/>
        <pc:sldMkLst>
          <pc:docMk/>
          <pc:sldMk cId="353162098" sldId="2147475768"/>
        </pc:sldMkLst>
      </pc:sldChg>
      <pc:sldChg chg="del">
        <pc:chgData name="ALHAMMADI Rayan" userId="2693ed4d-fabb-406d-a744-69ffe8ca3f4b" providerId="ADAL" clId="{9E5674F8-08D8-47BE-8333-9B89723661F9}" dt="2023-11-23T06:24:39.030" v="867" actId="47"/>
        <pc:sldMkLst>
          <pc:docMk/>
          <pc:sldMk cId="1646901876" sldId="2147475769"/>
        </pc:sldMkLst>
      </pc:sldChg>
      <pc:sldChg chg="del">
        <pc:chgData name="ALHAMMADI Rayan" userId="2693ed4d-fabb-406d-a744-69ffe8ca3f4b" providerId="ADAL" clId="{9E5674F8-08D8-47BE-8333-9B89723661F9}" dt="2023-11-23T06:24:39.762" v="868" actId="47"/>
        <pc:sldMkLst>
          <pc:docMk/>
          <pc:sldMk cId="953422734" sldId="2147475770"/>
        </pc:sldMkLst>
      </pc:sldChg>
      <pc:sldChg chg="del">
        <pc:chgData name="ALHAMMADI Rayan" userId="2693ed4d-fabb-406d-a744-69ffe8ca3f4b" providerId="ADAL" clId="{9E5674F8-08D8-47BE-8333-9B89723661F9}" dt="2023-11-23T06:24:40.389" v="869" actId="47"/>
        <pc:sldMkLst>
          <pc:docMk/>
          <pc:sldMk cId="949071378" sldId="2147475771"/>
        </pc:sldMkLst>
      </pc:sldChg>
      <pc:sldChg chg="del">
        <pc:chgData name="ALHAMMADI Rayan" userId="2693ed4d-fabb-406d-a744-69ffe8ca3f4b" providerId="ADAL" clId="{9E5674F8-08D8-47BE-8333-9B89723661F9}" dt="2023-11-23T06:24:41.399" v="870" actId="47"/>
        <pc:sldMkLst>
          <pc:docMk/>
          <pc:sldMk cId="3612231315" sldId="2147475772"/>
        </pc:sldMkLst>
      </pc:sldChg>
      <pc:sldChg chg="addSp delSp modSp add mod ord">
        <pc:chgData name="ALHAMMADI Rayan" userId="2693ed4d-fabb-406d-a744-69ffe8ca3f4b" providerId="ADAL" clId="{9E5674F8-08D8-47BE-8333-9B89723661F9}" dt="2023-11-23T05:41:25.188" v="297" actId="14100"/>
        <pc:sldMkLst>
          <pc:docMk/>
          <pc:sldMk cId="690379486" sldId="2147475773"/>
        </pc:sldMkLst>
        <pc:spChg chg="mod">
          <ac:chgData name="ALHAMMADI Rayan" userId="2693ed4d-fabb-406d-a744-69ffe8ca3f4b" providerId="ADAL" clId="{9E5674F8-08D8-47BE-8333-9B89723661F9}" dt="2023-11-23T05:39:58.033" v="264"/>
          <ac:spMkLst>
            <pc:docMk/>
            <pc:sldMk cId="690379486" sldId="2147475773"/>
            <ac:spMk id="2" creationId="{0D71577C-093F-4BDD-AA9B-19B5D86828A1}"/>
          </ac:spMkLst>
        </pc:spChg>
        <pc:spChg chg="add del mod">
          <ac:chgData name="ALHAMMADI Rayan" userId="2693ed4d-fabb-406d-a744-69ffe8ca3f4b" providerId="ADAL" clId="{9E5674F8-08D8-47BE-8333-9B89723661F9}" dt="2023-11-23T05:40:15.177" v="268"/>
          <ac:spMkLst>
            <pc:docMk/>
            <pc:sldMk cId="690379486" sldId="2147475773"/>
            <ac:spMk id="3" creationId="{1430749D-FA14-2AA7-6629-7B6D76BC439C}"/>
          </ac:spMkLst>
        </pc:spChg>
        <pc:spChg chg="add mod">
          <ac:chgData name="ALHAMMADI Rayan" userId="2693ed4d-fabb-406d-a744-69ffe8ca3f4b" providerId="ADAL" clId="{9E5674F8-08D8-47BE-8333-9B89723661F9}" dt="2023-11-23T05:40:16.480" v="270"/>
          <ac:spMkLst>
            <pc:docMk/>
            <pc:sldMk cId="690379486" sldId="2147475773"/>
            <ac:spMk id="4" creationId="{FAB6A306-882A-5260-B998-977F62A9FE85}"/>
          </ac:spMkLst>
        </pc:spChg>
        <pc:spChg chg="add del mod">
          <ac:chgData name="ALHAMMADI Rayan" userId="2693ed4d-fabb-406d-a744-69ffe8ca3f4b" providerId="ADAL" clId="{9E5674F8-08D8-47BE-8333-9B89723661F9}" dt="2023-11-23T05:41:16.223" v="294" actId="478"/>
          <ac:spMkLst>
            <pc:docMk/>
            <pc:sldMk cId="690379486" sldId="2147475773"/>
            <ac:spMk id="7" creationId="{3740132B-012A-BC8C-6E68-A2249426043B}"/>
          </ac:spMkLst>
        </pc:spChg>
        <pc:spChg chg="del">
          <ac:chgData name="ALHAMMADI Rayan" userId="2693ed4d-fabb-406d-a744-69ffe8ca3f4b" providerId="ADAL" clId="{9E5674F8-08D8-47BE-8333-9B89723661F9}" dt="2023-11-23T05:40:16.095" v="269" actId="478"/>
          <ac:spMkLst>
            <pc:docMk/>
            <pc:sldMk cId="690379486" sldId="2147475773"/>
            <ac:spMk id="11" creationId="{06F2389F-7DCC-966E-FE50-723EA90A50DA}"/>
          </ac:spMkLst>
        </pc:spChg>
        <pc:spChg chg="del">
          <ac:chgData name="ALHAMMADI Rayan" userId="2693ed4d-fabb-406d-a744-69ffe8ca3f4b" providerId="ADAL" clId="{9E5674F8-08D8-47BE-8333-9B89723661F9}" dt="2023-11-23T05:40:05.085" v="266" actId="478"/>
          <ac:spMkLst>
            <pc:docMk/>
            <pc:sldMk cId="690379486" sldId="2147475773"/>
            <ac:spMk id="14" creationId="{E14D33B2-1F4C-E62A-16BB-8E671EE51774}"/>
          </ac:spMkLst>
        </pc:spChg>
        <pc:spChg chg="mod">
          <ac:chgData name="ALHAMMADI Rayan" userId="2693ed4d-fabb-406d-a744-69ffe8ca3f4b" providerId="ADAL" clId="{9E5674F8-08D8-47BE-8333-9B89723661F9}" dt="2023-11-23T05:41:00.190" v="292"/>
          <ac:spMkLst>
            <pc:docMk/>
            <pc:sldMk cId="690379486" sldId="2147475773"/>
            <ac:spMk id="16" creationId="{A5096A54-83BA-D664-765F-EBC29C64EEFB}"/>
          </ac:spMkLst>
        </pc:spChg>
        <pc:spChg chg="mod">
          <ac:chgData name="ALHAMMADI Rayan" userId="2693ed4d-fabb-406d-a744-69ffe8ca3f4b" providerId="ADAL" clId="{9E5674F8-08D8-47BE-8333-9B89723661F9}" dt="2023-11-23T05:41:00.190" v="292"/>
          <ac:spMkLst>
            <pc:docMk/>
            <pc:sldMk cId="690379486" sldId="2147475773"/>
            <ac:spMk id="17" creationId="{AFF6726C-1EF2-08B9-CBE7-89E0724CBEB8}"/>
          </ac:spMkLst>
        </pc:spChg>
        <pc:spChg chg="mod">
          <ac:chgData name="ALHAMMADI Rayan" userId="2693ed4d-fabb-406d-a744-69ffe8ca3f4b" providerId="ADAL" clId="{9E5674F8-08D8-47BE-8333-9B89723661F9}" dt="2023-11-23T05:41:00.190" v="292"/>
          <ac:spMkLst>
            <pc:docMk/>
            <pc:sldMk cId="690379486" sldId="2147475773"/>
            <ac:spMk id="18" creationId="{531A5142-A803-D567-0766-4B64AE0D1B6A}"/>
          </ac:spMkLst>
        </pc:spChg>
        <pc:spChg chg="mod">
          <ac:chgData name="ALHAMMADI Rayan" userId="2693ed4d-fabb-406d-a744-69ffe8ca3f4b" providerId="ADAL" clId="{9E5674F8-08D8-47BE-8333-9B89723661F9}" dt="2023-11-23T05:41:00.190" v="292"/>
          <ac:spMkLst>
            <pc:docMk/>
            <pc:sldMk cId="690379486" sldId="2147475773"/>
            <ac:spMk id="19" creationId="{C1845484-70AC-7626-7FE6-B2F795887E32}"/>
          </ac:spMkLst>
        </pc:spChg>
        <pc:spChg chg="mod">
          <ac:chgData name="ALHAMMADI Rayan" userId="2693ed4d-fabb-406d-a744-69ffe8ca3f4b" providerId="ADAL" clId="{9E5674F8-08D8-47BE-8333-9B89723661F9}" dt="2023-11-23T05:41:00.190" v="292"/>
          <ac:spMkLst>
            <pc:docMk/>
            <pc:sldMk cId="690379486" sldId="2147475773"/>
            <ac:spMk id="20" creationId="{B7305882-2880-1899-D0D4-7C6C3F793FD1}"/>
          </ac:spMkLst>
        </pc:spChg>
        <pc:spChg chg="mod">
          <ac:chgData name="ALHAMMADI Rayan" userId="2693ed4d-fabb-406d-a744-69ffe8ca3f4b" providerId="ADAL" clId="{9E5674F8-08D8-47BE-8333-9B89723661F9}" dt="2023-11-23T05:41:00.190" v="292"/>
          <ac:spMkLst>
            <pc:docMk/>
            <pc:sldMk cId="690379486" sldId="2147475773"/>
            <ac:spMk id="21" creationId="{2EDCBF55-33AE-4EBC-4D68-0C1EFCC1431A}"/>
          </ac:spMkLst>
        </pc:spChg>
        <pc:spChg chg="mod">
          <ac:chgData name="ALHAMMADI Rayan" userId="2693ed4d-fabb-406d-a744-69ffe8ca3f4b" providerId="ADAL" clId="{9E5674F8-08D8-47BE-8333-9B89723661F9}" dt="2023-11-23T05:41:00.190" v="292"/>
          <ac:spMkLst>
            <pc:docMk/>
            <pc:sldMk cId="690379486" sldId="2147475773"/>
            <ac:spMk id="22" creationId="{71A6E10D-66A4-EC2F-4D8B-4D2BCD0B2AB9}"/>
          </ac:spMkLst>
        </pc:spChg>
        <pc:spChg chg="mod">
          <ac:chgData name="ALHAMMADI Rayan" userId="2693ed4d-fabb-406d-a744-69ffe8ca3f4b" providerId="ADAL" clId="{9E5674F8-08D8-47BE-8333-9B89723661F9}" dt="2023-11-23T05:41:00.190" v="292"/>
          <ac:spMkLst>
            <pc:docMk/>
            <pc:sldMk cId="690379486" sldId="2147475773"/>
            <ac:spMk id="23" creationId="{4D415753-667D-06EF-446F-F65D8D58F130}"/>
          </ac:spMkLst>
        </pc:spChg>
        <pc:spChg chg="mod">
          <ac:chgData name="ALHAMMADI Rayan" userId="2693ed4d-fabb-406d-a744-69ffe8ca3f4b" providerId="ADAL" clId="{9E5674F8-08D8-47BE-8333-9B89723661F9}" dt="2023-11-23T05:41:00.190" v="292"/>
          <ac:spMkLst>
            <pc:docMk/>
            <pc:sldMk cId="690379486" sldId="2147475773"/>
            <ac:spMk id="24" creationId="{734AA916-2992-DF56-F881-FD0C320718D9}"/>
          </ac:spMkLst>
        </pc:spChg>
        <pc:spChg chg="mod">
          <ac:chgData name="ALHAMMADI Rayan" userId="2693ed4d-fabb-406d-a744-69ffe8ca3f4b" providerId="ADAL" clId="{9E5674F8-08D8-47BE-8333-9B89723661F9}" dt="2023-11-23T05:41:00.190" v="292"/>
          <ac:spMkLst>
            <pc:docMk/>
            <pc:sldMk cId="690379486" sldId="2147475773"/>
            <ac:spMk id="25" creationId="{303FC76F-627D-94F6-4E24-EC48F550E4E7}"/>
          </ac:spMkLst>
        </pc:spChg>
        <pc:spChg chg="mod">
          <ac:chgData name="ALHAMMADI Rayan" userId="2693ed4d-fabb-406d-a744-69ffe8ca3f4b" providerId="ADAL" clId="{9E5674F8-08D8-47BE-8333-9B89723661F9}" dt="2023-11-23T05:41:00.190" v="292"/>
          <ac:spMkLst>
            <pc:docMk/>
            <pc:sldMk cId="690379486" sldId="2147475773"/>
            <ac:spMk id="26" creationId="{493CDAFA-8A4B-5B77-DD79-4157EC418948}"/>
          </ac:spMkLst>
        </pc:spChg>
        <pc:spChg chg="mod">
          <ac:chgData name="ALHAMMADI Rayan" userId="2693ed4d-fabb-406d-a744-69ffe8ca3f4b" providerId="ADAL" clId="{9E5674F8-08D8-47BE-8333-9B89723661F9}" dt="2023-11-23T05:41:00.190" v="292"/>
          <ac:spMkLst>
            <pc:docMk/>
            <pc:sldMk cId="690379486" sldId="2147475773"/>
            <ac:spMk id="27" creationId="{BF086871-01ED-A81B-F115-A4370DF54805}"/>
          </ac:spMkLst>
        </pc:spChg>
        <pc:spChg chg="mod">
          <ac:chgData name="ALHAMMADI Rayan" userId="2693ed4d-fabb-406d-a744-69ffe8ca3f4b" providerId="ADAL" clId="{9E5674F8-08D8-47BE-8333-9B89723661F9}" dt="2023-11-23T05:41:00.190" v="292"/>
          <ac:spMkLst>
            <pc:docMk/>
            <pc:sldMk cId="690379486" sldId="2147475773"/>
            <ac:spMk id="28" creationId="{944A2917-1BFF-3E48-C2DE-04F2944E4502}"/>
          </ac:spMkLst>
        </pc:spChg>
        <pc:spChg chg="mod">
          <ac:chgData name="ALHAMMADI Rayan" userId="2693ed4d-fabb-406d-a744-69ffe8ca3f4b" providerId="ADAL" clId="{9E5674F8-08D8-47BE-8333-9B89723661F9}" dt="2023-11-23T05:41:00.190" v="292"/>
          <ac:spMkLst>
            <pc:docMk/>
            <pc:sldMk cId="690379486" sldId="2147475773"/>
            <ac:spMk id="29" creationId="{E0616230-BBFE-060E-BAE0-FEFCFE3E4958}"/>
          </ac:spMkLst>
        </pc:spChg>
        <pc:spChg chg="mod">
          <ac:chgData name="ALHAMMADI Rayan" userId="2693ed4d-fabb-406d-a744-69ffe8ca3f4b" providerId="ADAL" clId="{9E5674F8-08D8-47BE-8333-9B89723661F9}" dt="2023-11-23T05:41:00.190" v="292"/>
          <ac:spMkLst>
            <pc:docMk/>
            <pc:sldMk cId="690379486" sldId="2147475773"/>
            <ac:spMk id="30" creationId="{60E6061C-9E8E-3E17-9AA1-830B740FDC69}"/>
          </ac:spMkLst>
        </pc:spChg>
        <pc:spChg chg="mod">
          <ac:chgData name="ALHAMMADI Rayan" userId="2693ed4d-fabb-406d-a744-69ffe8ca3f4b" providerId="ADAL" clId="{9E5674F8-08D8-47BE-8333-9B89723661F9}" dt="2023-11-23T05:41:00.190" v="292"/>
          <ac:spMkLst>
            <pc:docMk/>
            <pc:sldMk cId="690379486" sldId="2147475773"/>
            <ac:spMk id="31" creationId="{D3EDE6E2-2037-0924-5336-483C4A195ACD}"/>
          </ac:spMkLst>
        </pc:spChg>
        <pc:spChg chg="mod">
          <ac:chgData name="ALHAMMADI Rayan" userId="2693ed4d-fabb-406d-a744-69ffe8ca3f4b" providerId="ADAL" clId="{9E5674F8-08D8-47BE-8333-9B89723661F9}" dt="2023-11-23T05:41:00.190" v="292"/>
          <ac:spMkLst>
            <pc:docMk/>
            <pc:sldMk cId="690379486" sldId="2147475773"/>
            <ac:spMk id="32" creationId="{22EC15C5-EF45-4F35-3625-8A898B42CDF0}"/>
          </ac:spMkLst>
        </pc:spChg>
        <pc:spChg chg="mod">
          <ac:chgData name="ALHAMMADI Rayan" userId="2693ed4d-fabb-406d-a744-69ffe8ca3f4b" providerId="ADAL" clId="{9E5674F8-08D8-47BE-8333-9B89723661F9}" dt="2023-11-23T05:41:00.190" v="292"/>
          <ac:spMkLst>
            <pc:docMk/>
            <pc:sldMk cId="690379486" sldId="2147475773"/>
            <ac:spMk id="33" creationId="{0D7CA547-72BD-9122-A40E-E13A81F2A213}"/>
          </ac:spMkLst>
        </pc:spChg>
        <pc:spChg chg="mod">
          <ac:chgData name="ALHAMMADI Rayan" userId="2693ed4d-fabb-406d-a744-69ffe8ca3f4b" providerId="ADAL" clId="{9E5674F8-08D8-47BE-8333-9B89723661F9}" dt="2023-11-23T05:41:00.190" v="292"/>
          <ac:spMkLst>
            <pc:docMk/>
            <pc:sldMk cId="690379486" sldId="2147475773"/>
            <ac:spMk id="34" creationId="{D4F8A487-462A-4B29-CF89-008141595E9B}"/>
          </ac:spMkLst>
        </pc:spChg>
        <pc:spChg chg="mod">
          <ac:chgData name="ALHAMMADI Rayan" userId="2693ed4d-fabb-406d-a744-69ffe8ca3f4b" providerId="ADAL" clId="{9E5674F8-08D8-47BE-8333-9B89723661F9}" dt="2023-11-23T05:41:00.190" v="292"/>
          <ac:spMkLst>
            <pc:docMk/>
            <pc:sldMk cId="690379486" sldId="2147475773"/>
            <ac:spMk id="35" creationId="{43FDB386-B40D-F24B-D3E4-4EA8D9B967F1}"/>
          </ac:spMkLst>
        </pc:spChg>
        <pc:spChg chg="mod">
          <ac:chgData name="ALHAMMADI Rayan" userId="2693ed4d-fabb-406d-a744-69ffe8ca3f4b" providerId="ADAL" clId="{9E5674F8-08D8-47BE-8333-9B89723661F9}" dt="2023-11-23T05:41:00.190" v="292"/>
          <ac:spMkLst>
            <pc:docMk/>
            <pc:sldMk cId="690379486" sldId="2147475773"/>
            <ac:spMk id="36" creationId="{6F4C876E-3121-E543-42E2-81FE0C44BFD7}"/>
          </ac:spMkLst>
        </pc:spChg>
        <pc:spChg chg="mod">
          <ac:chgData name="ALHAMMADI Rayan" userId="2693ed4d-fabb-406d-a744-69ffe8ca3f4b" providerId="ADAL" clId="{9E5674F8-08D8-47BE-8333-9B89723661F9}" dt="2023-11-23T05:41:00.190" v="292"/>
          <ac:spMkLst>
            <pc:docMk/>
            <pc:sldMk cId="690379486" sldId="2147475773"/>
            <ac:spMk id="37" creationId="{5973F4C8-A697-F4C8-A2E1-553E594EC8A2}"/>
          </ac:spMkLst>
        </pc:spChg>
        <pc:spChg chg="mod">
          <ac:chgData name="ALHAMMADI Rayan" userId="2693ed4d-fabb-406d-a744-69ffe8ca3f4b" providerId="ADAL" clId="{9E5674F8-08D8-47BE-8333-9B89723661F9}" dt="2023-11-23T05:41:00.190" v="292"/>
          <ac:spMkLst>
            <pc:docMk/>
            <pc:sldMk cId="690379486" sldId="2147475773"/>
            <ac:spMk id="38" creationId="{5DF2AB1E-0E5B-E901-B091-A2C1E51A4356}"/>
          </ac:spMkLst>
        </pc:spChg>
        <pc:spChg chg="mod">
          <ac:chgData name="ALHAMMADI Rayan" userId="2693ed4d-fabb-406d-a744-69ffe8ca3f4b" providerId="ADAL" clId="{9E5674F8-08D8-47BE-8333-9B89723661F9}" dt="2023-11-23T05:41:00.190" v="292"/>
          <ac:spMkLst>
            <pc:docMk/>
            <pc:sldMk cId="690379486" sldId="2147475773"/>
            <ac:spMk id="39" creationId="{9AEDC1D5-FC86-9FDB-2287-BEA7976ADA72}"/>
          </ac:spMkLst>
        </pc:spChg>
        <pc:spChg chg="mod">
          <ac:chgData name="ALHAMMADI Rayan" userId="2693ed4d-fabb-406d-a744-69ffe8ca3f4b" providerId="ADAL" clId="{9E5674F8-08D8-47BE-8333-9B89723661F9}" dt="2023-11-23T05:41:00.190" v="292"/>
          <ac:spMkLst>
            <pc:docMk/>
            <pc:sldMk cId="690379486" sldId="2147475773"/>
            <ac:spMk id="40" creationId="{25473A94-AABA-B4E9-AA94-1469DF7B8536}"/>
          </ac:spMkLst>
        </pc:spChg>
        <pc:spChg chg="mod">
          <ac:chgData name="ALHAMMADI Rayan" userId="2693ed4d-fabb-406d-a744-69ffe8ca3f4b" providerId="ADAL" clId="{9E5674F8-08D8-47BE-8333-9B89723661F9}" dt="2023-11-23T05:41:00.190" v="292"/>
          <ac:spMkLst>
            <pc:docMk/>
            <pc:sldMk cId="690379486" sldId="2147475773"/>
            <ac:spMk id="41" creationId="{0B83CE61-AD12-2E2D-E33A-F0318C19C8EB}"/>
          </ac:spMkLst>
        </pc:spChg>
        <pc:spChg chg="mod">
          <ac:chgData name="ALHAMMADI Rayan" userId="2693ed4d-fabb-406d-a744-69ffe8ca3f4b" providerId="ADAL" clId="{9E5674F8-08D8-47BE-8333-9B89723661F9}" dt="2023-11-23T05:41:00.190" v="292"/>
          <ac:spMkLst>
            <pc:docMk/>
            <pc:sldMk cId="690379486" sldId="2147475773"/>
            <ac:spMk id="42" creationId="{0DA10432-0347-C8C4-54CD-C6DE9848FACA}"/>
          </ac:spMkLst>
        </pc:spChg>
        <pc:spChg chg="mod">
          <ac:chgData name="ALHAMMADI Rayan" userId="2693ed4d-fabb-406d-a744-69ffe8ca3f4b" providerId="ADAL" clId="{9E5674F8-08D8-47BE-8333-9B89723661F9}" dt="2023-11-23T05:41:00.190" v="292"/>
          <ac:spMkLst>
            <pc:docMk/>
            <pc:sldMk cId="690379486" sldId="2147475773"/>
            <ac:spMk id="43" creationId="{54C07173-9654-B2CA-FD31-A0C98313C143}"/>
          </ac:spMkLst>
        </pc:spChg>
        <pc:spChg chg="mod">
          <ac:chgData name="ALHAMMADI Rayan" userId="2693ed4d-fabb-406d-a744-69ffe8ca3f4b" providerId="ADAL" clId="{9E5674F8-08D8-47BE-8333-9B89723661F9}" dt="2023-11-23T05:41:00.190" v="292"/>
          <ac:spMkLst>
            <pc:docMk/>
            <pc:sldMk cId="690379486" sldId="2147475773"/>
            <ac:spMk id="44" creationId="{8437B203-38F7-08F5-E17C-B232AFE8D10B}"/>
          </ac:spMkLst>
        </pc:spChg>
        <pc:spChg chg="mod">
          <ac:chgData name="ALHAMMADI Rayan" userId="2693ed4d-fabb-406d-a744-69ffe8ca3f4b" providerId="ADAL" clId="{9E5674F8-08D8-47BE-8333-9B89723661F9}" dt="2023-11-23T05:41:00.190" v="292"/>
          <ac:spMkLst>
            <pc:docMk/>
            <pc:sldMk cId="690379486" sldId="2147475773"/>
            <ac:spMk id="45" creationId="{0EFB848C-B861-42AA-8FD1-BA6B53ED0876}"/>
          </ac:spMkLst>
        </pc:spChg>
        <pc:spChg chg="mod">
          <ac:chgData name="ALHAMMADI Rayan" userId="2693ed4d-fabb-406d-a744-69ffe8ca3f4b" providerId="ADAL" clId="{9E5674F8-08D8-47BE-8333-9B89723661F9}" dt="2023-11-23T05:41:00.190" v="292"/>
          <ac:spMkLst>
            <pc:docMk/>
            <pc:sldMk cId="690379486" sldId="2147475773"/>
            <ac:spMk id="46" creationId="{3C479643-DAD9-89A7-DF78-2F9CA0364C43}"/>
          </ac:spMkLst>
        </pc:spChg>
        <pc:spChg chg="mod">
          <ac:chgData name="ALHAMMADI Rayan" userId="2693ed4d-fabb-406d-a744-69ffe8ca3f4b" providerId="ADAL" clId="{9E5674F8-08D8-47BE-8333-9B89723661F9}" dt="2023-11-23T05:41:00.190" v="292"/>
          <ac:spMkLst>
            <pc:docMk/>
            <pc:sldMk cId="690379486" sldId="2147475773"/>
            <ac:spMk id="47" creationId="{241F9E2C-4BBC-DA8A-5723-802D9513C091}"/>
          </ac:spMkLst>
        </pc:spChg>
        <pc:spChg chg="mod">
          <ac:chgData name="ALHAMMADI Rayan" userId="2693ed4d-fabb-406d-a744-69ffe8ca3f4b" providerId="ADAL" clId="{9E5674F8-08D8-47BE-8333-9B89723661F9}" dt="2023-11-23T05:41:00.190" v="292"/>
          <ac:spMkLst>
            <pc:docMk/>
            <pc:sldMk cId="690379486" sldId="2147475773"/>
            <ac:spMk id="48" creationId="{58F58E82-0242-E7BE-E2D3-BC0DFA5A048F}"/>
          </ac:spMkLst>
        </pc:spChg>
        <pc:spChg chg="mod">
          <ac:chgData name="ALHAMMADI Rayan" userId="2693ed4d-fabb-406d-a744-69ffe8ca3f4b" providerId="ADAL" clId="{9E5674F8-08D8-47BE-8333-9B89723661F9}" dt="2023-11-23T05:41:00.190" v="292"/>
          <ac:spMkLst>
            <pc:docMk/>
            <pc:sldMk cId="690379486" sldId="2147475773"/>
            <ac:spMk id="49" creationId="{0EBF152B-1D2C-4F19-4FB8-0F6EBB40BB81}"/>
          </ac:spMkLst>
        </pc:spChg>
        <pc:spChg chg="mod">
          <ac:chgData name="ALHAMMADI Rayan" userId="2693ed4d-fabb-406d-a744-69ffe8ca3f4b" providerId="ADAL" clId="{9E5674F8-08D8-47BE-8333-9B89723661F9}" dt="2023-11-23T05:41:00.190" v="292"/>
          <ac:spMkLst>
            <pc:docMk/>
            <pc:sldMk cId="690379486" sldId="2147475773"/>
            <ac:spMk id="50" creationId="{72AB9430-B73A-9271-9265-72803D04CA58}"/>
          </ac:spMkLst>
        </pc:spChg>
        <pc:spChg chg="mod">
          <ac:chgData name="ALHAMMADI Rayan" userId="2693ed4d-fabb-406d-a744-69ffe8ca3f4b" providerId="ADAL" clId="{9E5674F8-08D8-47BE-8333-9B89723661F9}" dt="2023-11-23T05:41:00.190" v="292"/>
          <ac:spMkLst>
            <pc:docMk/>
            <pc:sldMk cId="690379486" sldId="2147475773"/>
            <ac:spMk id="51" creationId="{7DEF138A-9A21-A4D1-9838-147FF666F0B0}"/>
          </ac:spMkLst>
        </pc:spChg>
        <pc:spChg chg="mod">
          <ac:chgData name="ALHAMMADI Rayan" userId="2693ed4d-fabb-406d-a744-69ffe8ca3f4b" providerId="ADAL" clId="{9E5674F8-08D8-47BE-8333-9B89723661F9}" dt="2023-11-23T05:41:00.190" v="292"/>
          <ac:spMkLst>
            <pc:docMk/>
            <pc:sldMk cId="690379486" sldId="2147475773"/>
            <ac:spMk id="52" creationId="{8449BCCC-92FE-FC5B-6CF0-E9DE139D80F6}"/>
          </ac:spMkLst>
        </pc:spChg>
        <pc:spChg chg="mod">
          <ac:chgData name="ALHAMMADI Rayan" userId="2693ed4d-fabb-406d-a744-69ffe8ca3f4b" providerId="ADAL" clId="{9E5674F8-08D8-47BE-8333-9B89723661F9}" dt="2023-11-23T05:41:00.190" v="292"/>
          <ac:spMkLst>
            <pc:docMk/>
            <pc:sldMk cId="690379486" sldId="2147475773"/>
            <ac:spMk id="53" creationId="{27E592DE-9149-0E7D-4EFD-9E1EDFE0164C}"/>
          </ac:spMkLst>
        </pc:spChg>
        <pc:spChg chg="mod">
          <ac:chgData name="ALHAMMADI Rayan" userId="2693ed4d-fabb-406d-a744-69ffe8ca3f4b" providerId="ADAL" clId="{9E5674F8-08D8-47BE-8333-9B89723661F9}" dt="2023-11-23T05:41:00.190" v="292"/>
          <ac:spMkLst>
            <pc:docMk/>
            <pc:sldMk cId="690379486" sldId="2147475773"/>
            <ac:spMk id="54" creationId="{AEEB7A54-A878-90C6-320C-E551DBD06DE6}"/>
          </ac:spMkLst>
        </pc:spChg>
        <pc:spChg chg="mod">
          <ac:chgData name="ALHAMMADI Rayan" userId="2693ed4d-fabb-406d-a744-69ffe8ca3f4b" providerId="ADAL" clId="{9E5674F8-08D8-47BE-8333-9B89723661F9}" dt="2023-11-23T05:41:00.190" v="292"/>
          <ac:spMkLst>
            <pc:docMk/>
            <pc:sldMk cId="690379486" sldId="2147475773"/>
            <ac:spMk id="55" creationId="{AAA74AB6-9CF6-5650-6048-801B7E3C37BE}"/>
          </ac:spMkLst>
        </pc:spChg>
        <pc:spChg chg="mod">
          <ac:chgData name="ALHAMMADI Rayan" userId="2693ed4d-fabb-406d-a744-69ffe8ca3f4b" providerId="ADAL" clId="{9E5674F8-08D8-47BE-8333-9B89723661F9}" dt="2023-11-23T05:41:00.190" v="292"/>
          <ac:spMkLst>
            <pc:docMk/>
            <pc:sldMk cId="690379486" sldId="2147475773"/>
            <ac:spMk id="56" creationId="{34C1309A-85D8-1915-BB58-1A70903C8D79}"/>
          </ac:spMkLst>
        </pc:spChg>
        <pc:spChg chg="mod">
          <ac:chgData name="ALHAMMADI Rayan" userId="2693ed4d-fabb-406d-a744-69ffe8ca3f4b" providerId="ADAL" clId="{9E5674F8-08D8-47BE-8333-9B89723661F9}" dt="2023-11-23T05:41:00.190" v="292"/>
          <ac:spMkLst>
            <pc:docMk/>
            <pc:sldMk cId="690379486" sldId="2147475773"/>
            <ac:spMk id="57" creationId="{6C879EDA-2ADF-184D-9FF9-ADDBE17BC016}"/>
          </ac:spMkLst>
        </pc:spChg>
        <pc:spChg chg="mod">
          <ac:chgData name="ALHAMMADI Rayan" userId="2693ed4d-fabb-406d-a744-69ffe8ca3f4b" providerId="ADAL" clId="{9E5674F8-08D8-47BE-8333-9B89723661F9}" dt="2023-11-23T05:41:00.190" v="292"/>
          <ac:spMkLst>
            <pc:docMk/>
            <pc:sldMk cId="690379486" sldId="2147475773"/>
            <ac:spMk id="58" creationId="{497F2A87-3F9A-E93E-82FA-5A259246ECF0}"/>
          </ac:spMkLst>
        </pc:spChg>
        <pc:spChg chg="mod">
          <ac:chgData name="ALHAMMADI Rayan" userId="2693ed4d-fabb-406d-a744-69ffe8ca3f4b" providerId="ADAL" clId="{9E5674F8-08D8-47BE-8333-9B89723661F9}" dt="2023-11-23T05:41:00.190" v="292"/>
          <ac:spMkLst>
            <pc:docMk/>
            <pc:sldMk cId="690379486" sldId="2147475773"/>
            <ac:spMk id="59" creationId="{B44A107B-348E-DEC9-7E96-53448888F107}"/>
          </ac:spMkLst>
        </pc:spChg>
        <pc:spChg chg="mod">
          <ac:chgData name="ALHAMMADI Rayan" userId="2693ed4d-fabb-406d-a744-69ffe8ca3f4b" providerId="ADAL" clId="{9E5674F8-08D8-47BE-8333-9B89723661F9}" dt="2023-11-23T05:41:00.190" v="292"/>
          <ac:spMkLst>
            <pc:docMk/>
            <pc:sldMk cId="690379486" sldId="2147475773"/>
            <ac:spMk id="60" creationId="{65F6E364-0F44-008E-F871-490E4CF99691}"/>
          </ac:spMkLst>
        </pc:spChg>
        <pc:spChg chg="mod">
          <ac:chgData name="ALHAMMADI Rayan" userId="2693ed4d-fabb-406d-a744-69ffe8ca3f4b" providerId="ADAL" clId="{9E5674F8-08D8-47BE-8333-9B89723661F9}" dt="2023-11-23T05:41:00.190" v="292"/>
          <ac:spMkLst>
            <pc:docMk/>
            <pc:sldMk cId="690379486" sldId="2147475773"/>
            <ac:spMk id="61" creationId="{FDD1F384-AE4B-0793-4DCE-458A5B14EDE8}"/>
          </ac:spMkLst>
        </pc:spChg>
        <pc:spChg chg="mod">
          <ac:chgData name="ALHAMMADI Rayan" userId="2693ed4d-fabb-406d-a744-69ffe8ca3f4b" providerId="ADAL" clId="{9E5674F8-08D8-47BE-8333-9B89723661F9}" dt="2023-11-23T05:41:00.190" v="292"/>
          <ac:spMkLst>
            <pc:docMk/>
            <pc:sldMk cId="690379486" sldId="2147475773"/>
            <ac:spMk id="62" creationId="{26BDFF15-3807-3F37-E2D2-568915B8232E}"/>
          </ac:spMkLst>
        </pc:spChg>
        <pc:spChg chg="mod">
          <ac:chgData name="ALHAMMADI Rayan" userId="2693ed4d-fabb-406d-a744-69ffe8ca3f4b" providerId="ADAL" clId="{9E5674F8-08D8-47BE-8333-9B89723661F9}" dt="2023-11-23T05:41:00.190" v="292"/>
          <ac:spMkLst>
            <pc:docMk/>
            <pc:sldMk cId="690379486" sldId="2147475773"/>
            <ac:spMk id="63" creationId="{BF377DE8-8B1C-68EF-074D-73A9BC12DC59}"/>
          </ac:spMkLst>
        </pc:spChg>
        <pc:spChg chg="mod">
          <ac:chgData name="ALHAMMADI Rayan" userId="2693ed4d-fabb-406d-a744-69ffe8ca3f4b" providerId="ADAL" clId="{9E5674F8-08D8-47BE-8333-9B89723661F9}" dt="2023-11-23T05:41:00.190" v="292"/>
          <ac:spMkLst>
            <pc:docMk/>
            <pc:sldMk cId="690379486" sldId="2147475773"/>
            <ac:spMk id="64" creationId="{14A828CD-E71E-58F4-AD89-3A1464485E1F}"/>
          </ac:spMkLst>
        </pc:spChg>
        <pc:spChg chg="mod">
          <ac:chgData name="ALHAMMADI Rayan" userId="2693ed4d-fabb-406d-a744-69ffe8ca3f4b" providerId="ADAL" clId="{9E5674F8-08D8-47BE-8333-9B89723661F9}" dt="2023-11-23T05:41:00.190" v="292"/>
          <ac:spMkLst>
            <pc:docMk/>
            <pc:sldMk cId="690379486" sldId="2147475773"/>
            <ac:spMk id="65" creationId="{820F1802-6EE4-CE6A-4E39-B312FE9A9D2D}"/>
          </ac:spMkLst>
        </pc:spChg>
        <pc:spChg chg="mod">
          <ac:chgData name="ALHAMMADI Rayan" userId="2693ed4d-fabb-406d-a744-69ffe8ca3f4b" providerId="ADAL" clId="{9E5674F8-08D8-47BE-8333-9B89723661F9}" dt="2023-11-23T05:41:00.190" v="292"/>
          <ac:spMkLst>
            <pc:docMk/>
            <pc:sldMk cId="690379486" sldId="2147475773"/>
            <ac:spMk id="66" creationId="{90B48FF9-99F7-6881-945A-2C774C551371}"/>
          </ac:spMkLst>
        </pc:spChg>
        <pc:spChg chg="mod">
          <ac:chgData name="ALHAMMADI Rayan" userId="2693ed4d-fabb-406d-a744-69ffe8ca3f4b" providerId="ADAL" clId="{9E5674F8-08D8-47BE-8333-9B89723661F9}" dt="2023-11-23T05:41:00.190" v="292"/>
          <ac:spMkLst>
            <pc:docMk/>
            <pc:sldMk cId="690379486" sldId="2147475773"/>
            <ac:spMk id="67" creationId="{867106D6-773E-31EF-533F-4C12AEEF6837}"/>
          </ac:spMkLst>
        </pc:spChg>
        <pc:spChg chg="mod">
          <ac:chgData name="ALHAMMADI Rayan" userId="2693ed4d-fabb-406d-a744-69ffe8ca3f4b" providerId="ADAL" clId="{9E5674F8-08D8-47BE-8333-9B89723661F9}" dt="2023-11-23T05:41:00.190" v="292"/>
          <ac:spMkLst>
            <pc:docMk/>
            <pc:sldMk cId="690379486" sldId="2147475773"/>
            <ac:spMk id="68" creationId="{8C70D3FE-1E37-BA89-175D-DAC6CC2FCFC8}"/>
          </ac:spMkLst>
        </pc:spChg>
        <pc:spChg chg="mod">
          <ac:chgData name="ALHAMMADI Rayan" userId="2693ed4d-fabb-406d-a744-69ffe8ca3f4b" providerId="ADAL" clId="{9E5674F8-08D8-47BE-8333-9B89723661F9}" dt="2023-11-23T05:41:00.190" v="292"/>
          <ac:spMkLst>
            <pc:docMk/>
            <pc:sldMk cId="690379486" sldId="2147475773"/>
            <ac:spMk id="69" creationId="{13F04284-748E-5D82-8CBA-8A4CD2AD3883}"/>
          </ac:spMkLst>
        </pc:spChg>
        <pc:spChg chg="mod">
          <ac:chgData name="ALHAMMADI Rayan" userId="2693ed4d-fabb-406d-a744-69ffe8ca3f4b" providerId="ADAL" clId="{9E5674F8-08D8-47BE-8333-9B89723661F9}" dt="2023-11-23T05:41:00.190" v="292"/>
          <ac:spMkLst>
            <pc:docMk/>
            <pc:sldMk cId="690379486" sldId="2147475773"/>
            <ac:spMk id="70" creationId="{34559A3E-9481-51FC-8606-65ACD316B68B}"/>
          </ac:spMkLst>
        </pc:spChg>
        <pc:spChg chg="mod">
          <ac:chgData name="ALHAMMADI Rayan" userId="2693ed4d-fabb-406d-a744-69ffe8ca3f4b" providerId="ADAL" clId="{9E5674F8-08D8-47BE-8333-9B89723661F9}" dt="2023-11-23T05:41:00.190" v="292"/>
          <ac:spMkLst>
            <pc:docMk/>
            <pc:sldMk cId="690379486" sldId="2147475773"/>
            <ac:spMk id="71" creationId="{9C2477D8-F5E7-ACA2-E1DC-76CF481E8945}"/>
          </ac:spMkLst>
        </pc:spChg>
        <pc:spChg chg="mod">
          <ac:chgData name="ALHAMMADI Rayan" userId="2693ed4d-fabb-406d-a744-69ffe8ca3f4b" providerId="ADAL" clId="{9E5674F8-08D8-47BE-8333-9B89723661F9}" dt="2023-11-23T05:41:00.190" v="292"/>
          <ac:spMkLst>
            <pc:docMk/>
            <pc:sldMk cId="690379486" sldId="2147475773"/>
            <ac:spMk id="72" creationId="{145FC119-7E73-EB33-8080-CC3BFCF7D961}"/>
          </ac:spMkLst>
        </pc:spChg>
        <pc:spChg chg="mod">
          <ac:chgData name="ALHAMMADI Rayan" userId="2693ed4d-fabb-406d-a744-69ffe8ca3f4b" providerId="ADAL" clId="{9E5674F8-08D8-47BE-8333-9B89723661F9}" dt="2023-11-23T05:41:00.190" v="292"/>
          <ac:spMkLst>
            <pc:docMk/>
            <pc:sldMk cId="690379486" sldId="2147475773"/>
            <ac:spMk id="73" creationId="{47A4E1F8-5093-C98B-7108-51866C897FFC}"/>
          </ac:spMkLst>
        </pc:spChg>
        <pc:spChg chg="mod">
          <ac:chgData name="ALHAMMADI Rayan" userId="2693ed4d-fabb-406d-a744-69ffe8ca3f4b" providerId="ADAL" clId="{9E5674F8-08D8-47BE-8333-9B89723661F9}" dt="2023-11-23T05:41:00.190" v="292"/>
          <ac:spMkLst>
            <pc:docMk/>
            <pc:sldMk cId="690379486" sldId="2147475773"/>
            <ac:spMk id="74" creationId="{1F07A91A-D206-5AAD-3D8F-161C775158BD}"/>
          </ac:spMkLst>
        </pc:spChg>
        <pc:spChg chg="mod">
          <ac:chgData name="ALHAMMADI Rayan" userId="2693ed4d-fabb-406d-a744-69ffe8ca3f4b" providerId="ADAL" clId="{9E5674F8-08D8-47BE-8333-9B89723661F9}" dt="2023-11-23T05:41:00.190" v="292"/>
          <ac:spMkLst>
            <pc:docMk/>
            <pc:sldMk cId="690379486" sldId="2147475773"/>
            <ac:spMk id="75" creationId="{2B6FB92E-9D28-C351-350E-3976E6261790}"/>
          </ac:spMkLst>
        </pc:spChg>
        <pc:spChg chg="mod">
          <ac:chgData name="ALHAMMADI Rayan" userId="2693ed4d-fabb-406d-a744-69ffe8ca3f4b" providerId="ADAL" clId="{9E5674F8-08D8-47BE-8333-9B89723661F9}" dt="2023-11-23T05:41:00.190" v="292"/>
          <ac:spMkLst>
            <pc:docMk/>
            <pc:sldMk cId="690379486" sldId="2147475773"/>
            <ac:spMk id="76" creationId="{988C7992-8BFF-7A5A-F742-73A712734BBB}"/>
          </ac:spMkLst>
        </pc:spChg>
        <pc:spChg chg="mod">
          <ac:chgData name="ALHAMMADI Rayan" userId="2693ed4d-fabb-406d-a744-69ffe8ca3f4b" providerId="ADAL" clId="{9E5674F8-08D8-47BE-8333-9B89723661F9}" dt="2023-11-23T05:41:00.190" v="292"/>
          <ac:spMkLst>
            <pc:docMk/>
            <pc:sldMk cId="690379486" sldId="2147475773"/>
            <ac:spMk id="77" creationId="{E4D17D28-9C67-ACFF-3612-348283A4F3FC}"/>
          </ac:spMkLst>
        </pc:spChg>
        <pc:spChg chg="mod">
          <ac:chgData name="ALHAMMADI Rayan" userId="2693ed4d-fabb-406d-a744-69ffe8ca3f4b" providerId="ADAL" clId="{9E5674F8-08D8-47BE-8333-9B89723661F9}" dt="2023-11-23T05:41:00.190" v="292"/>
          <ac:spMkLst>
            <pc:docMk/>
            <pc:sldMk cId="690379486" sldId="2147475773"/>
            <ac:spMk id="78" creationId="{40426B96-F67F-60F9-2FC3-B6BDF7E97C74}"/>
          </ac:spMkLst>
        </pc:spChg>
        <pc:spChg chg="mod">
          <ac:chgData name="ALHAMMADI Rayan" userId="2693ed4d-fabb-406d-a744-69ffe8ca3f4b" providerId="ADAL" clId="{9E5674F8-08D8-47BE-8333-9B89723661F9}" dt="2023-11-23T05:41:00.190" v="292"/>
          <ac:spMkLst>
            <pc:docMk/>
            <pc:sldMk cId="690379486" sldId="2147475773"/>
            <ac:spMk id="79" creationId="{C25205D3-2981-0093-9344-81B4D4A86D0F}"/>
          </ac:spMkLst>
        </pc:spChg>
        <pc:spChg chg="mod">
          <ac:chgData name="ALHAMMADI Rayan" userId="2693ed4d-fabb-406d-a744-69ffe8ca3f4b" providerId="ADAL" clId="{9E5674F8-08D8-47BE-8333-9B89723661F9}" dt="2023-11-23T05:41:00.190" v="292"/>
          <ac:spMkLst>
            <pc:docMk/>
            <pc:sldMk cId="690379486" sldId="2147475773"/>
            <ac:spMk id="80" creationId="{E5619A94-E29F-7F43-0528-893C9BCA3DCA}"/>
          </ac:spMkLst>
        </pc:spChg>
        <pc:spChg chg="mod">
          <ac:chgData name="ALHAMMADI Rayan" userId="2693ed4d-fabb-406d-a744-69ffe8ca3f4b" providerId="ADAL" clId="{9E5674F8-08D8-47BE-8333-9B89723661F9}" dt="2023-11-23T05:41:00.190" v="292"/>
          <ac:spMkLst>
            <pc:docMk/>
            <pc:sldMk cId="690379486" sldId="2147475773"/>
            <ac:spMk id="81" creationId="{514957F7-654E-34A7-3D7A-421F1A89E56B}"/>
          </ac:spMkLst>
        </pc:spChg>
        <pc:spChg chg="mod">
          <ac:chgData name="ALHAMMADI Rayan" userId="2693ed4d-fabb-406d-a744-69ffe8ca3f4b" providerId="ADAL" clId="{9E5674F8-08D8-47BE-8333-9B89723661F9}" dt="2023-11-23T05:41:00.190" v="292"/>
          <ac:spMkLst>
            <pc:docMk/>
            <pc:sldMk cId="690379486" sldId="2147475773"/>
            <ac:spMk id="82" creationId="{EFE79B32-2C1B-46AA-BFF7-36EDA0C6D703}"/>
          </ac:spMkLst>
        </pc:spChg>
        <pc:spChg chg="mod">
          <ac:chgData name="ALHAMMADI Rayan" userId="2693ed4d-fabb-406d-a744-69ffe8ca3f4b" providerId="ADAL" clId="{9E5674F8-08D8-47BE-8333-9B89723661F9}" dt="2023-11-23T05:41:00.190" v="292"/>
          <ac:spMkLst>
            <pc:docMk/>
            <pc:sldMk cId="690379486" sldId="2147475773"/>
            <ac:spMk id="83" creationId="{5B85D91F-CC0D-5C0C-327E-8B8B2183D5FC}"/>
          </ac:spMkLst>
        </pc:spChg>
        <pc:spChg chg="mod">
          <ac:chgData name="ALHAMMADI Rayan" userId="2693ed4d-fabb-406d-a744-69ffe8ca3f4b" providerId="ADAL" clId="{9E5674F8-08D8-47BE-8333-9B89723661F9}" dt="2023-11-23T05:41:00.190" v="292"/>
          <ac:spMkLst>
            <pc:docMk/>
            <pc:sldMk cId="690379486" sldId="2147475773"/>
            <ac:spMk id="84" creationId="{A052E0F0-4693-A3BE-B9D8-B83701D30F6A}"/>
          </ac:spMkLst>
        </pc:spChg>
        <pc:spChg chg="mod">
          <ac:chgData name="ALHAMMADI Rayan" userId="2693ed4d-fabb-406d-a744-69ffe8ca3f4b" providerId="ADAL" clId="{9E5674F8-08D8-47BE-8333-9B89723661F9}" dt="2023-11-23T05:41:00.190" v="292"/>
          <ac:spMkLst>
            <pc:docMk/>
            <pc:sldMk cId="690379486" sldId="2147475773"/>
            <ac:spMk id="85" creationId="{FC99D13A-09A5-0B70-249C-1EAA79E0933C}"/>
          </ac:spMkLst>
        </pc:spChg>
        <pc:spChg chg="mod">
          <ac:chgData name="ALHAMMADI Rayan" userId="2693ed4d-fabb-406d-a744-69ffe8ca3f4b" providerId="ADAL" clId="{9E5674F8-08D8-47BE-8333-9B89723661F9}" dt="2023-11-23T05:41:00.190" v="292"/>
          <ac:spMkLst>
            <pc:docMk/>
            <pc:sldMk cId="690379486" sldId="2147475773"/>
            <ac:spMk id="86" creationId="{BDD9B0A3-EF81-81F4-F43E-A3373A550956}"/>
          </ac:spMkLst>
        </pc:spChg>
        <pc:spChg chg="mod">
          <ac:chgData name="ALHAMMADI Rayan" userId="2693ed4d-fabb-406d-a744-69ffe8ca3f4b" providerId="ADAL" clId="{9E5674F8-08D8-47BE-8333-9B89723661F9}" dt="2023-11-23T05:41:00.190" v="292"/>
          <ac:spMkLst>
            <pc:docMk/>
            <pc:sldMk cId="690379486" sldId="2147475773"/>
            <ac:spMk id="87" creationId="{BD0F0B97-2DCF-838F-8D93-49C2F88EE3B4}"/>
          </ac:spMkLst>
        </pc:spChg>
        <pc:spChg chg="mod">
          <ac:chgData name="ALHAMMADI Rayan" userId="2693ed4d-fabb-406d-a744-69ffe8ca3f4b" providerId="ADAL" clId="{9E5674F8-08D8-47BE-8333-9B89723661F9}" dt="2023-11-23T05:41:00.190" v="292"/>
          <ac:spMkLst>
            <pc:docMk/>
            <pc:sldMk cId="690379486" sldId="2147475773"/>
            <ac:spMk id="88" creationId="{AFA4CEFB-EEFF-DF1E-12E2-7BE884ACC044}"/>
          </ac:spMkLst>
        </pc:spChg>
        <pc:spChg chg="mod">
          <ac:chgData name="ALHAMMADI Rayan" userId="2693ed4d-fabb-406d-a744-69ffe8ca3f4b" providerId="ADAL" clId="{9E5674F8-08D8-47BE-8333-9B89723661F9}" dt="2023-11-23T05:41:00.190" v="292"/>
          <ac:spMkLst>
            <pc:docMk/>
            <pc:sldMk cId="690379486" sldId="2147475773"/>
            <ac:spMk id="89" creationId="{295F70DB-8C2F-85EA-A9B7-D0D034BDE29D}"/>
          </ac:spMkLst>
        </pc:spChg>
        <pc:spChg chg="mod">
          <ac:chgData name="ALHAMMADI Rayan" userId="2693ed4d-fabb-406d-a744-69ffe8ca3f4b" providerId="ADAL" clId="{9E5674F8-08D8-47BE-8333-9B89723661F9}" dt="2023-11-23T05:41:00.190" v="292"/>
          <ac:spMkLst>
            <pc:docMk/>
            <pc:sldMk cId="690379486" sldId="2147475773"/>
            <ac:spMk id="90" creationId="{9341D2C7-E2B9-C2EA-07D3-0D76FBF421C9}"/>
          </ac:spMkLst>
        </pc:spChg>
        <pc:spChg chg="mod">
          <ac:chgData name="ALHAMMADI Rayan" userId="2693ed4d-fabb-406d-a744-69ffe8ca3f4b" providerId="ADAL" clId="{9E5674F8-08D8-47BE-8333-9B89723661F9}" dt="2023-11-23T05:41:00.190" v="292"/>
          <ac:spMkLst>
            <pc:docMk/>
            <pc:sldMk cId="690379486" sldId="2147475773"/>
            <ac:spMk id="91" creationId="{4BAD5FB0-9747-CCCC-BBEC-20BEBA82238C}"/>
          </ac:spMkLst>
        </pc:spChg>
        <pc:spChg chg="mod">
          <ac:chgData name="ALHAMMADI Rayan" userId="2693ed4d-fabb-406d-a744-69ffe8ca3f4b" providerId="ADAL" clId="{9E5674F8-08D8-47BE-8333-9B89723661F9}" dt="2023-11-23T05:41:00.190" v="292"/>
          <ac:spMkLst>
            <pc:docMk/>
            <pc:sldMk cId="690379486" sldId="2147475773"/>
            <ac:spMk id="92" creationId="{E805237D-4690-E692-F23D-ED3AD50233EE}"/>
          </ac:spMkLst>
        </pc:spChg>
        <pc:spChg chg="mod">
          <ac:chgData name="ALHAMMADI Rayan" userId="2693ed4d-fabb-406d-a744-69ffe8ca3f4b" providerId="ADAL" clId="{9E5674F8-08D8-47BE-8333-9B89723661F9}" dt="2023-11-23T05:41:00.190" v="292"/>
          <ac:spMkLst>
            <pc:docMk/>
            <pc:sldMk cId="690379486" sldId="2147475773"/>
            <ac:spMk id="93" creationId="{EC40E6C3-0CB3-43CF-ACCE-D63D13D24D9A}"/>
          </ac:spMkLst>
        </pc:spChg>
        <pc:spChg chg="mod">
          <ac:chgData name="ALHAMMADI Rayan" userId="2693ed4d-fabb-406d-a744-69ffe8ca3f4b" providerId="ADAL" clId="{9E5674F8-08D8-47BE-8333-9B89723661F9}" dt="2023-11-23T05:41:00.190" v="292"/>
          <ac:spMkLst>
            <pc:docMk/>
            <pc:sldMk cId="690379486" sldId="2147475773"/>
            <ac:spMk id="94" creationId="{8424209C-3833-CA7F-2479-80C11E9BEC63}"/>
          </ac:spMkLst>
        </pc:spChg>
        <pc:spChg chg="mod">
          <ac:chgData name="ALHAMMADI Rayan" userId="2693ed4d-fabb-406d-a744-69ffe8ca3f4b" providerId="ADAL" clId="{9E5674F8-08D8-47BE-8333-9B89723661F9}" dt="2023-11-23T05:41:00.190" v="292"/>
          <ac:spMkLst>
            <pc:docMk/>
            <pc:sldMk cId="690379486" sldId="2147475773"/>
            <ac:spMk id="95" creationId="{D5570298-4FB2-75B1-82B3-953460A8213D}"/>
          </ac:spMkLst>
        </pc:spChg>
        <pc:spChg chg="mod">
          <ac:chgData name="ALHAMMADI Rayan" userId="2693ed4d-fabb-406d-a744-69ffe8ca3f4b" providerId="ADAL" clId="{9E5674F8-08D8-47BE-8333-9B89723661F9}" dt="2023-11-23T05:41:00.190" v="292"/>
          <ac:spMkLst>
            <pc:docMk/>
            <pc:sldMk cId="690379486" sldId="2147475773"/>
            <ac:spMk id="96" creationId="{5DC4FCC2-DACC-EF25-1F1B-8F60CB473864}"/>
          </ac:spMkLst>
        </pc:spChg>
        <pc:spChg chg="mod">
          <ac:chgData name="ALHAMMADI Rayan" userId="2693ed4d-fabb-406d-a744-69ffe8ca3f4b" providerId="ADAL" clId="{9E5674F8-08D8-47BE-8333-9B89723661F9}" dt="2023-11-23T05:41:00.190" v="292"/>
          <ac:spMkLst>
            <pc:docMk/>
            <pc:sldMk cId="690379486" sldId="2147475773"/>
            <ac:spMk id="97" creationId="{2571BE14-C4A5-F301-DEB5-0C9313A7879A}"/>
          </ac:spMkLst>
        </pc:spChg>
        <pc:spChg chg="mod">
          <ac:chgData name="ALHAMMADI Rayan" userId="2693ed4d-fabb-406d-a744-69ffe8ca3f4b" providerId="ADAL" clId="{9E5674F8-08D8-47BE-8333-9B89723661F9}" dt="2023-11-23T05:41:00.190" v="292"/>
          <ac:spMkLst>
            <pc:docMk/>
            <pc:sldMk cId="690379486" sldId="2147475773"/>
            <ac:spMk id="98" creationId="{87117525-B344-E597-CB6A-B31AB57398B9}"/>
          </ac:spMkLst>
        </pc:spChg>
        <pc:spChg chg="mod">
          <ac:chgData name="ALHAMMADI Rayan" userId="2693ed4d-fabb-406d-a744-69ffe8ca3f4b" providerId="ADAL" clId="{9E5674F8-08D8-47BE-8333-9B89723661F9}" dt="2023-11-23T05:41:00.190" v="292"/>
          <ac:spMkLst>
            <pc:docMk/>
            <pc:sldMk cId="690379486" sldId="2147475773"/>
            <ac:spMk id="99" creationId="{BF307800-A58A-4959-2E48-3BF9704B8AE6}"/>
          </ac:spMkLst>
        </pc:spChg>
        <pc:spChg chg="mod">
          <ac:chgData name="ALHAMMADI Rayan" userId="2693ed4d-fabb-406d-a744-69ffe8ca3f4b" providerId="ADAL" clId="{9E5674F8-08D8-47BE-8333-9B89723661F9}" dt="2023-11-23T05:41:00.190" v="292"/>
          <ac:spMkLst>
            <pc:docMk/>
            <pc:sldMk cId="690379486" sldId="2147475773"/>
            <ac:spMk id="100" creationId="{F58EC6F2-09CF-E3FA-B763-7AB3723CA874}"/>
          </ac:spMkLst>
        </pc:spChg>
        <pc:spChg chg="mod">
          <ac:chgData name="ALHAMMADI Rayan" userId="2693ed4d-fabb-406d-a744-69ffe8ca3f4b" providerId="ADAL" clId="{9E5674F8-08D8-47BE-8333-9B89723661F9}" dt="2023-11-23T05:41:00.190" v="292"/>
          <ac:spMkLst>
            <pc:docMk/>
            <pc:sldMk cId="690379486" sldId="2147475773"/>
            <ac:spMk id="101" creationId="{71CA3AE3-2C55-1C48-CF6D-281F32A43686}"/>
          </ac:spMkLst>
        </pc:spChg>
        <pc:spChg chg="mod">
          <ac:chgData name="ALHAMMADI Rayan" userId="2693ed4d-fabb-406d-a744-69ffe8ca3f4b" providerId="ADAL" clId="{9E5674F8-08D8-47BE-8333-9B89723661F9}" dt="2023-11-23T05:41:00.190" v="292"/>
          <ac:spMkLst>
            <pc:docMk/>
            <pc:sldMk cId="690379486" sldId="2147475773"/>
            <ac:spMk id="102" creationId="{A8A770F5-8689-46C8-0DC2-B5C3DC13D0D1}"/>
          </ac:spMkLst>
        </pc:spChg>
        <pc:spChg chg="mod">
          <ac:chgData name="ALHAMMADI Rayan" userId="2693ed4d-fabb-406d-a744-69ffe8ca3f4b" providerId="ADAL" clId="{9E5674F8-08D8-47BE-8333-9B89723661F9}" dt="2023-11-23T05:41:00.190" v="292"/>
          <ac:spMkLst>
            <pc:docMk/>
            <pc:sldMk cId="690379486" sldId="2147475773"/>
            <ac:spMk id="103" creationId="{36D524D8-A6A5-AFDA-86ED-F2B7CA63D08F}"/>
          </ac:spMkLst>
        </pc:spChg>
        <pc:spChg chg="mod">
          <ac:chgData name="ALHAMMADI Rayan" userId="2693ed4d-fabb-406d-a744-69ffe8ca3f4b" providerId="ADAL" clId="{9E5674F8-08D8-47BE-8333-9B89723661F9}" dt="2023-11-23T05:41:00.190" v="292"/>
          <ac:spMkLst>
            <pc:docMk/>
            <pc:sldMk cId="690379486" sldId="2147475773"/>
            <ac:spMk id="104" creationId="{B0B484C1-BE8C-C968-7C5F-A748BA9374EB}"/>
          </ac:spMkLst>
        </pc:spChg>
        <pc:spChg chg="mod">
          <ac:chgData name="ALHAMMADI Rayan" userId="2693ed4d-fabb-406d-a744-69ffe8ca3f4b" providerId="ADAL" clId="{9E5674F8-08D8-47BE-8333-9B89723661F9}" dt="2023-11-23T05:41:00.190" v="292"/>
          <ac:spMkLst>
            <pc:docMk/>
            <pc:sldMk cId="690379486" sldId="2147475773"/>
            <ac:spMk id="105" creationId="{0B48A29B-C8CE-F455-B3ED-0C137B33CE14}"/>
          </ac:spMkLst>
        </pc:spChg>
        <pc:spChg chg="mod">
          <ac:chgData name="ALHAMMADI Rayan" userId="2693ed4d-fabb-406d-a744-69ffe8ca3f4b" providerId="ADAL" clId="{9E5674F8-08D8-47BE-8333-9B89723661F9}" dt="2023-11-23T05:41:00.190" v="292"/>
          <ac:spMkLst>
            <pc:docMk/>
            <pc:sldMk cId="690379486" sldId="2147475773"/>
            <ac:spMk id="106" creationId="{263E3C29-C7EA-A370-383D-CDB5D66518D9}"/>
          </ac:spMkLst>
        </pc:spChg>
        <pc:spChg chg="mod">
          <ac:chgData name="ALHAMMADI Rayan" userId="2693ed4d-fabb-406d-a744-69ffe8ca3f4b" providerId="ADAL" clId="{9E5674F8-08D8-47BE-8333-9B89723661F9}" dt="2023-11-23T05:41:00.190" v="292"/>
          <ac:spMkLst>
            <pc:docMk/>
            <pc:sldMk cId="690379486" sldId="2147475773"/>
            <ac:spMk id="107" creationId="{948BF584-162B-063B-DC99-E62DEA8A21E6}"/>
          </ac:spMkLst>
        </pc:spChg>
        <pc:spChg chg="mod">
          <ac:chgData name="ALHAMMADI Rayan" userId="2693ed4d-fabb-406d-a744-69ffe8ca3f4b" providerId="ADAL" clId="{9E5674F8-08D8-47BE-8333-9B89723661F9}" dt="2023-11-23T05:41:00.190" v="292"/>
          <ac:spMkLst>
            <pc:docMk/>
            <pc:sldMk cId="690379486" sldId="2147475773"/>
            <ac:spMk id="108" creationId="{2212B49A-2FC1-7AB6-0130-3D110C05BDBB}"/>
          </ac:spMkLst>
        </pc:spChg>
        <pc:spChg chg="mod">
          <ac:chgData name="ALHAMMADI Rayan" userId="2693ed4d-fabb-406d-a744-69ffe8ca3f4b" providerId="ADAL" clId="{9E5674F8-08D8-47BE-8333-9B89723661F9}" dt="2023-11-23T05:41:00.190" v="292"/>
          <ac:spMkLst>
            <pc:docMk/>
            <pc:sldMk cId="690379486" sldId="2147475773"/>
            <ac:spMk id="109" creationId="{B5D8A1B5-A93F-E59C-7FAE-A77EBF0BBC0C}"/>
          </ac:spMkLst>
        </pc:spChg>
        <pc:spChg chg="mod">
          <ac:chgData name="ALHAMMADI Rayan" userId="2693ed4d-fabb-406d-a744-69ffe8ca3f4b" providerId="ADAL" clId="{9E5674F8-08D8-47BE-8333-9B89723661F9}" dt="2023-11-23T05:41:00.190" v="292"/>
          <ac:spMkLst>
            <pc:docMk/>
            <pc:sldMk cId="690379486" sldId="2147475773"/>
            <ac:spMk id="110" creationId="{C487133A-B688-008B-61F2-1D3AC5B107FB}"/>
          </ac:spMkLst>
        </pc:spChg>
        <pc:spChg chg="mod">
          <ac:chgData name="ALHAMMADI Rayan" userId="2693ed4d-fabb-406d-a744-69ffe8ca3f4b" providerId="ADAL" clId="{9E5674F8-08D8-47BE-8333-9B89723661F9}" dt="2023-11-23T05:41:00.190" v="292"/>
          <ac:spMkLst>
            <pc:docMk/>
            <pc:sldMk cId="690379486" sldId="2147475773"/>
            <ac:spMk id="111" creationId="{3C24FC34-5F5F-3CC7-BB27-4F99E54EBE5C}"/>
          </ac:spMkLst>
        </pc:spChg>
        <pc:spChg chg="mod">
          <ac:chgData name="ALHAMMADI Rayan" userId="2693ed4d-fabb-406d-a744-69ffe8ca3f4b" providerId="ADAL" clId="{9E5674F8-08D8-47BE-8333-9B89723661F9}" dt="2023-11-23T05:41:00.190" v="292"/>
          <ac:spMkLst>
            <pc:docMk/>
            <pc:sldMk cId="690379486" sldId="2147475773"/>
            <ac:spMk id="112" creationId="{96A73FE3-5D26-67B7-57FA-6F0B610ACF9D}"/>
          </ac:spMkLst>
        </pc:spChg>
        <pc:spChg chg="mod">
          <ac:chgData name="ALHAMMADI Rayan" userId="2693ed4d-fabb-406d-a744-69ffe8ca3f4b" providerId="ADAL" clId="{9E5674F8-08D8-47BE-8333-9B89723661F9}" dt="2023-11-23T05:41:00.190" v="292"/>
          <ac:spMkLst>
            <pc:docMk/>
            <pc:sldMk cId="690379486" sldId="2147475773"/>
            <ac:spMk id="113" creationId="{8FF34766-441D-65B6-DEB9-7B743CB2B8CF}"/>
          </ac:spMkLst>
        </pc:spChg>
        <pc:spChg chg="mod">
          <ac:chgData name="ALHAMMADI Rayan" userId="2693ed4d-fabb-406d-a744-69ffe8ca3f4b" providerId="ADAL" clId="{9E5674F8-08D8-47BE-8333-9B89723661F9}" dt="2023-11-23T05:41:00.190" v="292"/>
          <ac:spMkLst>
            <pc:docMk/>
            <pc:sldMk cId="690379486" sldId="2147475773"/>
            <ac:spMk id="114" creationId="{48C8B444-F533-A225-95FA-E28EB2015B9D}"/>
          </ac:spMkLst>
        </pc:spChg>
        <pc:spChg chg="mod">
          <ac:chgData name="ALHAMMADI Rayan" userId="2693ed4d-fabb-406d-a744-69ffe8ca3f4b" providerId="ADAL" clId="{9E5674F8-08D8-47BE-8333-9B89723661F9}" dt="2023-11-23T05:41:00.190" v="292"/>
          <ac:spMkLst>
            <pc:docMk/>
            <pc:sldMk cId="690379486" sldId="2147475773"/>
            <ac:spMk id="115" creationId="{D2EBDAAE-6246-8667-1604-183F331A1A9E}"/>
          </ac:spMkLst>
        </pc:spChg>
        <pc:spChg chg="mod">
          <ac:chgData name="ALHAMMADI Rayan" userId="2693ed4d-fabb-406d-a744-69ffe8ca3f4b" providerId="ADAL" clId="{9E5674F8-08D8-47BE-8333-9B89723661F9}" dt="2023-11-23T05:41:00.190" v="292"/>
          <ac:spMkLst>
            <pc:docMk/>
            <pc:sldMk cId="690379486" sldId="2147475773"/>
            <ac:spMk id="116" creationId="{95CF1D14-57A9-9A2B-E509-9E4F693CB322}"/>
          </ac:spMkLst>
        </pc:spChg>
        <pc:spChg chg="mod">
          <ac:chgData name="ALHAMMADI Rayan" userId="2693ed4d-fabb-406d-a744-69ffe8ca3f4b" providerId="ADAL" clId="{9E5674F8-08D8-47BE-8333-9B89723661F9}" dt="2023-11-23T05:41:00.190" v="292"/>
          <ac:spMkLst>
            <pc:docMk/>
            <pc:sldMk cId="690379486" sldId="2147475773"/>
            <ac:spMk id="117" creationId="{2C02405B-B13F-C8B3-24D6-0D0BD296F397}"/>
          </ac:spMkLst>
        </pc:spChg>
        <pc:spChg chg="mod">
          <ac:chgData name="ALHAMMADI Rayan" userId="2693ed4d-fabb-406d-a744-69ffe8ca3f4b" providerId="ADAL" clId="{9E5674F8-08D8-47BE-8333-9B89723661F9}" dt="2023-11-23T05:41:00.190" v="292"/>
          <ac:spMkLst>
            <pc:docMk/>
            <pc:sldMk cId="690379486" sldId="2147475773"/>
            <ac:spMk id="118" creationId="{EE0E5FD6-F468-AD32-0E98-55ACEE3EC5C3}"/>
          </ac:spMkLst>
        </pc:spChg>
        <pc:spChg chg="mod">
          <ac:chgData name="ALHAMMADI Rayan" userId="2693ed4d-fabb-406d-a744-69ffe8ca3f4b" providerId="ADAL" clId="{9E5674F8-08D8-47BE-8333-9B89723661F9}" dt="2023-11-23T05:41:00.190" v="292"/>
          <ac:spMkLst>
            <pc:docMk/>
            <pc:sldMk cId="690379486" sldId="2147475773"/>
            <ac:spMk id="119" creationId="{149A486A-58F4-8A66-4E55-21F1049E893E}"/>
          </ac:spMkLst>
        </pc:spChg>
        <pc:spChg chg="mod">
          <ac:chgData name="ALHAMMADI Rayan" userId="2693ed4d-fabb-406d-a744-69ffe8ca3f4b" providerId="ADAL" clId="{9E5674F8-08D8-47BE-8333-9B89723661F9}" dt="2023-11-23T05:41:00.190" v="292"/>
          <ac:spMkLst>
            <pc:docMk/>
            <pc:sldMk cId="690379486" sldId="2147475773"/>
            <ac:spMk id="120" creationId="{E6D13CAD-32B2-562F-74C3-DA824AB1E6B3}"/>
          </ac:spMkLst>
        </pc:spChg>
        <pc:spChg chg="mod">
          <ac:chgData name="ALHAMMADI Rayan" userId="2693ed4d-fabb-406d-a744-69ffe8ca3f4b" providerId="ADAL" clId="{9E5674F8-08D8-47BE-8333-9B89723661F9}" dt="2023-11-23T05:41:00.190" v="292"/>
          <ac:spMkLst>
            <pc:docMk/>
            <pc:sldMk cId="690379486" sldId="2147475773"/>
            <ac:spMk id="121" creationId="{63B4C7E6-96F5-F43B-5796-E1D91B56EBC9}"/>
          </ac:spMkLst>
        </pc:spChg>
        <pc:spChg chg="mod">
          <ac:chgData name="ALHAMMADI Rayan" userId="2693ed4d-fabb-406d-a744-69ffe8ca3f4b" providerId="ADAL" clId="{9E5674F8-08D8-47BE-8333-9B89723661F9}" dt="2023-11-23T05:41:00.190" v="292"/>
          <ac:spMkLst>
            <pc:docMk/>
            <pc:sldMk cId="690379486" sldId="2147475773"/>
            <ac:spMk id="122" creationId="{522D87F4-6D7E-A95B-7AC1-BA1F51D1525A}"/>
          </ac:spMkLst>
        </pc:spChg>
        <pc:spChg chg="mod">
          <ac:chgData name="ALHAMMADI Rayan" userId="2693ed4d-fabb-406d-a744-69ffe8ca3f4b" providerId="ADAL" clId="{9E5674F8-08D8-47BE-8333-9B89723661F9}" dt="2023-11-23T05:41:00.190" v="292"/>
          <ac:spMkLst>
            <pc:docMk/>
            <pc:sldMk cId="690379486" sldId="2147475773"/>
            <ac:spMk id="123" creationId="{314979E6-0F0A-07A3-621C-F0B84830FAC5}"/>
          </ac:spMkLst>
        </pc:spChg>
        <pc:spChg chg="mod">
          <ac:chgData name="ALHAMMADI Rayan" userId="2693ed4d-fabb-406d-a744-69ffe8ca3f4b" providerId="ADAL" clId="{9E5674F8-08D8-47BE-8333-9B89723661F9}" dt="2023-11-23T05:41:00.190" v="292"/>
          <ac:spMkLst>
            <pc:docMk/>
            <pc:sldMk cId="690379486" sldId="2147475773"/>
            <ac:spMk id="124" creationId="{304436AD-4888-9FD9-C20B-7D602339BED5}"/>
          </ac:spMkLst>
        </pc:spChg>
        <pc:spChg chg="mod">
          <ac:chgData name="ALHAMMADI Rayan" userId="2693ed4d-fabb-406d-a744-69ffe8ca3f4b" providerId="ADAL" clId="{9E5674F8-08D8-47BE-8333-9B89723661F9}" dt="2023-11-23T05:41:00.190" v="292"/>
          <ac:spMkLst>
            <pc:docMk/>
            <pc:sldMk cId="690379486" sldId="2147475773"/>
            <ac:spMk id="125" creationId="{6104AC73-E67E-B1B7-4674-75D307825899}"/>
          </ac:spMkLst>
        </pc:spChg>
        <pc:spChg chg="mod">
          <ac:chgData name="ALHAMMADI Rayan" userId="2693ed4d-fabb-406d-a744-69ffe8ca3f4b" providerId="ADAL" clId="{9E5674F8-08D8-47BE-8333-9B89723661F9}" dt="2023-11-23T05:41:00.190" v="292"/>
          <ac:spMkLst>
            <pc:docMk/>
            <pc:sldMk cId="690379486" sldId="2147475773"/>
            <ac:spMk id="126" creationId="{5D7A3F93-0999-183B-0CAE-6A73AE4C6EC6}"/>
          </ac:spMkLst>
        </pc:spChg>
        <pc:spChg chg="mod">
          <ac:chgData name="ALHAMMADI Rayan" userId="2693ed4d-fabb-406d-a744-69ffe8ca3f4b" providerId="ADAL" clId="{9E5674F8-08D8-47BE-8333-9B89723661F9}" dt="2023-11-23T05:41:00.190" v="292"/>
          <ac:spMkLst>
            <pc:docMk/>
            <pc:sldMk cId="690379486" sldId="2147475773"/>
            <ac:spMk id="127" creationId="{EAD36304-F20D-1C80-9F3E-A076558E1DA6}"/>
          </ac:spMkLst>
        </pc:spChg>
        <pc:spChg chg="mod">
          <ac:chgData name="ALHAMMADI Rayan" userId="2693ed4d-fabb-406d-a744-69ffe8ca3f4b" providerId="ADAL" clId="{9E5674F8-08D8-47BE-8333-9B89723661F9}" dt="2023-11-23T05:41:00.190" v="292"/>
          <ac:spMkLst>
            <pc:docMk/>
            <pc:sldMk cId="690379486" sldId="2147475773"/>
            <ac:spMk id="128" creationId="{9A0A4A29-5ADE-B37E-E03D-A6948984DFCE}"/>
          </ac:spMkLst>
        </pc:spChg>
        <pc:spChg chg="mod">
          <ac:chgData name="ALHAMMADI Rayan" userId="2693ed4d-fabb-406d-a744-69ffe8ca3f4b" providerId="ADAL" clId="{9E5674F8-08D8-47BE-8333-9B89723661F9}" dt="2023-11-23T05:41:00.190" v="292"/>
          <ac:spMkLst>
            <pc:docMk/>
            <pc:sldMk cId="690379486" sldId="2147475773"/>
            <ac:spMk id="129" creationId="{762C1E39-60A2-97D7-49C8-CD13834422C3}"/>
          </ac:spMkLst>
        </pc:spChg>
        <pc:spChg chg="mod">
          <ac:chgData name="ALHAMMADI Rayan" userId="2693ed4d-fabb-406d-a744-69ffe8ca3f4b" providerId="ADAL" clId="{9E5674F8-08D8-47BE-8333-9B89723661F9}" dt="2023-11-23T05:41:00.190" v="292"/>
          <ac:spMkLst>
            <pc:docMk/>
            <pc:sldMk cId="690379486" sldId="2147475773"/>
            <ac:spMk id="130" creationId="{1E627AA4-5A90-94FB-C181-2C04F5CE96D1}"/>
          </ac:spMkLst>
        </pc:spChg>
        <pc:spChg chg="mod">
          <ac:chgData name="ALHAMMADI Rayan" userId="2693ed4d-fabb-406d-a744-69ffe8ca3f4b" providerId="ADAL" clId="{9E5674F8-08D8-47BE-8333-9B89723661F9}" dt="2023-11-23T05:41:00.190" v="292"/>
          <ac:spMkLst>
            <pc:docMk/>
            <pc:sldMk cId="690379486" sldId="2147475773"/>
            <ac:spMk id="131" creationId="{07848BA7-C601-8EF5-57D5-6EEBE5566D95}"/>
          </ac:spMkLst>
        </pc:spChg>
        <pc:spChg chg="mod">
          <ac:chgData name="ALHAMMADI Rayan" userId="2693ed4d-fabb-406d-a744-69ffe8ca3f4b" providerId="ADAL" clId="{9E5674F8-08D8-47BE-8333-9B89723661F9}" dt="2023-11-23T05:41:00.190" v="292"/>
          <ac:spMkLst>
            <pc:docMk/>
            <pc:sldMk cId="690379486" sldId="2147475773"/>
            <ac:spMk id="132" creationId="{127AF671-0BB4-BFD9-7441-27F12960D5F6}"/>
          </ac:spMkLst>
        </pc:spChg>
        <pc:spChg chg="mod">
          <ac:chgData name="ALHAMMADI Rayan" userId="2693ed4d-fabb-406d-a744-69ffe8ca3f4b" providerId="ADAL" clId="{9E5674F8-08D8-47BE-8333-9B89723661F9}" dt="2023-11-23T05:41:00.190" v="292"/>
          <ac:spMkLst>
            <pc:docMk/>
            <pc:sldMk cId="690379486" sldId="2147475773"/>
            <ac:spMk id="133" creationId="{1228C7D6-C75F-4355-3510-9F197EBA9AE5}"/>
          </ac:spMkLst>
        </pc:spChg>
        <pc:spChg chg="mod">
          <ac:chgData name="ALHAMMADI Rayan" userId="2693ed4d-fabb-406d-a744-69ffe8ca3f4b" providerId="ADAL" clId="{9E5674F8-08D8-47BE-8333-9B89723661F9}" dt="2023-11-23T05:41:00.190" v="292"/>
          <ac:spMkLst>
            <pc:docMk/>
            <pc:sldMk cId="690379486" sldId="2147475773"/>
            <ac:spMk id="134" creationId="{CF24BE75-35DB-7845-A372-5B0C58D1F70F}"/>
          </ac:spMkLst>
        </pc:spChg>
        <pc:spChg chg="mod">
          <ac:chgData name="ALHAMMADI Rayan" userId="2693ed4d-fabb-406d-a744-69ffe8ca3f4b" providerId="ADAL" clId="{9E5674F8-08D8-47BE-8333-9B89723661F9}" dt="2023-11-23T05:41:00.190" v="292"/>
          <ac:spMkLst>
            <pc:docMk/>
            <pc:sldMk cId="690379486" sldId="2147475773"/>
            <ac:spMk id="135" creationId="{8695862C-06FB-8AD1-F265-95C5D20913B4}"/>
          </ac:spMkLst>
        </pc:spChg>
        <pc:spChg chg="mod">
          <ac:chgData name="ALHAMMADI Rayan" userId="2693ed4d-fabb-406d-a744-69ffe8ca3f4b" providerId="ADAL" clId="{9E5674F8-08D8-47BE-8333-9B89723661F9}" dt="2023-11-23T05:41:00.190" v="292"/>
          <ac:spMkLst>
            <pc:docMk/>
            <pc:sldMk cId="690379486" sldId="2147475773"/>
            <ac:spMk id="136" creationId="{C2374F58-4F52-534B-4762-C9C195F2300B}"/>
          </ac:spMkLst>
        </pc:spChg>
        <pc:spChg chg="mod">
          <ac:chgData name="ALHAMMADI Rayan" userId="2693ed4d-fabb-406d-a744-69ffe8ca3f4b" providerId="ADAL" clId="{9E5674F8-08D8-47BE-8333-9B89723661F9}" dt="2023-11-23T05:41:00.190" v="292"/>
          <ac:spMkLst>
            <pc:docMk/>
            <pc:sldMk cId="690379486" sldId="2147475773"/>
            <ac:spMk id="137" creationId="{D05596DD-21D0-A172-E2C7-D890745161EE}"/>
          </ac:spMkLst>
        </pc:spChg>
        <pc:spChg chg="mod">
          <ac:chgData name="ALHAMMADI Rayan" userId="2693ed4d-fabb-406d-a744-69ffe8ca3f4b" providerId="ADAL" clId="{9E5674F8-08D8-47BE-8333-9B89723661F9}" dt="2023-11-23T05:41:00.190" v="292"/>
          <ac:spMkLst>
            <pc:docMk/>
            <pc:sldMk cId="690379486" sldId="2147475773"/>
            <ac:spMk id="138" creationId="{5AF1A8C5-E33B-33F8-C003-ADE915703C0C}"/>
          </ac:spMkLst>
        </pc:spChg>
        <pc:spChg chg="mod">
          <ac:chgData name="ALHAMMADI Rayan" userId="2693ed4d-fabb-406d-a744-69ffe8ca3f4b" providerId="ADAL" clId="{9E5674F8-08D8-47BE-8333-9B89723661F9}" dt="2023-11-23T05:41:00.190" v="292"/>
          <ac:spMkLst>
            <pc:docMk/>
            <pc:sldMk cId="690379486" sldId="2147475773"/>
            <ac:spMk id="139" creationId="{192BDD7E-3144-EE22-BF57-002310C14135}"/>
          </ac:spMkLst>
        </pc:spChg>
        <pc:spChg chg="mod">
          <ac:chgData name="ALHAMMADI Rayan" userId="2693ed4d-fabb-406d-a744-69ffe8ca3f4b" providerId="ADAL" clId="{9E5674F8-08D8-47BE-8333-9B89723661F9}" dt="2023-11-23T05:41:00.190" v="292"/>
          <ac:spMkLst>
            <pc:docMk/>
            <pc:sldMk cId="690379486" sldId="2147475773"/>
            <ac:spMk id="140" creationId="{224930EE-C01B-C457-08AD-72064FE10DFB}"/>
          </ac:spMkLst>
        </pc:spChg>
        <pc:spChg chg="mod">
          <ac:chgData name="ALHAMMADI Rayan" userId="2693ed4d-fabb-406d-a744-69ffe8ca3f4b" providerId="ADAL" clId="{9E5674F8-08D8-47BE-8333-9B89723661F9}" dt="2023-11-23T05:41:00.190" v="292"/>
          <ac:spMkLst>
            <pc:docMk/>
            <pc:sldMk cId="690379486" sldId="2147475773"/>
            <ac:spMk id="141" creationId="{29886D15-8848-82D3-CB16-2FB0F6C6540F}"/>
          </ac:spMkLst>
        </pc:spChg>
        <pc:spChg chg="mod">
          <ac:chgData name="ALHAMMADI Rayan" userId="2693ed4d-fabb-406d-a744-69ffe8ca3f4b" providerId="ADAL" clId="{9E5674F8-08D8-47BE-8333-9B89723661F9}" dt="2023-11-23T05:41:00.190" v="292"/>
          <ac:spMkLst>
            <pc:docMk/>
            <pc:sldMk cId="690379486" sldId="2147475773"/>
            <ac:spMk id="142" creationId="{A404D095-15F9-C477-5D25-E8D62DF13868}"/>
          </ac:spMkLst>
        </pc:spChg>
        <pc:spChg chg="mod">
          <ac:chgData name="ALHAMMADI Rayan" userId="2693ed4d-fabb-406d-a744-69ffe8ca3f4b" providerId="ADAL" clId="{9E5674F8-08D8-47BE-8333-9B89723661F9}" dt="2023-11-23T05:41:00.190" v="292"/>
          <ac:spMkLst>
            <pc:docMk/>
            <pc:sldMk cId="690379486" sldId="2147475773"/>
            <ac:spMk id="143" creationId="{10ED6D30-DC4C-C807-2174-A1849E6074CA}"/>
          </ac:spMkLst>
        </pc:spChg>
        <pc:spChg chg="mod">
          <ac:chgData name="ALHAMMADI Rayan" userId="2693ed4d-fabb-406d-a744-69ffe8ca3f4b" providerId="ADAL" clId="{9E5674F8-08D8-47BE-8333-9B89723661F9}" dt="2023-11-23T05:41:00.190" v="292"/>
          <ac:spMkLst>
            <pc:docMk/>
            <pc:sldMk cId="690379486" sldId="2147475773"/>
            <ac:spMk id="144" creationId="{6E669DB8-9CA7-9C4F-C3AA-32CD6BC92707}"/>
          </ac:spMkLst>
        </pc:spChg>
        <pc:spChg chg="mod">
          <ac:chgData name="ALHAMMADI Rayan" userId="2693ed4d-fabb-406d-a744-69ffe8ca3f4b" providerId="ADAL" clId="{9E5674F8-08D8-47BE-8333-9B89723661F9}" dt="2023-11-23T05:41:00.190" v="292"/>
          <ac:spMkLst>
            <pc:docMk/>
            <pc:sldMk cId="690379486" sldId="2147475773"/>
            <ac:spMk id="145" creationId="{477AA180-53E2-6242-6AF3-27E1D89EDCD9}"/>
          </ac:spMkLst>
        </pc:spChg>
        <pc:spChg chg="mod">
          <ac:chgData name="ALHAMMADI Rayan" userId="2693ed4d-fabb-406d-a744-69ffe8ca3f4b" providerId="ADAL" clId="{9E5674F8-08D8-47BE-8333-9B89723661F9}" dt="2023-11-23T05:41:00.190" v="292"/>
          <ac:spMkLst>
            <pc:docMk/>
            <pc:sldMk cId="690379486" sldId="2147475773"/>
            <ac:spMk id="146" creationId="{93BDEB50-2358-5E91-3EFC-2025B831EEC1}"/>
          </ac:spMkLst>
        </pc:spChg>
        <pc:spChg chg="mod">
          <ac:chgData name="ALHAMMADI Rayan" userId="2693ed4d-fabb-406d-a744-69ffe8ca3f4b" providerId="ADAL" clId="{9E5674F8-08D8-47BE-8333-9B89723661F9}" dt="2023-11-23T05:41:00.190" v="292"/>
          <ac:spMkLst>
            <pc:docMk/>
            <pc:sldMk cId="690379486" sldId="2147475773"/>
            <ac:spMk id="147" creationId="{22880CFC-7DA6-FCA3-55C0-2FD0E4E9A259}"/>
          </ac:spMkLst>
        </pc:spChg>
        <pc:spChg chg="mod">
          <ac:chgData name="ALHAMMADI Rayan" userId="2693ed4d-fabb-406d-a744-69ffe8ca3f4b" providerId="ADAL" clId="{9E5674F8-08D8-47BE-8333-9B89723661F9}" dt="2023-11-23T05:41:00.190" v="292"/>
          <ac:spMkLst>
            <pc:docMk/>
            <pc:sldMk cId="690379486" sldId="2147475773"/>
            <ac:spMk id="148" creationId="{BA28F747-7E08-C4A0-86FD-500980510C2E}"/>
          </ac:spMkLst>
        </pc:spChg>
        <pc:spChg chg="mod">
          <ac:chgData name="ALHAMMADI Rayan" userId="2693ed4d-fabb-406d-a744-69ffe8ca3f4b" providerId="ADAL" clId="{9E5674F8-08D8-47BE-8333-9B89723661F9}" dt="2023-11-23T05:41:00.190" v="292"/>
          <ac:spMkLst>
            <pc:docMk/>
            <pc:sldMk cId="690379486" sldId="2147475773"/>
            <ac:spMk id="149" creationId="{A539F162-F792-BFE5-68CB-19D7C77E0AF9}"/>
          </ac:spMkLst>
        </pc:spChg>
        <pc:spChg chg="mod">
          <ac:chgData name="ALHAMMADI Rayan" userId="2693ed4d-fabb-406d-a744-69ffe8ca3f4b" providerId="ADAL" clId="{9E5674F8-08D8-47BE-8333-9B89723661F9}" dt="2023-11-23T05:41:00.190" v="292"/>
          <ac:spMkLst>
            <pc:docMk/>
            <pc:sldMk cId="690379486" sldId="2147475773"/>
            <ac:spMk id="150" creationId="{C61E3AC1-25F2-9F6E-A10E-B8E101927BB6}"/>
          </ac:spMkLst>
        </pc:spChg>
        <pc:spChg chg="mod">
          <ac:chgData name="ALHAMMADI Rayan" userId="2693ed4d-fabb-406d-a744-69ffe8ca3f4b" providerId="ADAL" clId="{9E5674F8-08D8-47BE-8333-9B89723661F9}" dt="2023-11-23T05:41:00.190" v="292"/>
          <ac:spMkLst>
            <pc:docMk/>
            <pc:sldMk cId="690379486" sldId="2147475773"/>
            <ac:spMk id="151" creationId="{1311866D-48ED-281B-C3EC-6498436A8ACB}"/>
          </ac:spMkLst>
        </pc:spChg>
        <pc:spChg chg="mod">
          <ac:chgData name="ALHAMMADI Rayan" userId="2693ed4d-fabb-406d-a744-69ffe8ca3f4b" providerId="ADAL" clId="{9E5674F8-08D8-47BE-8333-9B89723661F9}" dt="2023-11-23T05:41:00.190" v="292"/>
          <ac:spMkLst>
            <pc:docMk/>
            <pc:sldMk cId="690379486" sldId="2147475773"/>
            <ac:spMk id="152" creationId="{7A989CEA-1AF9-C629-AC64-BCA3BE4520D7}"/>
          </ac:spMkLst>
        </pc:spChg>
        <pc:spChg chg="mod">
          <ac:chgData name="ALHAMMADI Rayan" userId="2693ed4d-fabb-406d-a744-69ffe8ca3f4b" providerId="ADAL" clId="{9E5674F8-08D8-47BE-8333-9B89723661F9}" dt="2023-11-23T05:41:00.190" v="292"/>
          <ac:spMkLst>
            <pc:docMk/>
            <pc:sldMk cId="690379486" sldId="2147475773"/>
            <ac:spMk id="153" creationId="{AF6AA5CD-4AE9-E66E-C6A3-51FCA5899907}"/>
          </ac:spMkLst>
        </pc:spChg>
        <pc:spChg chg="mod">
          <ac:chgData name="ALHAMMADI Rayan" userId="2693ed4d-fabb-406d-a744-69ffe8ca3f4b" providerId="ADAL" clId="{9E5674F8-08D8-47BE-8333-9B89723661F9}" dt="2023-11-23T05:41:00.190" v="292"/>
          <ac:spMkLst>
            <pc:docMk/>
            <pc:sldMk cId="690379486" sldId="2147475773"/>
            <ac:spMk id="154" creationId="{21D0A557-44F6-D6E4-7751-025AE9E73FDA}"/>
          </ac:spMkLst>
        </pc:spChg>
        <pc:spChg chg="mod">
          <ac:chgData name="ALHAMMADI Rayan" userId="2693ed4d-fabb-406d-a744-69ffe8ca3f4b" providerId="ADAL" clId="{9E5674F8-08D8-47BE-8333-9B89723661F9}" dt="2023-11-23T05:41:00.190" v="292"/>
          <ac:spMkLst>
            <pc:docMk/>
            <pc:sldMk cId="690379486" sldId="2147475773"/>
            <ac:spMk id="155" creationId="{A1180EEA-AF2E-FD2E-0C4E-35426CC0C4F2}"/>
          </ac:spMkLst>
        </pc:spChg>
        <pc:spChg chg="mod">
          <ac:chgData name="ALHAMMADI Rayan" userId="2693ed4d-fabb-406d-a744-69ffe8ca3f4b" providerId="ADAL" clId="{9E5674F8-08D8-47BE-8333-9B89723661F9}" dt="2023-11-23T05:41:00.190" v="292"/>
          <ac:spMkLst>
            <pc:docMk/>
            <pc:sldMk cId="690379486" sldId="2147475773"/>
            <ac:spMk id="156" creationId="{E8D54CAF-55A5-3904-EDF2-7617342401C3}"/>
          </ac:spMkLst>
        </pc:spChg>
        <pc:spChg chg="mod">
          <ac:chgData name="ALHAMMADI Rayan" userId="2693ed4d-fabb-406d-a744-69ffe8ca3f4b" providerId="ADAL" clId="{9E5674F8-08D8-47BE-8333-9B89723661F9}" dt="2023-11-23T05:41:00.190" v="292"/>
          <ac:spMkLst>
            <pc:docMk/>
            <pc:sldMk cId="690379486" sldId="2147475773"/>
            <ac:spMk id="157" creationId="{83CDDB85-8E97-DB37-B222-199A9E2A3510}"/>
          </ac:spMkLst>
        </pc:spChg>
        <pc:spChg chg="mod">
          <ac:chgData name="ALHAMMADI Rayan" userId="2693ed4d-fabb-406d-a744-69ffe8ca3f4b" providerId="ADAL" clId="{9E5674F8-08D8-47BE-8333-9B89723661F9}" dt="2023-11-23T05:41:00.190" v="292"/>
          <ac:spMkLst>
            <pc:docMk/>
            <pc:sldMk cId="690379486" sldId="2147475773"/>
            <ac:spMk id="158" creationId="{F4595403-2177-4F1A-17A2-ED311B612367}"/>
          </ac:spMkLst>
        </pc:spChg>
        <pc:spChg chg="mod">
          <ac:chgData name="ALHAMMADI Rayan" userId="2693ed4d-fabb-406d-a744-69ffe8ca3f4b" providerId="ADAL" clId="{9E5674F8-08D8-47BE-8333-9B89723661F9}" dt="2023-11-23T05:41:00.190" v="292"/>
          <ac:spMkLst>
            <pc:docMk/>
            <pc:sldMk cId="690379486" sldId="2147475773"/>
            <ac:spMk id="159" creationId="{56F89A75-9F98-907A-2C4A-52BB146BB50D}"/>
          </ac:spMkLst>
        </pc:spChg>
        <pc:spChg chg="mod">
          <ac:chgData name="ALHAMMADI Rayan" userId="2693ed4d-fabb-406d-a744-69ffe8ca3f4b" providerId="ADAL" clId="{9E5674F8-08D8-47BE-8333-9B89723661F9}" dt="2023-11-23T05:41:00.190" v="292"/>
          <ac:spMkLst>
            <pc:docMk/>
            <pc:sldMk cId="690379486" sldId="2147475773"/>
            <ac:spMk id="160" creationId="{D44A9F94-1707-9501-EC57-46ADDD690B60}"/>
          </ac:spMkLst>
        </pc:spChg>
        <pc:spChg chg="mod">
          <ac:chgData name="ALHAMMADI Rayan" userId="2693ed4d-fabb-406d-a744-69ffe8ca3f4b" providerId="ADAL" clId="{9E5674F8-08D8-47BE-8333-9B89723661F9}" dt="2023-11-23T05:41:00.190" v="292"/>
          <ac:spMkLst>
            <pc:docMk/>
            <pc:sldMk cId="690379486" sldId="2147475773"/>
            <ac:spMk id="161" creationId="{14CAD3F5-E683-BE87-ED1B-D865A7DDAF9A}"/>
          </ac:spMkLst>
        </pc:spChg>
        <pc:spChg chg="mod">
          <ac:chgData name="ALHAMMADI Rayan" userId="2693ed4d-fabb-406d-a744-69ffe8ca3f4b" providerId="ADAL" clId="{9E5674F8-08D8-47BE-8333-9B89723661F9}" dt="2023-11-23T05:41:00.190" v="292"/>
          <ac:spMkLst>
            <pc:docMk/>
            <pc:sldMk cId="690379486" sldId="2147475773"/>
            <ac:spMk id="162" creationId="{2FEC45A7-F456-1C36-D2AA-8B60647DB70B}"/>
          </ac:spMkLst>
        </pc:spChg>
        <pc:spChg chg="mod">
          <ac:chgData name="ALHAMMADI Rayan" userId="2693ed4d-fabb-406d-a744-69ffe8ca3f4b" providerId="ADAL" clId="{9E5674F8-08D8-47BE-8333-9B89723661F9}" dt="2023-11-23T05:41:00.190" v="292"/>
          <ac:spMkLst>
            <pc:docMk/>
            <pc:sldMk cId="690379486" sldId="2147475773"/>
            <ac:spMk id="163" creationId="{E6F3EB60-35AC-99A5-E3AA-C52DD3CEADC7}"/>
          </ac:spMkLst>
        </pc:spChg>
        <pc:spChg chg="mod">
          <ac:chgData name="ALHAMMADI Rayan" userId="2693ed4d-fabb-406d-a744-69ffe8ca3f4b" providerId="ADAL" clId="{9E5674F8-08D8-47BE-8333-9B89723661F9}" dt="2023-11-23T05:41:00.190" v="292"/>
          <ac:spMkLst>
            <pc:docMk/>
            <pc:sldMk cId="690379486" sldId="2147475773"/>
            <ac:spMk id="164" creationId="{ABAE4A36-F629-E8EE-F3B6-0547FDDCFBF1}"/>
          </ac:spMkLst>
        </pc:spChg>
        <pc:spChg chg="mod">
          <ac:chgData name="ALHAMMADI Rayan" userId="2693ed4d-fabb-406d-a744-69ffe8ca3f4b" providerId="ADAL" clId="{9E5674F8-08D8-47BE-8333-9B89723661F9}" dt="2023-11-23T05:41:00.190" v="292"/>
          <ac:spMkLst>
            <pc:docMk/>
            <pc:sldMk cId="690379486" sldId="2147475773"/>
            <ac:spMk id="165" creationId="{F437366C-8FCA-DC78-3527-0F5B39BF5A50}"/>
          </ac:spMkLst>
        </pc:spChg>
        <pc:spChg chg="mod">
          <ac:chgData name="ALHAMMADI Rayan" userId="2693ed4d-fabb-406d-a744-69ffe8ca3f4b" providerId="ADAL" clId="{9E5674F8-08D8-47BE-8333-9B89723661F9}" dt="2023-11-23T05:41:00.190" v="292"/>
          <ac:spMkLst>
            <pc:docMk/>
            <pc:sldMk cId="690379486" sldId="2147475773"/>
            <ac:spMk id="166" creationId="{466F419C-3D9C-2B86-2AFE-4C6F4F94B000}"/>
          </ac:spMkLst>
        </pc:spChg>
        <pc:spChg chg="mod">
          <ac:chgData name="ALHAMMADI Rayan" userId="2693ed4d-fabb-406d-a744-69ffe8ca3f4b" providerId="ADAL" clId="{9E5674F8-08D8-47BE-8333-9B89723661F9}" dt="2023-11-23T05:41:00.190" v="292"/>
          <ac:spMkLst>
            <pc:docMk/>
            <pc:sldMk cId="690379486" sldId="2147475773"/>
            <ac:spMk id="167" creationId="{FF1B6DBF-058E-EDCA-9D96-1B34EB27E47D}"/>
          </ac:spMkLst>
        </pc:spChg>
        <pc:spChg chg="mod">
          <ac:chgData name="ALHAMMADI Rayan" userId="2693ed4d-fabb-406d-a744-69ffe8ca3f4b" providerId="ADAL" clId="{9E5674F8-08D8-47BE-8333-9B89723661F9}" dt="2023-11-23T05:41:00.190" v="292"/>
          <ac:spMkLst>
            <pc:docMk/>
            <pc:sldMk cId="690379486" sldId="2147475773"/>
            <ac:spMk id="168" creationId="{8106FA6F-A088-4E51-A6B4-E33BC1BA3DAB}"/>
          </ac:spMkLst>
        </pc:spChg>
        <pc:spChg chg="mod">
          <ac:chgData name="ALHAMMADI Rayan" userId="2693ed4d-fabb-406d-a744-69ffe8ca3f4b" providerId="ADAL" clId="{9E5674F8-08D8-47BE-8333-9B89723661F9}" dt="2023-11-23T05:41:00.190" v="292"/>
          <ac:spMkLst>
            <pc:docMk/>
            <pc:sldMk cId="690379486" sldId="2147475773"/>
            <ac:spMk id="169" creationId="{B2CB6E03-47DA-52DA-E79B-FD3E01895873}"/>
          </ac:spMkLst>
        </pc:spChg>
        <pc:spChg chg="mod">
          <ac:chgData name="ALHAMMADI Rayan" userId="2693ed4d-fabb-406d-a744-69ffe8ca3f4b" providerId="ADAL" clId="{9E5674F8-08D8-47BE-8333-9B89723661F9}" dt="2023-11-23T05:41:00.190" v="292"/>
          <ac:spMkLst>
            <pc:docMk/>
            <pc:sldMk cId="690379486" sldId="2147475773"/>
            <ac:spMk id="170" creationId="{79CC20DC-FFFE-4E1F-7F54-113DC5BA11EB}"/>
          </ac:spMkLst>
        </pc:spChg>
        <pc:spChg chg="mod">
          <ac:chgData name="ALHAMMADI Rayan" userId="2693ed4d-fabb-406d-a744-69ffe8ca3f4b" providerId="ADAL" clId="{9E5674F8-08D8-47BE-8333-9B89723661F9}" dt="2023-11-23T05:41:00.190" v="292"/>
          <ac:spMkLst>
            <pc:docMk/>
            <pc:sldMk cId="690379486" sldId="2147475773"/>
            <ac:spMk id="171" creationId="{2B08BDD1-BFE9-8E4C-F0E0-890DD694A17B}"/>
          </ac:spMkLst>
        </pc:spChg>
        <pc:spChg chg="mod">
          <ac:chgData name="ALHAMMADI Rayan" userId="2693ed4d-fabb-406d-a744-69ffe8ca3f4b" providerId="ADAL" clId="{9E5674F8-08D8-47BE-8333-9B89723661F9}" dt="2023-11-23T05:41:00.190" v="292"/>
          <ac:spMkLst>
            <pc:docMk/>
            <pc:sldMk cId="690379486" sldId="2147475773"/>
            <ac:spMk id="172" creationId="{13CD795F-D748-7D77-A61F-A6ED51D301AF}"/>
          </ac:spMkLst>
        </pc:spChg>
        <pc:spChg chg="mod">
          <ac:chgData name="ALHAMMADI Rayan" userId="2693ed4d-fabb-406d-a744-69ffe8ca3f4b" providerId="ADAL" clId="{9E5674F8-08D8-47BE-8333-9B89723661F9}" dt="2023-11-23T05:41:00.190" v="292"/>
          <ac:spMkLst>
            <pc:docMk/>
            <pc:sldMk cId="690379486" sldId="2147475773"/>
            <ac:spMk id="173" creationId="{0A021A72-B6F5-C218-27D1-3621E74733D4}"/>
          </ac:spMkLst>
        </pc:spChg>
        <pc:spChg chg="mod">
          <ac:chgData name="ALHAMMADI Rayan" userId="2693ed4d-fabb-406d-a744-69ffe8ca3f4b" providerId="ADAL" clId="{9E5674F8-08D8-47BE-8333-9B89723661F9}" dt="2023-11-23T05:41:00.190" v="292"/>
          <ac:spMkLst>
            <pc:docMk/>
            <pc:sldMk cId="690379486" sldId="2147475773"/>
            <ac:spMk id="174" creationId="{3E69FD70-4BCC-B4B6-ADEC-6214747FA235}"/>
          </ac:spMkLst>
        </pc:spChg>
        <pc:spChg chg="mod">
          <ac:chgData name="ALHAMMADI Rayan" userId="2693ed4d-fabb-406d-a744-69ffe8ca3f4b" providerId="ADAL" clId="{9E5674F8-08D8-47BE-8333-9B89723661F9}" dt="2023-11-23T05:41:00.190" v="292"/>
          <ac:spMkLst>
            <pc:docMk/>
            <pc:sldMk cId="690379486" sldId="2147475773"/>
            <ac:spMk id="175" creationId="{234EEB0E-8A48-4EA9-53EA-BA16D0CAF35E}"/>
          </ac:spMkLst>
        </pc:spChg>
        <pc:spChg chg="mod">
          <ac:chgData name="ALHAMMADI Rayan" userId="2693ed4d-fabb-406d-a744-69ffe8ca3f4b" providerId="ADAL" clId="{9E5674F8-08D8-47BE-8333-9B89723661F9}" dt="2023-11-23T05:41:00.190" v="292"/>
          <ac:spMkLst>
            <pc:docMk/>
            <pc:sldMk cId="690379486" sldId="2147475773"/>
            <ac:spMk id="176" creationId="{EABFAFE4-D7AE-1249-3B4D-484309F9C81E}"/>
          </ac:spMkLst>
        </pc:spChg>
        <pc:spChg chg="mod">
          <ac:chgData name="ALHAMMADI Rayan" userId="2693ed4d-fabb-406d-a744-69ffe8ca3f4b" providerId="ADAL" clId="{9E5674F8-08D8-47BE-8333-9B89723661F9}" dt="2023-11-23T05:41:00.190" v="292"/>
          <ac:spMkLst>
            <pc:docMk/>
            <pc:sldMk cId="690379486" sldId="2147475773"/>
            <ac:spMk id="177" creationId="{68459A5C-D474-D38F-2AC0-36B814571006}"/>
          </ac:spMkLst>
        </pc:spChg>
        <pc:spChg chg="mod">
          <ac:chgData name="ALHAMMADI Rayan" userId="2693ed4d-fabb-406d-a744-69ffe8ca3f4b" providerId="ADAL" clId="{9E5674F8-08D8-47BE-8333-9B89723661F9}" dt="2023-11-23T05:41:00.190" v="292"/>
          <ac:spMkLst>
            <pc:docMk/>
            <pc:sldMk cId="690379486" sldId="2147475773"/>
            <ac:spMk id="178" creationId="{634CAB4A-0326-5642-E1B2-B164FFBC7F2C}"/>
          </ac:spMkLst>
        </pc:spChg>
        <pc:spChg chg="mod">
          <ac:chgData name="ALHAMMADI Rayan" userId="2693ed4d-fabb-406d-a744-69ffe8ca3f4b" providerId="ADAL" clId="{9E5674F8-08D8-47BE-8333-9B89723661F9}" dt="2023-11-23T05:41:00.190" v="292"/>
          <ac:spMkLst>
            <pc:docMk/>
            <pc:sldMk cId="690379486" sldId="2147475773"/>
            <ac:spMk id="179" creationId="{01D84C71-61BF-B6FA-2EE1-90D3131EAC93}"/>
          </ac:spMkLst>
        </pc:spChg>
        <pc:spChg chg="mod">
          <ac:chgData name="ALHAMMADI Rayan" userId="2693ed4d-fabb-406d-a744-69ffe8ca3f4b" providerId="ADAL" clId="{9E5674F8-08D8-47BE-8333-9B89723661F9}" dt="2023-11-23T05:41:00.190" v="292"/>
          <ac:spMkLst>
            <pc:docMk/>
            <pc:sldMk cId="690379486" sldId="2147475773"/>
            <ac:spMk id="180" creationId="{9A2A379D-400A-4399-7F90-59AC390B84C8}"/>
          </ac:spMkLst>
        </pc:spChg>
        <pc:spChg chg="mod">
          <ac:chgData name="ALHAMMADI Rayan" userId="2693ed4d-fabb-406d-a744-69ffe8ca3f4b" providerId="ADAL" clId="{9E5674F8-08D8-47BE-8333-9B89723661F9}" dt="2023-11-23T05:41:00.190" v="292"/>
          <ac:spMkLst>
            <pc:docMk/>
            <pc:sldMk cId="690379486" sldId="2147475773"/>
            <ac:spMk id="181" creationId="{92C4A710-2620-0FEA-3518-A44C38CBC455}"/>
          </ac:spMkLst>
        </pc:spChg>
        <pc:spChg chg="mod">
          <ac:chgData name="ALHAMMADI Rayan" userId="2693ed4d-fabb-406d-a744-69ffe8ca3f4b" providerId="ADAL" clId="{9E5674F8-08D8-47BE-8333-9B89723661F9}" dt="2023-11-23T05:41:00.190" v="292"/>
          <ac:spMkLst>
            <pc:docMk/>
            <pc:sldMk cId="690379486" sldId="2147475773"/>
            <ac:spMk id="182" creationId="{ED3E5D23-6A13-4D58-0FF1-9A3B7F5A2EFF}"/>
          </ac:spMkLst>
        </pc:spChg>
        <pc:spChg chg="mod">
          <ac:chgData name="ALHAMMADI Rayan" userId="2693ed4d-fabb-406d-a744-69ffe8ca3f4b" providerId="ADAL" clId="{9E5674F8-08D8-47BE-8333-9B89723661F9}" dt="2023-11-23T05:41:00.190" v="292"/>
          <ac:spMkLst>
            <pc:docMk/>
            <pc:sldMk cId="690379486" sldId="2147475773"/>
            <ac:spMk id="183" creationId="{07C7F852-F75C-EA9B-160B-222A061102B6}"/>
          </ac:spMkLst>
        </pc:spChg>
        <pc:spChg chg="mod">
          <ac:chgData name="ALHAMMADI Rayan" userId="2693ed4d-fabb-406d-a744-69ffe8ca3f4b" providerId="ADAL" clId="{9E5674F8-08D8-47BE-8333-9B89723661F9}" dt="2023-11-23T05:41:00.190" v="292"/>
          <ac:spMkLst>
            <pc:docMk/>
            <pc:sldMk cId="690379486" sldId="2147475773"/>
            <ac:spMk id="184" creationId="{D6547732-092C-C7BB-3B87-615795534D5C}"/>
          </ac:spMkLst>
        </pc:spChg>
        <pc:spChg chg="mod">
          <ac:chgData name="ALHAMMADI Rayan" userId="2693ed4d-fabb-406d-a744-69ffe8ca3f4b" providerId="ADAL" clId="{9E5674F8-08D8-47BE-8333-9B89723661F9}" dt="2023-11-23T05:41:00.190" v="292"/>
          <ac:spMkLst>
            <pc:docMk/>
            <pc:sldMk cId="690379486" sldId="2147475773"/>
            <ac:spMk id="185" creationId="{6DC57097-3F9F-E208-BC58-13531BA74255}"/>
          </ac:spMkLst>
        </pc:spChg>
        <pc:spChg chg="mod">
          <ac:chgData name="ALHAMMADI Rayan" userId="2693ed4d-fabb-406d-a744-69ffe8ca3f4b" providerId="ADAL" clId="{9E5674F8-08D8-47BE-8333-9B89723661F9}" dt="2023-11-23T05:41:00.190" v="292"/>
          <ac:spMkLst>
            <pc:docMk/>
            <pc:sldMk cId="690379486" sldId="2147475773"/>
            <ac:spMk id="186" creationId="{06C0701F-BFD8-992E-7FB8-ED1A7091BB51}"/>
          </ac:spMkLst>
        </pc:spChg>
        <pc:spChg chg="mod">
          <ac:chgData name="ALHAMMADI Rayan" userId="2693ed4d-fabb-406d-a744-69ffe8ca3f4b" providerId="ADAL" clId="{9E5674F8-08D8-47BE-8333-9B89723661F9}" dt="2023-11-23T05:41:00.190" v="292"/>
          <ac:spMkLst>
            <pc:docMk/>
            <pc:sldMk cId="690379486" sldId="2147475773"/>
            <ac:spMk id="187" creationId="{4AB68657-4989-4BCB-566C-C883D30BC7C2}"/>
          </ac:spMkLst>
        </pc:spChg>
        <pc:spChg chg="mod">
          <ac:chgData name="ALHAMMADI Rayan" userId="2693ed4d-fabb-406d-a744-69ffe8ca3f4b" providerId="ADAL" clId="{9E5674F8-08D8-47BE-8333-9B89723661F9}" dt="2023-11-23T05:41:00.190" v="292"/>
          <ac:spMkLst>
            <pc:docMk/>
            <pc:sldMk cId="690379486" sldId="2147475773"/>
            <ac:spMk id="188" creationId="{A4395F16-2C2F-84A0-1540-66E1AD83E0C8}"/>
          </ac:spMkLst>
        </pc:spChg>
        <pc:spChg chg="mod">
          <ac:chgData name="ALHAMMADI Rayan" userId="2693ed4d-fabb-406d-a744-69ffe8ca3f4b" providerId="ADAL" clId="{9E5674F8-08D8-47BE-8333-9B89723661F9}" dt="2023-11-23T05:41:00.190" v="292"/>
          <ac:spMkLst>
            <pc:docMk/>
            <pc:sldMk cId="690379486" sldId="2147475773"/>
            <ac:spMk id="189" creationId="{1DC261CA-46B3-125A-7122-168A4BFFBD79}"/>
          </ac:spMkLst>
        </pc:spChg>
        <pc:spChg chg="mod">
          <ac:chgData name="ALHAMMADI Rayan" userId="2693ed4d-fabb-406d-a744-69ffe8ca3f4b" providerId="ADAL" clId="{9E5674F8-08D8-47BE-8333-9B89723661F9}" dt="2023-11-23T05:41:00.190" v="292"/>
          <ac:spMkLst>
            <pc:docMk/>
            <pc:sldMk cId="690379486" sldId="2147475773"/>
            <ac:spMk id="190" creationId="{8E5EAB3A-26F6-5A32-EA13-B066AF4AEE81}"/>
          </ac:spMkLst>
        </pc:spChg>
        <pc:spChg chg="mod">
          <ac:chgData name="ALHAMMADI Rayan" userId="2693ed4d-fabb-406d-a744-69ffe8ca3f4b" providerId="ADAL" clId="{9E5674F8-08D8-47BE-8333-9B89723661F9}" dt="2023-11-23T05:41:00.190" v="292"/>
          <ac:spMkLst>
            <pc:docMk/>
            <pc:sldMk cId="690379486" sldId="2147475773"/>
            <ac:spMk id="191" creationId="{72F872A2-2937-FA23-8D9C-65696E4D0EE0}"/>
          </ac:spMkLst>
        </pc:spChg>
        <pc:spChg chg="mod">
          <ac:chgData name="ALHAMMADI Rayan" userId="2693ed4d-fabb-406d-a744-69ffe8ca3f4b" providerId="ADAL" clId="{9E5674F8-08D8-47BE-8333-9B89723661F9}" dt="2023-11-23T05:41:00.190" v="292"/>
          <ac:spMkLst>
            <pc:docMk/>
            <pc:sldMk cId="690379486" sldId="2147475773"/>
            <ac:spMk id="192" creationId="{B66ECB74-B2E5-8AF7-1D5C-A3F307B7D363}"/>
          </ac:spMkLst>
        </pc:spChg>
        <pc:spChg chg="mod">
          <ac:chgData name="ALHAMMADI Rayan" userId="2693ed4d-fabb-406d-a744-69ffe8ca3f4b" providerId="ADAL" clId="{9E5674F8-08D8-47BE-8333-9B89723661F9}" dt="2023-11-23T05:41:00.190" v="292"/>
          <ac:spMkLst>
            <pc:docMk/>
            <pc:sldMk cId="690379486" sldId="2147475773"/>
            <ac:spMk id="193" creationId="{79CA5198-C062-A827-6E16-F6642063A220}"/>
          </ac:spMkLst>
        </pc:spChg>
        <pc:spChg chg="mod">
          <ac:chgData name="ALHAMMADI Rayan" userId="2693ed4d-fabb-406d-a744-69ffe8ca3f4b" providerId="ADAL" clId="{9E5674F8-08D8-47BE-8333-9B89723661F9}" dt="2023-11-23T05:41:00.190" v="292"/>
          <ac:spMkLst>
            <pc:docMk/>
            <pc:sldMk cId="690379486" sldId="2147475773"/>
            <ac:spMk id="194" creationId="{0363A947-9E92-BC28-E6EE-65F8DDB7000E}"/>
          </ac:spMkLst>
        </pc:spChg>
        <pc:spChg chg="mod">
          <ac:chgData name="ALHAMMADI Rayan" userId="2693ed4d-fabb-406d-a744-69ffe8ca3f4b" providerId="ADAL" clId="{9E5674F8-08D8-47BE-8333-9B89723661F9}" dt="2023-11-23T05:41:00.190" v="292"/>
          <ac:spMkLst>
            <pc:docMk/>
            <pc:sldMk cId="690379486" sldId="2147475773"/>
            <ac:spMk id="195" creationId="{441ABE64-4D87-65FA-61C2-EB13B69718EF}"/>
          </ac:spMkLst>
        </pc:spChg>
        <pc:spChg chg="mod">
          <ac:chgData name="ALHAMMADI Rayan" userId="2693ed4d-fabb-406d-a744-69ffe8ca3f4b" providerId="ADAL" clId="{9E5674F8-08D8-47BE-8333-9B89723661F9}" dt="2023-11-23T05:41:00.190" v="292"/>
          <ac:spMkLst>
            <pc:docMk/>
            <pc:sldMk cId="690379486" sldId="2147475773"/>
            <ac:spMk id="196" creationId="{102C00AA-BFC3-DAAA-0746-E04E46549AA9}"/>
          </ac:spMkLst>
        </pc:spChg>
        <pc:spChg chg="mod">
          <ac:chgData name="ALHAMMADI Rayan" userId="2693ed4d-fabb-406d-a744-69ffe8ca3f4b" providerId="ADAL" clId="{9E5674F8-08D8-47BE-8333-9B89723661F9}" dt="2023-11-23T05:41:00.190" v="292"/>
          <ac:spMkLst>
            <pc:docMk/>
            <pc:sldMk cId="690379486" sldId="2147475773"/>
            <ac:spMk id="197" creationId="{F72115CF-739E-051D-262C-B2A688F5D332}"/>
          </ac:spMkLst>
        </pc:spChg>
        <pc:spChg chg="mod">
          <ac:chgData name="ALHAMMADI Rayan" userId="2693ed4d-fabb-406d-a744-69ffe8ca3f4b" providerId="ADAL" clId="{9E5674F8-08D8-47BE-8333-9B89723661F9}" dt="2023-11-23T05:41:00.190" v="292"/>
          <ac:spMkLst>
            <pc:docMk/>
            <pc:sldMk cId="690379486" sldId="2147475773"/>
            <ac:spMk id="198" creationId="{316082D8-778E-4320-7E5E-4A70827B1426}"/>
          </ac:spMkLst>
        </pc:spChg>
        <pc:spChg chg="mod">
          <ac:chgData name="ALHAMMADI Rayan" userId="2693ed4d-fabb-406d-a744-69ffe8ca3f4b" providerId="ADAL" clId="{9E5674F8-08D8-47BE-8333-9B89723661F9}" dt="2023-11-23T05:41:00.190" v="292"/>
          <ac:spMkLst>
            <pc:docMk/>
            <pc:sldMk cId="690379486" sldId="2147475773"/>
            <ac:spMk id="199" creationId="{0D2B4A7A-733D-549C-C7CE-97D08236564C}"/>
          </ac:spMkLst>
        </pc:spChg>
        <pc:spChg chg="mod">
          <ac:chgData name="ALHAMMADI Rayan" userId="2693ed4d-fabb-406d-a744-69ffe8ca3f4b" providerId="ADAL" clId="{9E5674F8-08D8-47BE-8333-9B89723661F9}" dt="2023-11-23T05:41:00.190" v="292"/>
          <ac:spMkLst>
            <pc:docMk/>
            <pc:sldMk cId="690379486" sldId="2147475773"/>
            <ac:spMk id="200" creationId="{990049A4-6F1B-9927-5BC5-43EEEDED73DA}"/>
          </ac:spMkLst>
        </pc:spChg>
        <pc:spChg chg="mod">
          <ac:chgData name="ALHAMMADI Rayan" userId="2693ed4d-fabb-406d-a744-69ffe8ca3f4b" providerId="ADAL" clId="{9E5674F8-08D8-47BE-8333-9B89723661F9}" dt="2023-11-23T05:41:00.190" v="292"/>
          <ac:spMkLst>
            <pc:docMk/>
            <pc:sldMk cId="690379486" sldId="2147475773"/>
            <ac:spMk id="201" creationId="{1182CEE4-AC81-CD37-96B4-35FFBA86E021}"/>
          </ac:spMkLst>
        </pc:spChg>
        <pc:spChg chg="mod">
          <ac:chgData name="ALHAMMADI Rayan" userId="2693ed4d-fabb-406d-a744-69ffe8ca3f4b" providerId="ADAL" clId="{9E5674F8-08D8-47BE-8333-9B89723661F9}" dt="2023-11-23T05:41:00.190" v="292"/>
          <ac:spMkLst>
            <pc:docMk/>
            <pc:sldMk cId="690379486" sldId="2147475773"/>
            <ac:spMk id="202" creationId="{021405B2-6262-7822-9228-E9C0FE440EAE}"/>
          </ac:spMkLst>
        </pc:spChg>
        <pc:spChg chg="mod">
          <ac:chgData name="ALHAMMADI Rayan" userId="2693ed4d-fabb-406d-a744-69ffe8ca3f4b" providerId="ADAL" clId="{9E5674F8-08D8-47BE-8333-9B89723661F9}" dt="2023-11-23T05:41:00.190" v="292"/>
          <ac:spMkLst>
            <pc:docMk/>
            <pc:sldMk cId="690379486" sldId="2147475773"/>
            <ac:spMk id="203" creationId="{DD9629C3-4D6D-66DE-917E-F6A8E5DDB5DF}"/>
          </ac:spMkLst>
        </pc:spChg>
        <pc:spChg chg="mod">
          <ac:chgData name="ALHAMMADI Rayan" userId="2693ed4d-fabb-406d-a744-69ffe8ca3f4b" providerId="ADAL" clId="{9E5674F8-08D8-47BE-8333-9B89723661F9}" dt="2023-11-23T05:41:00.190" v="292"/>
          <ac:spMkLst>
            <pc:docMk/>
            <pc:sldMk cId="690379486" sldId="2147475773"/>
            <ac:spMk id="204" creationId="{CDA300A9-8596-AB2F-6628-20C53A797853}"/>
          </ac:spMkLst>
        </pc:spChg>
        <pc:spChg chg="mod">
          <ac:chgData name="ALHAMMADI Rayan" userId="2693ed4d-fabb-406d-a744-69ffe8ca3f4b" providerId="ADAL" clId="{9E5674F8-08D8-47BE-8333-9B89723661F9}" dt="2023-11-23T05:41:00.190" v="292"/>
          <ac:spMkLst>
            <pc:docMk/>
            <pc:sldMk cId="690379486" sldId="2147475773"/>
            <ac:spMk id="205" creationId="{0BD1C82E-3A56-D2CE-C59F-10E2BE4F2EC7}"/>
          </ac:spMkLst>
        </pc:spChg>
        <pc:spChg chg="mod">
          <ac:chgData name="ALHAMMADI Rayan" userId="2693ed4d-fabb-406d-a744-69ffe8ca3f4b" providerId="ADAL" clId="{9E5674F8-08D8-47BE-8333-9B89723661F9}" dt="2023-11-23T05:41:00.190" v="292"/>
          <ac:spMkLst>
            <pc:docMk/>
            <pc:sldMk cId="690379486" sldId="2147475773"/>
            <ac:spMk id="206" creationId="{4DC9853F-1448-6476-4E1A-EBF97287A4DD}"/>
          </ac:spMkLst>
        </pc:spChg>
        <pc:spChg chg="mod">
          <ac:chgData name="ALHAMMADI Rayan" userId="2693ed4d-fabb-406d-a744-69ffe8ca3f4b" providerId="ADAL" clId="{9E5674F8-08D8-47BE-8333-9B89723661F9}" dt="2023-11-23T05:41:00.190" v="292"/>
          <ac:spMkLst>
            <pc:docMk/>
            <pc:sldMk cId="690379486" sldId="2147475773"/>
            <ac:spMk id="207" creationId="{6A980F09-C3FC-3258-E7E0-5E315085B2D3}"/>
          </ac:spMkLst>
        </pc:spChg>
        <pc:spChg chg="mod">
          <ac:chgData name="ALHAMMADI Rayan" userId="2693ed4d-fabb-406d-a744-69ffe8ca3f4b" providerId="ADAL" clId="{9E5674F8-08D8-47BE-8333-9B89723661F9}" dt="2023-11-23T05:41:00.190" v="292"/>
          <ac:spMkLst>
            <pc:docMk/>
            <pc:sldMk cId="690379486" sldId="2147475773"/>
            <ac:spMk id="208" creationId="{4E6E23D3-2713-A330-131F-CD6F227C6236}"/>
          </ac:spMkLst>
        </pc:spChg>
        <pc:spChg chg="mod">
          <ac:chgData name="ALHAMMADI Rayan" userId="2693ed4d-fabb-406d-a744-69ffe8ca3f4b" providerId="ADAL" clId="{9E5674F8-08D8-47BE-8333-9B89723661F9}" dt="2023-11-23T05:41:00.190" v="292"/>
          <ac:spMkLst>
            <pc:docMk/>
            <pc:sldMk cId="690379486" sldId="2147475773"/>
            <ac:spMk id="209" creationId="{B365451B-D1F8-D7EA-A4F2-72728DD90C9B}"/>
          </ac:spMkLst>
        </pc:spChg>
        <pc:spChg chg="mod">
          <ac:chgData name="ALHAMMADI Rayan" userId="2693ed4d-fabb-406d-a744-69ffe8ca3f4b" providerId="ADAL" clId="{9E5674F8-08D8-47BE-8333-9B89723661F9}" dt="2023-11-23T05:41:00.190" v="292"/>
          <ac:spMkLst>
            <pc:docMk/>
            <pc:sldMk cId="690379486" sldId="2147475773"/>
            <ac:spMk id="210" creationId="{D0D9FF95-ECC4-6ECD-544B-A136ACD0653A}"/>
          </ac:spMkLst>
        </pc:spChg>
        <pc:spChg chg="mod">
          <ac:chgData name="ALHAMMADI Rayan" userId="2693ed4d-fabb-406d-a744-69ffe8ca3f4b" providerId="ADAL" clId="{9E5674F8-08D8-47BE-8333-9B89723661F9}" dt="2023-11-23T05:41:00.190" v="292"/>
          <ac:spMkLst>
            <pc:docMk/>
            <pc:sldMk cId="690379486" sldId="2147475773"/>
            <ac:spMk id="211" creationId="{3E5EA96F-FE01-2A9D-5D04-6A6936C78301}"/>
          </ac:spMkLst>
        </pc:spChg>
        <pc:spChg chg="mod">
          <ac:chgData name="ALHAMMADI Rayan" userId="2693ed4d-fabb-406d-a744-69ffe8ca3f4b" providerId="ADAL" clId="{9E5674F8-08D8-47BE-8333-9B89723661F9}" dt="2023-11-23T05:41:00.190" v="292"/>
          <ac:spMkLst>
            <pc:docMk/>
            <pc:sldMk cId="690379486" sldId="2147475773"/>
            <ac:spMk id="212" creationId="{15F83BF6-CE8E-1CCC-EF87-2ADE96D51411}"/>
          </ac:spMkLst>
        </pc:spChg>
        <pc:spChg chg="mod">
          <ac:chgData name="ALHAMMADI Rayan" userId="2693ed4d-fabb-406d-a744-69ffe8ca3f4b" providerId="ADAL" clId="{9E5674F8-08D8-47BE-8333-9B89723661F9}" dt="2023-11-23T05:41:00.190" v="292"/>
          <ac:spMkLst>
            <pc:docMk/>
            <pc:sldMk cId="690379486" sldId="2147475773"/>
            <ac:spMk id="213" creationId="{F2412175-2E86-70BC-1DB2-0CE9C93A614D}"/>
          </ac:spMkLst>
        </pc:spChg>
        <pc:spChg chg="mod">
          <ac:chgData name="ALHAMMADI Rayan" userId="2693ed4d-fabb-406d-a744-69ffe8ca3f4b" providerId="ADAL" clId="{9E5674F8-08D8-47BE-8333-9B89723661F9}" dt="2023-11-23T05:41:00.190" v="292"/>
          <ac:spMkLst>
            <pc:docMk/>
            <pc:sldMk cId="690379486" sldId="2147475773"/>
            <ac:spMk id="214" creationId="{3DB6D1B3-78B3-48D8-474A-D29A78681053}"/>
          </ac:spMkLst>
        </pc:spChg>
        <pc:spChg chg="mod">
          <ac:chgData name="ALHAMMADI Rayan" userId="2693ed4d-fabb-406d-a744-69ffe8ca3f4b" providerId="ADAL" clId="{9E5674F8-08D8-47BE-8333-9B89723661F9}" dt="2023-11-23T05:41:00.190" v="292"/>
          <ac:spMkLst>
            <pc:docMk/>
            <pc:sldMk cId="690379486" sldId="2147475773"/>
            <ac:spMk id="215" creationId="{D172A0E7-42DE-B335-1E29-164DE1E9A135}"/>
          </ac:spMkLst>
        </pc:spChg>
        <pc:spChg chg="mod">
          <ac:chgData name="ALHAMMADI Rayan" userId="2693ed4d-fabb-406d-a744-69ffe8ca3f4b" providerId="ADAL" clId="{9E5674F8-08D8-47BE-8333-9B89723661F9}" dt="2023-11-23T05:41:00.190" v="292"/>
          <ac:spMkLst>
            <pc:docMk/>
            <pc:sldMk cId="690379486" sldId="2147475773"/>
            <ac:spMk id="216" creationId="{4F6C3632-E06E-ECED-70CC-05E0C6BB5027}"/>
          </ac:spMkLst>
        </pc:spChg>
        <pc:spChg chg="mod">
          <ac:chgData name="ALHAMMADI Rayan" userId="2693ed4d-fabb-406d-a744-69ffe8ca3f4b" providerId="ADAL" clId="{9E5674F8-08D8-47BE-8333-9B89723661F9}" dt="2023-11-23T05:41:00.190" v="292"/>
          <ac:spMkLst>
            <pc:docMk/>
            <pc:sldMk cId="690379486" sldId="2147475773"/>
            <ac:spMk id="217" creationId="{331DDF9D-FE6E-2EBC-96BE-1752E4EF2C1C}"/>
          </ac:spMkLst>
        </pc:spChg>
        <pc:spChg chg="mod">
          <ac:chgData name="ALHAMMADI Rayan" userId="2693ed4d-fabb-406d-a744-69ffe8ca3f4b" providerId="ADAL" clId="{9E5674F8-08D8-47BE-8333-9B89723661F9}" dt="2023-11-23T05:41:00.190" v="292"/>
          <ac:spMkLst>
            <pc:docMk/>
            <pc:sldMk cId="690379486" sldId="2147475773"/>
            <ac:spMk id="218" creationId="{180E46EC-2B7C-9230-2577-1060BC588E66}"/>
          </ac:spMkLst>
        </pc:spChg>
        <pc:spChg chg="mod">
          <ac:chgData name="ALHAMMADI Rayan" userId="2693ed4d-fabb-406d-a744-69ffe8ca3f4b" providerId="ADAL" clId="{9E5674F8-08D8-47BE-8333-9B89723661F9}" dt="2023-11-23T05:41:00.190" v="292"/>
          <ac:spMkLst>
            <pc:docMk/>
            <pc:sldMk cId="690379486" sldId="2147475773"/>
            <ac:spMk id="219" creationId="{5EE22C32-9B15-6EE7-F711-75EFF3931F77}"/>
          </ac:spMkLst>
        </pc:spChg>
        <pc:spChg chg="mod">
          <ac:chgData name="ALHAMMADI Rayan" userId="2693ed4d-fabb-406d-a744-69ffe8ca3f4b" providerId="ADAL" clId="{9E5674F8-08D8-47BE-8333-9B89723661F9}" dt="2023-11-23T05:41:00.190" v="292"/>
          <ac:spMkLst>
            <pc:docMk/>
            <pc:sldMk cId="690379486" sldId="2147475773"/>
            <ac:spMk id="220" creationId="{996DBCBF-A55A-0834-16BE-89E44C1D4756}"/>
          </ac:spMkLst>
        </pc:spChg>
        <pc:spChg chg="mod">
          <ac:chgData name="ALHAMMADI Rayan" userId="2693ed4d-fabb-406d-a744-69ffe8ca3f4b" providerId="ADAL" clId="{9E5674F8-08D8-47BE-8333-9B89723661F9}" dt="2023-11-23T05:41:00.190" v="292"/>
          <ac:spMkLst>
            <pc:docMk/>
            <pc:sldMk cId="690379486" sldId="2147475773"/>
            <ac:spMk id="221" creationId="{B670398A-C2E3-4809-6251-1359224B3780}"/>
          </ac:spMkLst>
        </pc:spChg>
        <pc:spChg chg="mod">
          <ac:chgData name="ALHAMMADI Rayan" userId="2693ed4d-fabb-406d-a744-69ffe8ca3f4b" providerId="ADAL" clId="{9E5674F8-08D8-47BE-8333-9B89723661F9}" dt="2023-11-23T05:41:00.190" v="292"/>
          <ac:spMkLst>
            <pc:docMk/>
            <pc:sldMk cId="690379486" sldId="2147475773"/>
            <ac:spMk id="222" creationId="{980E6E0F-1808-DE0D-1326-A8CF14E022DF}"/>
          </ac:spMkLst>
        </pc:spChg>
        <pc:spChg chg="mod">
          <ac:chgData name="ALHAMMADI Rayan" userId="2693ed4d-fabb-406d-a744-69ffe8ca3f4b" providerId="ADAL" clId="{9E5674F8-08D8-47BE-8333-9B89723661F9}" dt="2023-11-23T05:41:00.190" v="292"/>
          <ac:spMkLst>
            <pc:docMk/>
            <pc:sldMk cId="690379486" sldId="2147475773"/>
            <ac:spMk id="223" creationId="{54602E8A-6C18-0F85-8E7A-39F604737C5B}"/>
          </ac:spMkLst>
        </pc:spChg>
        <pc:spChg chg="mod">
          <ac:chgData name="ALHAMMADI Rayan" userId="2693ed4d-fabb-406d-a744-69ffe8ca3f4b" providerId="ADAL" clId="{9E5674F8-08D8-47BE-8333-9B89723661F9}" dt="2023-11-23T05:41:00.190" v="292"/>
          <ac:spMkLst>
            <pc:docMk/>
            <pc:sldMk cId="690379486" sldId="2147475773"/>
            <ac:spMk id="224" creationId="{E56F988C-B92C-6932-AF9B-08FD754C9AE7}"/>
          </ac:spMkLst>
        </pc:spChg>
        <pc:spChg chg="mod">
          <ac:chgData name="ALHAMMADI Rayan" userId="2693ed4d-fabb-406d-a744-69ffe8ca3f4b" providerId="ADAL" clId="{9E5674F8-08D8-47BE-8333-9B89723661F9}" dt="2023-11-23T05:41:00.190" v="292"/>
          <ac:spMkLst>
            <pc:docMk/>
            <pc:sldMk cId="690379486" sldId="2147475773"/>
            <ac:spMk id="225" creationId="{5A5D77F5-412E-9637-81AB-BA771A5BE65E}"/>
          </ac:spMkLst>
        </pc:spChg>
        <pc:spChg chg="mod">
          <ac:chgData name="ALHAMMADI Rayan" userId="2693ed4d-fabb-406d-a744-69ffe8ca3f4b" providerId="ADAL" clId="{9E5674F8-08D8-47BE-8333-9B89723661F9}" dt="2023-11-23T05:41:00.190" v="292"/>
          <ac:spMkLst>
            <pc:docMk/>
            <pc:sldMk cId="690379486" sldId="2147475773"/>
            <ac:spMk id="226" creationId="{F25A8C82-AD62-C811-353F-9754909FD0C2}"/>
          </ac:spMkLst>
        </pc:spChg>
        <pc:spChg chg="mod">
          <ac:chgData name="ALHAMMADI Rayan" userId="2693ed4d-fabb-406d-a744-69ffe8ca3f4b" providerId="ADAL" clId="{9E5674F8-08D8-47BE-8333-9B89723661F9}" dt="2023-11-23T05:41:00.190" v="292"/>
          <ac:spMkLst>
            <pc:docMk/>
            <pc:sldMk cId="690379486" sldId="2147475773"/>
            <ac:spMk id="227" creationId="{5F2E2D8A-C025-9858-355D-8077F5EAF642}"/>
          </ac:spMkLst>
        </pc:spChg>
        <pc:spChg chg="mod">
          <ac:chgData name="ALHAMMADI Rayan" userId="2693ed4d-fabb-406d-a744-69ffe8ca3f4b" providerId="ADAL" clId="{9E5674F8-08D8-47BE-8333-9B89723661F9}" dt="2023-11-23T05:41:00.190" v="292"/>
          <ac:spMkLst>
            <pc:docMk/>
            <pc:sldMk cId="690379486" sldId="2147475773"/>
            <ac:spMk id="228" creationId="{CC4E2BBF-D3AC-8D37-E2EC-EAB9CDDE425E}"/>
          </ac:spMkLst>
        </pc:spChg>
        <pc:spChg chg="mod">
          <ac:chgData name="ALHAMMADI Rayan" userId="2693ed4d-fabb-406d-a744-69ffe8ca3f4b" providerId="ADAL" clId="{9E5674F8-08D8-47BE-8333-9B89723661F9}" dt="2023-11-23T05:41:00.190" v="292"/>
          <ac:spMkLst>
            <pc:docMk/>
            <pc:sldMk cId="690379486" sldId="2147475773"/>
            <ac:spMk id="229" creationId="{71A166D3-4EA5-DEDA-523A-023A5EFA3459}"/>
          </ac:spMkLst>
        </pc:spChg>
        <pc:spChg chg="mod">
          <ac:chgData name="ALHAMMADI Rayan" userId="2693ed4d-fabb-406d-a744-69ffe8ca3f4b" providerId="ADAL" clId="{9E5674F8-08D8-47BE-8333-9B89723661F9}" dt="2023-11-23T05:41:00.190" v="292"/>
          <ac:spMkLst>
            <pc:docMk/>
            <pc:sldMk cId="690379486" sldId="2147475773"/>
            <ac:spMk id="230" creationId="{818DB1B0-FE67-9391-087F-E5AEFC1C8AF3}"/>
          </ac:spMkLst>
        </pc:spChg>
        <pc:spChg chg="mod">
          <ac:chgData name="ALHAMMADI Rayan" userId="2693ed4d-fabb-406d-a744-69ffe8ca3f4b" providerId="ADAL" clId="{9E5674F8-08D8-47BE-8333-9B89723661F9}" dt="2023-11-23T05:41:00.190" v="292"/>
          <ac:spMkLst>
            <pc:docMk/>
            <pc:sldMk cId="690379486" sldId="2147475773"/>
            <ac:spMk id="231" creationId="{2D924A21-C9AE-4653-6594-CFBD0C69461F}"/>
          </ac:spMkLst>
        </pc:spChg>
        <pc:spChg chg="mod">
          <ac:chgData name="ALHAMMADI Rayan" userId="2693ed4d-fabb-406d-a744-69ffe8ca3f4b" providerId="ADAL" clId="{9E5674F8-08D8-47BE-8333-9B89723661F9}" dt="2023-11-23T05:41:00.190" v="292"/>
          <ac:spMkLst>
            <pc:docMk/>
            <pc:sldMk cId="690379486" sldId="2147475773"/>
            <ac:spMk id="232" creationId="{2327B485-0115-A71E-19A6-2398DA8C5A06}"/>
          </ac:spMkLst>
        </pc:spChg>
        <pc:spChg chg="mod">
          <ac:chgData name="ALHAMMADI Rayan" userId="2693ed4d-fabb-406d-a744-69ffe8ca3f4b" providerId="ADAL" clId="{9E5674F8-08D8-47BE-8333-9B89723661F9}" dt="2023-11-23T05:41:00.190" v="292"/>
          <ac:spMkLst>
            <pc:docMk/>
            <pc:sldMk cId="690379486" sldId="2147475773"/>
            <ac:spMk id="233" creationId="{3693E3FD-9A5A-C94A-7DB5-039220ADB5BA}"/>
          </ac:spMkLst>
        </pc:spChg>
        <pc:spChg chg="mod">
          <ac:chgData name="ALHAMMADI Rayan" userId="2693ed4d-fabb-406d-a744-69ffe8ca3f4b" providerId="ADAL" clId="{9E5674F8-08D8-47BE-8333-9B89723661F9}" dt="2023-11-23T05:41:00.190" v="292"/>
          <ac:spMkLst>
            <pc:docMk/>
            <pc:sldMk cId="690379486" sldId="2147475773"/>
            <ac:spMk id="234" creationId="{97526C23-1069-DC55-1C5F-DE07DA430A54}"/>
          </ac:spMkLst>
        </pc:spChg>
        <pc:spChg chg="mod">
          <ac:chgData name="ALHAMMADI Rayan" userId="2693ed4d-fabb-406d-a744-69ffe8ca3f4b" providerId="ADAL" clId="{9E5674F8-08D8-47BE-8333-9B89723661F9}" dt="2023-11-23T05:41:00.190" v="292"/>
          <ac:spMkLst>
            <pc:docMk/>
            <pc:sldMk cId="690379486" sldId="2147475773"/>
            <ac:spMk id="235" creationId="{72893934-5638-9CAE-51F7-A10D18BD84DB}"/>
          </ac:spMkLst>
        </pc:spChg>
        <pc:spChg chg="mod">
          <ac:chgData name="ALHAMMADI Rayan" userId="2693ed4d-fabb-406d-a744-69ffe8ca3f4b" providerId="ADAL" clId="{9E5674F8-08D8-47BE-8333-9B89723661F9}" dt="2023-11-23T05:41:00.190" v="292"/>
          <ac:spMkLst>
            <pc:docMk/>
            <pc:sldMk cId="690379486" sldId="2147475773"/>
            <ac:spMk id="236" creationId="{E98A73F6-FE7F-7430-41AA-524A4D9AA40E}"/>
          </ac:spMkLst>
        </pc:spChg>
        <pc:spChg chg="mod">
          <ac:chgData name="ALHAMMADI Rayan" userId="2693ed4d-fabb-406d-a744-69ffe8ca3f4b" providerId="ADAL" clId="{9E5674F8-08D8-47BE-8333-9B89723661F9}" dt="2023-11-23T05:41:00.190" v="292"/>
          <ac:spMkLst>
            <pc:docMk/>
            <pc:sldMk cId="690379486" sldId="2147475773"/>
            <ac:spMk id="237" creationId="{2D8AA86E-39FB-B1D9-9E68-50B555DD9484}"/>
          </ac:spMkLst>
        </pc:spChg>
        <pc:spChg chg="mod">
          <ac:chgData name="ALHAMMADI Rayan" userId="2693ed4d-fabb-406d-a744-69ffe8ca3f4b" providerId="ADAL" clId="{9E5674F8-08D8-47BE-8333-9B89723661F9}" dt="2023-11-23T05:41:00.190" v="292"/>
          <ac:spMkLst>
            <pc:docMk/>
            <pc:sldMk cId="690379486" sldId="2147475773"/>
            <ac:spMk id="238" creationId="{D0BE35A3-4077-5629-D8EE-7DC67F74E77B}"/>
          </ac:spMkLst>
        </pc:spChg>
        <pc:spChg chg="mod">
          <ac:chgData name="ALHAMMADI Rayan" userId="2693ed4d-fabb-406d-a744-69ffe8ca3f4b" providerId="ADAL" clId="{9E5674F8-08D8-47BE-8333-9B89723661F9}" dt="2023-11-23T05:41:00.190" v="292"/>
          <ac:spMkLst>
            <pc:docMk/>
            <pc:sldMk cId="690379486" sldId="2147475773"/>
            <ac:spMk id="239" creationId="{14056A00-10C0-2DD6-57C5-C70D3A24784E}"/>
          </ac:spMkLst>
        </pc:spChg>
        <pc:spChg chg="mod">
          <ac:chgData name="ALHAMMADI Rayan" userId="2693ed4d-fabb-406d-a744-69ffe8ca3f4b" providerId="ADAL" clId="{9E5674F8-08D8-47BE-8333-9B89723661F9}" dt="2023-11-23T05:41:00.190" v="292"/>
          <ac:spMkLst>
            <pc:docMk/>
            <pc:sldMk cId="690379486" sldId="2147475773"/>
            <ac:spMk id="240" creationId="{B8AE0089-4114-4012-869F-71CEBFA62598}"/>
          </ac:spMkLst>
        </pc:spChg>
        <pc:spChg chg="mod">
          <ac:chgData name="ALHAMMADI Rayan" userId="2693ed4d-fabb-406d-a744-69ffe8ca3f4b" providerId="ADAL" clId="{9E5674F8-08D8-47BE-8333-9B89723661F9}" dt="2023-11-23T05:41:00.190" v="292"/>
          <ac:spMkLst>
            <pc:docMk/>
            <pc:sldMk cId="690379486" sldId="2147475773"/>
            <ac:spMk id="241" creationId="{2D7B052E-A837-1416-3C84-207F790D5EF8}"/>
          </ac:spMkLst>
        </pc:spChg>
        <pc:spChg chg="mod">
          <ac:chgData name="ALHAMMADI Rayan" userId="2693ed4d-fabb-406d-a744-69ffe8ca3f4b" providerId="ADAL" clId="{9E5674F8-08D8-47BE-8333-9B89723661F9}" dt="2023-11-23T05:41:00.190" v="292"/>
          <ac:spMkLst>
            <pc:docMk/>
            <pc:sldMk cId="690379486" sldId="2147475773"/>
            <ac:spMk id="242" creationId="{B1D5C8C2-7212-8216-5853-0E244EE7DECC}"/>
          </ac:spMkLst>
        </pc:spChg>
        <pc:spChg chg="mod">
          <ac:chgData name="ALHAMMADI Rayan" userId="2693ed4d-fabb-406d-a744-69ffe8ca3f4b" providerId="ADAL" clId="{9E5674F8-08D8-47BE-8333-9B89723661F9}" dt="2023-11-23T05:41:00.190" v="292"/>
          <ac:spMkLst>
            <pc:docMk/>
            <pc:sldMk cId="690379486" sldId="2147475773"/>
            <ac:spMk id="243" creationId="{036A06BF-3873-B8DE-2BE2-B828EC890BCB}"/>
          </ac:spMkLst>
        </pc:spChg>
        <pc:spChg chg="mod">
          <ac:chgData name="ALHAMMADI Rayan" userId="2693ed4d-fabb-406d-a744-69ffe8ca3f4b" providerId="ADAL" clId="{9E5674F8-08D8-47BE-8333-9B89723661F9}" dt="2023-11-23T05:41:00.190" v="292"/>
          <ac:spMkLst>
            <pc:docMk/>
            <pc:sldMk cId="690379486" sldId="2147475773"/>
            <ac:spMk id="244" creationId="{50E57BFF-5E6E-983F-B1D5-7DCDCB8BFD89}"/>
          </ac:spMkLst>
        </pc:spChg>
        <pc:spChg chg="mod">
          <ac:chgData name="ALHAMMADI Rayan" userId="2693ed4d-fabb-406d-a744-69ffe8ca3f4b" providerId="ADAL" clId="{9E5674F8-08D8-47BE-8333-9B89723661F9}" dt="2023-11-23T05:41:00.190" v="292"/>
          <ac:spMkLst>
            <pc:docMk/>
            <pc:sldMk cId="690379486" sldId="2147475773"/>
            <ac:spMk id="245" creationId="{8FF6BFF4-D815-6761-9DAB-2A91C8D9B5B2}"/>
          </ac:spMkLst>
        </pc:spChg>
        <pc:spChg chg="mod">
          <ac:chgData name="ALHAMMADI Rayan" userId="2693ed4d-fabb-406d-a744-69ffe8ca3f4b" providerId="ADAL" clId="{9E5674F8-08D8-47BE-8333-9B89723661F9}" dt="2023-11-23T05:41:00.190" v="292"/>
          <ac:spMkLst>
            <pc:docMk/>
            <pc:sldMk cId="690379486" sldId="2147475773"/>
            <ac:spMk id="246" creationId="{7C47AB27-CE25-07AB-D78A-4F9C6ACE9EE9}"/>
          </ac:spMkLst>
        </pc:spChg>
        <pc:spChg chg="mod">
          <ac:chgData name="ALHAMMADI Rayan" userId="2693ed4d-fabb-406d-a744-69ffe8ca3f4b" providerId="ADAL" clId="{9E5674F8-08D8-47BE-8333-9B89723661F9}" dt="2023-11-23T05:41:00.190" v="292"/>
          <ac:spMkLst>
            <pc:docMk/>
            <pc:sldMk cId="690379486" sldId="2147475773"/>
            <ac:spMk id="247" creationId="{DBA70C83-C94D-347C-31FB-53C1C8A4D81E}"/>
          </ac:spMkLst>
        </pc:spChg>
        <pc:spChg chg="mod">
          <ac:chgData name="ALHAMMADI Rayan" userId="2693ed4d-fabb-406d-a744-69ffe8ca3f4b" providerId="ADAL" clId="{9E5674F8-08D8-47BE-8333-9B89723661F9}" dt="2023-11-23T05:41:00.190" v="292"/>
          <ac:spMkLst>
            <pc:docMk/>
            <pc:sldMk cId="690379486" sldId="2147475773"/>
            <ac:spMk id="248" creationId="{BE22C98E-2005-6EF0-4619-491E0B3EE16A}"/>
          </ac:spMkLst>
        </pc:spChg>
        <pc:spChg chg="mod">
          <ac:chgData name="ALHAMMADI Rayan" userId="2693ed4d-fabb-406d-a744-69ffe8ca3f4b" providerId="ADAL" clId="{9E5674F8-08D8-47BE-8333-9B89723661F9}" dt="2023-11-23T05:41:00.190" v="292"/>
          <ac:spMkLst>
            <pc:docMk/>
            <pc:sldMk cId="690379486" sldId="2147475773"/>
            <ac:spMk id="249" creationId="{F3ACD2B3-DEAD-4329-EFD0-64F81B1512D2}"/>
          </ac:spMkLst>
        </pc:spChg>
        <pc:spChg chg="mod">
          <ac:chgData name="ALHAMMADI Rayan" userId="2693ed4d-fabb-406d-a744-69ffe8ca3f4b" providerId="ADAL" clId="{9E5674F8-08D8-47BE-8333-9B89723661F9}" dt="2023-11-23T05:41:00.190" v="292"/>
          <ac:spMkLst>
            <pc:docMk/>
            <pc:sldMk cId="690379486" sldId="2147475773"/>
            <ac:spMk id="250" creationId="{BA3F3D9B-5B7C-80AE-46A7-5809796A16F3}"/>
          </ac:spMkLst>
        </pc:spChg>
        <pc:spChg chg="mod">
          <ac:chgData name="ALHAMMADI Rayan" userId="2693ed4d-fabb-406d-a744-69ffe8ca3f4b" providerId="ADAL" clId="{9E5674F8-08D8-47BE-8333-9B89723661F9}" dt="2023-11-23T05:41:00.190" v="292"/>
          <ac:spMkLst>
            <pc:docMk/>
            <pc:sldMk cId="690379486" sldId="2147475773"/>
            <ac:spMk id="251" creationId="{12A4AA08-8C63-3505-181F-5E492C2E8C64}"/>
          </ac:spMkLst>
        </pc:spChg>
        <pc:spChg chg="mod">
          <ac:chgData name="ALHAMMADI Rayan" userId="2693ed4d-fabb-406d-a744-69ffe8ca3f4b" providerId="ADAL" clId="{9E5674F8-08D8-47BE-8333-9B89723661F9}" dt="2023-11-23T05:41:00.190" v="292"/>
          <ac:spMkLst>
            <pc:docMk/>
            <pc:sldMk cId="690379486" sldId="2147475773"/>
            <ac:spMk id="252" creationId="{384AA446-C8BE-EC5E-86AD-8C5729A86AD2}"/>
          </ac:spMkLst>
        </pc:spChg>
        <pc:spChg chg="mod">
          <ac:chgData name="ALHAMMADI Rayan" userId="2693ed4d-fabb-406d-a744-69ffe8ca3f4b" providerId="ADAL" clId="{9E5674F8-08D8-47BE-8333-9B89723661F9}" dt="2023-11-23T05:41:00.190" v="292"/>
          <ac:spMkLst>
            <pc:docMk/>
            <pc:sldMk cId="690379486" sldId="2147475773"/>
            <ac:spMk id="253" creationId="{FA074164-0DC0-8F34-8866-3652F6F677FC}"/>
          </ac:spMkLst>
        </pc:spChg>
        <pc:spChg chg="mod">
          <ac:chgData name="ALHAMMADI Rayan" userId="2693ed4d-fabb-406d-a744-69ffe8ca3f4b" providerId="ADAL" clId="{9E5674F8-08D8-47BE-8333-9B89723661F9}" dt="2023-11-23T05:41:00.190" v="292"/>
          <ac:spMkLst>
            <pc:docMk/>
            <pc:sldMk cId="690379486" sldId="2147475773"/>
            <ac:spMk id="254" creationId="{DEF5FBA7-E9BA-8640-89C7-00134B76C738}"/>
          </ac:spMkLst>
        </pc:spChg>
        <pc:spChg chg="mod">
          <ac:chgData name="ALHAMMADI Rayan" userId="2693ed4d-fabb-406d-a744-69ffe8ca3f4b" providerId="ADAL" clId="{9E5674F8-08D8-47BE-8333-9B89723661F9}" dt="2023-11-23T05:41:00.190" v="292"/>
          <ac:spMkLst>
            <pc:docMk/>
            <pc:sldMk cId="690379486" sldId="2147475773"/>
            <ac:spMk id="255" creationId="{2AD6BA03-838A-FC20-B033-555320DAD620}"/>
          </ac:spMkLst>
        </pc:spChg>
        <pc:spChg chg="mod">
          <ac:chgData name="ALHAMMADI Rayan" userId="2693ed4d-fabb-406d-a744-69ffe8ca3f4b" providerId="ADAL" clId="{9E5674F8-08D8-47BE-8333-9B89723661F9}" dt="2023-11-23T05:41:00.190" v="292"/>
          <ac:spMkLst>
            <pc:docMk/>
            <pc:sldMk cId="690379486" sldId="2147475773"/>
            <ac:spMk id="256" creationId="{3D192FB5-8137-F5F2-5777-E46B70D15CD0}"/>
          </ac:spMkLst>
        </pc:spChg>
        <pc:spChg chg="mod">
          <ac:chgData name="ALHAMMADI Rayan" userId="2693ed4d-fabb-406d-a744-69ffe8ca3f4b" providerId="ADAL" clId="{9E5674F8-08D8-47BE-8333-9B89723661F9}" dt="2023-11-23T05:41:00.190" v="292"/>
          <ac:spMkLst>
            <pc:docMk/>
            <pc:sldMk cId="690379486" sldId="2147475773"/>
            <ac:spMk id="257" creationId="{39160989-A9B3-D2F4-2660-54AEA63BBE95}"/>
          </ac:spMkLst>
        </pc:spChg>
        <pc:spChg chg="mod">
          <ac:chgData name="ALHAMMADI Rayan" userId="2693ed4d-fabb-406d-a744-69ffe8ca3f4b" providerId="ADAL" clId="{9E5674F8-08D8-47BE-8333-9B89723661F9}" dt="2023-11-23T05:41:00.190" v="292"/>
          <ac:spMkLst>
            <pc:docMk/>
            <pc:sldMk cId="690379486" sldId="2147475773"/>
            <ac:spMk id="258" creationId="{932BFEBD-292A-081A-31F1-FE09778D724D}"/>
          </ac:spMkLst>
        </pc:spChg>
        <pc:spChg chg="mod">
          <ac:chgData name="ALHAMMADI Rayan" userId="2693ed4d-fabb-406d-a744-69ffe8ca3f4b" providerId="ADAL" clId="{9E5674F8-08D8-47BE-8333-9B89723661F9}" dt="2023-11-23T05:41:00.190" v="292"/>
          <ac:spMkLst>
            <pc:docMk/>
            <pc:sldMk cId="690379486" sldId="2147475773"/>
            <ac:spMk id="259" creationId="{17C37B8A-885E-3D45-4AC4-207DA57E240D}"/>
          </ac:spMkLst>
        </pc:spChg>
        <pc:spChg chg="mod">
          <ac:chgData name="ALHAMMADI Rayan" userId="2693ed4d-fabb-406d-a744-69ffe8ca3f4b" providerId="ADAL" clId="{9E5674F8-08D8-47BE-8333-9B89723661F9}" dt="2023-11-23T05:41:00.190" v="292"/>
          <ac:spMkLst>
            <pc:docMk/>
            <pc:sldMk cId="690379486" sldId="2147475773"/>
            <ac:spMk id="260" creationId="{A125EF7D-515E-9CAE-DC84-B3EE4CFC7AD2}"/>
          </ac:spMkLst>
        </pc:spChg>
        <pc:spChg chg="mod">
          <ac:chgData name="ALHAMMADI Rayan" userId="2693ed4d-fabb-406d-a744-69ffe8ca3f4b" providerId="ADAL" clId="{9E5674F8-08D8-47BE-8333-9B89723661F9}" dt="2023-11-23T05:41:00.190" v="292"/>
          <ac:spMkLst>
            <pc:docMk/>
            <pc:sldMk cId="690379486" sldId="2147475773"/>
            <ac:spMk id="261" creationId="{51EAC036-7206-2A8F-CE07-9AEEF8E2A9DF}"/>
          </ac:spMkLst>
        </pc:spChg>
        <pc:spChg chg="mod">
          <ac:chgData name="ALHAMMADI Rayan" userId="2693ed4d-fabb-406d-a744-69ffe8ca3f4b" providerId="ADAL" clId="{9E5674F8-08D8-47BE-8333-9B89723661F9}" dt="2023-11-23T05:41:00.190" v="292"/>
          <ac:spMkLst>
            <pc:docMk/>
            <pc:sldMk cId="690379486" sldId="2147475773"/>
            <ac:spMk id="262" creationId="{08E04E96-1963-6C64-4F2A-321E4AEA9189}"/>
          </ac:spMkLst>
        </pc:spChg>
        <pc:spChg chg="mod">
          <ac:chgData name="ALHAMMADI Rayan" userId="2693ed4d-fabb-406d-a744-69ffe8ca3f4b" providerId="ADAL" clId="{9E5674F8-08D8-47BE-8333-9B89723661F9}" dt="2023-11-23T05:41:00.190" v="292"/>
          <ac:spMkLst>
            <pc:docMk/>
            <pc:sldMk cId="690379486" sldId="2147475773"/>
            <ac:spMk id="263" creationId="{A05633BC-8850-197C-837E-EF2ADB7ABF18}"/>
          </ac:spMkLst>
        </pc:spChg>
        <pc:spChg chg="mod">
          <ac:chgData name="ALHAMMADI Rayan" userId="2693ed4d-fabb-406d-a744-69ffe8ca3f4b" providerId="ADAL" clId="{9E5674F8-08D8-47BE-8333-9B89723661F9}" dt="2023-11-23T05:41:00.190" v="292"/>
          <ac:spMkLst>
            <pc:docMk/>
            <pc:sldMk cId="690379486" sldId="2147475773"/>
            <ac:spMk id="264" creationId="{B7C69DFD-0A88-D1B4-17C2-0353C8F87688}"/>
          </ac:spMkLst>
        </pc:spChg>
        <pc:spChg chg="mod">
          <ac:chgData name="ALHAMMADI Rayan" userId="2693ed4d-fabb-406d-a744-69ffe8ca3f4b" providerId="ADAL" clId="{9E5674F8-08D8-47BE-8333-9B89723661F9}" dt="2023-11-23T05:41:00.190" v="292"/>
          <ac:spMkLst>
            <pc:docMk/>
            <pc:sldMk cId="690379486" sldId="2147475773"/>
            <ac:spMk id="265" creationId="{7DA03E4B-C587-D3E4-9997-FFAA3E304B47}"/>
          </ac:spMkLst>
        </pc:spChg>
        <pc:spChg chg="mod">
          <ac:chgData name="ALHAMMADI Rayan" userId="2693ed4d-fabb-406d-a744-69ffe8ca3f4b" providerId="ADAL" clId="{9E5674F8-08D8-47BE-8333-9B89723661F9}" dt="2023-11-23T05:41:00.190" v="292"/>
          <ac:spMkLst>
            <pc:docMk/>
            <pc:sldMk cId="690379486" sldId="2147475773"/>
            <ac:spMk id="266" creationId="{00DCC44D-6DC4-02D3-D453-835F9BF0D653}"/>
          </ac:spMkLst>
        </pc:spChg>
        <pc:spChg chg="mod">
          <ac:chgData name="ALHAMMADI Rayan" userId="2693ed4d-fabb-406d-a744-69ffe8ca3f4b" providerId="ADAL" clId="{9E5674F8-08D8-47BE-8333-9B89723661F9}" dt="2023-11-23T05:41:00.190" v="292"/>
          <ac:spMkLst>
            <pc:docMk/>
            <pc:sldMk cId="690379486" sldId="2147475773"/>
            <ac:spMk id="267" creationId="{A1B044DF-802A-C70B-4EC3-A11734292940}"/>
          </ac:spMkLst>
        </pc:spChg>
        <pc:spChg chg="mod">
          <ac:chgData name="ALHAMMADI Rayan" userId="2693ed4d-fabb-406d-a744-69ffe8ca3f4b" providerId="ADAL" clId="{9E5674F8-08D8-47BE-8333-9B89723661F9}" dt="2023-11-23T05:41:00.190" v="292"/>
          <ac:spMkLst>
            <pc:docMk/>
            <pc:sldMk cId="690379486" sldId="2147475773"/>
            <ac:spMk id="268" creationId="{4163CB6E-C927-4F2C-9279-51B82A4EF51B}"/>
          </ac:spMkLst>
        </pc:spChg>
        <pc:spChg chg="mod">
          <ac:chgData name="ALHAMMADI Rayan" userId="2693ed4d-fabb-406d-a744-69ffe8ca3f4b" providerId="ADAL" clId="{9E5674F8-08D8-47BE-8333-9B89723661F9}" dt="2023-11-23T05:41:00.190" v="292"/>
          <ac:spMkLst>
            <pc:docMk/>
            <pc:sldMk cId="690379486" sldId="2147475773"/>
            <ac:spMk id="269" creationId="{FCB5FE03-5ADD-F6E2-C110-AFE3CE316B92}"/>
          </ac:spMkLst>
        </pc:spChg>
        <pc:spChg chg="mod">
          <ac:chgData name="ALHAMMADI Rayan" userId="2693ed4d-fabb-406d-a744-69ffe8ca3f4b" providerId="ADAL" clId="{9E5674F8-08D8-47BE-8333-9B89723661F9}" dt="2023-11-23T05:41:00.190" v="292"/>
          <ac:spMkLst>
            <pc:docMk/>
            <pc:sldMk cId="690379486" sldId="2147475773"/>
            <ac:spMk id="270" creationId="{3047BCB7-F502-7AAC-7FE0-23922FC2BA33}"/>
          </ac:spMkLst>
        </pc:spChg>
        <pc:spChg chg="mod">
          <ac:chgData name="ALHAMMADI Rayan" userId="2693ed4d-fabb-406d-a744-69ffe8ca3f4b" providerId="ADAL" clId="{9E5674F8-08D8-47BE-8333-9B89723661F9}" dt="2023-11-23T05:41:00.190" v="292"/>
          <ac:spMkLst>
            <pc:docMk/>
            <pc:sldMk cId="690379486" sldId="2147475773"/>
            <ac:spMk id="271" creationId="{1C548174-3612-15E4-CF80-296C1888BFB9}"/>
          </ac:spMkLst>
        </pc:spChg>
        <pc:spChg chg="mod">
          <ac:chgData name="ALHAMMADI Rayan" userId="2693ed4d-fabb-406d-a744-69ffe8ca3f4b" providerId="ADAL" clId="{9E5674F8-08D8-47BE-8333-9B89723661F9}" dt="2023-11-23T05:41:00.190" v="292"/>
          <ac:spMkLst>
            <pc:docMk/>
            <pc:sldMk cId="690379486" sldId="2147475773"/>
            <ac:spMk id="272" creationId="{FA43A6E1-6D4C-5FE9-92C2-A9458CC9CF7C}"/>
          </ac:spMkLst>
        </pc:spChg>
        <pc:spChg chg="mod">
          <ac:chgData name="ALHAMMADI Rayan" userId="2693ed4d-fabb-406d-a744-69ffe8ca3f4b" providerId="ADAL" clId="{9E5674F8-08D8-47BE-8333-9B89723661F9}" dt="2023-11-23T05:41:00.190" v="292"/>
          <ac:spMkLst>
            <pc:docMk/>
            <pc:sldMk cId="690379486" sldId="2147475773"/>
            <ac:spMk id="273" creationId="{C3FFE00F-7F5E-9BA6-4010-C05CB01A3E8F}"/>
          </ac:spMkLst>
        </pc:spChg>
        <pc:spChg chg="mod">
          <ac:chgData name="ALHAMMADI Rayan" userId="2693ed4d-fabb-406d-a744-69ffe8ca3f4b" providerId="ADAL" clId="{9E5674F8-08D8-47BE-8333-9B89723661F9}" dt="2023-11-23T05:41:00.190" v="292"/>
          <ac:spMkLst>
            <pc:docMk/>
            <pc:sldMk cId="690379486" sldId="2147475773"/>
            <ac:spMk id="274" creationId="{6CC987BE-136E-76C1-8E9A-DCD37040F6CE}"/>
          </ac:spMkLst>
        </pc:spChg>
        <pc:spChg chg="mod">
          <ac:chgData name="ALHAMMADI Rayan" userId="2693ed4d-fabb-406d-a744-69ffe8ca3f4b" providerId="ADAL" clId="{9E5674F8-08D8-47BE-8333-9B89723661F9}" dt="2023-11-23T05:41:00.190" v="292"/>
          <ac:spMkLst>
            <pc:docMk/>
            <pc:sldMk cId="690379486" sldId="2147475773"/>
            <ac:spMk id="275" creationId="{B6DB6CD1-42AC-43AF-0C1A-32D5F9C403C0}"/>
          </ac:spMkLst>
        </pc:spChg>
        <pc:spChg chg="mod">
          <ac:chgData name="ALHAMMADI Rayan" userId="2693ed4d-fabb-406d-a744-69ffe8ca3f4b" providerId="ADAL" clId="{9E5674F8-08D8-47BE-8333-9B89723661F9}" dt="2023-11-23T05:41:00.190" v="292"/>
          <ac:spMkLst>
            <pc:docMk/>
            <pc:sldMk cId="690379486" sldId="2147475773"/>
            <ac:spMk id="276" creationId="{E8E5BC20-0718-8A34-039A-C223D8623F8D}"/>
          </ac:spMkLst>
        </pc:spChg>
        <pc:spChg chg="mod">
          <ac:chgData name="ALHAMMADI Rayan" userId="2693ed4d-fabb-406d-a744-69ffe8ca3f4b" providerId="ADAL" clId="{9E5674F8-08D8-47BE-8333-9B89723661F9}" dt="2023-11-23T05:41:00.190" v="292"/>
          <ac:spMkLst>
            <pc:docMk/>
            <pc:sldMk cId="690379486" sldId="2147475773"/>
            <ac:spMk id="277" creationId="{A5B9AA11-1838-3DCA-ED69-338AE6811E79}"/>
          </ac:spMkLst>
        </pc:spChg>
        <pc:spChg chg="mod">
          <ac:chgData name="ALHAMMADI Rayan" userId="2693ed4d-fabb-406d-a744-69ffe8ca3f4b" providerId="ADAL" clId="{9E5674F8-08D8-47BE-8333-9B89723661F9}" dt="2023-11-23T05:41:00.190" v="292"/>
          <ac:spMkLst>
            <pc:docMk/>
            <pc:sldMk cId="690379486" sldId="2147475773"/>
            <ac:spMk id="278" creationId="{AB40F4F5-741E-4D2A-B6FD-4F40AEB4FB32}"/>
          </ac:spMkLst>
        </pc:spChg>
        <pc:spChg chg="mod">
          <ac:chgData name="ALHAMMADI Rayan" userId="2693ed4d-fabb-406d-a744-69ffe8ca3f4b" providerId="ADAL" clId="{9E5674F8-08D8-47BE-8333-9B89723661F9}" dt="2023-11-23T05:41:00.190" v="292"/>
          <ac:spMkLst>
            <pc:docMk/>
            <pc:sldMk cId="690379486" sldId="2147475773"/>
            <ac:spMk id="279" creationId="{F85D6975-C296-C4BD-139A-AEE41F0F32E5}"/>
          </ac:spMkLst>
        </pc:spChg>
        <pc:spChg chg="mod">
          <ac:chgData name="ALHAMMADI Rayan" userId="2693ed4d-fabb-406d-a744-69ffe8ca3f4b" providerId="ADAL" clId="{9E5674F8-08D8-47BE-8333-9B89723661F9}" dt="2023-11-23T05:41:00.190" v="292"/>
          <ac:spMkLst>
            <pc:docMk/>
            <pc:sldMk cId="690379486" sldId="2147475773"/>
            <ac:spMk id="280" creationId="{6C49BF0A-4947-3339-EC7A-587B19BEE125}"/>
          </ac:spMkLst>
        </pc:spChg>
        <pc:spChg chg="mod">
          <ac:chgData name="ALHAMMADI Rayan" userId="2693ed4d-fabb-406d-a744-69ffe8ca3f4b" providerId="ADAL" clId="{9E5674F8-08D8-47BE-8333-9B89723661F9}" dt="2023-11-23T05:41:00.190" v="292"/>
          <ac:spMkLst>
            <pc:docMk/>
            <pc:sldMk cId="690379486" sldId="2147475773"/>
            <ac:spMk id="281" creationId="{3D563D97-CDFD-9D57-17C8-3B2E1B9AAEEF}"/>
          </ac:spMkLst>
        </pc:spChg>
        <pc:spChg chg="mod">
          <ac:chgData name="ALHAMMADI Rayan" userId="2693ed4d-fabb-406d-a744-69ffe8ca3f4b" providerId="ADAL" clId="{9E5674F8-08D8-47BE-8333-9B89723661F9}" dt="2023-11-23T05:41:00.190" v="292"/>
          <ac:spMkLst>
            <pc:docMk/>
            <pc:sldMk cId="690379486" sldId="2147475773"/>
            <ac:spMk id="282" creationId="{75601F80-15E9-59CB-CCD5-1F6B86CA8849}"/>
          </ac:spMkLst>
        </pc:spChg>
        <pc:spChg chg="mod">
          <ac:chgData name="ALHAMMADI Rayan" userId="2693ed4d-fabb-406d-a744-69ffe8ca3f4b" providerId="ADAL" clId="{9E5674F8-08D8-47BE-8333-9B89723661F9}" dt="2023-11-23T05:41:00.190" v="292"/>
          <ac:spMkLst>
            <pc:docMk/>
            <pc:sldMk cId="690379486" sldId="2147475773"/>
            <ac:spMk id="283" creationId="{DCCB4A4E-ABEF-93B0-D9E1-DB9C143401FB}"/>
          </ac:spMkLst>
        </pc:spChg>
        <pc:spChg chg="mod">
          <ac:chgData name="ALHAMMADI Rayan" userId="2693ed4d-fabb-406d-a744-69ffe8ca3f4b" providerId="ADAL" clId="{9E5674F8-08D8-47BE-8333-9B89723661F9}" dt="2023-11-23T05:41:00.190" v="292"/>
          <ac:spMkLst>
            <pc:docMk/>
            <pc:sldMk cId="690379486" sldId="2147475773"/>
            <ac:spMk id="284" creationId="{81B8DB7E-6009-2C31-883A-D36DCF711F37}"/>
          </ac:spMkLst>
        </pc:spChg>
        <pc:spChg chg="mod">
          <ac:chgData name="ALHAMMADI Rayan" userId="2693ed4d-fabb-406d-a744-69ffe8ca3f4b" providerId="ADAL" clId="{9E5674F8-08D8-47BE-8333-9B89723661F9}" dt="2023-11-23T05:41:00.190" v="292"/>
          <ac:spMkLst>
            <pc:docMk/>
            <pc:sldMk cId="690379486" sldId="2147475773"/>
            <ac:spMk id="285" creationId="{E3388B0A-AD28-A592-409B-77FADC102F71}"/>
          </ac:spMkLst>
        </pc:spChg>
        <pc:spChg chg="mod">
          <ac:chgData name="ALHAMMADI Rayan" userId="2693ed4d-fabb-406d-a744-69ffe8ca3f4b" providerId="ADAL" clId="{9E5674F8-08D8-47BE-8333-9B89723661F9}" dt="2023-11-23T05:41:00.190" v="292"/>
          <ac:spMkLst>
            <pc:docMk/>
            <pc:sldMk cId="690379486" sldId="2147475773"/>
            <ac:spMk id="286" creationId="{0ED211CB-FA45-44D7-C0C7-612ACA1BDC53}"/>
          </ac:spMkLst>
        </pc:spChg>
        <pc:spChg chg="mod">
          <ac:chgData name="ALHAMMADI Rayan" userId="2693ed4d-fabb-406d-a744-69ffe8ca3f4b" providerId="ADAL" clId="{9E5674F8-08D8-47BE-8333-9B89723661F9}" dt="2023-11-23T05:41:00.190" v="292"/>
          <ac:spMkLst>
            <pc:docMk/>
            <pc:sldMk cId="690379486" sldId="2147475773"/>
            <ac:spMk id="287" creationId="{F6DC0A8D-E533-DF14-77F5-6422F5EE07EE}"/>
          </ac:spMkLst>
        </pc:spChg>
        <pc:spChg chg="mod">
          <ac:chgData name="ALHAMMADI Rayan" userId="2693ed4d-fabb-406d-a744-69ffe8ca3f4b" providerId="ADAL" clId="{9E5674F8-08D8-47BE-8333-9B89723661F9}" dt="2023-11-23T05:41:00.190" v="292"/>
          <ac:spMkLst>
            <pc:docMk/>
            <pc:sldMk cId="690379486" sldId="2147475773"/>
            <ac:spMk id="288" creationId="{EBDF2F08-32D5-B3E3-3BD0-44545BB205AB}"/>
          </ac:spMkLst>
        </pc:spChg>
        <pc:spChg chg="mod">
          <ac:chgData name="ALHAMMADI Rayan" userId="2693ed4d-fabb-406d-a744-69ffe8ca3f4b" providerId="ADAL" clId="{9E5674F8-08D8-47BE-8333-9B89723661F9}" dt="2023-11-23T05:41:00.190" v="292"/>
          <ac:spMkLst>
            <pc:docMk/>
            <pc:sldMk cId="690379486" sldId="2147475773"/>
            <ac:spMk id="289" creationId="{07580A33-F4FF-A5EF-E9A6-2E96DE0194A3}"/>
          </ac:spMkLst>
        </pc:spChg>
        <pc:spChg chg="mod">
          <ac:chgData name="ALHAMMADI Rayan" userId="2693ed4d-fabb-406d-a744-69ffe8ca3f4b" providerId="ADAL" clId="{9E5674F8-08D8-47BE-8333-9B89723661F9}" dt="2023-11-23T05:41:00.190" v="292"/>
          <ac:spMkLst>
            <pc:docMk/>
            <pc:sldMk cId="690379486" sldId="2147475773"/>
            <ac:spMk id="290" creationId="{2FFD62D3-9982-6867-C29F-7E2F5B9FD787}"/>
          </ac:spMkLst>
        </pc:spChg>
        <pc:spChg chg="mod">
          <ac:chgData name="ALHAMMADI Rayan" userId="2693ed4d-fabb-406d-a744-69ffe8ca3f4b" providerId="ADAL" clId="{9E5674F8-08D8-47BE-8333-9B89723661F9}" dt="2023-11-23T05:41:00.190" v="292"/>
          <ac:spMkLst>
            <pc:docMk/>
            <pc:sldMk cId="690379486" sldId="2147475773"/>
            <ac:spMk id="291" creationId="{E6843BA3-26CE-3C41-4E13-B28DCACA72D8}"/>
          </ac:spMkLst>
        </pc:spChg>
        <pc:spChg chg="mod">
          <ac:chgData name="ALHAMMADI Rayan" userId="2693ed4d-fabb-406d-a744-69ffe8ca3f4b" providerId="ADAL" clId="{9E5674F8-08D8-47BE-8333-9B89723661F9}" dt="2023-11-23T05:41:00.190" v="292"/>
          <ac:spMkLst>
            <pc:docMk/>
            <pc:sldMk cId="690379486" sldId="2147475773"/>
            <ac:spMk id="292" creationId="{D0DE8D42-BEB4-E501-F3D6-D6D8E483027A}"/>
          </ac:spMkLst>
        </pc:spChg>
        <pc:spChg chg="mod">
          <ac:chgData name="ALHAMMADI Rayan" userId="2693ed4d-fabb-406d-a744-69ffe8ca3f4b" providerId="ADAL" clId="{9E5674F8-08D8-47BE-8333-9B89723661F9}" dt="2023-11-23T05:41:00.190" v="292"/>
          <ac:spMkLst>
            <pc:docMk/>
            <pc:sldMk cId="690379486" sldId="2147475773"/>
            <ac:spMk id="293" creationId="{23C3E109-3451-7981-5D6F-D41B7C00B80A}"/>
          </ac:spMkLst>
        </pc:spChg>
        <pc:spChg chg="mod">
          <ac:chgData name="ALHAMMADI Rayan" userId="2693ed4d-fabb-406d-a744-69ffe8ca3f4b" providerId="ADAL" clId="{9E5674F8-08D8-47BE-8333-9B89723661F9}" dt="2023-11-23T05:41:00.190" v="292"/>
          <ac:spMkLst>
            <pc:docMk/>
            <pc:sldMk cId="690379486" sldId="2147475773"/>
            <ac:spMk id="294" creationId="{5C291435-1456-D71C-98A0-B42E3CB5877B}"/>
          </ac:spMkLst>
        </pc:spChg>
        <pc:spChg chg="mod">
          <ac:chgData name="ALHAMMADI Rayan" userId="2693ed4d-fabb-406d-a744-69ffe8ca3f4b" providerId="ADAL" clId="{9E5674F8-08D8-47BE-8333-9B89723661F9}" dt="2023-11-23T05:41:00.190" v="292"/>
          <ac:spMkLst>
            <pc:docMk/>
            <pc:sldMk cId="690379486" sldId="2147475773"/>
            <ac:spMk id="295" creationId="{A15CB9BA-E0FB-3452-9655-30BA4C3F71EC}"/>
          </ac:spMkLst>
        </pc:spChg>
        <pc:spChg chg="mod">
          <ac:chgData name="ALHAMMADI Rayan" userId="2693ed4d-fabb-406d-a744-69ffe8ca3f4b" providerId="ADAL" clId="{9E5674F8-08D8-47BE-8333-9B89723661F9}" dt="2023-11-23T05:41:00.190" v="292"/>
          <ac:spMkLst>
            <pc:docMk/>
            <pc:sldMk cId="690379486" sldId="2147475773"/>
            <ac:spMk id="296" creationId="{42964BD5-CAF5-BDEB-6042-B0575B7CAAB3}"/>
          </ac:spMkLst>
        </pc:spChg>
        <pc:spChg chg="mod">
          <ac:chgData name="ALHAMMADI Rayan" userId="2693ed4d-fabb-406d-a744-69ffe8ca3f4b" providerId="ADAL" clId="{9E5674F8-08D8-47BE-8333-9B89723661F9}" dt="2023-11-23T05:41:00.190" v="292"/>
          <ac:spMkLst>
            <pc:docMk/>
            <pc:sldMk cId="690379486" sldId="2147475773"/>
            <ac:spMk id="297" creationId="{71EA7770-2C22-475C-F4EC-CA18F77BA324}"/>
          </ac:spMkLst>
        </pc:spChg>
        <pc:spChg chg="mod">
          <ac:chgData name="ALHAMMADI Rayan" userId="2693ed4d-fabb-406d-a744-69ffe8ca3f4b" providerId="ADAL" clId="{9E5674F8-08D8-47BE-8333-9B89723661F9}" dt="2023-11-23T05:41:00.190" v="292"/>
          <ac:spMkLst>
            <pc:docMk/>
            <pc:sldMk cId="690379486" sldId="2147475773"/>
            <ac:spMk id="298" creationId="{7BFF043C-DA7F-55E0-3C1D-C0C144AF1B8C}"/>
          </ac:spMkLst>
        </pc:spChg>
        <pc:spChg chg="mod">
          <ac:chgData name="ALHAMMADI Rayan" userId="2693ed4d-fabb-406d-a744-69ffe8ca3f4b" providerId="ADAL" clId="{9E5674F8-08D8-47BE-8333-9B89723661F9}" dt="2023-11-23T05:41:00.190" v="292"/>
          <ac:spMkLst>
            <pc:docMk/>
            <pc:sldMk cId="690379486" sldId="2147475773"/>
            <ac:spMk id="299" creationId="{A5C65E83-8847-E182-22FA-DAA006CF826F}"/>
          </ac:spMkLst>
        </pc:spChg>
        <pc:spChg chg="mod">
          <ac:chgData name="ALHAMMADI Rayan" userId="2693ed4d-fabb-406d-a744-69ffe8ca3f4b" providerId="ADAL" clId="{9E5674F8-08D8-47BE-8333-9B89723661F9}" dt="2023-11-23T05:41:00.190" v="292"/>
          <ac:spMkLst>
            <pc:docMk/>
            <pc:sldMk cId="690379486" sldId="2147475773"/>
            <ac:spMk id="300" creationId="{02DAFF54-E20F-7E28-F377-74DE7621455E}"/>
          </ac:spMkLst>
        </pc:spChg>
        <pc:spChg chg="mod">
          <ac:chgData name="ALHAMMADI Rayan" userId="2693ed4d-fabb-406d-a744-69ffe8ca3f4b" providerId="ADAL" clId="{9E5674F8-08D8-47BE-8333-9B89723661F9}" dt="2023-11-23T05:41:00.190" v="292"/>
          <ac:spMkLst>
            <pc:docMk/>
            <pc:sldMk cId="690379486" sldId="2147475773"/>
            <ac:spMk id="301" creationId="{A537BB03-FDFD-9CDF-0B99-3EEE76BE94BE}"/>
          </ac:spMkLst>
        </pc:spChg>
        <pc:spChg chg="mod">
          <ac:chgData name="ALHAMMADI Rayan" userId="2693ed4d-fabb-406d-a744-69ffe8ca3f4b" providerId="ADAL" clId="{9E5674F8-08D8-47BE-8333-9B89723661F9}" dt="2023-11-23T05:41:00.190" v="292"/>
          <ac:spMkLst>
            <pc:docMk/>
            <pc:sldMk cId="690379486" sldId="2147475773"/>
            <ac:spMk id="302" creationId="{A77640B9-47BC-05AE-0716-1A58E4D2BC8F}"/>
          </ac:spMkLst>
        </pc:spChg>
        <pc:spChg chg="mod">
          <ac:chgData name="ALHAMMADI Rayan" userId="2693ed4d-fabb-406d-a744-69ffe8ca3f4b" providerId="ADAL" clId="{9E5674F8-08D8-47BE-8333-9B89723661F9}" dt="2023-11-23T05:41:00.190" v="292"/>
          <ac:spMkLst>
            <pc:docMk/>
            <pc:sldMk cId="690379486" sldId="2147475773"/>
            <ac:spMk id="303" creationId="{6D090AA9-2605-6AB3-4292-9EE235E3B13D}"/>
          </ac:spMkLst>
        </pc:spChg>
        <pc:spChg chg="mod">
          <ac:chgData name="ALHAMMADI Rayan" userId="2693ed4d-fabb-406d-a744-69ffe8ca3f4b" providerId="ADAL" clId="{9E5674F8-08D8-47BE-8333-9B89723661F9}" dt="2023-11-23T05:41:00.190" v="292"/>
          <ac:spMkLst>
            <pc:docMk/>
            <pc:sldMk cId="690379486" sldId="2147475773"/>
            <ac:spMk id="304" creationId="{6F0B8FFD-8235-5166-01C4-DDB630EB63A3}"/>
          </ac:spMkLst>
        </pc:spChg>
        <pc:spChg chg="mod">
          <ac:chgData name="ALHAMMADI Rayan" userId="2693ed4d-fabb-406d-a744-69ffe8ca3f4b" providerId="ADAL" clId="{9E5674F8-08D8-47BE-8333-9B89723661F9}" dt="2023-11-23T05:41:00.190" v="292"/>
          <ac:spMkLst>
            <pc:docMk/>
            <pc:sldMk cId="690379486" sldId="2147475773"/>
            <ac:spMk id="305" creationId="{649C2D5C-AB6E-0B98-3E13-007DD3A85DCB}"/>
          </ac:spMkLst>
        </pc:spChg>
        <pc:spChg chg="mod">
          <ac:chgData name="ALHAMMADI Rayan" userId="2693ed4d-fabb-406d-a744-69ffe8ca3f4b" providerId="ADAL" clId="{9E5674F8-08D8-47BE-8333-9B89723661F9}" dt="2023-11-23T05:41:00.190" v="292"/>
          <ac:spMkLst>
            <pc:docMk/>
            <pc:sldMk cId="690379486" sldId="2147475773"/>
            <ac:spMk id="306" creationId="{4209D162-1AF7-F3A5-BE2F-510B25DEB919}"/>
          </ac:spMkLst>
        </pc:spChg>
        <pc:spChg chg="mod">
          <ac:chgData name="ALHAMMADI Rayan" userId="2693ed4d-fabb-406d-a744-69ffe8ca3f4b" providerId="ADAL" clId="{9E5674F8-08D8-47BE-8333-9B89723661F9}" dt="2023-11-23T05:41:00.190" v="292"/>
          <ac:spMkLst>
            <pc:docMk/>
            <pc:sldMk cId="690379486" sldId="2147475773"/>
            <ac:spMk id="307" creationId="{915F03D6-CF65-EBAC-2381-CDA9B1726A60}"/>
          </ac:spMkLst>
        </pc:spChg>
        <pc:spChg chg="mod">
          <ac:chgData name="ALHAMMADI Rayan" userId="2693ed4d-fabb-406d-a744-69ffe8ca3f4b" providerId="ADAL" clId="{9E5674F8-08D8-47BE-8333-9B89723661F9}" dt="2023-11-23T05:41:00.190" v="292"/>
          <ac:spMkLst>
            <pc:docMk/>
            <pc:sldMk cId="690379486" sldId="2147475773"/>
            <ac:spMk id="308" creationId="{7BDCED73-8590-3C7D-8070-215F6D2FCBD1}"/>
          </ac:spMkLst>
        </pc:spChg>
        <pc:spChg chg="mod">
          <ac:chgData name="ALHAMMADI Rayan" userId="2693ed4d-fabb-406d-a744-69ffe8ca3f4b" providerId="ADAL" clId="{9E5674F8-08D8-47BE-8333-9B89723661F9}" dt="2023-11-23T05:41:00.190" v="292"/>
          <ac:spMkLst>
            <pc:docMk/>
            <pc:sldMk cId="690379486" sldId="2147475773"/>
            <ac:spMk id="309" creationId="{78425DFC-274C-C6BC-99D8-2F4B995C958C}"/>
          </ac:spMkLst>
        </pc:spChg>
        <pc:spChg chg="mod">
          <ac:chgData name="ALHAMMADI Rayan" userId="2693ed4d-fabb-406d-a744-69ffe8ca3f4b" providerId="ADAL" clId="{9E5674F8-08D8-47BE-8333-9B89723661F9}" dt="2023-11-23T05:41:00.190" v="292"/>
          <ac:spMkLst>
            <pc:docMk/>
            <pc:sldMk cId="690379486" sldId="2147475773"/>
            <ac:spMk id="310" creationId="{C579823C-0582-4178-159E-4D9AC65177BA}"/>
          </ac:spMkLst>
        </pc:spChg>
        <pc:spChg chg="mod">
          <ac:chgData name="ALHAMMADI Rayan" userId="2693ed4d-fabb-406d-a744-69ffe8ca3f4b" providerId="ADAL" clId="{9E5674F8-08D8-47BE-8333-9B89723661F9}" dt="2023-11-23T05:41:00.190" v="292"/>
          <ac:spMkLst>
            <pc:docMk/>
            <pc:sldMk cId="690379486" sldId="2147475773"/>
            <ac:spMk id="311" creationId="{12DA5F51-85B4-DFBD-D7D9-E4AF7E1BC4B9}"/>
          </ac:spMkLst>
        </pc:spChg>
        <pc:spChg chg="mod">
          <ac:chgData name="ALHAMMADI Rayan" userId="2693ed4d-fabb-406d-a744-69ffe8ca3f4b" providerId="ADAL" clId="{9E5674F8-08D8-47BE-8333-9B89723661F9}" dt="2023-11-23T05:41:00.190" v="292"/>
          <ac:spMkLst>
            <pc:docMk/>
            <pc:sldMk cId="690379486" sldId="2147475773"/>
            <ac:spMk id="312" creationId="{AA97DD02-2BDA-6C0F-5129-70ECC8C40B7A}"/>
          </ac:spMkLst>
        </pc:spChg>
        <pc:spChg chg="mod">
          <ac:chgData name="ALHAMMADI Rayan" userId="2693ed4d-fabb-406d-a744-69ffe8ca3f4b" providerId="ADAL" clId="{9E5674F8-08D8-47BE-8333-9B89723661F9}" dt="2023-11-23T05:41:00.190" v="292"/>
          <ac:spMkLst>
            <pc:docMk/>
            <pc:sldMk cId="690379486" sldId="2147475773"/>
            <ac:spMk id="313" creationId="{C1C7089E-8975-A076-CD94-EE962874FDBC}"/>
          </ac:spMkLst>
        </pc:spChg>
        <pc:spChg chg="mod">
          <ac:chgData name="ALHAMMADI Rayan" userId="2693ed4d-fabb-406d-a744-69ffe8ca3f4b" providerId="ADAL" clId="{9E5674F8-08D8-47BE-8333-9B89723661F9}" dt="2023-11-23T05:41:00.190" v="292"/>
          <ac:spMkLst>
            <pc:docMk/>
            <pc:sldMk cId="690379486" sldId="2147475773"/>
            <ac:spMk id="314" creationId="{10E85604-AB53-406F-BF06-40EE717632B1}"/>
          </ac:spMkLst>
        </pc:spChg>
        <pc:spChg chg="mod">
          <ac:chgData name="ALHAMMADI Rayan" userId="2693ed4d-fabb-406d-a744-69ffe8ca3f4b" providerId="ADAL" clId="{9E5674F8-08D8-47BE-8333-9B89723661F9}" dt="2023-11-23T05:41:00.190" v="292"/>
          <ac:spMkLst>
            <pc:docMk/>
            <pc:sldMk cId="690379486" sldId="2147475773"/>
            <ac:spMk id="315" creationId="{858028CF-CEC9-9915-9D8D-95B3CF299E45}"/>
          </ac:spMkLst>
        </pc:spChg>
        <pc:spChg chg="mod">
          <ac:chgData name="ALHAMMADI Rayan" userId="2693ed4d-fabb-406d-a744-69ffe8ca3f4b" providerId="ADAL" clId="{9E5674F8-08D8-47BE-8333-9B89723661F9}" dt="2023-11-23T05:41:00.190" v="292"/>
          <ac:spMkLst>
            <pc:docMk/>
            <pc:sldMk cId="690379486" sldId="2147475773"/>
            <ac:spMk id="316" creationId="{6BF7C82C-18DB-9606-316D-90F221940146}"/>
          </ac:spMkLst>
        </pc:spChg>
        <pc:spChg chg="mod">
          <ac:chgData name="ALHAMMADI Rayan" userId="2693ed4d-fabb-406d-a744-69ffe8ca3f4b" providerId="ADAL" clId="{9E5674F8-08D8-47BE-8333-9B89723661F9}" dt="2023-11-23T05:41:00.190" v="292"/>
          <ac:spMkLst>
            <pc:docMk/>
            <pc:sldMk cId="690379486" sldId="2147475773"/>
            <ac:spMk id="317" creationId="{46E136A6-1FC7-EAA3-24A8-903B529039A5}"/>
          </ac:spMkLst>
        </pc:spChg>
        <pc:spChg chg="mod">
          <ac:chgData name="ALHAMMADI Rayan" userId="2693ed4d-fabb-406d-a744-69ffe8ca3f4b" providerId="ADAL" clId="{9E5674F8-08D8-47BE-8333-9B89723661F9}" dt="2023-11-23T05:41:00.190" v="292"/>
          <ac:spMkLst>
            <pc:docMk/>
            <pc:sldMk cId="690379486" sldId="2147475773"/>
            <ac:spMk id="318" creationId="{B18138F2-E323-59CA-008C-8C71922CE565}"/>
          </ac:spMkLst>
        </pc:spChg>
        <pc:spChg chg="mod">
          <ac:chgData name="ALHAMMADI Rayan" userId="2693ed4d-fabb-406d-a744-69ffe8ca3f4b" providerId="ADAL" clId="{9E5674F8-08D8-47BE-8333-9B89723661F9}" dt="2023-11-23T05:41:00.190" v="292"/>
          <ac:spMkLst>
            <pc:docMk/>
            <pc:sldMk cId="690379486" sldId="2147475773"/>
            <ac:spMk id="319" creationId="{BD76328E-6BA4-33C1-55C3-B1DF8A975A81}"/>
          </ac:spMkLst>
        </pc:spChg>
        <pc:spChg chg="mod">
          <ac:chgData name="ALHAMMADI Rayan" userId="2693ed4d-fabb-406d-a744-69ffe8ca3f4b" providerId="ADAL" clId="{9E5674F8-08D8-47BE-8333-9B89723661F9}" dt="2023-11-23T05:41:00.190" v="292"/>
          <ac:spMkLst>
            <pc:docMk/>
            <pc:sldMk cId="690379486" sldId="2147475773"/>
            <ac:spMk id="320" creationId="{8807CAB4-AD3C-1028-897D-58FB1CC1BAA5}"/>
          </ac:spMkLst>
        </pc:spChg>
        <pc:spChg chg="mod">
          <ac:chgData name="ALHAMMADI Rayan" userId="2693ed4d-fabb-406d-a744-69ffe8ca3f4b" providerId="ADAL" clId="{9E5674F8-08D8-47BE-8333-9B89723661F9}" dt="2023-11-23T05:41:00.190" v="292"/>
          <ac:spMkLst>
            <pc:docMk/>
            <pc:sldMk cId="690379486" sldId="2147475773"/>
            <ac:spMk id="321" creationId="{74F533B8-091B-00C0-3976-5953B4A2E8FD}"/>
          </ac:spMkLst>
        </pc:spChg>
        <pc:spChg chg="mod">
          <ac:chgData name="ALHAMMADI Rayan" userId="2693ed4d-fabb-406d-a744-69ffe8ca3f4b" providerId="ADAL" clId="{9E5674F8-08D8-47BE-8333-9B89723661F9}" dt="2023-11-23T05:41:00.190" v="292"/>
          <ac:spMkLst>
            <pc:docMk/>
            <pc:sldMk cId="690379486" sldId="2147475773"/>
            <ac:spMk id="322" creationId="{5CF73FDF-AA63-3795-67E9-7C57409A9587}"/>
          </ac:spMkLst>
        </pc:spChg>
        <pc:spChg chg="mod">
          <ac:chgData name="ALHAMMADI Rayan" userId="2693ed4d-fabb-406d-a744-69ffe8ca3f4b" providerId="ADAL" clId="{9E5674F8-08D8-47BE-8333-9B89723661F9}" dt="2023-11-23T05:41:00.190" v="292"/>
          <ac:spMkLst>
            <pc:docMk/>
            <pc:sldMk cId="690379486" sldId="2147475773"/>
            <ac:spMk id="323" creationId="{400E6315-B97C-B187-0FB6-113F4B2A84AD}"/>
          </ac:spMkLst>
        </pc:spChg>
        <pc:spChg chg="mod">
          <ac:chgData name="ALHAMMADI Rayan" userId="2693ed4d-fabb-406d-a744-69ffe8ca3f4b" providerId="ADAL" clId="{9E5674F8-08D8-47BE-8333-9B89723661F9}" dt="2023-11-23T05:41:00.190" v="292"/>
          <ac:spMkLst>
            <pc:docMk/>
            <pc:sldMk cId="690379486" sldId="2147475773"/>
            <ac:spMk id="324" creationId="{96BB32F0-D929-47F6-853C-1ADEAF4D7040}"/>
          </ac:spMkLst>
        </pc:spChg>
        <pc:spChg chg="mod">
          <ac:chgData name="ALHAMMADI Rayan" userId="2693ed4d-fabb-406d-a744-69ffe8ca3f4b" providerId="ADAL" clId="{9E5674F8-08D8-47BE-8333-9B89723661F9}" dt="2023-11-23T05:41:00.190" v="292"/>
          <ac:spMkLst>
            <pc:docMk/>
            <pc:sldMk cId="690379486" sldId="2147475773"/>
            <ac:spMk id="325" creationId="{3ACE6B9E-B394-4E35-F1DC-3FC74AC3D89A}"/>
          </ac:spMkLst>
        </pc:spChg>
        <pc:spChg chg="mod">
          <ac:chgData name="ALHAMMADI Rayan" userId="2693ed4d-fabb-406d-a744-69ffe8ca3f4b" providerId="ADAL" clId="{9E5674F8-08D8-47BE-8333-9B89723661F9}" dt="2023-11-23T05:41:00.190" v="292"/>
          <ac:spMkLst>
            <pc:docMk/>
            <pc:sldMk cId="690379486" sldId="2147475773"/>
            <ac:spMk id="326" creationId="{DD79D35D-5D9A-E283-FEE9-F4D936180074}"/>
          </ac:spMkLst>
        </pc:spChg>
        <pc:spChg chg="mod">
          <ac:chgData name="ALHAMMADI Rayan" userId="2693ed4d-fabb-406d-a744-69ffe8ca3f4b" providerId="ADAL" clId="{9E5674F8-08D8-47BE-8333-9B89723661F9}" dt="2023-11-23T05:41:00.190" v="292"/>
          <ac:spMkLst>
            <pc:docMk/>
            <pc:sldMk cId="690379486" sldId="2147475773"/>
            <ac:spMk id="327" creationId="{142AD121-BB8F-968D-9ED9-4B603583892A}"/>
          </ac:spMkLst>
        </pc:spChg>
        <pc:spChg chg="mod">
          <ac:chgData name="ALHAMMADI Rayan" userId="2693ed4d-fabb-406d-a744-69ffe8ca3f4b" providerId="ADAL" clId="{9E5674F8-08D8-47BE-8333-9B89723661F9}" dt="2023-11-23T05:41:00.190" v="292"/>
          <ac:spMkLst>
            <pc:docMk/>
            <pc:sldMk cId="690379486" sldId="2147475773"/>
            <ac:spMk id="328" creationId="{02D5877F-8A08-31EE-831B-1C5E59F4575A}"/>
          </ac:spMkLst>
        </pc:spChg>
        <pc:spChg chg="mod">
          <ac:chgData name="ALHAMMADI Rayan" userId="2693ed4d-fabb-406d-a744-69ffe8ca3f4b" providerId="ADAL" clId="{9E5674F8-08D8-47BE-8333-9B89723661F9}" dt="2023-11-23T05:41:00.190" v="292"/>
          <ac:spMkLst>
            <pc:docMk/>
            <pc:sldMk cId="690379486" sldId="2147475773"/>
            <ac:spMk id="329" creationId="{5E125DA3-4DA9-346B-0014-B5927956132B}"/>
          </ac:spMkLst>
        </pc:spChg>
        <pc:spChg chg="mod">
          <ac:chgData name="ALHAMMADI Rayan" userId="2693ed4d-fabb-406d-a744-69ffe8ca3f4b" providerId="ADAL" clId="{9E5674F8-08D8-47BE-8333-9B89723661F9}" dt="2023-11-23T05:41:00.190" v="292"/>
          <ac:spMkLst>
            <pc:docMk/>
            <pc:sldMk cId="690379486" sldId="2147475773"/>
            <ac:spMk id="330" creationId="{8708F96B-B63E-8219-6588-6E97765D9F08}"/>
          </ac:spMkLst>
        </pc:spChg>
        <pc:spChg chg="mod">
          <ac:chgData name="ALHAMMADI Rayan" userId="2693ed4d-fabb-406d-a744-69ffe8ca3f4b" providerId="ADAL" clId="{9E5674F8-08D8-47BE-8333-9B89723661F9}" dt="2023-11-23T05:41:00.190" v="292"/>
          <ac:spMkLst>
            <pc:docMk/>
            <pc:sldMk cId="690379486" sldId="2147475773"/>
            <ac:spMk id="331" creationId="{6B7AE58C-DC9F-2DBB-3FAC-79D153BFD19D}"/>
          </ac:spMkLst>
        </pc:spChg>
        <pc:spChg chg="mod">
          <ac:chgData name="ALHAMMADI Rayan" userId="2693ed4d-fabb-406d-a744-69ffe8ca3f4b" providerId="ADAL" clId="{9E5674F8-08D8-47BE-8333-9B89723661F9}" dt="2023-11-23T05:41:00.190" v="292"/>
          <ac:spMkLst>
            <pc:docMk/>
            <pc:sldMk cId="690379486" sldId="2147475773"/>
            <ac:spMk id="332" creationId="{953B4D9F-C3D4-FFA5-29CF-0D80F6907526}"/>
          </ac:spMkLst>
        </pc:spChg>
        <pc:spChg chg="mod">
          <ac:chgData name="ALHAMMADI Rayan" userId="2693ed4d-fabb-406d-a744-69ffe8ca3f4b" providerId="ADAL" clId="{9E5674F8-08D8-47BE-8333-9B89723661F9}" dt="2023-11-23T05:41:00.190" v="292"/>
          <ac:spMkLst>
            <pc:docMk/>
            <pc:sldMk cId="690379486" sldId="2147475773"/>
            <ac:spMk id="333" creationId="{7AEB4D0D-2C24-D7DD-A588-5564C8AEB98D}"/>
          </ac:spMkLst>
        </pc:spChg>
        <pc:spChg chg="mod">
          <ac:chgData name="ALHAMMADI Rayan" userId="2693ed4d-fabb-406d-a744-69ffe8ca3f4b" providerId="ADAL" clId="{9E5674F8-08D8-47BE-8333-9B89723661F9}" dt="2023-11-23T05:41:00.190" v="292"/>
          <ac:spMkLst>
            <pc:docMk/>
            <pc:sldMk cId="690379486" sldId="2147475773"/>
            <ac:spMk id="334" creationId="{112CEFEF-4429-F532-B7FA-B30E5EC79B5B}"/>
          </ac:spMkLst>
        </pc:spChg>
        <pc:spChg chg="mod">
          <ac:chgData name="ALHAMMADI Rayan" userId="2693ed4d-fabb-406d-a744-69ffe8ca3f4b" providerId="ADAL" clId="{9E5674F8-08D8-47BE-8333-9B89723661F9}" dt="2023-11-23T05:41:00.190" v="292"/>
          <ac:spMkLst>
            <pc:docMk/>
            <pc:sldMk cId="690379486" sldId="2147475773"/>
            <ac:spMk id="335" creationId="{5FD0CDF5-61BF-C86A-C8F3-C3322FA8B922}"/>
          </ac:spMkLst>
        </pc:spChg>
        <pc:spChg chg="mod">
          <ac:chgData name="ALHAMMADI Rayan" userId="2693ed4d-fabb-406d-a744-69ffe8ca3f4b" providerId="ADAL" clId="{9E5674F8-08D8-47BE-8333-9B89723661F9}" dt="2023-11-23T05:41:00.190" v="292"/>
          <ac:spMkLst>
            <pc:docMk/>
            <pc:sldMk cId="690379486" sldId="2147475773"/>
            <ac:spMk id="336" creationId="{0F997298-DA1C-79CC-AD89-E89B80CC6D39}"/>
          </ac:spMkLst>
        </pc:spChg>
        <pc:spChg chg="mod">
          <ac:chgData name="ALHAMMADI Rayan" userId="2693ed4d-fabb-406d-a744-69ffe8ca3f4b" providerId="ADAL" clId="{9E5674F8-08D8-47BE-8333-9B89723661F9}" dt="2023-11-23T05:41:00.190" v="292"/>
          <ac:spMkLst>
            <pc:docMk/>
            <pc:sldMk cId="690379486" sldId="2147475773"/>
            <ac:spMk id="337" creationId="{43DD44C0-8AA0-8B00-EBEF-9B4838B13A13}"/>
          </ac:spMkLst>
        </pc:spChg>
        <pc:spChg chg="mod">
          <ac:chgData name="ALHAMMADI Rayan" userId="2693ed4d-fabb-406d-a744-69ffe8ca3f4b" providerId="ADAL" clId="{9E5674F8-08D8-47BE-8333-9B89723661F9}" dt="2023-11-23T05:41:00.190" v="292"/>
          <ac:spMkLst>
            <pc:docMk/>
            <pc:sldMk cId="690379486" sldId="2147475773"/>
            <ac:spMk id="338" creationId="{5ED0AB28-1A60-F286-324B-A134C48C0A80}"/>
          </ac:spMkLst>
        </pc:spChg>
        <pc:spChg chg="mod">
          <ac:chgData name="ALHAMMADI Rayan" userId="2693ed4d-fabb-406d-a744-69ffe8ca3f4b" providerId="ADAL" clId="{9E5674F8-08D8-47BE-8333-9B89723661F9}" dt="2023-11-23T05:41:00.190" v="292"/>
          <ac:spMkLst>
            <pc:docMk/>
            <pc:sldMk cId="690379486" sldId="2147475773"/>
            <ac:spMk id="339" creationId="{A2EE968B-1BA2-7539-2F26-23E39B534CF4}"/>
          </ac:spMkLst>
        </pc:spChg>
        <pc:spChg chg="mod">
          <ac:chgData name="ALHAMMADI Rayan" userId="2693ed4d-fabb-406d-a744-69ffe8ca3f4b" providerId="ADAL" clId="{9E5674F8-08D8-47BE-8333-9B89723661F9}" dt="2023-11-23T05:41:00.190" v="292"/>
          <ac:spMkLst>
            <pc:docMk/>
            <pc:sldMk cId="690379486" sldId="2147475773"/>
            <ac:spMk id="340" creationId="{B0AC6A50-D589-084F-7D90-4DE218783AF7}"/>
          </ac:spMkLst>
        </pc:spChg>
        <pc:spChg chg="mod">
          <ac:chgData name="ALHAMMADI Rayan" userId="2693ed4d-fabb-406d-a744-69ffe8ca3f4b" providerId="ADAL" clId="{9E5674F8-08D8-47BE-8333-9B89723661F9}" dt="2023-11-23T05:41:00.190" v="292"/>
          <ac:spMkLst>
            <pc:docMk/>
            <pc:sldMk cId="690379486" sldId="2147475773"/>
            <ac:spMk id="341" creationId="{D31FD247-856B-9BE8-65D5-D6469D60A725}"/>
          </ac:spMkLst>
        </pc:spChg>
        <pc:spChg chg="mod">
          <ac:chgData name="ALHAMMADI Rayan" userId="2693ed4d-fabb-406d-a744-69ffe8ca3f4b" providerId="ADAL" clId="{9E5674F8-08D8-47BE-8333-9B89723661F9}" dt="2023-11-23T05:41:00.190" v="292"/>
          <ac:spMkLst>
            <pc:docMk/>
            <pc:sldMk cId="690379486" sldId="2147475773"/>
            <ac:spMk id="342" creationId="{7CFA64BF-5248-74F7-BF4A-F8036FC2355D}"/>
          </ac:spMkLst>
        </pc:spChg>
        <pc:spChg chg="mod">
          <ac:chgData name="ALHAMMADI Rayan" userId="2693ed4d-fabb-406d-a744-69ffe8ca3f4b" providerId="ADAL" clId="{9E5674F8-08D8-47BE-8333-9B89723661F9}" dt="2023-11-23T05:41:00.190" v="292"/>
          <ac:spMkLst>
            <pc:docMk/>
            <pc:sldMk cId="690379486" sldId="2147475773"/>
            <ac:spMk id="343" creationId="{DAAD30FE-43F5-8E2C-BCFE-AABFA5E4C113}"/>
          </ac:spMkLst>
        </pc:spChg>
        <pc:spChg chg="mod">
          <ac:chgData name="ALHAMMADI Rayan" userId="2693ed4d-fabb-406d-a744-69ffe8ca3f4b" providerId="ADAL" clId="{9E5674F8-08D8-47BE-8333-9B89723661F9}" dt="2023-11-23T05:41:00.190" v="292"/>
          <ac:spMkLst>
            <pc:docMk/>
            <pc:sldMk cId="690379486" sldId="2147475773"/>
            <ac:spMk id="344" creationId="{EB5A1886-BC28-FAA4-6206-417AB627B532}"/>
          </ac:spMkLst>
        </pc:spChg>
        <pc:spChg chg="mod">
          <ac:chgData name="ALHAMMADI Rayan" userId="2693ed4d-fabb-406d-a744-69ffe8ca3f4b" providerId="ADAL" clId="{9E5674F8-08D8-47BE-8333-9B89723661F9}" dt="2023-11-23T05:41:00.190" v="292"/>
          <ac:spMkLst>
            <pc:docMk/>
            <pc:sldMk cId="690379486" sldId="2147475773"/>
            <ac:spMk id="345" creationId="{49C6011C-D5D0-9284-9996-A9082D1E8410}"/>
          </ac:spMkLst>
        </pc:spChg>
        <pc:spChg chg="mod">
          <ac:chgData name="ALHAMMADI Rayan" userId="2693ed4d-fabb-406d-a744-69ffe8ca3f4b" providerId="ADAL" clId="{9E5674F8-08D8-47BE-8333-9B89723661F9}" dt="2023-11-23T05:41:00.190" v="292"/>
          <ac:spMkLst>
            <pc:docMk/>
            <pc:sldMk cId="690379486" sldId="2147475773"/>
            <ac:spMk id="346" creationId="{2585D1DC-6819-E163-5CBD-A4EF79E5C31C}"/>
          </ac:spMkLst>
        </pc:spChg>
        <pc:spChg chg="mod">
          <ac:chgData name="ALHAMMADI Rayan" userId="2693ed4d-fabb-406d-a744-69ffe8ca3f4b" providerId="ADAL" clId="{9E5674F8-08D8-47BE-8333-9B89723661F9}" dt="2023-11-23T05:41:00.190" v="292"/>
          <ac:spMkLst>
            <pc:docMk/>
            <pc:sldMk cId="690379486" sldId="2147475773"/>
            <ac:spMk id="347" creationId="{EE2929D3-38A2-1912-27EF-E4F885F4E44C}"/>
          </ac:spMkLst>
        </pc:spChg>
        <pc:spChg chg="mod">
          <ac:chgData name="ALHAMMADI Rayan" userId="2693ed4d-fabb-406d-a744-69ffe8ca3f4b" providerId="ADAL" clId="{9E5674F8-08D8-47BE-8333-9B89723661F9}" dt="2023-11-23T05:41:00.190" v="292"/>
          <ac:spMkLst>
            <pc:docMk/>
            <pc:sldMk cId="690379486" sldId="2147475773"/>
            <ac:spMk id="348" creationId="{DED56F37-8102-FE09-D9CD-879DB067550C}"/>
          </ac:spMkLst>
        </pc:spChg>
        <pc:spChg chg="mod">
          <ac:chgData name="ALHAMMADI Rayan" userId="2693ed4d-fabb-406d-a744-69ffe8ca3f4b" providerId="ADAL" clId="{9E5674F8-08D8-47BE-8333-9B89723661F9}" dt="2023-11-23T05:41:00.190" v="292"/>
          <ac:spMkLst>
            <pc:docMk/>
            <pc:sldMk cId="690379486" sldId="2147475773"/>
            <ac:spMk id="349" creationId="{64B9A338-91DF-3ADA-0E09-05465A314083}"/>
          </ac:spMkLst>
        </pc:spChg>
        <pc:spChg chg="mod">
          <ac:chgData name="ALHAMMADI Rayan" userId="2693ed4d-fabb-406d-a744-69ffe8ca3f4b" providerId="ADAL" clId="{9E5674F8-08D8-47BE-8333-9B89723661F9}" dt="2023-11-23T05:41:00.190" v="292"/>
          <ac:spMkLst>
            <pc:docMk/>
            <pc:sldMk cId="690379486" sldId="2147475773"/>
            <ac:spMk id="350" creationId="{10F48312-2482-106F-EC6F-5D36022E4343}"/>
          </ac:spMkLst>
        </pc:spChg>
        <pc:spChg chg="mod">
          <ac:chgData name="ALHAMMADI Rayan" userId="2693ed4d-fabb-406d-a744-69ffe8ca3f4b" providerId="ADAL" clId="{9E5674F8-08D8-47BE-8333-9B89723661F9}" dt="2023-11-23T05:41:00.190" v="292"/>
          <ac:spMkLst>
            <pc:docMk/>
            <pc:sldMk cId="690379486" sldId="2147475773"/>
            <ac:spMk id="351" creationId="{485AECBC-0E0C-4501-A279-0ABC48554D3B}"/>
          </ac:spMkLst>
        </pc:spChg>
        <pc:spChg chg="mod">
          <ac:chgData name="ALHAMMADI Rayan" userId="2693ed4d-fabb-406d-a744-69ffe8ca3f4b" providerId="ADAL" clId="{9E5674F8-08D8-47BE-8333-9B89723661F9}" dt="2023-11-23T05:41:00.190" v="292"/>
          <ac:spMkLst>
            <pc:docMk/>
            <pc:sldMk cId="690379486" sldId="2147475773"/>
            <ac:spMk id="352" creationId="{B50D7B5A-CB14-805F-17EE-EDFCAD098D60}"/>
          </ac:spMkLst>
        </pc:spChg>
        <pc:spChg chg="mod">
          <ac:chgData name="ALHAMMADI Rayan" userId="2693ed4d-fabb-406d-a744-69ffe8ca3f4b" providerId="ADAL" clId="{9E5674F8-08D8-47BE-8333-9B89723661F9}" dt="2023-11-23T05:41:00.190" v="292"/>
          <ac:spMkLst>
            <pc:docMk/>
            <pc:sldMk cId="690379486" sldId="2147475773"/>
            <ac:spMk id="353" creationId="{A459154C-2286-7679-E744-BBE4BED4DB1E}"/>
          </ac:spMkLst>
        </pc:spChg>
        <pc:spChg chg="mod">
          <ac:chgData name="ALHAMMADI Rayan" userId="2693ed4d-fabb-406d-a744-69ffe8ca3f4b" providerId="ADAL" clId="{9E5674F8-08D8-47BE-8333-9B89723661F9}" dt="2023-11-23T05:41:00.190" v="292"/>
          <ac:spMkLst>
            <pc:docMk/>
            <pc:sldMk cId="690379486" sldId="2147475773"/>
            <ac:spMk id="354" creationId="{2F2DAE7F-7A45-E2C4-7EBD-076302FE6D50}"/>
          </ac:spMkLst>
        </pc:spChg>
        <pc:spChg chg="mod">
          <ac:chgData name="ALHAMMADI Rayan" userId="2693ed4d-fabb-406d-a744-69ffe8ca3f4b" providerId="ADAL" clId="{9E5674F8-08D8-47BE-8333-9B89723661F9}" dt="2023-11-23T05:41:00.190" v="292"/>
          <ac:spMkLst>
            <pc:docMk/>
            <pc:sldMk cId="690379486" sldId="2147475773"/>
            <ac:spMk id="355" creationId="{8F8BC888-5CF8-3664-0063-2BAB8BA5925F}"/>
          </ac:spMkLst>
        </pc:spChg>
        <pc:spChg chg="mod">
          <ac:chgData name="ALHAMMADI Rayan" userId="2693ed4d-fabb-406d-a744-69ffe8ca3f4b" providerId="ADAL" clId="{9E5674F8-08D8-47BE-8333-9B89723661F9}" dt="2023-11-23T05:41:00.190" v="292"/>
          <ac:spMkLst>
            <pc:docMk/>
            <pc:sldMk cId="690379486" sldId="2147475773"/>
            <ac:spMk id="356" creationId="{B04F9E5B-ABE6-E732-24E7-BBD6DEB015D5}"/>
          </ac:spMkLst>
        </pc:spChg>
        <pc:spChg chg="mod">
          <ac:chgData name="ALHAMMADI Rayan" userId="2693ed4d-fabb-406d-a744-69ffe8ca3f4b" providerId="ADAL" clId="{9E5674F8-08D8-47BE-8333-9B89723661F9}" dt="2023-11-23T05:41:00.190" v="292"/>
          <ac:spMkLst>
            <pc:docMk/>
            <pc:sldMk cId="690379486" sldId="2147475773"/>
            <ac:spMk id="357" creationId="{6E04B2B9-EDC9-B66B-D07E-5A463A559BBA}"/>
          </ac:spMkLst>
        </pc:spChg>
        <pc:spChg chg="mod">
          <ac:chgData name="ALHAMMADI Rayan" userId="2693ed4d-fabb-406d-a744-69ffe8ca3f4b" providerId="ADAL" clId="{9E5674F8-08D8-47BE-8333-9B89723661F9}" dt="2023-11-23T05:41:00.190" v="292"/>
          <ac:spMkLst>
            <pc:docMk/>
            <pc:sldMk cId="690379486" sldId="2147475773"/>
            <ac:spMk id="358" creationId="{84CB0BEC-C4DF-0528-ACE0-7806ED3BD006}"/>
          </ac:spMkLst>
        </pc:spChg>
        <pc:spChg chg="mod">
          <ac:chgData name="ALHAMMADI Rayan" userId="2693ed4d-fabb-406d-a744-69ffe8ca3f4b" providerId="ADAL" clId="{9E5674F8-08D8-47BE-8333-9B89723661F9}" dt="2023-11-23T05:41:00.190" v="292"/>
          <ac:spMkLst>
            <pc:docMk/>
            <pc:sldMk cId="690379486" sldId="2147475773"/>
            <ac:spMk id="359" creationId="{DDC51744-F537-FBB3-7899-65EE3EB4A877}"/>
          </ac:spMkLst>
        </pc:spChg>
        <pc:spChg chg="mod">
          <ac:chgData name="ALHAMMADI Rayan" userId="2693ed4d-fabb-406d-a744-69ffe8ca3f4b" providerId="ADAL" clId="{9E5674F8-08D8-47BE-8333-9B89723661F9}" dt="2023-11-23T05:41:00.190" v="292"/>
          <ac:spMkLst>
            <pc:docMk/>
            <pc:sldMk cId="690379486" sldId="2147475773"/>
            <ac:spMk id="360" creationId="{3C0A3AD4-32B0-49BB-B811-DB54572FFA76}"/>
          </ac:spMkLst>
        </pc:spChg>
        <pc:spChg chg="mod">
          <ac:chgData name="ALHAMMADI Rayan" userId="2693ed4d-fabb-406d-a744-69ffe8ca3f4b" providerId="ADAL" clId="{9E5674F8-08D8-47BE-8333-9B89723661F9}" dt="2023-11-23T05:41:00.190" v="292"/>
          <ac:spMkLst>
            <pc:docMk/>
            <pc:sldMk cId="690379486" sldId="2147475773"/>
            <ac:spMk id="361" creationId="{714CB0A9-01BF-2570-CC5D-417544448DA2}"/>
          </ac:spMkLst>
        </pc:spChg>
        <pc:spChg chg="mod">
          <ac:chgData name="ALHAMMADI Rayan" userId="2693ed4d-fabb-406d-a744-69ffe8ca3f4b" providerId="ADAL" clId="{9E5674F8-08D8-47BE-8333-9B89723661F9}" dt="2023-11-23T05:41:00.190" v="292"/>
          <ac:spMkLst>
            <pc:docMk/>
            <pc:sldMk cId="690379486" sldId="2147475773"/>
            <ac:spMk id="362" creationId="{BD8F68C7-8BD6-88C3-376D-8D55B80DB9B8}"/>
          </ac:spMkLst>
        </pc:spChg>
        <pc:spChg chg="mod">
          <ac:chgData name="ALHAMMADI Rayan" userId="2693ed4d-fabb-406d-a744-69ffe8ca3f4b" providerId="ADAL" clId="{9E5674F8-08D8-47BE-8333-9B89723661F9}" dt="2023-11-23T05:41:00.190" v="292"/>
          <ac:spMkLst>
            <pc:docMk/>
            <pc:sldMk cId="690379486" sldId="2147475773"/>
            <ac:spMk id="363" creationId="{6C3D80B4-8AC7-D215-08DB-97CE5A4FC178}"/>
          </ac:spMkLst>
        </pc:spChg>
        <pc:spChg chg="mod">
          <ac:chgData name="ALHAMMADI Rayan" userId="2693ed4d-fabb-406d-a744-69ffe8ca3f4b" providerId="ADAL" clId="{9E5674F8-08D8-47BE-8333-9B89723661F9}" dt="2023-11-23T05:41:00.190" v="292"/>
          <ac:spMkLst>
            <pc:docMk/>
            <pc:sldMk cId="690379486" sldId="2147475773"/>
            <ac:spMk id="364" creationId="{C9A75290-EBC8-6241-9BC2-D96B57A3FEB0}"/>
          </ac:spMkLst>
        </pc:spChg>
        <pc:spChg chg="mod">
          <ac:chgData name="ALHAMMADI Rayan" userId="2693ed4d-fabb-406d-a744-69ffe8ca3f4b" providerId="ADAL" clId="{9E5674F8-08D8-47BE-8333-9B89723661F9}" dt="2023-11-23T05:41:00.190" v="292"/>
          <ac:spMkLst>
            <pc:docMk/>
            <pc:sldMk cId="690379486" sldId="2147475773"/>
            <ac:spMk id="365" creationId="{C0C60C1F-79F2-1F9A-7B00-D0BE309F6823}"/>
          </ac:spMkLst>
        </pc:spChg>
        <pc:spChg chg="mod">
          <ac:chgData name="ALHAMMADI Rayan" userId="2693ed4d-fabb-406d-a744-69ffe8ca3f4b" providerId="ADAL" clId="{9E5674F8-08D8-47BE-8333-9B89723661F9}" dt="2023-11-23T05:41:00.190" v="292"/>
          <ac:spMkLst>
            <pc:docMk/>
            <pc:sldMk cId="690379486" sldId="2147475773"/>
            <ac:spMk id="366" creationId="{2639BFDE-6907-4F4D-8814-ECB86AABEC2C}"/>
          </ac:spMkLst>
        </pc:spChg>
        <pc:spChg chg="mod">
          <ac:chgData name="ALHAMMADI Rayan" userId="2693ed4d-fabb-406d-a744-69ffe8ca3f4b" providerId="ADAL" clId="{9E5674F8-08D8-47BE-8333-9B89723661F9}" dt="2023-11-23T05:41:00.190" v="292"/>
          <ac:spMkLst>
            <pc:docMk/>
            <pc:sldMk cId="690379486" sldId="2147475773"/>
            <ac:spMk id="367" creationId="{181FB839-A9F7-48A3-8E42-E47B34E95C80}"/>
          </ac:spMkLst>
        </pc:spChg>
        <pc:spChg chg="mod">
          <ac:chgData name="ALHAMMADI Rayan" userId="2693ed4d-fabb-406d-a744-69ffe8ca3f4b" providerId="ADAL" clId="{9E5674F8-08D8-47BE-8333-9B89723661F9}" dt="2023-11-23T05:41:00.190" v="292"/>
          <ac:spMkLst>
            <pc:docMk/>
            <pc:sldMk cId="690379486" sldId="2147475773"/>
            <ac:spMk id="368" creationId="{ED73F673-9946-934E-6050-838231867822}"/>
          </ac:spMkLst>
        </pc:spChg>
        <pc:spChg chg="mod">
          <ac:chgData name="ALHAMMADI Rayan" userId="2693ed4d-fabb-406d-a744-69ffe8ca3f4b" providerId="ADAL" clId="{9E5674F8-08D8-47BE-8333-9B89723661F9}" dt="2023-11-23T05:41:00.190" v="292"/>
          <ac:spMkLst>
            <pc:docMk/>
            <pc:sldMk cId="690379486" sldId="2147475773"/>
            <ac:spMk id="369" creationId="{274F21C2-A877-B817-5595-580622BA6D24}"/>
          </ac:spMkLst>
        </pc:spChg>
        <pc:spChg chg="mod">
          <ac:chgData name="ALHAMMADI Rayan" userId="2693ed4d-fabb-406d-a744-69ffe8ca3f4b" providerId="ADAL" clId="{9E5674F8-08D8-47BE-8333-9B89723661F9}" dt="2023-11-23T05:41:00.190" v="292"/>
          <ac:spMkLst>
            <pc:docMk/>
            <pc:sldMk cId="690379486" sldId="2147475773"/>
            <ac:spMk id="370" creationId="{FA6F10B4-D8E5-A012-D268-4FBD015E272C}"/>
          </ac:spMkLst>
        </pc:spChg>
        <pc:spChg chg="mod">
          <ac:chgData name="ALHAMMADI Rayan" userId="2693ed4d-fabb-406d-a744-69ffe8ca3f4b" providerId="ADAL" clId="{9E5674F8-08D8-47BE-8333-9B89723661F9}" dt="2023-11-23T05:41:00.190" v="292"/>
          <ac:spMkLst>
            <pc:docMk/>
            <pc:sldMk cId="690379486" sldId="2147475773"/>
            <ac:spMk id="371" creationId="{4424F60E-3939-FC2A-12A4-F94738A6C5BC}"/>
          </ac:spMkLst>
        </pc:spChg>
        <pc:spChg chg="mod">
          <ac:chgData name="ALHAMMADI Rayan" userId="2693ed4d-fabb-406d-a744-69ffe8ca3f4b" providerId="ADAL" clId="{9E5674F8-08D8-47BE-8333-9B89723661F9}" dt="2023-11-23T05:41:00.190" v="292"/>
          <ac:spMkLst>
            <pc:docMk/>
            <pc:sldMk cId="690379486" sldId="2147475773"/>
            <ac:spMk id="372" creationId="{70582F7E-B6F4-3310-B8A3-0B97ACADCF53}"/>
          </ac:spMkLst>
        </pc:spChg>
        <pc:spChg chg="mod">
          <ac:chgData name="ALHAMMADI Rayan" userId="2693ed4d-fabb-406d-a744-69ffe8ca3f4b" providerId="ADAL" clId="{9E5674F8-08D8-47BE-8333-9B89723661F9}" dt="2023-11-23T05:41:00.190" v="292"/>
          <ac:spMkLst>
            <pc:docMk/>
            <pc:sldMk cId="690379486" sldId="2147475773"/>
            <ac:spMk id="373" creationId="{88B8D050-2F36-718D-BA07-09439DF1EC2A}"/>
          </ac:spMkLst>
        </pc:spChg>
        <pc:spChg chg="mod">
          <ac:chgData name="ALHAMMADI Rayan" userId="2693ed4d-fabb-406d-a744-69ffe8ca3f4b" providerId="ADAL" clId="{9E5674F8-08D8-47BE-8333-9B89723661F9}" dt="2023-11-23T05:41:00.190" v="292"/>
          <ac:spMkLst>
            <pc:docMk/>
            <pc:sldMk cId="690379486" sldId="2147475773"/>
            <ac:spMk id="374" creationId="{F5A65EF5-13C7-0324-DBB3-8407DD39CA48}"/>
          </ac:spMkLst>
        </pc:spChg>
        <pc:spChg chg="mod">
          <ac:chgData name="ALHAMMADI Rayan" userId="2693ed4d-fabb-406d-a744-69ffe8ca3f4b" providerId="ADAL" clId="{9E5674F8-08D8-47BE-8333-9B89723661F9}" dt="2023-11-23T05:41:00.190" v="292"/>
          <ac:spMkLst>
            <pc:docMk/>
            <pc:sldMk cId="690379486" sldId="2147475773"/>
            <ac:spMk id="375" creationId="{262EF0D3-63AC-87BC-28F5-FB46DB038C1F}"/>
          </ac:spMkLst>
        </pc:spChg>
        <pc:spChg chg="mod">
          <ac:chgData name="ALHAMMADI Rayan" userId="2693ed4d-fabb-406d-a744-69ffe8ca3f4b" providerId="ADAL" clId="{9E5674F8-08D8-47BE-8333-9B89723661F9}" dt="2023-11-23T05:41:00.190" v="292"/>
          <ac:spMkLst>
            <pc:docMk/>
            <pc:sldMk cId="690379486" sldId="2147475773"/>
            <ac:spMk id="376" creationId="{23B2A7F4-A3CB-FCE8-8D75-524C8372E49E}"/>
          </ac:spMkLst>
        </pc:spChg>
        <pc:spChg chg="mod">
          <ac:chgData name="ALHAMMADI Rayan" userId="2693ed4d-fabb-406d-a744-69ffe8ca3f4b" providerId="ADAL" clId="{9E5674F8-08D8-47BE-8333-9B89723661F9}" dt="2023-11-23T05:41:00.190" v="292"/>
          <ac:spMkLst>
            <pc:docMk/>
            <pc:sldMk cId="690379486" sldId="2147475773"/>
            <ac:spMk id="377" creationId="{99F4E676-7CFF-9018-0BC0-D70C9F845DC7}"/>
          </ac:spMkLst>
        </pc:spChg>
        <pc:spChg chg="mod">
          <ac:chgData name="ALHAMMADI Rayan" userId="2693ed4d-fabb-406d-a744-69ffe8ca3f4b" providerId="ADAL" clId="{9E5674F8-08D8-47BE-8333-9B89723661F9}" dt="2023-11-23T05:41:00.190" v="292"/>
          <ac:spMkLst>
            <pc:docMk/>
            <pc:sldMk cId="690379486" sldId="2147475773"/>
            <ac:spMk id="378" creationId="{B3845381-4F52-7186-FDCB-BF97E9E924C0}"/>
          </ac:spMkLst>
        </pc:spChg>
        <pc:spChg chg="mod">
          <ac:chgData name="ALHAMMADI Rayan" userId="2693ed4d-fabb-406d-a744-69ffe8ca3f4b" providerId="ADAL" clId="{9E5674F8-08D8-47BE-8333-9B89723661F9}" dt="2023-11-23T05:41:00.190" v="292"/>
          <ac:spMkLst>
            <pc:docMk/>
            <pc:sldMk cId="690379486" sldId="2147475773"/>
            <ac:spMk id="379" creationId="{F955ADA2-E895-4A13-8FD1-5A4A33CB77E3}"/>
          </ac:spMkLst>
        </pc:spChg>
        <pc:spChg chg="mod">
          <ac:chgData name="ALHAMMADI Rayan" userId="2693ed4d-fabb-406d-a744-69ffe8ca3f4b" providerId="ADAL" clId="{9E5674F8-08D8-47BE-8333-9B89723661F9}" dt="2023-11-23T05:41:00.190" v="292"/>
          <ac:spMkLst>
            <pc:docMk/>
            <pc:sldMk cId="690379486" sldId="2147475773"/>
            <ac:spMk id="380" creationId="{FB35D751-4369-BEE0-8485-9259B6115875}"/>
          </ac:spMkLst>
        </pc:spChg>
        <pc:spChg chg="mod">
          <ac:chgData name="ALHAMMADI Rayan" userId="2693ed4d-fabb-406d-a744-69ffe8ca3f4b" providerId="ADAL" clId="{9E5674F8-08D8-47BE-8333-9B89723661F9}" dt="2023-11-23T05:41:00.190" v="292"/>
          <ac:spMkLst>
            <pc:docMk/>
            <pc:sldMk cId="690379486" sldId="2147475773"/>
            <ac:spMk id="381" creationId="{F4E9430A-14E7-EB79-A618-AA5E5DF4DB6F}"/>
          </ac:spMkLst>
        </pc:spChg>
        <pc:spChg chg="mod">
          <ac:chgData name="ALHAMMADI Rayan" userId="2693ed4d-fabb-406d-a744-69ffe8ca3f4b" providerId="ADAL" clId="{9E5674F8-08D8-47BE-8333-9B89723661F9}" dt="2023-11-23T05:41:00.190" v="292"/>
          <ac:spMkLst>
            <pc:docMk/>
            <pc:sldMk cId="690379486" sldId="2147475773"/>
            <ac:spMk id="382" creationId="{419ED7FA-A898-7DEC-EF0D-F6E31E91A8E6}"/>
          </ac:spMkLst>
        </pc:spChg>
        <pc:spChg chg="mod">
          <ac:chgData name="ALHAMMADI Rayan" userId="2693ed4d-fabb-406d-a744-69ffe8ca3f4b" providerId="ADAL" clId="{9E5674F8-08D8-47BE-8333-9B89723661F9}" dt="2023-11-23T05:41:00.190" v="292"/>
          <ac:spMkLst>
            <pc:docMk/>
            <pc:sldMk cId="690379486" sldId="2147475773"/>
            <ac:spMk id="383" creationId="{A58C35BE-671E-D3B5-94F2-28BA0735BB44}"/>
          </ac:spMkLst>
        </pc:spChg>
        <pc:spChg chg="mod">
          <ac:chgData name="ALHAMMADI Rayan" userId="2693ed4d-fabb-406d-a744-69ffe8ca3f4b" providerId="ADAL" clId="{9E5674F8-08D8-47BE-8333-9B89723661F9}" dt="2023-11-23T05:41:00.190" v="292"/>
          <ac:spMkLst>
            <pc:docMk/>
            <pc:sldMk cId="690379486" sldId="2147475773"/>
            <ac:spMk id="384" creationId="{47AC94D8-9E4A-7D16-7984-D8DA24F8A61E}"/>
          </ac:spMkLst>
        </pc:spChg>
        <pc:spChg chg="mod">
          <ac:chgData name="ALHAMMADI Rayan" userId="2693ed4d-fabb-406d-a744-69ffe8ca3f4b" providerId="ADAL" clId="{9E5674F8-08D8-47BE-8333-9B89723661F9}" dt="2023-11-23T05:41:00.190" v="292"/>
          <ac:spMkLst>
            <pc:docMk/>
            <pc:sldMk cId="690379486" sldId="2147475773"/>
            <ac:spMk id="385" creationId="{0672960B-4267-5165-DE35-735E8247F45C}"/>
          </ac:spMkLst>
        </pc:spChg>
        <pc:spChg chg="mod">
          <ac:chgData name="ALHAMMADI Rayan" userId="2693ed4d-fabb-406d-a744-69ffe8ca3f4b" providerId="ADAL" clId="{9E5674F8-08D8-47BE-8333-9B89723661F9}" dt="2023-11-23T05:41:00.190" v="292"/>
          <ac:spMkLst>
            <pc:docMk/>
            <pc:sldMk cId="690379486" sldId="2147475773"/>
            <ac:spMk id="386" creationId="{D52431DB-616C-12B3-BA37-1244F236CEA4}"/>
          </ac:spMkLst>
        </pc:spChg>
        <pc:spChg chg="mod">
          <ac:chgData name="ALHAMMADI Rayan" userId="2693ed4d-fabb-406d-a744-69ffe8ca3f4b" providerId="ADAL" clId="{9E5674F8-08D8-47BE-8333-9B89723661F9}" dt="2023-11-23T05:41:00.190" v="292"/>
          <ac:spMkLst>
            <pc:docMk/>
            <pc:sldMk cId="690379486" sldId="2147475773"/>
            <ac:spMk id="387" creationId="{6D98BA0A-1FD9-3AC7-41C6-238BD3FB7713}"/>
          </ac:spMkLst>
        </pc:spChg>
        <pc:spChg chg="mod">
          <ac:chgData name="ALHAMMADI Rayan" userId="2693ed4d-fabb-406d-a744-69ffe8ca3f4b" providerId="ADAL" clId="{9E5674F8-08D8-47BE-8333-9B89723661F9}" dt="2023-11-23T05:41:00.190" v="292"/>
          <ac:spMkLst>
            <pc:docMk/>
            <pc:sldMk cId="690379486" sldId="2147475773"/>
            <ac:spMk id="388" creationId="{53F1C99F-0C11-5B3D-74EF-3EAAC287DE31}"/>
          </ac:spMkLst>
        </pc:spChg>
        <pc:spChg chg="mod">
          <ac:chgData name="ALHAMMADI Rayan" userId="2693ed4d-fabb-406d-a744-69ffe8ca3f4b" providerId="ADAL" clId="{9E5674F8-08D8-47BE-8333-9B89723661F9}" dt="2023-11-23T05:41:00.190" v="292"/>
          <ac:spMkLst>
            <pc:docMk/>
            <pc:sldMk cId="690379486" sldId="2147475773"/>
            <ac:spMk id="389" creationId="{2DA3DFFF-3ABF-59AB-DF8B-0D99631BFB44}"/>
          </ac:spMkLst>
        </pc:spChg>
        <pc:spChg chg="mod">
          <ac:chgData name="ALHAMMADI Rayan" userId="2693ed4d-fabb-406d-a744-69ffe8ca3f4b" providerId="ADAL" clId="{9E5674F8-08D8-47BE-8333-9B89723661F9}" dt="2023-11-23T05:41:00.190" v="292"/>
          <ac:spMkLst>
            <pc:docMk/>
            <pc:sldMk cId="690379486" sldId="2147475773"/>
            <ac:spMk id="390" creationId="{23EBCA81-490B-672E-249C-0A9F6C832762}"/>
          </ac:spMkLst>
        </pc:spChg>
        <pc:spChg chg="mod">
          <ac:chgData name="ALHAMMADI Rayan" userId="2693ed4d-fabb-406d-a744-69ffe8ca3f4b" providerId="ADAL" clId="{9E5674F8-08D8-47BE-8333-9B89723661F9}" dt="2023-11-23T05:41:00.190" v="292"/>
          <ac:spMkLst>
            <pc:docMk/>
            <pc:sldMk cId="690379486" sldId="2147475773"/>
            <ac:spMk id="391" creationId="{21E4CF3C-1108-466B-5F6A-EB6F80197204}"/>
          </ac:spMkLst>
        </pc:spChg>
        <pc:spChg chg="mod">
          <ac:chgData name="ALHAMMADI Rayan" userId="2693ed4d-fabb-406d-a744-69ffe8ca3f4b" providerId="ADAL" clId="{9E5674F8-08D8-47BE-8333-9B89723661F9}" dt="2023-11-23T05:41:00.190" v="292"/>
          <ac:spMkLst>
            <pc:docMk/>
            <pc:sldMk cId="690379486" sldId="2147475773"/>
            <ac:spMk id="392" creationId="{5B2EE07E-07B3-9130-8880-FF70A09F0EE0}"/>
          </ac:spMkLst>
        </pc:spChg>
        <pc:spChg chg="mod">
          <ac:chgData name="ALHAMMADI Rayan" userId="2693ed4d-fabb-406d-a744-69ffe8ca3f4b" providerId="ADAL" clId="{9E5674F8-08D8-47BE-8333-9B89723661F9}" dt="2023-11-23T05:41:00.190" v="292"/>
          <ac:spMkLst>
            <pc:docMk/>
            <pc:sldMk cId="690379486" sldId="2147475773"/>
            <ac:spMk id="393" creationId="{9B81CA64-2D73-27F0-1520-9AE0BD1CCBC4}"/>
          </ac:spMkLst>
        </pc:spChg>
        <pc:spChg chg="mod">
          <ac:chgData name="ALHAMMADI Rayan" userId="2693ed4d-fabb-406d-a744-69ffe8ca3f4b" providerId="ADAL" clId="{9E5674F8-08D8-47BE-8333-9B89723661F9}" dt="2023-11-23T05:41:00.190" v="292"/>
          <ac:spMkLst>
            <pc:docMk/>
            <pc:sldMk cId="690379486" sldId="2147475773"/>
            <ac:spMk id="394" creationId="{24F228D3-A739-7713-1A52-3A7B48790E24}"/>
          </ac:spMkLst>
        </pc:spChg>
        <pc:spChg chg="mod">
          <ac:chgData name="ALHAMMADI Rayan" userId="2693ed4d-fabb-406d-a744-69ffe8ca3f4b" providerId="ADAL" clId="{9E5674F8-08D8-47BE-8333-9B89723661F9}" dt="2023-11-23T05:41:00.190" v="292"/>
          <ac:spMkLst>
            <pc:docMk/>
            <pc:sldMk cId="690379486" sldId="2147475773"/>
            <ac:spMk id="395" creationId="{D8D73835-C7DE-F5A0-1A25-63D5FFDDC09B}"/>
          </ac:spMkLst>
        </pc:spChg>
        <pc:spChg chg="mod">
          <ac:chgData name="ALHAMMADI Rayan" userId="2693ed4d-fabb-406d-a744-69ffe8ca3f4b" providerId="ADAL" clId="{9E5674F8-08D8-47BE-8333-9B89723661F9}" dt="2023-11-23T05:41:00.190" v="292"/>
          <ac:spMkLst>
            <pc:docMk/>
            <pc:sldMk cId="690379486" sldId="2147475773"/>
            <ac:spMk id="396" creationId="{2675BAE8-1755-C9FA-2E62-C238B99F7527}"/>
          </ac:spMkLst>
        </pc:spChg>
        <pc:spChg chg="mod">
          <ac:chgData name="ALHAMMADI Rayan" userId="2693ed4d-fabb-406d-a744-69ffe8ca3f4b" providerId="ADAL" clId="{9E5674F8-08D8-47BE-8333-9B89723661F9}" dt="2023-11-23T05:41:00.190" v="292"/>
          <ac:spMkLst>
            <pc:docMk/>
            <pc:sldMk cId="690379486" sldId="2147475773"/>
            <ac:spMk id="397" creationId="{16EC80CA-A181-590D-560C-0027D5602512}"/>
          </ac:spMkLst>
        </pc:spChg>
        <pc:spChg chg="mod">
          <ac:chgData name="ALHAMMADI Rayan" userId="2693ed4d-fabb-406d-a744-69ffe8ca3f4b" providerId="ADAL" clId="{9E5674F8-08D8-47BE-8333-9B89723661F9}" dt="2023-11-23T05:41:00.190" v="292"/>
          <ac:spMkLst>
            <pc:docMk/>
            <pc:sldMk cId="690379486" sldId="2147475773"/>
            <ac:spMk id="398" creationId="{5CBA03E4-8C90-B242-240D-A2AA19DA101D}"/>
          </ac:spMkLst>
        </pc:spChg>
        <pc:spChg chg="mod">
          <ac:chgData name="ALHAMMADI Rayan" userId="2693ed4d-fabb-406d-a744-69ffe8ca3f4b" providerId="ADAL" clId="{9E5674F8-08D8-47BE-8333-9B89723661F9}" dt="2023-11-23T05:41:00.190" v="292"/>
          <ac:spMkLst>
            <pc:docMk/>
            <pc:sldMk cId="690379486" sldId="2147475773"/>
            <ac:spMk id="399" creationId="{04DC13BE-F0C7-CAA1-CF9D-646F67CBBB19}"/>
          </ac:spMkLst>
        </pc:spChg>
        <pc:spChg chg="mod">
          <ac:chgData name="ALHAMMADI Rayan" userId="2693ed4d-fabb-406d-a744-69ffe8ca3f4b" providerId="ADAL" clId="{9E5674F8-08D8-47BE-8333-9B89723661F9}" dt="2023-11-23T05:41:00.190" v="292"/>
          <ac:spMkLst>
            <pc:docMk/>
            <pc:sldMk cId="690379486" sldId="2147475773"/>
            <ac:spMk id="400" creationId="{19E72E26-3860-556D-D6B2-3FAA91E333AD}"/>
          </ac:spMkLst>
        </pc:spChg>
        <pc:spChg chg="mod">
          <ac:chgData name="ALHAMMADI Rayan" userId="2693ed4d-fabb-406d-a744-69ffe8ca3f4b" providerId="ADAL" clId="{9E5674F8-08D8-47BE-8333-9B89723661F9}" dt="2023-11-23T05:41:00.190" v="292"/>
          <ac:spMkLst>
            <pc:docMk/>
            <pc:sldMk cId="690379486" sldId="2147475773"/>
            <ac:spMk id="401" creationId="{2E9180AF-E921-C103-DF2B-99129097E728}"/>
          </ac:spMkLst>
        </pc:spChg>
        <pc:spChg chg="mod">
          <ac:chgData name="ALHAMMADI Rayan" userId="2693ed4d-fabb-406d-a744-69ffe8ca3f4b" providerId="ADAL" clId="{9E5674F8-08D8-47BE-8333-9B89723661F9}" dt="2023-11-23T05:41:00.190" v="292"/>
          <ac:spMkLst>
            <pc:docMk/>
            <pc:sldMk cId="690379486" sldId="2147475773"/>
            <ac:spMk id="402" creationId="{8D28181F-2AF0-3F91-6A7C-039693F12F30}"/>
          </ac:spMkLst>
        </pc:spChg>
        <pc:spChg chg="mod">
          <ac:chgData name="ALHAMMADI Rayan" userId="2693ed4d-fabb-406d-a744-69ffe8ca3f4b" providerId="ADAL" clId="{9E5674F8-08D8-47BE-8333-9B89723661F9}" dt="2023-11-23T05:41:00.190" v="292"/>
          <ac:spMkLst>
            <pc:docMk/>
            <pc:sldMk cId="690379486" sldId="2147475773"/>
            <ac:spMk id="403" creationId="{A8300D99-116F-715E-BE38-699765AECA20}"/>
          </ac:spMkLst>
        </pc:spChg>
        <pc:spChg chg="mod">
          <ac:chgData name="ALHAMMADI Rayan" userId="2693ed4d-fabb-406d-a744-69ffe8ca3f4b" providerId="ADAL" clId="{9E5674F8-08D8-47BE-8333-9B89723661F9}" dt="2023-11-23T05:41:00.190" v="292"/>
          <ac:spMkLst>
            <pc:docMk/>
            <pc:sldMk cId="690379486" sldId="2147475773"/>
            <ac:spMk id="404" creationId="{5E47BD7C-C716-98C4-EF3C-A178DE64B9A6}"/>
          </ac:spMkLst>
        </pc:spChg>
        <pc:spChg chg="mod">
          <ac:chgData name="ALHAMMADI Rayan" userId="2693ed4d-fabb-406d-a744-69ffe8ca3f4b" providerId="ADAL" clId="{9E5674F8-08D8-47BE-8333-9B89723661F9}" dt="2023-11-23T05:41:00.190" v="292"/>
          <ac:spMkLst>
            <pc:docMk/>
            <pc:sldMk cId="690379486" sldId="2147475773"/>
            <ac:spMk id="405" creationId="{49DC0A04-1D9E-7659-39B5-CF69EB719F90}"/>
          </ac:spMkLst>
        </pc:spChg>
        <pc:spChg chg="mod">
          <ac:chgData name="ALHAMMADI Rayan" userId="2693ed4d-fabb-406d-a744-69ffe8ca3f4b" providerId="ADAL" clId="{9E5674F8-08D8-47BE-8333-9B89723661F9}" dt="2023-11-23T05:41:00.190" v="292"/>
          <ac:spMkLst>
            <pc:docMk/>
            <pc:sldMk cId="690379486" sldId="2147475773"/>
            <ac:spMk id="406" creationId="{71590B98-E531-F7C9-1BEC-7FEE954F5260}"/>
          </ac:spMkLst>
        </pc:spChg>
        <pc:spChg chg="mod">
          <ac:chgData name="ALHAMMADI Rayan" userId="2693ed4d-fabb-406d-a744-69ffe8ca3f4b" providerId="ADAL" clId="{9E5674F8-08D8-47BE-8333-9B89723661F9}" dt="2023-11-23T05:41:00.190" v="292"/>
          <ac:spMkLst>
            <pc:docMk/>
            <pc:sldMk cId="690379486" sldId="2147475773"/>
            <ac:spMk id="407" creationId="{AE99C508-06A3-4681-982D-606654CD80D0}"/>
          </ac:spMkLst>
        </pc:spChg>
        <pc:spChg chg="mod">
          <ac:chgData name="ALHAMMADI Rayan" userId="2693ed4d-fabb-406d-a744-69ffe8ca3f4b" providerId="ADAL" clId="{9E5674F8-08D8-47BE-8333-9B89723661F9}" dt="2023-11-23T05:41:00.190" v="292"/>
          <ac:spMkLst>
            <pc:docMk/>
            <pc:sldMk cId="690379486" sldId="2147475773"/>
            <ac:spMk id="408" creationId="{4942AB71-22C4-7D04-F839-73CD9421818C}"/>
          </ac:spMkLst>
        </pc:spChg>
        <pc:spChg chg="mod">
          <ac:chgData name="ALHAMMADI Rayan" userId="2693ed4d-fabb-406d-a744-69ffe8ca3f4b" providerId="ADAL" clId="{9E5674F8-08D8-47BE-8333-9B89723661F9}" dt="2023-11-23T05:41:00.190" v="292"/>
          <ac:spMkLst>
            <pc:docMk/>
            <pc:sldMk cId="690379486" sldId="2147475773"/>
            <ac:spMk id="409" creationId="{5F9BD623-9CBF-241C-37D5-490FE678C8FE}"/>
          </ac:spMkLst>
        </pc:spChg>
        <pc:spChg chg="mod">
          <ac:chgData name="ALHAMMADI Rayan" userId="2693ed4d-fabb-406d-a744-69ffe8ca3f4b" providerId="ADAL" clId="{9E5674F8-08D8-47BE-8333-9B89723661F9}" dt="2023-11-23T05:41:00.190" v="292"/>
          <ac:spMkLst>
            <pc:docMk/>
            <pc:sldMk cId="690379486" sldId="2147475773"/>
            <ac:spMk id="410" creationId="{E0269549-E9C8-774E-6A8F-8D42786C5A8D}"/>
          </ac:spMkLst>
        </pc:spChg>
        <pc:spChg chg="mod">
          <ac:chgData name="ALHAMMADI Rayan" userId="2693ed4d-fabb-406d-a744-69ffe8ca3f4b" providerId="ADAL" clId="{9E5674F8-08D8-47BE-8333-9B89723661F9}" dt="2023-11-23T05:41:00.190" v="292"/>
          <ac:spMkLst>
            <pc:docMk/>
            <pc:sldMk cId="690379486" sldId="2147475773"/>
            <ac:spMk id="411" creationId="{382A52BF-0CBA-523A-E93F-73348C90A55A}"/>
          </ac:spMkLst>
        </pc:spChg>
        <pc:spChg chg="mod">
          <ac:chgData name="ALHAMMADI Rayan" userId="2693ed4d-fabb-406d-a744-69ffe8ca3f4b" providerId="ADAL" clId="{9E5674F8-08D8-47BE-8333-9B89723661F9}" dt="2023-11-23T05:41:00.190" v="292"/>
          <ac:spMkLst>
            <pc:docMk/>
            <pc:sldMk cId="690379486" sldId="2147475773"/>
            <ac:spMk id="412" creationId="{FC609DC8-BEF1-AAA9-679A-9A802A77E5D4}"/>
          </ac:spMkLst>
        </pc:spChg>
        <pc:spChg chg="mod">
          <ac:chgData name="ALHAMMADI Rayan" userId="2693ed4d-fabb-406d-a744-69ffe8ca3f4b" providerId="ADAL" clId="{9E5674F8-08D8-47BE-8333-9B89723661F9}" dt="2023-11-23T05:41:00.190" v="292"/>
          <ac:spMkLst>
            <pc:docMk/>
            <pc:sldMk cId="690379486" sldId="2147475773"/>
            <ac:spMk id="413" creationId="{9607A6BE-794D-156D-79F9-3C3C5A720D41}"/>
          </ac:spMkLst>
        </pc:spChg>
        <pc:spChg chg="mod">
          <ac:chgData name="ALHAMMADI Rayan" userId="2693ed4d-fabb-406d-a744-69ffe8ca3f4b" providerId="ADAL" clId="{9E5674F8-08D8-47BE-8333-9B89723661F9}" dt="2023-11-23T05:41:00.190" v="292"/>
          <ac:spMkLst>
            <pc:docMk/>
            <pc:sldMk cId="690379486" sldId="2147475773"/>
            <ac:spMk id="414" creationId="{A70EAF36-2E11-B696-FD08-8D8DB856ADD2}"/>
          </ac:spMkLst>
        </pc:spChg>
        <pc:spChg chg="mod">
          <ac:chgData name="ALHAMMADI Rayan" userId="2693ed4d-fabb-406d-a744-69ffe8ca3f4b" providerId="ADAL" clId="{9E5674F8-08D8-47BE-8333-9B89723661F9}" dt="2023-11-23T05:41:00.190" v="292"/>
          <ac:spMkLst>
            <pc:docMk/>
            <pc:sldMk cId="690379486" sldId="2147475773"/>
            <ac:spMk id="415" creationId="{861EAB5E-715A-89BB-6FB7-580FE8B5FEF1}"/>
          </ac:spMkLst>
        </pc:spChg>
        <pc:spChg chg="mod">
          <ac:chgData name="ALHAMMADI Rayan" userId="2693ed4d-fabb-406d-a744-69ffe8ca3f4b" providerId="ADAL" clId="{9E5674F8-08D8-47BE-8333-9B89723661F9}" dt="2023-11-23T05:41:00.190" v="292"/>
          <ac:spMkLst>
            <pc:docMk/>
            <pc:sldMk cId="690379486" sldId="2147475773"/>
            <ac:spMk id="416" creationId="{F15BE919-246C-80AE-5BB0-3D83F66E1C9D}"/>
          </ac:spMkLst>
        </pc:spChg>
        <pc:spChg chg="mod">
          <ac:chgData name="ALHAMMADI Rayan" userId="2693ed4d-fabb-406d-a744-69ffe8ca3f4b" providerId="ADAL" clId="{9E5674F8-08D8-47BE-8333-9B89723661F9}" dt="2023-11-23T05:41:00.190" v="292"/>
          <ac:spMkLst>
            <pc:docMk/>
            <pc:sldMk cId="690379486" sldId="2147475773"/>
            <ac:spMk id="417" creationId="{54700590-FC95-D541-8E28-9CBC5AA233AD}"/>
          </ac:spMkLst>
        </pc:spChg>
        <pc:spChg chg="mod">
          <ac:chgData name="ALHAMMADI Rayan" userId="2693ed4d-fabb-406d-a744-69ffe8ca3f4b" providerId="ADAL" clId="{9E5674F8-08D8-47BE-8333-9B89723661F9}" dt="2023-11-23T05:41:00.190" v="292"/>
          <ac:spMkLst>
            <pc:docMk/>
            <pc:sldMk cId="690379486" sldId="2147475773"/>
            <ac:spMk id="418" creationId="{21F2B8D6-4C03-901E-0FB8-6C37A6C2DEB7}"/>
          </ac:spMkLst>
        </pc:spChg>
        <pc:spChg chg="mod">
          <ac:chgData name="ALHAMMADI Rayan" userId="2693ed4d-fabb-406d-a744-69ffe8ca3f4b" providerId="ADAL" clId="{9E5674F8-08D8-47BE-8333-9B89723661F9}" dt="2023-11-23T05:41:00.190" v="292"/>
          <ac:spMkLst>
            <pc:docMk/>
            <pc:sldMk cId="690379486" sldId="2147475773"/>
            <ac:spMk id="419" creationId="{78A39B89-A49B-6D86-433B-4DF76325488B}"/>
          </ac:spMkLst>
        </pc:spChg>
        <pc:spChg chg="mod">
          <ac:chgData name="ALHAMMADI Rayan" userId="2693ed4d-fabb-406d-a744-69ffe8ca3f4b" providerId="ADAL" clId="{9E5674F8-08D8-47BE-8333-9B89723661F9}" dt="2023-11-23T05:41:00.190" v="292"/>
          <ac:spMkLst>
            <pc:docMk/>
            <pc:sldMk cId="690379486" sldId="2147475773"/>
            <ac:spMk id="420" creationId="{03F07B2B-862A-004C-5E1C-03ACFD8E889E}"/>
          </ac:spMkLst>
        </pc:spChg>
        <pc:spChg chg="mod">
          <ac:chgData name="ALHAMMADI Rayan" userId="2693ed4d-fabb-406d-a744-69ffe8ca3f4b" providerId="ADAL" clId="{9E5674F8-08D8-47BE-8333-9B89723661F9}" dt="2023-11-23T05:41:00.190" v="292"/>
          <ac:spMkLst>
            <pc:docMk/>
            <pc:sldMk cId="690379486" sldId="2147475773"/>
            <ac:spMk id="421" creationId="{68A63FAB-52AE-29B0-B67C-6EFB26721397}"/>
          </ac:spMkLst>
        </pc:spChg>
        <pc:spChg chg="mod">
          <ac:chgData name="ALHAMMADI Rayan" userId="2693ed4d-fabb-406d-a744-69ffe8ca3f4b" providerId="ADAL" clId="{9E5674F8-08D8-47BE-8333-9B89723661F9}" dt="2023-11-23T05:41:00.190" v="292"/>
          <ac:spMkLst>
            <pc:docMk/>
            <pc:sldMk cId="690379486" sldId="2147475773"/>
            <ac:spMk id="422" creationId="{0E8211F1-0388-D999-4DD7-355FFD81A8A4}"/>
          </ac:spMkLst>
        </pc:spChg>
        <pc:spChg chg="mod">
          <ac:chgData name="ALHAMMADI Rayan" userId="2693ed4d-fabb-406d-a744-69ffe8ca3f4b" providerId="ADAL" clId="{9E5674F8-08D8-47BE-8333-9B89723661F9}" dt="2023-11-23T05:41:00.190" v="292"/>
          <ac:spMkLst>
            <pc:docMk/>
            <pc:sldMk cId="690379486" sldId="2147475773"/>
            <ac:spMk id="423" creationId="{A398AA9F-BBAD-C028-6694-A825A48D23C9}"/>
          </ac:spMkLst>
        </pc:spChg>
        <pc:spChg chg="mod">
          <ac:chgData name="ALHAMMADI Rayan" userId="2693ed4d-fabb-406d-a744-69ffe8ca3f4b" providerId="ADAL" clId="{9E5674F8-08D8-47BE-8333-9B89723661F9}" dt="2023-11-23T05:41:00.190" v="292"/>
          <ac:spMkLst>
            <pc:docMk/>
            <pc:sldMk cId="690379486" sldId="2147475773"/>
            <ac:spMk id="424" creationId="{C589F906-FD26-662E-C283-8EAAB5BDCFE6}"/>
          </ac:spMkLst>
        </pc:spChg>
        <pc:spChg chg="mod">
          <ac:chgData name="ALHAMMADI Rayan" userId="2693ed4d-fabb-406d-a744-69ffe8ca3f4b" providerId="ADAL" clId="{9E5674F8-08D8-47BE-8333-9B89723661F9}" dt="2023-11-23T05:41:00.190" v="292"/>
          <ac:spMkLst>
            <pc:docMk/>
            <pc:sldMk cId="690379486" sldId="2147475773"/>
            <ac:spMk id="425" creationId="{3F826394-78ED-E268-68D7-68467E5CA4EC}"/>
          </ac:spMkLst>
        </pc:spChg>
        <pc:spChg chg="mod">
          <ac:chgData name="ALHAMMADI Rayan" userId="2693ed4d-fabb-406d-a744-69ffe8ca3f4b" providerId="ADAL" clId="{9E5674F8-08D8-47BE-8333-9B89723661F9}" dt="2023-11-23T05:41:00.190" v="292"/>
          <ac:spMkLst>
            <pc:docMk/>
            <pc:sldMk cId="690379486" sldId="2147475773"/>
            <ac:spMk id="426" creationId="{A85D7836-BBF6-A974-D6A6-A56BDAA000A4}"/>
          </ac:spMkLst>
        </pc:spChg>
        <pc:spChg chg="mod">
          <ac:chgData name="ALHAMMADI Rayan" userId="2693ed4d-fabb-406d-a744-69ffe8ca3f4b" providerId="ADAL" clId="{9E5674F8-08D8-47BE-8333-9B89723661F9}" dt="2023-11-23T05:41:00.190" v="292"/>
          <ac:spMkLst>
            <pc:docMk/>
            <pc:sldMk cId="690379486" sldId="2147475773"/>
            <ac:spMk id="427" creationId="{B7D37D48-C5ED-3458-967C-798D9889A06A}"/>
          </ac:spMkLst>
        </pc:spChg>
        <pc:spChg chg="mod">
          <ac:chgData name="ALHAMMADI Rayan" userId="2693ed4d-fabb-406d-a744-69ffe8ca3f4b" providerId="ADAL" clId="{9E5674F8-08D8-47BE-8333-9B89723661F9}" dt="2023-11-23T05:41:00.190" v="292"/>
          <ac:spMkLst>
            <pc:docMk/>
            <pc:sldMk cId="690379486" sldId="2147475773"/>
            <ac:spMk id="428" creationId="{317FC48D-2FD3-0261-3055-3269D23B82D9}"/>
          </ac:spMkLst>
        </pc:spChg>
        <pc:spChg chg="mod">
          <ac:chgData name="ALHAMMADI Rayan" userId="2693ed4d-fabb-406d-a744-69ffe8ca3f4b" providerId="ADAL" clId="{9E5674F8-08D8-47BE-8333-9B89723661F9}" dt="2023-11-23T05:41:00.190" v="292"/>
          <ac:spMkLst>
            <pc:docMk/>
            <pc:sldMk cId="690379486" sldId="2147475773"/>
            <ac:spMk id="429" creationId="{A853F559-E408-7812-B962-2134EE354684}"/>
          </ac:spMkLst>
        </pc:spChg>
        <pc:spChg chg="mod">
          <ac:chgData name="ALHAMMADI Rayan" userId="2693ed4d-fabb-406d-a744-69ffe8ca3f4b" providerId="ADAL" clId="{9E5674F8-08D8-47BE-8333-9B89723661F9}" dt="2023-11-23T05:41:00.190" v="292"/>
          <ac:spMkLst>
            <pc:docMk/>
            <pc:sldMk cId="690379486" sldId="2147475773"/>
            <ac:spMk id="430" creationId="{D6164298-8E99-C97E-A5E3-E38C4F4B65EE}"/>
          </ac:spMkLst>
        </pc:spChg>
        <pc:spChg chg="mod">
          <ac:chgData name="ALHAMMADI Rayan" userId="2693ed4d-fabb-406d-a744-69ffe8ca3f4b" providerId="ADAL" clId="{9E5674F8-08D8-47BE-8333-9B89723661F9}" dt="2023-11-23T05:41:00.190" v="292"/>
          <ac:spMkLst>
            <pc:docMk/>
            <pc:sldMk cId="690379486" sldId="2147475773"/>
            <ac:spMk id="431" creationId="{E10CDF74-E29C-A665-F6C0-71225B294CF2}"/>
          </ac:spMkLst>
        </pc:spChg>
        <pc:spChg chg="mod">
          <ac:chgData name="ALHAMMADI Rayan" userId="2693ed4d-fabb-406d-a744-69ffe8ca3f4b" providerId="ADAL" clId="{9E5674F8-08D8-47BE-8333-9B89723661F9}" dt="2023-11-23T05:41:00.190" v="292"/>
          <ac:spMkLst>
            <pc:docMk/>
            <pc:sldMk cId="690379486" sldId="2147475773"/>
            <ac:spMk id="432" creationId="{5F76C9F0-0841-8CB9-1674-13731CD5B50F}"/>
          </ac:spMkLst>
        </pc:spChg>
        <pc:spChg chg="mod">
          <ac:chgData name="ALHAMMADI Rayan" userId="2693ed4d-fabb-406d-a744-69ffe8ca3f4b" providerId="ADAL" clId="{9E5674F8-08D8-47BE-8333-9B89723661F9}" dt="2023-11-23T05:41:00.190" v="292"/>
          <ac:spMkLst>
            <pc:docMk/>
            <pc:sldMk cId="690379486" sldId="2147475773"/>
            <ac:spMk id="433" creationId="{07418826-6C90-7D6F-9B5F-9BA449877B5B}"/>
          </ac:spMkLst>
        </pc:spChg>
        <pc:spChg chg="mod">
          <ac:chgData name="ALHAMMADI Rayan" userId="2693ed4d-fabb-406d-a744-69ffe8ca3f4b" providerId="ADAL" clId="{9E5674F8-08D8-47BE-8333-9B89723661F9}" dt="2023-11-23T05:41:00.190" v="292"/>
          <ac:spMkLst>
            <pc:docMk/>
            <pc:sldMk cId="690379486" sldId="2147475773"/>
            <ac:spMk id="434" creationId="{ADC2A815-4805-7FD6-E47B-79A6CC7445F7}"/>
          </ac:spMkLst>
        </pc:spChg>
        <pc:spChg chg="mod">
          <ac:chgData name="ALHAMMADI Rayan" userId="2693ed4d-fabb-406d-a744-69ffe8ca3f4b" providerId="ADAL" clId="{9E5674F8-08D8-47BE-8333-9B89723661F9}" dt="2023-11-23T05:41:00.190" v="292"/>
          <ac:spMkLst>
            <pc:docMk/>
            <pc:sldMk cId="690379486" sldId="2147475773"/>
            <ac:spMk id="435" creationId="{10888071-76B2-2A12-3937-0A7527DE79AD}"/>
          </ac:spMkLst>
        </pc:spChg>
        <pc:spChg chg="mod">
          <ac:chgData name="ALHAMMADI Rayan" userId="2693ed4d-fabb-406d-a744-69ffe8ca3f4b" providerId="ADAL" clId="{9E5674F8-08D8-47BE-8333-9B89723661F9}" dt="2023-11-23T05:41:00.190" v="292"/>
          <ac:spMkLst>
            <pc:docMk/>
            <pc:sldMk cId="690379486" sldId="2147475773"/>
            <ac:spMk id="436" creationId="{F59E745A-7CBB-E645-AAA0-DE361D65DC25}"/>
          </ac:spMkLst>
        </pc:spChg>
        <pc:spChg chg="mod">
          <ac:chgData name="ALHAMMADI Rayan" userId="2693ed4d-fabb-406d-a744-69ffe8ca3f4b" providerId="ADAL" clId="{9E5674F8-08D8-47BE-8333-9B89723661F9}" dt="2023-11-23T05:41:00.190" v="292"/>
          <ac:spMkLst>
            <pc:docMk/>
            <pc:sldMk cId="690379486" sldId="2147475773"/>
            <ac:spMk id="437" creationId="{A3FC73B3-58ED-2D03-53AA-0B267FD96C1C}"/>
          </ac:spMkLst>
        </pc:spChg>
        <pc:spChg chg="mod">
          <ac:chgData name="ALHAMMADI Rayan" userId="2693ed4d-fabb-406d-a744-69ffe8ca3f4b" providerId="ADAL" clId="{9E5674F8-08D8-47BE-8333-9B89723661F9}" dt="2023-11-23T05:41:00.190" v="292"/>
          <ac:spMkLst>
            <pc:docMk/>
            <pc:sldMk cId="690379486" sldId="2147475773"/>
            <ac:spMk id="438" creationId="{33D4CA71-D2EF-95EA-8588-E7FA923396D8}"/>
          </ac:spMkLst>
        </pc:spChg>
        <pc:spChg chg="mod">
          <ac:chgData name="ALHAMMADI Rayan" userId="2693ed4d-fabb-406d-a744-69ffe8ca3f4b" providerId="ADAL" clId="{9E5674F8-08D8-47BE-8333-9B89723661F9}" dt="2023-11-23T05:41:00.190" v="292"/>
          <ac:spMkLst>
            <pc:docMk/>
            <pc:sldMk cId="690379486" sldId="2147475773"/>
            <ac:spMk id="439" creationId="{E16D01FE-9901-8637-9D2A-183934C5AB59}"/>
          </ac:spMkLst>
        </pc:spChg>
        <pc:spChg chg="mod">
          <ac:chgData name="ALHAMMADI Rayan" userId="2693ed4d-fabb-406d-a744-69ffe8ca3f4b" providerId="ADAL" clId="{9E5674F8-08D8-47BE-8333-9B89723661F9}" dt="2023-11-23T05:41:00.190" v="292"/>
          <ac:spMkLst>
            <pc:docMk/>
            <pc:sldMk cId="690379486" sldId="2147475773"/>
            <ac:spMk id="440" creationId="{FB208253-346D-1768-4DAE-643BCD5D280F}"/>
          </ac:spMkLst>
        </pc:spChg>
        <pc:spChg chg="mod">
          <ac:chgData name="ALHAMMADI Rayan" userId="2693ed4d-fabb-406d-a744-69ffe8ca3f4b" providerId="ADAL" clId="{9E5674F8-08D8-47BE-8333-9B89723661F9}" dt="2023-11-23T05:41:00.190" v="292"/>
          <ac:spMkLst>
            <pc:docMk/>
            <pc:sldMk cId="690379486" sldId="2147475773"/>
            <ac:spMk id="441" creationId="{96D9E025-6C75-056D-376A-C36B82975EB9}"/>
          </ac:spMkLst>
        </pc:spChg>
        <pc:spChg chg="mod">
          <ac:chgData name="ALHAMMADI Rayan" userId="2693ed4d-fabb-406d-a744-69ffe8ca3f4b" providerId="ADAL" clId="{9E5674F8-08D8-47BE-8333-9B89723661F9}" dt="2023-11-23T05:41:00.190" v="292"/>
          <ac:spMkLst>
            <pc:docMk/>
            <pc:sldMk cId="690379486" sldId="2147475773"/>
            <ac:spMk id="442" creationId="{FCDAE582-8124-5BCE-695E-D827D6C68D81}"/>
          </ac:spMkLst>
        </pc:spChg>
        <pc:spChg chg="mod">
          <ac:chgData name="ALHAMMADI Rayan" userId="2693ed4d-fabb-406d-a744-69ffe8ca3f4b" providerId="ADAL" clId="{9E5674F8-08D8-47BE-8333-9B89723661F9}" dt="2023-11-23T05:41:00.190" v="292"/>
          <ac:spMkLst>
            <pc:docMk/>
            <pc:sldMk cId="690379486" sldId="2147475773"/>
            <ac:spMk id="443" creationId="{397202CD-47C4-0CD6-2D93-6EAB8962C5D6}"/>
          </ac:spMkLst>
        </pc:spChg>
        <pc:spChg chg="mod">
          <ac:chgData name="ALHAMMADI Rayan" userId="2693ed4d-fabb-406d-a744-69ffe8ca3f4b" providerId="ADAL" clId="{9E5674F8-08D8-47BE-8333-9B89723661F9}" dt="2023-11-23T05:41:00.190" v="292"/>
          <ac:spMkLst>
            <pc:docMk/>
            <pc:sldMk cId="690379486" sldId="2147475773"/>
            <ac:spMk id="444" creationId="{CEFF794C-2E34-1DAB-57D7-6D67A0EEF7D1}"/>
          </ac:spMkLst>
        </pc:spChg>
        <pc:spChg chg="mod">
          <ac:chgData name="ALHAMMADI Rayan" userId="2693ed4d-fabb-406d-a744-69ffe8ca3f4b" providerId="ADAL" clId="{9E5674F8-08D8-47BE-8333-9B89723661F9}" dt="2023-11-23T05:41:00.190" v="292"/>
          <ac:spMkLst>
            <pc:docMk/>
            <pc:sldMk cId="690379486" sldId="2147475773"/>
            <ac:spMk id="445" creationId="{F4DE2776-F66B-C014-A1CC-6DFAD69607AC}"/>
          </ac:spMkLst>
        </pc:spChg>
        <pc:spChg chg="mod">
          <ac:chgData name="ALHAMMADI Rayan" userId="2693ed4d-fabb-406d-a744-69ffe8ca3f4b" providerId="ADAL" clId="{9E5674F8-08D8-47BE-8333-9B89723661F9}" dt="2023-11-23T05:41:00.190" v="292"/>
          <ac:spMkLst>
            <pc:docMk/>
            <pc:sldMk cId="690379486" sldId="2147475773"/>
            <ac:spMk id="446" creationId="{38B0C17C-DEC9-E704-03B1-E9FBF09DD8EB}"/>
          </ac:spMkLst>
        </pc:spChg>
        <pc:spChg chg="mod">
          <ac:chgData name="ALHAMMADI Rayan" userId="2693ed4d-fabb-406d-a744-69ffe8ca3f4b" providerId="ADAL" clId="{9E5674F8-08D8-47BE-8333-9B89723661F9}" dt="2023-11-23T05:41:00.190" v="292"/>
          <ac:spMkLst>
            <pc:docMk/>
            <pc:sldMk cId="690379486" sldId="2147475773"/>
            <ac:spMk id="447" creationId="{6D197672-9F87-9CD4-052C-4906B7C8BD2A}"/>
          </ac:spMkLst>
        </pc:spChg>
        <pc:spChg chg="mod">
          <ac:chgData name="ALHAMMADI Rayan" userId="2693ed4d-fabb-406d-a744-69ffe8ca3f4b" providerId="ADAL" clId="{9E5674F8-08D8-47BE-8333-9B89723661F9}" dt="2023-11-23T05:41:00.190" v="292"/>
          <ac:spMkLst>
            <pc:docMk/>
            <pc:sldMk cId="690379486" sldId="2147475773"/>
            <ac:spMk id="448" creationId="{F546D10D-B604-9821-7BE9-FE92E96A5E43}"/>
          </ac:spMkLst>
        </pc:spChg>
        <pc:spChg chg="mod">
          <ac:chgData name="ALHAMMADI Rayan" userId="2693ed4d-fabb-406d-a744-69ffe8ca3f4b" providerId="ADAL" clId="{9E5674F8-08D8-47BE-8333-9B89723661F9}" dt="2023-11-23T05:41:00.190" v="292"/>
          <ac:spMkLst>
            <pc:docMk/>
            <pc:sldMk cId="690379486" sldId="2147475773"/>
            <ac:spMk id="449" creationId="{F476CE68-47FE-5D8F-082E-4967DFB9653D}"/>
          </ac:spMkLst>
        </pc:spChg>
        <pc:spChg chg="mod">
          <ac:chgData name="ALHAMMADI Rayan" userId="2693ed4d-fabb-406d-a744-69ffe8ca3f4b" providerId="ADAL" clId="{9E5674F8-08D8-47BE-8333-9B89723661F9}" dt="2023-11-23T05:41:00.190" v="292"/>
          <ac:spMkLst>
            <pc:docMk/>
            <pc:sldMk cId="690379486" sldId="2147475773"/>
            <ac:spMk id="450" creationId="{1DBEF529-F8A0-11DA-C076-47CCE2656375}"/>
          </ac:spMkLst>
        </pc:spChg>
        <pc:spChg chg="mod">
          <ac:chgData name="ALHAMMADI Rayan" userId="2693ed4d-fabb-406d-a744-69ffe8ca3f4b" providerId="ADAL" clId="{9E5674F8-08D8-47BE-8333-9B89723661F9}" dt="2023-11-23T05:41:00.190" v="292"/>
          <ac:spMkLst>
            <pc:docMk/>
            <pc:sldMk cId="690379486" sldId="2147475773"/>
            <ac:spMk id="451" creationId="{3956B304-4D0D-DBC8-AB90-2D9D32A39B76}"/>
          </ac:spMkLst>
        </pc:spChg>
        <pc:spChg chg="mod">
          <ac:chgData name="ALHAMMADI Rayan" userId="2693ed4d-fabb-406d-a744-69ffe8ca3f4b" providerId="ADAL" clId="{9E5674F8-08D8-47BE-8333-9B89723661F9}" dt="2023-11-23T05:41:00.190" v="292"/>
          <ac:spMkLst>
            <pc:docMk/>
            <pc:sldMk cId="690379486" sldId="2147475773"/>
            <ac:spMk id="452" creationId="{6778F7B7-9D13-081F-6265-711410B210DE}"/>
          </ac:spMkLst>
        </pc:spChg>
        <pc:spChg chg="mod">
          <ac:chgData name="ALHAMMADI Rayan" userId="2693ed4d-fabb-406d-a744-69ffe8ca3f4b" providerId="ADAL" clId="{9E5674F8-08D8-47BE-8333-9B89723661F9}" dt="2023-11-23T05:41:00.190" v="292"/>
          <ac:spMkLst>
            <pc:docMk/>
            <pc:sldMk cId="690379486" sldId="2147475773"/>
            <ac:spMk id="453" creationId="{2563D516-46DF-A9DA-DED3-F80DE1B686DF}"/>
          </ac:spMkLst>
        </pc:spChg>
        <pc:spChg chg="mod">
          <ac:chgData name="ALHAMMADI Rayan" userId="2693ed4d-fabb-406d-a744-69ffe8ca3f4b" providerId="ADAL" clId="{9E5674F8-08D8-47BE-8333-9B89723661F9}" dt="2023-11-23T05:41:00.190" v="292"/>
          <ac:spMkLst>
            <pc:docMk/>
            <pc:sldMk cId="690379486" sldId="2147475773"/>
            <ac:spMk id="454" creationId="{0D2ED22A-2EF0-3562-9C0B-BABF1CD2188D}"/>
          </ac:spMkLst>
        </pc:spChg>
        <pc:spChg chg="mod">
          <ac:chgData name="ALHAMMADI Rayan" userId="2693ed4d-fabb-406d-a744-69ffe8ca3f4b" providerId="ADAL" clId="{9E5674F8-08D8-47BE-8333-9B89723661F9}" dt="2023-11-23T05:41:00.190" v="292"/>
          <ac:spMkLst>
            <pc:docMk/>
            <pc:sldMk cId="690379486" sldId="2147475773"/>
            <ac:spMk id="455" creationId="{1D1AE7C8-DCB9-6A61-DBFD-350FCFA1B421}"/>
          </ac:spMkLst>
        </pc:spChg>
        <pc:spChg chg="mod">
          <ac:chgData name="ALHAMMADI Rayan" userId="2693ed4d-fabb-406d-a744-69ffe8ca3f4b" providerId="ADAL" clId="{9E5674F8-08D8-47BE-8333-9B89723661F9}" dt="2023-11-23T05:41:00.190" v="292"/>
          <ac:spMkLst>
            <pc:docMk/>
            <pc:sldMk cId="690379486" sldId="2147475773"/>
            <ac:spMk id="456" creationId="{0939867E-95C5-72D1-C776-5FB2AACABA04}"/>
          </ac:spMkLst>
        </pc:spChg>
        <pc:spChg chg="mod">
          <ac:chgData name="ALHAMMADI Rayan" userId="2693ed4d-fabb-406d-a744-69ffe8ca3f4b" providerId="ADAL" clId="{9E5674F8-08D8-47BE-8333-9B89723661F9}" dt="2023-11-23T05:41:00.190" v="292"/>
          <ac:spMkLst>
            <pc:docMk/>
            <pc:sldMk cId="690379486" sldId="2147475773"/>
            <ac:spMk id="457" creationId="{56CDAA5A-46CF-3249-77B1-FEFE3094F4AD}"/>
          </ac:spMkLst>
        </pc:spChg>
        <pc:spChg chg="mod">
          <ac:chgData name="ALHAMMADI Rayan" userId="2693ed4d-fabb-406d-a744-69ffe8ca3f4b" providerId="ADAL" clId="{9E5674F8-08D8-47BE-8333-9B89723661F9}" dt="2023-11-23T05:41:00.190" v="292"/>
          <ac:spMkLst>
            <pc:docMk/>
            <pc:sldMk cId="690379486" sldId="2147475773"/>
            <ac:spMk id="458" creationId="{BD562619-DF60-C2CC-C566-A9746846D627}"/>
          </ac:spMkLst>
        </pc:spChg>
        <pc:spChg chg="mod">
          <ac:chgData name="ALHAMMADI Rayan" userId="2693ed4d-fabb-406d-a744-69ffe8ca3f4b" providerId="ADAL" clId="{9E5674F8-08D8-47BE-8333-9B89723661F9}" dt="2023-11-23T05:41:00.190" v="292"/>
          <ac:spMkLst>
            <pc:docMk/>
            <pc:sldMk cId="690379486" sldId="2147475773"/>
            <ac:spMk id="459" creationId="{063EF6E7-6D54-D099-B4D6-49B400AED7DB}"/>
          </ac:spMkLst>
        </pc:spChg>
        <pc:spChg chg="mod">
          <ac:chgData name="ALHAMMADI Rayan" userId="2693ed4d-fabb-406d-a744-69ffe8ca3f4b" providerId="ADAL" clId="{9E5674F8-08D8-47BE-8333-9B89723661F9}" dt="2023-11-23T05:41:00.190" v="292"/>
          <ac:spMkLst>
            <pc:docMk/>
            <pc:sldMk cId="690379486" sldId="2147475773"/>
            <ac:spMk id="460" creationId="{271D5AB7-7BB1-DF3E-A20C-F8954E8900B9}"/>
          </ac:spMkLst>
        </pc:spChg>
        <pc:spChg chg="mod">
          <ac:chgData name="ALHAMMADI Rayan" userId="2693ed4d-fabb-406d-a744-69ffe8ca3f4b" providerId="ADAL" clId="{9E5674F8-08D8-47BE-8333-9B89723661F9}" dt="2023-11-23T05:41:00.190" v="292"/>
          <ac:spMkLst>
            <pc:docMk/>
            <pc:sldMk cId="690379486" sldId="2147475773"/>
            <ac:spMk id="461" creationId="{EA121A44-BFC1-DE93-FCE7-151280026456}"/>
          </ac:spMkLst>
        </pc:spChg>
        <pc:spChg chg="mod">
          <ac:chgData name="ALHAMMADI Rayan" userId="2693ed4d-fabb-406d-a744-69ffe8ca3f4b" providerId="ADAL" clId="{9E5674F8-08D8-47BE-8333-9B89723661F9}" dt="2023-11-23T05:41:00.190" v="292"/>
          <ac:spMkLst>
            <pc:docMk/>
            <pc:sldMk cId="690379486" sldId="2147475773"/>
            <ac:spMk id="462" creationId="{DE69F4A4-FB1E-7184-2033-6E72FA0A1520}"/>
          </ac:spMkLst>
        </pc:spChg>
        <pc:spChg chg="mod">
          <ac:chgData name="ALHAMMADI Rayan" userId="2693ed4d-fabb-406d-a744-69ffe8ca3f4b" providerId="ADAL" clId="{9E5674F8-08D8-47BE-8333-9B89723661F9}" dt="2023-11-23T05:41:00.190" v="292"/>
          <ac:spMkLst>
            <pc:docMk/>
            <pc:sldMk cId="690379486" sldId="2147475773"/>
            <ac:spMk id="463" creationId="{456E16A0-D134-0B0F-94A3-303D982D4725}"/>
          </ac:spMkLst>
        </pc:spChg>
        <pc:spChg chg="mod">
          <ac:chgData name="ALHAMMADI Rayan" userId="2693ed4d-fabb-406d-a744-69ffe8ca3f4b" providerId="ADAL" clId="{9E5674F8-08D8-47BE-8333-9B89723661F9}" dt="2023-11-23T05:41:00.190" v="292"/>
          <ac:spMkLst>
            <pc:docMk/>
            <pc:sldMk cId="690379486" sldId="2147475773"/>
            <ac:spMk id="464" creationId="{C290F491-4565-C3D4-7778-479D64DE6137}"/>
          </ac:spMkLst>
        </pc:spChg>
        <pc:spChg chg="mod">
          <ac:chgData name="ALHAMMADI Rayan" userId="2693ed4d-fabb-406d-a744-69ffe8ca3f4b" providerId="ADAL" clId="{9E5674F8-08D8-47BE-8333-9B89723661F9}" dt="2023-11-23T05:41:00.190" v="292"/>
          <ac:spMkLst>
            <pc:docMk/>
            <pc:sldMk cId="690379486" sldId="2147475773"/>
            <ac:spMk id="465" creationId="{AFB01827-A7D5-65CA-C977-C22090BA15C1}"/>
          </ac:spMkLst>
        </pc:spChg>
        <pc:spChg chg="mod">
          <ac:chgData name="ALHAMMADI Rayan" userId="2693ed4d-fabb-406d-a744-69ffe8ca3f4b" providerId="ADAL" clId="{9E5674F8-08D8-47BE-8333-9B89723661F9}" dt="2023-11-23T05:41:00.190" v="292"/>
          <ac:spMkLst>
            <pc:docMk/>
            <pc:sldMk cId="690379486" sldId="2147475773"/>
            <ac:spMk id="466" creationId="{3C89BA1C-7733-C1DD-CCAD-9827AC3932D8}"/>
          </ac:spMkLst>
        </pc:spChg>
        <pc:spChg chg="mod">
          <ac:chgData name="ALHAMMADI Rayan" userId="2693ed4d-fabb-406d-a744-69ffe8ca3f4b" providerId="ADAL" clId="{9E5674F8-08D8-47BE-8333-9B89723661F9}" dt="2023-11-23T05:41:00.190" v="292"/>
          <ac:spMkLst>
            <pc:docMk/>
            <pc:sldMk cId="690379486" sldId="2147475773"/>
            <ac:spMk id="467" creationId="{DCE5E73D-3CD7-1BFF-26AE-27A5E16E64F9}"/>
          </ac:spMkLst>
        </pc:spChg>
        <pc:spChg chg="mod">
          <ac:chgData name="ALHAMMADI Rayan" userId="2693ed4d-fabb-406d-a744-69ffe8ca3f4b" providerId="ADAL" clId="{9E5674F8-08D8-47BE-8333-9B89723661F9}" dt="2023-11-23T05:41:00.190" v="292"/>
          <ac:spMkLst>
            <pc:docMk/>
            <pc:sldMk cId="690379486" sldId="2147475773"/>
            <ac:spMk id="468" creationId="{721E71A9-1DA8-E536-09DD-E5EAC9874C12}"/>
          </ac:spMkLst>
        </pc:spChg>
        <pc:spChg chg="mod">
          <ac:chgData name="ALHAMMADI Rayan" userId="2693ed4d-fabb-406d-a744-69ffe8ca3f4b" providerId="ADAL" clId="{9E5674F8-08D8-47BE-8333-9B89723661F9}" dt="2023-11-23T05:41:00.190" v="292"/>
          <ac:spMkLst>
            <pc:docMk/>
            <pc:sldMk cId="690379486" sldId="2147475773"/>
            <ac:spMk id="469" creationId="{E59246ED-57B4-6805-225C-4D19BDF58105}"/>
          </ac:spMkLst>
        </pc:spChg>
        <pc:spChg chg="mod">
          <ac:chgData name="ALHAMMADI Rayan" userId="2693ed4d-fabb-406d-a744-69ffe8ca3f4b" providerId="ADAL" clId="{9E5674F8-08D8-47BE-8333-9B89723661F9}" dt="2023-11-23T05:41:00.190" v="292"/>
          <ac:spMkLst>
            <pc:docMk/>
            <pc:sldMk cId="690379486" sldId="2147475773"/>
            <ac:spMk id="470" creationId="{5E52B672-CAEF-7111-087D-8A15DA81B2D4}"/>
          </ac:spMkLst>
        </pc:spChg>
        <pc:spChg chg="mod">
          <ac:chgData name="ALHAMMADI Rayan" userId="2693ed4d-fabb-406d-a744-69ffe8ca3f4b" providerId="ADAL" clId="{9E5674F8-08D8-47BE-8333-9B89723661F9}" dt="2023-11-23T05:41:00.190" v="292"/>
          <ac:spMkLst>
            <pc:docMk/>
            <pc:sldMk cId="690379486" sldId="2147475773"/>
            <ac:spMk id="471" creationId="{F2300FE1-4567-3FFF-0E92-709312BB2536}"/>
          </ac:spMkLst>
        </pc:spChg>
        <pc:spChg chg="mod">
          <ac:chgData name="ALHAMMADI Rayan" userId="2693ed4d-fabb-406d-a744-69ffe8ca3f4b" providerId="ADAL" clId="{9E5674F8-08D8-47BE-8333-9B89723661F9}" dt="2023-11-23T05:41:00.190" v="292"/>
          <ac:spMkLst>
            <pc:docMk/>
            <pc:sldMk cId="690379486" sldId="2147475773"/>
            <ac:spMk id="472" creationId="{18510419-B74A-3774-4037-8DCB8A78490E}"/>
          </ac:spMkLst>
        </pc:spChg>
        <pc:spChg chg="mod">
          <ac:chgData name="ALHAMMADI Rayan" userId="2693ed4d-fabb-406d-a744-69ffe8ca3f4b" providerId="ADAL" clId="{9E5674F8-08D8-47BE-8333-9B89723661F9}" dt="2023-11-23T05:41:00.190" v="292"/>
          <ac:spMkLst>
            <pc:docMk/>
            <pc:sldMk cId="690379486" sldId="2147475773"/>
            <ac:spMk id="473" creationId="{61375637-DDA0-A222-632A-ED27391D2EEA}"/>
          </ac:spMkLst>
        </pc:spChg>
        <pc:spChg chg="mod">
          <ac:chgData name="ALHAMMADI Rayan" userId="2693ed4d-fabb-406d-a744-69ffe8ca3f4b" providerId="ADAL" clId="{9E5674F8-08D8-47BE-8333-9B89723661F9}" dt="2023-11-23T05:41:00.190" v="292"/>
          <ac:spMkLst>
            <pc:docMk/>
            <pc:sldMk cId="690379486" sldId="2147475773"/>
            <ac:spMk id="474" creationId="{B5FC685F-ECF0-6030-E01E-09ECD22A7B9F}"/>
          </ac:spMkLst>
        </pc:spChg>
        <pc:spChg chg="mod">
          <ac:chgData name="ALHAMMADI Rayan" userId="2693ed4d-fabb-406d-a744-69ffe8ca3f4b" providerId="ADAL" clId="{9E5674F8-08D8-47BE-8333-9B89723661F9}" dt="2023-11-23T05:41:00.190" v="292"/>
          <ac:spMkLst>
            <pc:docMk/>
            <pc:sldMk cId="690379486" sldId="2147475773"/>
            <ac:spMk id="475" creationId="{76F88840-F11A-3B07-852D-884327F45862}"/>
          </ac:spMkLst>
        </pc:spChg>
        <pc:spChg chg="mod">
          <ac:chgData name="ALHAMMADI Rayan" userId="2693ed4d-fabb-406d-a744-69ffe8ca3f4b" providerId="ADAL" clId="{9E5674F8-08D8-47BE-8333-9B89723661F9}" dt="2023-11-23T05:41:00.190" v="292"/>
          <ac:spMkLst>
            <pc:docMk/>
            <pc:sldMk cId="690379486" sldId="2147475773"/>
            <ac:spMk id="476" creationId="{EDF12997-82FB-C2B4-EADE-CC525E908D1C}"/>
          </ac:spMkLst>
        </pc:spChg>
        <pc:spChg chg="mod">
          <ac:chgData name="ALHAMMADI Rayan" userId="2693ed4d-fabb-406d-a744-69ffe8ca3f4b" providerId="ADAL" clId="{9E5674F8-08D8-47BE-8333-9B89723661F9}" dt="2023-11-23T05:41:00.190" v="292"/>
          <ac:spMkLst>
            <pc:docMk/>
            <pc:sldMk cId="690379486" sldId="2147475773"/>
            <ac:spMk id="477" creationId="{7BE6E674-6D2C-2F30-04EF-BC505B51FCA7}"/>
          </ac:spMkLst>
        </pc:spChg>
        <pc:spChg chg="mod">
          <ac:chgData name="ALHAMMADI Rayan" userId="2693ed4d-fabb-406d-a744-69ffe8ca3f4b" providerId="ADAL" clId="{9E5674F8-08D8-47BE-8333-9B89723661F9}" dt="2023-11-23T05:41:00.190" v="292"/>
          <ac:spMkLst>
            <pc:docMk/>
            <pc:sldMk cId="690379486" sldId="2147475773"/>
            <ac:spMk id="478" creationId="{BF8E2356-2D46-400D-E6B2-EA16D1103298}"/>
          </ac:spMkLst>
        </pc:spChg>
        <pc:spChg chg="mod">
          <ac:chgData name="ALHAMMADI Rayan" userId="2693ed4d-fabb-406d-a744-69ffe8ca3f4b" providerId="ADAL" clId="{9E5674F8-08D8-47BE-8333-9B89723661F9}" dt="2023-11-23T05:41:00.190" v="292"/>
          <ac:spMkLst>
            <pc:docMk/>
            <pc:sldMk cId="690379486" sldId="2147475773"/>
            <ac:spMk id="479" creationId="{96E7F7C5-6192-0BCC-C528-709F93744A41}"/>
          </ac:spMkLst>
        </pc:spChg>
        <pc:spChg chg="mod">
          <ac:chgData name="ALHAMMADI Rayan" userId="2693ed4d-fabb-406d-a744-69ffe8ca3f4b" providerId="ADAL" clId="{9E5674F8-08D8-47BE-8333-9B89723661F9}" dt="2023-11-23T05:41:00.190" v="292"/>
          <ac:spMkLst>
            <pc:docMk/>
            <pc:sldMk cId="690379486" sldId="2147475773"/>
            <ac:spMk id="480" creationId="{6BEDF673-C8A2-EBD0-06F6-7782532F646B}"/>
          </ac:spMkLst>
        </pc:spChg>
        <pc:spChg chg="mod">
          <ac:chgData name="ALHAMMADI Rayan" userId="2693ed4d-fabb-406d-a744-69ffe8ca3f4b" providerId="ADAL" clId="{9E5674F8-08D8-47BE-8333-9B89723661F9}" dt="2023-11-23T05:41:00.190" v="292"/>
          <ac:spMkLst>
            <pc:docMk/>
            <pc:sldMk cId="690379486" sldId="2147475773"/>
            <ac:spMk id="481" creationId="{5CF065F2-7457-2DFB-8E5C-8629B2ECEF76}"/>
          </ac:spMkLst>
        </pc:spChg>
        <pc:spChg chg="mod">
          <ac:chgData name="ALHAMMADI Rayan" userId="2693ed4d-fabb-406d-a744-69ffe8ca3f4b" providerId="ADAL" clId="{9E5674F8-08D8-47BE-8333-9B89723661F9}" dt="2023-11-23T05:41:00.190" v="292"/>
          <ac:spMkLst>
            <pc:docMk/>
            <pc:sldMk cId="690379486" sldId="2147475773"/>
            <ac:spMk id="482" creationId="{99DEE5F2-85B7-3274-67C3-74352CED3626}"/>
          </ac:spMkLst>
        </pc:spChg>
        <pc:spChg chg="mod">
          <ac:chgData name="ALHAMMADI Rayan" userId="2693ed4d-fabb-406d-a744-69ffe8ca3f4b" providerId="ADAL" clId="{9E5674F8-08D8-47BE-8333-9B89723661F9}" dt="2023-11-23T05:41:00.190" v="292"/>
          <ac:spMkLst>
            <pc:docMk/>
            <pc:sldMk cId="690379486" sldId="2147475773"/>
            <ac:spMk id="483" creationId="{0E892DA7-35AF-341B-AF0E-5C60D4C15046}"/>
          </ac:spMkLst>
        </pc:spChg>
        <pc:spChg chg="mod">
          <ac:chgData name="ALHAMMADI Rayan" userId="2693ed4d-fabb-406d-a744-69ffe8ca3f4b" providerId="ADAL" clId="{9E5674F8-08D8-47BE-8333-9B89723661F9}" dt="2023-11-23T05:41:00.190" v="292"/>
          <ac:spMkLst>
            <pc:docMk/>
            <pc:sldMk cId="690379486" sldId="2147475773"/>
            <ac:spMk id="484" creationId="{B6BF5E34-66BD-1C68-F80C-918E78EEF3D9}"/>
          </ac:spMkLst>
        </pc:spChg>
        <pc:spChg chg="mod">
          <ac:chgData name="ALHAMMADI Rayan" userId="2693ed4d-fabb-406d-a744-69ffe8ca3f4b" providerId="ADAL" clId="{9E5674F8-08D8-47BE-8333-9B89723661F9}" dt="2023-11-23T05:41:00.190" v="292"/>
          <ac:spMkLst>
            <pc:docMk/>
            <pc:sldMk cId="690379486" sldId="2147475773"/>
            <ac:spMk id="485" creationId="{5EA26C2B-D3B0-566E-A536-19BF056002EA}"/>
          </ac:spMkLst>
        </pc:spChg>
        <pc:spChg chg="mod">
          <ac:chgData name="ALHAMMADI Rayan" userId="2693ed4d-fabb-406d-a744-69ffe8ca3f4b" providerId="ADAL" clId="{9E5674F8-08D8-47BE-8333-9B89723661F9}" dt="2023-11-23T05:41:00.190" v="292"/>
          <ac:spMkLst>
            <pc:docMk/>
            <pc:sldMk cId="690379486" sldId="2147475773"/>
            <ac:spMk id="486" creationId="{249170D8-EDAD-CCAA-9739-C45C74CA0419}"/>
          </ac:spMkLst>
        </pc:spChg>
        <pc:spChg chg="mod">
          <ac:chgData name="ALHAMMADI Rayan" userId="2693ed4d-fabb-406d-a744-69ffe8ca3f4b" providerId="ADAL" clId="{9E5674F8-08D8-47BE-8333-9B89723661F9}" dt="2023-11-23T05:41:00.190" v="292"/>
          <ac:spMkLst>
            <pc:docMk/>
            <pc:sldMk cId="690379486" sldId="2147475773"/>
            <ac:spMk id="487" creationId="{D3E06237-5637-BD8D-0BA4-E92D897916F2}"/>
          </ac:spMkLst>
        </pc:spChg>
        <pc:spChg chg="mod">
          <ac:chgData name="ALHAMMADI Rayan" userId="2693ed4d-fabb-406d-a744-69ffe8ca3f4b" providerId="ADAL" clId="{9E5674F8-08D8-47BE-8333-9B89723661F9}" dt="2023-11-23T05:41:00.190" v="292"/>
          <ac:spMkLst>
            <pc:docMk/>
            <pc:sldMk cId="690379486" sldId="2147475773"/>
            <ac:spMk id="488" creationId="{599FC36A-808B-405B-36EF-74627014B303}"/>
          </ac:spMkLst>
        </pc:spChg>
        <pc:spChg chg="mod">
          <ac:chgData name="ALHAMMADI Rayan" userId="2693ed4d-fabb-406d-a744-69ffe8ca3f4b" providerId="ADAL" clId="{9E5674F8-08D8-47BE-8333-9B89723661F9}" dt="2023-11-23T05:41:00.190" v="292"/>
          <ac:spMkLst>
            <pc:docMk/>
            <pc:sldMk cId="690379486" sldId="2147475773"/>
            <ac:spMk id="489" creationId="{13B6C3C2-DD3F-8CC8-5A6F-0C54385DCF45}"/>
          </ac:spMkLst>
        </pc:spChg>
        <pc:spChg chg="mod">
          <ac:chgData name="ALHAMMADI Rayan" userId="2693ed4d-fabb-406d-a744-69ffe8ca3f4b" providerId="ADAL" clId="{9E5674F8-08D8-47BE-8333-9B89723661F9}" dt="2023-11-23T05:41:00.190" v="292"/>
          <ac:spMkLst>
            <pc:docMk/>
            <pc:sldMk cId="690379486" sldId="2147475773"/>
            <ac:spMk id="490" creationId="{A8386CB4-800E-8AA5-2358-D2EA83EF1F4C}"/>
          </ac:spMkLst>
        </pc:spChg>
        <pc:spChg chg="mod">
          <ac:chgData name="ALHAMMADI Rayan" userId="2693ed4d-fabb-406d-a744-69ffe8ca3f4b" providerId="ADAL" clId="{9E5674F8-08D8-47BE-8333-9B89723661F9}" dt="2023-11-23T05:41:00.190" v="292"/>
          <ac:spMkLst>
            <pc:docMk/>
            <pc:sldMk cId="690379486" sldId="2147475773"/>
            <ac:spMk id="491" creationId="{C16235E2-8A3C-8E73-87A2-8DE8BE8953B1}"/>
          </ac:spMkLst>
        </pc:spChg>
        <pc:spChg chg="mod">
          <ac:chgData name="ALHAMMADI Rayan" userId="2693ed4d-fabb-406d-a744-69ffe8ca3f4b" providerId="ADAL" clId="{9E5674F8-08D8-47BE-8333-9B89723661F9}" dt="2023-11-23T05:41:00.190" v="292"/>
          <ac:spMkLst>
            <pc:docMk/>
            <pc:sldMk cId="690379486" sldId="2147475773"/>
            <ac:spMk id="492" creationId="{65BA511D-07F9-C124-1CA9-BE50ED8856EC}"/>
          </ac:spMkLst>
        </pc:spChg>
        <pc:spChg chg="mod">
          <ac:chgData name="ALHAMMADI Rayan" userId="2693ed4d-fabb-406d-a744-69ffe8ca3f4b" providerId="ADAL" clId="{9E5674F8-08D8-47BE-8333-9B89723661F9}" dt="2023-11-23T05:41:00.190" v="292"/>
          <ac:spMkLst>
            <pc:docMk/>
            <pc:sldMk cId="690379486" sldId="2147475773"/>
            <ac:spMk id="493" creationId="{2EE37832-A935-D685-D919-6E3B2FD900D5}"/>
          </ac:spMkLst>
        </pc:spChg>
        <pc:spChg chg="mod">
          <ac:chgData name="ALHAMMADI Rayan" userId="2693ed4d-fabb-406d-a744-69ffe8ca3f4b" providerId="ADAL" clId="{9E5674F8-08D8-47BE-8333-9B89723661F9}" dt="2023-11-23T05:41:00.190" v="292"/>
          <ac:spMkLst>
            <pc:docMk/>
            <pc:sldMk cId="690379486" sldId="2147475773"/>
            <ac:spMk id="494" creationId="{6B6C8AB3-7B17-72F0-89EB-CB1538AFC296}"/>
          </ac:spMkLst>
        </pc:spChg>
        <pc:spChg chg="mod">
          <ac:chgData name="ALHAMMADI Rayan" userId="2693ed4d-fabb-406d-a744-69ffe8ca3f4b" providerId="ADAL" clId="{9E5674F8-08D8-47BE-8333-9B89723661F9}" dt="2023-11-23T05:41:00.190" v="292"/>
          <ac:spMkLst>
            <pc:docMk/>
            <pc:sldMk cId="690379486" sldId="2147475773"/>
            <ac:spMk id="495" creationId="{F83034DB-856B-F936-AE80-9F6A99B85677}"/>
          </ac:spMkLst>
        </pc:spChg>
        <pc:spChg chg="mod">
          <ac:chgData name="ALHAMMADI Rayan" userId="2693ed4d-fabb-406d-a744-69ffe8ca3f4b" providerId="ADAL" clId="{9E5674F8-08D8-47BE-8333-9B89723661F9}" dt="2023-11-23T05:41:00.190" v="292"/>
          <ac:spMkLst>
            <pc:docMk/>
            <pc:sldMk cId="690379486" sldId="2147475773"/>
            <ac:spMk id="496" creationId="{37BA6D4F-9C03-4E7E-24E9-4AAA23D7692E}"/>
          </ac:spMkLst>
        </pc:spChg>
        <pc:spChg chg="mod">
          <ac:chgData name="ALHAMMADI Rayan" userId="2693ed4d-fabb-406d-a744-69ffe8ca3f4b" providerId="ADAL" clId="{9E5674F8-08D8-47BE-8333-9B89723661F9}" dt="2023-11-23T05:41:00.190" v="292"/>
          <ac:spMkLst>
            <pc:docMk/>
            <pc:sldMk cId="690379486" sldId="2147475773"/>
            <ac:spMk id="497" creationId="{4662FE60-55CE-7D09-0A34-B1E02B2EB9E9}"/>
          </ac:spMkLst>
        </pc:spChg>
        <pc:spChg chg="mod">
          <ac:chgData name="ALHAMMADI Rayan" userId="2693ed4d-fabb-406d-a744-69ffe8ca3f4b" providerId="ADAL" clId="{9E5674F8-08D8-47BE-8333-9B89723661F9}" dt="2023-11-23T05:41:00.190" v="292"/>
          <ac:spMkLst>
            <pc:docMk/>
            <pc:sldMk cId="690379486" sldId="2147475773"/>
            <ac:spMk id="498" creationId="{D5CD40B0-0110-0B84-56E5-EC8025463476}"/>
          </ac:spMkLst>
        </pc:spChg>
        <pc:spChg chg="mod">
          <ac:chgData name="ALHAMMADI Rayan" userId="2693ed4d-fabb-406d-a744-69ffe8ca3f4b" providerId="ADAL" clId="{9E5674F8-08D8-47BE-8333-9B89723661F9}" dt="2023-11-23T05:41:00.190" v="292"/>
          <ac:spMkLst>
            <pc:docMk/>
            <pc:sldMk cId="690379486" sldId="2147475773"/>
            <ac:spMk id="499" creationId="{5031EB23-147B-AE39-C460-A071124FD6AB}"/>
          </ac:spMkLst>
        </pc:spChg>
        <pc:spChg chg="mod">
          <ac:chgData name="ALHAMMADI Rayan" userId="2693ed4d-fabb-406d-a744-69ffe8ca3f4b" providerId="ADAL" clId="{9E5674F8-08D8-47BE-8333-9B89723661F9}" dt="2023-11-23T05:41:00.190" v="292"/>
          <ac:spMkLst>
            <pc:docMk/>
            <pc:sldMk cId="690379486" sldId="2147475773"/>
            <ac:spMk id="500" creationId="{D8B4045F-2DEB-8FC4-14E2-E05F198315D7}"/>
          </ac:spMkLst>
        </pc:spChg>
        <pc:spChg chg="mod">
          <ac:chgData name="ALHAMMADI Rayan" userId="2693ed4d-fabb-406d-a744-69ffe8ca3f4b" providerId="ADAL" clId="{9E5674F8-08D8-47BE-8333-9B89723661F9}" dt="2023-11-23T05:41:00.190" v="292"/>
          <ac:spMkLst>
            <pc:docMk/>
            <pc:sldMk cId="690379486" sldId="2147475773"/>
            <ac:spMk id="501" creationId="{7DB84078-7EE3-8839-ED1B-CCB7EDF4CC9D}"/>
          </ac:spMkLst>
        </pc:spChg>
        <pc:spChg chg="mod">
          <ac:chgData name="ALHAMMADI Rayan" userId="2693ed4d-fabb-406d-a744-69ffe8ca3f4b" providerId="ADAL" clId="{9E5674F8-08D8-47BE-8333-9B89723661F9}" dt="2023-11-23T05:41:00.190" v="292"/>
          <ac:spMkLst>
            <pc:docMk/>
            <pc:sldMk cId="690379486" sldId="2147475773"/>
            <ac:spMk id="502" creationId="{3D73CFF7-4087-D57C-F66A-995CBC07AB92}"/>
          </ac:spMkLst>
        </pc:spChg>
        <pc:spChg chg="mod">
          <ac:chgData name="ALHAMMADI Rayan" userId="2693ed4d-fabb-406d-a744-69ffe8ca3f4b" providerId="ADAL" clId="{9E5674F8-08D8-47BE-8333-9B89723661F9}" dt="2023-11-23T05:41:00.190" v="292"/>
          <ac:spMkLst>
            <pc:docMk/>
            <pc:sldMk cId="690379486" sldId="2147475773"/>
            <ac:spMk id="503" creationId="{ED0D5C87-2114-1583-A96C-354F8D8A765E}"/>
          </ac:spMkLst>
        </pc:spChg>
        <pc:spChg chg="mod">
          <ac:chgData name="ALHAMMADI Rayan" userId="2693ed4d-fabb-406d-a744-69ffe8ca3f4b" providerId="ADAL" clId="{9E5674F8-08D8-47BE-8333-9B89723661F9}" dt="2023-11-23T05:41:00.190" v="292"/>
          <ac:spMkLst>
            <pc:docMk/>
            <pc:sldMk cId="690379486" sldId="2147475773"/>
            <ac:spMk id="504" creationId="{46E98992-545E-B90C-DC9F-AB108903343F}"/>
          </ac:spMkLst>
        </pc:spChg>
        <pc:spChg chg="mod">
          <ac:chgData name="ALHAMMADI Rayan" userId="2693ed4d-fabb-406d-a744-69ffe8ca3f4b" providerId="ADAL" clId="{9E5674F8-08D8-47BE-8333-9B89723661F9}" dt="2023-11-23T05:41:00.190" v="292"/>
          <ac:spMkLst>
            <pc:docMk/>
            <pc:sldMk cId="690379486" sldId="2147475773"/>
            <ac:spMk id="505" creationId="{A64362C1-0BDE-3701-86D2-3DCF2B47EA14}"/>
          </ac:spMkLst>
        </pc:spChg>
        <pc:spChg chg="mod">
          <ac:chgData name="ALHAMMADI Rayan" userId="2693ed4d-fabb-406d-a744-69ffe8ca3f4b" providerId="ADAL" clId="{9E5674F8-08D8-47BE-8333-9B89723661F9}" dt="2023-11-23T05:41:00.190" v="292"/>
          <ac:spMkLst>
            <pc:docMk/>
            <pc:sldMk cId="690379486" sldId="2147475773"/>
            <ac:spMk id="506" creationId="{8C69F5E4-9D8B-5664-EE5B-2182B04DE38D}"/>
          </ac:spMkLst>
        </pc:spChg>
        <pc:spChg chg="mod">
          <ac:chgData name="ALHAMMADI Rayan" userId="2693ed4d-fabb-406d-a744-69ffe8ca3f4b" providerId="ADAL" clId="{9E5674F8-08D8-47BE-8333-9B89723661F9}" dt="2023-11-23T05:41:00.190" v="292"/>
          <ac:spMkLst>
            <pc:docMk/>
            <pc:sldMk cId="690379486" sldId="2147475773"/>
            <ac:spMk id="507" creationId="{2F647015-5454-2ACD-154A-50B98E7A388E}"/>
          </ac:spMkLst>
        </pc:spChg>
        <pc:spChg chg="mod">
          <ac:chgData name="ALHAMMADI Rayan" userId="2693ed4d-fabb-406d-a744-69ffe8ca3f4b" providerId="ADAL" clId="{9E5674F8-08D8-47BE-8333-9B89723661F9}" dt="2023-11-23T05:41:00.190" v="292"/>
          <ac:spMkLst>
            <pc:docMk/>
            <pc:sldMk cId="690379486" sldId="2147475773"/>
            <ac:spMk id="508" creationId="{4622C302-99F2-4610-E045-99D84EB4656A}"/>
          </ac:spMkLst>
        </pc:spChg>
        <pc:spChg chg="mod">
          <ac:chgData name="ALHAMMADI Rayan" userId="2693ed4d-fabb-406d-a744-69ffe8ca3f4b" providerId="ADAL" clId="{9E5674F8-08D8-47BE-8333-9B89723661F9}" dt="2023-11-23T05:41:00.190" v="292"/>
          <ac:spMkLst>
            <pc:docMk/>
            <pc:sldMk cId="690379486" sldId="2147475773"/>
            <ac:spMk id="509" creationId="{9D7C296F-A4C3-E9E4-0D2F-8A259294F1EF}"/>
          </ac:spMkLst>
        </pc:spChg>
        <pc:spChg chg="mod">
          <ac:chgData name="ALHAMMADI Rayan" userId="2693ed4d-fabb-406d-a744-69ffe8ca3f4b" providerId="ADAL" clId="{9E5674F8-08D8-47BE-8333-9B89723661F9}" dt="2023-11-23T05:41:00.190" v="292"/>
          <ac:spMkLst>
            <pc:docMk/>
            <pc:sldMk cId="690379486" sldId="2147475773"/>
            <ac:spMk id="510" creationId="{93BE5156-4C1A-8DF8-3641-89750E18A13B}"/>
          </ac:spMkLst>
        </pc:spChg>
        <pc:spChg chg="mod">
          <ac:chgData name="ALHAMMADI Rayan" userId="2693ed4d-fabb-406d-a744-69ffe8ca3f4b" providerId="ADAL" clId="{9E5674F8-08D8-47BE-8333-9B89723661F9}" dt="2023-11-23T05:41:00.190" v="292"/>
          <ac:spMkLst>
            <pc:docMk/>
            <pc:sldMk cId="690379486" sldId="2147475773"/>
            <ac:spMk id="511" creationId="{9AD134C5-CD09-DE84-E3DB-A159DE1F24BA}"/>
          </ac:spMkLst>
        </pc:spChg>
        <pc:spChg chg="mod">
          <ac:chgData name="ALHAMMADI Rayan" userId="2693ed4d-fabb-406d-a744-69ffe8ca3f4b" providerId="ADAL" clId="{9E5674F8-08D8-47BE-8333-9B89723661F9}" dt="2023-11-23T05:41:00.190" v="292"/>
          <ac:spMkLst>
            <pc:docMk/>
            <pc:sldMk cId="690379486" sldId="2147475773"/>
            <ac:spMk id="512" creationId="{FE5D1D1F-F5B1-8E58-20ED-4FDEA70DA18F}"/>
          </ac:spMkLst>
        </pc:spChg>
        <pc:spChg chg="mod">
          <ac:chgData name="ALHAMMADI Rayan" userId="2693ed4d-fabb-406d-a744-69ffe8ca3f4b" providerId="ADAL" clId="{9E5674F8-08D8-47BE-8333-9B89723661F9}" dt="2023-11-23T05:41:00.190" v="292"/>
          <ac:spMkLst>
            <pc:docMk/>
            <pc:sldMk cId="690379486" sldId="2147475773"/>
            <ac:spMk id="513" creationId="{0BF825D6-BDA8-6417-DBA2-4959D1FA476A}"/>
          </ac:spMkLst>
        </pc:spChg>
        <pc:spChg chg="mod">
          <ac:chgData name="ALHAMMADI Rayan" userId="2693ed4d-fabb-406d-a744-69ffe8ca3f4b" providerId="ADAL" clId="{9E5674F8-08D8-47BE-8333-9B89723661F9}" dt="2023-11-23T05:41:00.190" v="292"/>
          <ac:spMkLst>
            <pc:docMk/>
            <pc:sldMk cId="690379486" sldId="2147475773"/>
            <ac:spMk id="514" creationId="{522DAF59-8B1B-C278-B629-5C9E3CFE3978}"/>
          </ac:spMkLst>
        </pc:spChg>
        <pc:spChg chg="mod">
          <ac:chgData name="ALHAMMADI Rayan" userId="2693ed4d-fabb-406d-a744-69ffe8ca3f4b" providerId="ADAL" clId="{9E5674F8-08D8-47BE-8333-9B89723661F9}" dt="2023-11-23T05:41:00.190" v="292"/>
          <ac:spMkLst>
            <pc:docMk/>
            <pc:sldMk cId="690379486" sldId="2147475773"/>
            <ac:spMk id="515" creationId="{0E379EAC-1C44-30BB-4084-FB1E2089BE38}"/>
          </ac:spMkLst>
        </pc:spChg>
        <pc:spChg chg="mod">
          <ac:chgData name="ALHAMMADI Rayan" userId="2693ed4d-fabb-406d-a744-69ffe8ca3f4b" providerId="ADAL" clId="{9E5674F8-08D8-47BE-8333-9B89723661F9}" dt="2023-11-23T05:41:00.190" v="292"/>
          <ac:spMkLst>
            <pc:docMk/>
            <pc:sldMk cId="690379486" sldId="2147475773"/>
            <ac:spMk id="516" creationId="{3F5EF3E4-B90F-B222-764D-6321E4C6C6F7}"/>
          </ac:spMkLst>
        </pc:spChg>
        <pc:spChg chg="mod">
          <ac:chgData name="ALHAMMADI Rayan" userId="2693ed4d-fabb-406d-a744-69ffe8ca3f4b" providerId="ADAL" clId="{9E5674F8-08D8-47BE-8333-9B89723661F9}" dt="2023-11-23T05:41:00.190" v="292"/>
          <ac:spMkLst>
            <pc:docMk/>
            <pc:sldMk cId="690379486" sldId="2147475773"/>
            <ac:spMk id="517" creationId="{2D48A6C0-D828-9CDF-10DD-1A77E7DD3722}"/>
          </ac:spMkLst>
        </pc:spChg>
        <pc:spChg chg="mod">
          <ac:chgData name="ALHAMMADI Rayan" userId="2693ed4d-fabb-406d-a744-69ffe8ca3f4b" providerId="ADAL" clId="{9E5674F8-08D8-47BE-8333-9B89723661F9}" dt="2023-11-23T05:41:00.190" v="292"/>
          <ac:spMkLst>
            <pc:docMk/>
            <pc:sldMk cId="690379486" sldId="2147475773"/>
            <ac:spMk id="518" creationId="{0EADE888-148B-B328-0533-B80505FC81D9}"/>
          </ac:spMkLst>
        </pc:spChg>
        <pc:spChg chg="mod">
          <ac:chgData name="ALHAMMADI Rayan" userId="2693ed4d-fabb-406d-a744-69ffe8ca3f4b" providerId="ADAL" clId="{9E5674F8-08D8-47BE-8333-9B89723661F9}" dt="2023-11-23T05:41:00.190" v="292"/>
          <ac:spMkLst>
            <pc:docMk/>
            <pc:sldMk cId="690379486" sldId="2147475773"/>
            <ac:spMk id="519" creationId="{BF567036-24B3-7F5E-F4CE-B890342E8C9A}"/>
          </ac:spMkLst>
        </pc:spChg>
        <pc:spChg chg="mod">
          <ac:chgData name="ALHAMMADI Rayan" userId="2693ed4d-fabb-406d-a744-69ffe8ca3f4b" providerId="ADAL" clId="{9E5674F8-08D8-47BE-8333-9B89723661F9}" dt="2023-11-23T05:41:00.190" v="292"/>
          <ac:spMkLst>
            <pc:docMk/>
            <pc:sldMk cId="690379486" sldId="2147475773"/>
            <ac:spMk id="520" creationId="{074F7EFF-95C4-DBA8-127F-CC737518CE98}"/>
          </ac:spMkLst>
        </pc:spChg>
        <pc:spChg chg="mod">
          <ac:chgData name="ALHAMMADI Rayan" userId="2693ed4d-fabb-406d-a744-69ffe8ca3f4b" providerId="ADAL" clId="{9E5674F8-08D8-47BE-8333-9B89723661F9}" dt="2023-11-23T05:41:00.190" v="292"/>
          <ac:spMkLst>
            <pc:docMk/>
            <pc:sldMk cId="690379486" sldId="2147475773"/>
            <ac:spMk id="521" creationId="{BFB46554-C014-C29E-4074-24989A121C67}"/>
          </ac:spMkLst>
        </pc:spChg>
        <pc:spChg chg="mod">
          <ac:chgData name="ALHAMMADI Rayan" userId="2693ed4d-fabb-406d-a744-69ffe8ca3f4b" providerId="ADAL" clId="{9E5674F8-08D8-47BE-8333-9B89723661F9}" dt="2023-11-23T05:41:00.190" v="292"/>
          <ac:spMkLst>
            <pc:docMk/>
            <pc:sldMk cId="690379486" sldId="2147475773"/>
            <ac:spMk id="522" creationId="{61DB39E0-57AE-057F-BD1F-2690D720A8E3}"/>
          </ac:spMkLst>
        </pc:spChg>
        <pc:spChg chg="mod">
          <ac:chgData name="ALHAMMADI Rayan" userId="2693ed4d-fabb-406d-a744-69ffe8ca3f4b" providerId="ADAL" clId="{9E5674F8-08D8-47BE-8333-9B89723661F9}" dt="2023-11-23T05:41:00.190" v="292"/>
          <ac:spMkLst>
            <pc:docMk/>
            <pc:sldMk cId="690379486" sldId="2147475773"/>
            <ac:spMk id="523" creationId="{57716D54-2589-4C93-DDAB-3295CD89A1D6}"/>
          </ac:spMkLst>
        </pc:spChg>
        <pc:spChg chg="mod">
          <ac:chgData name="ALHAMMADI Rayan" userId="2693ed4d-fabb-406d-a744-69ffe8ca3f4b" providerId="ADAL" clId="{9E5674F8-08D8-47BE-8333-9B89723661F9}" dt="2023-11-23T05:41:00.190" v="292"/>
          <ac:spMkLst>
            <pc:docMk/>
            <pc:sldMk cId="690379486" sldId="2147475773"/>
            <ac:spMk id="524" creationId="{AD9B4639-66D3-5FBB-B199-E4ABEE7DE432}"/>
          </ac:spMkLst>
        </pc:spChg>
        <pc:spChg chg="mod">
          <ac:chgData name="ALHAMMADI Rayan" userId="2693ed4d-fabb-406d-a744-69ffe8ca3f4b" providerId="ADAL" clId="{9E5674F8-08D8-47BE-8333-9B89723661F9}" dt="2023-11-23T05:41:00.190" v="292"/>
          <ac:spMkLst>
            <pc:docMk/>
            <pc:sldMk cId="690379486" sldId="2147475773"/>
            <ac:spMk id="525" creationId="{BF0E7AD8-00EE-1A6A-4BE3-FE8BF14B7CD8}"/>
          </ac:spMkLst>
        </pc:spChg>
        <pc:spChg chg="mod">
          <ac:chgData name="ALHAMMADI Rayan" userId="2693ed4d-fabb-406d-a744-69ffe8ca3f4b" providerId="ADAL" clId="{9E5674F8-08D8-47BE-8333-9B89723661F9}" dt="2023-11-23T05:41:00.190" v="292"/>
          <ac:spMkLst>
            <pc:docMk/>
            <pc:sldMk cId="690379486" sldId="2147475773"/>
            <ac:spMk id="526" creationId="{B2457DC7-97B4-FAE4-270E-D9CEFE4A221B}"/>
          </ac:spMkLst>
        </pc:spChg>
        <pc:spChg chg="mod">
          <ac:chgData name="ALHAMMADI Rayan" userId="2693ed4d-fabb-406d-a744-69ffe8ca3f4b" providerId="ADAL" clId="{9E5674F8-08D8-47BE-8333-9B89723661F9}" dt="2023-11-23T05:41:00.190" v="292"/>
          <ac:spMkLst>
            <pc:docMk/>
            <pc:sldMk cId="690379486" sldId="2147475773"/>
            <ac:spMk id="527" creationId="{EB147BC0-9DB9-03E2-41A3-CE648A657C48}"/>
          </ac:spMkLst>
        </pc:spChg>
        <pc:spChg chg="mod">
          <ac:chgData name="ALHAMMADI Rayan" userId="2693ed4d-fabb-406d-a744-69ffe8ca3f4b" providerId="ADAL" clId="{9E5674F8-08D8-47BE-8333-9B89723661F9}" dt="2023-11-23T05:41:00.190" v="292"/>
          <ac:spMkLst>
            <pc:docMk/>
            <pc:sldMk cId="690379486" sldId="2147475773"/>
            <ac:spMk id="528" creationId="{FB4D3408-10E2-323A-F9FD-0547423E6253}"/>
          </ac:spMkLst>
        </pc:spChg>
        <pc:spChg chg="mod">
          <ac:chgData name="ALHAMMADI Rayan" userId="2693ed4d-fabb-406d-a744-69ffe8ca3f4b" providerId="ADAL" clId="{9E5674F8-08D8-47BE-8333-9B89723661F9}" dt="2023-11-23T05:41:00.190" v="292"/>
          <ac:spMkLst>
            <pc:docMk/>
            <pc:sldMk cId="690379486" sldId="2147475773"/>
            <ac:spMk id="529" creationId="{80C865AE-0145-8D19-E6D4-934E28D55FA6}"/>
          </ac:spMkLst>
        </pc:spChg>
        <pc:spChg chg="mod">
          <ac:chgData name="ALHAMMADI Rayan" userId="2693ed4d-fabb-406d-a744-69ffe8ca3f4b" providerId="ADAL" clId="{9E5674F8-08D8-47BE-8333-9B89723661F9}" dt="2023-11-23T05:41:00.190" v="292"/>
          <ac:spMkLst>
            <pc:docMk/>
            <pc:sldMk cId="690379486" sldId="2147475773"/>
            <ac:spMk id="530" creationId="{72E67918-46AB-5004-F2B4-1A9949098057}"/>
          </ac:spMkLst>
        </pc:spChg>
        <pc:spChg chg="mod">
          <ac:chgData name="ALHAMMADI Rayan" userId="2693ed4d-fabb-406d-a744-69ffe8ca3f4b" providerId="ADAL" clId="{9E5674F8-08D8-47BE-8333-9B89723661F9}" dt="2023-11-23T05:41:00.190" v="292"/>
          <ac:spMkLst>
            <pc:docMk/>
            <pc:sldMk cId="690379486" sldId="2147475773"/>
            <ac:spMk id="531" creationId="{315BE04B-A143-3D87-F060-157F9F9BDB42}"/>
          </ac:spMkLst>
        </pc:spChg>
        <pc:spChg chg="mod">
          <ac:chgData name="ALHAMMADI Rayan" userId="2693ed4d-fabb-406d-a744-69ffe8ca3f4b" providerId="ADAL" clId="{9E5674F8-08D8-47BE-8333-9B89723661F9}" dt="2023-11-23T05:41:00.190" v="292"/>
          <ac:spMkLst>
            <pc:docMk/>
            <pc:sldMk cId="690379486" sldId="2147475773"/>
            <ac:spMk id="532" creationId="{A447A310-6EE5-AA8C-0B55-1FAC2AA03164}"/>
          </ac:spMkLst>
        </pc:spChg>
        <pc:spChg chg="mod">
          <ac:chgData name="ALHAMMADI Rayan" userId="2693ed4d-fabb-406d-a744-69ffe8ca3f4b" providerId="ADAL" clId="{9E5674F8-08D8-47BE-8333-9B89723661F9}" dt="2023-11-23T05:41:00.190" v="292"/>
          <ac:spMkLst>
            <pc:docMk/>
            <pc:sldMk cId="690379486" sldId="2147475773"/>
            <ac:spMk id="533" creationId="{C583EE5E-9110-162C-BBDB-2DBAC6D07D7C}"/>
          </ac:spMkLst>
        </pc:spChg>
        <pc:spChg chg="mod">
          <ac:chgData name="ALHAMMADI Rayan" userId="2693ed4d-fabb-406d-a744-69ffe8ca3f4b" providerId="ADAL" clId="{9E5674F8-08D8-47BE-8333-9B89723661F9}" dt="2023-11-23T05:41:00.190" v="292"/>
          <ac:spMkLst>
            <pc:docMk/>
            <pc:sldMk cId="690379486" sldId="2147475773"/>
            <ac:spMk id="534" creationId="{45F9A5D6-19A8-34D5-C470-5D15F438B5DA}"/>
          </ac:spMkLst>
        </pc:spChg>
        <pc:spChg chg="mod">
          <ac:chgData name="ALHAMMADI Rayan" userId="2693ed4d-fabb-406d-a744-69ffe8ca3f4b" providerId="ADAL" clId="{9E5674F8-08D8-47BE-8333-9B89723661F9}" dt="2023-11-23T05:41:00.190" v="292"/>
          <ac:spMkLst>
            <pc:docMk/>
            <pc:sldMk cId="690379486" sldId="2147475773"/>
            <ac:spMk id="535" creationId="{D67527D5-F524-48DD-9526-1F9A72A80829}"/>
          </ac:spMkLst>
        </pc:spChg>
        <pc:spChg chg="mod">
          <ac:chgData name="ALHAMMADI Rayan" userId="2693ed4d-fabb-406d-a744-69ffe8ca3f4b" providerId="ADAL" clId="{9E5674F8-08D8-47BE-8333-9B89723661F9}" dt="2023-11-23T05:41:00.190" v="292"/>
          <ac:spMkLst>
            <pc:docMk/>
            <pc:sldMk cId="690379486" sldId="2147475773"/>
            <ac:spMk id="536" creationId="{3F4DB579-9F42-4A8B-91C5-C7F3149C5FDE}"/>
          </ac:spMkLst>
        </pc:spChg>
        <pc:spChg chg="mod">
          <ac:chgData name="ALHAMMADI Rayan" userId="2693ed4d-fabb-406d-a744-69ffe8ca3f4b" providerId="ADAL" clId="{9E5674F8-08D8-47BE-8333-9B89723661F9}" dt="2023-11-23T05:41:00.190" v="292"/>
          <ac:spMkLst>
            <pc:docMk/>
            <pc:sldMk cId="690379486" sldId="2147475773"/>
            <ac:spMk id="537" creationId="{39332D64-7997-684A-2896-3406D939BA5B}"/>
          </ac:spMkLst>
        </pc:spChg>
        <pc:spChg chg="mod">
          <ac:chgData name="ALHAMMADI Rayan" userId="2693ed4d-fabb-406d-a744-69ffe8ca3f4b" providerId="ADAL" clId="{9E5674F8-08D8-47BE-8333-9B89723661F9}" dt="2023-11-23T05:41:00.190" v="292"/>
          <ac:spMkLst>
            <pc:docMk/>
            <pc:sldMk cId="690379486" sldId="2147475773"/>
            <ac:spMk id="538" creationId="{3BAF567F-FCC3-D2E2-EEAF-81D2DF33776A}"/>
          </ac:spMkLst>
        </pc:spChg>
        <pc:spChg chg="mod">
          <ac:chgData name="ALHAMMADI Rayan" userId="2693ed4d-fabb-406d-a744-69ffe8ca3f4b" providerId="ADAL" clId="{9E5674F8-08D8-47BE-8333-9B89723661F9}" dt="2023-11-23T05:41:00.190" v="292"/>
          <ac:spMkLst>
            <pc:docMk/>
            <pc:sldMk cId="690379486" sldId="2147475773"/>
            <ac:spMk id="539" creationId="{F9BCA2B8-8B27-8B5D-2B6F-5BE4607170BB}"/>
          </ac:spMkLst>
        </pc:spChg>
        <pc:spChg chg="mod">
          <ac:chgData name="ALHAMMADI Rayan" userId="2693ed4d-fabb-406d-a744-69ffe8ca3f4b" providerId="ADAL" clId="{9E5674F8-08D8-47BE-8333-9B89723661F9}" dt="2023-11-23T05:41:00.190" v="292"/>
          <ac:spMkLst>
            <pc:docMk/>
            <pc:sldMk cId="690379486" sldId="2147475773"/>
            <ac:spMk id="540" creationId="{C90228BC-9E19-0D66-5AB5-694277BCE014}"/>
          </ac:spMkLst>
        </pc:spChg>
        <pc:spChg chg="mod">
          <ac:chgData name="ALHAMMADI Rayan" userId="2693ed4d-fabb-406d-a744-69ffe8ca3f4b" providerId="ADAL" clId="{9E5674F8-08D8-47BE-8333-9B89723661F9}" dt="2023-11-23T05:41:00.190" v="292"/>
          <ac:spMkLst>
            <pc:docMk/>
            <pc:sldMk cId="690379486" sldId="2147475773"/>
            <ac:spMk id="541" creationId="{06D115DA-6E01-481E-BAED-15CA22AFEC69}"/>
          </ac:spMkLst>
        </pc:spChg>
        <pc:spChg chg="mod">
          <ac:chgData name="ALHAMMADI Rayan" userId="2693ed4d-fabb-406d-a744-69ffe8ca3f4b" providerId="ADAL" clId="{9E5674F8-08D8-47BE-8333-9B89723661F9}" dt="2023-11-23T05:41:00.190" v="292"/>
          <ac:spMkLst>
            <pc:docMk/>
            <pc:sldMk cId="690379486" sldId="2147475773"/>
            <ac:spMk id="542" creationId="{539DA4CB-D5A6-DA1E-3473-7DADB096FDEB}"/>
          </ac:spMkLst>
        </pc:spChg>
        <pc:spChg chg="mod">
          <ac:chgData name="ALHAMMADI Rayan" userId="2693ed4d-fabb-406d-a744-69ffe8ca3f4b" providerId="ADAL" clId="{9E5674F8-08D8-47BE-8333-9B89723661F9}" dt="2023-11-23T05:41:00.190" v="292"/>
          <ac:spMkLst>
            <pc:docMk/>
            <pc:sldMk cId="690379486" sldId="2147475773"/>
            <ac:spMk id="543" creationId="{EE0EC6EF-A8DC-AE1E-A1D9-37032AEC2798}"/>
          </ac:spMkLst>
        </pc:spChg>
        <pc:spChg chg="mod">
          <ac:chgData name="ALHAMMADI Rayan" userId="2693ed4d-fabb-406d-a744-69ffe8ca3f4b" providerId="ADAL" clId="{9E5674F8-08D8-47BE-8333-9B89723661F9}" dt="2023-11-23T05:41:00.190" v="292"/>
          <ac:spMkLst>
            <pc:docMk/>
            <pc:sldMk cId="690379486" sldId="2147475773"/>
            <ac:spMk id="544" creationId="{B52396DF-C592-6EAB-87DE-FDF55F7BF8B5}"/>
          </ac:spMkLst>
        </pc:spChg>
        <pc:spChg chg="mod">
          <ac:chgData name="ALHAMMADI Rayan" userId="2693ed4d-fabb-406d-a744-69ffe8ca3f4b" providerId="ADAL" clId="{9E5674F8-08D8-47BE-8333-9B89723661F9}" dt="2023-11-23T05:41:00.190" v="292"/>
          <ac:spMkLst>
            <pc:docMk/>
            <pc:sldMk cId="690379486" sldId="2147475773"/>
            <ac:spMk id="545" creationId="{512B036A-C1A9-D36F-4756-62B16F29ADDB}"/>
          </ac:spMkLst>
        </pc:spChg>
        <pc:spChg chg="mod">
          <ac:chgData name="ALHAMMADI Rayan" userId="2693ed4d-fabb-406d-a744-69ffe8ca3f4b" providerId="ADAL" clId="{9E5674F8-08D8-47BE-8333-9B89723661F9}" dt="2023-11-23T05:41:00.190" v="292"/>
          <ac:spMkLst>
            <pc:docMk/>
            <pc:sldMk cId="690379486" sldId="2147475773"/>
            <ac:spMk id="546" creationId="{A16F90EB-E343-6808-6B8E-3D7A693FAA34}"/>
          </ac:spMkLst>
        </pc:spChg>
        <pc:spChg chg="mod">
          <ac:chgData name="ALHAMMADI Rayan" userId="2693ed4d-fabb-406d-a744-69ffe8ca3f4b" providerId="ADAL" clId="{9E5674F8-08D8-47BE-8333-9B89723661F9}" dt="2023-11-23T05:41:00.190" v="292"/>
          <ac:spMkLst>
            <pc:docMk/>
            <pc:sldMk cId="690379486" sldId="2147475773"/>
            <ac:spMk id="547" creationId="{A41BC54C-095D-B726-9BC5-B31BB5493690}"/>
          </ac:spMkLst>
        </pc:spChg>
        <pc:spChg chg="mod">
          <ac:chgData name="ALHAMMADI Rayan" userId="2693ed4d-fabb-406d-a744-69ffe8ca3f4b" providerId="ADAL" clId="{9E5674F8-08D8-47BE-8333-9B89723661F9}" dt="2023-11-23T05:41:00.190" v="292"/>
          <ac:spMkLst>
            <pc:docMk/>
            <pc:sldMk cId="690379486" sldId="2147475773"/>
            <ac:spMk id="548" creationId="{E30F7919-0D3A-BBE1-B3AD-138ED853F4E0}"/>
          </ac:spMkLst>
        </pc:spChg>
        <pc:spChg chg="mod">
          <ac:chgData name="ALHAMMADI Rayan" userId="2693ed4d-fabb-406d-a744-69ffe8ca3f4b" providerId="ADAL" clId="{9E5674F8-08D8-47BE-8333-9B89723661F9}" dt="2023-11-23T05:41:00.190" v="292"/>
          <ac:spMkLst>
            <pc:docMk/>
            <pc:sldMk cId="690379486" sldId="2147475773"/>
            <ac:spMk id="549" creationId="{3B529F83-58AE-7BF7-2CB5-AF6946D7FA5D}"/>
          </ac:spMkLst>
        </pc:spChg>
        <pc:spChg chg="mod">
          <ac:chgData name="ALHAMMADI Rayan" userId="2693ed4d-fabb-406d-a744-69ffe8ca3f4b" providerId="ADAL" clId="{9E5674F8-08D8-47BE-8333-9B89723661F9}" dt="2023-11-23T05:41:00.190" v="292"/>
          <ac:spMkLst>
            <pc:docMk/>
            <pc:sldMk cId="690379486" sldId="2147475773"/>
            <ac:spMk id="550" creationId="{0C9480DC-18EB-92E1-9151-CD85C29A600B}"/>
          </ac:spMkLst>
        </pc:spChg>
        <pc:spChg chg="mod">
          <ac:chgData name="ALHAMMADI Rayan" userId="2693ed4d-fabb-406d-a744-69ffe8ca3f4b" providerId="ADAL" clId="{9E5674F8-08D8-47BE-8333-9B89723661F9}" dt="2023-11-23T05:41:00.190" v="292"/>
          <ac:spMkLst>
            <pc:docMk/>
            <pc:sldMk cId="690379486" sldId="2147475773"/>
            <ac:spMk id="551" creationId="{24681715-99C6-662E-60F3-99451E507CD5}"/>
          </ac:spMkLst>
        </pc:spChg>
        <pc:spChg chg="mod">
          <ac:chgData name="ALHAMMADI Rayan" userId="2693ed4d-fabb-406d-a744-69ffe8ca3f4b" providerId="ADAL" clId="{9E5674F8-08D8-47BE-8333-9B89723661F9}" dt="2023-11-23T05:41:00.190" v="292"/>
          <ac:spMkLst>
            <pc:docMk/>
            <pc:sldMk cId="690379486" sldId="2147475773"/>
            <ac:spMk id="552" creationId="{0C137F08-B507-78D7-BF09-EC79A590EA7E}"/>
          </ac:spMkLst>
        </pc:spChg>
        <pc:spChg chg="mod">
          <ac:chgData name="ALHAMMADI Rayan" userId="2693ed4d-fabb-406d-a744-69ffe8ca3f4b" providerId="ADAL" clId="{9E5674F8-08D8-47BE-8333-9B89723661F9}" dt="2023-11-23T05:41:00.190" v="292"/>
          <ac:spMkLst>
            <pc:docMk/>
            <pc:sldMk cId="690379486" sldId="2147475773"/>
            <ac:spMk id="553" creationId="{EC90BE8A-1B07-2178-D601-C9E2916C6F94}"/>
          </ac:spMkLst>
        </pc:spChg>
        <pc:spChg chg="mod">
          <ac:chgData name="ALHAMMADI Rayan" userId="2693ed4d-fabb-406d-a744-69ffe8ca3f4b" providerId="ADAL" clId="{9E5674F8-08D8-47BE-8333-9B89723661F9}" dt="2023-11-23T05:41:00.190" v="292"/>
          <ac:spMkLst>
            <pc:docMk/>
            <pc:sldMk cId="690379486" sldId="2147475773"/>
            <ac:spMk id="554" creationId="{ACADC2F6-F138-A410-5F0D-248930FF0AB0}"/>
          </ac:spMkLst>
        </pc:spChg>
        <pc:spChg chg="mod">
          <ac:chgData name="ALHAMMADI Rayan" userId="2693ed4d-fabb-406d-a744-69ffe8ca3f4b" providerId="ADAL" clId="{9E5674F8-08D8-47BE-8333-9B89723661F9}" dt="2023-11-23T05:41:00.190" v="292"/>
          <ac:spMkLst>
            <pc:docMk/>
            <pc:sldMk cId="690379486" sldId="2147475773"/>
            <ac:spMk id="555" creationId="{B9A9029F-681D-AC75-EA3D-5757CCFE54C4}"/>
          </ac:spMkLst>
        </pc:spChg>
        <pc:spChg chg="mod">
          <ac:chgData name="ALHAMMADI Rayan" userId="2693ed4d-fabb-406d-a744-69ffe8ca3f4b" providerId="ADAL" clId="{9E5674F8-08D8-47BE-8333-9B89723661F9}" dt="2023-11-23T05:41:00.190" v="292"/>
          <ac:spMkLst>
            <pc:docMk/>
            <pc:sldMk cId="690379486" sldId="2147475773"/>
            <ac:spMk id="556" creationId="{1D14EF69-84D9-4B0C-E479-14624ABAFE22}"/>
          </ac:spMkLst>
        </pc:spChg>
        <pc:spChg chg="mod">
          <ac:chgData name="ALHAMMADI Rayan" userId="2693ed4d-fabb-406d-a744-69ffe8ca3f4b" providerId="ADAL" clId="{9E5674F8-08D8-47BE-8333-9B89723661F9}" dt="2023-11-23T05:41:00.190" v="292"/>
          <ac:spMkLst>
            <pc:docMk/>
            <pc:sldMk cId="690379486" sldId="2147475773"/>
            <ac:spMk id="557" creationId="{D434BAD4-4BA3-B552-A719-ED978C60B278}"/>
          </ac:spMkLst>
        </pc:spChg>
        <pc:spChg chg="mod">
          <ac:chgData name="ALHAMMADI Rayan" userId="2693ed4d-fabb-406d-a744-69ffe8ca3f4b" providerId="ADAL" clId="{9E5674F8-08D8-47BE-8333-9B89723661F9}" dt="2023-11-23T05:41:00.190" v="292"/>
          <ac:spMkLst>
            <pc:docMk/>
            <pc:sldMk cId="690379486" sldId="2147475773"/>
            <ac:spMk id="558" creationId="{AE78926E-6001-D0EE-CA69-A4CA2CDB5E6C}"/>
          </ac:spMkLst>
        </pc:spChg>
        <pc:spChg chg="mod">
          <ac:chgData name="ALHAMMADI Rayan" userId="2693ed4d-fabb-406d-a744-69ffe8ca3f4b" providerId="ADAL" clId="{9E5674F8-08D8-47BE-8333-9B89723661F9}" dt="2023-11-23T05:41:00.190" v="292"/>
          <ac:spMkLst>
            <pc:docMk/>
            <pc:sldMk cId="690379486" sldId="2147475773"/>
            <ac:spMk id="559" creationId="{EE31EA7A-AAC4-0AC9-B3E4-05D66FAA9955}"/>
          </ac:spMkLst>
        </pc:spChg>
        <pc:spChg chg="mod">
          <ac:chgData name="ALHAMMADI Rayan" userId="2693ed4d-fabb-406d-a744-69ffe8ca3f4b" providerId="ADAL" clId="{9E5674F8-08D8-47BE-8333-9B89723661F9}" dt="2023-11-23T05:41:00.190" v="292"/>
          <ac:spMkLst>
            <pc:docMk/>
            <pc:sldMk cId="690379486" sldId="2147475773"/>
            <ac:spMk id="560" creationId="{1603A6E8-87EB-B3E8-794B-6B2AFB224BC2}"/>
          </ac:spMkLst>
        </pc:spChg>
        <pc:spChg chg="mod">
          <ac:chgData name="ALHAMMADI Rayan" userId="2693ed4d-fabb-406d-a744-69ffe8ca3f4b" providerId="ADAL" clId="{9E5674F8-08D8-47BE-8333-9B89723661F9}" dt="2023-11-23T05:41:00.190" v="292"/>
          <ac:spMkLst>
            <pc:docMk/>
            <pc:sldMk cId="690379486" sldId="2147475773"/>
            <ac:spMk id="561" creationId="{2D85474D-AA93-83CF-47A0-1EEA1ED75D23}"/>
          </ac:spMkLst>
        </pc:spChg>
        <pc:spChg chg="mod">
          <ac:chgData name="ALHAMMADI Rayan" userId="2693ed4d-fabb-406d-a744-69ffe8ca3f4b" providerId="ADAL" clId="{9E5674F8-08D8-47BE-8333-9B89723661F9}" dt="2023-11-23T05:41:00.190" v="292"/>
          <ac:spMkLst>
            <pc:docMk/>
            <pc:sldMk cId="690379486" sldId="2147475773"/>
            <ac:spMk id="562" creationId="{A18995F0-1C07-A2A9-F5CF-D6FD5406F396}"/>
          </ac:spMkLst>
        </pc:spChg>
        <pc:spChg chg="mod">
          <ac:chgData name="ALHAMMADI Rayan" userId="2693ed4d-fabb-406d-a744-69ffe8ca3f4b" providerId="ADAL" clId="{9E5674F8-08D8-47BE-8333-9B89723661F9}" dt="2023-11-23T05:41:00.190" v="292"/>
          <ac:spMkLst>
            <pc:docMk/>
            <pc:sldMk cId="690379486" sldId="2147475773"/>
            <ac:spMk id="563" creationId="{221F1EB7-C65A-1F19-DC08-0E76EB7A0BC9}"/>
          </ac:spMkLst>
        </pc:spChg>
        <pc:spChg chg="mod">
          <ac:chgData name="ALHAMMADI Rayan" userId="2693ed4d-fabb-406d-a744-69ffe8ca3f4b" providerId="ADAL" clId="{9E5674F8-08D8-47BE-8333-9B89723661F9}" dt="2023-11-23T05:41:00.190" v="292"/>
          <ac:spMkLst>
            <pc:docMk/>
            <pc:sldMk cId="690379486" sldId="2147475773"/>
            <ac:spMk id="564" creationId="{EED3DA0C-C135-186D-C880-AE9795D3B384}"/>
          </ac:spMkLst>
        </pc:spChg>
        <pc:spChg chg="mod">
          <ac:chgData name="ALHAMMADI Rayan" userId="2693ed4d-fabb-406d-a744-69ffe8ca3f4b" providerId="ADAL" clId="{9E5674F8-08D8-47BE-8333-9B89723661F9}" dt="2023-11-23T05:41:00.190" v="292"/>
          <ac:spMkLst>
            <pc:docMk/>
            <pc:sldMk cId="690379486" sldId="2147475773"/>
            <ac:spMk id="565" creationId="{373E1FB2-66F5-33CD-11CE-0C411AB186D1}"/>
          </ac:spMkLst>
        </pc:spChg>
        <pc:spChg chg="mod">
          <ac:chgData name="ALHAMMADI Rayan" userId="2693ed4d-fabb-406d-a744-69ffe8ca3f4b" providerId="ADAL" clId="{9E5674F8-08D8-47BE-8333-9B89723661F9}" dt="2023-11-23T05:41:00.190" v="292"/>
          <ac:spMkLst>
            <pc:docMk/>
            <pc:sldMk cId="690379486" sldId="2147475773"/>
            <ac:spMk id="566" creationId="{FED9D2D7-6EA8-23E4-1C87-43C1AFA093FE}"/>
          </ac:spMkLst>
        </pc:spChg>
        <pc:spChg chg="mod">
          <ac:chgData name="ALHAMMADI Rayan" userId="2693ed4d-fabb-406d-a744-69ffe8ca3f4b" providerId="ADAL" clId="{9E5674F8-08D8-47BE-8333-9B89723661F9}" dt="2023-11-23T05:41:00.190" v="292"/>
          <ac:spMkLst>
            <pc:docMk/>
            <pc:sldMk cId="690379486" sldId="2147475773"/>
            <ac:spMk id="567" creationId="{76964CEC-E754-2725-055C-DB59CA25B0AB}"/>
          </ac:spMkLst>
        </pc:spChg>
        <pc:spChg chg="mod">
          <ac:chgData name="ALHAMMADI Rayan" userId="2693ed4d-fabb-406d-a744-69ffe8ca3f4b" providerId="ADAL" clId="{9E5674F8-08D8-47BE-8333-9B89723661F9}" dt="2023-11-23T05:41:00.190" v="292"/>
          <ac:spMkLst>
            <pc:docMk/>
            <pc:sldMk cId="690379486" sldId="2147475773"/>
            <ac:spMk id="568" creationId="{7BC547E4-451A-1960-D667-7961DE64B237}"/>
          </ac:spMkLst>
        </pc:spChg>
        <pc:spChg chg="mod">
          <ac:chgData name="ALHAMMADI Rayan" userId="2693ed4d-fabb-406d-a744-69ffe8ca3f4b" providerId="ADAL" clId="{9E5674F8-08D8-47BE-8333-9B89723661F9}" dt="2023-11-23T05:41:00.190" v="292"/>
          <ac:spMkLst>
            <pc:docMk/>
            <pc:sldMk cId="690379486" sldId="2147475773"/>
            <ac:spMk id="569" creationId="{20982109-5F8C-864B-4A9C-DE8E0B3B0868}"/>
          </ac:spMkLst>
        </pc:spChg>
        <pc:spChg chg="mod">
          <ac:chgData name="ALHAMMADI Rayan" userId="2693ed4d-fabb-406d-a744-69ffe8ca3f4b" providerId="ADAL" clId="{9E5674F8-08D8-47BE-8333-9B89723661F9}" dt="2023-11-23T05:41:00.190" v="292"/>
          <ac:spMkLst>
            <pc:docMk/>
            <pc:sldMk cId="690379486" sldId="2147475773"/>
            <ac:spMk id="570" creationId="{86BCE8A6-A8C0-7CE1-190B-BBA67D138A98}"/>
          </ac:spMkLst>
        </pc:spChg>
        <pc:spChg chg="mod">
          <ac:chgData name="ALHAMMADI Rayan" userId="2693ed4d-fabb-406d-a744-69ffe8ca3f4b" providerId="ADAL" clId="{9E5674F8-08D8-47BE-8333-9B89723661F9}" dt="2023-11-23T05:41:00.190" v="292"/>
          <ac:spMkLst>
            <pc:docMk/>
            <pc:sldMk cId="690379486" sldId="2147475773"/>
            <ac:spMk id="571" creationId="{A7EB543E-47C1-93F7-068C-1102BFEA95A8}"/>
          </ac:spMkLst>
        </pc:spChg>
        <pc:spChg chg="mod">
          <ac:chgData name="ALHAMMADI Rayan" userId="2693ed4d-fabb-406d-a744-69ffe8ca3f4b" providerId="ADAL" clId="{9E5674F8-08D8-47BE-8333-9B89723661F9}" dt="2023-11-23T05:41:00.190" v="292"/>
          <ac:spMkLst>
            <pc:docMk/>
            <pc:sldMk cId="690379486" sldId="2147475773"/>
            <ac:spMk id="572" creationId="{EA21C7D4-E20B-519A-263D-3CF2B170D9D1}"/>
          </ac:spMkLst>
        </pc:spChg>
        <pc:spChg chg="mod">
          <ac:chgData name="ALHAMMADI Rayan" userId="2693ed4d-fabb-406d-a744-69ffe8ca3f4b" providerId="ADAL" clId="{9E5674F8-08D8-47BE-8333-9B89723661F9}" dt="2023-11-23T05:41:00.190" v="292"/>
          <ac:spMkLst>
            <pc:docMk/>
            <pc:sldMk cId="690379486" sldId="2147475773"/>
            <ac:spMk id="573" creationId="{E87BC42D-271E-84A8-6CFF-DC02528DAA21}"/>
          </ac:spMkLst>
        </pc:spChg>
        <pc:spChg chg="mod">
          <ac:chgData name="ALHAMMADI Rayan" userId="2693ed4d-fabb-406d-a744-69ffe8ca3f4b" providerId="ADAL" clId="{9E5674F8-08D8-47BE-8333-9B89723661F9}" dt="2023-11-23T05:41:00.190" v="292"/>
          <ac:spMkLst>
            <pc:docMk/>
            <pc:sldMk cId="690379486" sldId="2147475773"/>
            <ac:spMk id="574" creationId="{83CB4666-4F72-8BDD-F564-F5031936FE04}"/>
          </ac:spMkLst>
        </pc:spChg>
        <pc:spChg chg="mod">
          <ac:chgData name="ALHAMMADI Rayan" userId="2693ed4d-fabb-406d-a744-69ffe8ca3f4b" providerId="ADAL" clId="{9E5674F8-08D8-47BE-8333-9B89723661F9}" dt="2023-11-23T05:41:00.190" v="292"/>
          <ac:spMkLst>
            <pc:docMk/>
            <pc:sldMk cId="690379486" sldId="2147475773"/>
            <ac:spMk id="575" creationId="{FBC65083-035C-E05D-3688-A310CBE8F0FD}"/>
          </ac:spMkLst>
        </pc:spChg>
        <pc:spChg chg="mod">
          <ac:chgData name="ALHAMMADI Rayan" userId="2693ed4d-fabb-406d-a744-69ffe8ca3f4b" providerId="ADAL" clId="{9E5674F8-08D8-47BE-8333-9B89723661F9}" dt="2023-11-23T05:41:00.190" v="292"/>
          <ac:spMkLst>
            <pc:docMk/>
            <pc:sldMk cId="690379486" sldId="2147475773"/>
            <ac:spMk id="576" creationId="{AC92307D-6781-9074-0754-C68EFFAA8006}"/>
          </ac:spMkLst>
        </pc:spChg>
        <pc:spChg chg="mod">
          <ac:chgData name="ALHAMMADI Rayan" userId="2693ed4d-fabb-406d-a744-69ffe8ca3f4b" providerId="ADAL" clId="{9E5674F8-08D8-47BE-8333-9B89723661F9}" dt="2023-11-23T05:41:00.190" v="292"/>
          <ac:spMkLst>
            <pc:docMk/>
            <pc:sldMk cId="690379486" sldId="2147475773"/>
            <ac:spMk id="577" creationId="{BE472658-D3AA-7EC1-A5D1-F0E6C5ECDEF6}"/>
          </ac:spMkLst>
        </pc:spChg>
        <pc:spChg chg="mod">
          <ac:chgData name="ALHAMMADI Rayan" userId="2693ed4d-fabb-406d-a744-69ffe8ca3f4b" providerId="ADAL" clId="{9E5674F8-08D8-47BE-8333-9B89723661F9}" dt="2023-11-23T05:41:00.190" v="292"/>
          <ac:spMkLst>
            <pc:docMk/>
            <pc:sldMk cId="690379486" sldId="2147475773"/>
            <ac:spMk id="578" creationId="{051A282F-A0F1-1EC7-F62B-1F9019B80815}"/>
          </ac:spMkLst>
        </pc:spChg>
        <pc:spChg chg="mod">
          <ac:chgData name="ALHAMMADI Rayan" userId="2693ed4d-fabb-406d-a744-69ffe8ca3f4b" providerId="ADAL" clId="{9E5674F8-08D8-47BE-8333-9B89723661F9}" dt="2023-11-23T05:41:00.190" v="292"/>
          <ac:spMkLst>
            <pc:docMk/>
            <pc:sldMk cId="690379486" sldId="2147475773"/>
            <ac:spMk id="579" creationId="{62DCB23A-204D-BA97-C069-E2469B10CBE9}"/>
          </ac:spMkLst>
        </pc:spChg>
        <pc:spChg chg="mod">
          <ac:chgData name="ALHAMMADI Rayan" userId="2693ed4d-fabb-406d-a744-69ffe8ca3f4b" providerId="ADAL" clId="{9E5674F8-08D8-47BE-8333-9B89723661F9}" dt="2023-11-23T05:41:00.190" v="292"/>
          <ac:spMkLst>
            <pc:docMk/>
            <pc:sldMk cId="690379486" sldId="2147475773"/>
            <ac:spMk id="580" creationId="{DDA75917-9171-4896-D7F7-7FC052017DD4}"/>
          </ac:spMkLst>
        </pc:spChg>
        <pc:spChg chg="mod">
          <ac:chgData name="ALHAMMADI Rayan" userId="2693ed4d-fabb-406d-a744-69ffe8ca3f4b" providerId="ADAL" clId="{9E5674F8-08D8-47BE-8333-9B89723661F9}" dt="2023-11-23T05:41:00.190" v="292"/>
          <ac:spMkLst>
            <pc:docMk/>
            <pc:sldMk cId="690379486" sldId="2147475773"/>
            <ac:spMk id="581" creationId="{C12AFFAF-5645-0DB7-8D00-281C60C6D704}"/>
          </ac:spMkLst>
        </pc:spChg>
        <pc:spChg chg="mod">
          <ac:chgData name="ALHAMMADI Rayan" userId="2693ed4d-fabb-406d-a744-69ffe8ca3f4b" providerId="ADAL" clId="{9E5674F8-08D8-47BE-8333-9B89723661F9}" dt="2023-11-23T05:41:00.190" v="292"/>
          <ac:spMkLst>
            <pc:docMk/>
            <pc:sldMk cId="690379486" sldId="2147475773"/>
            <ac:spMk id="582" creationId="{85CA2C10-5A68-E48C-C9B1-914E56310726}"/>
          </ac:spMkLst>
        </pc:spChg>
        <pc:spChg chg="mod">
          <ac:chgData name="ALHAMMADI Rayan" userId="2693ed4d-fabb-406d-a744-69ffe8ca3f4b" providerId="ADAL" clId="{9E5674F8-08D8-47BE-8333-9B89723661F9}" dt="2023-11-23T05:41:00.190" v="292"/>
          <ac:spMkLst>
            <pc:docMk/>
            <pc:sldMk cId="690379486" sldId="2147475773"/>
            <ac:spMk id="583" creationId="{0EEB339E-BFDF-C92C-45F7-244CC6FAE9F8}"/>
          </ac:spMkLst>
        </pc:spChg>
        <pc:spChg chg="mod">
          <ac:chgData name="ALHAMMADI Rayan" userId="2693ed4d-fabb-406d-a744-69ffe8ca3f4b" providerId="ADAL" clId="{9E5674F8-08D8-47BE-8333-9B89723661F9}" dt="2023-11-23T05:41:00.190" v="292"/>
          <ac:spMkLst>
            <pc:docMk/>
            <pc:sldMk cId="690379486" sldId="2147475773"/>
            <ac:spMk id="584" creationId="{9373CA8C-7209-D6F5-78AB-4D088A0CDE6C}"/>
          </ac:spMkLst>
        </pc:spChg>
        <pc:spChg chg="mod">
          <ac:chgData name="ALHAMMADI Rayan" userId="2693ed4d-fabb-406d-a744-69ffe8ca3f4b" providerId="ADAL" clId="{9E5674F8-08D8-47BE-8333-9B89723661F9}" dt="2023-11-23T05:41:00.190" v="292"/>
          <ac:spMkLst>
            <pc:docMk/>
            <pc:sldMk cId="690379486" sldId="2147475773"/>
            <ac:spMk id="585" creationId="{27F41EE8-B856-0227-D063-078FD1198874}"/>
          </ac:spMkLst>
        </pc:spChg>
        <pc:spChg chg="mod">
          <ac:chgData name="ALHAMMADI Rayan" userId="2693ed4d-fabb-406d-a744-69ffe8ca3f4b" providerId="ADAL" clId="{9E5674F8-08D8-47BE-8333-9B89723661F9}" dt="2023-11-23T05:41:00.190" v="292"/>
          <ac:spMkLst>
            <pc:docMk/>
            <pc:sldMk cId="690379486" sldId="2147475773"/>
            <ac:spMk id="586" creationId="{B4682D3E-D279-3A47-0054-D08DC6E790AE}"/>
          </ac:spMkLst>
        </pc:spChg>
        <pc:spChg chg="mod">
          <ac:chgData name="ALHAMMADI Rayan" userId="2693ed4d-fabb-406d-a744-69ffe8ca3f4b" providerId="ADAL" clId="{9E5674F8-08D8-47BE-8333-9B89723661F9}" dt="2023-11-23T05:41:00.190" v="292"/>
          <ac:spMkLst>
            <pc:docMk/>
            <pc:sldMk cId="690379486" sldId="2147475773"/>
            <ac:spMk id="587" creationId="{176E7619-2286-4FA2-4120-0C6E9F59ADCC}"/>
          </ac:spMkLst>
        </pc:spChg>
        <pc:spChg chg="mod">
          <ac:chgData name="ALHAMMADI Rayan" userId="2693ed4d-fabb-406d-a744-69ffe8ca3f4b" providerId="ADAL" clId="{9E5674F8-08D8-47BE-8333-9B89723661F9}" dt="2023-11-23T05:41:00.190" v="292"/>
          <ac:spMkLst>
            <pc:docMk/>
            <pc:sldMk cId="690379486" sldId="2147475773"/>
            <ac:spMk id="588" creationId="{D2689B24-D12E-707C-A68F-179E581A8864}"/>
          </ac:spMkLst>
        </pc:spChg>
        <pc:spChg chg="mod">
          <ac:chgData name="ALHAMMADI Rayan" userId="2693ed4d-fabb-406d-a744-69ffe8ca3f4b" providerId="ADAL" clId="{9E5674F8-08D8-47BE-8333-9B89723661F9}" dt="2023-11-23T05:41:00.190" v="292"/>
          <ac:spMkLst>
            <pc:docMk/>
            <pc:sldMk cId="690379486" sldId="2147475773"/>
            <ac:spMk id="589" creationId="{710AC991-E085-5622-62D4-FAE8E4C478CD}"/>
          </ac:spMkLst>
        </pc:spChg>
        <pc:spChg chg="mod">
          <ac:chgData name="ALHAMMADI Rayan" userId="2693ed4d-fabb-406d-a744-69ffe8ca3f4b" providerId="ADAL" clId="{9E5674F8-08D8-47BE-8333-9B89723661F9}" dt="2023-11-23T05:41:00.190" v="292"/>
          <ac:spMkLst>
            <pc:docMk/>
            <pc:sldMk cId="690379486" sldId="2147475773"/>
            <ac:spMk id="590" creationId="{1C885B14-5606-822E-71B8-BB4C8BD99DA5}"/>
          </ac:spMkLst>
        </pc:spChg>
        <pc:spChg chg="mod">
          <ac:chgData name="ALHAMMADI Rayan" userId="2693ed4d-fabb-406d-a744-69ffe8ca3f4b" providerId="ADAL" clId="{9E5674F8-08D8-47BE-8333-9B89723661F9}" dt="2023-11-23T05:41:00.190" v="292"/>
          <ac:spMkLst>
            <pc:docMk/>
            <pc:sldMk cId="690379486" sldId="2147475773"/>
            <ac:spMk id="591" creationId="{5997A9BF-63BE-A351-A739-4D0034BEFEDA}"/>
          </ac:spMkLst>
        </pc:spChg>
        <pc:spChg chg="mod">
          <ac:chgData name="ALHAMMADI Rayan" userId="2693ed4d-fabb-406d-a744-69ffe8ca3f4b" providerId="ADAL" clId="{9E5674F8-08D8-47BE-8333-9B89723661F9}" dt="2023-11-23T05:41:00.190" v="292"/>
          <ac:spMkLst>
            <pc:docMk/>
            <pc:sldMk cId="690379486" sldId="2147475773"/>
            <ac:spMk id="592" creationId="{029D7B52-A486-4C0E-5D0C-08DC23439C8E}"/>
          </ac:spMkLst>
        </pc:spChg>
        <pc:spChg chg="mod">
          <ac:chgData name="ALHAMMADI Rayan" userId="2693ed4d-fabb-406d-a744-69ffe8ca3f4b" providerId="ADAL" clId="{9E5674F8-08D8-47BE-8333-9B89723661F9}" dt="2023-11-23T05:41:00.190" v="292"/>
          <ac:spMkLst>
            <pc:docMk/>
            <pc:sldMk cId="690379486" sldId="2147475773"/>
            <ac:spMk id="593" creationId="{9A84A43A-A07F-1C7B-CD5E-AAB5D47E767F}"/>
          </ac:spMkLst>
        </pc:spChg>
        <pc:spChg chg="mod">
          <ac:chgData name="ALHAMMADI Rayan" userId="2693ed4d-fabb-406d-a744-69ffe8ca3f4b" providerId="ADAL" clId="{9E5674F8-08D8-47BE-8333-9B89723661F9}" dt="2023-11-23T05:41:00.190" v="292"/>
          <ac:spMkLst>
            <pc:docMk/>
            <pc:sldMk cId="690379486" sldId="2147475773"/>
            <ac:spMk id="594" creationId="{3CB6268F-8256-A240-10A5-A0049D953A36}"/>
          </ac:spMkLst>
        </pc:spChg>
        <pc:spChg chg="mod">
          <ac:chgData name="ALHAMMADI Rayan" userId="2693ed4d-fabb-406d-a744-69ffe8ca3f4b" providerId="ADAL" clId="{9E5674F8-08D8-47BE-8333-9B89723661F9}" dt="2023-11-23T05:41:00.190" v="292"/>
          <ac:spMkLst>
            <pc:docMk/>
            <pc:sldMk cId="690379486" sldId="2147475773"/>
            <ac:spMk id="595" creationId="{0E30CA61-E3DB-18AF-AEEB-3F18A59B52FA}"/>
          </ac:spMkLst>
        </pc:spChg>
        <pc:spChg chg="mod">
          <ac:chgData name="ALHAMMADI Rayan" userId="2693ed4d-fabb-406d-a744-69ffe8ca3f4b" providerId="ADAL" clId="{9E5674F8-08D8-47BE-8333-9B89723661F9}" dt="2023-11-23T05:41:00.190" v="292"/>
          <ac:spMkLst>
            <pc:docMk/>
            <pc:sldMk cId="690379486" sldId="2147475773"/>
            <ac:spMk id="596" creationId="{E9000CF7-1B71-6533-C226-73B6C68C8131}"/>
          </ac:spMkLst>
        </pc:spChg>
        <pc:spChg chg="mod">
          <ac:chgData name="ALHAMMADI Rayan" userId="2693ed4d-fabb-406d-a744-69ffe8ca3f4b" providerId="ADAL" clId="{9E5674F8-08D8-47BE-8333-9B89723661F9}" dt="2023-11-23T05:41:00.190" v="292"/>
          <ac:spMkLst>
            <pc:docMk/>
            <pc:sldMk cId="690379486" sldId="2147475773"/>
            <ac:spMk id="597" creationId="{5D4B660D-6546-F41E-CBA7-894BDDF6678B}"/>
          </ac:spMkLst>
        </pc:spChg>
        <pc:spChg chg="mod">
          <ac:chgData name="ALHAMMADI Rayan" userId="2693ed4d-fabb-406d-a744-69ffe8ca3f4b" providerId="ADAL" clId="{9E5674F8-08D8-47BE-8333-9B89723661F9}" dt="2023-11-23T05:41:00.190" v="292"/>
          <ac:spMkLst>
            <pc:docMk/>
            <pc:sldMk cId="690379486" sldId="2147475773"/>
            <ac:spMk id="598" creationId="{CE569ABE-BFEF-BB88-D78D-9CD344FE53AB}"/>
          </ac:spMkLst>
        </pc:spChg>
        <pc:spChg chg="mod">
          <ac:chgData name="ALHAMMADI Rayan" userId="2693ed4d-fabb-406d-a744-69ffe8ca3f4b" providerId="ADAL" clId="{9E5674F8-08D8-47BE-8333-9B89723661F9}" dt="2023-11-23T05:41:00.190" v="292"/>
          <ac:spMkLst>
            <pc:docMk/>
            <pc:sldMk cId="690379486" sldId="2147475773"/>
            <ac:spMk id="599" creationId="{630F8E34-ED06-06C9-4A42-D0F51EA9BF89}"/>
          </ac:spMkLst>
        </pc:spChg>
        <pc:spChg chg="mod">
          <ac:chgData name="ALHAMMADI Rayan" userId="2693ed4d-fabb-406d-a744-69ffe8ca3f4b" providerId="ADAL" clId="{9E5674F8-08D8-47BE-8333-9B89723661F9}" dt="2023-11-23T05:41:00.190" v="292"/>
          <ac:spMkLst>
            <pc:docMk/>
            <pc:sldMk cId="690379486" sldId="2147475773"/>
            <ac:spMk id="600" creationId="{3026A5D4-9A24-1094-CA44-7232514F98C5}"/>
          </ac:spMkLst>
        </pc:spChg>
        <pc:spChg chg="mod">
          <ac:chgData name="ALHAMMADI Rayan" userId="2693ed4d-fabb-406d-a744-69ffe8ca3f4b" providerId="ADAL" clId="{9E5674F8-08D8-47BE-8333-9B89723661F9}" dt="2023-11-23T05:41:00.190" v="292"/>
          <ac:spMkLst>
            <pc:docMk/>
            <pc:sldMk cId="690379486" sldId="2147475773"/>
            <ac:spMk id="601" creationId="{9967CBD5-D4EB-E5A7-300F-630E21751933}"/>
          </ac:spMkLst>
        </pc:spChg>
        <pc:spChg chg="mod">
          <ac:chgData name="ALHAMMADI Rayan" userId="2693ed4d-fabb-406d-a744-69ffe8ca3f4b" providerId="ADAL" clId="{9E5674F8-08D8-47BE-8333-9B89723661F9}" dt="2023-11-23T05:41:00.190" v="292"/>
          <ac:spMkLst>
            <pc:docMk/>
            <pc:sldMk cId="690379486" sldId="2147475773"/>
            <ac:spMk id="602" creationId="{716AE75F-5DD5-1B48-6D28-87EAEE941139}"/>
          </ac:spMkLst>
        </pc:spChg>
        <pc:spChg chg="mod">
          <ac:chgData name="ALHAMMADI Rayan" userId="2693ed4d-fabb-406d-a744-69ffe8ca3f4b" providerId="ADAL" clId="{9E5674F8-08D8-47BE-8333-9B89723661F9}" dt="2023-11-23T05:41:00.190" v="292"/>
          <ac:spMkLst>
            <pc:docMk/>
            <pc:sldMk cId="690379486" sldId="2147475773"/>
            <ac:spMk id="603" creationId="{3D17AEFF-1BD9-8E9B-1D6E-5019C426D8BC}"/>
          </ac:spMkLst>
        </pc:spChg>
        <pc:spChg chg="mod">
          <ac:chgData name="ALHAMMADI Rayan" userId="2693ed4d-fabb-406d-a744-69ffe8ca3f4b" providerId="ADAL" clId="{9E5674F8-08D8-47BE-8333-9B89723661F9}" dt="2023-11-23T05:41:00.190" v="292"/>
          <ac:spMkLst>
            <pc:docMk/>
            <pc:sldMk cId="690379486" sldId="2147475773"/>
            <ac:spMk id="604" creationId="{C569B0E3-E76E-AC8C-4427-192A644EDB44}"/>
          </ac:spMkLst>
        </pc:spChg>
        <pc:spChg chg="mod">
          <ac:chgData name="ALHAMMADI Rayan" userId="2693ed4d-fabb-406d-a744-69ffe8ca3f4b" providerId="ADAL" clId="{9E5674F8-08D8-47BE-8333-9B89723661F9}" dt="2023-11-23T05:41:00.190" v="292"/>
          <ac:spMkLst>
            <pc:docMk/>
            <pc:sldMk cId="690379486" sldId="2147475773"/>
            <ac:spMk id="605" creationId="{61671DB9-D1D6-8072-F26F-DCE4A454A846}"/>
          </ac:spMkLst>
        </pc:spChg>
        <pc:spChg chg="mod">
          <ac:chgData name="ALHAMMADI Rayan" userId="2693ed4d-fabb-406d-a744-69ffe8ca3f4b" providerId="ADAL" clId="{9E5674F8-08D8-47BE-8333-9B89723661F9}" dt="2023-11-23T05:41:00.190" v="292"/>
          <ac:spMkLst>
            <pc:docMk/>
            <pc:sldMk cId="690379486" sldId="2147475773"/>
            <ac:spMk id="606" creationId="{915045AA-263E-BD03-1AB4-E3C3CE4B647B}"/>
          </ac:spMkLst>
        </pc:spChg>
        <pc:spChg chg="mod">
          <ac:chgData name="ALHAMMADI Rayan" userId="2693ed4d-fabb-406d-a744-69ffe8ca3f4b" providerId="ADAL" clId="{9E5674F8-08D8-47BE-8333-9B89723661F9}" dt="2023-11-23T05:41:00.190" v="292"/>
          <ac:spMkLst>
            <pc:docMk/>
            <pc:sldMk cId="690379486" sldId="2147475773"/>
            <ac:spMk id="607" creationId="{FB020023-7A2C-D7A5-B5C7-2D4AB1F69D51}"/>
          </ac:spMkLst>
        </pc:spChg>
        <pc:spChg chg="mod">
          <ac:chgData name="ALHAMMADI Rayan" userId="2693ed4d-fabb-406d-a744-69ffe8ca3f4b" providerId="ADAL" clId="{9E5674F8-08D8-47BE-8333-9B89723661F9}" dt="2023-11-23T05:41:00.190" v="292"/>
          <ac:spMkLst>
            <pc:docMk/>
            <pc:sldMk cId="690379486" sldId="2147475773"/>
            <ac:spMk id="608" creationId="{B7510352-440D-749E-7034-09D109D6EC0A}"/>
          </ac:spMkLst>
        </pc:spChg>
        <pc:spChg chg="mod">
          <ac:chgData name="ALHAMMADI Rayan" userId="2693ed4d-fabb-406d-a744-69ffe8ca3f4b" providerId="ADAL" clId="{9E5674F8-08D8-47BE-8333-9B89723661F9}" dt="2023-11-23T05:41:00.190" v="292"/>
          <ac:spMkLst>
            <pc:docMk/>
            <pc:sldMk cId="690379486" sldId="2147475773"/>
            <ac:spMk id="609" creationId="{0099E180-753E-150A-8510-37C44BC21943}"/>
          </ac:spMkLst>
        </pc:spChg>
        <pc:spChg chg="mod">
          <ac:chgData name="ALHAMMADI Rayan" userId="2693ed4d-fabb-406d-a744-69ffe8ca3f4b" providerId="ADAL" clId="{9E5674F8-08D8-47BE-8333-9B89723661F9}" dt="2023-11-23T05:41:00.190" v="292"/>
          <ac:spMkLst>
            <pc:docMk/>
            <pc:sldMk cId="690379486" sldId="2147475773"/>
            <ac:spMk id="610" creationId="{42DFFF43-296E-CBBE-1FD6-88830F67F255}"/>
          </ac:spMkLst>
        </pc:spChg>
        <pc:spChg chg="add del mod">
          <ac:chgData name="ALHAMMADI Rayan" userId="2693ed4d-fabb-406d-a744-69ffe8ca3f4b" providerId="ADAL" clId="{9E5674F8-08D8-47BE-8333-9B89723661F9}" dt="2023-11-23T05:41:16.223" v="294" actId="478"/>
          <ac:spMkLst>
            <pc:docMk/>
            <pc:sldMk cId="690379486" sldId="2147475773"/>
            <ac:spMk id="611" creationId="{4A8F33F7-8643-25B2-A030-3D2999960CFD}"/>
          </ac:spMkLst>
        </pc:spChg>
        <pc:spChg chg="add del mod">
          <ac:chgData name="ALHAMMADI Rayan" userId="2693ed4d-fabb-406d-a744-69ffe8ca3f4b" providerId="ADAL" clId="{9E5674F8-08D8-47BE-8333-9B89723661F9}" dt="2023-11-23T05:41:16.223" v="294" actId="478"/>
          <ac:spMkLst>
            <pc:docMk/>
            <pc:sldMk cId="690379486" sldId="2147475773"/>
            <ac:spMk id="612" creationId="{99DA53F0-0473-F2D1-7AF1-341B45C3DF56}"/>
          </ac:spMkLst>
        </pc:spChg>
        <pc:spChg chg="add del mod">
          <ac:chgData name="ALHAMMADI Rayan" userId="2693ed4d-fabb-406d-a744-69ffe8ca3f4b" providerId="ADAL" clId="{9E5674F8-08D8-47BE-8333-9B89723661F9}" dt="2023-11-23T05:41:16.223" v="294" actId="478"/>
          <ac:spMkLst>
            <pc:docMk/>
            <pc:sldMk cId="690379486" sldId="2147475773"/>
            <ac:spMk id="613" creationId="{B30EDDD6-1920-0A5E-9096-D33D94739948}"/>
          </ac:spMkLst>
        </pc:spChg>
        <pc:spChg chg="add del mod">
          <ac:chgData name="ALHAMMADI Rayan" userId="2693ed4d-fabb-406d-a744-69ffe8ca3f4b" providerId="ADAL" clId="{9E5674F8-08D8-47BE-8333-9B89723661F9}" dt="2023-11-23T05:41:16.223" v="294" actId="478"/>
          <ac:spMkLst>
            <pc:docMk/>
            <pc:sldMk cId="690379486" sldId="2147475773"/>
            <ac:spMk id="615" creationId="{812C1EEA-4471-EA72-226F-D43F6D1542FF}"/>
          </ac:spMkLst>
        </pc:spChg>
        <pc:spChg chg="add del mod">
          <ac:chgData name="ALHAMMADI Rayan" userId="2693ed4d-fabb-406d-a744-69ffe8ca3f4b" providerId="ADAL" clId="{9E5674F8-08D8-47BE-8333-9B89723661F9}" dt="2023-11-23T05:41:16.223" v="294" actId="478"/>
          <ac:spMkLst>
            <pc:docMk/>
            <pc:sldMk cId="690379486" sldId="2147475773"/>
            <ac:spMk id="616" creationId="{D125B42E-8E1F-4153-7069-66873E61BC3B}"/>
          </ac:spMkLst>
        </pc:spChg>
        <pc:spChg chg="add del mod">
          <ac:chgData name="ALHAMMADI Rayan" userId="2693ed4d-fabb-406d-a744-69ffe8ca3f4b" providerId="ADAL" clId="{9E5674F8-08D8-47BE-8333-9B89723661F9}" dt="2023-11-23T05:41:16.223" v="294" actId="478"/>
          <ac:spMkLst>
            <pc:docMk/>
            <pc:sldMk cId="690379486" sldId="2147475773"/>
            <ac:spMk id="619" creationId="{8E31E68C-202C-331A-B713-F852361E43C1}"/>
          </ac:spMkLst>
        </pc:spChg>
        <pc:spChg chg="add del mod">
          <ac:chgData name="ALHAMMADI Rayan" userId="2693ed4d-fabb-406d-a744-69ffe8ca3f4b" providerId="ADAL" clId="{9E5674F8-08D8-47BE-8333-9B89723661F9}" dt="2023-11-23T05:41:16.223" v="294" actId="478"/>
          <ac:spMkLst>
            <pc:docMk/>
            <pc:sldMk cId="690379486" sldId="2147475773"/>
            <ac:spMk id="620" creationId="{F4EB3120-EACD-F7E7-7BBA-6C1B10EDB6CF}"/>
          </ac:spMkLst>
        </pc:spChg>
        <pc:spChg chg="add del mod">
          <ac:chgData name="ALHAMMADI Rayan" userId="2693ed4d-fabb-406d-a744-69ffe8ca3f4b" providerId="ADAL" clId="{9E5674F8-08D8-47BE-8333-9B89723661F9}" dt="2023-11-23T05:41:16.223" v="294" actId="478"/>
          <ac:spMkLst>
            <pc:docMk/>
            <pc:sldMk cId="690379486" sldId="2147475773"/>
            <ac:spMk id="622" creationId="{9F6B5348-B092-B24F-6242-A371CCD6D8B1}"/>
          </ac:spMkLst>
        </pc:spChg>
        <pc:spChg chg="add del mod">
          <ac:chgData name="ALHAMMADI Rayan" userId="2693ed4d-fabb-406d-a744-69ffe8ca3f4b" providerId="ADAL" clId="{9E5674F8-08D8-47BE-8333-9B89723661F9}" dt="2023-11-23T05:41:16.223" v="294" actId="478"/>
          <ac:spMkLst>
            <pc:docMk/>
            <pc:sldMk cId="690379486" sldId="2147475773"/>
            <ac:spMk id="623" creationId="{E19D25B7-EE37-3487-2A01-101F0B03F515}"/>
          </ac:spMkLst>
        </pc:spChg>
        <pc:spChg chg="add del mod">
          <ac:chgData name="ALHAMMADI Rayan" userId="2693ed4d-fabb-406d-a744-69ffe8ca3f4b" providerId="ADAL" clId="{9E5674F8-08D8-47BE-8333-9B89723661F9}" dt="2023-11-23T05:41:16.223" v="294" actId="478"/>
          <ac:spMkLst>
            <pc:docMk/>
            <pc:sldMk cId="690379486" sldId="2147475773"/>
            <ac:spMk id="625" creationId="{EF1EFE57-3C1B-8208-24CC-8723F7EC8421}"/>
          </ac:spMkLst>
        </pc:spChg>
        <pc:spChg chg="add del mod">
          <ac:chgData name="ALHAMMADI Rayan" userId="2693ed4d-fabb-406d-a744-69ffe8ca3f4b" providerId="ADAL" clId="{9E5674F8-08D8-47BE-8333-9B89723661F9}" dt="2023-11-23T05:41:16.223" v="294" actId="478"/>
          <ac:spMkLst>
            <pc:docMk/>
            <pc:sldMk cId="690379486" sldId="2147475773"/>
            <ac:spMk id="626" creationId="{71907810-063E-1126-5475-205C877335B3}"/>
          </ac:spMkLst>
        </pc:spChg>
        <pc:spChg chg="add del mod">
          <ac:chgData name="ALHAMMADI Rayan" userId="2693ed4d-fabb-406d-a744-69ffe8ca3f4b" providerId="ADAL" clId="{9E5674F8-08D8-47BE-8333-9B89723661F9}" dt="2023-11-23T05:41:16.223" v="294" actId="478"/>
          <ac:spMkLst>
            <pc:docMk/>
            <pc:sldMk cId="690379486" sldId="2147475773"/>
            <ac:spMk id="628" creationId="{B7F85146-E0DA-EA40-985B-86C26E25A4B4}"/>
          </ac:spMkLst>
        </pc:spChg>
        <pc:spChg chg="add del mod">
          <ac:chgData name="ALHAMMADI Rayan" userId="2693ed4d-fabb-406d-a744-69ffe8ca3f4b" providerId="ADAL" clId="{9E5674F8-08D8-47BE-8333-9B89723661F9}" dt="2023-11-23T05:41:16.223" v="294" actId="478"/>
          <ac:spMkLst>
            <pc:docMk/>
            <pc:sldMk cId="690379486" sldId="2147475773"/>
            <ac:spMk id="630" creationId="{CE37CBE5-CB6F-9E04-BD33-FB6A9247BA35}"/>
          </ac:spMkLst>
        </pc:spChg>
        <pc:spChg chg="add del mod">
          <ac:chgData name="ALHAMMADI Rayan" userId="2693ed4d-fabb-406d-a744-69ffe8ca3f4b" providerId="ADAL" clId="{9E5674F8-08D8-47BE-8333-9B89723661F9}" dt="2023-11-23T05:41:16.223" v="294" actId="478"/>
          <ac:spMkLst>
            <pc:docMk/>
            <pc:sldMk cId="690379486" sldId="2147475773"/>
            <ac:spMk id="631" creationId="{E674C8A1-2178-F44D-B51B-0794F4D9BB32}"/>
          </ac:spMkLst>
        </pc:spChg>
        <pc:spChg chg="add del mod">
          <ac:chgData name="ALHAMMADI Rayan" userId="2693ed4d-fabb-406d-a744-69ffe8ca3f4b" providerId="ADAL" clId="{9E5674F8-08D8-47BE-8333-9B89723661F9}" dt="2023-11-23T05:41:16.223" v="294" actId="478"/>
          <ac:spMkLst>
            <pc:docMk/>
            <pc:sldMk cId="690379486" sldId="2147475773"/>
            <ac:spMk id="634" creationId="{BFECEA7B-274C-2F85-E445-842E20A61076}"/>
          </ac:spMkLst>
        </pc:spChg>
        <pc:spChg chg="add del mod">
          <ac:chgData name="ALHAMMADI Rayan" userId="2693ed4d-fabb-406d-a744-69ffe8ca3f4b" providerId="ADAL" clId="{9E5674F8-08D8-47BE-8333-9B89723661F9}" dt="2023-11-23T05:41:16.223" v="294" actId="478"/>
          <ac:spMkLst>
            <pc:docMk/>
            <pc:sldMk cId="690379486" sldId="2147475773"/>
            <ac:spMk id="636" creationId="{8A0CA2F5-3B57-BE38-1991-9DBCB90A31B9}"/>
          </ac:spMkLst>
        </pc:spChg>
        <pc:spChg chg="add del mod">
          <ac:chgData name="ALHAMMADI Rayan" userId="2693ed4d-fabb-406d-a744-69ffe8ca3f4b" providerId="ADAL" clId="{9E5674F8-08D8-47BE-8333-9B89723661F9}" dt="2023-11-23T05:41:16.223" v="294" actId="478"/>
          <ac:spMkLst>
            <pc:docMk/>
            <pc:sldMk cId="690379486" sldId="2147475773"/>
            <ac:spMk id="637" creationId="{CA0237BA-1D90-939B-8130-1754772D49DD}"/>
          </ac:spMkLst>
        </pc:spChg>
        <pc:spChg chg="add del mod">
          <ac:chgData name="ALHAMMADI Rayan" userId="2693ed4d-fabb-406d-a744-69ffe8ca3f4b" providerId="ADAL" clId="{9E5674F8-08D8-47BE-8333-9B89723661F9}" dt="2023-11-23T05:41:16.223" v="294" actId="478"/>
          <ac:spMkLst>
            <pc:docMk/>
            <pc:sldMk cId="690379486" sldId="2147475773"/>
            <ac:spMk id="640" creationId="{CBE5D337-1001-4F0A-BE9B-A533DAFC60E3}"/>
          </ac:spMkLst>
        </pc:spChg>
        <pc:spChg chg="add del mod">
          <ac:chgData name="ALHAMMADI Rayan" userId="2693ed4d-fabb-406d-a744-69ffe8ca3f4b" providerId="ADAL" clId="{9E5674F8-08D8-47BE-8333-9B89723661F9}" dt="2023-11-23T05:41:16.223" v="294" actId="478"/>
          <ac:spMkLst>
            <pc:docMk/>
            <pc:sldMk cId="690379486" sldId="2147475773"/>
            <ac:spMk id="642" creationId="{3F586CF7-6C6C-D852-98F2-F4368F72846C}"/>
          </ac:spMkLst>
        </pc:spChg>
        <pc:spChg chg="mod">
          <ac:chgData name="ALHAMMADI Rayan" userId="2693ed4d-fabb-406d-a744-69ffe8ca3f4b" providerId="ADAL" clId="{9E5674F8-08D8-47BE-8333-9B89723661F9}" dt="2023-11-23T05:41:19.022" v="296"/>
          <ac:spMkLst>
            <pc:docMk/>
            <pc:sldMk cId="690379486" sldId="2147475773"/>
            <ac:spMk id="644" creationId="{46316A86-512D-D968-F066-DDFD45E4A8C1}"/>
          </ac:spMkLst>
        </pc:spChg>
        <pc:spChg chg="mod">
          <ac:chgData name="ALHAMMADI Rayan" userId="2693ed4d-fabb-406d-a744-69ffe8ca3f4b" providerId="ADAL" clId="{9E5674F8-08D8-47BE-8333-9B89723661F9}" dt="2023-11-23T05:41:19.022" v="296"/>
          <ac:spMkLst>
            <pc:docMk/>
            <pc:sldMk cId="690379486" sldId="2147475773"/>
            <ac:spMk id="646" creationId="{46D7223E-9969-2478-E17C-567037CBAB7A}"/>
          </ac:spMkLst>
        </pc:spChg>
        <pc:spChg chg="mod">
          <ac:chgData name="ALHAMMADI Rayan" userId="2693ed4d-fabb-406d-a744-69ffe8ca3f4b" providerId="ADAL" clId="{9E5674F8-08D8-47BE-8333-9B89723661F9}" dt="2023-11-23T05:41:19.022" v="296"/>
          <ac:spMkLst>
            <pc:docMk/>
            <pc:sldMk cId="690379486" sldId="2147475773"/>
            <ac:spMk id="647" creationId="{C70B86A4-FBD9-2D31-6EEE-D9D61C114134}"/>
          </ac:spMkLst>
        </pc:spChg>
        <pc:spChg chg="mod">
          <ac:chgData name="ALHAMMADI Rayan" userId="2693ed4d-fabb-406d-a744-69ffe8ca3f4b" providerId="ADAL" clId="{9E5674F8-08D8-47BE-8333-9B89723661F9}" dt="2023-11-23T05:41:19.022" v="296"/>
          <ac:spMkLst>
            <pc:docMk/>
            <pc:sldMk cId="690379486" sldId="2147475773"/>
            <ac:spMk id="648" creationId="{5A83BBFD-3882-EF19-0102-68B1A2A8ED5F}"/>
          </ac:spMkLst>
        </pc:spChg>
        <pc:spChg chg="mod">
          <ac:chgData name="ALHAMMADI Rayan" userId="2693ed4d-fabb-406d-a744-69ffe8ca3f4b" providerId="ADAL" clId="{9E5674F8-08D8-47BE-8333-9B89723661F9}" dt="2023-11-23T05:41:19.022" v="296"/>
          <ac:spMkLst>
            <pc:docMk/>
            <pc:sldMk cId="690379486" sldId="2147475773"/>
            <ac:spMk id="650" creationId="{96A5DB37-5BFE-FEF0-8514-C6F74E70B010}"/>
          </ac:spMkLst>
        </pc:spChg>
        <pc:spChg chg="mod">
          <ac:chgData name="ALHAMMADI Rayan" userId="2693ed4d-fabb-406d-a744-69ffe8ca3f4b" providerId="ADAL" clId="{9E5674F8-08D8-47BE-8333-9B89723661F9}" dt="2023-11-23T05:41:19.022" v="296"/>
          <ac:spMkLst>
            <pc:docMk/>
            <pc:sldMk cId="690379486" sldId="2147475773"/>
            <ac:spMk id="651" creationId="{883CAEF7-EE7A-CA82-2D70-C28C950E09A4}"/>
          </ac:spMkLst>
        </pc:spChg>
        <pc:spChg chg="mod">
          <ac:chgData name="ALHAMMADI Rayan" userId="2693ed4d-fabb-406d-a744-69ffe8ca3f4b" providerId="ADAL" clId="{9E5674F8-08D8-47BE-8333-9B89723661F9}" dt="2023-11-23T05:41:19.022" v="296"/>
          <ac:spMkLst>
            <pc:docMk/>
            <pc:sldMk cId="690379486" sldId="2147475773"/>
            <ac:spMk id="654" creationId="{17F22439-FE42-6747-5BAC-F236FA4A67B1}"/>
          </ac:spMkLst>
        </pc:spChg>
        <pc:spChg chg="mod">
          <ac:chgData name="ALHAMMADI Rayan" userId="2693ed4d-fabb-406d-a744-69ffe8ca3f4b" providerId="ADAL" clId="{9E5674F8-08D8-47BE-8333-9B89723661F9}" dt="2023-11-23T05:41:19.022" v="296"/>
          <ac:spMkLst>
            <pc:docMk/>
            <pc:sldMk cId="690379486" sldId="2147475773"/>
            <ac:spMk id="655" creationId="{DCE19F7D-5CD9-4D84-6310-1E3581A95678}"/>
          </ac:spMkLst>
        </pc:spChg>
        <pc:spChg chg="mod">
          <ac:chgData name="ALHAMMADI Rayan" userId="2693ed4d-fabb-406d-a744-69ffe8ca3f4b" providerId="ADAL" clId="{9E5674F8-08D8-47BE-8333-9B89723661F9}" dt="2023-11-23T05:41:19.022" v="296"/>
          <ac:spMkLst>
            <pc:docMk/>
            <pc:sldMk cId="690379486" sldId="2147475773"/>
            <ac:spMk id="657" creationId="{92415DED-458A-CBDE-F890-202A67ACA244}"/>
          </ac:spMkLst>
        </pc:spChg>
        <pc:spChg chg="mod">
          <ac:chgData name="ALHAMMADI Rayan" userId="2693ed4d-fabb-406d-a744-69ffe8ca3f4b" providerId="ADAL" clId="{9E5674F8-08D8-47BE-8333-9B89723661F9}" dt="2023-11-23T05:41:19.022" v="296"/>
          <ac:spMkLst>
            <pc:docMk/>
            <pc:sldMk cId="690379486" sldId="2147475773"/>
            <ac:spMk id="658" creationId="{EDA5CA23-1D25-504A-30C7-3459FA78D3AB}"/>
          </ac:spMkLst>
        </pc:spChg>
        <pc:spChg chg="mod">
          <ac:chgData name="ALHAMMADI Rayan" userId="2693ed4d-fabb-406d-a744-69ffe8ca3f4b" providerId="ADAL" clId="{9E5674F8-08D8-47BE-8333-9B89723661F9}" dt="2023-11-23T05:41:19.022" v="296"/>
          <ac:spMkLst>
            <pc:docMk/>
            <pc:sldMk cId="690379486" sldId="2147475773"/>
            <ac:spMk id="660" creationId="{0C82B8B3-63D2-C83B-DC88-C5C80124B3D6}"/>
          </ac:spMkLst>
        </pc:spChg>
        <pc:spChg chg="mod">
          <ac:chgData name="ALHAMMADI Rayan" userId="2693ed4d-fabb-406d-a744-69ffe8ca3f4b" providerId="ADAL" clId="{9E5674F8-08D8-47BE-8333-9B89723661F9}" dt="2023-11-23T05:41:19.022" v="296"/>
          <ac:spMkLst>
            <pc:docMk/>
            <pc:sldMk cId="690379486" sldId="2147475773"/>
            <ac:spMk id="661" creationId="{FA3161B8-B963-201E-FFDB-F50AC86D48E1}"/>
          </ac:spMkLst>
        </pc:spChg>
        <pc:spChg chg="mod">
          <ac:chgData name="ALHAMMADI Rayan" userId="2693ed4d-fabb-406d-a744-69ffe8ca3f4b" providerId="ADAL" clId="{9E5674F8-08D8-47BE-8333-9B89723661F9}" dt="2023-11-23T05:41:19.022" v="296"/>
          <ac:spMkLst>
            <pc:docMk/>
            <pc:sldMk cId="690379486" sldId="2147475773"/>
            <ac:spMk id="663" creationId="{A0DBADF9-AC27-6831-5134-1E0984A9CA34}"/>
          </ac:spMkLst>
        </pc:spChg>
        <pc:spChg chg="mod">
          <ac:chgData name="ALHAMMADI Rayan" userId="2693ed4d-fabb-406d-a744-69ffe8ca3f4b" providerId="ADAL" clId="{9E5674F8-08D8-47BE-8333-9B89723661F9}" dt="2023-11-23T05:41:19.022" v="296"/>
          <ac:spMkLst>
            <pc:docMk/>
            <pc:sldMk cId="690379486" sldId="2147475773"/>
            <ac:spMk id="665" creationId="{0EAA39A8-1A0B-2A07-09FE-5508EA8EA9C5}"/>
          </ac:spMkLst>
        </pc:spChg>
        <pc:spChg chg="mod">
          <ac:chgData name="ALHAMMADI Rayan" userId="2693ed4d-fabb-406d-a744-69ffe8ca3f4b" providerId="ADAL" clId="{9E5674F8-08D8-47BE-8333-9B89723661F9}" dt="2023-11-23T05:41:19.022" v="296"/>
          <ac:spMkLst>
            <pc:docMk/>
            <pc:sldMk cId="690379486" sldId="2147475773"/>
            <ac:spMk id="666" creationId="{202C6286-6AF6-BA17-0270-C4D576AEBF3E}"/>
          </ac:spMkLst>
        </pc:spChg>
        <pc:spChg chg="mod">
          <ac:chgData name="ALHAMMADI Rayan" userId="2693ed4d-fabb-406d-a744-69ffe8ca3f4b" providerId="ADAL" clId="{9E5674F8-08D8-47BE-8333-9B89723661F9}" dt="2023-11-23T05:41:19.022" v="296"/>
          <ac:spMkLst>
            <pc:docMk/>
            <pc:sldMk cId="690379486" sldId="2147475773"/>
            <ac:spMk id="669" creationId="{B4B91009-9B43-4529-28BF-1017BF7CB752}"/>
          </ac:spMkLst>
        </pc:spChg>
        <pc:spChg chg="mod">
          <ac:chgData name="ALHAMMADI Rayan" userId="2693ed4d-fabb-406d-a744-69ffe8ca3f4b" providerId="ADAL" clId="{9E5674F8-08D8-47BE-8333-9B89723661F9}" dt="2023-11-23T05:41:19.022" v="296"/>
          <ac:spMkLst>
            <pc:docMk/>
            <pc:sldMk cId="690379486" sldId="2147475773"/>
            <ac:spMk id="671" creationId="{DC0EDED9-19EF-54CD-4E4F-21DE3E5BA264}"/>
          </ac:spMkLst>
        </pc:spChg>
        <pc:spChg chg="mod">
          <ac:chgData name="ALHAMMADI Rayan" userId="2693ed4d-fabb-406d-a744-69ffe8ca3f4b" providerId="ADAL" clId="{9E5674F8-08D8-47BE-8333-9B89723661F9}" dt="2023-11-23T05:41:19.022" v="296"/>
          <ac:spMkLst>
            <pc:docMk/>
            <pc:sldMk cId="690379486" sldId="2147475773"/>
            <ac:spMk id="672" creationId="{D92F770B-2EEA-6472-3FCE-8CCD0F94FADB}"/>
          </ac:spMkLst>
        </pc:spChg>
        <pc:spChg chg="mod">
          <ac:chgData name="ALHAMMADI Rayan" userId="2693ed4d-fabb-406d-a744-69ffe8ca3f4b" providerId="ADAL" clId="{9E5674F8-08D8-47BE-8333-9B89723661F9}" dt="2023-11-23T05:41:19.022" v="296"/>
          <ac:spMkLst>
            <pc:docMk/>
            <pc:sldMk cId="690379486" sldId="2147475773"/>
            <ac:spMk id="675" creationId="{A2C687E8-2CA5-EF38-F830-ADBACEF638F3}"/>
          </ac:spMkLst>
        </pc:spChg>
        <pc:spChg chg="mod">
          <ac:chgData name="ALHAMMADI Rayan" userId="2693ed4d-fabb-406d-a744-69ffe8ca3f4b" providerId="ADAL" clId="{9E5674F8-08D8-47BE-8333-9B89723661F9}" dt="2023-11-23T05:41:19.022" v="296"/>
          <ac:spMkLst>
            <pc:docMk/>
            <pc:sldMk cId="690379486" sldId="2147475773"/>
            <ac:spMk id="677" creationId="{31FA1A57-9339-D688-573A-C143F780329E}"/>
          </ac:spMkLst>
        </pc:spChg>
        <pc:spChg chg="mod">
          <ac:chgData name="ALHAMMADI Rayan" userId="2693ed4d-fabb-406d-a744-69ffe8ca3f4b" providerId="ADAL" clId="{9E5674F8-08D8-47BE-8333-9B89723661F9}" dt="2023-11-23T05:41:19.022" v="296"/>
          <ac:spMkLst>
            <pc:docMk/>
            <pc:sldMk cId="690379486" sldId="2147475773"/>
            <ac:spMk id="682" creationId="{B4F66D4A-C6C5-F5B1-5491-21C165975988}"/>
          </ac:spMkLst>
        </pc:spChg>
        <pc:spChg chg="mod">
          <ac:chgData name="ALHAMMADI Rayan" userId="2693ed4d-fabb-406d-a744-69ffe8ca3f4b" providerId="ADAL" clId="{9E5674F8-08D8-47BE-8333-9B89723661F9}" dt="2023-11-23T05:41:19.022" v="296"/>
          <ac:spMkLst>
            <pc:docMk/>
            <pc:sldMk cId="690379486" sldId="2147475773"/>
            <ac:spMk id="683" creationId="{D7A993C6-0BA3-86EE-9239-951BE90572BD}"/>
          </ac:spMkLst>
        </pc:spChg>
        <pc:spChg chg="mod">
          <ac:chgData name="ALHAMMADI Rayan" userId="2693ed4d-fabb-406d-a744-69ffe8ca3f4b" providerId="ADAL" clId="{9E5674F8-08D8-47BE-8333-9B89723661F9}" dt="2023-11-23T05:41:19.022" v="296"/>
          <ac:spMkLst>
            <pc:docMk/>
            <pc:sldMk cId="690379486" sldId="2147475773"/>
            <ac:spMk id="684" creationId="{F7FCBD83-317F-A612-C61B-0BE5C11CFF4F}"/>
          </ac:spMkLst>
        </pc:spChg>
        <pc:spChg chg="mod">
          <ac:chgData name="ALHAMMADI Rayan" userId="2693ed4d-fabb-406d-a744-69ffe8ca3f4b" providerId="ADAL" clId="{9E5674F8-08D8-47BE-8333-9B89723661F9}" dt="2023-11-23T05:41:19.022" v="296"/>
          <ac:spMkLst>
            <pc:docMk/>
            <pc:sldMk cId="690379486" sldId="2147475773"/>
            <ac:spMk id="685" creationId="{14059750-ACA3-AC51-EA63-37ADB39770CA}"/>
          </ac:spMkLst>
        </pc:spChg>
        <pc:spChg chg="mod">
          <ac:chgData name="ALHAMMADI Rayan" userId="2693ed4d-fabb-406d-a744-69ffe8ca3f4b" providerId="ADAL" clId="{9E5674F8-08D8-47BE-8333-9B89723661F9}" dt="2023-11-23T05:41:19.022" v="296"/>
          <ac:spMkLst>
            <pc:docMk/>
            <pc:sldMk cId="690379486" sldId="2147475773"/>
            <ac:spMk id="686" creationId="{A8270C58-6359-C5CA-8082-BBBA533CDD8A}"/>
          </ac:spMkLst>
        </pc:spChg>
        <pc:spChg chg="mod">
          <ac:chgData name="ALHAMMADI Rayan" userId="2693ed4d-fabb-406d-a744-69ffe8ca3f4b" providerId="ADAL" clId="{9E5674F8-08D8-47BE-8333-9B89723661F9}" dt="2023-11-23T05:41:19.022" v="296"/>
          <ac:spMkLst>
            <pc:docMk/>
            <pc:sldMk cId="690379486" sldId="2147475773"/>
            <ac:spMk id="687" creationId="{4C13F75A-B449-6BAC-317F-27FC432FEBA9}"/>
          </ac:spMkLst>
        </pc:spChg>
        <pc:spChg chg="mod">
          <ac:chgData name="ALHAMMADI Rayan" userId="2693ed4d-fabb-406d-a744-69ffe8ca3f4b" providerId="ADAL" clId="{9E5674F8-08D8-47BE-8333-9B89723661F9}" dt="2023-11-23T05:41:19.022" v="296"/>
          <ac:spMkLst>
            <pc:docMk/>
            <pc:sldMk cId="690379486" sldId="2147475773"/>
            <ac:spMk id="688" creationId="{EB380B2F-C1E2-E373-315E-5EB7379B76B7}"/>
          </ac:spMkLst>
        </pc:spChg>
        <pc:spChg chg="mod">
          <ac:chgData name="ALHAMMADI Rayan" userId="2693ed4d-fabb-406d-a744-69ffe8ca3f4b" providerId="ADAL" clId="{9E5674F8-08D8-47BE-8333-9B89723661F9}" dt="2023-11-23T05:41:19.022" v="296"/>
          <ac:spMkLst>
            <pc:docMk/>
            <pc:sldMk cId="690379486" sldId="2147475773"/>
            <ac:spMk id="689" creationId="{8E68F1E5-6C62-59F8-6BD7-13B455DC8865}"/>
          </ac:spMkLst>
        </pc:spChg>
        <pc:spChg chg="mod">
          <ac:chgData name="ALHAMMADI Rayan" userId="2693ed4d-fabb-406d-a744-69ffe8ca3f4b" providerId="ADAL" clId="{9E5674F8-08D8-47BE-8333-9B89723661F9}" dt="2023-11-23T05:41:19.022" v="296"/>
          <ac:spMkLst>
            <pc:docMk/>
            <pc:sldMk cId="690379486" sldId="2147475773"/>
            <ac:spMk id="690" creationId="{575CCC8E-EC29-9253-9FEC-EF55E4E84AF2}"/>
          </ac:spMkLst>
        </pc:spChg>
        <pc:spChg chg="mod">
          <ac:chgData name="ALHAMMADI Rayan" userId="2693ed4d-fabb-406d-a744-69ffe8ca3f4b" providerId="ADAL" clId="{9E5674F8-08D8-47BE-8333-9B89723661F9}" dt="2023-11-23T05:41:19.022" v="296"/>
          <ac:spMkLst>
            <pc:docMk/>
            <pc:sldMk cId="690379486" sldId="2147475773"/>
            <ac:spMk id="691" creationId="{B9DB78B7-7055-F479-0560-DF49E2EAA840}"/>
          </ac:spMkLst>
        </pc:spChg>
        <pc:spChg chg="mod">
          <ac:chgData name="ALHAMMADI Rayan" userId="2693ed4d-fabb-406d-a744-69ffe8ca3f4b" providerId="ADAL" clId="{9E5674F8-08D8-47BE-8333-9B89723661F9}" dt="2023-11-23T05:41:19.022" v="296"/>
          <ac:spMkLst>
            <pc:docMk/>
            <pc:sldMk cId="690379486" sldId="2147475773"/>
            <ac:spMk id="692" creationId="{1A6A5835-8986-BC25-B37B-4A50C601FE22}"/>
          </ac:spMkLst>
        </pc:spChg>
        <pc:spChg chg="mod">
          <ac:chgData name="ALHAMMADI Rayan" userId="2693ed4d-fabb-406d-a744-69ffe8ca3f4b" providerId="ADAL" clId="{9E5674F8-08D8-47BE-8333-9B89723661F9}" dt="2023-11-23T05:41:19.022" v="296"/>
          <ac:spMkLst>
            <pc:docMk/>
            <pc:sldMk cId="690379486" sldId="2147475773"/>
            <ac:spMk id="693" creationId="{57DB48D5-5318-9C0B-8D7D-350EEC01B79F}"/>
          </ac:spMkLst>
        </pc:spChg>
        <pc:spChg chg="mod">
          <ac:chgData name="ALHAMMADI Rayan" userId="2693ed4d-fabb-406d-a744-69ffe8ca3f4b" providerId="ADAL" clId="{9E5674F8-08D8-47BE-8333-9B89723661F9}" dt="2023-11-23T05:41:19.022" v="296"/>
          <ac:spMkLst>
            <pc:docMk/>
            <pc:sldMk cId="690379486" sldId="2147475773"/>
            <ac:spMk id="694" creationId="{8FC1EA17-4AF4-9A2E-C174-EF3C8992E572}"/>
          </ac:spMkLst>
        </pc:spChg>
        <pc:spChg chg="mod">
          <ac:chgData name="ALHAMMADI Rayan" userId="2693ed4d-fabb-406d-a744-69ffe8ca3f4b" providerId="ADAL" clId="{9E5674F8-08D8-47BE-8333-9B89723661F9}" dt="2023-11-23T05:41:19.022" v="296"/>
          <ac:spMkLst>
            <pc:docMk/>
            <pc:sldMk cId="690379486" sldId="2147475773"/>
            <ac:spMk id="695" creationId="{D7AC2970-1953-2575-E8C5-2181FE9484CA}"/>
          </ac:spMkLst>
        </pc:spChg>
        <pc:spChg chg="mod">
          <ac:chgData name="ALHAMMADI Rayan" userId="2693ed4d-fabb-406d-a744-69ffe8ca3f4b" providerId="ADAL" clId="{9E5674F8-08D8-47BE-8333-9B89723661F9}" dt="2023-11-23T05:41:19.022" v="296"/>
          <ac:spMkLst>
            <pc:docMk/>
            <pc:sldMk cId="690379486" sldId="2147475773"/>
            <ac:spMk id="696" creationId="{FE8C2D6E-A474-8D3F-7056-5A5DBB9FBF1A}"/>
          </ac:spMkLst>
        </pc:spChg>
        <pc:spChg chg="mod">
          <ac:chgData name="ALHAMMADI Rayan" userId="2693ed4d-fabb-406d-a744-69ffe8ca3f4b" providerId="ADAL" clId="{9E5674F8-08D8-47BE-8333-9B89723661F9}" dt="2023-11-23T05:41:19.022" v="296"/>
          <ac:spMkLst>
            <pc:docMk/>
            <pc:sldMk cId="690379486" sldId="2147475773"/>
            <ac:spMk id="697" creationId="{7A04B12E-AADE-A4E5-9CE9-94FC648600C2}"/>
          </ac:spMkLst>
        </pc:spChg>
        <pc:spChg chg="mod">
          <ac:chgData name="ALHAMMADI Rayan" userId="2693ed4d-fabb-406d-a744-69ffe8ca3f4b" providerId="ADAL" clId="{9E5674F8-08D8-47BE-8333-9B89723661F9}" dt="2023-11-23T05:41:19.022" v="296"/>
          <ac:spMkLst>
            <pc:docMk/>
            <pc:sldMk cId="690379486" sldId="2147475773"/>
            <ac:spMk id="698" creationId="{4BD66495-4B70-82FB-D8B7-022FF0FB6143}"/>
          </ac:spMkLst>
        </pc:spChg>
        <pc:spChg chg="mod">
          <ac:chgData name="ALHAMMADI Rayan" userId="2693ed4d-fabb-406d-a744-69ffe8ca3f4b" providerId="ADAL" clId="{9E5674F8-08D8-47BE-8333-9B89723661F9}" dt="2023-11-23T05:41:19.022" v="296"/>
          <ac:spMkLst>
            <pc:docMk/>
            <pc:sldMk cId="690379486" sldId="2147475773"/>
            <ac:spMk id="699" creationId="{374C87D0-7EF1-4485-4283-975F3F45C620}"/>
          </ac:spMkLst>
        </pc:spChg>
        <pc:spChg chg="mod">
          <ac:chgData name="ALHAMMADI Rayan" userId="2693ed4d-fabb-406d-a744-69ffe8ca3f4b" providerId="ADAL" clId="{9E5674F8-08D8-47BE-8333-9B89723661F9}" dt="2023-11-23T05:41:19.022" v="296"/>
          <ac:spMkLst>
            <pc:docMk/>
            <pc:sldMk cId="690379486" sldId="2147475773"/>
            <ac:spMk id="700" creationId="{9D5F30D0-3B9D-4565-4BB5-67A29874D3FD}"/>
          </ac:spMkLst>
        </pc:spChg>
        <pc:spChg chg="mod">
          <ac:chgData name="ALHAMMADI Rayan" userId="2693ed4d-fabb-406d-a744-69ffe8ca3f4b" providerId="ADAL" clId="{9E5674F8-08D8-47BE-8333-9B89723661F9}" dt="2023-11-23T05:41:19.022" v="296"/>
          <ac:spMkLst>
            <pc:docMk/>
            <pc:sldMk cId="690379486" sldId="2147475773"/>
            <ac:spMk id="701" creationId="{9D8ABF71-3D6E-3F87-40F4-98F1C775484F}"/>
          </ac:spMkLst>
        </pc:spChg>
        <pc:spChg chg="mod">
          <ac:chgData name="ALHAMMADI Rayan" userId="2693ed4d-fabb-406d-a744-69ffe8ca3f4b" providerId="ADAL" clId="{9E5674F8-08D8-47BE-8333-9B89723661F9}" dt="2023-11-23T05:41:19.022" v="296"/>
          <ac:spMkLst>
            <pc:docMk/>
            <pc:sldMk cId="690379486" sldId="2147475773"/>
            <ac:spMk id="702" creationId="{CF640046-C150-1839-601E-DB06F28EB51D}"/>
          </ac:spMkLst>
        </pc:spChg>
        <pc:spChg chg="mod">
          <ac:chgData name="ALHAMMADI Rayan" userId="2693ed4d-fabb-406d-a744-69ffe8ca3f4b" providerId="ADAL" clId="{9E5674F8-08D8-47BE-8333-9B89723661F9}" dt="2023-11-23T05:41:19.022" v="296"/>
          <ac:spMkLst>
            <pc:docMk/>
            <pc:sldMk cId="690379486" sldId="2147475773"/>
            <ac:spMk id="703" creationId="{8C623858-FEF9-B765-590C-5B1640951070}"/>
          </ac:spMkLst>
        </pc:spChg>
        <pc:spChg chg="mod">
          <ac:chgData name="ALHAMMADI Rayan" userId="2693ed4d-fabb-406d-a744-69ffe8ca3f4b" providerId="ADAL" clId="{9E5674F8-08D8-47BE-8333-9B89723661F9}" dt="2023-11-23T05:41:19.022" v="296"/>
          <ac:spMkLst>
            <pc:docMk/>
            <pc:sldMk cId="690379486" sldId="2147475773"/>
            <ac:spMk id="704" creationId="{6EBA37F7-7B47-0B5C-D2D4-2DA0B54C6FF8}"/>
          </ac:spMkLst>
        </pc:spChg>
        <pc:spChg chg="mod">
          <ac:chgData name="ALHAMMADI Rayan" userId="2693ed4d-fabb-406d-a744-69ffe8ca3f4b" providerId="ADAL" clId="{9E5674F8-08D8-47BE-8333-9B89723661F9}" dt="2023-11-23T05:41:19.022" v="296"/>
          <ac:spMkLst>
            <pc:docMk/>
            <pc:sldMk cId="690379486" sldId="2147475773"/>
            <ac:spMk id="705" creationId="{AE9218EE-603F-B25E-8CEC-03B7262C876E}"/>
          </ac:spMkLst>
        </pc:spChg>
        <pc:spChg chg="mod">
          <ac:chgData name="ALHAMMADI Rayan" userId="2693ed4d-fabb-406d-a744-69ffe8ca3f4b" providerId="ADAL" clId="{9E5674F8-08D8-47BE-8333-9B89723661F9}" dt="2023-11-23T05:41:19.022" v="296"/>
          <ac:spMkLst>
            <pc:docMk/>
            <pc:sldMk cId="690379486" sldId="2147475773"/>
            <ac:spMk id="706" creationId="{355282D0-D995-93AB-DA3E-432895D47F0A}"/>
          </ac:spMkLst>
        </pc:spChg>
        <pc:spChg chg="mod">
          <ac:chgData name="ALHAMMADI Rayan" userId="2693ed4d-fabb-406d-a744-69ffe8ca3f4b" providerId="ADAL" clId="{9E5674F8-08D8-47BE-8333-9B89723661F9}" dt="2023-11-23T05:41:19.022" v="296"/>
          <ac:spMkLst>
            <pc:docMk/>
            <pc:sldMk cId="690379486" sldId="2147475773"/>
            <ac:spMk id="707" creationId="{0D173CF1-228D-EBF3-5CEC-1578432FC853}"/>
          </ac:spMkLst>
        </pc:spChg>
        <pc:spChg chg="mod">
          <ac:chgData name="ALHAMMADI Rayan" userId="2693ed4d-fabb-406d-a744-69ffe8ca3f4b" providerId="ADAL" clId="{9E5674F8-08D8-47BE-8333-9B89723661F9}" dt="2023-11-23T05:41:19.022" v="296"/>
          <ac:spMkLst>
            <pc:docMk/>
            <pc:sldMk cId="690379486" sldId="2147475773"/>
            <ac:spMk id="708" creationId="{A1F72B5C-BB5F-4F0C-8591-D92E1121E5B4}"/>
          </ac:spMkLst>
        </pc:spChg>
        <pc:spChg chg="mod">
          <ac:chgData name="ALHAMMADI Rayan" userId="2693ed4d-fabb-406d-a744-69ffe8ca3f4b" providerId="ADAL" clId="{9E5674F8-08D8-47BE-8333-9B89723661F9}" dt="2023-11-23T05:41:19.022" v="296"/>
          <ac:spMkLst>
            <pc:docMk/>
            <pc:sldMk cId="690379486" sldId="2147475773"/>
            <ac:spMk id="709" creationId="{E79CA0D8-5607-D2BE-6520-218B2BF13255}"/>
          </ac:spMkLst>
        </pc:spChg>
        <pc:spChg chg="mod">
          <ac:chgData name="ALHAMMADI Rayan" userId="2693ed4d-fabb-406d-a744-69ffe8ca3f4b" providerId="ADAL" clId="{9E5674F8-08D8-47BE-8333-9B89723661F9}" dt="2023-11-23T05:41:19.022" v="296"/>
          <ac:spMkLst>
            <pc:docMk/>
            <pc:sldMk cId="690379486" sldId="2147475773"/>
            <ac:spMk id="710" creationId="{ACDF4FED-CC89-3267-279D-7AE3C4B602B6}"/>
          </ac:spMkLst>
        </pc:spChg>
        <pc:spChg chg="mod">
          <ac:chgData name="ALHAMMADI Rayan" userId="2693ed4d-fabb-406d-a744-69ffe8ca3f4b" providerId="ADAL" clId="{9E5674F8-08D8-47BE-8333-9B89723661F9}" dt="2023-11-23T05:41:19.022" v="296"/>
          <ac:spMkLst>
            <pc:docMk/>
            <pc:sldMk cId="690379486" sldId="2147475773"/>
            <ac:spMk id="711" creationId="{3E600FB0-FBBB-5A07-DDC1-E8685AAD173A}"/>
          </ac:spMkLst>
        </pc:spChg>
        <pc:spChg chg="mod">
          <ac:chgData name="ALHAMMADI Rayan" userId="2693ed4d-fabb-406d-a744-69ffe8ca3f4b" providerId="ADAL" clId="{9E5674F8-08D8-47BE-8333-9B89723661F9}" dt="2023-11-23T05:41:19.022" v="296"/>
          <ac:spMkLst>
            <pc:docMk/>
            <pc:sldMk cId="690379486" sldId="2147475773"/>
            <ac:spMk id="712" creationId="{C6B05945-D06F-B606-2D98-4965B5937843}"/>
          </ac:spMkLst>
        </pc:spChg>
        <pc:spChg chg="mod">
          <ac:chgData name="ALHAMMADI Rayan" userId="2693ed4d-fabb-406d-a744-69ffe8ca3f4b" providerId="ADAL" clId="{9E5674F8-08D8-47BE-8333-9B89723661F9}" dt="2023-11-23T05:41:19.022" v="296"/>
          <ac:spMkLst>
            <pc:docMk/>
            <pc:sldMk cId="690379486" sldId="2147475773"/>
            <ac:spMk id="713" creationId="{BDDEF794-82DA-DC68-F5FB-9239080618A2}"/>
          </ac:spMkLst>
        </pc:spChg>
        <pc:spChg chg="mod">
          <ac:chgData name="ALHAMMADI Rayan" userId="2693ed4d-fabb-406d-a744-69ffe8ca3f4b" providerId="ADAL" clId="{9E5674F8-08D8-47BE-8333-9B89723661F9}" dt="2023-11-23T05:41:19.022" v="296"/>
          <ac:spMkLst>
            <pc:docMk/>
            <pc:sldMk cId="690379486" sldId="2147475773"/>
            <ac:spMk id="714" creationId="{BDB4DCEC-47D8-912F-79BC-8D8A4157287B}"/>
          </ac:spMkLst>
        </pc:spChg>
        <pc:spChg chg="mod">
          <ac:chgData name="ALHAMMADI Rayan" userId="2693ed4d-fabb-406d-a744-69ffe8ca3f4b" providerId="ADAL" clId="{9E5674F8-08D8-47BE-8333-9B89723661F9}" dt="2023-11-23T05:41:19.022" v="296"/>
          <ac:spMkLst>
            <pc:docMk/>
            <pc:sldMk cId="690379486" sldId="2147475773"/>
            <ac:spMk id="715" creationId="{26F148D1-8CE3-15E4-BBF2-93D82042B651}"/>
          </ac:spMkLst>
        </pc:spChg>
        <pc:spChg chg="mod">
          <ac:chgData name="ALHAMMADI Rayan" userId="2693ed4d-fabb-406d-a744-69ffe8ca3f4b" providerId="ADAL" clId="{9E5674F8-08D8-47BE-8333-9B89723661F9}" dt="2023-11-23T05:41:19.022" v="296"/>
          <ac:spMkLst>
            <pc:docMk/>
            <pc:sldMk cId="690379486" sldId="2147475773"/>
            <ac:spMk id="716" creationId="{548DBBCF-708F-8F09-443B-5B61D274CD18}"/>
          </ac:spMkLst>
        </pc:spChg>
        <pc:spChg chg="mod">
          <ac:chgData name="ALHAMMADI Rayan" userId="2693ed4d-fabb-406d-a744-69ffe8ca3f4b" providerId="ADAL" clId="{9E5674F8-08D8-47BE-8333-9B89723661F9}" dt="2023-11-23T05:41:19.022" v="296"/>
          <ac:spMkLst>
            <pc:docMk/>
            <pc:sldMk cId="690379486" sldId="2147475773"/>
            <ac:spMk id="717" creationId="{3C2288D1-2F63-D5F0-01CF-8C6B07F2973A}"/>
          </ac:spMkLst>
        </pc:spChg>
        <pc:spChg chg="mod">
          <ac:chgData name="ALHAMMADI Rayan" userId="2693ed4d-fabb-406d-a744-69ffe8ca3f4b" providerId="ADAL" clId="{9E5674F8-08D8-47BE-8333-9B89723661F9}" dt="2023-11-23T05:41:19.022" v="296"/>
          <ac:spMkLst>
            <pc:docMk/>
            <pc:sldMk cId="690379486" sldId="2147475773"/>
            <ac:spMk id="718" creationId="{36A31CCA-2016-1D5C-A100-78840E33D5AC}"/>
          </ac:spMkLst>
        </pc:spChg>
        <pc:spChg chg="mod">
          <ac:chgData name="ALHAMMADI Rayan" userId="2693ed4d-fabb-406d-a744-69ffe8ca3f4b" providerId="ADAL" clId="{9E5674F8-08D8-47BE-8333-9B89723661F9}" dt="2023-11-23T05:41:19.022" v="296"/>
          <ac:spMkLst>
            <pc:docMk/>
            <pc:sldMk cId="690379486" sldId="2147475773"/>
            <ac:spMk id="719" creationId="{B7AC71A9-3CE0-9885-6D44-BAC36AE32FFF}"/>
          </ac:spMkLst>
        </pc:spChg>
        <pc:spChg chg="mod">
          <ac:chgData name="ALHAMMADI Rayan" userId="2693ed4d-fabb-406d-a744-69ffe8ca3f4b" providerId="ADAL" clId="{9E5674F8-08D8-47BE-8333-9B89723661F9}" dt="2023-11-23T05:41:19.022" v="296"/>
          <ac:spMkLst>
            <pc:docMk/>
            <pc:sldMk cId="690379486" sldId="2147475773"/>
            <ac:spMk id="720" creationId="{1F2F6EAD-9706-73D1-0733-8DBE8800A265}"/>
          </ac:spMkLst>
        </pc:spChg>
        <pc:spChg chg="mod">
          <ac:chgData name="ALHAMMADI Rayan" userId="2693ed4d-fabb-406d-a744-69ffe8ca3f4b" providerId="ADAL" clId="{9E5674F8-08D8-47BE-8333-9B89723661F9}" dt="2023-11-23T05:41:19.022" v="296"/>
          <ac:spMkLst>
            <pc:docMk/>
            <pc:sldMk cId="690379486" sldId="2147475773"/>
            <ac:spMk id="721" creationId="{902DBFFF-7BB5-840B-F9A0-CA3200BCCFC0}"/>
          </ac:spMkLst>
        </pc:spChg>
        <pc:spChg chg="mod">
          <ac:chgData name="ALHAMMADI Rayan" userId="2693ed4d-fabb-406d-a744-69ffe8ca3f4b" providerId="ADAL" clId="{9E5674F8-08D8-47BE-8333-9B89723661F9}" dt="2023-11-23T05:41:19.022" v="296"/>
          <ac:spMkLst>
            <pc:docMk/>
            <pc:sldMk cId="690379486" sldId="2147475773"/>
            <ac:spMk id="722" creationId="{EACBC566-CD41-A5A5-EB1F-979C3CC57F9E}"/>
          </ac:spMkLst>
        </pc:spChg>
        <pc:spChg chg="mod">
          <ac:chgData name="ALHAMMADI Rayan" userId="2693ed4d-fabb-406d-a744-69ffe8ca3f4b" providerId="ADAL" clId="{9E5674F8-08D8-47BE-8333-9B89723661F9}" dt="2023-11-23T05:41:19.022" v="296"/>
          <ac:spMkLst>
            <pc:docMk/>
            <pc:sldMk cId="690379486" sldId="2147475773"/>
            <ac:spMk id="723" creationId="{7D760FDF-C502-05BD-9A41-ECCEBC5F398D}"/>
          </ac:spMkLst>
        </pc:spChg>
        <pc:spChg chg="mod">
          <ac:chgData name="ALHAMMADI Rayan" userId="2693ed4d-fabb-406d-a744-69ffe8ca3f4b" providerId="ADAL" clId="{9E5674F8-08D8-47BE-8333-9B89723661F9}" dt="2023-11-23T05:41:19.022" v="296"/>
          <ac:spMkLst>
            <pc:docMk/>
            <pc:sldMk cId="690379486" sldId="2147475773"/>
            <ac:spMk id="724" creationId="{07292C9B-4A74-8FAF-E65B-2B918B278B08}"/>
          </ac:spMkLst>
        </pc:spChg>
        <pc:spChg chg="mod">
          <ac:chgData name="ALHAMMADI Rayan" userId="2693ed4d-fabb-406d-a744-69ffe8ca3f4b" providerId="ADAL" clId="{9E5674F8-08D8-47BE-8333-9B89723661F9}" dt="2023-11-23T05:41:19.022" v="296"/>
          <ac:spMkLst>
            <pc:docMk/>
            <pc:sldMk cId="690379486" sldId="2147475773"/>
            <ac:spMk id="725" creationId="{1A051445-7AF9-B4EE-B549-976D3921D0D8}"/>
          </ac:spMkLst>
        </pc:spChg>
        <pc:spChg chg="mod">
          <ac:chgData name="ALHAMMADI Rayan" userId="2693ed4d-fabb-406d-a744-69ffe8ca3f4b" providerId="ADAL" clId="{9E5674F8-08D8-47BE-8333-9B89723661F9}" dt="2023-11-23T05:41:19.022" v="296"/>
          <ac:spMkLst>
            <pc:docMk/>
            <pc:sldMk cId="690379486" sldId="2147475773"/>
            <ac:spMk id="726" creationId="{A5133CE2-BE1C-4C9B-D5FE-D532E9381A70}"/>
          </ac:spMkLst>
        </pc:spChg>
        <pc:spChg chg="mod">
          <ac:chgData name="ALHAMMADI Rayan" userId="2693ed4d-fabb-406d-a744-69ffe8ca3f4b" providerId="ADAL" clId="{9E5674F8-08D8-47BE-8333-9B89723661F9}" dt="2023-11-23T05:41:19.022" v="296"/>
          <ac:spMkLst>
            <pc:docMk/>
            <pc:sldMk cId="690379486" sldId="2147475773"/>
            <ac:spMk id="727" creationId="{51BBD578-DD16-FC1E-2F66-EE3C155EC43D}"/>
          </ac:spMkLst>
        </pc:spChg>
        <pc:spChg chg="mod">
          <ac:chgData name="ALHAMMADI Rayan" userId="2693ed4d-fabb-406d-a744-69ffe8ca3f4b" providerId="ADAL" clId="{9E5674F8-08D8-47BE-8333-9B89723661F9}" dt="2023-11-23T05:41:19.022" v="296"/>
          <ac:spMkLst>
            <pc:docMk/>
            <pc:sldMk cId="690379486" sldId="2147475773"/>
            <ac:spMk id="728" creationId="{62A16A45-5B14-0538-31CF-E0FDD163DA57}"/>
          </ac:spMkLst>
        </pc:spChg>
        <pc:spChg chg="mod">
          <ac:chgData name="ALHAMMADI Rayan" userId="2693ed4d-fabb-406d-a744-69ffe8ca3f4b" providerId="ADAL" clId="{9E5674F8-08D8-47BE-8333-9B89723661F9}" dt="2023-11-23T05:41:19.022" v="296"/>
          <ac:spMkLst>
            <pc:docMk/>
            <pc:sldMk cId="690379486" sldId="2147475773"/>
            <ac:spMk id="729" creationId="{D3BFEA6C-B86C-4744-40A9-69F07A8C8ACD}"/>
          </ac:spMkLst>
        </pc:spChg>
        <pc:spChg chg="mod">
          <ac:chgData name="ALHAMMADI Rayan" userId="2693ed4d-fabb-406d-a744-69ffe8ca3f4b" providerId="ADAL" clId="{9E5674F8-08D8-47BE-8333-9B89723661F9}" dt="2023-11-23T05:41:19.022" v="296"/>
          <ac:spMkLst>
            <pc:docMk/>
            <pc:sldMk cId="690379486" sldId="2147475773"/>
            <ac:spMk id="730" creationId="{EAF3C46D-56F3-BCE5-6A50-ED0283097565}"/>
          </ac:spMkLst>
        </pc:spChg>
        <pc:spChg chg="mod">
          <ac:chgData name="ALHAMMADI Rayan" userId="2693ed4d-fabb-406d-a744-69ffe8ca3f4b" providerId="ADAL" clId="{9E5674F8-08D8-47BE-8333-9B89723661F9}" dt="2023-11-23T05:41:19.022" v="296"/>
          <ac:spMkLst>
            <pc:docMk/>
            <pc:sldMk cId="690379486" sldId="2147475773"/>
            <ac:spMk id="731" creationId="{1008B65A-636F-41C0-F97F-8ABABDF4B895}"/>
          </ac:spMkLst>
        </pc:spChg>
        <pc:spChg chg="mod">
          <ac:chgData name="ALHAMMADI Rayan" userId="2693ed4d-fabb-406d-a744-69ffe8ca3f4b" providerId="ADAL" clId="{9E5674F8-08D8-47BE-8333-9B89723661F9}" dt="2023-11-23T05:41:19.022" v="296"/>
          <ac:spMkLst>
            <pc:docMk/>
            <pc:sldMk cId="690379486" sldId="2147475773"/>
            <ac:spMk id="732" creationId="{93472CE1-213B-1636-8A73-8F2FD2A4555D}"/>
          </ac:spMkLst>
        </pc:spChg>
        <pc:spChg chg="mod">
          <ac:chgData name="ALHAMMADI Rayan" userId="2693ed4d-fabb-406d-a744-69ffe8ca3f4b" providerId="ADAL" clId="{9E5674F8-08D8-47BE-8333-9B89723661F9}" dt="2023-11-23T05:41:19.022" v="296"/>
          <ac:spMkLst>
            <pc:docMk/>
            <pc:sldMk cId="690379486" sldId="2147475773"/>
            <ac:spMk id="733" creationId="{6459378E-34BB-BC58-9E89-6E00EB267337}"/>
          </ac:spMkLst>
        </pc:spChg>
        <pc:spChg chg="mod">
          <ac:chgData name="ALHAMMADI Rayan" userId="2693ed4d-fabb-406d-a744-69ffe8ca3f4b" providerId="ADAL" clId="{9E5674F8-08D8-47BE-8333-9B89723661F9}" dt="2023-11-23T05:41:19.022" v="296"/>
          <ac:spMkLst>
            <pc:docMk/>
            <pc:sldMk cId="690379486" sldId="2147475773"/>
            <ac:spMk id="734" creationId="{7CF5900B-441E-1A23-D243-39C4F0505415}"/>
          </ac:spMkLst>
        </pc:spChg>
        <pc:spChg chg="mod">
          <ac:chgData name="ALHAMMADI Rayan" userId="2693ed4d-fabb-406d-a744-69ffe8ca3f4b" providerId="ADAL" clId="{9E5674F8-08D8-47BE-8333-9B89723661F9}" dt="2023-11-23T05:41:19.022" v="296"/>
          <ac:spMkLst>
            <pc:docMk/>
            <pc:sldMk cId="690379486" sldId="2147475773"/>
            <ac:spMk id="735" creationId="{82B83D7C-665D-69B6-1E4B-645284DE1256}"/>
          </ac:spMkLst>
        </pc:spChg>
        <pc:spChg chg="mod">
          <ac:chgData name="ALHAMMADI Rayan" userId="2693ed4d-fabb-406d-a744-69ffe8ca3f4b" providerId="ADAL" clId="{9E5674F8-08D8-47BE-8333-9B89723661F9}" dt="2023-11-23T05:41:19.022" v="296"/>
          <ac:spMkLst>
            <pc:docMk/>
            <pc:sldMk cId="690379486" sldId="2147475773"/>
            <ac:spMk id="736" creationId="{72D651E3-E4E8-8748-3842-7830653BB953}"/>
          </ac:spMkLst>
        </pc:spChg>
        <pc:spChg chg="mod">
          <ac:chgData name="ALHAMMADI Rayan" userId="2693ed4d-fabb-406d-a744-69ffe8ca3f4b" providerId="ADAL" clId="{9E5674F8-08D8-47BE-8333-9B89723661F9}" dt="2023-11-23T05:41:19.022" v="296"/>
          <ac:spMkLst>
            <pc:docMk/>
            <pc:sldMk cId="690379486" sldId="2147475773"/>
            <ac:spMk id="737" creationId="{56E677FF-AC15-C8BB-5366-EE40E8EB7980}"/>
          </ac:spMkLst>
        </pc:spChg>
        <pc:spChg chg="mod">
          <ac:chgData name="ALHAMMADI Rayan" userId="2693ed4d-fabb-406d-a744-69ffe8ca3f4b" providerId="ADAL" clId="{9E5674F8-08D8-47BE-8333-9B89723661F9}" dt="2023-11-23T05:41:19.022" v="296"/>
          <ac:spMkLst>
            <pc:docMk/>
            <pc:sldMk cId="690379486" sldId="2147475773"/>
            <ac:spMk id="738" creationId="{90E90E04-14FF-218D-E6F9-43290E4C2309}"/>
          </ac:spMkLst>
        </pc:spChg>
        <pc:spChg chg="mod">
          <ac:chgData name="ALHAMMADI Rayan" userId="2693ed4d-fabb-406d-a744-69ffe8ca3f4b" providerId="ADAL" clId="{9E5674F8-08D8-47BE-8333-9B89723661F9}" dt="2023-11-23T05:41:19.022" v="296"/>
          <ac:spMkLst>
            <pc:docMk/>
            <pc:sldMk cId="690379486" sldId="2147475773"/>
            <ac:spMk id="739" creationId="{B916FB3A-D370-30E1-4EB3-8D555A65D2DB}"/>
          </ac:spMkLst>
        </pc:spChg>
        <pc:spChg chg="mod">
          <ac:chgData name="ALHAMMADI Rayan" userId="2693ed4d-fabb-406d-a744-69ffe8ca3f4b" providerId="ADAL" clId="{9E5674F8-08D8-47BE-8333-9B89723661F9}" dt="2023-11-23T05:41:19.022" v="296"/>
          <ac:spMkLst>
            <pc:docMk/>
            <pc:sldMk cId="690379486" sldId="2147475773"/>
            <ac:spMk id="740" creationId="{93045EB0-F188-3579-3917-EC684B7A4107}"/>
          </ac:spMkLst>
        </pc:spChg>
        <pc:spChg chg="mod">
          <ac:chgData name="ALHAMMADI Rayan" userId="2693ed4d-fabb-406d-a744-69ffe8ca3f4b" providerId="ADAL" clId="{9E5674F8-08D8-47BE-8333-9B89723661F9}" dt="2023-11-23T05:41:19.022" v="296"/>
          <ac:spMkLst>
            <pc:docMk/>
            <pc:sldMk cId="690379486" sldId="2147475773"/>
            <ac:spMk id="741" creationId="{80F5B350-2C05-A53D-211D-FD4FFCB159A7}"/>
          </ac:spMkLst>
        </pc:spChg>
        <pc:spChg chg="mod">
          <ac:chgData name="ALHAMMADI Rayan" userId="2693ed4d-fabb-406d-a744-69ffe8ca3f4b" providerId="ADAL" clId="{9E5674F8-08D8-47BE-8333-9B89723661F9}" dt="2023-11-23T05:41:19.022" v="296"/>
          <ac:spMkLst>
            <pc:docMk/>
            <pc:sldMk cId="690379486" sldId="2147475773"/>
            <ac:spMk id="742" creationId="{216C91D6-6A34-AF78-1290-699C95F9C02B}"/>
          </ac:spMkLst>
        </pc:spChg>
        <pc:spChg chg="mod">
          <ac:chgData name="ALHAMMADI Rayan" userId="2693ed4d-fabb-406d-a744-69ffe8ca3f4b" providerId="ADAL" clId="{9E5674F8-08D8-47BE-8333-9B89723661F9}" dt="2023-11-23T05:41:19.022" v="296"/>
          <ac:spMkLst>
            <pc:docMk/>
            <pc:sldMk cId="690379486" sldId="2147475773"/>
            <ac:spMk id="743" creationId="{469671D5-F5B7-6EE5-05FD-67C8723C541E}"/>
          </ac:spMkLst>
        </pc:spChg>
        <pc:spChg chg="mod">
          <ac:chgData name="ALHAMMADI Rayan" userId="2693ed4d-fabb-406d-a744-69ffe8ca3f4b" providerId="ADAL" clId="{9E5674F8-08D8-47BE-8333-9B89723661F9}" dt="2023-11-23T05:41:19.022" v="296"/>
          <ac:spMkLst>
            <pc:docMk/>
            <pc:sldMk cId="690379486" sldId="2147475773"/>
            <ac:spMk id="744" creationId="{4BE55A8B-9F86-E9EC-F6D2-E69CABCA7104}"/>
          </ac:spMkLst>
        </pc:spChg>
        <pc:spChg chg="mod">
          <ac:chgData name="ALHAMMADI Rayan" userId="2693ed4d-fabb-406d-a744-69ffe8ca3f4b" providerId="ADAL" clId="{9E5674F8-08D8-47BE-8333-9B89723661F9}" dt="2023-11-23T05:41:19.022" v="296"/>
          <ac:spMkLst>
            <pc:docMk/>
            <pc:sldMk cId="690379486" sldId="2147475773"/>
            <ac:spMk id="745" creationId="{0869DF23-CCB1-58F5-42DF-78A2C86E53C2}"/>
          </ac:spMkLst>
        </pc:spChg>
        <pc:spChg chg="mod">
          <ac:chgData name="ALHAMMADI Rayan" userId="2693ed4d-fabb-406d-a744-69ffe8ca3f4b" providerId="ADAL" clId="{9E5674F8-08D8-47BE-8333-9B89723661F9}" dt="2023-11-23T05:41:19.022" v="296"/>
          <ac:spMkLst>
            <pc:docMk/>
            <pc:sldMk cId="690379486" sldId="2147475773"/>
            <ac:spMk id="746" creationId="{E4AD6E56-BEB3-4948-5050-828A5A019572}"/>
          </ac:spMkLst>
        </pc:spChg>
        <pc:spChg chg="mod">
          <ac:chgData name="ALHAMMADI Rayan" userId="2693ed4d-fabb-406d-a744-69ffe8ca3f4b" providerId="ADAL" clId="{9E5674F8-08D8-47BE-8333-9B89723661F9}" dt="2023-11-23T05:41:19.022" v="296"/>
          <ac:spMkLst>
            <pc:docMk/>
            <pc:sldMk cId="690379486" sldId="2147475773"/>
            <ac:spMk id="747" creationId="{07DF56C7-A97F-173F-2CDB-CB1CB80A8040}"/>
          </ac:spMkLst>
        </pc:spChg>
        <pc:spChg chg="mod">
          <ac:chgData name="ALHAMMADI Rayan" userId="2693ed4d-fabb-406d-a744-69ffe8ca3f4b" providerId="ADAL" clId="{9E5674F8-08D8-47BE-8333-9B89723661F9}" dt="2023-11-23T05:41:19.022" v="296"/>
          <ac:spMkLst>
            <pc:docMk/>
            <pc:sldMk cId="690379486" sldId="2147475773"/>
            <ac:spMk id="748" creationId="{8A8B8CE4-1528-0E3A-AC49-7439BAA887C4}"/>
          </ac:spMkLst>
        </pc:spChg>
        <pc:spChg chg="mod">
          <ac:chgData name="ALHAMMADI Rayan" userId="2693ed4d-fabb-406d-a744-69ffe8ca3f4b" providerId="ADAL" clId="{9E5674F8-08D8-47BE-8333-9B89723661F9}" dt="2023-11-23T05:41:19.022" v="296"/>
          <ac:spMkLst>
            <pc:docMk/>
            <pc:sldMk cId="690379486" sldId="2147475773"/>
            <ac:spMk id="749" creationId="{F2AEA3AB-C394-D10E-7EE2-7C0FE9BD611D}"/>
          </ac:spMkLst>
        </pc:spChg>
        <pc:spChg chg="mod">
          <ac:chgData name="ALHAMMADI Rayan" userId="2693ed4d-fabb-406d-a744-69ffe8ca3f4b" providerId="ADAL" clId="{9E5674F8-08D8-47BE-8333-9B89723661F9}" dt="2023-11-23T05:41:19.022" v="296"/>
          <ac:spMkLst>
            <pc:docMk/>
            <pc:sldMk cId="690379486" sldId="2147475773"/>
            <ac:spMk id="750" creationId="{4F5C037C-AB03-1DC8-FE8A-C1696FA73A4A}"/>
          </ac:spMkLst>
        </pc:spChg>
        <pc:spChg chg="mod">
          <ac:chgData name="ALHAMMADI Rayan" userId="2693ed4d-fabb-406d-a744-69ffe8ca3f4b" providerId="ADAL" clId="{9E5674F8-08D8-47BE-8333-9B89723661F9}" dt="2023-11-23T05:41:19.022" v="296"/>
          <ac:spMkLst>
            <pc:docMk/>
            <pc:sldMk cId="690379486" sldId="2147475773"/>
            <ac:spMk id="751" creationId="{4A6F66B2-4ACD-95A8-0605-83DBF9D27FFA}"/>
          </ac:spMkLst>
        </pc:spChg>
        <pc:spChg chg="mod">
          <ac:chgData name="ALHAMMADI Rayan" userId="2693ed4d-fabb-406d-a744-69ffe8ca3f4b" providerId="ADAL" clId="{9E5674F8-08D8-47BE-8333-9B89723661F9}" dt="2023-11-23T05:41:19.022" v="296"/>
          <ac:spMkLst>
            <pc:docMk/>
            <pc:sldMk cId="690379486" sldId="2147475773"/>
            <ac:spMk id="752" creationId="{D2E3F40A-8032-815C-BCE1-3A3F744B199F}"/>
          </ac:spMkLst>
        </pc:spChg>
        <pc:spChg chg="mod">
          <ac:chgData name="ALHAMMADI Rayan" userId="2693ed4d-fabb-406d-a744-69ffe8ca3f4b" providerId="ADAL" clId="{9E5674F8-08D8-47BE-8333-9B89723661F9}" dt="2023-11-23T05:41:19.022" v="296"/>
          <ac:spMkLst>
            <pc:docMk/>
            <pc:sldMk cId="690379486" sldId="2147475773"/>
            <ac:spMk id="753" creationId="{5CC111FC-BB33-D047-ABDD-2D3D237401D0}"/>
          </ac:spMkLst>
        </pc:spChg>
        <pc:spChg chg="mod">
          <ac:chgData name="ALHAMMADI Rayan" userId="2693ed4d-fabb-406d-a744-69ffe8ca3f4b" providerId="ADAL" clId="{9E5674F8-08D8-47BE-8333-9B89723661F9}" dt="2023-11-23T05:41:19.022" v="296"/>
          <ac:spMkLst>
            <pc:docMk/>
            <pc:sldMk cId="690379486" sldId="2147475773"/>
            <ac:spMk id="754" creationId="{09B6966C-9E03-FB3E-DB34-29D0C7428E9F}"/>
          </ac:spMkLst>
        </pc:spChg>
        <pc:spChg chg="mod">
          <ac:chgData name="ALHAMMADI Rayan" userId="2693ed4d-fabb-406d-a744-69ffe8ca3f4b" providerId="ADAL" clId="{9E5674F8-08D8-47BE-8333-9B89723661F9}" dt="2023-11-23T05:41:19.022" v="296"/>
          <ac:spMkLst>
            <pc:docMk/>
            <pc:sldMk cId="690379486" sldId="2147475773"/>
            <ac:spMk id="755" creationId="{E1F70337-F438-37E2-150A-87C9EA8006EC}"/>
          </ac:spMkLst>
        </pc:spChg>
        <pc:spChg chg="mod">
          <ac:chgData name="ALHAMMADI Rayan" userId="2693ed4d-fabb-406d-a744-69ffe8ca3f4b" providerId="ADAL" clId="{9E5674F8-08D8-47BE-8333-9B89723661F9}" dt="2023-11-23T05:41:19.022" v="296"/>
          <ac:spMkLst>
            <pc:docMk/>
            <pc:sldMk cId="690379486" sldId="2147475773"/>
            <ac:spMk id="756" creationId="{F0FFC467-5996-99BA-742A-24C54123667B}"/>
          </ac:spMkLst>
        </pc:spChg>
        <pc:spChg chg="mod">
          <ac:chgData name="ALHAMMADI Rayan" userId="2693ed4d-fabb-406d-a744-69ffe8ca3f4b" providerId="ADAL" clId="{9E5674F8-08D8-47BE-8333-9B89723661F9}" dt="2023-11-23T05:41:19.022" v="296"/>
          <ac:spMkLst>
            <pc:docMk/>
            <pc:sldMk cId="690379486" sldId="2147475773"/>
            <ac:spMk id="757" creationId="{92A3ABE8-63F4-D275-11D5-9C752CC762B1}"/>
          </ac:spMkLst>
        </pc:spChg>
        <pc:spChg chg="mod">
          <ac:chgData name="ALHAMMADI Rayan" userId="2693ed4d-fabb-406d-a744-69ffe8ca3f4b" providerId="ADAL" clId="{9E5674F8-08D8-47BE-8333-9B89723661F9}" dt="2023-11-23T05:41:19.022" v="296"/>
          <ac:spMkLst>
            <pc:docMk/>
            <pc:sldMk cId="690379486" sldId="2147475773"/>
            <ac:spMk id="758" creationId="{7FB6A107-8A57-BF82-D3E5-64FB479EE8B0}"/>
          </ac:spMkLst>
        </pc:spChg>
        <pc:spChg chg="mod">
          <ac:chgData name="ALHAMMADI Rayan" userId="2693ed4d-fabb-406d-a744-69ffe8ca3f4b" providerId="ADAL" clId="{9E5674F8-08D8-47BE-8333-9B89723661F9}" dt="2023-11-23T05:41:19.022" v="296"/>
          <ac:spMkLst>
            <pc:docMk/>
            <pc:sldMk cId="690379486" sldId="2147475773"/>
            <ac:spMk id="759" creationId="{7938ABD2-1EDB-63B9-6C55-EF448C79B802}"/>
          </ac:spMkLst>
        </pc:spChg>
        <pc:spChg chg="mod">
          <ac:chgData name="ALHAMMADI Rayan" userId="2693ed4d-fabb-406d-a744-69ffe8ca3f4b" providerId="ADAL" clId="{9E5674F8-08D8-47BE-8333-9B89723661F9}" dt="2023-11-23T05:41:19.022" v="296"/>
          <ac:spMkLst>
            <pc:docMk/>
            <pc:sldMk cId="690379486" sldId="2147475773"/>
            <ac:spMk id="760" creationId="{D4716329-807A-8BB7-4154-A36143D4C30F}"/>
          </ac:spMkLst>
        </pc:spChg>
        <pc:spChg chg="mod">
          <ac:chgData name="ALHAMMADI Rayan" userId="2693ed4d-fabb-406d-a744-69ffe8ca3f4b" providerId="ADAL" clId="{9E5674F8-08D8-47BE-8333-9B89723661F9}" dt="2023-11-23T05:41:19.022" v="296"/>
          <ac:spMkLst>
            <pc:docMk/>
            <pc:sldMk cId="690379486" sldId="2147475773"/>
            <ac:spMk id="761" creationId="{FBFFFCE3-BFA5-2589-68AD-F93E8FC58A94}"/>
          </ac:spMkLst>
        </pc:spChg>
        <pc:spChg chg="mod">
          <ac:chgData name="ALHAMMADI Rayan" userId="2693ed4d-fabb-406d-a744-69ffe8ca3f4b" providerId="ADAL" clId="{9E5674F8-08D8-47BE-8333-9B89723661F9}" dt="2023-11-23T05:41:19.022" v="296"/>
          <ac:spMkLst>
            <pc:docMk/>
            <pc:sldMk cId="690379486" sldId="2147475773"/>
            <ac:spMk id="762" creationId="{AB339EEC-0A51-4DD8-878F-04BAC12F4A17}"/>
          </ac:spMkLst>
        </pc:spChg>
        <pc:spChg chg="mod">
          <ac:chgData name="ALHAMMADI Rayan" userId="2693ed4d-fabb-406d-a744-69ffe8ca3f4b" providerId="ADAL" clId="{9E5674F8-08D8-47BE-8333-9B89723661F9}" dt="2023-11-23T05:41:19.022" v="296"/>
          <ac:spMkLst>
            <pc:docMk/>
            <pc:sldMk cId="690379486" sldId="2147475773"/>
            <ac:spMk id="763" creationId="{7CE963DB-8AE4-B17D-5117-2AC7BD37544A}"/>
          </ac:spMkLst>
        </pc:spChg>
        <pc:spChg chg="mod">
          <ac:chgData name="ALHAMMADI Rayan" userId="2693ed4d-fabb-406d-a744-69ffe8ca3f4b" providerId="ADAL" clId="{9E5674F8-08D8-47BE-8333-9B89723661F9}" dt="2023-11-23T05:41:19.022" v="296"/>
          <ac:spMkLst>
            <pc:docMk/>
            <pc:sldMk cId="690379486" sldId="2147475773"/>
            <ac:spMk id="764" creationId="{76215A81-8E44-AEB7-2483-A19C0983FE02}"/>
          </ac:spMkLst>
        </pc:spChg>
        <pc:spChg chg="mod">
          <ac:chgData name="ALHAMMADI Rayan" userId="2693ed4d-fabb-406d-a744-69ffe8ca3f4b" providerId="ADAL" clId="{9E5674F8-08D8-47BE-8333-9B89723661F9}" dt="2023-11-23T05:41:19.022" v="296"/>
          <ac:spMkLst>
            <pc:docMk/>
            <pc:sldMk cId="690379486" sldId="2147475773"/>
            <ac:spMk id="765" creationId="{B8E29E05-5383-6A8D-0BBC-B287B25C2058}"/>
          </ac:spMkLst>
        </pc:spChg>
        <pc:spChg chg="mod">
          <ac:chgData name="ALHAMMADI Rayan" userId="2693ed4d-fabb-406d-a744-69ffe8ca3f4b" providerId="ADAL" clId="{9E5674F8-08D8-47BE-8333-9B89723661F9}" dt="2023-11-23T05:41:19.022" v="296"/>
          <ac:spMkLst>
            <pc:docMk/>
            <pc:sldMk cId="690379486" sldId="2147475773"/>
            <ac:spMk id="766" creationId="{404408FF-A953-7815-B3B8-79400607C649}"/>
          </ac:spMkLst>
        </pc:spChg>
        <pc:spChg chg="mod">
          <ac:chgData name="ALHAMMADI Rayan" userId="2693ed4d-fabb-406d-a744-69ffe8ca3f4b" providerId="ADAL" clId="{9E5674F8-08D8-47BE-8333-9B89723661F9}" dt="2023-11-23T05:41:19.022" v="296"/>
          <ac:spMkLst>
            <pc:docMk/>
            <pc:sldMk cId="690379486" sldId="2147475773"/>
            <ac:spMk id="767" creationId="{A884705B-4DA9-F899-F5AB-A4C0AFC1A060}"/>
          </ac:spMkLst>
        </pc:spChg>
        <pc:spChg chg="mod">
          <ac:chgData name="ALHAMMADI Rayan" userId="2693ed4d-fabb-406d-a744-69ffe8ca3f4b" providerId="ADAL" clId="{9E5674F8-08D8-47BE-8333-9B89723661F9}" dt="2023-11-23T05:41:19.022" v="296"/>
          <ac:spMkLst>
            <pc:docMk/>
            <pc:sldMk cId="690379486" sldId="2147475773"/>
            <ac:spMk id="768" creationId="{41F47AC1-8B12-0B8C-DF9C-6558B7CC20AD}"/>
          </ac:spMkLst>
        </pc:spChg>
        <pc:spChg chg="mod">
          <ac:chgData name="ALHAMMADI Rayan" userId="2693ed4d-fabb-406d-a744-69ffe8ca3f4b" providerId="ADAL" clId="{9E5674F8-08D8-47BE-8333-9B89723661F9}" dt="2023-11-23T05:41:19.022" v="296"/>
          <ac:spMkLst>
            <pc:docMk/>
            <pc:sldMk cId="690379486" sldId="2147475773"/>
            <ac:spMk id="769" creationId="{B1BF1A6A-EF3C-872B-BA2D-861112ECA75B}"/>
          </ac:spMkLst>
        </pc:spChg>
        <pc:spChg chg="mod">
          <ac:chgData name="ALHAMMADI Rayan" userId="2693ed4d-fabb-406d-a744-69ffe8ca3f4b" providerId="ADAL" clId="{9E5674F8-08D8-47BE-8333-9B89723661F9}" dt="2023-11-23T05:41:19.022" v="296"/>
          <ac:spMkLst>
            <pc:docMk/>
            <pc:sldMk cId="690379486" sldId="2147475773"/>
            <ac:spMk id="770" creationId="{144C7C41-381F-ED72-718A-5DA37DA4D76A}"/>
          </ac:spMkLst>
        </pc:spChg>
        <pc:spChg chg="mod">
          <ac:chgData name="ALHAMMADI Rayan" userId="2693ed4d-fabb-406d-a744-69ffe8ca3f4b" providerId="ADAL" clId="{9E5674F8-08D8-47BE-8333-9B89723661F9}" dt="2023-11-23T05:41:19.022" v="296"/>
          <ac:spMkLst>
            <pc:docMk/>
            <pc:sldMk cId="690379486" sldId="2147475773"/>
            <ac:spMk id="771" creationId="{06CE3A27-7C1F-849A-4F78-EBBFDC36EEE1}"/>
          </ac:spMkLst>
        </pc:spChg>
        <pc:spChg chg="mod">
          <ac:chgData name="ALHAMMADI Rayan" userId="2693ed4d-fabb-406d-a744-69ffe8ca3f4b" providerId="ADAL" clId="{9E5674F8-08D8-47BE-8333-9B89723661F9}" dt="2023-11-23T05:41:19.022" v="296"/>
          <ac:spMkLst>
            <pc:docMk/>
            <pc:sldMk cId="690379486" sldId="2147475773"/>
            <ac:spMk id="772" creationId="{0C3DE4B2-1B76-4E88-7674-8176147DB05C}"/>
          </ac:spMkLst>
        </pc:spChg>
        <pc:spChg chg="mod">
          <ac:chgData name="ALHAMMADI Rayan" userId="2693ed4d-fabb-406d-a744-69ffe8ca3f4b" providerId="ADAL" clId="{9E5674F8-08D8-47BE-8333-9B89723661F9}" dt="2023-11-23T05:41:19.022" v="296"/>
          <ac:spMkLst>
            <pc:docMk/>
            <pc:sldMk cId="690379486" sldId="2147475773"/>
            <ac:spMk id="773" creationId="{EE24558A-6137-C219-D632-0D92A844D6C0}"/>
          </ac:spMkLst>
        </pc:spChg>
        <pc:spChg chg="mod">
          <ac:chgData name="ALHAMMADI Rayan" userId="2693ed4d-fabb-406d-a744-69ffe8ca3f4b" providerId="ADAL" clId="{9E5674F8-08D8-47BE-8333-9B89723661F9}" dt="2023-11-23T05:41:19.022" v="296"/>
          <ac:spMkLst>
            <pc:docMk/>
            <pc:sldMk cId="690379486" sldId="2147475773"/>
            <ac:spMk id="774" creationId="{D354C716-8977-0878-4764-86DC1F21B1BC}"/>
          </ac:spMkLst>
        </pc:spChg>
        <pc:spChg chg="mod">
          <ac:chgData name="ALHAMMADI Rayan" userId="2693ed4d-fabb-406d-a744-69ffe8ca3f4b" providerId="ADAL" clId="{9E5674F8-08D8-47BE-8333-9B89723661F9}" dt="2023-11-23T05:41:19.022" v="296"/>
          <ac:spMkLst>
            <pc:docMk/>
            <pc:sldMk cId="690379486" sldId="2147475773"/>
            <ac:spMk id="775" creationId="{F5BB5524-7CC0-2291-E70A-9355F998926C}"/>
          </ac:spMkLst>
        </pc:spChg>
        <pc:spChg chg="mod">
          <ac:chgData name="ALHAMMADI Rayan" userId="2693ed4d-fabb-406d-a744-69ffe8ca3f4b" providerId="ADAL" clId="{9E5674F8-08D8-47BE-8333-9B89723661F9}" dt="2023-11-23T05:41:19.022" v="296"/>
          <ac:spMkLst>
            <pc:docMk/>
            <pc:sldMk cId="690379486" sldId="2147475773"/>
            <ac:spMk id="776" creationId="{9084C282-047D-CCB7-F7D1-28138EF49A42}"/>
          </ac:spMkLst>
        </pc:spChg>
        <pc:spChg chg="mod">
          <ac:chgData name="ALHAMMADI Rayan" userId="2693ed4d-fabb-406d-a744-69ffe8ca3f4b" providerId="ADAL" clId="{9E5674F8-08D8-47BE-8333-9B89723661F9}" dt="2023-11-23T05:41:19.022" v="296"/>
          <ac:spMkLst>
            <pc:docMk/>
            <pc:sldMk cId="690379486" sldId="2147475773"/>
            <ac:spMk id="777" creationId="{E81ED600-6109-B979-6918-08C8F065E7A0}"/>
          </ac:spMkLst>
        </pc:spChg>
        <pc:spChg chg="mod">
          <ac:chgData name="ALHAMMADI Rayan" userId="2693ed4d-fabb-406d-a744-69ffe8ca3f4b" providerId="ADAL" clId="{9E5674F8-08D8-47BE-8333-9B89723661F9}" dt="2023-11-23T05:41:19.022" v="296"/>
          <ac:spMkLst>
            <pc:docMk/>
            <pc:sldMk cId="690379486" sldId="2147475773"/>
            <ac:spMk id="778" creationId="{8E893C3F-BA44-66E6-1F93-FDFF0251145D}"/>
          </ac:spMkLst>
        </pc:spChg>
        <pc:spChg chg="mod">
          <ac:chgData name="ALHAMMADI Rayan" userId="2693ed4d-fabb-406d-a744-69ffe8ca3f4b" providerId="ADAL" clId="{9E5674F8-08D8-47BE-8333-9B89723661F9}" dt="2023-11-23T05:41:19.022" v="296"/>
          <ac:spMkLst>
            <pc:docMk/>
            <pc:sldMk cId="690379486" sldId="2147475773"/>
            <ac:spMk id="779" creationId="{5264499D-7678-8336-EC38-5745AE97BCFE}"/>
          </ac:spMkLst>
        </pc:spChg>
        <pc:spChg chg="mod">
          <ac:chgData name="ALHAMMADI Rayan" userId="2693ed4d-fabb-406d-a744-69ffe8ca3f4b" providerId="ADAL" clId="{9E5674F8-08D8-47BE-8333-9B89723661F9}" dt="2023-11-23T05:41:19.022" v="296"/>
          <ac:spMkLst>
            <pc:docMk/>
            <pc:sldMk cId="690379486" sldId="2147475773"/>
            <ac:spMk id="780" creationId="{A475045D-CD65-A8CA-EB93-228DA242AF52}"/>
          </ac:spMkLst>
        </pc:spChg>
        <pc:spChg chg="mod">
          <ac:chgData name="ALHAMMADI Rayan" userId="2693ed4d-fabb-406d-a744-69ffe8ca3f4b" providerId="ADAL" clId="{9E5674F8-08D8-47BE-8333-9B89723661F9}" dt="2023-11-23T05:41:19.022" v="296"/>
          <ac:spMkLst>
            <pc:docMk/>
            <pc:sldMk cId="690379486" sldId="2147475773"/>
            <ac:spMk id="781" creationId="{D141A679-95FC-2FE2-EB3A-6041A799B5E0}"/>
          </ac:spMkLst>
        </pc:spChg>
        <pc:spChg chg="mod">
          <ac:chgData name="ALHAMMADI Rayan" userId="2693ed4d-fabb-406d-a744-69ffe8ca3f4b" providerId="ADAL" clId="{9E5674F8-08D8-47BE-8333-9B89723661F9}" dt="2023-11-23T05:41:19.022" v="296"/>
          <ac:spMkLst>
            <pc:docMk/>
            <pc:sldMk cId="690379486" sldId="2147475773"/>
            <ac:spMk id="782" creationId="{32ADF682-CD13-57DF-6344-0CB9170706A3}"/>
          </ac:spMkLst>
        </pc:spChg>
        <pc:spChg chg="mod">
          <ac:chgData name="ALHAMMADI Rayan" userId="2693ed4d-fabb-406d-a744-69ffe8ca3f4b" providerId="ADAL" clId="{9E5674F8-08D8-47BE-8333-9B89723661F9}" dt="2023-11-23T05:41:19.022" v="296"/>
          <ac:spMkLst>
            <pc:docMk/>
            <pc:sldMk cId="690379486" sldId="2147475773"/>
            <ac:spMk id="783" creationId="{CBDED5DA-44D3-4350-ED85-61F03E4D6FF4}"/>
          </ac:spMkLst>
        </pc:spChg>
        <pc:spChg chg="mod">
          <ac:chgData name="ALHAMMADI Rayan" userId="2693ed4d-fabb-406d-a744-69ffe8ca3f4b" providerId="ADAL" clId="{9E5674F8-08D8-47BE-8333-9B89723661F9}" dt="2023-11-23T05:41:19.022" v="296"/>
          <ac:spMkLst>
            <pc:docMk/>
            <pc:sldMk cId="690379486" sldId="2147475773"/>
            <ac:spMk id="784" creationId="{D32AF853-E697-4C11-8DCE-D2D2AF9A05E2}"/>
          </ac:spMkLst>
        </pc:spChg>
        <pc:spChg chg="mod">
          <ac:chgData name="ALHAMMADI Rayan" userId="2693ed4d-fabb-406d-a744-69ffe8ca3f4b" providerId="ADAL" clId="{9E5674F8-08D8-47BE-8333-9B89723661F9}" dt="2023-11-23T05:41:19.022" v="296"/>
          <ac:spMkLst>
            <pc:docMk/>
            <pc:sldMk cId="690379486" sldId="2147475773"/>
            <ac:spMk id="785" creationId="{EE81A9E0-9BD5-EBFF-8A62-6E9BB8007342}"/>
          </ac:spMkLst>
        </pc:spChg>
        <pc:spChg chg="mod">
          <ac:chgData name="ALHAMMADI Rayan" userId="2693ed4d-fabb-406d-a744-69ffe8ca3f4b" providerId="ADAL" clId="{9E5674F8-08D8-47BE-8333-9B89723661F9}" dt="2023-11-23T05:41:19.022" v="296"/>
          <ac:spMkLst>
            <pc:docMk/>
            <pc:sldMk cId="690379486" sldId="2147475773"/>
            <ac:spMk id="786" creationId="{EDDD13FF-08EC-1857-BE90-53C1FCBCD644}"/>
          </ac:spMkLst>
        </pc:spChg>
        <pc:spChg chg="mod">
          <ac:chgData name="ALHAMMADI Rayan" userId="2693ed4d-fabb-406d-a744-69ffe8ca3f4b" providerId="ADAL" clId="{9E5674F8-08D8-47BE-8333-9B89723661F9}" dt="2023-11-23T05:41:19.022" v="296"/>
          <ac:spMkLst>
            <pc:docMk/>
            <pc:sldMk cId="690379486" sldId="2147475773"/>
            <ac:spMk id="787" creationId="{4BA455BD-BE08-B0F7-70DA-DB7FEA27FF5C}"/>
          </ac:spMkLst>
        </pc:spChg>
        <pc:spChg chg="mod">
          <ac:chgData name="ALHAMMADI Rayan" userId="2693ed4d-fabb-406d-a744-69ffe8ca3f4b" providerId="ADAL" clId="{9E5674F8-08D8-47BE-8333-9B89723661F9}" dt="2023-11-23T05:41:19.022" v="296"/>
          <ac:spMkLst>
            <pc:docMk/>
            <pc:sldMk cId="690379486" sldId="2147475773"/>
            <ac:spMk id="788" creationId="{136B0819-CB16-646A-FFF3-868A69DAD0BB}"/>
          </ac:spMkLst>
        </pc:spChg>
        <pc:spChg chg="mod">
          <ac:chgData name="ALHAMMADI Rayan" userId="2693ed4d-fabb-406d-a744-69ffe8ca3f4b" providerId="ADAL" clId="{9E5674F8-08D8-47BE-8333-9B89723661F9}" dt="2023-11-23T05:41:19.022" v="296"/>
          <ac:spMkLst>
            <pc:docMk/>
            <pc:sldMk cId="690379486" sldId="2147475773"/>
            <ac:spMk id="789" creationId="{F6398668-135B-0C4A-7079-B81D126EF334}"/>
          </ac:spMkLst>
        </pc:spChg>
        <pc:spChg chg="mod">
          <ac:chgData name="ALHAMMADI Rayan" userId="2693ed4d-fabb-406d-a744-69ffe8ca3f4b" providerId="ADAL" clId="{9E5674F8-08D8-47BE-8333-9B89723661F9}" dt="2023-11-23T05:41:19.022" v="296"/>
          <ac:spMkLst>
            <pc:docMk/>
            <pc:sldMk cId="690379486" sldId="2147475773"/>
            <ac:spMk id="790" creationId="{51EAD57A-0E05-8C19-6EDC-ACAE0E4E6057}"/>
          </ac:spMkLst>
        </pc:spChg>
        <pc:spChg chg="mod">
          <ac:chgData name="ALHAMMADI Rayan" userId="2693ed4d-fabb-406d-a744-69ffe8ca3f4b" providerId="ADAL" clId="{9E5674F8-08D8-47BE-8333-9B89723661F9}" dt="2023-11-23T05:41:19.022" v="296"/>
          <ac:spMkLst>
            <pc:docMk/>
            <pc:sldMk cId="690379486" sldId="2147475773"/>
            <ac:spMk id="791" creationId="{37A0F93F-DCC4-008F-E848-323846EE43AC}"/>
          </ac:spMkLst>
        </pc:spChg>
        <pc:spChg chg="mod">
          <ac:chgData name="ALHAMMADI Rayan" userId="2693ed4d-fabb-406d-a744-69ffe8ca3f4b" providerId="ADAL" clId="{9E5674F8-08D8-47BE-8333-9B89723661F9}" dt="2023-11-23T05:41:19.022" v="296"/>
          <ac:spMkLst>
            <pc:docMk/>
            <pc:sldMk cId="690379486" sldId="2147475773"/>
            <ac:spMk id="792" creationId="{17EA56BB-69E2-B326-C786-C8CD4E53F820}"/>
          </ac:spMkLst>
        </pc:spChg>
        <pc:spChg chg="mod">
          <ac:chgData name="ALHAMMADI Rayan" userId="2693ed4d-fabb-406d-a744-69ffe8ca3f4b" providerId="ADAL" clId="{9E5674F8-08D8-47BE-8333-9B89723661F9}" dt="2023-11-23T05:41:19.022" v="296"/>
          <ac:spMkLst>
            <pc:docMk/>
            <pc:sldMk cId="690379486" sldId="2147475773"/>
            <ac:spMk id="793" creationId="{26ED375D-904B-0DB5-2EFC-5C8B86B0CB43}"/>
          </ac:spMkLst>
        </pc:spChg>
        <pc:spChg chg="mod">
          <ac:chgData name="ALHAMMADI Rayan" userId="2693ed4d-fabb-406d-a744-69ffe8ca3f4b" providerId="ADAL" clId="{9E5674F8-08D8-47BE-8333-9B89723661F9}" dt="2023-11-23T05:41:19.022" v="296"/>
          <ac:spMkLst>
            <pc:docMk/>
            <pc:sldMk cId="690379486" sldId="2147475773"/>
            <ac:spMk id="794" creationId="{8F43326C-1E26-8D42-AFA3-253E7B3E085A}"/>
          </ac:spMkLst>
        </pc:spChg>
        <pc:spChg chg="mod">
          <ac:chgData name="ALHAMMADI Rayan" userId="2693ed4d-fabb-406d-a744-69ffe8ca3f4b" providerId="ADAL" clId="{9E5674F8-08D8-47BE-8333-9B89723661F9}" dt="2023-11-23T05:41:19.022" v="296"/>
          <ac:spMkLst>
            <pc:docMk/>
            <pc:sldMk cId="690379486" sldId="2147475773"/>
            <ac:spMk id="795" creationId="{3379757D-302E-60D9-096E-B015AB4EBB98}"/>
          </ac:spMkLst>
        </pc:spChg>
        <pc:spChg chg="mod">
          <ac:chgData name="ALHAMMADI Rayan" userId="2693ed4d-fabb-406d-a744-69ffe8ca3f4b" providerId="ADAL" clId="{9E5674F8-08D8-47BE-8333-9B89723661F9}" dt="2023-11-23T05:41:19.022" v="296"/>
          <ac:spMkLst>
            <pc:docMk/>
            <pc:sldMk cId="690379486" sldId="2147475773"/>
            <ac:spMk id="796" creationId="{A9190B90-903A-26B0-7D74-4CE7CE999036}"/>
          </ac:spMkLst>
        </pc:spChg>
        <pc:spChg chg="mod">
          <ac:chgData name="ALHAMMADI Rayan" userId="2693ed4d-fabb-406d-a744-69ffe8ca3f4b" providerId="ADAL" clId="{9E5674F8-08D8-47BE-8333-9B89723661F9}" dt="2023-11-23T05:41:19.022" v="296"/>
          <ac:spMkLst>
            <pc:docMk/>
            <pc:sldMk cId="690379486" sldId="2147475773"/>
            <ac:spMk id="797" creationId="{1577B8F8-56F2-35AF-5D42-8283D5E4D497}"/>
          </ac:spMkLst>
        </pc:spChg>
        <pc:spChg chg="mod">
          <ac:chgData name="ALHAMMADI Rayan" userId="2693ed4d-fabb-406d-a744-69ffe8ca3f4b" providerId="ADAL" clId="{9E5674F8-08D8-47BE-8333-9B89723661F9}" dt="2023-11-23T05:41:19.022" v="296"/>
          <ac:spMkLst>
            <pc:docMk/>
            <pc:sldMk cId="690379486" sldId="2147475773"/>
            <ac:spMk id="798" creationId="{0F330BD9-1716-FA52-9635-30FA5E35D635}"/>
          </ac:spMkLst>
        </pc:spChg>
        <pc:spChg chg="mod">
          <ac:chgData name="ALHAMMADI Rayan" userId="2693ed4d-fabb-406d-a744-69ffe8ca3f4b" providerId="ADAL" clId="{9E5674F8-08D8-47BE-8333-9B89723661F9}" dt="2023-11-23T05:41:19.022" v="296"/>
          <ac:spMkLst>
            <pc:docMk/>
            <pc:sldMk cId="690379486" sldId="2147475773"/>
            <ac:spMk id="799" creationId="{2B70D139-D7B6-1C75-8B45-77D110577F78}"/>
          </ac:spMkLst>
        </pc:spChg>
        <pc:spChg chg="mod">
          <ac:chgData name="ALHAMMADI Rayan" userId="2693ed4d-fabb-406d-a744-69ffe8ca3f4b" providerId="ADAL" clId="{9E5674F8-08D8-47BE-8333-9B89723661F9}" dt="2023-11-23T05:41:19.022" v="296"/>
          <ac:spMkLst>
            <pc:docMk/>
            <pc:sldMk cId="690379486" sldId="2147475773"/>
            <ac:spMk id="800" creationId="{4FD58430-6299-00B4-B5E0-C20EC725CC26}"/>
          </ac:spMkLst>
        </pc:spChg>
        <pc:spChg chg="mod">
          <ac:chgData name="ALHAMMADI Rayan" userId="2693ed4d-fabb-406d-a744-69ffe8ca3f4b" providerId="ADAL" clId="{9E5674F8-08D8-47BE-8333-9B89723661F9}" dt="2023-11-23T05:41:19.022" v="296"/>
          <ac:spMkLst>
            <pc:docMk/>
            <pc:sldMk cId="690379486" sldId="2147475773"/>
            <ac:spMk id="801" creationId="{BAF2CDFE-8308-3DBA-8C13-FCEF6F2548C4}"/>
          </ac:spMkLst>
        </pc:spChg>
        <pc:spChg chg="mod">
          <ac:chgData name="ALHAMMADI Rayan" userId="2693ed4d-fabb-406d-a744-69ffe8ca3f4b" providerId="ADAL" clId="{9E5674F8-08D8-47BE-8333-9B89723661F9}" dt="2023-11-23T05:41:19.022" v="296"/>
          <ac:spMkLst>
            <pc:docMk/>
            <pc:sldMk cId="690379486" sldId="2147475773"/>
            <ac:spMk id="802" creationId="{0C322CD7-B342-1D36-B009-7B49833D83D0}"/>
          </ac:spMkLst>
        </pc:spChg>
        <pc:spChg chg="mod">
          <ac:chgData name="ALHAMMADI Rayan" userId="2693ed4d-fabb-406d-a744-69ffe8ca3f4b" providerId="ADAL" clId="{9E5674F8-08D8-47BE-8333-9B89723661F9}" dt="2023-11-23T05:41:19.022" v="296"/>
          <ac:spMkLst>
            <pc:docMk/>
            <pc:sldMk cId="690379486" sldId="2147475773"/>
            <ac:spMk id="803" creationId="{C96ADFBC-3497-3912-5586-B7C764F13858}"/>
          </ac:spMkLst>
        </pc:spChg>
        <pc:spChg chg="mod">
          <ac:chgData name="ALHAMMADI Rayan" userId="2693ed4d-fabb-406d-a744-69ffe8ca3f4b" providerId="ADAL" clId="{9E5674F8-08D8-47BE-8333-9B89723661F9}" dt="2023-11-23T05:41:19.022" v="296"/>
          <ac:spMkLst>
            <pc:docMk/>
            <pc:sldMk cId="690379486" sldId="2147475773"/>
            <ac:spMk id="804" creationId="{42F04018-7014-1EFF-3BB7-7E43A95A4963}"/>
          </ac:spMkLst>
        </pc:spChg>
        <pc:spChg chg="mod">
          <ac:chgData name="ALHAMMADI Rayan" userId="2693ed4d-fabb-406d-a744-69ffe8ca3f4b" providerId="ADAL" clId="{9E5674F8-08D8-47BE-8333-9B89723661F9}" dt="2023-11-23T05:41:19.022" v="296"/>
          <ac:spMkLst>
            <pc:docMk/>
            <pc:sldMk cId="690379486" sldId="2147475773"/>
            <ac:spMk id="805" creationId="{E6B74522-A2DD-7A00-156D-B02B585E82E7}"/>
          </ac:spMkLst>
        </pc:spChg>
        <pc:spChg chg="mod">
          <ac:chgData name="ALHAMMADI Rayan" userId="2693ed4d-fabb-406d-a744-69ffe8ca3f4b" providerId="ADAL" clId="{9E5674F8-08D8-47BE-8333-9B89723661F9}" dt="2023-11-23T05:41:19.022" v="296"/>
          <ac:spMkLst>
            <pc:docMk/>
            <pc:sldMk cId="690379486" sldId="2147475773"/>
            <ac:spMk id="806" creationId="{FD70A711-CDA9-F780-0578-CE68965B775A}"/>
          </ac:spMkLst>
        </pc:spChg>
        <pc:spChg chg="mod">
          <ac:chgData name="ALHAMMADI Rayan" userId="2693ed4d-fabb-406d-a744-69ffe8ca3f4b" providerId="ADAL" clId="{9E5674F8-08D8-47BE-8333-9B89723661F9}" dt="2023-11-23T05:41:19.022" v="296"/>
          <ac:spMkLst>
            <pc:docMk/>
            <pc:sldMk cId="690379486" sldId="2147475773"/>
            <ac:spMk id="807" creationId="{0DF3CA81-2F50-8514-DF53-FF3B71776E45}"/>
          </ac:spMkLst>
        </pc:spChg>
        <pc:spChg chg="mod">
          <ac:chgData name="ALHAMMADI Rayan" userId="2693ed4d-fabb-406d-a744-69ffe8ca3f4b" providerId="ADAL" clId="{9E5674F8-08D8-47BE-8333-9B89723661F9}" dt="2023-11-23T05:41:19.022" v="296"/>
          <ac:spMkLst>
            <pc:docMk/>
            <pc:sldMk cId="690379486" sldId="2147475773"/>
            <ac:spMk id="808" creationId="{236C6CB5-D1A1-7D30-5BF8-9A7C8502277F}"/>
          </ac:spMkLst>
        </pc:spChg>
        <pc:spChg chg="mod">
          <ac:chgData name="ALHAMMADI Rayan" userId="2693ed4d-fabb-406d-a744-69ffe8ca3f4b" providerId="ADAL" clId="{9E5674F8-08D8-47BE-8333-9B89723661F9}" dt="2023-11-23T05:41:19.022" v="296"/>
          <ac:spMkLst>
            <pc:docMk/>
            <pc:sldMk cId="690379486" sldId="2147475773"/>
            <ac:spMk id="809" creationId="{0EB717EC-AA71-C618-25D6-907D1E9A2C06}"/>
          </ac:spMkLst>
        </pc:spChg>
        <pc:spChg chg="mod">
          <ac:chgData name="ALHAMMADI Rayan" userId="2693ed4d-fabb-406d-a744-69ffe8ca3f4b" providerId="ADAL" clId="{9E5674F8-08D8-47BE-8333-9B89723661F9}" dt="2023-11-23T05:41:19.022" v="296"/>
          <ac:spMkLst>
            <pc:docMk/>
            <pc:sldMk cId="690379486" sldId="2147475773"/>
            <ac:spMk id="810" creationId="{40161D7F-86AF-2796-A6FB-51886A0C0A5C}"/>
          </ac:spMkLst>
        </pc:spChg>
        <pc:spChg chg="mod">
          <ac:chgData name="ALHAMMADI Rayan" userId="2693ed4d-fabb-406d-a744-69ffe8ca3f4b" providerId="ADAL" clId="{9E5674F8-08D8-47BE-8333-9B89723661F9}" dt="2023-11-23T05:41:19.022" v="296"/>
          <ac:spMkLst>
            <pc:docMk/>
            <pc:sldMk cId="690379486" sldId="2147475773"/>
            <ac:spMk id="811" creationId="{F6F7EA9B-E7A8-2A8A-EB39-6CAF46DB1DB7}"/>
          </ac:spMkLst>
        </pc:spChg>
        <pc:spChg chg="mod">
          <ac:chgData name="ALHAMMADI Rayan" userId="2693ed4d-fabb-406d-a744-69ffe8ca3f4b" providerId="ADAL" clId="{9E5674F8-08D8-47BE-8333-9B89723661F9}" dt="2023-11-23T05:41:19.022" v="296"/>
          <ac:spMkLst>
            <pc:docMk/>
            <pc:sldMk cId="690379486" sldId="2147475773"/>
            <ac:spMk id="812" creationId="{E570C821-4655-566B-1467-F4BEAF9B1DCE}"/>
          </ac:spMkLst>
        </pc:spChg>
        <pc:spChg chg="mod">
          <ac:chgData name="ALHAMMADI Rayan" userId="2693ed4d-fabb-406d-a744-69ffe8ca3f4b" providerId="ADAL" clId="{9E5674F8-08D8-47BE-8333-9B89723661F9}" dt="2023-11-23T05:41:19.022" v="296"/>
          <ac:spMkLst>
            <pc:docMk/>
            <pc:sldMk cId="690379486" sldId="2147475773"/>
            <ac:spMk id="813" creationId="{1A819671-05FF-74B1-8BB5-BD14763F18F3}"/>
          </ac:spMkLst>
        </pc:spChg>
        <pc:spChg chg="mod">
          <ac:chgData name="ALHAMMADI Rayan" userId="2693ed4d-fabb-406d-a744-69ffe8ca3f4b" providerId="ADAL" clId="{9E5674F8-08D8-47BE-8333-9B89723661F9}" dt="2023-11-23T05:41:19.022" v="296"/>
          <ac:spMkLst>
            <pc:docMk/>
            <pc:sldMk cId="690379486" sldId="2147475773"/>
            <ac:spMk id="814" creationId="{1D86503E-0877-D500-D1D3-F4CA4F9198D2}"/>
          </ac:spMkLst>
        </pc:spChg>
        <pc:spChg chg="mod">
          <ac:chgData name="ALHAMMADI Rayan" userId="2693ed4d-fabb-406d-a744-69ffe8ca3f4b" providerId="ADAL" clId="{9E5674F8-08D8-47BE-8333-9B89723661F9}" dt="2023-11-23T05:41:19.022" v="296"/>
          <ac:spMkLst>
            <pc:docMk/>
            <pc:sldMk cId="690379486" sldId="2147475773"/>
            <ac:spMk id="815" creationId="{672D1E86-10AE-A8B1-3879-43CD8C83DAB4}"/>
          </ac:spMkLst>
        </pc:spChg>
        <pc:spChg chg="mod">
          <ac:chgData name="ALHAMMADI Rayan" userId="2693ed4d-fabb-406d-a744-69ffe8ca3f4b" providerId="ADAL" clId="{9E5674F8-08D8-47BE-8333-9B89723661F9}" dt="2023-11-23T05:41:19.022" v="296"/>
          <ac:spMkLst>
            <pc:docMk/>
            <pc:sldMk cId="690379486" sldId="2147475773"/>
            <ac:spMk id="816" creationId="{8756F7E2-1819-A47F-4E6B-E17188FFDAA9}"/>
          </ac:spMkLst>
        </pc:spChg>
        <pc:spChg chg="mod">
          <ac:chgData name="ALHAMMADI Rayan" userId="2693ed4d-fabb-406d-a744-69ffe8ca3f4b" providerId="ADAL" clId="{9E5674F8-08D8-47BE-8333-9B89723661F9}" dt="2023-11-23T05:41:19.022" v="296"/>
          <ac:spMkLst>
            <pc:docMk/>
            <pc:sldMk cId="690379486" sldId="2147475773"/>
            <ac:spMk id="817" creationId="{BE131E21-6FFA-B7EB-E811-9C495A11E032}"/>
          </ac:spMkLst>
        </pc:spChg>
        <pc:spChg chg="mod">
          <ac:chgData name="ALHAMMADI Rayan" userId="2693ed4d-fabb-406d-a744-69ffe8ca3f4b" providerId="ADAL" clId="{9E5674F8-08D8-47BE-8333-9B89723661F9}" dt="2023-11-23T05:41:19.022" v="296"/>
          <ac:spMkLst>
            <pc:docMk/>
            <pc:sldMk cId="690379486" sldId="2147475773"/>
            <ac:spMk id="818" creationId="{4F7656CB-FA1F-F389-5305-62490CC38544}"/>
          </ac:spMkLst>
        </pc:spChg>
        <pc:spChg chg="mod">
          <ac:chgData name="ALHAMMADI Rayan" userId="2693ed4d-fabb-406d-a744-69ffe8ca3f4b" providerId="ADAL" clId="{9E5674F8-08D8-47BE-8333-9B89723661F9}" dt="2023-11-23T05:41:19.022" v="296"/>
          <ac:spMkLst>
            <pc:docMk/>
            <pc:sldMk cId="690379486" sldId="2147475773"/>
            <ac:spMk id="819" creationId="{50ABA69D-E213-7645-2D67-CF87DBD4DC2F}"/>
          </ac:spMkLst>
        </pc:spChg>
        <pc:spChg chg="mod">
          <ac:chgData name="ALHAMMADI Rayan" userId="2693ed4d-fabb-406d-a744-69ffe8ca3f4b" providerId="ADAL" clId="{9E5674F8-08D8-47BE-8333-9B89723661F9}" dt="2023-11-23T05:41:19.022" v="296"/>
          <ac:spMkLst>
            <pc:docMk/>
            <pc:sldMk cId="690379486" sldId="2147475773"/>
            <ac:spMk id="820" creationId="{73AB6680-00ED-87A5-6F5B-177A9E6CDAEF}"/>
          </ac:spMkLst>
        </pc:spChg>
        <pc:spChg chg="mod">
          <ac:chgData name="ALHAMMADI Rayan" userId="2693ed4d-fabb-406d-a744-69ffe8ca3f4b" providerId="ADAL" clId="{9E5674F8-08D8-47BE-8333-9B89723661F9}" dt="2023-11-23T05:41:19.022" v="296"/>
          <ac:spMkLst>
            <pc:docMk/>
            <pc:sldMk cId="690379486" sldId="2147475773"/>
            <ac:spMk id="821" creationId="{E38C5563-036C-098F-78FE-FB2D75874CBD}"/>
          </ac:spMkLst>
        </pc:spChg>
        <pc:spChg chg="mod">
          <ac:chgData name="ALHAMMADI Rayan" userId="2693ed4d-fabb-406d-a744-69ffe8ca3f4b" providerId="ADAL" clId="{9E5674F8-08D8-47BE-8333-9B89723661F9}" dt="2023-11-23T05:41:19.022" v="296"/>
          <ac:spMkLst>
            <pc:docMk/>
            <pc:sldMk cId="690379486" sldId="2147475773"/>
            <ac:spMk id="822" creationId="{9AE51915-420F-5A2B-E13B-CE7F89A03BF1}"/>
          </ac:spMkLst>
        </pc:spChg>
        <pc:spChg chg="mod">
          <ac:chgData name="ALHAMMADI Rayan" userId="2693ed4d-fabb-406d-a744-69ffe8ca3f4b" providerId="ADAL" clId="{9E5674F8-08D8-47BE-8333-9B89723661F9}" dt="2023-11-23T05:41:19.022" v="296"/>
          <ac:spMkLst>
            <pc:docMk/>
            <pc:sldMk cId="690379486" sldId="2147475773"/>
            <ac:spMk id="823" creationId="{C2D9A9C0-7E95-8EB4-E7DB-960061CB82F6}"/>
          </ac:spMkLst>
        </pc:spChg>
        <pc:spChg chg="mod">
          <ac:chgData name="ALHAMMADI Rayan" userId="2693ed4d-fabb-406d-a744-69ffe8ca3f4b" providerId="ADAL" clId="{9E5674F8-08D8-47BE-8333-9B89723661F9}" dt="2023-11-23T05:41:19.022" v="296"/>
          <ac:spMkLst>
            <pc:docMk/>
            <pc:sldMk cId="690379486" sldId="2147475773"/>
            <ac:spMk id="824" creationId="{193EDCA5-1D15-3CAB-06C3-7BF4EA1CD8C2}"/>
          </ac:spMkLst>
        </pc:spChg>
        <pc:spChg chg="mod">
          <ac:chgData name="ALHAMMADI Rayan" userId="2693ed4d-fabb-406d-a744-69ffe8ca3f4b" providerId="ADAL" clId="{9E5674F8-08D8-47BE-8333-9B89723661F9}" dt="2023-11-23T05:41:19.022" v="296"/>
          <ac:spMkLst>
            <pc:docMk/>
            <pc:sldMk cId="690379486" sldId="2147475773"/>
            <ac:spMk id="825" creationId="{41953607-BD4E-B56E-2E89-6A99E8F191F2}"/>
          </ac:spMkLst>
        </pc:spChg>
        <pc:spChg chg="mod">
          <ac:chgData name="ALHAMMADI Rayan" userId="2693ed4d-fabb-406d-a744-69ffe8ca3f4b" providerId="ADAL" clId="{9E5674F8-08D8-47BE-8333-9B89723661F9}" dt="2023-11-23T05:41:19.022" v="296"/>
          <ac:spMkLst>
            <pc:docMk/>
            <pc:sldMk cId="690379486" sldId="2147475773"/>
            <ac:spMk id="826" creationId="{3F51550B-4AD9-960A-7843-C79C715E62F1}"/>
          </ac:spMkLst>
        </pc:spChg>
        <pc:spChg chg="mod">
          <ac:chgData name="ALHAMMADI Rayan" userId="2693ed4d-fabb-406d-a744-69ffe8ca3f4b" providerId="ADAL" clId="{9E5674F8-08D8-47BE-8333-9B89723661F9}" dt="2023-11-23T05:41:19.022" v="296"/>
          <ac:spMkLst>
            <pc:docMk/>
            <pc:sldMk cId="690379486" sldId="2147475773"/>
            <ac:spMk id="827" creationId="{2E68B906-2875-36EE-A104-7FF68B3C3CF2}"/>
          </ac:spMkLst>
        </pc:spChg>
        <pc:spChg chg="mod">
          <ac:chgData name="ALHAMMADI Rayan" userId="2693ed4d-fabb-406d-a744-69ffe8ca3f4b" providerId="ADAL" clId="{9E5674F8-08D8-47BE-8333-9B89723661F9}" dt="2023-11-23T05:41:19.022" v="296"/>
          <ac:spMkLst>
            <pc:docMk/>
            <pc:sldMk cId="690379486" sldId="2147475773"/>
            <ac:spMk id="828" creationId="{884E3A7B-D101-C7C7-A8AB-0DDE920888AD}"/>
          </ac:spMkLst>
        </pc:spChg>
        <pc:spChg chg="mod">
          <ac:chgData name="ALHAMMADI Rayan" userId="2693ed4d-fabb-406d-a744-69ffe8ca3f4b" providerId="ADAL" clId="{9E5674F8-08D8-47BE-8333-9B89723661F9}" dt="2023-11-23T05:41:19.022" v="296"/>
          <ac:spMkLst>
            <pc:docMk/>
            <pc:sldMk cId="690379486" sldId="2147475773"/>
            <ac:spMk id="829" creationId="{F6D306E2-3099-C959-3FC5-B1953898BB78}"/>
          </ac:spMkLst>
        </pc:spChg>
        <pc:spChg chg="mod">
          <ac:chgData name="ALHAMMADI Rayan" userId="2693ed4d-fabb-406d-a744-69ffe8ca3f4b" providerId="ADAL" clId="{9E5674F8-08D8-47BE-8333-9B89723661F9}" dt="2023-11-23T05:41:19.022" v="296"/>
          <ac:spMkLst>
            <pc:docMk/>
            <pc:sldMk cId="690379486" sldId="2147475773"/>
            <ac:spMk id="830" creationId="{90801ED6-1772-736A-6CD8-BC48774AE1B7}"/>
          </ac:spMkLst>
        </pc:spChg>
        <pc:spChg chg="mod">
          <ac:chgData name="ALHAMMADI Rayan" userId="2693ed4d-fabb-406d-a744-69ffe8ca3f4b" providerId="ADAL" clId="{9E5674F8-08D8-47BE-8333-9B89723661F9}" dt="2023-11-23T05:41:19.022" v="296"/>
          <ac:spMkLst>
            <pc:docMk/>
            <pc:sldMk cId="690379486" sldId="2147475773"/>
            <ac:spMk id="831" creationId="{170F3FDD-DDA9-66DE-0B44-C147665F8884}"/>
          </ac:spMkLst>
        </pc:spChg>
        <pc:spChg chg="mod">
          <ac:chgData name="ALHAMMADI Rayan" userId="2693ed4d-fabb-406d-a744-69ffe8ca3f4b" providerId="ADAL" clId="{9E5674F8-08D8-47BE-8333-9B89723661F9}" dt="2023-11-23T05:41:19.022" v="296"/>
          <ac:spMkLst>
            <pc:docMk/>
            <pc:sldMk cId="690379486" sldId="2147475773"/>
            <ac:spMk id="832" creationId="{AED91F15-50B4-46CA-0FFE-F8A5ECF8D644}"/>
          </ac:spMkLst>
        </pc:spChg>
        <pc:spChg chg="mod">
          <ac:chgData name="ALHAMMADI Rayan" userId="2693ed4d-fabb-406d-a744-69ffe8ca3f4b" providerId="ADAL" clId="{9E5674F8-08D8-47BE-8333-9B89723661F9}" dt="2023-11-23T05:41:19.022" v="296"/>
          <ac:spMkLst>
            <pc:docMk/>
            <pc:sldMk cId="690379486" sldId="2147475773"/>
            <ac:spMk id="833" creationId="{F46EB06F-1FF3-A6B1-82BA-3354AF64A1B8}"/>
          </ac:spMkLst>
        </pc:spChg>
        <pc:spChg chg="mod">
          <ac:chgData name="ALHAMMADI Rayan" userId="2693ed4d-fabb-406d-a744-69ffe8ca3f4b" providerId="ADAL" clId="{9E5674F8-08D8-47BE-8333-9B89723661F9}" dt="2023-11-23T05:41:19.022" v="296"/>
          <ac:spMkLst>
            <pc:docMk/>
            <pc:sldMk cId="690379486" sldId="2147475773"/>
            <ac:spMk id="834" creationId="{19CFA899-3EAA-19B5-5C20-47F938E1863E}"/>
          </ac:spMkLst>
        </pc:spChg>
        <pc:spChg chg="mod">
          <ac:chgData name="ALHAMMADI Rayan" userId="2693ed4d-fabb-406d-a744-69ffe8ca3f4b" providerId="ADAL" clId="{9E5674F8-08D8-47BE-8333-9B89723661F9}" dt="2023-11-23T05:41:19.022" v="296"/>
          <ac:spMkLst>
            <pc:docMk/>
            <pc:sldMk cId="690379486" sldId="2147475773"/>
            <ac:spMk id="835" creationId="{5CC87DC0-901E-FCA3-117A-D391FA2C100D}"/>
          </ac:spMkLst>
        </pc:spChg>
        <pc:spChg chg="mod">
          <ac:chgData name="ALHAMMADI Rayan" userId="2693ed4d-fabb-406d-a744-69ffe8ca3f4b" providerId="ADAL" clId="{9E5674F8-08D8-47BE-8333-9B89723661F9}" dt="2023-11-23T05:41:19.022" v="296"/>
          <ac:spMkLst>
            <pc:docMk/>
            <pc:sldMk cId="690379486" sldId="2147475773"/>
            <ac:spMk id="836" creationId="{649909EB-74BC-6780-5127-B78D66788A9C}"/>
          </ac:spMkLst>
        </pc:spChg>
        <pc:spChg chg="mod">
          <ac:chgData name="ALHAMMADI Rayan" userId="2693ed4d-fabb-406d-a744-69ffe8ca3f4b" providerId="ADAL" clId="{9E5674F8-08D8-47BE-8333-9B89723661F9}" dt="2023-11-23T05:41:19.022" v="296"/>
          <ac:spMkLst>
            <pc:docMk/>
            <pc:sldMk cId="690379486" sldId="2147475773"/>
            <ac:spMk id="837" creationId="{6F224844-20EF-ED1D-F74E-A64A8BD38CAC}"/>
          </ac:spMkLst>
        </pc:spChg>
        <pc:spChg chg="mod">
          <ac:chgData name="ALHAMMADI Rayan" userId="2693ed4d-fabb-406d-a744-69ffe8ca3f4b" providerId="ADAL" clId="{9E5674F8-08D8-47BE-8333-9B89723661F9}" dt="2023-11-23T05:41:19.022" v="296"/>
          <ac:spMkLst>
            <pc:docMk/>
            <pc:sldMk cId="690379486" sldId="2147475773"/>
            <ac:spMk id="838" creationId="{C62E744C-E403-7538-D4B5-F2C762F417B2}"/>
          </ac:spMkLst>
        </pc:spChg>
        <pc:spChg chg="mod">
          <ac:chgData name="ALHAMMADI Rayan" userId="2693ed4d-fabb-406d-a744-69ffe8ca3f4b" providerId="ADAL" clId="{9E5674F8-08D8-47BE-8333-9B89723661F9}" dt="2023-11-23T05:41:19.022" v="296"/>
          <ac:spMkLst>
            <pc:docMk/>
            <pc:sldMk cId="690379486" sldId="2147475773"/>
            <ac:spMk id="839" creationId="{08AFF466-6145-16CF-0042-98EE6156ACB6}"/>
          </ac:spMkLst>
        </pc:spChg>
        <pc:spChg chg="mod">
          <ac:chgData name="ALHAMMADI Rayan" userId="2693ed4d-fabb-406d-a744-69ffe8ca3f4b" providerId="ADAL" clId="{9E5674F8-08D8-47BE-8333-9B89723661F9}" dt="2023-11-23T05:41:19.022" v="296"/>
          <ac:spMkLst>
            <pc:docMk/>
            <pc:sldMk cId="690379486" sldId="2147475773"/>
            <ac:spMk id="840" creationId="{34582C62-C396-1AD0-9965-87AABC72DC6F}"/>
          </ac:spMkLst>
        </pc:spChg>
        <pc:spChg chg="mod">
          <ac:chgData name="ALHAMMADI Rayan" userId="2693ed4d-fabb-406d-a744-69ffe8ca3f4b" providerId="ADAL" clId="{9E5674F8-08D8-47BE-8333-9B89723661F9}" dt="2023-11-23T05:41:19.022" v="296"/>
          <ac:spMkLst>
            <pc:docMk/>
            <pc:sldMk cId="690379486" sldId="2147475773"/>
            <ac:spMk id="841" creationId="{01D3E36A-D57A-1C65-8F8C-820A9B477FD1}"/>
          </ac:spMkLst>
        </pc:spChg>
        <pc:spChg chg="mod">
          <ac:chgData name="ALHAMMADI Rayan" userId="2693ed4d-fabb-406d-a744-69ffe8ca3f4b" providerId="ADAL" clId="{9E5674F8-08D8-47BE-8333-9B89723661F9}" dt="2023-11-23T05:41:19.022" v="296"/>
          <ac:spMkLst>
            <pc:docMk/>
            <pc:sldMk cId="690379486" sldId="2147475773"/>
            <ac:spMk id="842" creationId="{C18B35FF-DFD6-EA66-E634-34812F9CA275}"/>
          </ac:spMkLst>
        </pc:spChg>
        <pc:spChg chg="mod">
          <ac:chgData name="ALHAMMADI Rayan" userId="2693ed4d-fabb-406d-a744-69ffe8ca3f4b" providerId="ADAL" clId="{9E5674F8-08D8-47BE-8333-9B89723661F9}" dt="2023-11-23T05:41:19.022" v="296"/>
          <ac:spMkLst>
            <pc:docMk/>
            <pc:sldMk cId="690379486" sldId="2147475773"/>
            <ac:spMk id="843" creationId="{FF6065E6-CD80-F36C-1590-69E098C5EC6D}"/>
          </ac:spMkLst>
        </pc:spChg>
        <pc:spChg chg="mod">
          <ac:chgData name="ALHAMMADI Rayan" userId="2693ed4d-fabb-406d-a744-69ffe8ca3f4b" providerId="ADAL" clId="{9E5674F8-08D8-47BE-8333-9B89723661F9}" dt="2023-11-23T05:41:19.022" v="296"/>
          <ac:spMkLst>
            <pc:docMk/>
            <pc:sldMk cId="690379486" sldId="2147475773"/>
            <ac:spMk id="844" creationId="{CF657E30-37B0-00EB-8213-6F210C0BCB7C}"/>
          </ac:spMkLst>
        </pc:spChg>
        <pc:spChg chg="mod">
          <ac:chgData name="ALHAMMADI Rayan" userId="2693ed4d-fabb-406d-a744-69ffe8ca3f4b" providerId="ADAL" clId="{9E5674F8-08D8-47BE-8333-9B89723661F9}" dt="2023-11-23T05:41:19.022" v="296"/>
          <ac:spMkLst>
            <pc:docMk/>
            <pc:sldMk cId="690379486" sldId="2147475773"/>
            <ac:spMk id="845" creationId="{61FB9272-3159-2767-4BF9-6CE38CE5AEFE}"/>
          </ac:spMkLst>
        </pc:spChg>
        <pc:spChg chg="mod">
          <ac:chgData name="ALHAMMADI Rayan" userId="2693ed4d-fabb-406d-a744-69ffe8ca3f4b" providerId="ADAL" clId="{9E5674F8-08D8-47BE-8333-9B89723661F9}" dt="2023-11-23T05:41:19.022" v="296"/>
          <ac:spMkLst>
            <pc:docMk/>
            <pc:sldMk cId="690379486" sldId="2147475773"/>
            <ac:spMk id="846" creationId="{4CEF3616-6E12-50A5-B25E-42DE5D25AC47}"/>
          </ac:spMkLst>
        </pc:spChg>
        <pc:spChg chg="mod">
          <ac:chgData name="ALHAMMADI Rayan" userId="2693ed4d-fabb-406d-a744-69ffe8ca3f4b" providerId="ADAL" clId="{9E5674F8-08D8-47BE-8333-9B89723661F9}" dt="2023-11-23T05:41:19.022" v="296"/>
          <ac:spMkLst>
            <pc:docMk/>
            <pc:sldMk cId="690379486" sldId="2147475773"/>
            <ac:spMk id="847" creationId="{5ADAF90E-926A-5B67-84AA-9F2EBD6B7D68}"/>
          </ac:spMkLst>
        </pc:spChg>
        <pc:spChg chg="mod">
          <ac:chgData name="ALHAMMADI Rayan" userId="2693ed4d-fabb-406d-a744-69ffe8ca3f4b" providerId="ADAL" clId="{9E5674F8-08D8-47BE-8333-9B89723661F9}" dt="2023-11-23T05:41:19.022" v="296"/>
          <ac:spMkLst>
            <pc:docMk/>
            <pc:sldMk cId="690379486" sldId="2147475773"/>
            <ac:spMk id="848" creationId="{22677B93-D92B-55B4-E51D-57ABFD0E59F4}"/>
          </ac:spMkLst>
        </pc:spChg>
        <pc:spChg chg="mod">
          <ac:chgData name="ALHAMMADI Rayan" userId="2693ed4d-fabb-406d-a744-69ffe8ca3f4b" providerId="ADAL" clId="{9E5674F8-08D8-47BE-8333-9B89723661F9}" dt="2023-11-23T05:41:19.022" v="296"/>
          <ac:spMkLst>
            <pc:docMk/>
            <pc:sldMk cId="690379486" sldId="2147475773"/>
            <ac:spMk id="849" creationId="{BE2F6DAF-255D-2A4B-92A2-B520C07DA36E}"/>
          </ac:spMkLst>
        </pc:spChg>
        <pc:spChg chg="mod">
          <ac:chgData name="ALHAMMADI Rayan" userId="2693ed4d-fabb-406d-a744-69ffe8ca3f4b" providerId="ADAL" clId="{9E5674F8-08D8-47BE-8333-9B89723661F9}" dt="2023-11-23T05:41:19.022" v="296"/>
          <ac:spMkLst>
            <pc:docMk/>
            <pc:sldMk cId="690379486" sldId="2147475773"/>
            <ac:spMk id="850" creationId="{3FBA0B66-3E65-7046-5D14-6F6ACB8A7DF6}"/>
          </ac:spMkLst>
        </pc:spChg>
        <pc:spChg chg="mod">
          <ac:chgData name="ALHAMMADI Rayan" userId="2693ed4d-fabb-406d-a744-69ffe8ca3f4b" providerId="ADAL" clId="{9E5674F8-08D8-47BE-8333-9B89723661F9}" dt="2023-11-23T05:41:19.022" v="296"/>
          <ac:spMkLst>
            <pc:docMk/>
            <pc:sldMk cId="690379486" sldId="2147475773"/>
            <ac:spMk id="851" creationId="{5E2561BD-6B3B-B080-D261-31F32633CEF3}"/>
          </ac:spMkLst>
        </pc:spChg>
        <pc:spChg chg="mod">
          <ac:chgData name="ALHAMMADI Rayan" userId="2693ed4d-fabb-406d-a744-69ffe8ca3f4b" providerId="ADAL" clId="{9E5674F8-08D8-47BE-8333-9B89723661F9}" dt="2023-11-23T05:41:19.022" v="296"/>
          <ac:spMkLst>
            <pc:docMk/>
            <pc:sldMk cId="690379486" sldId="2147475773"/>
            <ac:spMk id="852" creationId="{A067C236-AF5F-D8E4-151E-C3753FAB754D}"/>
          </ac:spMkLst>
        </pc:spChg>
        <pc:spChg chg="mod">
          <ac:chgData name="ALHAMMADI Rayan" userId="2693ed4d-fabb-406d-a744-69ffe8ca3f4b" providerId="ADAL" clId="{9E5674F8-08D8-47BE-8333-9B89723661F9}" dt="2023-11-23T05:41:19.022" v="296"/>
          <ac:spMkLst>
            <pc:docMk/>
            <pc:sldMk cId="690379486" sldId="2147475773"/>
            <ac:spMk id="853" creationId="{D3F7B254-3FAC-2F6A-AABD-5FF1D8E88A48}"/>
          </ac:spMkLst>
        </pc:spChg>
        <pc:spChg chg="mod">
          <ac:chgData name="ALHAMMADI Rayan" userId="2693ed4d-fabb-406d-a744-69ffe8ca3f4b" providerId="ADAL" clId="{9E5674F8-08D8-47BE-8333-9B89723661F9}" dt="2023-11-23T05:41:19.022" v="296"/>
          <ac:spMkLst>
            <pc:docMk/>
            <pc:sldMk cId="690379486" sldId="2147475773"/>
            <ac:spMk id="854" creationId="{4D311917-ACE9-94A7-FEE7-614E3A0A234C}"/>
          </ac:spMkLst>
        </pc:spChg>
        <pc:spChg chg="mod">
          <ac:chgData name="ALHAMMADI Rayan" userId="2693ed4d-fabb-406d-a744-69ffe8ca3f4b" providerId="ADAL" clId="{9E5674F8-08D8-47BE-8333-9B89723661F9}" dt="2023-11-23T05:41:19.022" v="296"/>
          <ac:spMkLst>
            <pc:docMk/>
            <pc:sldMk cId="690379486" sldId="2147475773"/>
            <ac:spMk id="855" creationId="{FDB9FFBE-A127-C1F7-6185-B7777E1F1150}"/>
          </ac:spMkLst>
        </pc:spChg>
        <pc:spChg chg="mod">
          <ac:chgData name="ALHAMMADI Rayan" userId="2693ed4d-fabb-406d-a744-69ffe8ca3f4b" providerId="ADAL" clId="{9E5674F8-08D8-47BE-8333-9B89723661F9}" dt="2023-11-23T05:41:19.022" v="296"/>
          <ac:spMkLst>
            <pc:docMk/>
            <pc:sldMk cId="690379486" sldId="2147475773"/>
            <ac:spMk id="856" creationId="{11297984-E8E1-FCFB-06B0-79CD3FFE0644}"/>
          </ac:spMkLst>
        </pc:spChg>
        <pc:spChg chg="mod">
          <ac:chgData name="ALHAMMADI Rayan" userId="2693ed4d-fabb-406d-a744-69ffe8ca3f4b" providerId="ADAL" clId="{9E5674F8-08D8-47BE-8333-9B89723661F9}" dt="2023-11-23T05:41:19.022" v="296"/>
          <ac:spMkLst>
            <pc:docMk/>
            <pc:sldMk cId="690379486" sldId="2147475773"/>
            <ac:spMk id="857" creationId="{635C3744-1256-D7CF-CBC1-37CCFCC3FB5E}"/>
          </ac:spMkLst>
        </pc:spChg>
        <pc:spChg chg="mod">
          <ac:chgData name="ALHAMMADI Rayan" userId="2693ed4d-fabb-406d-a744-69ffe8ca3f4b" providerId="ADAL" clId="{9E5674F8-08D8-47BE-8333-9B89723661F9}" dt="2023-11-23T05:41:19.022" v="296"/>
          <ac:spMkLst>
            <pc:docMk/>
            <pc:sldMk cId="690379486" sldId="2147475773"/>
            <ac:spMk id="858" creationId="{EF0EC173-6E53-C83D-258E-2515B18EC7BF}"/>
          </ac:spMkLst>
        </pc:spChg>
        <pc:spChg chg="mod">
          <ac:chgData name="ALHAMMADI Rayan" userId="2693ed4d-fabb-406d-a744-69ffe8ca3f4b" providerId="ADAL" clId="{9E5674F8-08D8-47BE-8333-9B89723661F9}" dt="2023-11-23T05:41:19.022" v="296"/>
          <ac:spMkLst>
            <pc:docMk/>
            <pc:sldMk cId="690379486" sldId="2147475773"/>
            <ac:spMk id="859" creationId="{CFA11FF5-650A-E6BB-6219-3BC9973DAED0}"/>
          </ac:spMkLst>
        </pc:spChg>
        <pc:spChg chg="mod">
          <ac:chgData name="ALHAMMADI Rayan" userId="2693ed4d-fabb-406d-a744-69ffe8ca3f4b" providerId="ADAL" clId="{9E5674F8-08D8-47BE-8333-9B89723661F9}" dt="2023-11-23T05:41:19.022" v="296"/>
          <ac:spMkLst>
            <pc:docMk/>
            <pc:sldMk cId="690379486" sldId="2147475773"/>
            <ac:spMk id="860" creationId="{2735EA1D-68AB-09CB-FA61-3532C037519C}"/>
          </ac:spMkLst>
        </pc:spChg>
        <pc:spChg chg="mod">
          <ac:chgData name="ALHAMMADI Rayan" userId="2693ed4d-fabb-406d-a744-69ffe8ca3f4b" providerId="ADAL" clId="{9E5674F8-08D8-47BE-8333-9B89723661F9}" dt="2023-11-23T05:41:19.022" v="296"/>
          <ac:spMkLst>
            <pc:docMk/>
            <pc:sldMk cId="690379486" sldId="2147475773"/>
            <ac:spMk id="861" creationId="{7490BDCD-C865-C96A-4702-DFE585BEB2FA}"/>
          </ac:spMkLst>
        </pc:spChg>
        <pc:spChg chg="mod">
          <ac:chgData name="ALHAMMADI Rayan" userId="2693ed4d-fabb-406d-a744-69ffe8ca3f4b" providerId="ADAL" clId="{9E5674F8-08D8-47BE-8333-9B89723661F9}" dt="2023-11-23T05:41:19.022" v="296"/>
          <ac:spMkLst>
            <pc:docMk/>
            <pc:sldMk cId="690379486" sldId="2147475773"/>
            <ac:spMk id="862" creationId="{9E8163CD-678C-8271-2EA5-102600670B00}"/>
          </ac:spMkLst>
        </pc:spChg>
        <pc:spChg chg="mod">
          <ac:chgData name="ALHAMMADI Rayan" userId="2693ed4d-fabb-406d-a744-69ffe8ca3f4b" providerId="ADAL" clId="{9E5674F8-08D8-47BE-8333-9B89723661F9}" dt="2023-11-23T05:41:19.022" v="296"/>
          <ac:spMkLst>
            <pc:docMk/>
            <pc:sldMk cId="690379486" sldId="2147475773"/>
            <ac:spMk id="863" creationId="{AEBD7133-9602-80FD-6657-787058B8305A}"/>
          </ac:spMkLst>
        </pc:spChg>
        <pc:spChg chg="mod">
          <ac:chgData name="ALHAMMADI Rayan" userId="2693ed4d-fabb-406d-a744-69ffe8ca3f4b" providerId="ADAL" clId="{9E5674F8-08D8-47BE-8333-9B89723661F9}" dt="2023-11-23T05:41:19.022" v="296"/>
          <ac:spMkLst>
            <pc:docMk/>
            <pc:sldMk cId="690379486" sldId="2147475773"/>
            <ac:spMk id="864" creationId="{4535697A-1F32-C810-F726-59ACFD0E39F3}"/>
          </ac:spMkLst>
        </pc:spChg>
        <pc:spChg chg="mod">
          <ac:chgData name="ALHAMMADI Rayan" userId="2693ed4d-fabb-406d-a744-69ffe8ca3f4b" providerId="ADAL" clId="{9E5674F8-08D8-47BE-8333-9B89723661F9}" dt="2023-11-23T05:41:19.022" v="296"/>
          <ac:spMkLst>
            <pc:docMk/>
            <pc:sldMk cId="690379486" sldId="2147475773"/>
            <ac:spMk id="865" creationId="{6347E245-1A9D-3A52-990D-BD491ABD4938}"/>
          </ac:spMkLst>
        </pc:spChg>
        <pc:spChg chg="mod">
          <ac:chgData name="ALHAMMADI Rayan" userId="2693ed4d-fabb-406d-a744-69ffe8ca3f4b" providerId="ADAL" clId="{9E5674F8-08D8-47BE-8333-9B89723661F9}" dt="2023-11-23T05:41:19.022" v="296"/>
          <ac:spMkLst>
            <pc:docMk/>
            <pc:sldMk cId="690379486" sldId="2147475773"/>
            <ac:spMk id="866" creationId="{A822433D-A346-ABED-B233-A2B77BBB9C81}"/>
          </ac:spMkLst>
        </pc:spChg>
        <pc:spChg chg="mod">
          <ac:chgData name="ALHAMMADI Rayan" userId="2693ed4d-fabb-406d-a744-69ffe8ca3f4b" providerId="ADAL" clId="{9E5674F8-08D8-47BE-8333-9B89723661F9}" dt="2023-11-23T05:41:19.022" v="296"/>
          <ac:spMkLst>
            <pc:docMk/>
            <pc:sldMk cId="690379486" sldId="2147475773"/>
            <ac:spMk id="867" creationId="{DA4CC9D5-AA14-8EAB-E666-49D40020964C}"/>
          </ac:spMkLst>
        </pc:spChg>
        <pc:spChg chg="mod">
          <ac:chgData name="ALHAMMADI Rayan" userId="2693ed4d-fabb-406d-a744-69ffe8ca3f4b" providerId="ADAL" clId="{9E5674F8-08D8-47BE-8333-9B89723661F9}" dt="2023-11-23T05:41:19.022" v="296"/>
          <ac:spMkLst>
            <pc:docMk/>
            <pc:sldMk cId="690379486" sldId="2147475773"/>
            <ac:spMk id="868" creationId="{06579E4C-C09A-DEE8-979A-012C95F830BD}"/>
          </ac:spMkLst>
        </pc:spChg>
        <pc:spChg chg="mod">
          <ac:chgData name="ALHAMMADI Rayan" userId="2693ed4d-fabb-406d-a744-69ffe8ca3f4b" providerId="ADAL" clId="{9E5674F8-08D8-47BE-8333-9B89723661F9}" dt="2023-11-23T05:41:19.022" v="296"/>
          <ac:spMkLst>
            <pc:docMk/>
            <pc:sldMk cId="690379486" sldId="2147475773"/>
            <ac:spMk id="869" creationId="{D1B942C6-6744-FE14-3D20-95423876CDE1}"/>
          </ac:spMkLst>
        </pc:spChg>
        <pc:spChg chg="mod">
          <ac:chgData name="ALHAMMADI Rayan" userId="2693ed4d-fabb-406d-a744-69ffe8ca3f4b" providerId="ADAL" clId="{9E5674F8-08D8-47BE-8333-9B89723661F9}" dt="2023-11-23T05:41:19.022" v="296"/>
          <ac:spMkLst>
            <pc:docMk/>
            <pc:sldMk cId="690379486" sldId="2147475773"/>
            <ac:spMk id="870" creationId="{B87DFDBB-C947-ECD4-6DF4-2E1D0ABC7C82}"/>
          </ac:spMkLst>
        </pc:spChg>
        <pc:spChg chg="mod">
          <ac:chgData name="ALHAMMADI Rayan" userId="2693ed4d-fabb-406d-a744-69ffe8ca3f4b" providerId="ADAL" clId="{9E5674F8-08D8-47BE-8333-9B89723661F9}" dt="2023-11-23T05:41:19.022" v="296"/>
          <ac:spMkLst>
            <pc:docMk/>
            <pc:sldMk cId="690379486" sldId="2147475773"/>
            <ac:spMk id="871" creationId="{EB23DDD8-B7D5-7FC0-8633-DCC2445893FB}"/>
          </ac:spMkLst>
        </pc:spChg>
        <pc:spChg chg="mod">
          <ac:chgData name="ALHAMMADI Rayan" userId="2693ed4d-fabb-406d-a744-69ffe8ca3f4b" providerId="ADAL" clId="{9E5674F8-08D8-47BE-8333-9B89723661F9}" dt="2023-11-23T05:41:19.022" v="296"/>
          <ac:spMkLst>
            <pc:docMk/>
            <pc:sldMk cId="690379486" sldId="2147475773"/>
            <ac:spMk id="872" creationId="{045957C0-ADC9-1A21-4E0F-01D3218B30EE}"/>
          </ac:spMkLst>
        </pc:spChg>
        <pc:spChg chg="mod">
          <ac:chgData name="ALHAMMADI Rayan" userId="2693ed4d-fabb-406d-a744-69ffe8ca3f4b" providerId="ADAL" clId="{9E5674F8-08D8-47BE-8333-9B89723661F9}" dt="2023-11-23T05:41:19.022" v="296"/>
          <ac:spMkLst>
            <pc:docMk/>
            <pc:sldMk cId="690379486" sldId="2147475773"/>
            <ac:spMk id="873" creationId="{35E5DA04-6A02-E896-D4E8-59373A4D681C}"/>
          </ac:spMkLst>
        </pc:spChg>
        <pc:spChg chg="mod">
          <ac:chgData name="ALHAMMADI Rayan" userId="2693ed4d-fabb-406d-a744-69ffe8ca3f4b" providerId="ADAL" clId="{9E5674F8-08D8-47BE-8333-9B89723661F9}" dt="2023-11-23T05:41:19.022" v="296"/>
          <ac:spMkLst>
            <pc:docMk/>
            <pc:sldMk cId="690379486" sldId="2147475773"/>
            <ac:spMk id="874" creationId="{F6AA9735-2CA3-9DB5-BDE3-EC648F98D3A4}"/>
          </ac:spMkLst>
        </pc:spChg>
        <pc:spChg chg="mod">
          <ac:chgData name="ALHAMMADI Rayan" userId="2693ed4d-fabb-406d-a744-69ffe8ca3f4b" providerId="ADAL" clId="{9E5674F8-08D8-47BE-8333-9B89723661F9}" dt="2023-11-23T05:41:19.022" v="296"/>
          <ac:spMkLst>
            <pc:docMk/>
            <pc:sldMk cId="690379486" sldId="2147475773"/>
            <ac:spMk id="875" creationId="{4400FF47-6BDE-6F9B-ABF7-C215787B8A71}"/>
          </ac:spMkLst>
        </pc:spChg>
        <pc:spChg chg="mod">
          <ac:chgData name="ALHAMMADI Rayan" userId="2693ed4d-fabb-406d-a744-69ffe8ca3f4b" providerId="ADAL" clId="{9E5674F8-08D8-47BE-8333-9B89723661F9}" dt="2023-11-23T05:41:19.022" v="296"/>
          <ac:spMkLst>
            <pc:docMk/>
            <pc:sldMk cId="690379486" sldId="2147475773"/>
            <ac:spMk id="876" creationId="{876F686C-0C6F-B2EA-C396-A7946385AEF3}"/>
          </ac:spMkLst>
        </pc:spChg>
        <pc:spChg chg="mod">
          <ac:chgData name="ALHAMMADI Rayan" userId="2693ed4d-fabb-406d-a744-69ffe8ca3f4b" providerId="ADAL" clId="{9E5674F8-08D8-47BE-8333-9B89723661F9}" dt="2023-11-23T05:41:19.022" v="296"/>
          <ac:spMkLst>
            <pc:docMk/>
            <pc:sldMk cId="690379486" sldId="2147475773"/>
            <ac:spMk id="877" creationId="{5EA725D5-87ED-FD4C-CA25-C16066D49A3E}"/>
          </ac:spMkLst>
        </pc:spChg>
        <pc:spChg chg="mod">
          <ac:chgData name="ALHAMMADI Rayan" userId="2693ed4d-fabb-406d-a744-69ffe8ca3f4b" providerId="ADAL" clId="{9E5674F8-08D8-47BE-8333-9B89723661F9}" dt="2023-11-23T05:41:19.022" v="296"/>
          <ac:spMkLst>
            <pc:docMk/>
            <pc:sldMk cId="690379486" sldId="2147475773"/>
            <ac:spMk id="878" creationId="{63DAFDA8-7FDA-2E66-AA7F-1D73265E1936}"/>
          </ac:spMkLst>
        </pc:spChg>
        <pc:spChg chg="mod">
          <ac:chgData name="ALHAMMADI Rayan" userId="2693ed4d-fabb-406d-a744-69ffe8ca3f4b" providerId="ADAL" clId="{9E5674F8-08D8-47BE-8333-9B89723661F9}" dt="2023-11-23T05:41:19.022" v="296"/>
          <ac:spMkLst>
            <pc:docMk/>
            <pc:sldMk cId="690379486" sldId="2147475773"/>
            <ac:spMk id="879" creationId="{BAD98E18-CF37-9351-7713-50F4566FC0F8}"/>
          </ac:spMkLst>
        </pc:spChg>
        <pc:spChg chg="mod">
          <ac:chgData name="ALHAMMADI Rayan" userId="2693ed4d-fabb-406d-a744-69ffe8ca3f4b" providerId="ADAL" clId="{9E5674F8-08D8-47BE-8333-9B89723661F9}" dt="2023-11-23T05:41:19.022" v="296"/>
          <ac:spMkLst>
            <pc:docMk/>
            <pc:sldMk cId="690379486" sldId="2147475773"/>
            <ac:spMk id="880" creationId="{99A72BD9-CD10-450E-9A2F-125F48CDB1C0}"/>
          </ac:spMkLst>
        </pc:spChg>
        <pc:spChg chg="mod">
          <ac:chgData name="ALHAMMADI Rayan" userId="2693ed4d-fabb-406d-a744-69ffe8ca3f4b" providerId="ADAL" clId="{9E5674F8-08D8-47BE-8333-9B89723661F9}" dt="2023-11-23T05:41:19.022" v="296"/>
          <ac:spMkLst>
            <pc:docMk/>
            <pc:sldMk cId="690379486" sldId="2147475773"/>
            <ac:spMk id="881" creationId="{48B8096D-5DBE-AC4E-C49C-587D63EA2166}"/>
          </ac:spMkLst>
        </pc:spChg>
        <pc:spChg chg="mod">
          <ac:chgData name="ALHAMMADI Rayan" userId="2693ed4d-fabb-406d-a744-69ffe8ca3f4b" providerId="ADAL" clId="{9E5674F8-08D8-47BE-8333-9B89723661F9}" dt="2023-11-23T05:41:19.022" v="296"/>
          <ac:spMkLst>
            <pc:docMk/>
            <pc:sldMk cId="690379486" sldId="2147475773"/>
            <ac:spMk id="882" creationId="{769A8A9A-BB9B-F0B9-903C-0F074C44B236}"/>
          </ac:spMkLst>
        </pc:spChg>
        <pc:spChg chg="mod">
          <ac:chgData name="ALHAMMADI Rayan" userId="2693ed4d-fabb-406d-a744-69ffe8ca3f4b" providerId="ADAL" clId="{9E5674F8-08D8-47BE-8333-9B89723661F9}" dt="2023-11-23T05:41:19.022" v="296"/>
          <ac:spMkLst>
            <pc:docMk/>
            <pc:sldMk cId="690379486" sldId="2147475773"/>
            <ac:spMk id="883" creationId="{581C0ECB-3A7C-B304-891C-8FEC2E9D6D62}"/>
          </ac:spMkLst>
        </pc:spChg>
        <pc:spChg chg="mod">
          <ac:chgData name="ALHAMMADI Rayan" userId="2693ed4d-fabb-406d-a744-69ffe8ca3f4b" providerId="ADAL" clId="{9E5674F8-08D8-47BE-8333-9B89723661F9}" dt="2023-11-23T05:41:19.022" v="296"/>
          <ac:spMkLst>
            <pc:docMk/>
            <pc:sldMk cId="690379486" sldId="2147475773"/>
            <ac:spMk id="884" creationId="{E4746845-E500-C9EE-8326-278812D1D1DB}"/>
          </ac:spMkLst>
        </pc:spChg>
        <pc:spChg chg="mod">
          <ac:chgData name="ALHAMMADI Rayan" userId="2693ed4d-fabb-406d-a744-69ffe8ca3f4b" providerId="ADAL" clId="{9E5674F8-08D8-47BE-8333-9B89723661F9}" dt="2023-11-23T05:41:19.022" v="296"/>
          <ac:spMkLst>
            <pc:docMk/>
            <pc:sldMk cId="690379486" sldId="2147475773"/>
            <ac:spMk id="885" creationId="{1D33C69E-42FB-7F23-B24E-5D7169FB365A}"/>
          </ac:spMkLst>
        </pc:spChg>
        <pc:spChg chg="mod">
          <ac:chgData name="ALHAMMADI Rayan" userId="2693ed4d-fabb-406d-a744-69ffe8ca3f4b" providerId="ADAL" clId="{9E5674F8-08D8-47BE-8333-9B89723661F9}" dt="2023-11-23T05:41:19.022" v="296"/>
          <ac:spMkLst>
            <pc:docMk/>
            <pc:sldMk cId="690379486" sldId="2147475773"/>
            <ac:spMk id="886" creationId="{FC0931E8-B62E-842A-3F08-B1ABDFB1306D}"/>
          </ac:spMkLst>
        </pc:spChg>
        <pc:spChg chg="mod">
          <ac:chgData name="ALHAMMADI Rayan" userId="2693ed4d-fabb-406d-a744-69ffe8ca3f4b" providerId="ADAL" clId="{9E5674F8-08D8-47BE-8333-9B89723661F9}" dt="2023-11-23T05:41:19.022" v="296"/>
          <ac:spMkLst>
            <pc:docMk/>
            <pc:sldMk cId="690379486" sldId="2147475773"/>
            <ac:spMk id="887" creationId="{3B945BF2-B024-C920-2872-0832EDD2905F}"/>
          </ac:spMkLst>
        </pc:spChg>
        <pc:spChg chg="mod">
          <ac:chgData name="ALHAMMADI Rayan" userId="2693ed4d-fabb-406d-a744-69ffe8ca3f4b" providerId="ADAL" clId="{9E5674F8-08D8-47BE-8333-9B89723661F9}" dt="2023-11-23T05:41:19.022" v="296"/>
          <ac:spMkLst>
            <pc:docMk/>
            <pc:sldMk cId="690379486" sldId="2147475773"/>
            <ac:spMk id="888" creationId="{0F2AF9EE-FB10-5324-58F6-97458EC8BB39}"/>
          </ac:spMkLst>
        </pc:spChg>
        <pc:spChg chg="mod">
          <ac:chgData name="ALHAMMADI Rayan" userId="2693ed4d-fabb-406d-a744-69ffe8ca3f4b" providerId="ADAL" clId="{9E5674F8-08D8-47BE-8333-9B89723661F9}" dt="2023-11-23T05:41:19.022" v="296"/>
          <ac:spMkLst>
            <pc:docMk/>
            <pc:sldMk cId="690379486" sldId="2147475773"/>
            <ac:spMk id="889" creationId="{7F069905-6651-9223-DD25-A892FBEF804C}"/>
          </ac:spMkLst>
        </pc:spChg>
        <pc:spChg chg="mod">
          <ac:chgData name="ALHAMMADI Rayan" userId="2693ed4d-fabb-406d-a744-69ffe8ca3f4b" providerId="ADAL" clId="{9E5674F8-08D8-47BE-8333-9B89723661F9}" dt="2023-11-23T05:41:19.022" v="296"/>
          <ac:spMkLst>
            <pc:docMk/>
            <pc:sldMk cId="690379486" sldId="2147475773"/>
            <ac:spMk id="890" creationId="{F41780DD-C750-20CC-DDA7-74769B50C736}"/>
          </ac:spMkLst>
        </pc:spChg>
        <pc:spChg chg="mod">
          <ac:chgData name="ALHAMMADI Rayan" userId="2693ed4d-fabb-406d-a744-69ffe8ca3f4b" providerId="ADAL" clId="{9E5674F8-08D8-47BE-8333-9B89723661F9}" dt="2023-11-23T05:41:19.022" v="296"/>
          <ac:spMkLst>
            <pc:docMk/>
            <pc:sldMk cId="690379486" sldId="2147475773"/>
            <ac:spMk id="891" creationId="{6DFCF18D-0C75-8FCE-814E-395DA78D7D8F}"/>
          </ac:spMkLst>
        </pc:spChg>
        <pc:spChg chg="mod">
          <ac:chgData name="ALHAMMADI Rayan" userId="2693ed4d-fabb-406d-a744-69ffe8ca3f4b" providerId="ADAL" clId="{9E5674F8-08D8-47BE-8333-9B89723661F9}" dt="2023-11-23T05:41:19.022" v="296"/>
          <ac:spMkLst>
            <pc:docMk/>
            <pc:sldMk cId="690379486" sldId="2147475773"/>
            <ac:spMk id="892" creationId="{68BFCB2D-63A9-BC96-831F-F27DC5556480}"/>
          </ac:spMkLst>
        </pc:spChg>
        <pc:spChg chg="mod">
          <ac:chgData name="ALHAMMADI Rayan" userId="2693ed4d-fabb-406d-a744-69ffe8ca3f4b" providerId="ADAL" clId="{9E5674F8-08D8-47BE-8333-9B89723661F9}" dt="2023-11-23T05:41:19.022" v="296"/>
          <ac:spMkLst>
            <pc:docMk/>
            <pc:sldMk cId="690379486" sldId="2147475773"/>
            <ac:spMk id="893" creationId="{04B95216-6761-103B-C79C-1A11E22A6250}"/>
          </ac:spMkLst>
        </pc:spChg>
        <pc:spChg chg="mod">
          <ac:chgData name="ALHAMMADI Rayan" userId="2693ed4d-fabb-406d-a744-69ffe8ca3f4b" providerId="ADAL" clId="{9E5674F8-08D8-47BE-8333-9B89723661F9}" dt="2023-11-23T05:41:19.022" v="296"/>
          <ac:spMkLst>
            <pc:docMk/>
            <pc:sldMk cId="690379486" sldId="2147475773"/>
            <ac:spMk id="894" creationId="{DB755C6E-EEA1-F3ED-BAC1-2A8B778CC94A}"/>
          </ac:spMkLst>
        </pc:spChg>
        <pc:spChg chg="mod">
          <ac:chgData name="ALHAMMADI Rayan" userId="2693ed4d-fabb-406d-a744-69ffe8ca3f4b" providerId="ADAL" clId="{9E5674F8-08D8-47BE-8333-9B89723661F9}" dt="2023-11-23T05:41:19.022" v="296"/>
          <ac:spMkLst>
            <pc:docMk/>
            <pc:sldMk cId="690379486" sldId="2147475773"/>
            <ac:spMk id="895" creationId="{BF9DC24D-F956-D1C2-4AAB-09D2DAB8A389}"/>
          </ac:spMkLst>
        </pc:spChg>
        <pc:spChg chg="mod">
          <ac:chgData name="ALHAMMADI Rayan" userId="2693ed4d-fabb-406d-a744-69ffe8ca3f4b" providerId="ADAL" clId="{9E5674F8-08D8-47BE-8333-9B89723661F9}" dt="2023-11-23T05:41:19.022" v="296"/>
          <ac:spMkLst>
            <pc:docMk/>
            <pc:sldMk cId="690379486" sldId="2147475773"/>
            <ac:spMk id="896" creationId="{BADE7D7B-646B-E32D-511F-FA37DAF70243}"/>
          </ac:spMkLst>
        </pc:spChg>
        <pc:spChg chg="mod">
          <ac:chgData name="ALHAMMADI Rayan" userId="2693ed4d-fabb-406d-a744-69ffe8ca3f4b" providerId="ADAL" clId="{9E5674F8-08D8-47BE-8333-9B89723661F9}" dt="2023-11-23T05:41:19.022" v="296"/>
          <ac:spMkLst>
            <pc:docMk/>
            <pc:sldMk cId="690379486" sldId="2147475773"/>
            <ac:spMk id="897" creationId="{D8715D88-AD64-6101-02AF-A49339F56A5E}"/>
          </ac:spMkLst>
        </pc:spChg>
        <pc:spChg chg="mod">
          <ac:chgData name="ALHAMMADI Rayan" userId="2693ed4d-fabb-406d-a744-69ffe8ca3f4b" providerId="ADAL" clId="{9E5674F8-08D8-47BE-8333-9B89723661F9}" dt="2023-11-23T05:41:19.022" v="296"/>
          <ac:spMkLst>
            <pc:docMk/>
            <pc:sldMk cId="690379486" sldId="2147475773"/>
            <ac:spMk id="898" creationId="{D47917C7-7AD5-E945-E8B1-D7C84A7E8616}"/>
          </ac:spMkLst>
        </pc:spChg>
        <pc:spChg chg="mod">
          <ac:chgData name="ALHAMMADI Rayan" userId="2693ed4d-fabb-406d-a744-69ffe8ca3f4b" providerId="ADAL" clId="{9E5674F8-08D8-47BE-8333-9B89723661F9}" dt="2023-11-23T05:41:19.022" v="296"/>
          <ac:spMkLst>
            <pc:docMk/>
            <pc:sldMk cId="690379486" sldId="2147475773"/>
            <ac:spMk id="899" creationId="{1B9B6B98-7FFD-3A5D-4D5C-750158102CC4}"/>
          </ac:spMkLst>
        </pc:spChg>
        <pc:spChg chg="mod">
          <ac:chgData name="ALHAMMADI Rayan" userId="2693ed4d-fabb-406d-a744-69ffe8ca3f4b" providerId="ADAL" clId="{9E5674F8-08D8-47BE-8333-9B89723661F9}" dt="2023-11-23T05:41:19.022" v="296"/>
          <ac:spMkLst>
            <pc:docMk/>
            <pc:sldMk cId="690379486" sldId="2147475773"/>
            <ac:spMk id="900" creationId="{AC7F694C-8C1B-0813-A290-19267BA48550}"/>
          </ac:spMkLst>
        </pc:spChg>
        <pc:spChg chg="mod">
          <ac:chgData name="ALHAMMADI Rayan" userId="2693ed4d-fabb-406d-a744-69ffe8ca3f4b" providerId="ADAL" clId="{9E5674F8-08D8-47BE-8333-9B89723661F9}" dt="2023-11-23T05:41:19.022" v="296"/>
          <ac:spMkLst>
            <pc:docMk/>
            <pc:sldMk cId="690379486" sldId="2147475773"/>
            <ac:spMk id="901" creationId="{12215912-9356-0A79-254A-194C8AC04043}"/>
          </ac:spMkLst>
        </pc:spChg>
        <pc:spChg chg="mod">
          <ac:chgData name="ALHAMMADI Rayan" userId="2693ed4d-fabb-406d-a744-69ffe8ca3f4b" providerId="ADAL" clId="{9E5674F8-08D8-47BE-8333-9B89723661F9}" dt="2023-11-23T05:41:19.022" v="296"/>
          <ac:spMkLst>
            <pc:docMk/>
            <pc:sldMk cId="690379486" sldId="2147475773"/>
            <ac:spMk id="902" creationId="{25367A51-C9D2-87C9-C636-DAAB6DAE60E3}"/>
          </ac:spMkLst>
        </pc:spChg>
        <pc:spChg chg="mod">
          <ac:chgData name="ALHAMMADI Rayan" userId="2693ed4d-fabb-406d-a744-69ffe8ca3f4b" providerId="ADAL" clId="{9E5674F8-08D8-47BE-8333-9B89723661F9}" dt="2023-11-23T05:41:19.022" v="296"/>
          <ac:spMkLst>
            <pc:docMk/>
            <pc:sldMk cId="690379486" sldId="2147475773"/>
            <ac:spMk id="903" creationId="{5A719E2B-5951-0F0B-A19A-C263B5677C52}"/>
          </ac:spMkLst>
        </pc:spChg>
        <pc:spChg chg="mod">
          <ac:chgData name="ALHAMMADI Rayan" userId="2693ed4d-fabb-406d-a744-69ffe8ca3f4b" providerId="ADAL" clId="{9E5674F8-08D8-47BE-8333-9B89723661F9}" dt="2023-11-23T05:41:19.022" v="296"/>
          <ac:spMkLst>
            <pc:docMk/>
            <pc:sldMk cId="690379486" sldId="2147475773"/>
            <ac:spMk id="904" creationId="{5F826227-3681-5902-D616-66A240ADBA6F}"/>
          </ac:spMkLst>
        </pc:spChg>
        <pc:spChg chg="mod">
          <ac:chgData name="ALHAMMADI Rayan" userId="2693ed4d-fabb-406d-a744-69ffe8ca3f4b" providerId="ADAL" clId="{9E5674F8-08D8-47BE-8333-9B89723661F9}" dt="2023-11-23T05:41:19.022" v="296"/>
          <ac:spMkLst>
            <pc:docMk/>
            <pc:sldMk cId="690379486" sldId="2147475773"/>
            <ac:spMk id="905" creationId="{644436F8-1930-2BFE-9D6D-1E541F455862}"/>
          </ac:spMkLst>
        </pc:spChg>
        <pc:spChg chg="mod">
          <ac:chgData name="ALHAMMADI Rayan" userId="2693ed4d-fabb-406d-a744-69ffe8ca3f4b" providerId="ADAL" clId="{9E5674F8-08D8-47BE-8333-9B89723661F9}" dt="2023-11-23T05:41:19.022" v="296"/>
          <ac:spMkLst>
            <pc:docMk/>
            <pc:sldMk cId="690379486" sldId="2147475773"/>
            <ac:spMk id="906" creationId="{1490101E-6D12-4E45-0FBF-2F3F562D01B3}"/>
          </ac:spMkLst>
        </pc:spChg>
        <pc:spChg chg="mod">
          <ac:chgData name="ALHAMMADI Rayan" userId="2693ed4d-fabb-406d-a744-69ffe8ca3f4b" providerId="ADAL" clId="{9E5674F8-08D8-47BE-8333-9B89723661F9}" dt="2023-11-23T05:41:19.022" v="296"/>
          <ac:spMkLst>
            <pc:docMk/>
            <pc:sldMk cId="690379486" sldId="2147475773"/>
            <ac:spMk id="907" creationId="{C80B6AC8-1FE6-DBDF-8886-0EA5BD0A74F4}"/>
          </ac:spMkLst>
        </pc:spChg>
        <pc:spChg chg="mod">
          <ac:chgData name="ALHAMMADI Rayan" userId="2693ed4d-fabb-406d-a744-69ffe8ca3f4b" providerId="ADAL" clId="{9E5674F8-08D8-47BE-8333-9B89723661F9}" dt="2023-11-23T05:41:19.022" v="296"/>
          <ac:spMkLst>
            <pc:docMk/>
            <pc:sldMk cId="690379486" sldId="2147475773"/>
            <ac:spMk id="908" creationId="{1D9646BF-D772-337E-6B43-DE580DAD11F9}"/>
          </ac:spMkLst>
        </pc:spChg>
        <pc:spChg chg="mod">
          <ac:chgData name="ALHAMMADI Rayan" userId="2693ed4d-fabb-406d-a744-69ffe8ca3f4b" providerId="ADAL" clId="{9E5674F8-08D8-47BE-8333-9B89723661F9}" dt="2023-11-23T05:41:19.022" v="296"/>
          <ac:spMkLst>
            <pc:docMk/>
            <pc:sldMk cId="690379486" sldId="2147475773"/>
            <ac:spMk id="909" creationId="{B9F42AE0-75A4-5BC2-E01D-1A811487EE98}"/>
          </ac:spMkLst>
        </pc:spChg>
        <pc:spChg chg="mod">
          <ac:chgData name="ALHAMMADI Rayan" userId="2693ed4d-fabb-406d-a744-69ffe8ca3f4b" providerId="ADAL" clId="{9E5674F8-08D8-47BE-8333-9B89723661F9}" dt="2023-11-23T05:41:19.022" v="296"/>
          <ac:spMkLst>
            <pc:docMk/>
            <pc:sldMk cId="690379486" sldId="2147475773"/>
            <ac:spMk id="910" creationId="{F81877BE-FADF-C0F5-F080-85E4A4715706}"/>
          </ac:spMkLst>
        </pc:spChg>
        <pc:spChg chg="mod">
          <ac:chgData name="ALHAMMADI Rayan" userId="2693ed4d-fabb-406d-a744-69ffe8ca3f4b" providerId="ADAL" clId="{9E5674F8-08D8-47BE-8333-9B89723661F9}" dt="2023-11-23T05:41:19.022" v="296"/>
          <ac:spMkLst>
            <pc:docMk/>
            <pc:sldMk cId="690379486" sldId="2147475773"/>
            <ac:spMk id="911" creationId="{A7330E39-C1E2-73BD-5C47-60F568A5CD3E}"/>
          </ac:spMkLst>
        </pc:spChg>
        <pc:spChg chg="mod">
          <ac:chgData name="ALHAMMADI Rayan" userId="2693ed4d-fabb-406d-a744-69ffe8ca3f4b" providerId="ADAL" clId="{9E5674F8-08D8-47BE-8333-9B89723661F9}" dt="2023-11-23T05:41:19.022" v="296"/>
          <ac:spMkLst>
            <pc:docMk/>
            <pc:sldMk cId="690379486" sldId="2147475773"/>
            <ac:spMk id="912" creationId="{8099E793-1266-D5FA-26A3-DED62B9FC338}"/>
          </ac:spMkLst>
        </pc:spChg>
        <pc:spChg chg="mod">
          <ac:chgData name="ALHAMMADI Rayan" userId="2693ed4d-fabb-406d-a744-69ffe8ca3f4b" providerId="ADAL" clId="{9E5674F8-08D8-47BE-8333-9B89723661F9}" dt="2023-11-23T05:41:19.022" v="296"/>
          <ac:spMkLst>
            <pc:docMk/>
            <pc:sldMk cId="690379486" sldId="2147475773"/>
            <ac:spMk id="913" creationId="{D1653305-55B7-4D8F-7D1B-55A3E3F69542}"/>
          </ac:spMkLst>
        </pc:spChg>
        <pc:spChg chg="mod">
          <ac:chgData name="ALHAMMADI Rayan" userId="2693ed4d-fabb-406d-a744-69ffe8ca3f4b" providerId="ADAL" clId="{9E5674F8-08D8-47BE-8333-9B89723661F9}" dt="2023-11-23T05:41:19.022" v="296"/>
          <ac:spMkLst>
            <pc:docMk/>
            <pc:sldMk cId="690379486" sldId="2147475773"/>
            <ac:spMk id="914" creationId="{E5E53526-E7AC-EFEA-9077-0176C1E5E3EF}"/>
          </ac:spMkLst>
        </pc:spChg>
        <pc:spChg chg="mod">
          <ac:chgData name="ALHAMMADI Rayan" userId="2693ed4d-fabb-406d-a744-69ffe8ca3f4b" providerId="ADAL" clId="{9E5674F8-08D8-47BE-8333-9B89723661F9}" dt="2023-11-23T05:41:19.022" v="296"/>
          <ac:spMkLst>
            <pc:docMk/>
            <pc:sldMk cId="690379486" sldId="2147475773"/>
            <ac:spMk id="915" creationId="{AA9EE4E3-591B-08BB-B8EF-ECCFC3BF3675}"/>
          </ac:spMkLst>
        </pc:spChg>
        <pc:spChg chg="mod">
          <ac:chgData name="ALHAMMADI Rayan" userId="2693ed4d-fabb-406d-a744-69ffe8ca3f4b" providerId="ADAL" clId="{9E5674F8-08D8-47BE-8333-9B89723661F9}" dt="2023-11-23T05:41:19.022" v="296"/>
          <ac:spMkLst>
            <pc:docMk/>
            <pc:sldMk cId="690379486" sldId="2147475773"/>
            <ac:spMk id="916" creationId="{0626456D-1EDB-94A9-56E6-D71B926CFCE8}"/>
          </ac:spMkLst>
        </pc:spChg>
        <pc:spChg chg="mod">
          <ac:chgData name="ALHAMMADI Rayan" userId="2693ed4d-fabb-406d-a744-69ffe8ca3f4b" providerId="ADAL" clId="{9E5674F8-08D8-47BE-8333-9B89723661F9}" dt="2023-11-23T05:41:19.022" v="296"/>
          <ac:spMkLst>
            <pc:docMk/>
            <pc:sldMk cId="690379486" sldId="2147475773"/>
            <ac:spMk id="917" creationId="{D2166B27-6A02-30AC-A5B2-43D98712843B}"/>
          </ac:spMkLst>
        </pc:spChg>
        <pc:spChg chg="mod">
          <ac:chgData name="ALHAMMADI Rayan" userId="2693ed4d-fabb-406d-a744-69ffe8ca3f4b" providerId="ADAL" clId="{9E5674F8-08D8-47BE-8333-9B89723661F9}" dt="2023-11-23T05:41:19.022" v="296"/>
          <ac:spMkLst>
            <pc:docMk/>
            <pc:sldMk cId="690379486" sldId="2147475773"/>
            <ac:spMk id="918" creationId="{86EBCE13-8E1B-B969-21E6-D4C228A336DA}"/>
          </ac:spMkLst>
        </pc:spChg>
        <pc:spChg chg="mod">
          <ac:chgData name="ALHAMMADI Rayan" userId="2693ed4d-fabb-406d-a744-69ffe8ca3f4b" providerId="ADAL" clId="{9E5674F8-08D8-47BE-8333-9B89723661F9}" dt="2023-11-23T05:41:19.022" v="296"/>
          <ac:spMkLst>
            <pc:docMk/>
            <pc:sldMk cId="690379486" sldId="2147475773"/>
            <ac:spMk id="919" creationId="{F81CEDE3-4622-93B7-0FD4-BEE31E60396A}"/>
          </ac:spMkLst>
        </pc:spChg>
        <pc:spChg chg="mod">
          <ac:chgData name="ALHAMMADI Rayan" userId="2693ed4d-fabb-406d-a744-69ffe8ca3f4b" providerId="ADAL" clId="{9E5674F8-08D8-47BE-8333-9B89723661F9}" dt="2023-11-23T05:41:19.022" v="296"/>
          <ac:spMkLst>
            <pc:docMk/>
            <pc:sldMk cId="690379486" sldId="2147475773"/>
            <ac:spMk id="920" creationId="{791FF1D5-E165-F34A-B62F-DF94E86D5BDF}"/>
          </ac:spMkLst>
        </pc:spChg>
        <pc:spChg chg="mod">
          <ac:chgData name="ALHAMMADI Rayan" userId="2693ed4d-fabb-406d-a744-69ffe8ca3f4b" providerId="ADAL" clId="{9E5674F8-08D8-47BE-8333-9B89723661F9}" dt="2023-11-23T05:41:19.022" v="296"/>
          <ac:spMkLst>
            <pc:docMk/>
            <pc:sldMk cId="690379486" sldId="2147475773"/>
            <ac:spMk id="921" creationId="{8CD15EA9-A4B0-707E-54A7-0B146FB4F004}"/>
          </ac:spMkLst>
        </pc:spChg>
        <pc:spChg chg="mod">
          <ac:chgData name="ALHAMMADI Rayan" userId="2693ed4d-fabb-406d-a744-69ffe8ca3f4b" providerId="ADAL" clId="{9E5674F8-08D8-47BE-8333-9B89723661F9}" dt="2023-11-23T05:41:19.022" v="296"/>
          <ac:spMkLst>
            <pc:docMk/>
            <pc:sldMk cId="690379486" sldId="2147475773"/>
            <ac:spMk id="922" creationId="{C86080DE-5AA1-8A27-1615-BA4E0576E5BA}"/>
          </ac:spMkLst>
        </pc:spChg>
        <pc:spChg chg="mod">
          <ac:chgData name="ALHAMMADI Rayan" userId="2693ed4d-fabb-406d-a744-69ffe8ca3f4b" providerId="ADAL" clId="{9E5674F8-08D8-47BE-8333-9B89723661F9}" dt="2023-11-23T05:41:19.022" v="296"/>
          <ac:spMkLst>
            <pc:docMk/>
            <pc:sldMk cId="690379486" sldId="2147475773"/>
            <ac:spMk id="923" creationId="{70678CC2-E285-3B24-20B1-9D4FB6D2E40B}"/>
          </ac:spMkLst>
        </pc:spChg>
        <pc:spChg chg="mod">
          <ac:chgData name="ALHAMMADI Rayan" userId="2693ed4d-fabb-406d-a744-69ffe8ca3f4b" providerId="ADAL" clId="{9E5674F8-08D8-47BE-8333-9B89723661F9}" dt="2023-11-23T05:41:19.022" v="296"/>
          <ac:spMkLst>
            <pc:docMk/>
            <pc:sldMk cId="690379486" sldId="2147475773"/>
            <ac:spMk id="924" creationId="{B80BEE67-2248-ECC9-D57F-F432DA0EE79D}"/>
          </ac:spMkLst>
        </pc:spChg>
        <pc:spChg chg="mod">
          <ac:chgData name="ALHAMMADI Rayan" userId="2693ed4d-fabb-406d-a744-69ffe8ca3f4b" providerId="ADAL" clId="{9E5674F8-08D8-47BE-8333-9B89723661F9}" dt="2023-11-23T05:41:19.022" v="296"/>
          <ac:spMkLst>
            <pc:docMk/>
            <pc:sldMk cId="690379486" sldId="2147475773"/>
            <ac:spMk id="925" creationId="{AC57FF59-FABC-1BDA-0B3B-3B87F9862288}"/>
          </ac:spMkLst>
        </pc:spChg>
        <pc:spChg chg="mod">
          <ac:chgData name="ALHAMMADI Rayan" userId="2693ed4d-fabb-406d-a744-69ffe8ca3f4b" providerId="ADAL" clId="{9E5674F8-08D8-47BE-8333-9B89723661F9}" dt="2023-11-23T05:41:19.022" v="296"/>
          <ac:spMkLst>
            <pc:docMk/>
            <pc:sldMk cId="690379486" sldId="2147475773"/>
            <ac:spMk id="926" creationId="{41AF344E-5C79-8B1E-ECDE-F21A709C9AD1}"/>
          </ac:spMkLst>
        </pc:spChg>
        <pc:spChg chg="mod">
          <ac:chgData name="ALHAMMADI Rayan" userId="2693ed4d-fabb-406d-a744-69ffe8ca3f4b" providerId="ADAL" clId="{9E5674F8-08D8-47BE-8333-9B89723661F9}" dt="2023-11-23T05:41:19.022" v="296"/>
          <ac:spMkLst>
            <pc:docMk/>
            <pc:sldMk cId="690379486" sldId="2147475773"/>
            <ac:spMk id="927" creationId="{A2B52452-D197-BFC6-B617-44C76192DFC1}"/>
          </ac:spMkLst>
        </pc:spChg>
        <pc:spChg chg="mod">
          <ac:chgData name="ALHAMMADI Rayan" userId="2693ed4d-fabb-406d-a744-69ffe8ca3f4b" providerId="ADAL" clId="{9E5674F8-08D8-47BE-8333-9B89723661F9}" dt="2023-11-23T05:41:19.022" v="296"/>
          <ac:spMkLst>
            <pc:docMk/>
            <pc:sldMk cId="690379486" sldId="2147475773"/>
            <ac:spMk id="928" creationId="{576C4E0A-8529-6B1D-D3EC-D30717C23037}"/>
          </ac:spMkLst>
        </pc:spChg>
        <pc:spChg chg="mod">
          <ac:chgData name="ALHAMMADI Rayan" userId="2693ed4d-fabb-406d-a744-69ffe8ca3f4b" providerId="ADAL" clId="{9E5674F8-08D8-47BE-8333-9B89723661F9}" dt="2023-11-23T05:41:19.022" v="296"/>
          <ac:spMkLst>
            <pc:docMk/>
            <pc:sldMk cId="690379486" sldId="2147475773"/>
            <ac:spMk id="929" creationId="{9BE9AE50-11C5-5B85-5AAF-CE9031766E5A}"/>
          </ac:spMkLst>
        </pc:spChg>
        <pc:spChg chg="mod">
          <ac:chgData name="ALHAMMADI Rayan" userId="2693ed4d-fabb-406d-a744-69ffe8ca3f4b" providerId="ADAL" clId="{9E5674F8-08D8-47BE-8333-9B89723661F9}" dt="2023-11-23T05:41:19.022" v="296"/>
          <ac:spMkLst>
            <pc:docMk/>
            <pc:sldMk cId="690379486" sldId="2147475773"/>
            <ac:spMk id="930" creationId="{99138C39-0C9A-1F83-D39B-E87F62A4A962}"/>
          </ac:spMkLst>
        </pc:spChg>
        <pc:spChg chg="mod">
          <ac:chgData name="ALHAMMADI Rayan" userId="2693ed4d-fabb-406d-a744-69ffe8ca3f4b" providerId="ADAL" clId="{9E5674F8-08D8-47BE-8333-9B89723661F9}" dt="2023-11-23T05:41:19.022" v="296"/>
          <ac:spMkLst>
            <pc:docMk/>
            <pc:sldMk cId="690379486" sldId="2147475773"/>
            <ac:spMk id="931" creationId="{55E80332-22B1-4745-39DC-CB4DC7DB8D6F}"/>
          </ac:spMkLst>
        </pc:spChg>
        <pc:spChg chg="mod">
          <ac:chgData name="ALHAMMADI Rayan" userId="2693ed4d-fabb-406d-a744-69ffe8ca3f4b" providerId="ADAL" clId="{9E5674F8-08D8-47BE-8333-9B89723661F9}" dt="2023-11-23T05:41:19.022" v="296"/>
          <ac:spMkLst>
            <pc:docMk/>
            <pc:sldMk cId="690379486" sldId="2147475773"/>
            <ac:spMk id="932" creationId="{699C5365-AE4F-6FE8-1189-2A0CDA8058A7}"/>
          </ac:spMkLst>
        </pc:spChg>
        <pc:spChg chg="mod">
          <ac:chgData name="ALHAMMADI Rayan" userId="2693ed4d-fabb-406d-a744-69ffe8ca3f4b" providerId="ADAL" clId="{9E5674F8-08D8-47BE-8333-9B89723661F9}" dt="2023-11-23T05:41:19.022" v="296"/>
          <ac:spMkLst>
            <pc:docMk/>
            <pc:sldMk cId="690379486" sldId="2147475773"/>
            <ac:spMk id="933" creationId="{4245E364-B219-EDCF-DF1A-25EFF9042849}"/>
          </ac:spMkLst>
        </pc:spChg>
        <pc:spChg chg="mod">
          <ac:chgData name="ALHAMMADI Rayan" userId="2693ed4d-fabb-406d-a744-69ffe8ca3f4b" providerId="ADAL" clId="{9E5674F8-08D8-47BE-8333-9B89723661F9}" dt="2023-11-23T05:41:19.022" v="296"/>
          <ac:spMkLst>
            <pc:docMk/>
            <pc:sldMk cId="690379486" sldId="2147475773"/>
            <ac:spMk id="934" creationId="{0071FBB2-FD17-1805-D5BF-BC346EBAC3A2}"/>
          </ac:spMkLst>
        </pc:spChg>
        <pc:spChg chg="mod">
          <ac:chgData name="ALHAMMADI Rayan" userId="2693ed4d-fabb-406d-a744-69ffe8ca3f4b" providerId="ADAL" clId="{9E5674F8-08D8-47BE-8333-9B89723661F9}" dt="2023-11-23T05:41:19.022" v="296"/>
          <ac:spMkLst>
            <pc:docMk/>
            <pc:sldMk cId="690379486" sldId="2147475773"/>
            <ac:spMk id="935" creationId="{4A894B33-0A9D-B6A8-9F5C-BB6B90D40358}"/>
          </ac:spMkLst>
        </pc:spChg>
        <pc:spChg chg="mod">
          <ac:chgData name="ALHAMMADI Rayan" userId="2693ed4d-fabb-406d-a744-69ffe8ca3f4b" providerId="ADAL" clId="{9E5674F8-08D8-47BE-8333-9B89723661F9}" dt="2023-11-23T05:41:19.022" v="296"/>
          <ac:spMkLst>
            <pc:docMk/>
            <pc:sldMk cId="690379486" sldId="2147475773"/>
            <ac:spMk id="936" creationId="{990EE22B-E53D-363D-AE45-B5DF1C4F36A1}"/>
          </ac:spMkLst>
        </pc:spChg>
        <pc:spChg chg="mod">
          <ac:chgData name="ALHAMMADI Rayan" userId="2693ed4d-fabb-406d-a744-69ffe8ca3f4b" providerId="ADAL" clId="{9E5674F8-08D8-47BE-8333-9B89723661F9}" dt="2023-11-23T05:41:19.022" v="296"/>
          <ac:spMkLst>
            <pc:docMk/>
            <pc:sldMk cId="690379486" sldId="2147475773"/>
            <ac:spMk id="937" creationId="{1BE455E5-791D-7431-9DD1-CCFBBDFB55DC}"/>
          </ac:spMkLst>
        </pc:spChg>
        <pc:spChg chg="mod">
          <ac:chgData name="ALHAMMADI Rayan" userId="2693ed4d-fabb-406d-a744-69ffe8ca3f4b" providerId="ADAL" clId="{9E5674F8-08D8-47BE-8333-9B89723661F9}" dt="2023-11-23T05:41:19.022" v="296"/>
          <ac:spMkLst>
            <pc:docMk/>
            <pc:sldMk cId="690379486" sldId="2147475773"/>
            <ac:spMk id="938" creationId="{C60958FC-167F-3252-3E2D-8BEADAFD1F3E}"/>
          </ac:spMkLst>
        </pc:spChg>
        <pc:spChg chg="mod">
          <ac:chgData name="ALHAMMADI Rayan" userId="2693ed4d-fabb-406d-a744-69ffe8ca3f4b" providerId="ADAL" clId="{9E5674F8-08D8-47BE-8333-9B89723661F9}" dt="2023-11-23T05:41:19.022" v="296"/>
          <ac:spMkLst>
            <pc:docMk/>
            <pc:sldMk cId="690379486" sldId="2147475773"/>
            <ac:spMk id="939" creationId="{1D7B3B23-C27D-0128-A9AB-B8072FD26578}"/>
          </ac:spMkLst>
        </pc:spChg>
        <pc:spChg chg="mod">
          <ac:chgData name="ALHAMMADI Rayan" userId="2693ed4d-fabb-406d-a744-69ffe8ca3f4b" providerId="ADAL" clId="{9E5674F8-08D8-47BE-8333-9B89723661F9}" dt="2023-11-23T05:41:19.022" v="296"/>
          <ac:spMkLst>
            <pc:docMk/>
            <pc:sldMk cId="690379486" sldId="2147475773"/>
            <ac:spMk id="940" creationId="{6AA8383F-9680-3A7C-DDAA-5A17A269BC58}"/>
          </ac:spMkLst>
        </pc:spChg>
        <pc:spChg chg="mod">
          <ac:chgData name="ALHAMMADI Rayan" userId="2693ed4d-fabb-406d-a744-69ffe8ca3f4b" providerId="ADAL" clId="{9E5674F8-08D8-47BE-8333-9B89723661F9}" dt="2023-11-23T05:41:19.022" v="296"/>
          <ac:spMkLst>
            <pc:docMk/>
            <pc:sldMk cId="690379486" sldId="2147475773"/>
            <ac:spMk id="941" creationId="{35F3968E-50DF-D8A7-F66D-FA8A5F056EAE}"/>
          </ac:spMkLst>
        </pc:spChg>
        <pc:spChg chg="mod">
          <ac:chgData name="ALHAMMADI Rayan" userId="2693ed4d-fabb-406d-a744-69ffe8ca3f4b" providerId="ADAL" clId="{9E5674F8-08D8-47BE-8333-9B89723661F9}" dt="2023-11-23T05:41:19.022" v="296"/>
          <ac:spMkLst>
            <pc:docMk/>
            <pc:sldMk cId="690379486" sldId="2147475773"/>
            <ac:spMk id="942" creationId="{403DF16E-758C-72DB-CFF6-6B11079D0A7B}"/>
          </ac:spMkLst>
        </pc:spChg>
        <pc:spChg chg="mod">
          <ac:chgData name="ALHAMMADI Rayan" userId="2693ed4d-fabb-406d-a744-69ffe8ca3f4b" providerId="ADAL" clId="{9E5674F8-08D8-47BE-8333-9B89723661F9}" dt="2023-11-23T05:41:19.022" v="296"/>
          <ac:spMkLst>
            <pc:docMk/>
            <pc:sldMk cId="690379486" sldId="2147475773"/>
            <ac:spMk id="943" creationId="{2F48B60C-E1A5-10DA-52BE-8D7902CAB648}"/>
          </ac:spMkLst>
        </pc:spChg>
        <pc:spChg chg="mod">
          <ac:chgData name="ALHAMMADI Rayan" userId="2693ed4d-fabb-406d-a744-69ffe8ca3f4b" providerId="ADAL" clId="{9E5674F8-08D8-47BE-8333-9B89723661F9}" dt="2023-11-23T05:41:19.022" v="296"/>
          <ac:spMkLst>
            <pc:docMk/>
            <pc:sldMk cId="690379486" sldId="2147475773"/>
            <ac:spMk id="944" creationId="{178EE3E3-4B4C-A69B-0E7A-B658828DBD09}"/>
          </ac:spMkLst>
        </pc:spChg>
        <pc:spChg chg="mod">
          <ac:chgData name="ALHAMMADI Rayan" userId="2693ed4d-fabb-406d-a744-69ffe8ca3f4b" providerId="ADAL" clId="{9E5674F8-08D8-47BE-8333-9B89723661F9}" dt="2023-11-23T05:41:19.022" v="296"/>
          <ac:spMkLst>
            <pc:docMk/>
            <pc:sldMk cId="690379486" sldId="2147475773"/>
            <ac:spMk id="945" creationId="{4D1414CA-0F04-CD08-11D5-4340B4635273}"/>
          </ac:spMkLst>
        </pc:spChg>
        <pc:spChg chg="mod">
          <ac:chgData name="ALHAMMADI Rayan" userId="2693ed4d-fabb-406d-a744-69ffe8ca3f4b" providerId="ADAL" clId="{9E5674F8-08D8-47BE-8333-9B89723661F9}" dt="2023-11-23T05:41:19.022" v="296"/>
          <ac:spMkLst>
            <pc:docMk/>
            <pc:sldMk cId="690379486" sldId="2147475773"/>
            <ac:spMk id="946" creationId="{9B83A643-3DD9-9B67-4380-D4F8EC846A64}"/>
          </ac:spMkLst>
        </pc:spChg>
        <pc:spChg chg="mod">
          <ac:chgData name="ALHAMMADI Rayan" userId="2693ed4d-fabb-406d-a744-69ffe8ca3f4b" providerId="ADAL" clId="{9E5674F8-08D8-47BE-8333-9B89723661F9}" dt="2023-11-23T05:41:19.022" v="296"/>
          <ac:spMkLst>
            <pc:docMk/>
            <pc:sldMk cId="690379486" sldId="2147475773"/>
            <ac:spMk id="947" creationId="{A1E15FE8-8077-2BFD-3F18-CD2D0412909C}"/>
          </ac:spMkLst>
        </pc:spChg>
        <pc:spChg chg="mod">
          <ac:chgData name="ALHAMMADI Rayan" userId="2693ed4d-fabb-406d-a744-69ffe8ca3f4b" providerId="ADAL" clId="{9E5674F8-08D8-47BE-8333-9B89723661F9}" dt="2023-11-23T05:41:19.022" v="296"/>
          <ac:spMkLst>
            <pc:docMk/>
            <pc:sldMk cId="690379486" sldId="2147475773"/>
            <ac:spMk id="948" creationId="{1A8EA60D-52C3-169A-1416-D68841B96D3B}"/>
          </ac:spMkLst>
        </pc:spChg>
        <pc:spChg chg="mod">
          <ac:chgData name="ALHAMMADI Rayan" userId="2693ed4d-fabb-406d-a744-69ffe8ca3f4b" providerId="ADAL" clId="{9E5674F8-08D8-47BE-8333-9B89723661F9}" dt="2023-11-23T05:41:19.022" v="296"/>
          <ac:spMkLst>
            <pc:docMk/>
            <pc:sldMk cId="690379486" sldId="2147475773"/>
            <ac:spMk id="949" creationId="{4523F47D-7743-F384-4F69-B9FAFF707425}"/>
          </ac:spMkLst>
        </pc:spChg>
        <pc:spChg chg="mod">
          <ac:chgData name="ALHAMMADI Rayan" userId="2693ed4d-fabb-406d-a744-69ffe8ca3f4b" providerId="ADAL" clId="{9E5674F8-08D8-47BE-8333-9B89723661F9}" dt="2023-11-23T05:41:19.022" v="296"/>
          <ac:spMkLst>
            <pc:docMk/>
            <pc:sldMk cId="690379486" sldId="2147475773"/>
            <ac:spMk id="950" creationId="{CCEDE49C-214D-1347-2A17-5344D8C00AED}"/>
          </ac:spMkLst>
        </pc:spChg>
        <pc:spChg chg="mod">
          <ac:chgData name="ALHAMMADI Rayan" userId="2693ed4d-fabb-406d-a744-69ffe8ca3f4b" providerId="ADAL" clId="{9E5674F8-08D8-47BE-8333-9B89723661F9}" dt="2023-11-23T05:41:19.022" v="296"/>
          <ac:spMkLst>
            <pc:docMk/>
            <pc:sldMk cId="690379486" sldId="2147475773"/>
            <ac:spMk id="951" creationId="{3CDB402B-3801-2345-416B-17B0038A6C18}"/>
          </ac:spMkLst>
        </pc:spChg>
        <pc:spChg chg="mod">
          <ac:chgData name="ALHAMMADI Rayan" userId="2693ed4d-fabb-406d-a744-69ffe8ca3f4b" providerId="ADAL" clId="{9E5674F8-08D8-47BE-8333-9B89723661F9}" dt="2023-11-23T05:41:19.022" v="296"/>
          <ac:spMkLst>
            <pc:docMk/>
            <pc:sldMk cId="690379486" sldId="2147475773"/>
            <ac:spMk id="952" creationId="{5E50482B-4A6A-216E-420B-E468D75D137C}"/>
          </ac:spMkLst>
        </pc:spChg>
        <pc:spChg chg="mod">
          <ac:chgData name="ALHAMMADI Rayan" userId="2693ed4d-fabb-406d-a744-69ffe8ca3f4b" providerId="ADAL" clId="{9E5674F8-08D8-47BE-8333-9B89723661F9}" dt="2023-11-23T05:41:19.022" v="296"/>
          <ac:spMkLst>
            <pc:docMk/>
            <pc:sldMk cId="690379486" sldId="2147475773"/>
            <ac:spMk id="953" creationId="{C7DFCD96-AE74-9DC3-1C4F-D6D359AF70AD}"/>
          </ac:spMkLst>
        </pc:spChg>
        <pc:spChg chg="mod">
          <ac:chgData name="ALHAMMADI Rayan" userId="2693ed4d-fabb-406d-a744-69ffe8ca3f4b" providerId="ADAL" clId="{9E5674F8-08D8-47BE-8333-9B89723661F9}" dt="2023-11-23T05:41:19.022" v="296"/>
          <ac:spMkLst>
            <pc:docMk/>
            <pc:sldMk cId="690379486" sldId="2147475773"/>
            <ac:spMk id="954" creationId="{AC0B3E4D-D409-E879-AB4D-5F58CC97E31E}"/>
          </ac:spMkLst>
        </pc:spChg>
        <pc:spChg chg="mod">
          <ac:chgData name="ALHAMMADI Rayan" userId="2693ed4d-fabb-406d-a744-69ffe8ca3f4b" providerId="ADAL" clId="{9E5674F8-08D8-47BE-8333-9B89723661F9}" dt="2023-11-23T05:41:19.022" v="296"/>
          <ac:spMkLst>
            <pc:docMk/>
            <pc:sldMk cId="690379486" sldId="2147475773"/>
            <ac:spMk id="955" creationId="{125CEC7D-D012-598B-6B67-63B02DEE7D40}"/>
          </ac:spMkLst>
        </pc:spChg>
        <pc:spChg chg="mod">
          <ac:chgData name="ALHAMMADI Rayan" userId="2693ed4d-fabb-406d-a744-69ffe8ca3f4b" providerId="ADAL" clId="{9E5674F8-08D8-47BE-8333-9B89723661F9}" dt="2023-11-23T05:41:19.022" v="296"/>
          <ac:spMkLst>
            <pc:docMk/>
            <pc:sldMk cId="690379486" sldId="2147475773"/>
            <ac:spMk id="956" creationId="{9A425753-E33D-AE80-4B8C-4AE40323AA47}"/>
          </ac:spMkLst>
        </pc:spChg>
        <pc:spChg chg="mod">
          <ac:chgData name="ALHAMMADI Rayan" userId="2693ed4d-fabb-406d-a744-69ffe8ca3f4b" providerId="ADAL" clId="{9E5674F8-08D8-47BE-8333-9B89723661F9}" dt="2023-11-23T05:41:19.022" v="296"/>
          <ac:spMkLst>
            <pc:docMk/>
            <pc:sldMk cId="690379486" sldId="2147475773"/>
            <ac:spMk id="957" creationId="{4E9813ED-8B12-AF7E-6D46-B6FB340296A4}"/>
          </ac:spMkLst>
        </pc:spChg>
        <pc:spChg chg="mod">
          <ac:chgData name="ALHAMMADI Rayan" userId="2693ed4d-fabb-406d-a744-69ffe8ca3f4b" providerId="ADAL" clId="{9E5674F8-08D8-47BE-8333-9B89723661F9}" dt="2023-11-23T05:41:19.022" v="296"/>
          <ac:spMkLst>
            <pc:docMk/>
            <pc:sldMk cId="690379486" sldId="2147475773"/>
            <ac:spMk id="958" creationId="{4EFA1BEC-A116-2C2F-053A-FF2FDA2F10C8}"/>
          </ac:spMkLst>
        </pc:spChg>
        <pc:spChg chg="mod">
          <ac:chgData name="ALHAMMADI Rayan" userId="2693ed4d-fabb-406d-a744-69ffe8ca3f4b" providerId="ADAL" clId="{9E5674F8-08D8-47BE-8333-9B89723661F9}" dt="2023-11-23T05:41:19.022" v="296"/>
          <ac:spMkLst>
            <pc:docMk/>
            <pc:sldMk cId="690379486" sldId="2147475773"/>
            <ac:spMk id="959" creationId="{F1BA37EC-00A9-9029-D6BE-154528702440}"/>
          </ac:spMkLst>
        </pc:spChg>
        <pc:spChg chg="mod">
          <ac:chgData name="ALHAMMADI Rayan" userId="2693ed4d-fabb-406d-a744-69ffe8ca3f4b" providerId="ADAL" clId="{9E5674F8-08D8-47BE-8333-9B89723661F9}" dt="2023-11-23T05:41:19.022" v="296"/>
          <ac:spMkLst>
            <pc:docMk/>
            <pc:sldMk cId="690379486" sldId="2147475773"/>
            <ac:spMk id="960" creationId="{85375B00-80E0-DF11-72B8-82AF01EABD70}"/>
          </ac:spMkLst>
        </pc:spChg>
        <pc:spChg chg="mod">
          <ac:chgData name="ALHAMMADI Rayan" userId="2693ed4d-fabb-406d-a744-69ffe8ca3f4b" providerId="ADAL" clId="{9E5674F8-08D8-47BE-8333-9B89723661F9}" dt="2023-11-23T05:41:19.022" v="296"/>
          <ac:spMkLst>
            <pc:docMk/>
            <pc:sldMk cId="690379486" sldId="2147475773"/>
            <ac:spMk id="961" creationId="{7C1B14AF-3D8B-7D0A-CD41-CCF4A4CE7EC2}"/>
          </ac:spMkLst>
        </pc:spChg>
        <pc:spChg chg="mod">
          <ac:chgData name="ALHAMMADI Rayan" userId="2693ed4d-fabb-406d-a744-69ffe8ca3f4b" providerId="ADAL" clId="{9E5674F8-08D8-47BE-8333-9B89723661F9}" dt="2023-11-23T05:41:19.022" v="296"/>
          <ac:spMkLst>
            <pc:docMk/>
            <pc:sldMk cId="690379486" sldId="2147475773"/>
            <ac:spMk id="962" creationId="{D9B189AC-4D35-D531-7F62-F30402CC97A9}"/>
          </ac:spMkLst>
        </pc:spChg>
        <pc:spChg chg="mod">
          <ac:chgData name="ALHAMMADI Rayan" userId="2693ed4d-fabb-406d-a744-69ffe8ca3f4b" providerId="ADAL" clId="{9E5674F8-08D8-47BE-8333-9B89723661F9}" dt="2023-11-23T05:41:19.022" v="296"/>
          <ac:spMkLst>
            <pc:docMk/>
            <pc:sldMk cId="690379486" sldId="2147475773"/>
            <ac:spMk id="963" creationId="{ED707FF0-3A26-7762-502C-794AB5B039B4}"/>
          </ac:spMkLst>
        </pc:spChg>
        <pc:spChg chg="mod">
          <ac:chgData name="ALHAMMADI Rayan" userId="2693ed4d-fabb-406d-a744-69ffe8ca3f4b" providerId="ADAL" clId="{9E5674F8-08D8-47BE-8333-9B89723661F9}" dt="2023-11-23T05:41:19.022" v="296"/>
          <ac:spMkLst>
            <pc:docMk/>
            <pc:sldMk cId="690379486" sldId="2147475773"/>
            <ac:spMk id="964" creationId="{69D9AE36-563F-3FAB-3698-C80BE01B1DFD}"/>
          </ac:spMkLst>
        </pc:spChg>
        <pc:spChg chg="mod">
          <ac:chgData name="ALHAMMADI Rayan" userId="2693ed4d-fabb-406d-a744-69ffe8ca3f4b" providerId="ADAL" clId="{9E5674F8-08D8-47BE-8333-9B89723661F9}" dt="2023-11-23T05:41:19.022" v="296"/>
          <ac:spMkLst>
            <pc:docMk/>
            <pc:sldMk cId="690379486" sldId="2147475773"/>
            <ac:spMk id="965" creationId="{649123E1-2C92-10C0-9BD0-CB553931A556}"/>
          </ac:spMkLst>
        </pc:spChg>
        <pc:spChg chg="mod">
          <ac:chgData name="ALHAMMADI Rayan" userId="2693ed4d-fabb-406d-a744-69ffe8ca3f4b" providerId="ADAL" clId="{9E5674F8-08D8-47BE-8333-9B89723661F9}" dt="2023-11-23T05:41:19.022" v="296"/>
          <ac:spMkLst>
            <pc:docMk/>
            <pc:sldMk cId="690379486" sldId="2147475773"/>
            <ac:spMk id="966" creationId="{B2A76461-69F7-80BD-DF4B-52F7B2E6BDC4}"/>
          </ac:spMkLst>
        </pc:spChg>
        <pc:spChg chg="mod">
          <ac:chgData name="ALHAMMADI Rayan" userId="2693ed4d-fabb-406d-a744-69ffe8ca3f4b" providerId="ADAL" clId="{9E5674F8-08D8-47BE-8333-9B89723661F9}" dt="2023-11-23T05:41:19.022" v="296"/>
          <ac:spMkLst>
            <pc:docMk/>
            <pc:sldMk cId="690379486" sldId="2147475773"/>
            <ac:spMk id="967" creationId="{13436429-979D-C034-E51D-3D4922D5AAFB}"/>
          </ac:spMkLst>
        </pc:spChg>
        <pc:spChg chg="mod">
          <ac:chgData name="ALHAMMADI Rayan" userId="2693ed4d-fabb-406d-a744-69ffe8ca3f4b" providerId="ADAL" clId="{9E5674F8-08D8-47BE-8333-9B89723661F9}" dt="2023-11-23T05:41:19.022" v="296"/>
          <ac:spMkLst>
            <pc:docMk/>
            <pc:sldMk cId="690379486" sldId="2147475773"/>
            <ac:spMk id="968" creationId="{0726CF6E-8C12-6EE9-446B-FCF21648FA9F}"/>
          </ac:spMkLst>
        </pc:spChg>
        <pc:spChg chg="mod">
          <ac:chgData name="ALHAMMADI Rayan" userId="2693ed4d-fabb-406d-a744-69ffe8ca3f4b" providerId="ADAL" clId="{9E5674F8-08D8-47BE-8333-9B89723661F9}" dt="2023-11-23T05:41:19.022" v="296"/>
          <ac:spMkLst>
            <pc:docMk/>
            <pc:sldMk cId="690379486" sldId="2147475773"/>
            <ac:spMk id="969" creationId="{166A91A7-5E1E-0A0E-3250-0390D13A72C3}"/>
          </ac:spMkLst>
        </pc:spChg>
        <pc:spChg chg="mod">
          <ac:chgData name="ALHAMMADI Rayan" userId="2693ed4d-fabb-406d-a744-69ffe8ca3f4b" providerId="ADAL" clId="{9E5674F8-08D8-47BE-8333-9B89723661F9}" dt="2023-11-23T05:41:19.022" v="296"/>
          <ac:spMkLst>
            <pc:docMk/>
            <pc:sldMk cId="690379486" sldId="2147475773"/>
            <ac:spMk id="970" creationId="{687043FF-B807-7299-0E6B-7860C81AA58F}"/>
          </ac:spMkLst>
        </pc:spChg>
        <pc:spChg chg="mod">
          <ac:chgData name="ALHAMMADI Rayan" userId="2693ed4d-fabb-406d-a744-69ffe8ca3f4b" providerId="ADAL" clId="{9E5674F8-08D8-47BE-8333-9B89723661F9}" dt="2023-11-23T05:41:19.022" v="296"/>
          <ac:spMkLst>
            <pc:docMk/>
            <pc:sldMk cId="690379486" sldId="2147475773"/>
            <ac:spMk id="971" creationId="{5482627C-B29C-7B36-01F6-A6C5F6B6004D}"/>
          </ac:spMkLst>
        </pc:spChg>
        <pc:spChg chg="mod">
          <ac:chgData name="ALHAMMADI Rayan" userId="2693ed4d-fabb-406d-a744-69ffe8ca3f4b" providerId="ADAL" clId="{9E5674F8-08D8-47BE-8333-9B89723661F9}" dt="2023-11-23T05:41:19.022" v="296"/>
          <ac:spMkLst>
            <pc:docMk/>
            <pc:sldMk cId="690379486" sldId="2147475773"/>
            <ac:spMk id="972" creationId="{9D484ECA-A6D4-7385-A5FE-5C764A6C58C8}"/>
          </ac:spMkLst>
        </pc:spChg>
        <pc:spChg chg="mod">
          <ac:chgData name="ALHAMMADI Rayan" userId="2693ed4d-fabb-406d-a744-69ffe8ca3f4b" providerId="ADAL" clId="{9E5674F8-08D8-47BE-8333-9B89723661F9}" dt="2023-11-23T05:41:19.022" v="296"/>
          <ac:spMkLst>
            <pc:docMk/>
            <pc:sldMk cId="690379486" sldId="2147475773"/>
            <ac:spMk id="973" creationId="{7666F8FC-20CB-6D03-5435-6052E3B7009B}"/>
          </ac:spMkLst>
        </pc:spChg>
        <pc:spChg chg="mod">
          <ac:chgData name="ALHAMMADI Rayan" userId="2693ed4d-fabb-406d-a744-69ffe8ca3f4b" providerId="ADAL" clId="{9E5674F8-08D8-47BE-8333-9B89723661F9}" dt="2023-11-23T05:41:19.022" v="296"/>
          <ac:spMkLst>
            <pc:docMk/>
            <pc:sldMk cId="690379486" sldId="2147475773"/>
            <ac:spMk id="974" creationId="{E39F40E4-5F83-53EE-D177-40B2DB0BA349}"/>
          </ac:spMkLst>
        </pc:spChg>
        <pc:spChg chg="mod">
          <ac:chgData name="ALHAMMADI Rayan" userId="2693ed4d-fabb-406d-a744-69ffe8ca3f4b" providerId="ADAL" clId="{9E5674F8-08D8-47BE-8333-9B89723661F9}" dt="2023-11-23T05:41:19.022" v="296"/>
          <ac:spMkLst>
            <pc:docMk/>
            <pc:sldMk cId="690379486" sldId="2147475773"/>
            <ac:spMk id="975" creationId="{CDC2C7A1-7365-292E-2F1F-170E5FECE2DC}"/>
          </ac:spMkLst>
        </pc:spChg>
        <pc:spChg chg="mod">
          <ac:chgData name="ALHAMMADI Rayan" userId="2693ed4d-fabb-406d-a744-69ffe8ca3f4b" providerId="ADAL" clId="{9E5674F8-08D8-47BE-8333-9B89723661F9}" dt="2023-11-23T05:41:19.022" v="296"/>
          <ac:spMkLst>
            <pc:docMk/>
            <pc:sldMk cId="690379486" sldId="2147475773"/>
            <ac:spMk id="976" creationId="{95E2FE7D-4F1E-CC9E-8B2E-5EECEBC079A4}"/>
          </ac:spMkLst>
        </pc:spChg>
        <pc:spChg chg="mod">
          <ac:chgData name="ALHAMMADI Rayan" userId="2693ed4d-fabb-406d-a744-69ffe8ca3f4b" providerId="ADAL" clId="{9E5674F8-08D8-47BE-8333-9B89723661F9}" dt="2023-11-23T05:41:19.022" v="296"/>
          <ac:spMkLst>
            <pc:docMk/>
            <pc:sldMk cId="690379486" sldId="2147475773"/>
            <ac:spMk id="977" creationId="{BBA0B7E2-54CF-F0CC-131B-842907268615}"/>
          </ac:spMkLst>
        </pc:spChg>
        <pc:spChg chg="mod">
          <ac:chgData name="ALHAMMADI Rayan" userId="2693ed4d-fabb-406d-a744-69ffe8ca3f4b" providerId="ADAL" clId="{9E5674F8-08D8-47BE-8333-9B89723661F9}" dt="2023-11-23T05:41:19.022" v="296"/>
          <ac:spMkLst>
            <pc:docMk/>
            <pc:sldMk cId="690379486" sldId="2147475773"/>
            <ac:spMk id="978" creationId="{2482DD36-351C-5EF6-15C4-9534DEB9AAA1}"/>
          </ac:spMkLst>
        </pc:spChg>
        <pc:spChg chg="mod">
          <ac:chgData name="ALHAMMADI Rayan" userId="2693ed4d-fabb-406d-a744-69ffe8ca3f4b" providerId="ADAL" clId="{9E5674F8-08D8-47BE-8333-9B89723661F9}" dt="2023-11-23T05:41:19.022" v="296"/>
          <ac:spMkLst>
            <pc:docMk/>
            <pc:sldMk cId="690379486" sldId="2147475773"/>
            <ac:spMk id="979" creationId="{5DA17A90-9372-13CB-406E-430BDAA67D09}"/>
          </ac:spMkLst>
        </pc:spChg>
        <pc:spChg chg="mod">
          <ac:chgData name="ALHAMMADI Rayan" userId="2693ed4d-fabb-406d-a744-69ffe8ca3f4b" providerId="ADAL" clId="{9E5674F8-08D8-47BE-8333-9B89723661F9}" dt="2023-11-23T05:41:19.022" v="296"/>
          <ac:spMkLst>
            <pc:docMk/>
            <pc:sldMk cId="690379486" sldId="2147475773"/>
            <ac:spMk id="980" creationId="{64D5251F-0AC1-886F-10A7-DDE51611A17B}"/>
          </ac:spMkLst>
        </pc:spChg>
        <pc:spChg chg="mod">
          <ac:chgData name="ALHAMMADI Rayan" userId="2693ed4d-fabb-406d-a744-69ffe8ca3f4b" providerId="ADAL" clId="{9E5674F8-08D8-47BE-8333-9B89723661F9}" dt="2023-11-23T05:41:19.022" v="296"/>
          <ac:spMkLst>
            <pc:docMk/>
            <pc:sldMk cId="690379486" sldId="2147475773"/>
            <ac:spMk id="981" creationId="{E7AD2359-9874-197A-26F2-D4631C9F8F59}"/>
          </ac:spMkLst>
        </pc:spChg>
        <pc:spChg chg="mod">
          <ac:chgData name="ALHAMMADI Rayan" userId="2693ed4d-fabb-406d-a744-69ffe8ca3f4b" providerId="ADAL" clId="{9E5674F8-08D8-47BE-8333-9B89723661F9}" dt="2023-11-23T05:41:19.022" v="296"/>
          <ac:spMkLst>
            <pc:docMk/>
            <pc:sldMk cId="690379486" sldId="2147475773"/>
            <ac:spMk id="982" creationId="{C97D5263-F327-4FAC-778C-EE709CB5B1C7}"/>
          </ac:spMkLst>
        </pc:spChg>
        <pc:spChg chg="mod">
          <ac:chgData name="ALHAMMADI Rayan" userId="2693ed4d-fabb-406d-a744-69ffe8ca3f4b" providerId="ADAL" clId="{9E5674F8-08D8-47BE-8333-9B89723661F9}" dt="2023-11-23T05:41:19.022" v="296"/>
          <ac:spMkLst>
            <pc:docMk/>
            <pc:sldMk cId="690379486" sldId="2147475773"/>
            <ac:spMk id="983" creationId="{DABCE337-4C6E-7334-7066-B4FA7A84C3F6}"/>
          </ac:spMkLst>
        </pc:spChg>
        <pc:spChg chg="mod">
          <ac:chgData name="ALHAMMADI Rayan" userId="2693ed4d-fabb-406d-a744-69ffe8ca3f4b" providerId="ADAL" clId="{9E5674F8-08D8-47BE-8333-9B89723661F9}" dt="2023-11-23T05:41:19.022" v="296"/>
          <ac:spMkLst>
            <pc:docMk/>
            <pc:sldMk cId="690379486" sldId="2147475773"/>
            <ac:spMk id="984" creationId="{27121263-A01D-1A01-E95D-C0B9FEE1035B}"/>
          </ac:spMkLst>
        </pc:spChg>
        <pc:spChg chg="mod">
          <ac:chgData name="ALHAMMADI Rayan" userId="2693ed4d-fabb-406d-a744-69ffe8ca3f4b" providerId="ADAL" clId="{9E5674F8-08D8-47BE-8333-9B89723661F9}" dt="2023-11-23T05:41:19.022" v="296"/>
          <ac:spMkLst>
            <pc:docMk/>
            <pc:sldMk cId="690379486" sldId="2147475773"/>
            <ac:spMk id="985" creationId="{00C4EB56-E7F5-07B7-AB92-C7A9B74AFD62}"/>
          </ac:spMkLst>
        </pc:spChg>
        <pc:spChg chg="mod">
          <ac:chgData name="ALHAMMADI Rayan" userId="2693ed4d-fabb-406d-a744-69ffe8ca3f4b" providerId="ADAL" clId="{9E5674F8-08D8-47BE-8333-9B89723661F9}" dt="2023-11-23T05:41:19.022" v="296"/>
          <ac:spMkLst>
            <pc:docMk/>
            <pc:sldMk cId="690379486" sldId="2147475773"/>
            <ac:spMk id="986" creationId="{177EDF6B-8FDE-8321-0634-9BBCABBF52AB}"/>
          </ac:spMkLst>
        </pc:spChg>
        <pc:spChg chg="mod">
          <ac:chgData name="ALHAMMADI Rayan" userId="2693ed4d-fabb-406d-a744-69ffe8ca3f4b" providerId="ADAL" clId="{9E5674F8-08D8-47BE-8333-9B89723661F9}" dt="2023-11-23T05:41:19.022" v="296"/>
          <ac:spMkLst>
            <pc:docMk/>
            <pc:sldMk cId="690379486" sldId="2147475773"/>
            <ac:spMk id="987" creationId="{FD8CBFD5-A692-83FA-22F5-F838D1318A7E}"/>
          </ac:spMkLst>
        </pc:spChg>
        <pc:spChg chg="mod">
          <ac:chgData name="ALHAMMADI Rayan" userId="2693ed4d-fabb-406d-a744-69ffe8ca3f4b" providerId="ADAL" clId="{9E5674F8-08D8-47BE-8333-9B89723661F9}" dt="2023-11-23T05:41:19.022" v="296"/>
          <ac:spMkLst>
            <pc:docMk/>
            <pc:sldMk cId="690379486" sldId="2147475773"/>
            <ac:spMk id="988" creationId="{6D3944ED-C306-ED1D-6BB1-6C89A88EC34D}"/>
          </ac:spMkLst>
        </pc:spChg>
        <pc:spChg chg="mod">
          <ac:chgData name="ALHAMMADI Rayan" userId="2693ed4d-fabb-406d-a744-69ffe8ca3f4b" providerId="ADAL" clId="{9E5674F8-08D8-47BE-8333-9B89723661F9}" dt="2023-11-23T05:41:19.022" v="296"/>
          <ac:spMkLst>
            <pc:docMk/>
            <pc:sldMk cId="690379486" sldId="2147475773"/>
            <ac:spMk id="989" creationId="{30AC0124-290A-94B5-1983-ECEFDD43F1CC}"/>
          </ac:spMkLst>
        </pc:spChg>
        <pc:spChg chg="mod">
          <ac:chgData name="ALHAMMADI Rayan" userId="2693ed4d-fabb-406d-a744-69ffe8ca3f4b" providerId="ADAL" clId="{9E5674F8-08D8-47BE-8333-9B89723661F9}" dt="2023-11-23T05:41:19.022" v="296"/>
          <ac:spMkLst>
            <pc:docMk/>
            <pc:sldMk cId="690379486" sldId="2147475773"/>
            <ac:spMk id="990" creationId="{BCE8E70B-B501-D6C7-15BF-D77DF6D102ED}"/>
          </ac:spMkLst>
        </pc:spChg>
        <pc:spChg chg="mod">
          <ac:chgData name="ALHAMMADI Rayan" userId="2693ed4d-fabb-406d-a744-69ffe8ca3f4b" providerId="ADAL" clId="{9E5674F8-08D8-47BE-8333-9B89723661F9}" dt="2023-11-23T05:41:19.022" v="296"/>
          <ac:spMkLst>
            <pc:docMk/>
            <pc:sldMk cId="690379486" sldId="2147475773"/>
            <ac:spMk id="991" creationId="{A9A8F144-4429-5406-E707-93975091B45E}"/>
          </ac:spMkLst>
        </pc:spChg>
        <pc:spChg chg="mod">
          <ac:chgData name="ALHAMMADI Rayan" userId="2693ed4d-fabb-406d-a744-69ffe8ca3f4b" providerId="ADAL" clId="{9E5674F8-08D8-47BE-8333-9B89723661F9}" dt="2023-11-23T05:41:19.022" v="296"/>
          <ac:spMkLst>
            <pc:docMk/>
            <pc:sldMk cId="690379486" sldId="2147475773"/>
            <ac:spMk id="992" creationId="{33E15D8D-0D1A-FE2F-3C06-CD608D8C5D6E}"/>
          </ac:spMkLst>
        </pc:spChg>
        <pc:spChg chg="mod">
          <ac:chgData name="ALHAMMADI Rayan" userId="2693ed4d-fabb-406d-a744-69ffe8ca3f4b" providerId="ADAL" clId="{9E5674F8-08D8-47BE-8333-9B89723661F9}" dt="2023-11-23T05:41:19.022" v="296"/>
          <ac:spMkLst>
            <pc:docMk/>
            <pc:sldMk cId="690379486" sldId="2147475773"/>
            <ac:spMk id="993" creationId="{9EF03E18-9EDA-821F-3B68-667081EFD8CB}"/>
          </ac:spMkLst>
        </pc:spChg>
        <pc:spChg chg="mod">
          <ac:chgData name="ALHAMMADI Rayan" userId="2693ed4d-fabb-406d-a744-69ffe8ca3f4b" providerId="ADAL" clId="{9E5674F8-08D8-47BE-8333-9B89723661F9}" dt="2023-11-23T05:41:19.022" v="296"/>
          <ac:spMkLst>
            <pc:docMk/>
            <pc:sldMk cId="690379486" sldId="2147475773"/>
            <ac:spMk id="994" creationId="{92F798C3-DA9F-5698-00C7-74E11227D397}"/>
          </ac:spMkLst>
        </pc:spChg>
        <pc:spChg chg="mod">
          <ac:chgData name="ALHAMMADI Rayan" userId="2693ed4d-fabb-406d-a744-69ffe8ca3f4b" providerId="ADAL" clId="{9E5674F8-08D8-47BE-8333-9B89723661F9}" dt="2023-11-23T05:41:19.022" v="296"/>
          <ac:spMkLst>
            <pc:docMk/>
            <pc:sldMk cId="690379486" sldId="2147475773"/>
            <ac:spMk id="995" creationId="{2C34760E-50E8-BE73-90B3-B7F5602D8D2A}"/>
          </ac:spMkLst>
        </pc:spChg>
        <pc:spChg chg="mod">
          <ac:chgData name="ALHAMMADI Rayan" userId="2693ed4d-fabb-406d-a744-69ffe8ca3f4b" providerId="ADAL" clId="{9E5674F8-08D8-47BE-8333-9B89723661F9}" dt="2023-11-23T05:41:19.022" v="296"/>
          <ac:spMkLst>
            <pc:docMk/>
            <pc:sldMk cId="690379486" sldId="2147475773"/>
            <ac:spMk id="996" creationId="{93C725AF-1EF1-EB00-2FDA-CB4FB6205A0B}"/>
          </ac:spMkLst>
        </pc:spChg>
        <pc:spChg chg="mod">
          <ac:chgData name="ALHAMMADI Rayan" userId="2693ed4d-fabb-406d-a744-69ffe8ca3f4b" providerId="ADAL" clId="{9E5674F8-08D8-47BE-8333-9B89723661F9}" dt="2023-11-23T05:41:19.022" v="296"/>
          <ac:spMkLst>
            <pc:docMk/>
            <pc:sldMk cId="690379486" sldId="2147475773"/>
            <ac:spMk id="997" creationId="{605F5470-CB50-2596-0F58-FE319A9BA209}"/>
          </ac:spMkLst>
        </pc:spChg>
        <pc:spChg chg="mod">
          <ac:chgData name="ALHAMMADI Rayan" userId="2693ed4d-fabb-406d-a744-69ffe8ca3f4b" providerId="ADAL" clId="{9E5674F8-08D8-47BE-8333-9B89723661F9}" dt="2023-11-23T05:41:19.022" v="296"/>
          <ac:spMkLst>
            <pc:docMk/>
            <pc:sldMk cId="690379486" sldId="2147475773"/>
            <ac:spMk id="998" creationId="{161C1389-2E1D-5745-CB7C-65575D66B7DE}"/>
          </ac:spMkLst>
        </pc:spChg>
        <pc:spChg chg="mod">
          <ac:chgData name="ALHAMMADI Rayan" userId="2693ed4d-fabb-406d-a744-69ffe8ca3f4b" providerId="ADAL" clId="{9E5674F8-08D8-47BE-8333-9B89723661F9}" dt="2023-11-23T05:41:19.022" v="296"/>
          <ac:spMkLst>
            <pc:docMk/>
            <pc:sldMk cId="690379486" sldId="2147475773"/>
            <ac:spMk id="999" creationId="{CC0CF3A0-D99D-831E-FC8E-6D8CA2C1865E}"/>
          </ac:spMkLst>
        </pc:spChg>
        <pc:spChg chg="mod">
          <ac:chgData name="ALHAMMADI Rayan" userId="2693ed4d-fabb-406d-a744-69ffe8ca3f4b" providerId="ADAL" clId="{9E5674F8-08D8-47BE-8333-9B89723661F9}" dt="2023-11-23T05:41:19.022" v="296"/>
          <ac:spMkLst>
            <pc:docMk/>
            <pc:sldMk cId="690379486" sldId="2147475773"/>
            <ac:spMk id="1000" creationId="{E8605DFA-5033-9B48-4EB3-C48B7FE66AE4}"/>
          </ac:spMkLst>
        </pc:spChg>
        <pc:spChg chg="mod">
          <ac:chgData name="ALHAMMADI Rayan" userId="2693ed4d-fabb-406d-a744-69ffe8ca3f4b" providerId="ADAL" clId="{9E5674F8-08D8-47BE-8333-9B89723661F9}" dt="2023-11-23T05:41:19.022" v="296"/>
          <ac:spMkLst>
            <pc:docMk/>
            <pc:sldMk cId="690379486" sldId="2147475773"/>
            <ac:spMk id="1001" creationId="{75540A27-9B1F-6C0D-9807-5BD86CCFB582}"/>
          </ac:spMkLst>
        </pc:spChg>
        <pc:spChg chg="mod">
          <ac:chgData name="ALHAMMADI Rayan" userId="2693ed4d-fabb-406d-a744-69ffe8ca3f4b" providerId="ADAL" clId="{9E5674F8-08D8-47BE-8333-9B89723661F9}" dt="2023-11-23T05:41:19.022" v="296"/>
          <ac:spMkLst>
            <pc:docMk/>
            <pc:sldMk cId="690379486" sldId="2147475773"/>
            <ac:spMk id="1002" creationId="{29E05394-7B4B-396E-E573-A815C719AE60}"/>
          </ac:spMkLst>
        </pc:spChg>
        <pc:spChg chg="mod">
          <ac:chgData name="ALHAMMADI Rayan" userId="2693ed4d-fabb-406d-a744-69ffe8ca3f4b" providerId="ADAL" clId="{9E5674F8-08D8-47BE-8333-9B89723661F9}" dt="2023-11-23T05:41:19.022" v="296"/>
          <ac:spMkLst>
            <pc:docMk/>
            <pc:sldMk cId="690379486" sldId="2147475773"/>
            <ac:spMk id="1003" creationId="{080075C2-F4EA-C99D-DD19-61ADE7E2322D}"/>
          </ac:spMkLst>
        </pc:spChg>
        <pc:spChg chg="mod">
          <ac:chgData name="ALHAMMADI Rayan" userId="2693ed4d-fabb-406d-a744-69ffe8ca3f4b" providerId="ADAL" clId="{9E5674F8-08D8-47BE-8333-9B89723661F9}" dt="2023-11-23T05:41:19.022" v="296"/>
          <ac:spMkLst>
            <pc:docMk/>
            <pc:sldMk cId="690379486" sldId="2147475773"/>
            <ac:spMk id="1004" creationId="{0F639A66-AEB8-134A-6211-DCB15BD44D7E}"/>
          </ac:spMkLst>
        </pc:spChg>
        <pc:spChg chg="mod">
          <ac:chgData name="ALHAMMADI Rayan" userId="2693ed4d-fabb-406d-a744-69ffe8ca3f4b" providerId="ADAL" clId="{9E5674F8-08D8-47BE-8333-9B89723661F9}" dt="2023-11-23T05:41:19.022" v="296"/>
          <ac:spMkLst>
            <pc:docMk/>
            <pc:sldMk cId="690379486" sldId="2147475773"/>
            <ac:spMk id="1005" creationId="{06E08CD8-4BD9-138B-D0AA-3EA5C3EC832A}"/>
          </ac:spMkLst>
        </pc:spChg>
        <pc:spChg chg="mod">
          <ac:chgData name="ALHAMMADI Rayan" userId="2693ed4d-fabb-406d-a744-69ffe8ca3f4b" providerId="ADAL" clId="{9E5674F8-08D8-47BE-8333-9B89723661F9}" dt="2023-11-23T05:41:19.022" v="296"/>
          <ac:spMkLst>
            <pc:docMk/>
            <pc:sldMk cId="690379486" sldId="2147475773"/>
            <ac:spMk id="1006" creationId="{7CCEA1B4-7F09-26B6-5770-B01E8712801B}"/>
          </ac:spMkLst>
        </pc:spChg>
        <pc:spChg chg="mod">
          <ac:chgData name="ALHAMMADI Rayan" userId="2693ed4d-fabb-406d-a744-69ffe8ca3f4b" providerId="ADAL" clId="{9E5674F8-08D8-47BE-8333-9B89723661F9}" dt="2023-11-23T05:41:19.022" v="296"/>
          <ac:spMkLst>
            <pc:docMk/>
            <pc:sldMk cId="690379486" sldId="2147475773"/>
            <ac:spMk id="1007" creationId="{79CBBF36-0F3A-9828-D46C-F2D0B98C2EC2}"/>
          </ac:spMkLst>
        </pc:spChg>
        <pc:spChg chg="mod">
          <ac:chgData name="ALHAMMADI Rayan" userId="2693ed4d-fabb-406d-a744-69ffe8ca3f4b" providerId="ADAL" clId="{9E5674F8-08D8-47BE-8333-9B89723661F9}" dt="2023-11-23T05:41:19.022" v="296"/>
          <ac:spMkLst>
            <pc:docMk/>
            <pc:sldMk cId="690379486" sldId="2147475773"/>
            <ac:spMk id="1008" creationId="{DCF46023-FB17-5FCD-47C0-C2CE98A00D57}"/>
          </ac:spMkLst>
        </pc:spChg>
        <pc:spChg chg="mod">
          <ac:chgData name="ALHAMMADI Rayan" userId="2693ed4d-fabb-406d-a744-69ffe8ca3f4b" providerId="ADAL" clId="{9E5674F8-08D8-47BE-8333-9B89723661F9}" dt="2023-11-23T05:41:19.022" v="296"/>
          <ac:spMkLst>
            <pc:docMk/>
            <pc:sldMk cId="690379486" sldId="2147475773"/>
            <ac:spMk id="1009" creationId="{1BE8377E-BD29-FB04-C80D-76A2AEE1DB25}"/>
          </ac:spMkLst>
        </pc:spChg>
        <pc:spChg chg="mod">
          <ac:chgData name="ALHAMMADI Rayan" userId="2693ed4d-fabb-406d-a744-69ffe8ca3f4b" providerId="ADAL" clId="{9E5674F8-08D8-47BE-8333-9B89723661F9}" dt="2023-11-23T05:41:19.022" v="296"/>
          <ac:spMkLst>
            <pc:docMk/>
            <pc:sldMk cId="690379486" sldId="2147475773"/>
            <ac:spMk id="1010" creationId="{FC8801F7-55DD-3CAE-2F90-8285B82B1DA9}"/>
          </ac:spMkLst>
        </pc:spChg>
        <pc:spChg chg="mod">
          <ac:chgData name="ALHAMMADI Rayan" userId="2693ed4d-fabb-406d-a744-69ffe8ca3f4b" providerId="ADAL" clId="{9E5674F8-08D8-47BE-8333-9B89723661F9}" dt="2023-11-23T05:41:19.022" v="296"/>
          <ac:spMkLst>
            <pc:docMk/>
            <pc:sldMk cId="690379486" sldId="2147475773"/>
            <ac:spMk id="1011" creationId="{5DE6A8BE-F56F-D7F8-9872-D4486217D9CC}"/>
          </ac:spMkLst>
        </pc:spChg>
        <pc:spChg chg="mod">
          <ac:chgData name="ALHAMMADI Rayan" userId="2693ed4d-fabb-406d-a744-69ffe8ca3f4b" providerId="ADAL" clId="{9E5674F8-08D8-47BE-8333-9B89723661F9}" dt="2023-11-23T05:41:19.022" v="296"/>
          <ac:spMkLst>
            <pc:docMk/>
            <pc:sldMk cId="690379486" sldId="2147475773"/>
            <ac:spMk id="1012" creationId="{C8A4D635-7031-DD4D-8059-8DBDEC6C3801}"/>
          </ac:spMkLst>
        </pc:spChg>
        <pc:spChg chg="mod">
          <ac:chgData name="ALHAMMADI Rayan" userId="2693ed4d-fabb-406d-a744-69ffe8ca3f4b" providerId="ADAL" clId="{9E5674F8-08D8-47BE-8333-9B89723661F9}" dt="2023-11-23T05:41:19.022" v="296"/>
          <ac:spMkLst>
            <pc:docMk/>
            <pc:sldMk cId="690379486" sldId="2147475773"/>
            <ac:spMk id="1013" creationId="{A0847359-8B3F-5AD1-1DAE-9853569EF3E0}"/>
          </ac:spMkLst>
        </pc:spChg>
        <pc:spChg chg="mod">
          <ac:chgData name="ALHAMMADI Rayan" userId="2693ed4d-fabb-406d-a744-69ffe8ca3f4b" providerId="ADAL" clId="{9E5674F8-08D8-47BE-8333-9B89723661F9}" dt="2023-11-23T05:41:19.022" v="296"/>
          <ac:spMkLst>
            <pc:docMk/>
            <pc:sldMk cId="690379486" sldId="2147475773"/>
            <ac:spMk id="1014" creationId="{7772651A-F732-29C1-B1BE-0FEA1D4D7C71}"/>
          </ac:spMkLst>
        </pc:spChg>
        <pc:spChg chg="mod">
          <ac:chgData name="ALHAMMADI Rayan" userId="2693ed4d-fabb-406d-a744-69ffe8ca3f4b" providerId="ADAL" clId="{9E5674F8-08D8-47BE-8333-9B89723661F9}" dt="2023-11-23T05:41:19.022" v="296"/>
          <ac:spMkLst>
            <pc:docMk/>
            <pc:sldMk cId="690379486" sldId="2147475773"/>
            <ac:spMk id="1015" creationId="{FF768488-3F33-0002-69CB-39DD2695B56A}"/>
          </ac:spMkLst>
        </pc:spChg>
        <pc:spChg chg="mod">
          <ac:chgData name="ALHAMMADI Rayan" userId="2693ed4d-fabb-406d-a744-69ffe8ca3f4b" providerId="ADAL" clId="{9E5674F8-08D8-47BE-8333-9B89723661F9}" dt="2023-11-23T05:41:19.022" v="296"/>
          <ac:spMkLst>
            <pc:docMk/>
            <pc:sldMk cId="690379486" sldId="2147475773"/>
            <ac:spMk id="1016" creationId="{1D0F0EDB-1236-E39D-58BC-2439FEC367DF}"/>
          </ac:spMkLst>
        </pc:spChg>
        <pc:spChg chg="mod">
          <ac:chgData name="ALHAMMADI Rayan" userId="2693ed4d-fabb-406d-a744-69ffe8ca3f4b" providerId="ADAL" clId="{9E5674F8-08D8-47BE-8333-9B89723661F9}" dt="2023-11-23T05:41:19.022" v="296"/>
          <ac:spMkLst>
            <pc:docMk/>
            <pc:sldMk cId="690379486" sldId="2147475773"/>
            <ac:spMk id="1017" creationId="{B1BD3F89-1666-E5DF-9CD1-1C9881A20EBF}"/>
          </ac:spMkLst>
        </pc:spChg>
        <pc:spChg chg="mod">
          <ac:chgData name="ALHAMMADI Rayan" userId="2693ed4d-fabb-406d-a744-69ffe8ca3f4b" providerId="ADAL" clId="{9E5674F8-08D8-47BE-8333-9B89723661F9}" dt="2023-11-23T05:41:19.022" v="296"/>
          <ac:spMkLst>
            <pc:docMk/>
            <pc:sldMk cId="690379486" sldId="2147475773"/>
            <ac:spMk id="1018" creationId="{29A771C0-0F28-D622-D0DC-1C0C547BE50E}"/>
          </ac:spMkLst>
        </pc:spChg>
        <pc:spChg chg="mod">
          <ac:chgData name="ALHAMMADI Rayan" userId="2693ed4d-fabb-406d-a744-69ffe8ca3f4b" providerId="ADAL" clId="{9E5674F8-08D8-47BE-8333-9B89723661F9}" dt="2023-11-23T05:41:19.022" v="296"/>
          <ac:spMkLst>
            <pc:docMk/>
            <pc:sldMk cId="690379486" sldId="2147475773"/>
            <ac:spMk id="1019" creationId="{5BB092F1-718F-11A2-10DE-6FA789EE4613}"/>
          </ac:spMkLst>
        </pc:spChg>
        <pc:spChg chg="mod">
          <ac:chgData name="ALHAMMADI Rayan" userId="2693ed4d-fabb-406d-a744-69ffe8ca3f4b" providerId="ADAL" clId="{9E5674F8-08D8-47BE-8333-9B89723661F9}" dt="2023-11-23T05:41:19.022" v="296"/>
          <ac:spMkLst>
            <pc:docMk/>
            <pc:sldMk cId="690379486" sldId="2147475773"/>
            <ac:spMk id="1020" creationId="{B840B79D-833D-AB75-AD80-0CCFBCF5398A}"/>
          </ac:spMkLst>
        </pc:spChg>
        <pc:spChg chg="mod">
          <ac:chgData name="ALHAMMADI Rayan" userId="2693ed4d-fabb-406d-a744-69ffe8ca3f4b" providerId="ADAL" clId="{9E5674F8-08D8-47BE-8333-9B89723661F9}" dt="2023-11-23T05:41:19.022" v="296"/>
          <ac:spMkLst>
            <pc:docMk/>
            <pc:sldMk cId="690379486" sldId="2147475773"/>
            <ac:spMk id="1021" creationId="{CD3DB770-F2C5-BF71-7B30-35DC6C68A979}"/>
          </ac:spMkLst>
        </pc:spChg>
        <pc:spChg chg="mod">
          <ac:chgData name="ALHAMMADI Rayan" userId="2693ed4d-fabb-406d-a744-69ffe8ca3f4b" providerId="ADAL" clId="{9E5674F8-08D8-47BE-8333-9B89723661F9}" dt="2023-11-23T05:41:19.022" v="296"/>
          <ac:spMkLst>
            <pc:docMk/>
            <pc:sldMk cId="690379486" sldId="2147475773"/>
            <ac:spMk id="1022" creationId="{4135FDE4-F120-14EB-5143-20DAC0EA712C}"/>
          </ac:spMkLst>
        </pc:spChg>
        <pc:spChg chg="mod">
          <ac:chgData name="ALHAMMADI Rayan" userId="2693ed4d-fabb-406d-a744-69ffe8ca3f4b" providerId="ADAL" clId="{9E5674F8-08D8-47BE-8333-9B89723661F9}" dt="2023-11-23T05:41:19.022" v="296"/>
          <ac:spMkLst>
            <pc:docMk/>
            <pc:sldMk cId="690379486" sldId="2147475773"/>
            <ac:spMk id="1023" creationId="{4DD13404-03FF-F2F1-E3DE-53583B57E712}"/>
          </ac:spMkLst>
        </pc:spChg>
        <pc:spChg chg="mod">
          <ac:chgData name="ALHAMMADI Rayan" userId="2693ed4d-fabb-406d-a744-69ffe8ca3f4b" providerId="ADAL" clId="{9E5674F8-08D8-47BE-8333-9B89723661F9}" dt="2023-11-23T05:41:19.022" v="296"/>
          <ac:spMkLst>
            <pc:docMk/>
            <pc:sldMk cId="690379486" sldId="2147475773"/>
            <ac:spMk id="1024" creationId="{DD690173-181F-D1CD-243D-569EC46018DA}"/>
          </ac:spMkLst>
        </pc:spChg>
        <pc:spChg chg="mod">
          <ac:chgData name="ALHAMMADI Rayan" userId="2693ed4d-fabb-406d-a744-69ffe8ca3f4b" providerId="ADAL" clId="{9E5674F8-08D8-47BE-8333-9B89723661F9}" dt="2023-11-23T05:41:19.022" v="296"/>
          <ac:spMkLst>
            <pc:docMk/>
            <pc:sldMk cId="690379486" sldId="2147475773"/>
            <ac:spMk id="1025" creationId="{CA702915-7AD1-7401-F3AC-FB413340E7B1}"/>
          </ac:spMkLst>
        </pc:spChg>
        <pc:spChg chg="mod">
          <ac:chgData name="ALHAMMADI Rayan" userId="2693ed4d-fabb-406d-a744-69ffe8ca3f4b" providerId="ADAL" clId="{9E5674F8-08D8-47BE-8333-9B89723661F9}" dt="2023-11-23T05:41:19.022" v="296"/>
          <ac:spMkLst>
            <pc:docMk/>
            <pc:sldMk cId="690379486" sldId="2147475773"/>
            <ac:spMk id="1026" creationId="{F4BA7377-CB92-3DA5-218D-B3029584CB73}"/>
          </ac:spMkLst>
        </pc:spChg>
        <pc:spChg chg="mod">
          <ac:chgData name="ALHAMMADI Rayan" userId="2693ed4d-fabb-406d-a744-69ffe8ca3f4b" providerId="ADAL" clId="{9E5674F8-08D8-47BE-8333-9B89723661F9}" dt="2023-11-23T05:41:19.022" v="296"/>
          <ac:spMkLst>
            <pc:docMk/>
            <pc:sldMk cId="690379486" sldId="2147475773"/>
            <ac:spMk id="1027" creationId="{43B8D6AA-449F-7D93-986D-D8540F433E17}"/>
          </ac:spMkLst>
        </pc:spChg>
        <pc:spChg chg="mod">
          <ac:chgData name="ALHAMMADI Rayan" userId="2693ed4d-fabb-406d-a744-69ffe8ca3f4b" providerId="ADAL" clId="{9E5674F8-08D8-47BE-8333-9B89723661F9}" dt="2023-11-23T05:41:19.022" v="296"/>
          <ac:spMkLst>
            <pc:docMk/>
            <pc:sldMk cId="690379486" sldId="2147475773"/>
            <ac:spMk id="1028" creationId="{6D5274FF-C3B5-7625-DE5A-824D796B336B}"/>
          </ac:spMkLst>
        </pc:spChg>
        <pc:spChg chg="mod">
          <ac:chgData name="ALHAMMADI Rayan" userId="2693ed4d-fabb-406d-a744-69ffe8ca3f4b" providerId="ADAL" clId="{9E5674F8-08D8-47BE-8333-9B89723661F9}" dt="2023-11-23T05:41:19.022" v="296"/>
          <ac:spMkLst>
            <pc:docMk/>
            <pc:sldMk cId="690379486" sldId="2147475773"/>
            <ac:spMk id="1029" creationId="{CA0CA8FD-5289-E9BB-F59A-291F83310944}"/>
          </ac:spMkLst>
        </pc:spChg>
        <pc:spChg chg="mod">
          <ac:chgData name="ALHAMMADI Rayan" userId="2693ed4d-fabb-406d-a744-69ffe8ca3f4b" providerId="ADAL" clId="{9E5674F8-08D8-47BE-8333-9B89723661F9}" dt="2023-11-23T05:41:19.022" v="296"/>
          <ac:spMkLst>
            <pc:docMk/>
            <pc:sldMk cId="690379486" sldId="2147475773"/>
            <ac:spMk id="1030" creationId="{04DD6BDB-2CCD-4FF9-73BF-CA17B309A3D4}"/>
          </ac:spMkLst>
        </pc:spChg>
        <pc:spChg chg="mod">
          <ac:chgData name="ALHAMMADI Rayan" userId="2693ed4d-fabb-406d-a744-69ffe8ca3f4b" providerId="ADAL" clId="{9E5674F8-08D8-47BE-8333-9B89723661F9}" dt="2023-11-23T05:41:19.022" v="296"/>
          <ac:spMkLst>
            <pc:docMk/>
            <pc:sldMk cId="690379486" sldId="2147475773"/>
            <ac:spMk id="1031" creationId="{026B1B58-9B20-AB7A-8A1E-9AF3AB1BC0B7}"/>
          </ac:spMkLst>
        </pc:spChg>
        <pc:spChg chg="mod">
          <ac:chgData name="ALHAMMADI Rayan" userId="2693ed4d-fabb-406d-a744-69ffe8ca3f4b" providerId="ADAL" clId="{9E5674F8-08D8-47BE-8333-9B89723661F9}" dt="2023-11-23T05:41:19.022" v="296"/>
          <ac:spMkLst>
            <pc:docMk/>
            <pc:sldMk cId="690379486" sldId="2147475773"/>
            <ac:spMk id="1032" creationId="{8AB7B9B7-43E8-EE8F-6E86-A72FC13111D1}"/>
          </ac:spMkLst>
        </pc:spChg>
        <pc:spChg chg="mod">
          <ac:chgData name="ALHAMMADI Rayan" userId="2693ed4d-fabb-406d-a744-69ffe8ca3f4b" providerId="ADAL" clId="{9E5674F8-08D8-47BE-8333-9B89723661F9}" dt="2023-11-23T05:41:19.022" v="296"/>
          <ac:spMkLst>
            <pc:docMk/>
            <pc:sldMk cId="690379486" sldId="2147475773"/>
            <ac:spMk id="1033" creationId="{68465400-71FB-91B8-F26D-F8FCDFA2722D}"/>
          </ac:spMkLst>
        </pc:spChg>
        <pc:spChg chg="mod">
          <ac:chgData name="ALHAMMADI Rayan" userId="2693ed4d-fabb-406d-a744-69ffe8ca3f4b" providerId="ADAL" clId="{9E5674F8-08D8-47BE-8333-9B89723661F9}" dt="2023-11-23T05:41:19.022" v="296"/>
          <ac:spMkLst>
            <pc:docMk/>
            <pc:sldMk cId="690379486" sldId="2147475773"/>
            <ac:spMk id="1034" creationId="{163C6B16-B138-A548-3BBA-7E6D255189CD}"/>
          </ac:spMkLst>
        </pc:spChg>
        <pc:spChg chg="mod">
          <ac:chgData name="ALHAMMADI Rayan" userId="2693ed4d-fabb-406d-a744-69ffe8ca3f4b" providerId="ADAL" clId="{9E5674F8-08D8-47BE-8333-9B89723661F9}" dt="2023-11-23T05:41:19.022" v="296"/>
          <ac:spMkLst>
            <pc:docMk/>
            <pc:sldMk cId="690379486" sldId="2147475773"/>
            <ac:spMk id="1035" creationId="{166ADAB5-3153-7F35-0CCF-90D99F7362CF}"/>
          </ac:spMkLst>
        </pc:spChg>
        <pc:spChg chg="mod">
          <ac:chgData name="ALHAMMADI Rayan" userId="2693ed4d-fabb-406d-a744-69ffe8ca3f4b" providerId="ADAL" clId="{9E5674F8-08D8-47BE-8333-9B89723661F9}" dt="2023-11-23T05:41:19.022" v="296"/>
          <ac:spMkLst>
            <pc:docMk/>
            <pc:sldMk cId="690379486" sldId="2147475773"/>
            <ac:spMk id="1036" creationId="{DD6BF1BD-3224-7556-3D47-7372A75D8E43}"/>
          </ac:spMkLst>
        </pc:spChg>
        <pc:spChg chg="mod">
          <ac:chgData name="ALHAMMADI Rayan" userId="2693ed4d-fabb-406d-a744-69ffe8ca3f4b" providerId="ADAL" clId="{9E5674F8-08D8-47BE-8333-9B89723661F9}" dt="2023-11-23T05:41:19.022" v="296"/>
          <ac:spMkLst>
            <pc:docMk/>
            <pc:sldMk cId="690379486" sldId="2147475773"/>
            <ac:spMk id="1037" creationId="{8C25F060-5D32-BE36-E3C7-42066A7D272A}"/>
          </ac:spMkLst>
        </pc:spChg>
        <pc:spChg chg="mod">
          <ac:chgData name="ALHAMMADI Rayan" userId="2693ed4d-fabb-406d-a744-69ffe8ca3f4b" providerId="ADAL" clId="{9E5674F8-08D8-47BE-8333-9B89723661F9}" dt="2023-11-23T05:41:19.022" v="296"/>
          <ac:spMkLst>
            <pc:docMk/>
            <pc:sldMk cId="690379486" sldId="2147475773"/>
            <ac:spMk id="1038" creationId="{A51BA386-B0C0-5AF0-D6C1-2247366ACCB2}"/>
          </ac:spMkLst>
        </pc:spChg>
        <pc:spChg chg="mod">
          <ac:chgData name="ALHAMMADI Rayan" userId="2693ed4d-fabb-406d-a744-69ffe8ca3f4b" providerId="ADAL" clId="{9E5674F8-08D8-47BE-8333-9B89723661F9}" dt="2023-11-23T05:41:19.022" v="296"/>
          <ac:spMkLst>
            <pc:docMk/>
            <pc:sldMk cId="690379486" sldId="2147475773"/>
            <ac:spMk id="1039" creationId="{5C9CA1CF-78D4-4E25-BF81-16B4C563202D}"/>
          </ac:spMkLst>
        </pc:spChg>
        <pc:spChg chg="mod">
          <ac:chgData name="ALHAMMADI Rayan" userId="2693ed4d-fabb-406d-a744-69ffe8ca3f4b" providerId="ADAL" clId="{9E5674F8-08D8-47BE-8333-9B89723661F9}" dt="2023-11-23T05:41:19.022" v="296"/>
          <ac:spMkLst>
            <pc:docMk/>
            <pc:sldMk cId="690379486" sldId="2147475773"/>
            <ac:spMk id="1040" creationId="{1D922427-04BC-0FA7-8675-3A38D3BEE957}"/>
          </ac:spMkLst>
        </pc:spChg>
        <pc:spChg chg="mod">
          <ac:chgData name="ALHAMMADI Rayan" userId="2693ed4d-fabb-406d-a744-69ffe8ca3f4b" providerId="ADAL" clId="{9E5674F8-08D8-47BE-8333-9B89723661F9}" dt="2023-11-23T05:41:19.022" v="296"/>
          <ac:spMkLst>
            <pc:docMk/>
            <pc:sldMk cId="690379486" sldId="2147475773"/>
            <ac:spMk id="1041" creationId="{D9E668FE-1B24-17AF-BD0B-A6EA6BE0A769}"/>
          </ac:spMkLst>
        </pc:spChg>
        <pc:spChg chg="mod">
          <ac:chgData name="ALHAMMADI Rayan" userId="2693ed4d-fabb-406d-a744-69ffe8ca3f4b" providerId="ADAL" clId="{9E5674F8-08D8-47BE-8333-9B89723661F9}" dt="2023-11-23T05:41:19.022" v="296"/>
          <ac:spMkLst>
            <pc:docMk/>
            <pc:sldMk cId="690379486" sldId="2147475773"/>
            <ac:spMk id="1042" creationId="{31BECAA4-883E-1FE7-4A3B-F8ADEDE02704}"/>
          </ac:spMkLst>
        </pc:spChg>
        <pc:spChg chg="mod">
          <ac:chgData name="ALHAMMADI Rayan" userId="2693ed4d-fabb-406d-a744-69ffe8ca3f4b" providerId="ADAL" clId="{9E5674F8-08D8-47BE-8333-9B89723661F9}" dt="2023-11-23T05:41:19.022" v="296"/>
          <ac:spMkLst>
            <pc:docMk/>
            <pc:sldMk cId="690379486" sldId="2147475773"/>
            <ac:spMk id="1043" creationId="{435954B9-9707-90C4-5146-59059A3019BB}"/>
          </ac:spMkLst>
        </pc:spChg>
        <pc:spChg chg="mod">
          <ac:chgData name="ALHAMMADI Rayan" userId="2693ed4d-fabb-406d-a744-69ffe8ca3f4b" providerId="ADAL" clId="{9E5674F8-08D8-47BE-8333-9B89723661F9}" dt="2023-11-23T05:41:19.022" v="296"/>
          <ac:spMkLst>
            <pc:docMk/>
            <pc:sldMk cId="690379486" sldId="2147475773"/>
            <ac:spMk id="1044" creationId="{A5EAC7CF-155F-656C-6F94-F8B0221C931B}"/>
          </ac:spMkLst>
        </pc:spChg>
        <pc:spChg chg="mod">
          <ac:chgData name="ALHAMMADI Rayan" userId="2693ed4d-fabb-406d-a744-69ffe8ca3f4b" providerId="ADAL" clId="{9E5674F8-08D8-47BE-8333-9B89723661F9}" dt="2023-11-23T05:41:19.022" v="296"/>
          <ac:spMkLst>
            <pc:docMk/>
            <pc:sldMk cId="690379486" sldId="2147475773"/>
            <ac:spMk id="1045" creationId="{3BCE65FD-F970-3B88-A302-D4444E5F255F}"/>
          </ac:spMkLst>
        </pc:spChg>
        <pc:spChg chg="mod">
          <ac:chgData name="ALHAMMADI Rayan" userId="2693ed4d-fabb-406d-a744-69ffe8ca3f4b" providerId="ADAL" clId="{9E5674F8-08D8-47BE-8333-9B89723661F9}" dt="2023-11-23T05:41:19.022" v="296"/>
          <ac:spMkLst>
            <pc:docMk/>
            <pc:sldMk cId="690379486" sldId="2147475773"/>
            <ac:spMk id="1046" creationId="{6734C761-9C31-489A-562D-39614E681590}"/>
          </ac:spMkLst>
        </pc:spChg>
        <pc:spChg chg="mod">
          <ac:chgData name="ALHAMMADI Rayan" userId="2693ed4d-fabb-406d-a744-69ffe8ca3f4b" providerId="ADAL" clId="{9E5674F8-08D8-47BE-8333-9B89723661F9}" dt="2023-11-23T05:41:19.022" v="296"/>
          <ac:spMkLst>
            <pc:docMk/>
            <pc:sldMk cId="690379486" sldId="2147475773"/>
            <ac:spMk id="1047" creationId="{59F8486B-4203-2E99-611A-CE8D79FA9130}"/>
          </ac:spMkLst>
        </pc:spChg>
        <pc:spChg chg="mod">
          <ac:chgData name="ALHAMMADI Rayan" userId="2693ed4d-fabb-406d-a744-69ffe8ca3f4b" providerId="ADAL" clId="{9E5674F8-08D8-47BE-8333-9B89723661F9}" dt="2023-11-23T05:41:19.022" v="296"/>
          <ac:spMkLst>
            <pc:docMk/>
            <pc:sldMk cId="690379486" sldId="2147475773"/>
            <ac:spMk id="1048" creationId="{804306CE-D5E2-682D-E338-400F6EA96D5B}"/>
          </ac:spMkLst>
        </pc:spChg>
        <pc:spChg chg="mod">
          <ac:chgData name="ALHAMMADI Rayan" userId="2693ed4d-fabb-406d-a744-69ffe8ca3f4b" providerId="ADAL" clId="{9E5674F8-08D8-47BE-8333-9B89723661F9}" dt="2023-11-23T05:41:19.022" v="296"/>
          <ac:spMkLst>
            <pc:docMk/>
            <pc:sldMk cId="690379486" sldId="2147475773"/>
            <ac:spMk id="1049" creationId="{5AF77106-AE86-3B75-EC15-3077FD371E9B}"/>
          </ac:spMkLst>
        </pc:spChg>
        <pc:spChg chg="mod">
          <ac:chgData name="ALHAMMADI Rayan" userId="2693ed4d-fabb-406d-a744-69ffe8ca3f4b" providerId="ADAL" clId="{9E5674F8-08D8-47BE-8333-9B89723661F9}" dt="2023-11-23T05:41:19.022" v="296"/>
          <ac:spMkLst>
            <pc:docMk/>
            <pc:sldMk cId="690379486" sldId="2147475773"/>
            <ac:spMk id="1050" creationId="{1A163AE8-79E5-07F4-E1FB-7BD54155CE52}"/>
          </ac:spMkLst>
        </pc:spChg>
        <pc:spChg chg="mod">
          <ac:chgData name="ALHAMMADI Rayan" userId="2693ed4d-fabb-406d-a744-69ffe8ca3f4b" providerId="ADAL" clId="{9E5674F8-08D8-47BE-8333-9B89723661F9}" dt="2023-11-23T05:41:19.022" v="296"/>
          <ac:spMkLst>
            <pc:docMk/>
            <pc:sldMk cId="690379486" sldId="2147475773"/>
            <ac:spMk id="1051" creationId="{9D2B0C23-E3ED-7A2C-6FBF-ACE2BBC2CAA1}"/>
          </ac:spMkLst>
        </pc:spChg>
        <pc:spChg chg="mod">
          <ac:chgData name="ALHAMMADI Rayan" userId="2693ed4d-fabb-406d-a744-69ffe8ca3f4b" providerId="ADAL" clId="{9E5674F8-08D8-47BE-8333-9B89723661F9}" dt="2023-11-23T05:41:19.022" v="296"/>
          <ac:spMkLst>
            <pc:docMk/>
            <pc:sldMk cId="690379486" sldId="2147475773"/>
            <ac:spMk id="1052" creationId="{49F8C0B4-2EBF-87CB-D76C-9E344AEE50B7}"/>
          </ac:spMkLst>
        </pc:spChg>
        <pc:spChg chg="mod">
          <ac:chgData name="ALHAMMADI Rayan" userId="2693ed4d-fabb-406d-a744-69ffe8ca3f4b" providerId="ADAL" clId="{9E5674F8-08D8-47BE-8333-9B89723661F9}" dt="2023-11-23T05:41:19.022" v="296"/>
          <ac:spMkLst>
            <pc:docMk/>
            <pc:sldMk cId="690379486" sldId="2147475773"/>
            <ac:spMk id="1053" creationId="{3FB5D8FC-1F2E-DF88-23EB-5445A843AFE8}"/>
          </ac:spMkLst>
        </pc:spChg>
        <pc:spChg chg="mod">
          <ac:chgData name="ALHAMMADI Rayan" userId="2693ed4d-fabb-406d-a744-69ffe8ca3f4b" providerId="ADAL" clId="{9E5674F8-08D8-47BE-8333-9B89723661F9}" dt="2023-11-23T05:41:19.022" v="296"/>
          <ac:spMkLst>
            <pc:docMk/>
            <pc:sldMk cId="690379486" sldId="2147475773"/>
            <ac:spMk id="1054" creationId="{28067A9E-33E2-EDB4-1EC9-F42FB3BCF486}"/>
          </ac:spMkLst>
        </pc:spChg>
        <pc:spChg chg="mod">
          <ac:chgData name="ALHAMMADI Rayan" userId="2693ed4d-fabb-406d-a744-69ffe8ca3f4b" providerId="ADAL" clId="{9E5674F8-08D8-47BE-8333-9B89723661F9}" dt="2023-11-23T05:41:19.022" v="296"/>
          <ac:spMkLst>
            <pc:docMk/>
            <pc:sldMk cId="690379486" sldId="2147475773"/>
            <ac:spMk id="1055" creationId="{678B1A5B-39C5-C0D0-8758-A672C64204BD}"/>
          </ac:spMkLst>
        </pc:spChg>
        <pc:spChg chg="mod">
          <ac:chgData name="ALHAMMADI Rayan" userId="2693ed4d-fabb-406d-a744-69ffe8ca3f4b" providerId="ADAL" clId="{9E5674F8-08D8-47BE-8333-9B89723661F9}" dt="2023-11-23T05:41:19.022" v="296"/>
          <ac:spMkLst>
            <pc:docMk/>
            <pc:sldMk cId="690379486" sldId="2147475773"/>
            <ac:spMk id="1056" creationId="{CDE22D20-0B65-DBA6-2B1B-B2E6FFFAEF18}"/>
          </ac:spMkLst>
        </pc:spChg>
        <pc:spChg chg="mod">
          <ac:chgData name="ALHAMMADI Rayan" userId="2693ed4d-fabb-406d-a744-69ffe8ca3f4b" providerId="ADAL" clId="{9E5674F8-08D8-47BE-8333-9B89723661F9}" dt="2023-11-23T05:41:19.022" v="296"/>
          <ac:spMkLst>
            <pc:docMk/>
            <pc:sldMk cId="690379486" sldId="2147475773"/>
            <ac:spMk id="1057" creationId="{90361377-A285-A9BB-50F5-67D3D9368BD0}"/>
          </ac:spMkLst>
        </pc:spChg>
        <pc:spChg chg="mod">
          <ac:chgData name="ALHAMMADI Rayan" userId="2693ed4d-fabb-406d-a744-69ffe8ca3f4b" providerId="ADAL" clId="{9E5674F8-08D8-47BE-8333-9B89723661F9}" dt="2023-11-23T05:41:19.022" v="296"/>
          <ac:spMkLst>
            <pc:docMk/>
            <pc:sldMk cId="690379486" sldId="2147475773"/>
            <ac:spMk id="1058" creationId="{165A6884-2BA9-8BEC-988D-37F7D94903E8}"/>
          </ac:spMkLst>
        </pc:spChg>
        <pc:spChg chg="mod">
          <ac:chgData name="ALHAMMADI Rayan" userId="2693ed4d-fabb-406d-a744-69ffe8ca3f4b" providerId="ADAL" clId="{9E5674F8-08D8-47BE-8333-9B89723661F9}" dt="2023-11-23T05:41:19.022" v="296"/>
          <ac:spMkLst>
            <pc:docMk/>
            <pc:sldMk cId="690379486" sldId="2147475773"/>
            <ac:spMk id="1059" creationId="{C016A16D-69D0-B52A-4C25-EAD84C8C78AA}"/>
          </ac:spMkLst>
        </pc:spChg>
        <pc:spChg chg="mod">
          <ac:chgData name="ALHAMMADI Rayan" userId="2693ed4d-fabb-406d-a744-69ffe8ca3f4b" providerId="ADAL" clId="{9E5674F8-08D8-47BE-8333-9B89723661F9}" dt="2023-11-23T05:41:19.022" v="296"/>
          <ac:spMkLst>
            <pc:docMk/>
            <pc:sldMk cId="690379486" sldId="2147475773"/>
            <ac:spMk id="1060" creationId="{334378E2-7A40-B824-8B19-397983D5C715}"/>
          </ac:spMkLst>
        </pc:spChg>
        <pc:spChg chg="mod">
          <ac:chgData name="ALHAMMADI Rayan" userId="2693ed4d-fabb-406d-a744-69ffe8ca3f4b" providerId="ADAL" clId="{9E5674F8-08D8-47BE-8333-9B89723661F9}" dt="2023-11-23T05:41:19.022" v="296"/>
          <ac:spMkLst>
            <pc:docMk/>
            <pc:sldMk cId="690379486" sldId="2147475773"/>
            <ac:spMk id="1061" creationId="{48CEB03F-0840-9140-0A2B-144A82F3FE1B}"/>
          </ac:spMkLst>
        </pc:spChg>
        <pc:spChg chg="mod">
          <ac:chgData name="ALHAMMADI Rayan" userId="2693ed4d-fabb-406d-a744-69ffe8ca3f4b" providerId="ADAL" clId="{9E5674F8-08D8-47BE-8333-9B89723661F9}" dt="2023-11-23T05:41:19.022" v="296"/>
          <ac:spMkLst>
            <pc:docMk/>
            <pc:sldMk cId="690379486" sldId="2147475773"/>
            <ac:spMk id="1062" creationId="{BE8E9BDE-00C8-E467-A015-1459F5ABA124}"/>
          </ac:spMkLst>
        </pc:spChg>
        <pc:spChg chg="mod">
          <ac:chgData name="ALHAMMADI Rayan" userId="2693ed4d-fabb-406d-a744-69ffe8ca3f4b" providerId="ADAL" clId="{9E5674F8-08D8-47BE-8333-9B89723661F9}" dt="2023-11-23T05:41:19.022" v="296"/>
          <ac:spMkLst>
            <pc:docMk/>
            <pc:sldMk cId="690379486" sldId="2147475773"/>
            <ac:spMk id="1063" creationId="{22A7B10D-00B6-A13B-9058-51B50657D4E0}"/>
          </ac:spMkLst>
        </pc:spChg>
        <pc:spChg chg="mod">
          <ac:chgData name="ALHAMMADI Rayan" userId="2693ed4d-fabb-406d-a744-69ffe8ca3f4b" providerId="ADAL" clId="{9E5674F8-08D8-47BE-8333-9B89723661F9}" dt="2023-11-23T05:41:19.022" v="296"/>
          <ac:spMkLst>
            <pc:docMk/>
            <pc:sldMk cId="690379486" sldId="2147475773"/>
            <ac:spMk id="1064" creationId="{64B03571-8C7C-A6A1-1184-33589192854A}"/>
          </ac:spMkLst>
        </pc:spChg>
        <pc:spChg chg="mod">
          <ac:chgData name="ALHAMMADI Rayan" userId="2693ed4d-fabb-406d-a744-69ffe8ca3f4b" providerId="ADAL" clId="{9E5674F8-08D8-47BE-8333-9B89723661F9}" dt="2023-11-23T05:41:19.022" v="296"/>
          <ac:spMkLst>
            <pc:docMk/>
            <pc:sldMk cId="690379486" sldId="2147475773"/>
            <ac:spMk id="1065" creationId="{644D7065-A696-9EEC-D867-CB18A63FE8CA}"/>
          </ac:spMkLst>
        </pc:spChg>
        <pc:spChg chg="mod">
          <ac:chgData name="ALHAMMADI Rayan" userId="2693ed4d-fabb-406d-a744-69ffe8ca3f4b" providerId="ADAL" clId="{9E5674F8-08D8-47BE-8333-9B89723661F9}" dt="2023-11-23T05:41:19.022" v="296"/>
          <ac:spMkLst>
            <pc:docMk/>
            <pc:sldMk cId="690379486" sldId="2147475773"/>
            <ac:spMk id="1066" creationId="{B3A0B384-3877-FB55-8262-A8FBA744758A}"/>
          </ac:spMkLst>
        </pc:spChg>
        <pc:spChg chg="mod">
          <ac:chgData name="ALHAMMADI Rayan" userId="2693ed4d-fabb-406d-a744-69ffe8ca3f4b" providerId="ADAL" clId="{9E5674F8-08D8-47BE-8333-9B89723661F9}" dt="2023-11-23T05:41:19.022" v="296"/>
          <ac:spMkLst>
            <pc:docMk/>
            <pc:sldMk cId="690379486" sldId="2147475773"/>
            <ac:spMk id="1067" creationId="{24B8175C-6167-F40D-F4BE-8FDAD78C2800}"/>
          </ac:spMkLst>
        </pc:spChg>
        <pc:spChg chg="mod">
          <ac:chgData name="ALHAMMADI Rayan" userId="2693ed4d-fabb-406d-a744-69ffe8ca3f4b" providerId="ADAL" clId="{9E5674F8-08D8-47BE-8333-9B89723661F9}" dt="2023-11-23T05:41:19.022" v="296"/>
          <ac:spMkLst>
            <pc:docMk/>
            <pc:sldMk cId="690379486" sldId="2147475773"/>
            <ac:spMk id="1068" creationId="{059518B2-CD03-9570-1AC9-9A1E7855707F}"/>
          </ac:spMkLst>
        </pc:spChg>
        <pc:spChg chg="mod">
          <ac:chgData name="ALHAMMADI Rayan" userId="2693ed4d-fabb-406d-a744-69ffe8ca3f4b" providerId="ADAL" clId="{9E5674F8-08D8-47BE-8333-9B89723661F9}" dt="2023-11-23T05:41:19.022" v="296"/>
          <ac:spMkLst>
            <pc:docMk/>
            <pc:sldMk cId="690379486" sldId="2147475773"/>
            <ac:spMk id="1069" creationId="{9A2A416E-9AA7-DC34-162C-01D1428D2682}"/>
          </ac:spMkLst>
        </pc:spChg>
        <pc:spChg chg="mod">
          <ac:chgData name="ALHAMMADI Rayan" userId="2693ed4d-fabb-406d-a744-69ffe8ca3f4b" providerId="ADAL" clId="{9E5674F8-08D8-47BE-8333-9B89723661F9}" dt="2023-11-23T05:41:19.022" v="296"/>
          <ac:spMkLst>
            <pc:docMk/>
            <pc:sldMk cId="690379486" sldId="2147475773"/>
            <ac:spMk id="1070" creationId="{181F26CF-EC6A-DE70-1117-8D9060048151}"/>
          </ac:spMkLst>
        </pc:spChg>
        <pc:spChg chg="mod">
          <ac:chgData name="ALHAMMADI Rayan" userId="2693ed4d-fabb-406d-a744-69ffe8ca3f4b" providerId="ADAL" clId="{9E5674F8-08D8-47BE-8333-9B89723661F9}" dt="2023-11-23T05:41:19.022" v="296"/>
          <ac:spMkLst>
            <pc:docMk/>
            <pc:sldMk cId="690379486" sldId="2147475773"/>
            <ac:spMk id="1071" creationId="{1F99F89B-E564-F122-3A4B-25C8E54B90B8}"/>
          </ac:spMkLst>
        </pc:spChg>
        <pc:spChg chg="mod">
          <ac:chgData name="ALHAMMADI Rayan" userId="2693ed4d-fabb-406d-a744-69ffe8ca3f4b" providerId="ADAL" clId="{9E5674F8-08D8-47BE-8333-9B89723661F9}" dt="2023-11-23T05:41:19.022" v="296"/>
          <ac:spMkLst>
            <pc:docMk/>
            <pc:sldMk cId="690379486" sldId="2147475773"/>
            <ac:spMk id="1072" creationId="{A95B8F7F-1EE0-1287-E0E7-56D1BE8E3AA4}"/>
          </ac:spMkLst>
        </pc:spChg>
        <pc:spChg chg="mod">
          <ac:chgData name="ALHAMMADI Rayan" userId="2693ed4d-fabb-406d-a744-69ffe8ca3f4b" providerId="ADAL" clId="{9E5674F8-08D8-47BE-8333-9B89723661F9}" dt="2023-11-23T05:41:19.022" v="296"/>
          <ac:spMkLst>
            <pc:docMk/>
            <pc:sldMk cId="690379486" sldId="2147475773"/>
            <ac:spMk id="1073" creationId="{F30912AD-5352-D8D8-1C99-1F535AF5DF7E}"/>
          </ac:spMkLst>
        </pc:spChg>
        <pc:spChg chg="mod">
          <ac:chgData name="ALHAMMADI Rayan" userId="2693ed4d-fabb-406d-a744-69ffe8ca3f4b" providerId="ADAL" clId="{9E5674F8-08D8-47BE-8333-9B89723661F9}" dt="2023-11-23T05:41:19.022" v="296"/>
          <ac:spMkLst>
            <pc:docMk/>
            <pc:sldMk cId="690379486" sldId="2147475773"/>
            <ac:spMk id="1074" creationId="{03D636E9-926B-4205-15D9-8BEE27A6B12C}"/>
          </ac:spMkLst>
        </pc:spChg>
        <pc:spChg chg="mod">
          <ac:chgData name="ALHAMMADI Rayan" userId="2693ed4d-fabb-406d-a744-69ffe8ca3f4b" providerId="ADAL" clId="{9E5674F8-08D8-47BE-8333-9B89723661F9}" dt="2023-11-23T05:41:19.022" v="296"/>
          <ac:spMkLst>
            <pc:docMk/>
            <pc:sldMk cId="690379486" sldId="2147475773"/>
            <ac:spMk id="1075" creationId="{BD144D0D-C956-2D16-E6F6-CD473BA7CDA6}"/>
          </ac:spMkLst>
        </pc:spChg>
        <pc:spChg chg="mod">
          <ac:chgData name="ALHAMMADI Rayan" userId="2693ed4d-fabb-406d-a744-69ffe8ca3f4b" providerId="ADAL" clId="{9E5674F8-08D8-47BE-8333-9B89723661F9}" dt="2023-11-23T05:41:19.022" v="296"/>
          <ac:spMkLst>
            <pc:docMk/>
            <pc:sldMk cId="690379486" sldId="2147475773"/>
            <ac:spMk id="1076" creationId="{E5C39536-4611-C8BB-0D64-3EE844425EC6}"/>
          </ac:spMkLst>
        </pc:spChg>
        <pc:spChg chg="mod">
          <ac:chgData name="ALHAMMADI Rayan" userId="2693ed4d-fabb-406d-a744-69ffe8ca3f4b" providerId="ADAL" clId="{9E5674F8-08D8-47BE-8333-9B89723661F9}" dt="2023-11-23T05:41:19.022" v="296"/>
          <ac:spMkLst>
            <pc:docMk/>
            <pc:sldMk cId="690379486" sldId="2147475773"/>
            <ac:spMk id="1077" creationId="{258B2C10-5A42-24D3-0B1B-4114135A8357}"/>
          </ac:spMkLst>
        </pc:spChg>
        <pc:spChg chg="mod">
          <ac:chgData name="ALHAMMADI Rayan" userId="2693ed4d-fabb-406d-a744-69ffe8ca3f4b" providerId="ADAL" clId="{9E5674F8-08D8-47BE-8333-9B89723661F9}" dt="2023-11-23T05:41:19.022" v="296"/>
          <ac:spMkLst>
            <pc:docMk/>
            <pc:sldMk cId="690379486" sldId="2147475773"/>
            <ac:spMk id="1078" creationId="{BC72CBEF-61AB-4AF1-6880-0C02E8EF1801}"/>
          </ac:spMkLst>
        </pc:spChg>
        <pc:spChg chg="mod">
          <ac:chgData name="ALHAMMADI Rayan" userId="2693ed4d-fabb-406d-a744-69ffe8ca3f4b" providerId="ADAL" clId="{9E5674F8-08D8-47BE-8333-9B89723661F9}" dt="2023-11-23T05:41:19.022" v="296"/>
          <ac:spMkLst>
            <pc:docMk/>
            <pc:sldMk cId="690379486" sldId="2147475773"/>
            <ac:spMk id="1079" creationId="{04B48AD4-7DF5-92B8-E266-63CA0B112EEC}"/>
          </ac:spMkLst>
        </pc:spChg>
        <pc:spChg chg="mod">
          <ac:chgData name="ALHAMMADI Rayan" userId="2693ed4d-fabb-406d-a744-69ffe8ca3f4b" providerId="ADAL" clId="{9E5674F8-08D8-47BE-8333-9B89723661F9}" dt="2023-11-23T05:41:19.022" v="296"/>
          <ac:spMkLst>
            <pc:docMk/>
            <pc:sldMk cId="690379486" sldId="2147475773"/>
            <ac:spMk id="1080" creationId="{289A8E6F-C451-E283-B85D-91B8593A0E04}"/>
          </ac:spMkLst>
        </pc:spChg>
        <pc:spChg chg="mod">
          <ac:chgData name="ALHAMMADI Rayan" userId="2693ed4d-fabb-406d-a744-69ffe8ca3f4b" providerId="ADAL" clId="{9E5674F8-08D8-47BE-8333-9B89723661F9}" dt="2023-11-23T05:41:19.022" v="296"/>
          <ac:spMkLst>
            <pc:docMk/>
            <pc:sldMk cId="690379486" sldId="2147475773"/>
            <ac:spMk id="1081" creationId="{ADCA7A29-C93F-7DBF-A1D7-5E0A94DCC2A2}"/>
          </ac:spMkLst>
        </pc:spChg>
        <pc:spChg chg="mod">
          <ac:chgData name="ALHAMMADI Rayan" userId="2693ed4d-fabb-406d-a744-69ffe8ca3f4b" providerId="ADAL" clId="{9E5674F8-08D8-47BE-8333-9B89723661F9}" dt="2023-11-23T05:41:19.022" v="296"/>
          <ac:spMkLst>
            <pc:docMk/>
            <pc:sldMk cId="690379486" sldId="2147475773"/>
            <ac:spMk id="1082" creationId="{2A75831C-9090-CBD1-5622-66F6240F5A9B}"/>
          </ac:spMkLst>
        </pc:spChg>
        <pc:spChg chg="mod">
          <ac:chgData name="ALHAMMADI Rayan" userId="2693ed4d-fabb-406d-a744-69ffe8ca3f4b" providerId="ADAL" clId="{9E5674F8-08D8-47BE-8333-9B89723661F9}" dt="2023-11-23T05:41:19.022" v="296"/>
          <ac:spMkLst>
            <pc:docMk/>
            <pc:sldMk cId="690379486" sldId="2147475773"/>
            <ac:spMk id="1083" creationId="{9BD763C0-1F01-E355-E141-FAF537551CBE}"/>
          </ac:spMkLst>
        </pc:spChg>
        <pc:spChg chg="mod">
          <ac:chgData name="ALHAMMADI Rayan" userId="2693ed4d-fabb-406d-a744-69ffe8ca3f4b" providerId="ADAL" clId="{9E5674F8-08D8-47BE-8333-9B89723661F9}" dt="2023-11-23T05:41:19.022" v="296"/>
          <ac:spMkLst>
            <pc:docMk/>
            <pc:sldMk cId="690379486" sldId="2147475773"/>
            <ac:spMk id="1084" creationId="{95CB8265-FE77-33FA-CE80-1154DEB35C45}"/>
          </ac:spMkLst>
        </pc:spChg>
        <pc:spChg chg="mod">
          <ac:chgData name="ALHAMMADI Rayan" userId="2693ed4d-fabb-406d-a744-69ffe8ca3f4b" providerId="ADAL" clId="{9E5674F8-08D8-47BE-8333-9B89723661F9}" dt="2023-11-23T05:41:19.022" v="296"/>
          <ac:spMkLst>
            <pc:docMk/>
            <pc:sldMk cId="690379486" sldId="2147475773"/>
            <ac:spMk id="1085" creationId="{7CF03D0B-41BD-B5D9-F017-511E49109619}"/>
          </ac:spMkLst>
        </pc:spChg>
        <pc:spChg chg="mod">
          <ac:chgData name="ALHAMMADI Rayan" userId="2693ed4d-fabb-406d-a744-69ffe8ca3f4b" providerId="ADAL" clId="{9E5674F8-08D8-47BE-8333-9B89723661F9}" dt="2023-11-23T05:41:19.022" v="296"/>
          <ac:spMkLst>
            <pc:docMk/>
            <pc:sldMk cId="690379486" sldId="2147475773"/>
            <ac:spMk id="1086" creationId="{33CDBF7E-D8C5-25F2-AB12-2C6EDE5470EF}"/>
          </ac:spMkLst>
        </pc:spChg>
        <pc:spChg chg="mod">
          <ac:chgData name="ALHAMMADI Rayan" userId="2693ed4d-fabb-406d-a744-69ffe8ca3f4b" providerId="ADAL" clId="{9E5674F8-08D8-47BE-8333-9B89723661F9}" dt="2023-11-23T05:41:19.022" v="296"/>
          <ac:spMkLst>
            <pc:docMk/>
            <pc:sldMk cId="690379486" sldId="2147475773"/>
            <ac:spMk id="1087" creationId="{E41D7A42-7A62-6DA3-54FB-69C94ECB2BBD}"/>
          </ac:spMkLst>
        </pc:spChg>
        <pc:spChg chg="mod">
          <ac:chgData name="ALHAMMADI Rayan" userId="2693ed4d-fabb-406d-a744-69ffe8ca3f4b" providerId="ADAL" clId="{9E5674F8-08D8-47BE-8333-9B89723661F9}" dt="2023-11-23T05:41:19.022" v="296"/>
          <ac:spMkLst>
            <pc:docMk/>
            <pc:sldMk cId="690379486" sldId="2147475773"/>
            <ac:spMk id="1088" creationId="{2FE4EB7A-24EB-9A07-E457-5D2E00ADECB0}"/>
          </ac:spMkLst>
        </pc:spChg>
        <pc:spChg chg="mod">
          <ac:chgData name="ALHAMMADI Rayan" userId="2693ed4d-fabb-406d-a744-69ffe8ca3f4b" providerId="ADAL" clId="{9E5674F8-08D8-47BE-8333-9B89723661F9}" dt="2023-11-23T05:41:19.022" v="296"/>
          <ac:spMkLst>
            <pc:docMk/>
            <pc:sldMk cId="690379486" sldId="2147475773"/>
            <ac:spMk id="1089" creationId="{D7F2FAC3-6E4E-90C9-C774-98F7F42AC6FC}"/>
          </ac:spMkLst>
        </pc:spChg>
        <pc:spChg chg="mod">
          <ac:chgData name="ALHAMMADI Rayan" userId="2693ed4d-fabb-406d-a744-69ffe8ca3f4b" providerId="ADAL" clId="{9E5674F8-08D8-47BE-8333-9B89723661F9}" dt="2023-11-23T05:41:19.022" v="296"/>
          <ac:spMkLst>
            <pc:docMk/>
            <pc:sldMk cId="690379486" sldId="2147475773"/>
            <ac:spMk id="1090" creationId="{A70FD21A-E12C-B89C-BE61-08591CDB5657}"/>
          </ac:spMkLst>
        </pc:spChg>
        <pc:spChg chg="mod">
          <ac:chgData name="ALHAMMADI Rayan" userId="2693ed4d-fabb-406d-a744-69ffe8ca3f4b" providerId="ADAL" clId="{9E5674F8-08D8-47BE-8333-9B89723661F9}" dt="2023-11-23T05:41:19.022" v="296"/>
          <ac:spMkLst>
            <pc:docMk/>
            <pc:sldMk cId="690379486" sldId="2147475773"/>
            <ac:spMk id="1091" creationId="{786C1155-1BAC-5D5B-092A-8022A5B57A1C}"/>
          </ac:spMkLst>
        </pc:spChg>
        <pc:spChg chg="mod">
          <ac:chgData name="ALHAMMADI Rayan" userId="2693ed4d-fabb-406d-a744-69ffe8ca3f4b" providerId="ADAL" clId="{9E5674F8-08D8-47BE-8333-9B89723661F9}" dt="2023-11-23T05:41:19.022" v="296"/>
          <ac:spMkLst>
            <pc:docMk/>
            <pc:sldMk cId="690379486" sldId="2147475773"/>
            <ac:spMk id="1092" creationId="{8EC6BED5-6026-53AD-FD25-BC1E14B59494}"/>
          </ac:spMkLst>
        </pc:spChg>
        <pc:spChg chg="mod">
          <ac:chgData name="ALHAMMADI Rayan" userId="2693ed4d-fabb-406d-a744-69ffe8ca3f4b" providerId="ADAL" clId="{9E5674F8-08D8-47BE-8333-9B89723661F9}" dt="2023-11-23T05:41:19.022" v="296"/>
          <ac:spMkLst>
            <pc:docMk/>
            <pc:sldMk cId="690379486" sldId="2147475773"/>
            <ac:spMk id="1093" creationId="{217571B5-BE71-005E-EBB3-404951A9F0F5}"/>
          </ac:spMkLst>
        </pc:spChg>
        <pc:spChg chg="mod">
          <ac:chgData name="ALHAMMADI Rayan" userId="2693ed4d-fabb-406d-a744-69ffe8ca3f4b" providerId="ADAL" clId="{9E5674F8-08D8-47BE-8333-9B89723661F9}" dt="2023-11-23T05:41:19.022" v="296"/>
          <ac:spMkLst>
            <pc:docMk/>
            <pc:sldMk cId="690379486" sldId="2147475773"/>
            <ac:spMk id="1094" creationId="{6B8589B6-BAAA-50FA-5BD8-6513ADB45C09}"/>
          </ac:spMkLst>
        </pc:spChg>
        <pc:spChg chg="mod">
          <ac:chgData name="ALHAMMADI Rayan" userId="2693ed4d-fabb-406d-a744-69ffe8ca3f4b" providerId="ADAL" clId="{9E5674F8-08D8-47BE-8333-9B89723661F9}" dt="2023-11-23T05:41:19.022" v="296"/>
          <ac:spMkLst>
            <pc:docMk/>
            <pc:sldMk cId="690379486" sldId="2147475773"/>
            <ac:spMk id="1095" creationId="{8EF19951-A37A-1751-D6B0-95337050FFC1}"/>
          </ac:spMkLst>
        </pc:spChg>
        <pc:spChg chg="mod">
          <ac:chgData name="ALHAMMADI Rayan" userId="2693ed4d-fabb-406d-a744-69ffe8ca3f4b" providerId="ADAL" clId="{9E5674F8-08D8-47BE-8333-9B89723661F9}" dt="2023-11-23T05:41:19.022" v="296"/>
          <ac:spMkLst>
            <pc:docMk/>
            <pc:sldMk cId="690379486" sldId="2147475773"/>
            <ac:spMk id="1096" creationId="{B0E3203F-D854-3370-F752-9337D2590501}"/>
          </ac:spMkLst>
        </pc:spChg>
        <pc:spChg chg="mod">
          <ac:chgData name="ALHAMMADI Rayan" userId="2693ed4d-fabb-406d-a744-69ffe8ca3f4b" providerId="ADAL" clId="{9E5674F8-08D8-47BE-8333-9B89723661F9}" dt="2023-11-23T05:41:19.022" v="296"/>
          <ac:spMkLst>
            <pc:docMk/>
            <pc:sldMk cId="690379486" sldId="2147475773"/>
            <ac:spMk id="1097" creationId="{FB213955-CA49-D813-2A95-07939CDBF3CD}"/>
          </ac:spMkLst>
        </pc:spChg>
        <pc:spChg chg="mod">
          <ac:chgData name="ALHAMMADI Rayan" userId="2693ed4d-fabb-406d-a744-69ffe8ca3f4b" providerId="ADAL" clId="{9E5674F8-08D8-47BE-8333-9B89723661F9}" dt="2023-11-23T05:41:19.022" v="296"/>
          <ac:spMkLst>
            <pc:docMk/>
            <pc:sldMk cId="690379486" sldId="2147475773"/>
            <ac:spMk id="1098" creationId="{C21ECAA7-2093-7083-BB6F-F8457FC8F939}"/>
          </ac:spMkLst>
        </pc:spChg>
        <pc:spChg chg="mod">
          <ac:chgData name="ALHAMMADI Rayan" userId="2693ed4d-fabb-406d-a744-69ffe8ca3f4b" providerId="ADAL" clId="{9E5674F8-08D8-47BE-8333-9B89723661F9}" dt="2023-11-23T05:41:19.022" v="296"/>
          <ac:spMkLst>
            <pc:docMk/>
            <pc:sldMk cId="690379486" sldId="2147475773"/>
            <ac:spMk id="1099" creationId="{E75489A2-B70B-66DB-D99F-06B2D5AB4C8F}"/>
          </ac:spMkLst>
        </pc:spChg>
        <pc:spChg chg="mod">
          <ac:chgData name="ALHAMMADI Rayan" userId="2693ed4d-fabb-406d-a744-69ffe8ca3f4b" providerId="ADAL" clId="{9E5674F8-08D8-47BE-8333-9B89723661F9}" dt="2023-11-23T05:41:19.022" v="296"/>
          <ac:spMkLst>
            <pc:docMk/>
            <pc:sldMk cId="690379486" sldId="2147475773"/>
            <ac:spMk id="1100" creationId="{FAC483EE-123B-1542-CE83-F0D03BECFF18}"/>
          </ac:spMkLst>
        </pc:spChg>
        <pc:spChg chg="mod">
          <ac:chgData name="ALHAMMADI Rayan" userId="2693ed4d-fabb-406d-a744-69ffe8ca3f4b" providerId="ADAL" clId="{9E5674F8-08D8-47BE-8333-9B89723661F9}" dt="2023-11-23T05:41:19.022" v="296"/>
          <ac:spMkLst>
            <pc:docMk/>
            <pc:sldMk cId="690379486" sldId="2147475773"/>
            <ac:spMk id="1101" creationId="{80D7419E-02EF-C5FC-857E-708DB2CAC4E6}"/>
          </ac:spMkLst>
        </pc:spChg>
        <pc:spChg chg="mod">
          <ac:chgData name="ALHAMMADI Rayan" userId="2693ed4d-fabb-406d-a744-69ffe8ca3f4b" providerId="ADAL" clId="{9E5674F8-08D8-47BE-8333-9B89723661F9}" dt="2023-11-23T05:41:19.022" v="296"/>
          <ac:spMkLst>
            <pc:docMk/>
            <pc:sldMk cId="690379486" sldId="2147475773"/>
            <ac:spMk id="1102" creationId="{417A7664-1113-8D61-95FF-8FE643022383}"/>
          </ac:spMkLst>
        </pc:spChg>
        <pc:spChg chg="mod">
          <ac:chgData name="ALHAMMADI Rayan" userId="2693ed4d-fabb-406d-a744-69ffe8ca3f4b" providerId="ADAL" clId="{9E5674F8-08D8-47BE-8333-9B89723661F9}" dt="2023-11-23T05:41:19.022" v="296"/>
          <ac:spMkLst>
            <pc:docMk/>
            <pc:sldMk cId="690379486" sldId="2147475773"/>
            <ac:spMk id="1103" creationId="{9C2E97BD-F197-F3B6-C228-842889042E37}"/>
          </ac:spMkLst>
        </pc:spChg>
        <pc:spChg chg="mod">
          <ac:chgData name="ALHAMMADI Rayan" userId="2693ed4d-fabb-406d-a744-69ffe8ca3f4b" providerId="ADAL" clId="{9E5674F8-08D8-47BE-8333-9B89723661F9}" dt="2023-11-23T05:41:19.022" v="296"/>
          <ac:spMkLst>
            <pc:docMk/>
            <pc:sldMk cId="690379486" sldId="2147475773"/>
            <ac:spMk id="1104" creationId="{CD0FC3CD-CB6E-D8FA-E741-1F1965160FCD}"/>
          </ac:spMkLst>
        </pc:spChg>
        <pc:spChg chg="mod">
          <ac:chgData name="ALHAMMADI Rayan" userId="2693ed4d-fabb-406d-a744-69ffe8ca3f4b" providerId="ADAL" clId="{9E5674F8-08D8-47BE-8333-9B89723661F9}" dt="2023-11-23T05:41:19.022" v="296"/>
          <ac:spMkLst>
            <pc:docMk/>
            <pc:sldMk cId="690379486" sldId="2147475773"/>
            <ac:spMk id="1105" creationId="{30E67202-D2F8-7A60-EE86-C71149B8B9B9}"/>
          </ac:spMkLst>
        </pc:spChg>
        <pc:spChg chg="mod">
          <ac:chgData name="ALHAMMADI Rayan" userId="2693ed4d-fabb-406d-a744-69ffe8ca3f4b" providerId="ADAL" clId="{9E5674F8-08D8-47BE-8333-9B89723661F9}" dt="2023-11-23T05:41:19.022" v="296"/>
          <ac:spMkLst>
            <pc:docMk/>
            <pc:sldMk cId="690379486" sldId="2147475773"/>
            <ac:spMk id="1106" creationId="{7B369954-79F3-A6DF-D7C9-F05ABBC117CA}"/>
          </ac:spMkLst>
        </pc:spChg>
        <pc:spChg chg="mod">
          <ac:chgData name="ALHAMMADI Rayan" userId="2693ed4d-fabb-406d-a744-69ffe8ca3f4b" providerId="ADAL" clId="{9E5674F8-08D8-47BE-8333-9B89723661F9}" dt="2023-11-23T05:41:19.022" v="296"/>
          <ac:spMkLst>
            <pc:docMk/>
            <pc:sldMk cId="690379486" sldId="2147475773"/>
            <ac:spMk id="1107" creationId="{9BCF3FAB-D2BE-A1A3-737E-FC3D0A460B00}"/>
          </ac:spMkLst>
        </pc:spChg>
        <pc:spChg chg="mod">
          <ac:chgData name="ALHAMMADI Rayan" userId="2693ed4d-fabb-406d-a744-69ffe8ca3f4b" providerId="ADAL" clId="{9E5674F8-08D8-47BE-8333-9B89723661F9}" dt="2023-11-23T05:41:19.022" v="296"/>
          <ac:spMkLst>
            <pc:docMk/>
            <pc:sldMk cId="690379486" sldId="2147475773"/>
            <ac:spMk id="1108" creationId="{22B97E13-FDCE-4661-C2AB-4C0C7EBD9B39}"/>
          </ac:spMkLst>
        </pc:spChg>
        <pc:spChg chg="mod">
          <ac:chgData name="ALHAMMADI Rayan" userId="2693ed4d-fabb-406d-a744-69ffe8ca3f4b" providerId="ADAL" clId="{9E5674F8-08D8-47BE-8333-9B89723661F9}" dt="2023-11-23T05:41:19.022" v="296"/>
          <ac:spMkLst>
            <pc:docMk/>
            <pc:sldMk cId="690379486" sldId="2147475773"/>
            <ac:spMk id="1109" creationId="{BF2FD549-B7F7-8A22-B64E-95F1C9560252}"/>
          </ac:spMkLst>
        </pc:spChg>
        <pc:spChg chg="mod">
          <ac:chgData name="ALHAMMADI Rayan" userId="2693ed4d-fabb-406d-a744-69ffe8ca3f4b" providerId="ADAL" clId="{9E5674F8-08D8-47BE-8333-9B89723661F9}" dt="2023-11-23T05:41:19.022" v="296"/>
          <ac:spMkLst>
            <pc:docMk/>
            <pc:sldMk cId="690379486" sldId="2147475773"/>
            <ac:spMk id="1110" creationId="{FEC6C565-3D6C-6557-E75C-564D55BB5427}"/>
          </ac:spMkLst>
        </pc:spChg>
        <pc:spChg chg="mod">
          <ac:chgData name="ALHAMMADI Rayan" userId="2693ed4d-fabb-406d-a744-69ffe8ca3f4b" providerId="ADAL" clId="{9E5674F8-08D8-47BE-8333-9B89723661F9}" dt="2023-11-23T05:41:19.022" v="296"/>
          <ac:spMkLst>
            <pc:docMk/>
            <pc:sldMk cId="690379486" sldId="2147475773"/>
            <ac:spMk id="1111" creationId="{73740F2F-AD38-2B2A-6489-422AC3C735DE}"/>
          </ac:spMkLst>
        </pc:spChg>
        <pc:spChg chg="mod">
          <ac:chgData name="ALHAMMADI Rayan" userId="2693ed4d-fabb-406d-a744-69ffe8ca3f4b" providerId="ADAL" clId="{9E5674F8-08D8-47BE-8333-9B89723661F9}" dt="2023-11-23T05:41:19.022" v="296"/>
          <ac:spMkLst>
            <pc:docMk/>
            <pc:sldMk cId="690379486" sldId="2147475773"/>
            <ac:spMk id="1112" creationId="{C057EF7A-459F-2A4F-541E-CDEE45600ECE}"/>
          </ac:spMkLst>
        </pc:spChg>
        <pc:spChg chg="mod">
          <ac:chgData name="ALHAMMADI Rayan" userId="2693ed4d-fabb-406d-a744-69ffe8ca3f4b" providerId="ADAL" clId="{9E5674F8-08D8-47BE-8333-9B89723661F9}" dt="2023-11-23T05:41:19.022" v="296"/>
          <ac:spMkLst>
            <pc:docMk/>
            <pc:sldMk cId="690379486" sldId="2147475773"/>
            <ac:spMk id="1113" creationId="{574B928E-EB61-FFF9-F17C-F46DC948175C}"/>
          </ac:spMkLst>
        </pc:spChg>
        <pc:spChg chg="mod">
          <ac:chgData name="ALHAMMADI Rayan" userId="2693ed4d-fabb-406d-a744-69ffe8ca3f4b" providerId="ADAL" clId="{9E5674F8-08D8-47BE-8333-9B89723661F9}" dt="2023-11-23T05:41:19.022" v="296"/>
          <ac:spMkLst>
            <pc:docMk/>
            <pc:sldMk cId="690379486" sldId="2147475773"/>
            <ac:spMk id="1114" creationId="{D08AEE60-3A1E-7917-9F5B-2D6AE00DC818}"/>
          </ac:spMkLst>
        </pc:spChg>
        <pc:spChg chg="mod">
          <ac:chgData name="ALHAMMADI Rayan" userId="2693ed4d-fabb-406d-a744-69ffe8ca3f4b" providerId="ADAL" clId="{9E5674F8-08D8-47BE-8333-9B89723661F9}" dt="2023-11-23T05:41:19.022" v="296"/>
          <ac:spMkLst>
            <pc:docMk/>
            <pc:sldMk cId="690379486" sldId="2147475773"/>
            <ac:spMk id="1115" creationId="{5F1EF6D9-7FC2-D6C4-CBE0-97679024E4D7}"/>
          </ac:spMkLst>
        </pc:spChg>
        <pc:spChg chg="mod">
          <ac:chgData name="ALHAMMADI Rayan" userId="2693ed4d-fabb-406d-a744-69ffe8ca3f4b" providerId="ADAL" clId="{9E5674F8-08D8-47BE-8333-9B89723661F9}" dt="2023-11-23T05:41:19.022" v="296"/>
          <ac:spMkLst>
            <pc:docMk/>
            <pc:sldMk cId="690379486" sldId="2147475773"/>
            <ac:spMk id="1116" creationId="{AF44705D-9F7C-4F0B-B64A-927FDCE29C54}"/>
          </ac:spMkLst>
        </pc:spChg>
        <pc:spChg chg="mod">
          <ac:chgData name="ALHAMMADI Rayan" userId="2693ed4d-fabb-406d-a744-69ffe8ca3f4b" providerId="ADAL" clId="{9E5674F8-08D8-47BE-8333-9B89723661F9}" dt="2023-11-23T05:41:19.022" v="296"/>
          <ac:spMkLst>
            <pc:docMk/>
            <pc:sldMk cId="690379486" sldId="2147475773"/>
            <ac:spMk id="1117" creationId="{C06465ED-0A42-CEAC-1265-826483D518AF}"/>
          </ac:spMkLst>
        </pc:spChg>
        <pc:spChg chg="mod">
          <ac:chgData name="ALHAMMADI Rayan" userId="2693ed4d-fabb-406d-a744-69ffe8ca3f4b" providerId="ADAL" clId="{9E5674F8-08D8-47BE-8333-9B89723661F9}" dt="2023-11-23T05:41:19.022" v="296"/>
          <ac:spMkLst>
            <pc:docMk/>
            <pc:sldMk cId="690379486" sldId="2147475773"/>
            <ac:spMk id="1118" creationId="{63482B65-ADFB-AAE7-4982-AFE86A45CEEE}"/>
          </ac:spMkLst>
        </pc:spChg>
        <pc:spChg chg="mod">
          <ac:chgData name="ALHAMMADI Rayan" userId="2693ed4d-fabb-406d-a744-69ffe8ca3f4b" providerId="ADAL" clId="{9E5674F8-08D8-47BE-8333-9B89723661F9}" dt="2023-11-23T05:41:19.022" v="296"/>
          <ac:spMkLst>
            <pc:docMk/>
            <pc:sldMk cId="690379486" sldId="2147475773"/>
            <ac:spMk id="1119" creationId="{7692378F-F057-3725-2EF7-FBE84490C085}"/>
          </ac:spMkLst>
        </pc:spChg>
        <pc:spChg chg="mod">
          <ac:chgData name="ALHAMMADI Rayan" userId="2693ed4d-fabb-406d-a744-69ffe8ca3f4b" providerId="ADAL" clId="{9E5674F8-08D8-47BE-8333-9B89723661F9}" dt="2023-11-23T05:41:19.022" v="296"/>
          <ac:spMkLst>
            <pc:docMk/>
            <pc:sldMk cId="690379486" sldId="2147475773"/>
            <ac:spMk id="1120" creationId="{CF443570-EE14-10AA-6E02-ABE217D49C16}"/>
          </ac:spMkLst>
        </pc:spChg>
        <pc:spChg chg="mod">
          <ac:chgData name="ALHAMMADI Rayan" userId="2693ed4d-fabb-406d-a744-69ffe8ca3f4b" providerId="ADAL" clId="{9E5674F8-08D8-47BE-8333-9B89723661F9}" dt="2023-11-23T05:41:19.022" v="296"/>
          <ac:spMkLst>
            <pc:docMk/>
            <pc:sldMk cId="690379486" sldId="2147475773"/>
            <ac:spMk id="1121" creationId="{41ACA113-89E2-0475-B362-5B093BE4C041}"/>
          </ac:spMkLst>
        </pc:spChg>
        <pc:spChg chg="mod">
          <ac:chgData name="ALHAMMADI Rayan" userId="2693ed4d-fabb-406d-a744-69ffe8ca3f4b" providerId="ADAL" clId="{9E5674F8-08D8-47BE-8333-9B89723661F9}" dt="2023-11-23T05:41:19.022" v="296"/>
          <ac:spMkLst>
            <pc:docMk/>
            <pc:sldMk cId="690379486" sldId="2147475773"/>
            <ac:spMk id="1122" creationId="{2004291C-3268-09FC-93DB-1018DA24289E}"/>
          </ac:spMkLst>
        </pc:spChg>
        <pc:spChg chg="mod">
          <ac:chgData name="ALHAMMADI Rayan" userId="2693ed4d-fabb-406d-a744-69ffe8ca3f4b" providerId="ADAL" clId="{9E5674F8-08D8-47BE-8333-9B89723661F9}" dt="2023-11-23T05:41:19.022" v="296"/>
          <ac:spMkLst>
            <pc:docMk/>
            <pc:sldMk cId="690379486" sldId="2147475773"/>
            <ac:spMk id="1123" creationId="{3BB8C869-D3F4-4A6A-CF13-AD7A4FEB760F}"/>
          </ac:spMkLst>
        </pc:spChg>
        <pc:spChg chg="mod">
          <ac:chgData name="ALHAMMADI Rayan" userId="2693ed4d-fabb-406d-a744-69ffe8ca3f4b" providerId="ADAL" clId="{9E5674F8-08D8-47BE-8333-9B89723661F9}" dt="2023-11-23T05:41:19.022" v="296"/>
          <ac:spMkLst>
            <pc:docMk/>
            <pc:sldMk cId="690379486" sldId="2147475773"/>
            <ac:spMk id="1124" creationId="{85D39584-87F3-84FD-28AA-72331F53A210}"/>
          </ac:spMkLst>
        </pc:spChg>
        <pc:spChg chg="mod">
          <ac:chgData name="ALHAMMADI Rayan" userId="2693ed4d-fabb-406d-a744-69ffe8ca3f4b" providerId="ADAL" clId="{9E5674F8-08D8-47BE-8333-9B89723661F9}" dt="2023-11-23T05:41:19.022" v="296"/>
          <ac:spMkLst>
            <pc:docMk/>
            <pc:sldMk cId="690379486" sldId="2147475773"/>
            <ac:spMk id="1125" creationId="{9F6119FF-A7BF-DF56-CF89-0A421ACB587D}"/>
          </ac:spMkLst>
        </pc:spChg>
        <pc:spChg chg="mod">
          <ac:chgData name="ALHAMMADI Rayan" userId="2693ed4d-fabb-406d-a744-69ffe8ca3f4b" providerId="ADAL" clId="{9E5674F8-08D8-47BE-8333-9B89723661F9}" dt="2023-11-23T05:41:19.022" v="296"/>
          <ac:spMkLst>
            <pc:docMk/>
            <pc:sldMk cId="690379486" sldId="2147475773"/>
            <ac:spMk id="1126" creationId="{929C2934-1927-5452-B99E-71641DDAE941}"/>
          </ac:spMkLst>
        </pc:spChg>
        <pc:spChg chg="mod">
          <ac:chgData name="ALHAMMADI Rayan" userId="2693ed4d-fabb-406d-a744-69ffe8ca3f4b" providerId="ADAL" clId="{9E5674F8-08D8-47BE-8333-9B89723661F9}" dt="2023-11-23T05:41:19.022" v="296"/>
          <ac:spMkLst>
            <pc:docMk/>
            <pc:sldMk cId="690379486" sldId="2147475773"/>
            <ac:spMk id="1127" creationId="{67CCF0E2-01AD-F2ED-AA90-8E531BA5E1B3}"/>
          </ac:spMkLst>
        </pc:spChg>
        <pc:spChg chg="mod">
          <ac:chgData name="ALHAMMADI Rayan" userId="2693ed4d-fabb-406d-a744-69ffe8ca3f4b" providerId="ADAL" clId="{9E5674F8-08D8-47BE-8333-9B89723661F9}" dt="2023-11-23T05:41:19.022" v="296"/>
          <ac:spMkLst>
            <pc:docMk/>
            <pc:sldMk cId="690379486" sldId="2147475773"/>
            <ac:spMk id="1128" creationId="{B9C61E2F-8297-FC4E-57A4-1D6C30ED3839}"/>
          </ac:spMkLst>
        </pc:spChg>
        <pc:spChg chg="mod">
          <ac:chgData name="ALHAMMADI Rayan" userId="2693ed4d-fabb-406d-a744-69ffe8ca3f4b" providerId="ADAL" clId="{9E5674F8-08D8-47BE-8333-9B89723661F9}" dt="2023-11-23T05:41:19.022" v="296"/>
          <ac:spMkLst>
            <pc:docMk/>
            <pc:sldMk cId="690379486" sldId="2147475773"/>
            <ac:spMk id="1129" creationId="{09B8BF59-BCD9-A243-6513-7C88BA18274F}"/>
          </ac:spMkLst>
        </pc:spChg>
        <pc:spChg chg="mod">
          <ac:chgData name="ALHAMMADI Rayan" userId="2693ed4d-fabb-406d-a744-69ffe8ca3f4b" providerId="ADAL" clId="{9E5674F8-08D8-47BE-8333-9B89723661F9}" dt="2023-11-23T05:41:19.022" v="296"/>
          <ac:spMkLst>
            <pc:docMk/>
            <pc:sldMk cId="690379486" sldId="2147475773"/>
            <ac:spMk id="1130" creationId="{5003F220-3241-01FC-CA5C-0B246FC8B572}"/>
          </ac:spMkLst>
        </pc:spChg>
        <pc:spChg chg="mod">
          <ac:chgData name="ALHAMMADI Rayan" userId="2693ed4d-fabb-406d-a744-69ffe8ca3f4b" providerId="ADAL" clId="{9E5674F8-08D8-47BE-8333-9B89723661F9}" dt="2023-11-23T05:41:19.022" v="296"/>
          <ac:spMkLst>
            <pc:docMk/>
            <pc:sldMk cId="690379486" sldId="2147475773"/>
            <ac:spMk id="1131" creationId="{13628032-EFB3-C172-8981-AAFA9C522EBA}"/>
          </ac:spMkLst>
        </pc:spChg>
        <pc:spChg chg="mod">
          <ac:chgData name="ALHAMMADI Rayan" userId="2693ed4d-fabb-406d-a744-69ffe8ca3f4b" providerId="ADAL" clId="{9E5674F8-08D8-47BE-8333-9B89723661F9}" dt="2023-11-23T05:41:19.022" v="296"/>
          <ac:spMkLst>
            <pc:docMk/>
            <pc:sldMk cId="690379486" sldId="2147475773"/>
            <ac:spMk id="1132" creationId="{1E031C42-4C09-DD8D-694A-0372AEC5F9F4}"/>
          </ac:spMkLst>
        </pc:spChg>
        <pc:spChg chg="mod">
          <ac:chgData name="ALHAMMADI Rayan" userId="2693ed4d-fabb-406d-a744-69ffe8ca3f4b" providerId="ADAL" clId="{9E5674F8-08D8-47BE-8333-9B89723661F9}" dt="2023-11-23T05:41:19.022" v="296"/>
          <ac:spMkLst>
            <pc:docMk/>
            <pc:sldMk cId="690379486" sldId="2147475773"/>
            <ac:spMk id="1133" creationId="{2F1AACA2-966E-E48A-4009-66B9107AFD55}"/>
          </ac:spMkLst>
        </pc:spChg>
        <pc:spChg chg="mod">
          <ac:chgData name="ALHAMMADI Rayan" userId="2693ed4d-fabb-406d-a744-69ffe8ca3f4b" providerId="ADAL" clId="{9E5674F8-08D8-47BE-8333-9B89723661F9}" dt="2023-11-23T05:41:19.022" v="296"/>
          <ac:spMkLst>
            <pc:docMk/>
            <pc:sldMk cId="690379486" sldId="2147475773"/>
            <ac:spMk id="1134" creationId="{F699308B-2B54-4CCF-6D27-D00A38034E8B}"/>
          </ac:spMkLst>
        </pc:spChg>
        <pc:spChg chg="mod">
          <ac:chgData name="ALHAMMADI Rayan" userId="2693ed4d-fabb-406d-a744-69ffe8ca3f4b" providerId="ADAL" clId="{9E5674F8-08D8-47BE-8333-9B89723661F9}" dt="2023-11-23T05:41:19.022" v="296"/>
          <ac:spMkLst>
            <pc:docMk/>
            <pc:sldMk cId="690379486" sldId="2147475773"/>
            <ac:spMk id="1135" creationId="{652A9A86-EEC5-54AE-A77F-50C1E6358540}"/>
          </ac:spMkLst>
        </pc:spChg>
        <pc:spChg chg="mod">
          <ac:chgData name="ALHAMMADI Rayan" userId="2693ed4d-fabb-406d-a744-69ffe8ca3f4b" providerId="ADAL" clId="{9E5674F8-08D8-47BE-8333-9B89723661F9}" dt="2023-11-23T05:41:19.022" v="296"/>
          <ac:spMkLst>
            <pc:docMk/>
            <pc:sldMk cId="690379486" sldId="2147475773"/>
            <ac:spMk id="1136" creationId="{654706E6-20B8-709E-F37A-41BA59B0059A}"/>
          </ac:spMkLst>
        </pc:spChg>
        <pc:spChg chg="mod">
          <ac:chgData name="ALHAMMADI Rayan" userId="2693ed4d-fabb-406d-a744-69ffe8ca3f4b" providerId="ADAL" clId="{9E5674F8-08D8-47BE-8333-9B89723661F9}" dt="2023-11-23T05:41:19.022" v="296"/>
          <ac:spMkLst>
            <pc:docMk/>
            <pc:sldMk cId="690379486" sldId="2147475773"/>
            <ac:spMk id="1137" creationId="{73B08C00-2057-7B95-F92D-316B533F0F4A}"/>
          </ac:spMkLst>
        </pc:spChg>
        <pc:spChg chg="mod">
          <ac:chgData name="ALHAMMADI Rayan" userId="2693ed4d-fabb-406d-a744-69ffe8ca3f4b" providerId="ADAL" clId="{9E5674F8-08D8-47BE-8333-9B89723661F9}" dt="2023-11-23T05:41:19.022" v="296"/>
          <ac:spMkLst>
            <pc:docMk/>
            <pc:sldMk cId="690379486" sldId="2147475773"/>
            <ac:spMk id="1138" creationId="{2676BA2D-6B1D-79A4-FF5F-E89E4FB1D3E2}"/>
          </ac:spMkLst>
        </pc:spChg>
        <pc:spChg chg="mod">
          <ac:chgData name="ALHAMMADI Rayan" userId="2693ed4d-fabb-406d-a744-69ffe8ca3f4b" providerId="ADAL" clId="{9E5674F8-08D8-47BE-8333-9B89723661F9}" dt="2023-11-23T05:41:19.022" v="296"/>
          <ac:spMkLst>
            <pc:docMk/>
            <pc:sldMk cId="690379486" sldId="2147475773"/>
            <ac:spMk id="1139" creationId="{84776A3B-D8A0-1979-523C-6A25CBE65DDB}"/>
          </ac:spMkLst>
        </pc:spChg>
        <pc:spChg chg="mod">
          <ac:chgData name="ALHAMMADI Rayan" userId="2693ed4d-fabb-406d-a744-69ffe8ca3f4b" providerId="ADAL" clId="{9E5674F8-08D8-47BE-8333-9B89723661F9}" dt="2023-11-23T05:41:19.022" v="296"/>
          <ac:spMkLst>
            <pc:docMk/>
            <pc:sldMk cId="690379486" sldId="2147475773"/>
            <ac:spMk id="1140" creationId="{A25D53CC-62F5-6143-F0B7-B8A478A408A7}"/>
          </ac:spMkLst>
        </pc:spChg>
        <pc:spChg chg="mod">
          <ac:chgData name="ALHAMMADI Rayan" userId="2693ed4d-fabb-406d-a744-69ffe8ca3f4b" providerId="ADAL" clId="{9E5674F8-08D8-47BE-8333-9B89723661F9}" dt="2023-11-23T05:41:19.022" v="296"/>
          <ac:spMkLst>
            <pc:docMk/>
            <pc:sldMk cId="690379486" sldId="2147475773"/>
            <ac:spMk id="1141" creationId="{51C6544B-FED3-C739-8F89-009475E3CBF1}"/>
          </ac:spMkLst>
        </pc:spChg>
        <pc:spChg chg="mod">
          <ac:chgData name="ALHAMMADI Rayan" userId="2693ed4d-fabb-406d-a744-69ffe8ca3f4b" providerId="ADAL" clId="{9E5674F8-08D8-47BE-8333-9B89723661F9}" dt="2023-11-23T05:41:19.022" v="296"/>
          <ac:spMkLst>
            <pc:docMk/>
            <pc:sldMk cId="690379486" sldId="2147475773"/>
            <ac:spMk id="1142" creationId="{D3609558-9961-7ABB-96B2-AE43740FE8F1}"/>
          </ac:spMkLst>
        </pc:spChg>
        <pc:spChg chg="mod">
          <ac:chgData name="ALHAMMADI Rayan" userId="2693ed4d-fabb-406d-a744-69ffe8ca3f4b" providerId="ADAL" clId="{9E5674F8-08D8-47BE-8333-9B89723661F9}" dt="2023-11-23T05:41:19.022" v="296"/>
          <ac:spMkLst>
            <pc:docMk/>
            <pc:sldMk cId="690379486" sldId="2147475773"/>
            <ac:spMk id="1143" creationId="{51277DC4-3E83-C6BF-3E47-91F67CEFD87D}"/>
          </ac:spMkLst>
        </pc:spChg>
        <pc:spChg chg="mod">
          <ac:chgData name="ALHAMMADI Rayan" userId="2693ed4d-fabb-406d-a744-69ffe8ca3f4b" providerId="ADAL" clId="{9E5674F8-08D8-47BE-8333-9B89723661F9}" dt="2023-11-23T05:41:19.022" v="296"/>
          <ac:spMkLst>
            <pc:docMk/>
            <pc:sldMk cId="690379486" sldId="2147475773"/>
            <ac:spMk id="1144" creationId="{7D5ACFA2-2AC3-161A-4297-3EEDBD8BCC87}"/>
          </ac:spMkLst>
        </pc:spChg>
        <pc:spChg chg="mod">
          <ac:chgData name="ALHAMMADI Rayan" userId="2693ed4d-fabb-406d-a744-69ffe8ca3f4b" providerId="ADAL" clId="{9E5674F8-08D8-47BE-8333-9B89723661F9}" dt="2023-11-23T05:41:19.022" v="296"/>
          <ac:spMkLst>
            <pc:docMk/>
            <pc:sldMk cId="690379486" sldId="2147475773"/>
            <ac:spMk id="1145" creationId="{45F8EDE1-AA24-675A-823B-3E02ECC8369D}"/>
          </ac:spMkLst>
        </pc:spChg>
        <pc:spChg chg="mod">
          <ac:chgData name="ALHAMMADI Rayan" userId="2693ed4d-fabb-406d-a744-69ffe8ca3f4b" providerId="ADAL" clId="{9E5674F8-08D8-47BE-8333-9B89723661F9}" dt="2023-11-23T05:41:19.022" v="296"/>
          <ac:spMkLst>
            <pc:docMk/>
            <pc:sldMk cId="690379486" sldId="2147475773"/>
            <ac:spMk id="1146" creationId="{9D71870C-7621-3BA7-245D-11B931DD1DCB}"/>
          </ac:spMkLst>
        </pc:spChg>
        <pc:spChg chg="mod">
          <ac:chgData name="ALHAMMADI Rayan" userId="2693ed4d-fabb-406d-a744-69ffe8ca3f4b" providerId="ADAL" clId="{9E5674F8-08D8-47BE-8333-9B89723661F9}" dt="2023-11-23T05:41:19.022" v="296"/>
          <ac:spMkLst>
            <pc:docMk/>
            <pc:sldMk cId="690379486" sldId="2147475773"/>
            <ac:spMk id="1147" creationId="{DEA14A75-31CD-F803-CFE3-A98A0A6F3EC7}"/>
          </ac:spMkLst>
        </pc:spChg>
        <pc:spChg chg="mod">
          <ac:chgData name="ALHAMMADI Rayan" userId="2693ed4d-fabb-406d-a744-69ffe8ca3f4b" providerId="ADAL" clId="{9E5674F8-08D8-47BE-8333-9B89723661F9}" dt="2023-11-23T05:41:19.022" v="296"/>
          <ac:spMkLst>
            <pc:docMk/>
            <pc:sldMk cId="690379486" sldId="2147475773"/>
            <ac:spMk id="1148" creationId="{66E50A19-6342-7C6A-2123-C6D46585D2A9}"/>
          </ac:spMkLst>
        </pc:spChg>
        <pc:spChg chg="mod">
          <ac:chgData name="ALHAMMADI Rayan" userId="2693ed4d-fabb-406d-a744-69ffe8ca3f4b" providerId="ADAL" clId="{9E5674F8-08D8-47BE-8333-9B89723661F9}" dt="2023-11-23T05:41:19.022" v="296"/>
          <ac:spMkLst>
            <pc:docMk/>
            <pc:sldMk cId="690379486" sldId="2147475773"/>
            <ac:spMk id="1149" creationId="{BD7B0E1C-9DA2-E79F-FC0D-50997B52E994}"/>
          </ac:spMkLst>
        </pc:spChg>
        <pc:spChg chg="mod">
          <ac:chgData name="ALHAMMADI Rayan" userId="2693ed4d-fabb-406d-a744-69ffe8ca3f4b" providerId="ADAL" clId="{9E5674F8-08D8-47BE-8333-9B89723661F9}" dt="2023-11-23T05:41:19.022" v="296"/>
          <ac:spMkLst>
            <pc:docMk/>
            <pc:sldMk cId="690379486" sldId="2147475773"/>
            <ac:spMk id="1150" creationId="{7628D84B-983D-2AC0-CFA7-B83A605BE3F2}"/>
          </ac:spMkLst>
        </pc:spChg>
        <pc:spChg chg="mod">
          <ac:chgData name="ALHAMMADI Rayan" userId="2693ed4d-fabb-406d-a744-69ffe8ca3f4b" providerId="ADAL" clId="{9E5674F8-08D8-47BE-8333-9B89723661F9}" dt="2023-11-23T05:41:19.022" v="296"/>
          <ac:spMkLst>
            <pc:docMk/>
            <pc:sldMk cId="690379486" sldId="2147475773"/>
            <ac:spMk id="1151" creationId="{DFC2DE8F-B93C-D334-EE66-1456591734E3}"/>
          </ac:spMkLst>
        </pc:spChg>
        <pc:spChg chg="mod">
          <ac:chgData name="ALHAMMADI Rayan" userId="2693ed4d-fabb-406d-a744-69ffe8ca3f4b" providerId="ADAL" clId="{9E5674F8-08D8-47BE-8333-9B89723661F9}" dt="2023-11-23T05:41:19.022" v="296"/>
          <ac:spMkLst>
            <pc:docMk/>
            <pc:sldMk cId="690379486" sldId="2147475773"/>
            <ac:spMk id="1152" creationId="{22CF767D-FF7F-C3AD-84C1-A828155FC2C9}"/>
          </ac:spMkLst>
        </pc:spChg>
        <pc:spChg chg="mod">
          <ac:chgData name="ALHAMMADI Rayan" userId="2693ed4d-fabb-406d-a744-69ffe8ca3f4b" providerId="ADAL" clId="{9E5674F8-08D8-47BE-8333-9B89723661F9}" dt="2023-11-23T05:41:19.022" v="296"/>
          <ac:spMkLst>
            <pc:docMk/>
            <pc:sldMk cId="690379486" sldId="2147475773"/>
            <ac:spMk id="1153" creationId="{5F5EA42E-EB6A-B4CD-195D-2C78661F7A4D}"/>
          </ac:spMkLst>
        </pc:spChg>
        <pc:spChg chg="mod">
          <ac:chgData name="ALHAMMADI Rayan" userId="2693ed4d-fabb-406d-a744-69ffe8ca3f4b" providerId="ADAL" clId="{9E5674F8-08D8-47BE-8333-9B89723661F9}" dt="2023-11-23T05:41:19.022" v="296"/>
          <ac:spMkLst>
            <pc:docMk/>
            <pc:sldMk cId="690379486" sldId="2147475773"/>
            <ac:spMk id="1154" creationId="{DCD8AF94-D308-9E0A-A241-06484D40D394}"/>
          </ac:spMkLst>
        </pc:spChg>
        <pc:spChg chg="mod">
          <ac:chgData name="ALHAMMADI Rayan" userId="2693ed4d-fabb-406d-a744-69ffe8ca3f4b" providerId="ADAL" clId="{9E5674F8-08D8-47BE-8333-9B89723661F9}" dt="2023-11-23T05:41:19.022" v="296"/>
          <ac:spMkLst>
            <pc:docMk/>
            <pc:sldMk cId="690379486" sldId="2147475773"/>
            <ac:spMk id="1155" creationId="{CEAFEA3B-84BD-D250-7C13-0C5E714ADC2E}"/>
          </ac:spMkLst>
        </pc:spChg>
        <pc:spChg chg="mod">
          <ac:chgData name="ALHAMMADI Rayan" userId="2693ed4d-fabb-406d-a744-69ffe8ca3f4b" providerId="ADAL" clId="{9E5674F8-08D8-47BE-8333-9B89723661F9}" dt="2023-11-23T05:41:19.022" v="296"/>
          <ac:spMkLst>
            <pc:docMk/>
            <pc:sldMk cId="690379486" sldId="2147475773"/>
            <ac:spMk id="1156" creationId="{4087D6B1-2557-E177-9054-85DDD5F91EFD}"/>
          </ac:spMkLst>
        </pc:spChg>
        <pc:spChg chg="mod">
          <ac:chgData name="ALHAMMADI Rayan" userId="2693ed4d-fabb-406d-a744-69ffe8ca3f4b" providerId="ADAL" clId="{9E5674F8-08D8-47BE-8333-9B89723661F9}" dt="2023-11-23T05:41:19.022" v="296"/>
          <ac:spMkLst>
            <pc:docMk/>
            <pc:sldMk cId="690379486" sldId="2147475773"/>
            <ac:spMk id="1157" creationId="{DFD8C1F2-11F7-C1E4-0428-547B60ACA5C0}"/>
          </ac:spMkLst>
        </pc:spChg>
        <pc:spChg chg="mod">
          <ac:chgData name="ALHAMMADI Rayan" userId="2693ed4d-fabb-406d-a744-69ffe8ca3f4b" providerId="ADAL" clId="{9E5674F8-08D8-47BE-8333-9B89723661F9}" dt="2023-11-23T05:41:19.022" v="296"/>
          <ac:spMkLst>
            <pc:docMk/>
            <pc:sldMk cId="690379486" sldId="2147475773"/>
            <ac:spMk id="1158" creationId="{78BA9202-7BF9-6778-EC81-35CBB2C37839}"/>
          </ac:spMkLst>
        </pc:spChg>
        <pc:spChg chg="mod">
          <ac:chgData name="ALHAMMADI Rayan" userId="2693ed4d-fabb-406d-a744-69ffe8ca3f4b" providerId="ADAL" clId="{9E5674F8-08D8-47BE-8333-9B89723661F9}" dt="2023-11-23T05:41:19.022" v="296"/>
          <ac:spMkLst>
            <pc:docMk/>
            <pc:sldMk cId="690379486" sldId="2147475773"/>
            <ac:spMk id="1159" creationId="{F8B75ABE-B0E6-C267-EFB3-5ACC956A0090}"/>
          </ac:spMkLst>
        </pc:spChg>
        <pc:spChg chg="mod">
          <ac:chgData name="ALHAMMADI Rayan" userId="2693ed4d-fabb-406d-a744-69ffe8ca3f4b" providerId="ADAL" clId="{9E5674F8-08D8-47BE-8333-9B89723661F9}" dt="2023-11-23T05:41:19.022" v="296"/>
          <ac:spMkLst>
            <pc:docMk/>
            <pc:sldMk cId="690379486" sldId="2147475773"/>
            <ac:spMk id="1160" creationId="{6E3D5166-247D-5AE8-7B30-6DCB63C7C603}"/>
          </ac:spMkLst>
        </pc:spChg>
        <pc:spChg chg="mod">
          <ac:chgData name="ALHAMMADI Rayan" userId="2693ed4d-fabb-406d-a744-69ffe8ca3f4b" providerId="ADAL" clId="{9E5674F8-08D8-47BE-8333-9B89723661F9}" dt="2023-11-23T05:41:19.022" v="296"/>
          <ac:spMkLst>
            <pc:docMk/>
            <pc:sldMk cId="690379486" sldId="2147475773"/>
            <ac:spMk id="1161" creationId="{543645EA-27FC-CFC6-B4F7-202940011F9C}"/>
          </ac:spMkLst>
        </pc:spChg>
        <pc:spChg chg="mod">
          <ac:chgData name="ALHAMMADI Rayan" userId="2693ed4d-fabb-406d-a744-69ffe8ca3f4b" providerId="ADAL" clId="{9E5674F8-08D8-47BE-8333-9B89723661F9}" dt="2023-11-23T05:41:19.022" v="296"/>
          <ac:spMkLst>
            <pc:docMk/>
            <pc:sldMk cId="690379486" sldId="2147475773"/>
            <ac:spMk id="1162" creationId="{C931D96F-A979-B6C8-F24C-6FEBCAE4963D}"/>
          </ac:spMkLst>
        </pc:spChg>
        <pc:spChg chg="mod">
          <ac:chgData name="ALHAMMADI Rayan" userId="2693ed4d-fabb-406d-a744-69ffe8ca3f4b" providerId="ADAL" clId="{9E5674F8-08D8-47BE-8333-9B89723661F9}" dt="2023-11-23T05:41:19.022" v="296"/>
          <ac:spMkLst>
            <pc:docMk/>
            <pc:sldMk cId="690379486" sldId="2147475773"/>
            <ac:spMk id="1163" creationId="{5B21BE3C-92E0-B2BA-2C4A-0D40E87A360D}"/>
          </ac:spMkLst>
        </pc:spChg>
        <pc:spChg chg="mod">
          <ac:chgData name="ALHAMMADI Rayan" userId="2693ed4d-fabb-406d-a744-69ffe8ca3f4b" providerId="ADAL" clId="{9E5674F8-08D8-47BE-8333-9B89723661F9}" dt="2023-11-23T05:41:19.022" v="296"/>
          <ac:spMkLst>
            <pc:docMk/>
            <pc:sldMk cId="690379486" sldId="2147475773"/>
            <ac:spMk id="1164" creationId="{8B3A3506-85CA-F940-A1F3-6F956DFCB3DE}"/>
          </ac:spMkLst>
        </pc:spChg>
        <pc:spChg chg="mod">
          <ac:chgData name="ALHAMMADI Rayan" userId="2693ed4d-fabb-406d-a744-69ffe8ca3f4b" providerId="ADAL" clId="{9E5674F8-08D8-47BE-8333-9B89723661F9}" dt="2023-11-23T05:41:19.022" v="296"/>
          <ac:spMkLst>
            <pc:docMk/>
            <pc:sldMk cId="690379486" sldId="2147475773"/>
            <ac:spMk id="1165" creationId="{1495E3F6-32D0-74F8-489B-1F351CFAF206}"/>
          </ac:spMkLst>
        </pc:spChg>
        <pc:spChg chg="mod">
          <ac:chgData name="ALHAMMADI Rayan" userId="2693ed4d-fabb-406d-a744-69ffe8ca3f4b" providerId="ADAL" clId="{9E5674F8-08D8-47BE-8333-9B89723661F9}" dt="2023-11-23T05:41:19.022" v="296"/>
          <ac:spMkLst>
            <pc:docMk/>
            <pc:sldMk cId="690379486" sldId="2147475773"/>
            <ac:spMk id="1166" creationId="{E984742E-C59E-F537-EA6B-434E5A6EB3EF}"/>
          </ac:spMkLst>
        </pc:spChg>
        <pc:spChg chg="mod">
          <ac:chgData name="ALHAMMADI Rayan" userId="2693ed4d-fabb-406d-a744-69ffe8ca3f4b" providerId="ADAL" clId="{9E5674F8-08D8-47BE-8333-9B89723661F9}" dt="2023-11-23T05:41:19.022" v="296"/>
          <ac:spMkLst>
            <pc:docMk/>
            <pc:sldMk cId="690379486" sldId="2147475773"/>
            <ac:spMk id="1167" creationId="{CA3B9575-3A8E-1618-602D-31542518B470}"/>
          </ac:spMkLst>
        </pc:spChg>
        <pc:spChg chg="mod">
          <ac:chgData name="ALHAMMADI Rayan" userId="2693ed4d-fabb-406d-a744-69ffe8ca3f4b" providerId="ADAL" clId="{9E5674F8-08D8-47BE-8333-9B89723661F9}" dt="2023-11-23T05:41:19.022" v="296"/>
          <ac:spMkLst>
            <pc:docMk/>
            <pc:sldMk cId="690379486" sldId="2147475773"/>
            <ac:spMk id="1168" creationId="{6EAE2556-56E0-721B-B488-076A8CA25CC9}"/>
          </ac:spMkLst>
        </pc:spChg>
        <pc:spChg chg="mod">
          <ac:chgData name="ALHAMMADI Rayan" userId="2693ed4d-fabb-406d-a744-69ffe8ca3f4b" providerId="ADAL" clId="{9E5674F8-08D8-47BE-8333-9B89723661F9}" dt="2023-11-23T05:41:19.022" v="296"/>
          <ac:spMkLst>
            <pc:docMk/>
            <pc:sldMk cId="690379486" sldId="2147475773"/>
            <ac:spMk id="1169" creationId="{078BB3E7-ED27-375D-247B-BB061280819D}"/>
          </ac:spMkLst>
        </pc:spChg>
        <pc:spChg chg="mod">
          <ac:chgData name="ALHAMMADI Rayan" userId="2693ed4d-fabb-406d-a744-69ffe8ca3f4b" providerId="ADAL" clId="{9E5674F8-08D8-47BE-8333-9B89723661F9}" dt="2023-11-23T05:41:19.022" v="296"/>
          <ac:spMkLst>
            <pc:docMk/>
            <pc:sldMk cId="690379486" sldId="2147475773"/>
            <ac:spMk id="1170" creationId="{B42CF557-1D69-1AB6-07EF-8AD5DFAE10CE}"/>
          </ac:spMkLst>
        </pc:spChg>
        <pc:spChg chg="mod">
          <ac:chgData name="ALHAMMADI Rayan" userId="2693ed4d-fabb-406d-a744-69ffe8ca3f4b" providerId="ADAL" clId="{9E5674F8-08D8-47BE-8333-9B89723661F9}" dt="2023-11-23T05:41:19.022" v="296"/>
          <ac:spMkLst>
            <pc:docMk/>
            <pc:sldMk cId="690379486" sldId="2147475773"/>
            <ac:spMk id="1171" creationId="{B3220344-D0E0-3816-0A19-0B41E52E33AD}"/>
          </ac:spMkLst>
        </pc:spChg>
        <pc:spChg chg="mod">
          <ac:chgData name="ALHAMMADI Rayan" userId="2693ed4d-fabb-406d-a744-69ffe8ca3f4b" providerId="ADAL" clId="{9E5674F8-08D8-47BE-8333-9B89723661F9}" dt="2023-11-23T05:41:19.022" v="296"/>
          <ac:spMkLst>
            <pc:docMk/>
            <pc:sldMk cId="690379486" sldId="2147475773"/>
            <ac:spMk id="1172" creationId="{DAD957F4-AD09-DDDE-1CAA-190DE7F23129}"/>
          </ac:spMkLst>
        </pc:spChg>
        <pc:spChg chg="mod">
          <ac:chgData name="ALHAMMADI Rayan" userId="2693ed4d-fabb-406d-a744-69ffe8ca3f4b" providerId="ADAL" clId="{9E5674F8-08D8-47BE-8333-9B89723661F9}" dt="2023-11-23T05:41:19.022" v="296"/>
          <ac:spMkLst>
            <pc:docMk/>
            <pc:sldMk cId="690379486" sldId="2147475773"/>
            <ac:spMk id="1173" creationId="{B4830ABF-D8CB-2CC8-7E1C-CD025764CD69}"/>
          </ac:spMkLst>
        </pc:spChg>
        <pc:spChg chg="mod">
          <ac:chgData name="ALHAMMADI Rayan" userId="2693ed4d-fabb-406d-a744-69ffe8ca3f4b" providerId="ADAL" clId="{9E5674F8-08D8-47BE-8333-9B89723661F9}" dt="2023-11-23T05:41:19.022" v="296"/>
          <ac:spMkLst>
            <pc:docMk/>
            <pc:sldMk cId="690379486" sldId="2147475773"/>
            <ac:spMk id="1174" creationId="{F0D13E98-492B-CC63-363B-9790D32FEA39}"/>
          </ac:spMkLst>
        </pc:spChg>
        <pc:spChg chg="mod">
          <ac:chgData name="ALHAMMADI Rayan" userId="2693ed4d-fabb-406d-a744-69ffe8ca3f4b" providerId="ADAL" clId="{9E5674F8-08D8-47BE-8333-9B89723661F9}" dt="2023-11-23T05:41:19.022" v="296"/>
          <ac:spMkLst>
            <pc:docMk/>
            <pc:sldMk cId="690379486" sldId="2147475773"/>
            <ac:spMk id="1175" creationId="{08E1F4BA-AE35-766D-131F-C2041057021C}"/>
          </ac:spMkLst>
        </pc:spChg>
        <pc:spChg chg="mod">
          <ac:chgData name="ALHAMMADI Rayan" userId="2693ed4d-fabb-406d-a744-69ffe8ca3f4b" providerId="ADAL" clId="{9E5674F8-08D8-47BE-8333-9B89723661F9}" dt="2023-11-23T05:41:19.022" v="296"/>
          <ac:spMkLst>
            <pc:docMk/>
            <pc:sldMk cId="690379486" sldId="2147475773"/>
            <ac:spMk id="1176" creationId="{EE9228FB-2D85-03D6-74AC-64291101A335}"/>
          </ac:spMkLst>
        </pc:spChg>
        <pc:spChg chg="mod">
          <ac:chgData name="ALHAMMADI Rayan" userId="2693ed4d-fabb-406d-a744-69ffe8ca3f4b" providerId="ADAL" clId="{9E5674F8-08D8-47BE-8333-9B89723661F9}" dt="2023-11-23T05:41:19.022" v="296"/>
          <ac:spMkLst>
            <pc:docMk/>
            <pc:sldMk cId="690379486" sldId="2147475773"/>
            <ac:spMk id="1177" creationId="{E9E86353-31BC-EE0E-BBC8-9420A9FF8C5C}"/>
          </ac:spMkLst>
        </pc:spChg>
        <pc:spChg chg="mod">
          <ac:chgData name="ALHAMMADI Rayan" userId="2693ed4d-fabb-406d-a744-69ffe8ca3f4b" providerId="ADAL" clId="{9E5674F8-08D8-47BE-8333-9B89723661F9}" dt="2023-11-23T05:41:19.022" v="296"/>
          <ac:spMkLst>
            <pc:docMk/>
            <pc:sldMk cId="690379486" sldId="2147475773"/>
            <ac:spMk id="1178" creationId="{40D32BEF-1D27-3D4A-0203-E2E61C91D21D}"/>
          </ac:spMkLst>
        </pc:spChg>
        <pc:spChg chg="mod">
          <ac:chgData name="ALHAMMADI Rayan" userId="2693ed4d-fabb-406d-a744-69ffe8ca3f4b" providerId="ADAL" clId="{9E5674F8-08D8-47BE-8333-9B89723661F9}" dt="2023-11-23T05:41:19.022" v="296"/>
          <ac:spMkLst>
            <pc:docMk/>
            <pc:sldMk cId="690379486" sldId="2147475773"/>
            <ac:spMk id="1179" creationId="{4D1E676D-3E06-6801-A456-DE5485845940}"/>
          </ac:spMkLst>
        </pc:spChg>
        <pc:spChg chg="mod">
          <ac:chgData name="ALHAMMADI Rayan" userId="2693ed4d-fabb-406d-a744-69ffe8ca3f4b" providerId="ADAL" clId="{9E5674F8-08D8-47BE-8333-9B89723661F9}" dt="2023-11-23T05:41:19.022" v="296"/>
          <ac:spMkLst>
            <pc:docMk/>
            <pc:sldMk cId="690379486" sldId="2147475773"/>
            <ac:spMk id="1180" creationId="{CB046F0D-D8FB-40D7-61A8-A1D06892DB54}"/>
          </ac:spMkLst>
        </pc:spChg>
        <pc:spChg chg="mod">
          <ac:chgData name="ALHAMMADI Rayan" userId="2693ed4d-fabb-406d-a744-69ffe8ca3f4b" providerId="ADAL" clId="{9E5674F8-08D8-47BE-8333-9B89723661F9}" dt="2023-11-23T05:41:19.022" v="296"/>
          <ac:spMkLst>
            <pc:docMk/>
            <pc:sldMk cId="690379486" sldId="2147475773"/>
            <ac:spMk id="1181" creationId="{DFBBDDE7-1ED0-CC45-9CE2-679A3C070D38}"/>
          </ac:spMkLst>
        </pc:spChg>
        <pc:spChg chg="mod">
          <ac:chgData name="ALHAMMADI Rayan" userId="2693ed4d-fabb-406d-a744-69ffe8ca3f4b" providerId="ADAL" clId="{9E5674F8-08D8-47BE-8333-9B89723661F9}" dt="2023-11-23T05:41:19.022" v="296"/>
          <ac:spMkLst>
            <pc:docMk/>
            <pc:sldMk cId="690379486" sldId="2147475773"/>
            <ac:spMk id="1182" creationId="{BCE5C847-0581-AFC6-3C1B-0615976ABD12}"/>
          </ac:spMkLst>
        </pc:spChg>
        <pc:spChg chg="mod">
          <ac:chgData name="ALHAMMADI Rayan" userId="2693ed4d-fabb-406d-a744-69ffe8ca3f4b" providerId="ADAL" clId="{9E5674F8-08D8-47BE-8333-9B89723661F9}" dt="2023-11-23T05:41:19.022" v="296"/>
          <ac:spMkLst>
            <pc:docMk/>
            <pc:sldMk cId="690379486" sldId="2147475773"/>
            <ac:spMk id="1183" creationId="{3CF690A4-7AFB-B469-1069-CE1E5937B534}"/>
          </ac:spMkLst>
        </pc:spChg>
        <pc:spChg chg="mod">
          <ac:chgData name="ALHAMMADI Rayan" userId="2693ed4d-fabb-406d-a744-69ffe8ca3f4b" providerId="ADAL" clId="{9E5674F8-08D8-47BE-8333-9B89723661F9}" dt="2023-11-23T05:41:19.022" v="296"/>
          <ac:spMkLst>
            <pc:docMk/>
            <pc:sldMk cId="690379486" sldId="2147475773"/>
            <ac:spMk id="1184" creationId="{5E040F72-397D-89B7-23AA-92F9ACF8FA95}"/>
          </ac:spMkLst>
        </pc:spChg>
        <pc:spChg chg="mod">
          <ac:chgData name="ALHAMMADI Rayan" userId="2693ed4d-fabb-406d-a744-69ffe8ca3f4b" providerId="ADAL" clId="{9E5674F8-08D8-47BE-8333-9B89723661F9}" dt="2023-11-23T05:41:19.022" v="296"/>
          <ac:spMkLst>
            <pc:docMk/>
            <pc:sldMk cId="690379486" sldId="2147475773"/>
            <ac:spMk id="1185" creationId="{80F4165E-3DE5-E499-EE6A-822A73DB0512}"/>
          </ac:spMkLst>
        </pc:spChg>
        <pc:spChg chg="mod">
          <ac:chgData name="ALHAMMADI Rayan" userId="2693ed4d-fabb-406d-a744-69ffe8ca3f4b" providerId="ADAL" clId="{9E5674F8-08D8-47BE-8333-9B89723661F9}" dt="2023-11-23T05:41:19.022" v="296"/>
          <ac:spMkLst>
            <pc:docMk/>
            <pc:sldMk cId="690379486" sldId="2147475773"/>
            <ac:spMk id="1186" creationId="{AE416A9E-859C-AEB7-59A8-C6B61C922C58}"/>
          </ac:spMkLst>
        </pc:spChg>
        <pc:spChg chg="mod">
          <ac:chgData name="ALHAMMADI Rayan" userId="2693ed4d-fabb-406d-a744-69ffe8ca3f4b" providerId="ADAL" clId="{9E5674F8-08D8-47BE-8333-9B89723661F9}" dt="2023-11-23T05:41:19.022" v="296"/>
          <ac:spMkLst>
            <pc:docMk/>
            <pc:sldMk cId="690379486" sldId="2147475773"/>
            <ac:spMk id="1187" creationId="{36D96BEA-83B5-EC6C-C8D5-FA23FC454209}"/>
          </ac:spMkLst>
        </pc:spChg>
        <pc:spChg chg="mod">
          <ac:chgData name="ALHAMMADI Rayan" userId="2693ed4d-fabb-406d-a744-69ffe8ca3f4b" providerId="ADAL" clId="{9E5674F8-08D8-47BE-8333-9B89723661F9}" dt="2023-11-23T05:41:19.022" v="296"/>
          <ac:spMkLst>
            <pc:docMk/>
            <pc:sldMk cId="690379486" sldId="2147475773"/>
            <ac:spMk id="1188" creationId="{81FA0463-DA51-2434-11F9-30F505663871}"/>
          </ac:spMkLst>
        </pc:spChg>
        <pc:spChg chg="mod">
          <ac:chgData name="ALHAMMADI Rayan" userId="2693ed4d-fabb-406d-a744-69ffe8ca3f4b" providerId="ADAL" clId="{9E5674F8-08D8-47BE-8333-9B89723661F9}" dt="2023-11-23T05:41:19.022" v="296"/>
          <ac:spMkLst>
            <pc:docMk/>
            <pc:sldMk cId="690379486" sldId="2147475773"/>
            <ac:spMk id="1189" creationId="{31122FF0-5C36-E5EA-6D8A-3EC4A6E6FB6D}"/>
          </ac:spMkLst>
        </pc:spChg>
        <pc:spChg chg="mod">
          <ac:chgData name="ALHAMMADI Rayan" userId="2693ed4d-fabb-406d-a744-69ffe8ca3f4b" providerId="ADAL" clId="{9E5674F8-08D8-47BE-8333-9B89723661F9}" dt="2023-11-23T05:41:19.022" v="296"/>
          <ac:spMkLst>
            <pc:docMk/>
            <pc:sldMk cId="690379486" sldId="2147475773"/>
            <ac:spMk id="1190" creationId="{64E3B4A5-E8AB-ECC1-2D60-B61EC61AF8BF}"/>
          </ac:spMkLst>
        </pc:spChg>
        <pc:spChg chg="mod">
          <ac:chgData name="ALHAMMADI Rayan" userId="2693ed4d-fabb-406d-a744-69ffe8ca3f4b" providerId="ADAL" clId="{9E5674F8-08D8-47BE-8333-9B89723661F9}" dt="2023-11-23T05:41:19.022" v="296"/>
          <ac:spMkLst>
            <pc:docMk/>
            <pc:sldMk cId="690379486" sldId="2147475773"/>
            <ac:spMk id="1191" creationId="{90759BC8-B3B7-0262-2E87-570091B9513D}"/>
          </ac:spMkLst>
        </pc:spChg>
        <pc:spChg chg="mod">
          <ac:chgData name="ALHAMMADI Rayan" userId="2693ed4d-fabb-406d-a744-69ffe8ca3f4b" providerId="ADAL" clId="{9E5674F8-08D8-47BE-8333-9B89723661F9}" dt="2023-11-23T05:41:19.022" v="296"/>
          <ac:spMkLst>
            <pc:docMk/>
            <pc:sldMk cId="690379486" sldId="2147475773"/>
            <ac:spMk id="1192" creationId="{C7ED5025-D205-C442-094C-8E908BD698FA}"/>
          </ac:spMkLst>
        </pc:spChg>
        <pc:spChg chg="mod">
          <ac:chgData name="ALHAMMADI Rayan" userId="2693ed4d-fabb-406d-a744-69ffe8ca3f4b" providerId="ADAL" clId="{9E5674F8-08D8-47BE-8333-9B89723661F9}" dt="2023-11-23T05:41:19.022" v="296"/>
          <ac:spMkLst>
            <pc:docMk/>
            <pc:sldMk cId="690379486" sldId="2147475773"/>
            <ac:spMk id="1193" creationId="{B75F243E-3497-D5A3-6CCC-698FBE63AC89}"/>
          </ac:spMkLst>
        </pc:spChg>
        <pc:spChg chg="mod">
          <ac:chgData name="ALHAMMADI Rayan" userId="2693ed4d-fabb-406d-a744-69ffe8ca3f4b" providerId="ADAL" clId="{9E5674F8-08D8-47BE-8333-9B89723661F9}" dt="2023-11-23T05:41:19.022" v="296"/>
          <ac:spMkLst>
            <pc:docMk/>
            <pc:sldMk cId="690379486" sldId="2147475773"/>
            <ac:spMk id="1194" creationId="{82888531-038D-A65C-B6B9-88AC96866ED9}"/>
          </ac:spMkLst>
        </pc:spChg>
        <pc:spChg chg="mod">
          <ac:chgData name="ALHAMMADI Rayan" userId="2693ed4d-fabb-406d-a744-69ffe8ca3f4b" providerId="ADAL" clId="{9E5674F8-08D8-47BE-8333-9B89723661F9}" dt="2023-11-23T05:41:19.022" v="296"/>
          <ac:spMkLst>
            <pc:docMk/>
            <pc:sldMk cId="690379486" sldId="2147475773"/>
            <ac:spMk id="1195" creationId="{893E485E-45B4-21C2-BC06-41561BE290A2}"/>
          </ac:spMkLst>
        </pc:spChg>
        <pc:spChg chg="mod">
          <ac:chgData name="ALHAMMADI Rayan" userId="2693ed4d-fabb-406d-a744-69ffe8ca3f4b" providerId="ADAL" clId="{9E5674F8-08D8-47BE-8333-9B89723661F9}" dt="2023-11-23T05:41:19.022" v="296"/>
          <ac:spMkLst>
            <pc:docMk/>
            <pc:sldMk cId="690379486" sldId="2147475773"/>
            <ac:spMk id="1196" creationId="{BD6FCB24-97C5-7C3E-FF45-B1A4A26CAD71}"/>
          </ac:spMkLst>
        </pc:spChg>
        <pc:spChg chg="mod">
          <ac:chgData name="ALHAMMADI Rayan" userId="2693ed4d-fabb-406d-a744-69ffe8ca3f4b" providerId="ADAL" clId="{9E5674F8-08D8-47BE-8333-9B89723661F9}" dt="2023-11-23T05:41:19.022" v="296"/>
          <ac:spMkLst>
            <pc:docMk/>
            <pc:sldMk cId="690379486" sldId="2147475773"/>
            <ac:spMk id="1197" creationId="{F676BC42-E945-9D84-38D5-D219A0FDCDD3}"/>
          </ac:spMkLst>
        </pc:spChg>
        <pc:spChg chg="mod">
          <ac:chgData name="ALHAMMADI Rayan" userId="2693ed4d-fabb-406d-a744-69ffe8ca3f4b" providerId="ADAL" clId="{9E5674F8-08D8-47BE-8333-9B89723661F9}" dt="2023-11-23T05:41:19.022" v="296"/>
          <ac:spMkLst>
            <pc:docMk/>
            <pc:sldMk cId="690379486" sldId="2147475773"/>
            <ac:spMk id="1198" creationId="{CD84A552-A235-9173-56CE-B6B736EA72B7}"/>
          </ac:spMkLst>
        </pc:spChg>
        <pc:spChg chg="mod">
          <ac:chgData name="ALHAMMADI Rayan" userId="2693ed4d-fabb-406d-a744-69ffe8ca3f4b" providerId="ADAL" clId="{9E5674F8-08D8-47BE-8333-9B89723661F9}" dt="2023-11-23T05:41:19.022" v="296"/>
          <ac:spMkLst>
            <pc:docMk/>
            <pc:sldMk cId="690379486" sldId="2147475773"/>
            <ac:spMk id="1199" creationId="{E73C0255-FAD2-48C7-775A-F3A762C46037}"/>
          </ac:spMkLst>
        </pc:spChg>
        <pc:spChg chg="mod">
          <ac:chgData name="ALHAMMADI Rayan" userId="2693ed4d-fabb-406d-a744-69ffe8ca3f4b" providerId="ADAL" clId="{9E5674F8-08D8-47BE-8333-9B89723661F9}" dt="2023-11-23T05:41:19.022" v="296"/>
          <ac:spMkLst>
            <pc:docMk/>
            <pc:sldMk cId="690379486" sldId="2147475773"/>
            <ac:spMk id="1200" creationId="{E149B27B-7182-66E4-00AE-B9748F141469}"/>
          </ac:spMkLst>
        </pc:spChg>
        <pc:spChg chg="mod">
          <ac:chgData name="ALHAMMADI Rayan" userId="2693ed4d-fabb-406d-a744-69ffe8ca3f4b" providerId="ADAL" clId="{9E5674F8-08D8-47BE-8333-9B89723661F9}" dt="2023-11-23T05:41:19.022" v="296"/>
          <ac:spMkLst>
            <pc:docMk/>
            <pc:sldMk cId="690379486" sldId="2147475773"/>
            <ac:spMk id="1201" creationId="{53D8C064-B5EF-FFE7-A482-929CE08D433D}"/>
          </ac:spMkLst>
        </pc:spChg>
        <pc:spChg chg="mod">
          <ac:chgData name="ALHAMMADI Rayan" userId="2693ed4d-fabb-406d-a744-69ffe8ca3f4b" providerId="ADAL" clId="{9E5674F8-08D8-47BE-8333-9B89723661F9}" dt="2023-11-23T05:41:19.022" v="296"/>
          <ac:spMkLst>
            <pc:docMk/>
            <pc:sldMk cId="690379486" sldId="2147475773"/>
            <ac:spMk id="1202" creationId="{92B1CBE5-8C31-25CD-CD1B-FD8EEEF380C2}"/>
          </ac:spMkLst>
        </pc:spChg>
        <pc:spChg chg="mod">
          <ac:chgData name="ALHAMMADI Rayan" userId="2693ed4d-fabb-406d-a744-69ffe8ca3f4b" providerId="ADAL" clId="{9E5674F8-08D8-47BE-8333-9B89723661F9}" dt="2023-11-23T05:41:19.022" v="296"/>
          <ac:spMkLst>
            <pc:docMk/>
            <pc:sldMk cId="690379486" sldId="2147475773"/>
            <ac:spMk id="1203" creationId="{691673F3-CE11-70AB-4E12-AFB76D6AA8D6}"/>
          </ac:spMkLst>
        </pc:spChg>
        <pc:spChg chg="mod">
          <ac:chgData name="ALHAMMADI Rayan" userId="2693ed4d-fabb-406d-a744-69ffe8ca3f4b" providerId="ADAL" clId="{9E5674F8-08D8-47BE-8333-9B89723661F9}" dt="2023-11-23T05:41:19.022" v="296"/>
          <ac:spMkLst>
            <pc:docMk/>
            <pc:sldMk cId="690379486" sldId="2147475773"/>
            <ac:spMk id="1204" creationId="{0723A92E-3A9E-107C-667A-070CC70614B4}"/>
          </ac:spMkLst>
        </pc:spChg>
        <pc:spChg chg="mod">
          <ac:chgData name="ALHAMMADI Rayan" userId="2693ed4d-fabb-406d-a744-69ffe8ca3f4b" providerId="ADAL" clId="{9E5674F8-08D8-47BE-8333-9B89723661F9}" dt="2023-11-23T05:41:19.022" v="296"/>
          <ac:spMkLst>
            <pc:docMk/>
            <pc:sldMk cId="690379486" sldId="2147475773"/>
            <ac:spMk id="1205" creationId="{ED5CBFBE-89C6-C5EB-938C-E2DE332F8131}"/>
          </ac:spMkLst>
        </pc:spChg>
        <pc:spChg chg="mod">
          <ac:chgData name="ALHAMMADI Rayan" userId="2693ed4d-fabb-406d-a744-69ffe8ca3f4b" providerId="ADAL" clId="{9E5674F8-08D8-47BE-8333-9B89723661F9}" dt="2023-11-23T05:41:19.022" v="296"/>
          <ac:spMkLst>
            <pc:docMk/>
            <pc:sldMk cId="690379486" sldId="2147475773"/>
            <ac:spMk id="1206" creationId="{C4A0CFDD-1990-9ED7-707E-2995F4436D74}"/>
          </ac:spMkLst>
        </pc:spChg>
        <pc:spChg chg="mod">
          <ac:chgData name="ALHAMMADI Rayan" userId="2693ed4d-fabb-406d-a744-69ffe8ca3f4b" providerId="ADAL" clId="{9E5674F8-08D8-47BE-8333-9B89723661F9}" dt="2023-11-23T05:41:19.022" v="296"/>
          <ac:spMkLst>
            <pc:docMk/>
            <pc:sldMk cId="690379486" sldId="2147475773"/>
            <ac:spMk id="1207" creationId="{4FDCC702-CA52-7D1A-87AB-3A174D0976C9}"/>
          </ac:spMkLst>
        </pc:spChg>
        <pc:spChg chg="mod">
          <ac:chgData name="ALHAMMADI Rayan" userId="2693ed4d-fabb-406d-a744-69ffe8ca3f4b" providerId="ADAL" clId="{9E5674F8-08D8-47BE-8333-9B89723661F9}" dt="2023-11-23T05:41:19.022" v="296"/>
          <ac:spMkLst>
            <pc:docMk/>
            <pc:sldMk cId="690379486" sldId="2147475773"/>
            <ac:spMk id="1208" creationId="{A63217F3-798A-2309-2929-6CA62D78F822}"/>
          </ac:spMkLst>
        </pc:spChg>
        <pc:spChg chg="mod">
          <ac:chgData name="ALHAMMADI Rayan" userId="2693ed4d-fabb-406d-a744-69ffe8ca3f4b" providerId="ADAL" clId="{9E5674F8-08D8-47BE-8333-9B89723661F9}" dt="2023-11-23T05:41:19.022" v="296"/>
          <ac:spMkLst>
            <pc:docMk/>
            <pc:sldMk cId="690379486" sldId="2147475773"/>
            <ac:spMk id="1209" creationId="{E3500229-D8FC-7FCC-19F5-146C4A9E477A}"/>
          </ac:spMkLst>
        </pc:spChg>
        <pc:spChg chg="mod">
          <ac:chgData name="ALHAMMADI Rayan" userId="2693ed4d-fabb-406d-a744-69ffe8ca3f4b" providerId="ADAL" clId="{9E5674F8-08D8-47BE-8333-9B89723661F9}" dt="2023-11-23T05:41:19.022" v="296"/>
          <ac:spMkLst>
            <pc:docMk/>
            <pc:sldMk cId="690379486" sldId="2147475773"/>
            <ac:spMk id="1210" creationId="{3A662037-A583-4D14-D715-AC42CB63A91A}"/>
          </ac:spMkLst>
        </pc:spChg>
        <pc:spChg chg="mod">
          <ac:chgData name="ALHAMMADI Rayan" userId="2693ed4d-fabb-406d-a744-69ffe8ca3f4b" providerId="ADAL" clId="{9E5674F8-08D8-47BE-8333-9B89723661F9}" dt="2023-11-23T05:41:19.022" v="296"/>
          <ac:spMkLst>
            <pc:docMk/>
            <pc:sldMk cId="690379486" sldId="2147475773"/>
            <ac:spMk id="1211" creationId="{13EF2A72-ADDD-2C33-3272-5DC49BE96C2F}"/>
          </ac:spMkLst>
        </pc:spChg>
        <pc:spChg chg="mod">
          <ac:chgData name="ALHAMMADI Rayan" userId="2693ed4d-fabb-406d-a744-69ffe8ca3f4b" providerId="ADAL" clId="{9E5674F8-08D8-47BE-8333-9B89723661F9}" dt="2023-11-23T05:41:19.022" v="296"/>
          <ac:spMkLst>
            <pc:docMk/>
            <pc:sldMk cId="690379486" sldId="2147475773"/>
            <ac:spMk id="1212" creationId="{39DB7FC1-CF12-889F-3CF2-75E1BAF62E56}"/>
          </ac:spMkLst>
        </pc:spChg>
        <pc:spChg chg="mod">
          <ac:chgData name="ALHAMMADI Rayan" userId="2693ed4d-fabb-406d-a744-69ffe8ca3f4b" providerId="ADAL" clId="{9E5674F8-08D8-47BE-8333-9B89723661F9}" dt="2023-11-23T05:41:19.022" v="296"/>
          <ac:spMkLst>
            <pc:docMk/>
            <pc:sldMk cId="690379486" sldId="2147475773"/>
            <ac:spMk id="1213" creationId="{D8FF7FA3-BF31-69A9-EB45-2E4A01C3ACCE}"/>
          </ac:spMkLst>
        </pc:spChg>
        <pc:spChg chg="mod">
          <ac:chgData name="ALHAMMADI Rayan" userId="2693ed4d-fabb-406d-a744-69ffe8ca3f4b" providerId="ADAL" clId="{9E5674F8-08D8-47BE-8333-9B89723661F9}" dt="2023-11-23T05:41:19.022" v="296"/>
          <ac:spMkLst>
            <pc:docMk/>
            <pc:sldMk cId="690379486" sldId="2147475773"/>
            <ac:spMk id="1214" creationId="{2B08038A-51F7-0B81-118E-526F1CC7891F}"/>
          </ac:spMkLst>
        </pc:spChg>
        <pc:spChg chg="mod">
          <ac:chgData name="ALHAMMADI Rayan" userId="2693ed4d-fabb-406d-a744-69ffe8ca3f4b" providerId="ADAL" clId="{9E5674F8-08D8-47BE-8333-9B89723661F9}" dt="2023-11-23T05:41:19.022" v="296"/>
          <ac:spMkLst>
            <pc:docMk/>
            <pc:sldMk cId="690379486" sldId="2147475773"/>
            <ac:spMk id="1215" creationId="{DA88A36B-6756-E83F-0318-C8A24FEB9E89}"/>
          </ac:spMkLst>
        </pc:spChg>
        <pc:spChg chg="mod">
          <ac:chgData name="ALHAMMADI Rayan" userId="2693ed4d-fabb-406d-a744-69ffe8ca3f4b" providerId="ADAL" clId="{9E5674F8-08D8-47BE-8333-9B89723661F9}" dt="2023-11-23T05:41:19.022" v="296"/>
          <ac:spMkLst>
            <pc:docMk/>
            <pc:sldMk cId="690379486" sldId="2147475773"/>
            <ac:spMk id="1216" creationId="{BD447C86-9E43-DFA6-2875-7CF1A7BD553C}"/>
          </ac:spMkLst>
        </pc:spChg>
        <pc:spChg chg="mod">
          <ac:chgData name="ALHAMMADI Rayan" userId="2693ed4d-fabb-406d-a744-69ffe8ca3f4b" providerId="ADAL" clId="{9E5674F8-08D8-47BE-8333-9B89723661F9}" dt="2023-11-23T05:41:19.022" v="296"/>
          <ac:spMkLst>
            <pc:docMk/>
            <pc:sldMk cId="690379486" sldId="2147475773"/>
            <ac:spMk id="1217" creationId="{409455B8-F253-316F-CB15-1FA118AEC716}"/>
          </ac:spMkLst>
        </pc:spChg>
        <pc:spChg chg="mod">
          <ac:chgData name="ALHAMMADI Rayan" userId="2693ed4d-fabb-406d-a744-69ffe8ca3f4b" providerId="ADAL" clId="{9E5674F8-08D8-47BE-8333-9B89723661F9}" dt="2023-11-23T05:41:19.022" v="296"/>
          <ac:spMkLst>
            <pc:docMk/>
            <pc:sldMk cId="690379486" sldId="2147475773"/>
            <ac:spMk id="1218" creationId="{5511E13D-2538-5D20-578C-7E177783A750}"/>
          </ac:spMkLst>
        </pc:spChg>
        <pc:spChg chg="mod">
          <ac:chgData name="ALHAMMADI Rayan" userId="2693ed4d-fabb-406d-a744-69ffe8ca3f4b" providerId="ADAL" clId="{9E5674F8-08D8-47BE-8333-9B89723661F9}" dt="2023-11-23T05:41:19.022" v="296"/>
          <ac:spMkLst>
            <pc:docMk/>
            <pc:sldMk cId="690379486" sldId="2147475773"/>
            <ac:spMk id="1219" creationId="{6A8B87AB-132A-8A89-7007-1001211B5AD6}"/>
          </ac:spMkLst>
        </pc:spChg>
        <pc:spChg chg="mod">
          <ac:chgData name="ALHAMMADI Rayan" userId="2693ed4d-fabb-406d-a744-69ffe8ca3f4b" providerId="ADAL" clId="{9E5674F8-08D8-47BE-8333-9B89723661F9}" dt="2023-11-23T05:41:19.022" v="296"/>
          <ac:spMkLst>
            <pc:docMk/>
            <pc:sldMk cId="690379486" sldId="2147475773"/>
            <ac:spMk id="1220" creationId="{F5D923C8-81B5-3C5B-C3D4-D419E24F71AC}"/>
          </ac:spMkLst>
        </pc:spChg>
        <pc:spChg chg="mod">
          <ac:chgData name="ALHAMMADI Rayan" userId="2693ed4d-fabb-406d-a744-69ffe8ca3f4b" providerId="ADAL" clId="{9E5674F8-08D8-47BE-8333-9B89723661F9}" dt="2023-11-23T05:41:19.022" v="296"/>
          <ac:spMkLst>
            <pc:docMk/>
            <pc:sldMk cId="690379486" sldId="2147475773"/>
            <ac:spMk id="1221" creationId="{925A3EFC-758F-7ABE-A85C-9B51D7447585}"/>
          </ac:spMkLst>
        </pc:spChg>
        <pc:spChg chg="mod">
          <ac:chgData name="ALHAMMADI Rayan" userId="2693ed4d-fabb-406d-a744-69ffe8ca3f4b" providerId="ADAL" clId="{9E5674F8-08D8-47BE-8333-9B89723661F9}" dt="2023-11-23T05:41:19.022" v="296"/>
          <ac:spMkLst>
            <pc:docMk/>
            <pc:sldMk cId="690379486" sldId="2147475773"/>
            <ac:spMk id="1222" creationId="{38B8336A-CA0B-D20A-86D9-E3A83763F690}"/>
          </ac:spMkLst>
        </pc:spChg>
        <pc:spChg chg="mod">
          <ac:chgData name="ALHAMMADI Rayan" userId="2693ed4d-fabb-406d-a744-69ffe8ca3f4b" providerId="ADAL" clId="{9E5674F8-08D8-47BE-8333-9B89723661F9}" dt="2023-11-23T05:41:19.022" v="296"/>
          <ac:spMkLst>
            <pc:docMk/>
            <pc:sldMk cId="690379486" sldId="2147475773"/>
            <ac:spMk id="1223" creationId="{37200E9E-7ADC-1653-7FFF-76DD785794D6}"/>
          </ac:spMkLst>
        </pc:spChg>
        <pc:spChg chg="mod">
          <ac:chgData name="ALHAMMADI Rayan" userId="2693ed4d-fabb-406d-a744-69ffe8ca3f4b" providerId="ADAL" clId="{9E5674F8-08D8-47BE-8333-9B89723661F9}" dt="2023-11-23T05:41:19.022" v="296"/>
          <ac:spMkLst>
            <pc:docMk/>
            <pc:sldMk cId="690379486" sldId="2147475773"/>
            <ac:spMk id="1224" creationId="{4A144F5B-B486-017F-4661-A07F5D0FB738}"/>
          </ac:spMkLst>
        </pc:spChg>
        <pc:spChg chg="mod">
          <ac:chgData name="ALHAMMADI Rayan" userId="2693ed4d-fabb-406d-a744-69ffe8ca3f4b" providerId="ADAL" clId="{9E5674F8-08D8-47BE-8333-9B89723661F9}" dt="2023-11-23T05:41:19.022" v="296"/>
          <ac:spMkLst>
            <pc:docMk/>
            <pc:sldMk cId="690379486" sldId="2147475773"/>
            <ac:spMk id="1225" creationId="{AE6754A1-7ADE-489F-2EA3-E2FB24C41E71}"/>
          </ac:spMkLst>
        </pc:spChg>
        <pc:spChg chg="mod">
          <ac:chgData name="ALHAMMADI Rayan" userId="2693ed4d-fabb-406d-a744-69ffe8ca3f4b" providerId="ADAL" clId="{9E5674F8-08D8-47BE-8333-9B89723661F9}" dt="2023-11-23T05:41:19.022" v="296"/>
          <ac:spMkLst>
            <pc:docMk/>
            <pc:sldMk cId="690379486" sldId="2147475773"/>
            <ac:spMk id="1226" creationId="{AC60C5EC-E539-CA38-C3CF-FEB96A15DDE3}"/>
          </ac:spMkLst>
        </pc:spChg>
        <pc:spChg chg="mod">
          <ac:chgData name="ALHAMMADI Rayan" userId="2693ed4d-fabb-406d-a744-69ffe8ca3f4b" providerId="ADAL" clId="{9E5674F8-08D8-47BE-8333-9B89723661F9}" dt="2023-11-23T05:41:19.022" v="296"/>
          <ac:spMkLst>
            <pc:docMk/>
            <pc:sldMk cId="690379486" sldId="2147475773"/>
            <ac:spMk id="1227" creationId="{DE910D22-5FAE-F22B-BDD2-E43C430A95BA}"/>
          </ac:spMkLst>
        </pc:spChg>
        <pc:spChg chg="mod">
          <ac:chgData name="ALHAMMADI Rayan" userId="2693ed4d-fabb-406d-a744-69ffe8ca3f4b" providerId="ADAL" clId="{9E5674F8-08D8-47BE-8333-9B89723661F9}" dt="2023-11-23T05:41:19.022" v="296"/>
          <ac:spMkLst>
            <pc:docMk/>
            <pc:sldMk cId="690379486" sldId="2147475773"/>
            <ac:spMk id="1228" creationId="{B79769FA-081A-79DD-53DC-F3B20C4ADEC8}"/>
          </ac:spMkLst>
        </pc:spChg>
        <pc:spChg chg="mod">
          <ac:chgData name="ALHAMMADI Rayan" userId="2693ed4d-fabb-406d-a744-69ffe8ca3f4b" providerId="ADAL" clId="{9E5674F8-08D8-47BE-8333-9B89723661F9}" dt="2023-11-23T05:41:19.022" v="296"/>
          <ac:spMkLst>
            <pc:docMk/>
            <pc:sldMk cId="690379486" sldId="2147475773"/>
            <ac:spMk id="1229" creationId="{C68A0738-691B-EBA1-99E8-4F86548ABF78}"/>
          </ac:spMkLst>
        </pc:spChg>
        <pc:spChg chg="mod">
          <ac:chgData name="ALHAMMADI Rayan" userId="2693ed4d-fabb-406d-a744-69ffe8ca3f4b" providerId="ADAL" clId="{9E5674F8-08D8-47BE-8333-9B89723661F9}" dt="2023-11-23T05:41:19.022" v="296"/>
          <ac:spMkLst>
            <pc:docMk/>
            <pc:sldMk cId="690379486" sldId="2147475773"/>
            <ac:spMk id="1230" creationId="{B450415D-6F98-FFC7-22CD-754A4FFDAE06}"/>
          </ac:spMkLst>
        </pc:spChg>
        <pc:spChg chg="mod">
          <ac:chgData name="ALHAMMADI Rayan" userId="2693ed4d-fabb-406d-a744-69ffe8ca3f4b" providerId="ADAL" clId="{9E5674F8-08D8-47BE-8333-9B89723661F9}" dt="2023-11-23T05:41:19.022" v="296"/>
          <ac:spMkLst>
            <pc:docMk/>
            <pc:sldMk cId="690379486" sldId="2147475773"/>
            <ac:spMk id="1231" creationId="{55268F6E-2C07-E346-1650-6311121BD06E}"/>
          </ac:spMkLst>
        </pc:spChg>
        <pc:spChg chg="mod">
          <ac:chgData name="ALHAMMADI Rayan" userId="2693ed4d-fabb-406d-a744-69ffe8ca3f4b" providerId="ADAL" clId="{9E5674F8-08D8-47BE-8333-9B89723661F9}" dt="2023-11-23T05:41:19.022" v="296"/>
          <ac:spMkLst>
            <pc:docMk/>
            <pc:sldMk cId="690379486" sldId="2147475773"/>
            <ac:spMk id="1232" creationId="{716384A7-EBE5-77DF-A2EA-3E95AE7A4199}"/>
          </ac:spMkLst>
        </pc:spChg>
        <pc:spChg chg="mod">
          <ac:chgData name="ALHAMMADI Rayan" userId="2693ed4d-fabb-406d-a744-69ffe8ca3f4b" providerId="ADAL" clId="{9E5674F8-08D8-47BE-8333-9B89723661F9}" dt="2023-11-23T05:41:19.022" v="296"/>
          <ac:spMkLst>
            <pc:docMk/>
            <pc:sldMk cId="690379486" sldId="2147475773"/>
            <ac:spMk id="1233" creationId="{9DC4A647-5B96-EDDD-A087-CEF2F12B5986}"/>
          </ac:spMkLst>
        </pc:spChg>
        <pc:spChg chg="mod">
          <ac:chgData name="ALHAMMADI Rayan" userId="2693ed4d-fabb-406d-a744-69ffe8ca3f4b" providerId="ADAL" clId="{9E5674F8-08D8-47BE-8333-9B89723661F9}" dt="2023-11-23T05:41:19.022" v="296"/>
          <ac:spMkLst>
            <pc:docMk/>
            <pc:sldMk cId="690379486" sldId="2147475773"/>
            <ac:spMk id="1234" creationId="{C013759A-1707-C080-DB0E-FD8C8A4715EB}"/>
          </ac:spMkLst>
        </pc:spChg>
        <pc:spChg chg="mod">
          <ac:chgData name="ALHAMMADI Rayan" userId="2693ed4d-fabb-406d-a744-69ffe8ca3f4b" providerId="ADAL" clId="{9E5674F8-08D8-47BE-8333-9B89723661F9}" dt="2023-11-23T05:41:19.022" v="296"/>
          <ac:spMkLst>
            <pc:docMk/>
            <pc:sldMk cId="690379486" sldId="2147475773"/>
            <ac:spMk id="1235" creationId="{EAAEC9E5-ADD0-DF91-5E32-169CA82C7A09}"/>
          </ac:spMkLst>
        </pc:spChg>
        <pc:spChg chg="mod">
          <ac:chgData name="ALHAMMADI Rayan" userId="2693ed4d-fabb-406d-a744-69ffe8ca3f4b" providerId="ADAL" clId="{9E5674F8-08D8-47BE-8333-9B89723661F9}" dt="2023-11-23T05:41:19.022" v="296"/>
          <ac:spMkLst>
            <pc:docMk/>
            <pc:sldMk cId="690379486" sldId="2147475773"/>
            <ac:spMk id="1236" creationId="{F2FCF551-B219-E2E7-B6EB-A0C67DE0B8A1}"/>
          </ac:spMkLst>
        </pc:spChg>
        <pc:spChg chg="mod">
          <ac:chgData name="ALHAMMADI Rayan" userId="2693ed4d-fabb-406d-a744-69ffe8ca3f4b" providerId="ADAL" clId="{9E5674F8-08D8-47BE-8333-9B89723661F9}" dt="2023-11-23T05:41:19.022" v="296"/>
          <ac:spMkLst>
            <pc:docMk/>
            <pc:sldMk cId="690379486" sldId="2147475773"/>
            <ac:spMk id="1237" creationId="{8A32CA37-E85D-F667-4EA9-DC40145A4721}"/>
          </ac:spMkLst>
        </pc:spChg>
        <pc:spChg chg="mod">
          <ac:chgData name="ALHAMMADI Rayan" userId="2693ed4d-fabb-406d-a744-69ffe8ca3f4b" providerId="ADAL" clId="{9E5674F8-08D8-47BE-8333-9B89723661F9}" dt="2023-11-23T05:41:19.022" v="296"/>
          <ac:spMkLst>
            <pc:docMk/>
            <pc:sldMk cId="690379486" sldId="2147475773"/>
            <ac:spMk id="1238" creationId="{E5C4A987-5420-AD50-DF8F-9A99FDE3A80E}"/>
          </ac:spMkLst>
        </pc:spChg>
        <pc:spChg chg="mod">
          <ac:chgData name="ALHAMMADI Rayan" userId="2693ed4d-fabb-406d-a744-69ffe8ca3f4b" providerId="ADAL" clId="{9E5674F8-08D8-47BE-8333-9B89723661F9}" dt="2023-11-23T05:41:19.022" v="296"/>
          <ac:spMkLst>
            <pc:docMk/>
            <pc:sldMk cId="690379486" sldId="2147475773"/>
            <ac:spMk id="1239" creationId="{B993F060-B490-97F2-BDDA-F4795EDD8B48}"/>
          </ac:spMkLst>
        </pc:spChg>
        <pc:spChg chg="mod">
          <ac:chgData name="ALHAMMADI Rayan" userId="2693ed4d-fabb-406d-a744-69ffe8ca3f4b" providerId="ADAL" clId="{9E5674F8-08D8-47BE-8333-9B89723661F9}" dt="2023-11-23T05:41:19.022" v="296"/>
          <ac:spMkLst>
            <pc:docMk/>
            <pc:sldMk cId="690379486" sldId="2147475773"/>
            <ac:spMk id="1240" creationId="{1717442C-EE28-D777-DEA2-135EC1FDC8B8}"/>
          </ac:spMkLst>
        </pc:spChg>
        <pc:spChg chg="mod">
          <ac:chgData name="ALHAMMADI Rayan" userId="2693ed4d-fabb-406d-a744-69ffe8ca3f4b" providerId="ADAL" clId="{9E5674F8-08D8-47BE-8333-9B89723661F9}" dt="2023-11-23T05:41:19.022" v="296"/>
          <ac:spMkLst>
            <pc:docMk/>
            <pc:sldMk cId="690379486" sldId="2147475773"/>
            <ac:spMk id="1241" creationId="{1535FE2F-45F9-8C10-C546-66FAA394D90F}"/>
          </ac:spMkLst>
        </pc:spChg>
        <pc:spChg chg="mod">
          <ac:chgData name="ALHAMMADI Rayan" userId="2693ed4d-fabb-406d-a744-69ffe8ca3f4b" providerId="ADAL" clId="{9E5674F8-08D8-47BE-8333-9B89723661F9}" dt="2023-11-23T05:41:19.022" v="296"/>
          <ac:spMkLst>
            <pc:docMk/>
            <pc:sldMk cId="690379486" sldId="2147475773"/>
            <ac:spMk id="1242" creationId="{BDF0DB56-02C2-EDD4-8C2C-D9540D287A9C}"/>
          </ac:spMkLst>
        </pc:spChg>
        <pc:spChg chg="mod">
          <ac:chgData name="ALHAMMADI Rayan" userId="2693ed4d-fabb-406d-a744-69ffe8ca3f4b" providerId="ADAL" clId="{9E5674F8-08D8-47BE-8333-9B89723661F9}" dt="2023-11-23T05:41:19.022" v="296"/>
          <ac:spMkLst>
            <pc:docMk/>
            <pc:sldMk cId="690379486" sldId="2147475773"/>
            <ac:spMk id="1243" creationId="{726C751D-38A3-66D7-0847-A318207AC025}"/>
          </ac:spMkLst>
        </pc:spChg>
        <pc:spChg chg="mod">
          <ac:chgData name="ALHAMMADI Rayan" userId="2693ed4d-fabb-406d-a744-69ffe8ca3f4b" providerId="ADAL" clId="{9E5674F8-08D8-47BE-8333-9B89723661F9}" dt="2023-11-23T05:41:19.022" v="296"/>
          <ac:spMkLst>
            <pc:docMk/>
            <pc:sldMk cId="690379486" sldId="2147475773"/>
            <ac:spMk id="1244" creationId="{C8098ECB-2683-E6F6-1572-BD92A21B6077}"/>
          </ac:spMkLst>
        </pc:spChg>
        <pc:spChg chg="mod">
          <ac:chgData name="ALHAMMADI Rayan" userId="2693ed4d-fabb-406d-a744-69ffe8ca3f4b" providerId="ADAL" clId="{9E5674F8-08D8-47BE-8333-9B89723661F9}" dt="2023-11-23T05:41:19.022" v="296"/>
          <ac:spMkLst>
            <pc:docMk/>
            <pc:sldMk cId="690379486" sldId="2147475773"/>
            <ac:spMk id="1245" creationId="{FCD42067-64EC-FEE6-E2BE-2269B0CCA50A}"/>
          </ac:spMkLst>
        </pc:spChg>
        <pc:spChg chg="mod">
          <ac:chgData name="ALHAMMADI Rayan" userId="2693ed4d-fabb-406d-a744-69ffe8ca3f4b" providerId="ADAL" clId="{9E5674F8-08D8-47BE-8333-9B89723661F9}" dt="2023-11-23T05:41:19.022" v="296"/>
          <ac:spMkLst>
            <pc:docMk/>
            <pc:sldMk cId="690379486" sldId="2147475773"/>
            <ac:spMk id="1246" creationId="{29892B9F-D70C-FE79-03DE-37C674CDEBB6}"/>
          </ac:spMkLst>
        </pc:spChg>
        <pc:spChg chg="mod">
          <ac:chgData name="ALHAMMADI Rayan" userId="2693ed4d-fabb-406d-a744-69ffe8ca3f4b" providerId="ADAL" clId="{9E5674F8-08D8-47BE-8333-9B89723661F9}" dt="2023-11-23T05:41:19.022" v="296"/>
          <ac:spMkLst>
            <pc:docMk/>
            <pc:sldMk cId="690379486" sldId="2147475773"/>
            <ac:spMk id="1247" creationId="{375E57E4-CE90-7F0F-B6D8-90E559862B32}"/>
          </ac:spMkLst>
        </pc:spChg>
        <pc:spChg chg="mod">
          <ac:chgData name="ALHAMMADI Rayan" userId="2693ed4d-fabb-406d-a744-69ffe8ca3f4b" providerId="ADAL" clId="{9E5674F8-08D8-47BE-8333-9B89723661F9}" dt="2023-11-23T05:41:19.022" v="296"/>
          <ac:spMkLst>
            <pc:docMk/>
            <pc:sldMk cId="690379486" sldId="2147475773"/>
            <ac:spMk id="1248" creationId="{37A5BD05-19B7-E6C2-BA51-0BF2EABA096B}"/>
          </ac:spMkLst>
        </pc:spChg>
        <pc:spChg chg="mod">
          <ac:chgData name="ALHAMMADI Rayan" userId="2693ed4d-fabb-406d-a744-69ffe8ca3f4b" providerId="ADAL" clId="{9E5674F8-08D8-47BE-8333-9B89723661F9}" dt="2023-11-23T05:41:19.022" v="296"/>
          <ac:spMkLst>
            <pc:docMk/>
            <pc:sldMk cId="690379486" sldId="2147475773"/>
            <ac:spMk id="1249" creationId="{D2B126CA-3706-8D93-DCA7-913E773F3E1D}"/>
          </ac:spMkLst>
        </pc:spChg>
        <pc:spChg chg="mod">
          <ac:chgData name="ALHAMMADI Rayan" userId="2693ed4d-fabb-406d-a744-69ffe8ca3f4b" providerId="ADAL" clId="{9E5674F8-08D8-47BE-8333-9B89723661F9}" dt="2023-11-23T05:41:19.022" v="296"/>
          <ac:spMkLst>
            <pc:docMk/>
            <pc:sldMk cId="690379486" sldId="2147475773"/>
            <ac:spMk id="1250" creationId="{576E93D2-A461-75F1-6EF9-EF5F849E284F}"/>
          </ac:spMkLst>
        </pc:spChg>
        <pc:spChg chg="mod">
          <ac:chgData name="ALHAMMADI Rayan" userId="2693ed4d-fabb-406d-a744-69ffe8ca3f4b" providerId="ADAL" clId="{9E5674F8-08D8-47BE-8333-9B89723661F9}" dt="2023-11-23T05:41:19.022" v="296"/>
          <ac:spMkLst>
            <pc:docMk/>
            <pc:sldMk cId="690379486" sldId="2147475773"/>
            <ac:spMk id="1251" creationId="{5C58BABA-FE8C-C9D9-2510-BC8F0513017B}"/>
          </ac:spMkLst>
        </pc:spChg>
        <pc:spChg chg="mod">
          <ac:chgData name="ALHAMMADI Rayan" userId="2693ed4d-fabb-406d-a744-69ffe8ca3f4b" providerId="ADAL" clId="{9E5674F8-08D8-47BE-8333-9B89723661F9}" dt="2023-11-23T05:41:19.022" v="296"/>
          <ac:spMkLst>
            <pc:docMk/>
            <pc:sldMk cId="690379486" sldId="2147475773"/>
            <ac:spMk id="1252" creationId="{22B39679-A9E5-A5B5-37BC-4EF8EF52E783}"/>
          </ac:spMkLst>
        </pc:spChg>
        <pc:spChg chg="mod">
          <ac:chgData name="ALHAMMADI Rayan" userId="2693ed4d-fabb-406d-a744-69ffe8ca3f4b" providerId="ADAL" clId="{9E5674F8-08D8-47BE-8333-9B89723661F9}" dt="2023-11-23T05:41:19.022" v="296"/>
          <ac:spMkLst>
            <pc:docMk/>
            <pc:sldMk cId="690379486" sldId="2147475773"/>
            <ac:spMk id="1253" creationId="{7F7BF122-D256-6955-D3A0-7FE77973C078}"/>
          </ac:spMkLst>
        </pc:spChg>
        <pc:spChg chg="mod">
          <ac:chgData name="ALHAMMADI Rayan" userId="2693ed4d-fabb-406d-a744-69ffe8ca3f4b" providerId="ADAL" clId="{9E5674F8-08D8-47BE-8333-9B89723661F9}" dt="2023-11-23T05:41:19.022" v="296"/>
          <ac:spMkLst>
            <pc:docMk/>
            <pc:sldMk cId="690379486" sldId="2147475773"/>
            <ac:spMk id="1254" creationId="{F985CEA4-FCE0-D761-9594-BC9FFBCAEFEB}"/>
          </ac:spMkLst>
        </pc:spChg>
        <pc:spChg chg="mod">
          <ac:chgData name="ALHAMMADI Rayan" userId="2693ed4d-fabb-406d-a744-69ffe8ca3f4b" providerId="ADAL" clId="{9E5674F8-08D8-47BE-8333-9B89723661F9}" dt="2023-11-23T05:41:19.022" v="296"/>
          <ac:spMkLst>
            <pc:docMk/>
            <pc:sldMk cId="690379486" sldId="2147475773"/>
            <ac:spMk id="1255" creationId="{A7B2E68E-DFB9-280F-0B6D-BE0D87275AD1}"/>
          </ac:spMkLst>
        </pc:spChg>
        <pc:spChg chg="mod">
          <ac:chgData name="ALHAMMADI Rayan" userId="2693ed4d-fabb-406d-a744-69ffe8ca3f4b" providerId="ADAL" clId="{9E5674F8-08D8-47BE-8333-9B89723661F9}" dt="2023-11-23T05:41:19.022" v="296"/>
          <ac:spMkLst>
            <pc:docMk/>
            <pc:sldMk cId="690379486" sldId="2147475773"/>
            <ac:spMk id="1256" creationId="{B2194E7E-8C56-A6DA-E961-1455C7C8E556}"/>
          </ac:spMkLst>
        </pc:spChg>
        <pc:spChg chg="mod">
          <ac:chgData name="ALHAMMADI Rayan" userId="2693ed4d-fabb-406d-a744-69ffe8ca3f4b" providerId="ADAL" clId="{9E5674F8-08D8-47BE-8333-9B89723661F9}" dt="2023-11-23T05:41:19.022" v="296"/>
          <ac:spMkLst>
            <pc:docMk/>
            <pc:sldMk cId="690379486" sldId="2147475773"/>
            <ac:spMk id="1257" creationId="{FC8BBFD1-EFB7-12B4-AF8E-9D50676B6BBE}"/>
          </ac:spMkLst>
        </pc:spChg>
        <pc:spChg chg="mod">
          <ac:chgData name="ALHAMMADI Rayan" userId="2693ed4d-fabb-406d-a744-69ffe8ca3f4b" providerId="ADAL" clId="{9E5674F8-08D8-47BE-8333-9B89723661F9}" dt="2023-11-23T05:41:19.022" v="296"/>
          <ac:spMkLst>
            <pc:docMk/>
            <pc:sldMk cId="690379486" sldId="2147475773"/>
            <ac:spMk id="1258" creationId="{FED19AD3-0238-E459-8704-02632C1C0585}"/>
          </ac:spMkLst>
        </pc:spChg>
        <pc:spChg chg="mod">
          <ac:chgData name="ALHAMMADI Rayan" userId="2693ed4d-fabb-406d-a744-69ffe8ca3f4b" providerId="ADAL" clId="{9E5674F8-08D8-47BE-8333-9B89723661F9}" dt="2023-11-23T05:41:19.022" v="296"/>
          <ac:spMkLst>
            <pc:docMk/>
            <pc:sldMk cId="690379486" sldId="2147475773"/>
            <ac:spMk id="1259" creationId="{07313A61-36C4-7E79-5F99-7D0D69DA4E50}"/>
          </ac:spMkLst>
        </pc:spChg>
        <pc:spChg chg="mod">
          <ac:chgData name="ALHAMMADI Rayan" userId="2693ed4d-fabb-406d-a744-69ffe8ca3f4b" providerId="ADAL" clId="{9E5674F8-08D8-47BE-8333-9B89723661F9}" dt="2023-11-23T05:41:19.022" v="296"/>
          <ac:spMkLst>
            <pc:docMk/>
            <pc:sldMk cId="690379486" sldId="2147475773"/>
            <ac:spMk id="1260" creationId="{E188C16A-C2DE-DE4F-7CB2-69C360CAD413}"/>
          </ac:spMkLst>
        </pc:spChg>
        <pc:spChg chg="mod">
          <ac:chgData name="ALHAMMADI Rayan" userId="2693ed4d-fabb-406d-a744-69ffe8ca3f4b" providerId="ADAL" clId="{9E5674F8-08D8-47BE-8333-9B89723661F9}" dt="2023-11-23T05:41:19.022" v="296"/>
          <ac:spMkLst>
            <pc:docMk/>
            <pc:sldMk cId="690379486" sldId="2147475773"/>
            <ac:spMk id="1261" creationId="{0961C35B-89D5-04B4-E27C-DCFECCFB7300}"/>
          </ac:spMkLst>
        </pc:spChg>
        <pc:spChg chg="mod">
          <ac:chgData name="ALHAMMADI Rayan" userId="2693ed4d-fabb-406d-a744-69ffe8ca3f4b" providerId="ADAL" clId="{9E5674F8-08D8-47BE-8333-9B89723661F9}" dt="2023-11-23T05:41:19.022" v="296"/>
          <ac:spMkLst>
            <pc:docMk/>
            <pc:sldMk cId="690379486" sldId="2147475773"/>
            <ac:spMk id="1262" creationId="{10CEC945-EE60-D68F-BB4B-54F268AE25DA}"/>
          </ac:spMkLst>
        </pc:spChg>
        <pc:spChg chg="mod">
          <ac:chgData name="ALHAMMADI Rayan" userId="2693ed4d-fabb-406d-a744-69ffe8ca3f4b" providerId="ADAL" clId="{9E5674F8-08D8-47BE-8333-9B89723661F9}" dt="2023-11-23T05:41:19.022" v="296"/>
          <ac:spMkLst>
            <pc:docMk/>
            <pc:sldMk cId="690379486" sldId="2147475773"/>
            <ac:spMk id="1263" creationId="{10BDDA97-1173-940B-6158-CE2AF649325A}"/>
          </ac:spMkLst>
        </pc:spChg>
        <pc:spChg chg="mod">
          <ac:chgData name="ALHAMMADI Rayan" userId="2693ed4d-fabb-406d-a744-69ffe8ca3f4b" providerId="ADAL" clId="{9E5674F8-08D8-47BE-8333-9B89723661F9}" dt="2023-11-23T05:41:19.022" v="296"/>
          <ac:spMkLst>
            <pc:docMk/>
            <pc:sldMk cId="690379486" sldId="2147475773"/>
            <ac:spMk id="1264" creationId="{406D398E-317D-0B94-57E3-7EA9F0D91E34}"/>
          </ac:spMkLst>
        </pc:spChg>
        <pc:spChg chg="mod">
          <ac:chgData name="ALHAMMADI Rayan" userId="2693ed4d-fabb-406d-a744-69ffe8ca3f4b" providerId="ADAL" clId="{9E5674F8-08D8-47BE-8333-9B89723661F9}" dt="2023-11-23T05:41:19.022" v="296"/>
          <ac:spMkLst>
            <pc:docMk/>
            <pc:sldMk cId="690379486" sldId="2147475773"/>
            <ac:spMk id="1265" creationId="{2AC9F773-A6A8-777D-72F9-F3F209B411ED}"/>
          </ac:spMkLst>
        </pc:spChg>
        <pc:spChg chg="mod">
          <ac:chgData name="ALHAMMADI Rayan" userId="2693ed4d-fabb-406d-a744-69ffe8ca3f4b" providerId="ADAL" clId="{9E5674F8-08D8-47BE-8333-9B89723661F9}" dt="2023-11-23T05:41:19.022" v="296"/>
          <ac:spMkLst>
            <pc:docMk/>
            <pc:sldMk cId="690379486" sldId="2147475773"/>
            <ac:spMk id="1266" creationId="{1A193EB2-A66E-C348-6540-4B1C445456DC}"/>
          </ac:spMkLst>
        </pc:spChg>
        <pc:spChg chg="mod">
          <ac:chgData name="ALHAMMADI Rayan" userId="2693ed4d-fabb-406d-a744-69ffe8ca3f4b" providerId="ADAL" clId="{9E5674F8-08D8-47BE-8333-9B89723661F9}" dt="2023-11-23T05:41:19.022" v="296"/>
          <ac:spMkLst>
            <pc:docMk/>
            <pc:sldMk cId="690379486" sldId="2147475773"/>
            <ac:spMk id="1267" creationId="{D1241582-E010-32C0-4202-019635445681}"/>
          </ac:spMkLst>
        </pc:spChg>
        <pc:spChg chg="mod">
          <ac:chgData name="ALHAMMADI Rayan" userId="2693ed4d-fabb-406d-a744-69ffe8ca3f4b" providerId="ADAL" clId="{9E5674F8-08D8-47BE-8333-9B89723661F9}" dt="2023-11-23T05:41:19.022" v="296"/>
          <ac:spMkLst>
            <pc:docMk/>
            <pc:sldMk cId="690379486" sldId="2147475773"/>
            <ac:spMk id="1268" creationId="{6D9EAFE0-D462-0EA2-576C-7D17A60AF8F9}"/>
          </ac:spMkLst>
        </pc:spChg>
        <pc:spChg chg="mod">
          <ac:chgData name="ALHAMMADI Rayan" userId="2693ed4d-fabb-406d-a744-69ffe8ca3f4b" providerId="ADAL" clId="{9E5674F8-08D8-47BE-8333-9B89723661F9}" dt="2023-11-23T05:41:19.022" v="296"/>
          <ac:spMkLst>
            <pc:docMk/>
            <pc:sldMk cId="690379486" sldId="2147475773"/>
            <ac:spMk id="1269" creationId="{F06469F4-5AEA-7B6D-F7DA-5F5864EC5A28}"/>
          </ac:spMkLst>
        </pc:spChg>
        <pc:spChg chg="mod">
          <ac:chgData name="ALHAMMADI Rayan" userId="2693ed4d-fabb-406d-a744-69ffe8ca3f4b" providerId="ADAL" clId="{9E5674F8-08D8-47BE-8333-9B89723661F9}" dt="2023-11-23T05:41:19.022" v="296"/>
          <ac:spMkLst>
            <pc:docMk/>
            <pc:sldMk cId="690379486" sldId="2147475773"/>
            <ac:spMk id="1270" creationId="{0E870AAA-35EC-BF0D-2B58-3028AAC85D20}"/>
          </ac:spMkLst>
        </pc:spChg>
        <pc:spChg chg="mod">
          <ac:chgData name="ALHAMMADI Rayan" userId="2693ed4d-fabb-406d-a744-69ffe8ca3f4b" providerId="ADAL" clId="{9E5674F8-08D8-47BE-8333-9B89723661F9}" dt="2023-11-23T05:41:19.022" v="296"/>
          <ac:spMkLst>
            <pc:docMk/>
            <pc:sldMk cId="690379486" sldId="2147475773"/>
            <ac:spMk id="1271" creationId="{7C833295-FDC7-C5B9-16C6-0AF16B2845ED}"/>
          </ac:spMkLst>
        </pc:spChg>
        <pc:spChg chg="mod">
          <ac:chgData name="ALHAMMADI Rayan" userId="2693ed4d-fabb-406d-a744-69ffe8ca3f4b" providerId="ADAL" clId="{9E5674F8-08D8-47BE-8333-9B89723661F9}" dt="2023-11-23T05:41:19.022" v="296"/>
          <ac:spMkLst>
            <pc:docMk/>
            <pc:sldMk cId="690379486" sldId="2147475773"/>
            <ac:spMk id="1272" creationId="{224AC871-63F5-1427-9DFB-25AE2B935B90}"/>
          </ac:spMkLst>
        </pc:spChg>
        <pc:spChg chg="mod">
          <ac:chgData name="ALHAMMADI Rayan" userId="2693ed4d-fabb-406d-a744-69ffe8ca3f4b" providerId="ADAL" clId="{9E5674F8-08D8-47BE-8333-9B89723661F9}" dt="2023-11-23T05:41:19.022" v="296"/>
          <ac:spMkLst>
            <pc:docMk/>
            <pc:sldMk cId="690379486" sldId="2147475773"/>
            <ac:spMk id="1273" creationId="{51782A30-8C5D-582D-FC49-B1C05A94C733}"/>
          </ac:spMkLst>
        </pc:spChg>
        <pc:spChg chg="mod">
          <ac:chgData name="ALHAMMADI Rayan" userId="2693ed4d-fabb-406d-a744-69ffe8ca3f4b" providerId="ADAL" clId="{9E5674F8-08D8-47BE-8333-9B89723661F9}" dt="2023-11-23T05:41:19.022" v="296"/>
          <ac:spMkLst>
            <pc:docMk/>
            <pc:sldMk cId="690379486" sldId="2147475773"/>
            <ac:spMk id="1274" creationId="{AB473913-7D97-3C5C-01E6-943F609B707C}"/>
          </ac:spMkLst>
        </pc:spChg>
        <pc:spChg chg="mod">
          <ac:chgData name="ALHAMMADI Rayan" userId="2693ed4d-fabb-406d-a744-69ffe8ca3f4b" providerId="ADAL" clId="{9E5674F8-08D8-47BE-8333-9B89723661F9}" dt="2023-11-23T05:41:19.022" v="296"/>
          <ac:spMkLst>
            <pc:docMk/>
            <pc:sldMk cId="690379486" sldId="2147475773"/>
            <ac:spMk id="1275" creationId="{580AFDC1-E2D4-5AB1-943E-A0D51031B1F9}"/>
          </ac:spMkLst>
        </pc:spChg>
        <pc:spChg chg="mod">
          <ac:chgData name="ALHAMMADI Rayan" userId="2693ed4d-fabb-406d-a744-69ffe8ca3f4b" providerId="ADAL" clId="{9E5674F8-08D8-47BE-8333-9B89723661F9}" dt="2023-11-23T05:41:19.022" v="296"/>
          <ac:spMkLst>
            <pc:docMk/>
            <pc:sldMk cId="690379486" sldId="2147475773"/>
            <ac:spMk id="1276" creationId="{162A0669-C3FE-070A-1230-17E245E377E0}"/>
          </ac:spMkLst>
        </pc:spChg>
        <pc:grpChg chg="add del mod">
          <ac:chgData name="ALHAMMADI Rayan" userId="2693ed4d-fabb-406d-a744-69ffe8ca3f4b" providerId="ADAL" clId="{9E5674F8-08D8-47BE-8333-9B89723661F9}" dt="2023-11-23T05:41:17.602" v="295" actId="478"/>
          <ac:grpSpMkLst>
            <pc:docMk/>
            <pc:sldMk cId="690379486" sldId="2147475773"/>
            <ac:grpSpMk id="8" creationId="{979C797E-173F-B951-1DD3-3388D1C93BFF}"/>
          </ac:grpSpMkLst>
        </pc:grpChg>
        <pc:grpChg chg="mod">
          <ac:chgData name="ALHAMMADI Rayan" userId="2693ed4d-fabb-406d-a744-69ffe8ca3f4b" providerId="ADAL" clId="{9E5674F8-08D8-47BE-8333-9B89723661F9}" dt="2023-11-23T05:41:00.190" v="292"/>
          <ac:grpSpMkLst>
            <pc:docMk/>
            <pc:sldMk cId="690379486" sldId="2147475773"/>
            <ac:grpSpMk id="9" creationId="{3EABE5BF-D092-6C27-7033-F5F05861B853}"/>
          </ac:grpSpMkLst>
        </pc:grpChg>
        <pc:grpChg chg="mod">
          <ac:chgData name="ALHAMMADI Rayan" userId="2693ed4d-fabb-406d-a744-69ffe8ca3f4b" providerId="ADAL" clId="{9E5674F8-08D8-47BE-8333-9B89723661F9}" dt="2023-11-23T05:41:00.190" v="292"/>
          <ac:grpSpMkLst>
            <pc:docMk/>
            <pc:sldMk cId="690379486" sldId="2147475773"/>
            <ac:grpSpMk id="10" creationId="{90784C0A-3BD3-4B3C-8824-204FACD02842}"/>
          </ac:grpSpMkLst>
        </pc:grpChg>
        <pc:grpChg chg="mod">
          <ac:chgData name="ALHAMMADI Rayan" userId="2693ed4d-fabb-406d-a744-69ffe8ca3f4b" providerId="ADAL" clId="{9E5674F8-08D8-47BE-8333-9B89723661F9}" dt="2023-11-23T05:41:00.190" v="292"/>
          <ac:grpSpMkLst>
            <pc:docMk/>
            <pc:sldMk cId="690379486" sldId="2147475773"/>
            <ac:grpSpMk id="12" creationId="{7A4D81AB-2641-03E3-8651-38FBF56A912D}"/>
          </ac:grpSpMkLst>
        </pc:grpChg>
        <pc:grpChg chg="mod">
          <ac:chgData name="ALHAMMADI Rayan" userId="2693ed4d-fabb-406d-a744-69ffe8ca3f4b" providerId="ADAL" clId="{9E5674F8-08D8-47BE-8333-9B89723661F9}" dt="2023-11-23T05:41:00.190" v="292"/>
          <ac:grpSpMkLst>
            <pc:docMk/>
            <pc:sldMk cId="690379486" sldId="2147475773"/>
            <ac:grpSpMk id="15" creationId="{5BAD8868-7D78-9612-9F0F-6C6FE94D8876}"/>
          </ac:grpSpMkLst>
        </pc:grpChg>
        <pc:grpChg chg="add mod">
          <ac:chgData name="ALHAMMADI Rayan" userId="2693ed4d-fabb-406d-a744-69ffe8ca3f4b" providerId="ADAL" clId="{9E5674F8-08D8-47BE-8333-9B89723661F9}" dt="2023-11-23T05:41:25.188" v="297" actId="14100"/>
          <ac:grpSpMkLst>
            <pc:docMk/>
            <pc:sldMk cId="690379486" sldId="2147475773"/>
            <ac:grpSpMk id="643" creationId="{C3240BDC-C937-E801-E0CD-E3423DD19853}"/>
          </ac:grpSpMkLst>
        </pc:grpChg>
        <pc:grpChg chg="mod">
          <ac:chgData name="ALHAMMADI Rayan" userId="2693ed4d-fabb-406d-a744-69ffe8ca3f4b" providerId="ADAL" clId="{9E5674F8-08D8-47BE-8333-9B89723661F9}" dt="2023-11-23T05:41:19.022" v="296"/>
          <ac:grpSpMkLst>
            <pc:docMk/>
            <pc:sldMk cId="690379486" sldId="2147475773"/>
            <ac:grpSpMk id="645" creationId="{8609C350-F7FC-5E8D-BFD8-35666ED05ACA}"/>
          </ac:grpSpMkLst>
        </pc:grpChg>
        <pc:grpChg chg="mod">
          <ac:chgData name="ALHAMMADI Rayan" userId="2693ed4d-fabb-406d-a744-69ffe8ca3f4b" providerId="ADAL" clId="{9E5674F8-08D8-47BE-8333-9B89723661F9}" dt="2023-11-23T05:41:19.022" v="296"/>
          <ac:grpSpMkLst>
            <pc:docMk/>
            <pc:sldMk cId="690379486" sldId="2147475773"/>
            <ac:grpSpMk id="678" creationId="{3FC26181-7D3D-5B69-0E2B-87901A7853E6}"/>
          </ac:grpSpMkLst>
        </pc:grpChg>
        <pc:grpChg chg="mod">
          <ac:chgData name="ALHAMMADI Rayan" userId="2693ed4d-fabb-406d-a744-69ffe8ca3f4b" providerId="ADAL" clId="{9E5674F8-08D8-47BE-8333-9B89723661F9}" dt="2023-11-23T05:41:19.022" v="296"/>
          <ac:grpSpMkLst>
            <pc:docMk/>
            <pc:sldMk cId="690379486" sldId="2147475773"/>
            <ac:grpSpMk id="679" creationId="{A5BBB4CF-0C24-1125-FEC5-2758FA9C654A}"/>
          </ac:grpSpMkLst>
        </pc:grpChg>
        <pc:grpChg chg="mod">
          <ac:chgData name="ALHAMMADI Rayan" userId="2693ed4d-fabb-406d-a744-69ffe8ca3f4b" providerId="ADAL" clId="{9E5674F8-08D8-47BE-8333-9B89723661F9}" dt="2023-11-23T05:41:19.022" v="296"/>
          <ac:grpSpMkLst>
            <pc:docMk/>
            <pc:sldMk cId="690379486" sldId="2147475773"/>
            <ac:grpSpMk id="680" creationId="{9813AB89-E5F8-C2F7-4953-536133D78815}"/>
          </ac:grpSpMkLst>
        </pc:grpChg>
        <pc:grpChg chg="mod">
          <ac:chgData name="ALHAMMADI Rayan" userId="2693ed4d-fabb-406d-a744-69ffe8ca3f4b" providerId="ADAL" clId="{9E5674F8-08D8-47BE-8333-9B89723661F9}" dt="2023-11-23T05:41:19.022" v="296"/>
          <ac:grpSpMkLst>
            <pc:docMk/>
            <pc:sldMk cId="690379486" sldId="2147475773"/>
            <ac:grpSpMk id="681" creationId="{D98CF2F4-4B08-2FC0-4600-AA76670088D8}"/>
          </ac:grpSpMkLst>
        </pc:grpChg>
        <pc:picChg chg="del">
          <ac:chgData name="ALHAMMADI Rayan" userId="2693ed4d-fabb-406d-a744-69ffe8ca3f4b" providerId="ADAL" clId="{9E5674F8-08D8-47BE-8333-9B89723661F9}" dt="2023-11-23T05:40:02.707" v="265" actId="478"/>
          <ac:picMkLst>
            <pc:docMk/>
            <pc:sldMk cId="690379486" sldId="2147475773"/>
            <ac:picMk id="13" creationId="{EF04E590-77AC-F214-0C3A-796CCEE83F2D}"/>
          </ac:picMkLst>
        </pc:picChg>
        <pc:cxnChg chg="add mod">
          <ac:chgData name="ALHAMMADI Rayan" userId="2693ed4d-fabb-406d-a744-69ffe8ca3f4b" providerId="ADAL" clId="{9E5674F8-08D8-47BE-8333-9B89723661F9}" dt="2023-11-23T05:40:51.824" v="291" actId="1037"/>
          <ac:cxnSpMkLst>
            <pc:docMk/>
            <pc:sldMk cId="690379486" sldId="2147475773"/>
            <ac:cxnSpMk id="5" creationId="{CF943314-ECD1-A90D-D402-BB671FAFAB58}"/>
          </ac:cxnSpMkLst>
        </pc:cxnChg>
        <pc:cxnChg chg="add del mod">
          <ac:chgData name="ALHAMMADI Rayan" userId="2693ed4d-fabb-406d-a744-69ffe8ca3f4b" providerId="ADAL" clId="{9E5674F8-08D8-47BE-8333-9B89723661F9}" dt="2023-11-23T05:41:16.223" v="294" actId="478"/>
          <ac:cxnSpMkLst>
            <pc:docMk/>
            <pc:sldMk cId="690379486" sldId="2147475773"/>
            <ac:cxnSpMk id="614" creationId="{52E40AD3-4A24-CC75-0425-9CA122A0053E}"/>
          </ac:cxnSpMkLst>
        </pc:cxnChg>
        <pc:cxnChg chg="add del mod">
          <ac:chgData name="ALHAMMADI Rayan" userId="2693ed4d-fabb-406d-a744-69ffe8ca3f4b" providerId="ADAL" clId="{9E5674F8-08D8-47BE-8333-9B89723661F9}" dt="2023-11-23T05:41:16.223" v="294" actId="478"/>
          <ac:cxnSpMkLst>
            <pc:docMk/>
            <pc:sldMk cId="690379486" sldId="2147475773"/>
            <ac:cxnSpMk id="617" creationId="{3801652E-139E-4C68-586F-76D078291063}"/>
          </ac:cxnSpMkLst>
        </pc:cxnChg>
        <pc:cxnChg chg="add del mod">
          <ac:chgData name="ALHAMMADI Rayan" userId="2693ed4d-fabb-406d-a744-69ffe8ca3f4b" providerId="ADAL" clId="{9E5674F8-08D8-47BE-8333-9B89723661F9}" dt="2023-11-23T05:41:16.223" v="294" actId="478"/>
          <ac:cxnSpMkLst>
            <pc:docMk/>
            <pc:sldMk cId="690379486" sldId="2147475773"/>
            <ac:cxnSpMk id="618" creationId="{906F05B8-4CDC-47B4-C20A-A25F456F0B24}"/>
          </ac:cxnSpMkLst>
        </pc:cxnChg>
        <pc:cxnChg chg="add del mod">
          <ac:chgData name="ALHAMMADI Rayan" userId="2693ed4d-fabb-406d-a744-69ffe8ca3f4b" providerId="ADAL" clId="{9E5674F8-08D8-47BE-8333-9B89723661F9}" dt="2023-11-23T05:41:16.223" v="294" actId="478"/>
          <ac:cxnSpMkLst>
            <pc:docMk/>
            <pc:sldMk cId="690379486" sldId="2147475773"/>
            <ac:cxnSpMk id="621" creationId="{26151A20-3B49-57D5-6C18-B18F8EF84D09}"/>
          </ac:cxnSpMkLst>
        </pc:cxnChg>
        <pc:cxnChg chg="add del mod">
          <ac:chgData name="ALHAMMADI Rayan" userId="2693ed4d-fabb-406d-a744-69ffe8ca3f4b" providerId="ADAL" clId="{9E5674F8-08D8-47BE-8333-9B89723661F9}" dt="2023-11-23T05:41:16.223" v="294" actId="478"/>
          <ac:cxnSpMkLst>
            <pc:docMk/>
            <pc:sldMk cId="690379486" sldId="2147475773"/>
            <ac:cxnSpMk id="624" creationId="{186F4D24-4445-60A5-636C-FBC7448FEEE0}"/>
          </ac:cxnSpMkLst>
        </pc:cxnChg>
        <pc:cxnChg chg="add del mod">
          <ac:chgData name="ALHAMMADI Rayan" userId="2693ed4d-fabb-406d-a744-69ffe8ca3f4b" providerId="ADAL" clId="{9E5674F8-08D8-47BE-8333-9B89723661F9}" dt="2023-11-23T05:41:16.223" v="294" actId="478"/>
          <ac:cxnSpMkLst>
            <pc:docMk/>
            <pc:sldMk cId="690379486" sldId="2147475773"/>
            <ac:cxnSpMk id="627" creationId="{EA9C3EC2-311D-BF2D-8945-3881BDDE6A5C}"/>
          </ac:cxnSpMkLst>
        </pc:cxnChg>
        <pc:cxnChg chg="add del mod">
          <ac:chgData name="ALHAMMADI Rayan" userId="2693ed4d-fabb-406d-a744-69ffe8ca3f4b" providerId="ADAL" clId="{9E5674F8-08D8-47BE-8333-9B89723661F9}" dt="2023-11-23T05:41:16.223" v="294" actId="478"/>
          <ac:cxnSpMkLst>
            <pc:docMk/>
            <pc:sldMk cId="690379486" sldId="2147475773"/>
            <ac:cxnSpMk id="629" creationId="{A7154AC9-37CC-B97F-BAB7-2C2460DA4A43}"/>
          </ac:cxnSpMkLst>
        </pc:cxnChg>
        <pc:cxnChg chg="add del mod">
          <ac:chgData name="ALHAMMADI Rayan" userId="2693ed4d-fabb-406d-a744-69ffe8ca3f4b" providerId="ADAL" clId="{9E5674F8-08D8-47BE-8333-9B89723661F9}" dt="2023-11-23T05:41:16.223" v="294" actId="478"/>
          <ac:cxnSpMkLst>
            <pc:docMk/>
            <pc:sldMk cId="690379486" sldId="2147475773"/>
            <ac:cxnSpMk id="632" creationId="{F3B1A95F-90E2-7457-8626-403381E40B49}"/>
          </ac:cxnSpMkLst>
        </pc:cxnChg>
        <pc:cxnChg chg="add del mod">
          <ac:chgData name="ALHAMMADI Rayan" userId="2693ed4d-fabb-406d-a744-69ffe8ca3f4b" providerId="ADAL" clId="{9E5674F8-08D8-47BE-8333-9B89723661F9}" dt="2023-11-23T05:41:16.223" v="294" actId="478"/>
          <ac:cxnSpMkLst>
            <pc:docMk/>
            <pc:sldMk cId="690379486" sldId="2147475773"/>
            <ac:cxnSpMk id="633" creationId="{0167D253-6B69-0590-8861-9C00BAF9A9A2}"/>
          </ac:cxnSpMkLst>
        </pc:cxnChg>
        <pc:cxnChg chg="add del mod">
          <ac:chgData name="ALHAMMADI Rayan" userId="2693ed4d-fabb-406d-a744-69ffe8ca3f4b" providerId="ADAL" clId="{9E5674F8-08D8-47BE-8333-9B89723661F9}" dt="2023-11-23T05:41:16.223" v="294" actId="478"/>
          <ac:cxnSpMkLst>
            <pc:docMk/>
            <pc:sldMk cId="690379486" sldId="2147475773"/>
            <ac:cxnSpMk id="635" creationId="{843F5116-9FC6-6CEB-71FB-D133C5A283B8}"/>
          </ac:cxnSpMkLst>
        </pc:cxnChg>
        <pc:cxnChg chg="add del mod">
          <ac:chgData name="ALHAMMADI Rayan" userId="2693ed4d-fabb-406d-a744-69ffe8ca3f4b" providerId="ADAL" clId="{9E5674F8-08D8-47BE-8333-9B89723661F9}" dt="2023-11-23T05:41:16.223" v="294" actId="478"/>
          <ac:cxnSpMkLst>
            <pc:docMk/>
            <pc:sldMk cId="690379486" sldId="2147475773"/>
            <ac:cxnSpMk id="638" creationId="{522EFF9C-9461-C8A7-7AA3-C9D9C8DB0E33}"/>
          </ac:cxnSpMkLst>
        </pc:cxnChg>
        <pc:cxnChg chg="add del mod">
          <ac:chgData name="ALHAMMADI Rayan" userId="2693ed4d-fabb-406d-a744-69ffe8ca3f4b" providerId="ADAL" clId="{9E5674F8-08D8-47BE-8333-9B89723661F9}" dt="2023-11-23T05:41:16.223" v="294" actId="478"/>
          <ac:cxnSpMkLst>
            <pc:docMk/>
            <pc:sldMk cId="690379486" sldId="2147475773"/>
            <ac:cxnSpMk id="639" creationId="{8ACF68E7-5409-CE5C-7EAB-B1A382376921}"/>
          </ac:cxnSpMkLst>
        </pc:cxnChg>
        <pc:cxnChg chg="add del mod">
          <ac:chgData name="ALHAMMADI Rayan" userId="2693ed4d-fabb-406d-a744-69ffe8ca3f4b" providerId="ADAL" clId="{9E5674F8-08D8-47BE-8333-9B89723661F9}" dt="2023-11-23T05:41:16.223" v="294" actId="478"/>
          <ac:cxnSpMkLst>
            <pc:docMk/>
            <pc:sldMk cId="690379486" sldId="2147475773"/>
            <ac:cxnSpMk id="641" creationId="{78B42005-4593-B8C4-B828-812110EDD4AE}"/>
          </ac:cxnSpMkLst>
        </pc:cxnChg>
        <pc:cxnChg chg="mod">
          <ac:chgData name="ALHAMMADI Rayan" userId="2693ed4d-fabb-406d-a744-69ffe8ca3f4b" providerId="ADAL" clId="{9E5674F8-08D8-47BE-8333-9B89723661F9}" dt="2023-11-23T05:41:19.022" v="296"/>
          <ac:cxnSpMkLst>
            <pc:docMk/>
            <pc:sldMk cId="690379486" sldId="2147475773"/>
            <ac:cxnSpMk id="649" creationId="{04F52556-44B8-2785-BB54-A1322355F68E}"/>
          </ac:cxnSpMkLst>
        </pc:cxnChg>
        <pc:cxnChg chg="mod">
          <ac:chgData name="ALHAMMADI Rayan" userId="2693ed4d-fabb-406d-a744-69ffe8ca3f4b" providerId="ADAL" clId="{9E5674F8-08D8-47BE-8333-9B89723661F9}" dt="2023-11-23T05:41:19.022" v="296"/>
          <ac:cxnSpMkLst>
            <pc:docMk/>
            <pc:sldMk cId="690379486" sldId="2147475773"/>
            <ac:cxnSpMk id="652" creationId="{FD45C9C9-2A6B-FE1C-A457-23CDB3FDF043}"/>
          </ac:cxnSpMkLst>
        </pc:cxnChg>
        <pc:cxnChg chg="mod">
          <ac:chgData name="ALHAMMADI Rayan" userId="2693ed4d-fabb-406d-a744-69ffe8ca3f4b" providerId="ADAL" clId="{9E5674F8-08D8-47BE-8333-9B89723661F9}" dt="2023-11-23T05:41:19.022" v="296"/>
          <ac:cxnSpMkLst>
            <pc:docMk/>
            <pc:sldMk cId="690379486" sldId="2147475773"/>
            <ac:cxnSpMk id="653" creationId="{C0117DA4-B2C4-FE1F-6021-36AE889F9E6D}"/>
          </ac:cxnSpMkLst>
        </pc:cxnChg>
        <pc:cxnChg chg="mod">
          <ac:chgData name="ALHAMMADI Rayan" userId="2693ed4d-fabb-406d-a744-69ffe8ca3f4b" providerId="ADAL" clId="{9E5674F8-08D8-47BE-8333-9B89723661F9}" dt="2023-11-23T05:41:19.022" v="296"/>
          <ac:cxnSpMkLst>
            <pc:docMk/>
            <pc:sldMk cId="690379486" sldId="2147475773"/>
            <ac:cxnSpMk id="656" creationId="{649BF109-1107-F7B5-AF77-F487A2CEE728}"/>
          </ac:cxnSpMkLst>
        </pc:cxnChg>
        <pc:cxnChg chg="mod">
          <ac:chgData name="ALHAMMADI Rayan" userId="2693ed4d-fabb-406d-a744-69ffe8ca3f4b" providerId="ADAL" clId="{9E5674F8-08D8-47BE-8333-9B89723661F9}" dt="2023-11-23T05:41:19.022" v="296"/>
          <ac:cxnSpMkLst>
            <pc:docMk/>
            <pc:sldMk cId="690379486" sldId="2147475773"/>
            <ac:cxnSpMk id="659" creationId="{7177A8A9-4939-8751-F5B8-0815DF831D3A}"/>
          </ac:cxnSpMkLst>
        </pc:cxnChg>
        <pc:cxnChg chg="mod">
          <ac:chgData name="ALHAMMADI Rayan" userId="2693ed4d-fabb-406d-a744-69ffe8ca3f4b" providerId="ADAL" clId="{9E5674F8-08D8-47BE-8333-9B89723661F9}" dt="2023-11-23T05:41:19.022" v="296"/>
          <ac:cxnSpMkLst>
            <pc:docMk/>
            <pc:sldMk cId="690379486" sldId="2147475773"/>
            <ac:cxnSpMk id="662" creationId="{54E16E95-8C9B-1503-ADC8-4D4FD8A04842}"/>
          </ac:cxnSpMkLst>
        </pc:cxnChg>
        <pc:cxnChg chg="mod">
          <ac:chgData name="ALHAMMADI Rayan" userId="2693ed4d-fabb-406d-a744-69ffe8ca3f4b" providerId="ADAL" clId="{9E5674F8-08D8-47BE-8333-9B89723661F9}" dt="2023-11-23T05:41:19.022" v="296"/>
          <ac:cxnSpMkLst>
            <pc:docMk/>
            <pc:sldMk cId="690379486" sldId="2147475773"/>
            <ac:cxnSpMk id="664" creationId="{90D2B9D2-FCFC-3D19-C59F-2D85784719D0}"/>
          </ac:cxnSpMkLst>
        </pc:cxnChg>
        <pc:cxnChg chg="mod">
          <ac:chgData name="ALHAMMADI Rayan" userId="2693ed4d-fabb-406d-a744-69ffe8ca3f4b" providerId="ADAL" clId="{9E5674F8-08D8-47BE-8333-9B89723661F9}" dt="2023-11-23T05:41:19.022" v="296"/>
          <ac:cxnSpMkLst>
            <pc:docMk/>
            <pc:sldMk cId="690379486" sldId="2147475773"/>
            <ac:cxnSpMk id="667" creationId="{B6CC966B-8D52-956D-0920-82900D766D9D}"/>
          </ac:cxnSpMkLst>
        </pc:cxnChg>
        <pc:cxnChg chg="mod">
          <ac:chgData name="ALHAMMADI Rayan" userId="2693ed4d-fabb-406d-a744-69ffe8ca3f4b" providerId="ADAL" clId="{9E5674F8-08D8-47BE-8333-9B89723661F9}" dt="2023-11-23T05:41:19.022" v="296"/>
          <ac:cxnSpMkLst>
            <pc:docMk/>
            <pc:sldMk cId="690379486" sldId="2147475773"/>
            <ac:cxnSpMk id="668" creationId="{4D5C58FF-4533-B809-1F13-AEFA9A5632DD}"/>
          </ac:cxnSpMkLst>
        </pc:cxnChg>
        <pc:cxnChg chg="mod">
          <ac:chgData name="ALHAMMADI Rayan" userId="2693ed4d-fabb-406d-a744-69ffe8ca3f4b" providerId="ADAL" clId="{9E5674F8-08D8-47BE-8333-9B89723661F9}" dt="2023-11-23T05:41:19.022" v="296"/>
          <ac:cxnSpMkLst>
            <pc:docMk/>
            <pc:sldMk cId="690379486" sldId="2147475773"/>
            <ac:cxnSpMk id="670" creationId="{68BCE2AD-AE37-40BB-4F73-7E551CB089FB}"/>
          </ac:cxnSpMkLst>
        </pc:cxnChg>
        <pc:cxnChg chg="mod">
          <ac:chgData name="ALHAMMADI Rayan" userId="2693ed4d-fabb-406d-a744-69ffe8ca3f4b" providerId="ADAL" clId="{9E5674F8-08D8-47BE-8333-9B89723661F9}" dt="2023-11-23T05:41:19.022" v="296"/>
          <ac:cxnSpMkLst>
            <pc:docMk/>
            <pc:sldMk cId="690379486" sldId="2147475773"/>
            <ac:cxnSpMk id="673" creationId="{3BE61BB7-FC6E-E7B6-B2CB-09F5B998EEBF}"/>
          </ac:cxnSpMkLst>
        </pc:cxnChg>
        <pc:cxnChg chg="mod">
          <ac:chgData name="ALHAMMADI Rayan" userId="2693ed4d-fabb-406d-a744-69ffe8ca3f4b" providerId="ADAL" clId="{9E5674F8-08D8-47BE-8333-9B89723661F9}" dt="2023-11-23T05:41:19.022" v="296"/>
          <ac:cxnSpMkLst>
            <pc:docMk/>
            <pc:sldMk cId="690379486" sldId="2147475773"/>
            <ac:cxnSpMk id="674" creationId="{1EE41834-3821-D4A3-E934-264A553075F3}"/>
          </ac:cxnSpMkLst>
        </pc:cxnChg>
        <pc:cxnChg chg="mod">
          <ac:chgData name="ALHAMMADI Rayan" userId="2693ed4d-fabb-406d-a744-69ffe8ca3f4b" providerId="ADAL" clId="{9E5674F8-08D8-47BE-8333-9B89723661F9}" dt="2023-11-23T05:41:19.022" v="296"/>
          <ac:cxnSpMkLst>
            <pc:docMk/>
            <pc:sldMk cId="690379486" sldId="2147475773"/>
            <ac:cxnSpMk id="676" creationId="{CAB0E647-38A2-61E4-CD3A-58A39E6DC6F9}"/>
          </ac:cxnSpMkLst>
        </pc:cxnChg>
      </pc:sldChg>
      <pc:sldChg chg="addSp delSp modSp add mod">
        <pc:chgData name="ALHAMMADI Rayan" userId="2693ed4d-fabb-406d-a744-69ffe8ca3f4b" providerId="ADAL" clId="{9E5674F8-08D8-47BE-8333-9B89723661F9}" dt="2023-11-23T05:42:56.588" v="341"/>
        <pc:sldMkLst>
          <pc:docMk/>
          <pc:sldMk cId="1672691160" sldId="2147475774"/>
        </pc:sldMkLst>
        <pc:spChg chg="mod">
          <ac:chgData name="ALHAMMADI Rayan" userId="2693ed4d-fabb-406d-a744-69ffe8ca3f4b" providerId="ADAL" clId="{9E5674F8-08D8-47BE-8333-9B89723661F9}" dt="2023-11-23T05:42:07.702" v="302" actId="20577"/>
          <ac:spMkLst>
            <pc:docMk/>
            <pc:sldMk cId="1672691160" sldId="2147475774"/>
            <ac:spMk id="2" creationId="{0D71577C-093F-4BDD-AA9B-19B5D86828A1}"/>
          </ac:spMkLst>
        </pc:spChg>
        <pc:spChg chg="add mod">
          <ac:chgData name="ALHAMMADI Rayan" userId="2693ed4d-fabb-406d-a744-69ffe8ca3f4b" providerId="ADAL" clId="{9E5674F8-08D8-47BE-8333-9B89723661F9}" dt="2023-11-23T05:42:50.828" v="340"/>
          <ac:spMkLst>
            <pc:docMk/>
            <pc:sldMk cId="1672691160" sldId="2147475774"/>
            <ac:spMk id="8" creationId="{E226CB4B-DFB3-0466-E583-B12C060231BD}"/>
          </ac:spMkLst>
        </pc:spChg>
        <pc:spChg chg="add mod">
          <ac:chgData name="ALHAMMADI Rayan" userId="2693ed4d-fabb-406d-a744-69ffe8ca3f4b" providerId="ADAL" clId="{9E5674F8-08D8-47BE-8333-9B89723661F9}" dt="2023-11-23T05:42:50.828" v="340"/>
          <ac:spMkLst>
            <pc:docMk/>
            <pc:sldMk cId="1672691160" sldId="2147475774"/>
            <ac:spMk id="9" creationId="{39C15200-4974-E0A1-E212-86E38C3006EB}"/>
          </ac:spMkLst>
        </pc:spChg>
        <pc:spChg chg="add mod">
          <ac:chgData name="ALHAMMADI Rayan" userId="2693ed4d-fabb-406d-a744-69ffe8ca3f4b" providerId="ADAL" clId="{9E5674F8-08D8-47BE-8333-9B89723661F9}" dt="2023-11-23T05:42:50.828" v="340"/>
          <ac:spMkLst>
            <pc:docMk/>
            <pc:sldMk cId="1672691160" sldId="2147475774"/>
            <ac:spMk id="10" creationId="{7F2B13B5-4F78-4B4B-7A7C-00DB872C039A}"/>
          </ac:spMkLst>
        </pc:spChg>
        <pc:spChg chg="add mod">
          <ac:chgData name="ALHAMMADI Rayan" userId="2693ed4d-fabb-406d-a744-69ffe8ca3f4b" providerId="ADAL" clId="{9E5674F8-08D8-47BE-8333-9B89723661F9}" dt="2023-11-23T05:42:50.828" v="340"/>
          <ac:spMkLst>
            <pc:docMk/>
            <pc:sldMk cId="1672691160" sldId="2147475774"/>
            <ac:spMk id="11" creationId="{0BB22A38-5ECF-056B-6CF4-7803F2C4D308}"/>
          </ac:spMkLst>
        </pc:spChg>
        <pc:spChg chg="add mod">
          <ac:chgData name="ALHAMMADI Rayan" userId="2693ed4d-fabb-406d-a744-69ffe8ca3f4b" providerId="ADAL" clId="{9E5674F8-08D8-47BE-8333-9B89723661F9}" dt="2023-11-23T05:42:50.828" v="340"/>
          <ac:spMkLst>
            <pc:docMk/>
            <pc:sldMk cId="1672691160" sldId="2147475774"/>
            <ac:spMk id="12" creationId="{F3DB0CD0-E0B0-E6EA-33C7-2F1C86F26A20}"/>
          </ac:spMkLst>
        </pc:spChg>
        <pc:spChg chg="mod">
          <ac:chgData name="ALHAMMADI Rayan" userId="2693ed4d-fabb-406d-a744-69ffe8ca3f4b" providerId="ADAL" clId="{9E5674F8-08D8-47BE-8333-9B89723661F9}" dt="2023-11-23T05:42:50.828" v="340"/>
          <ac:spMkLst>
            <pc:docMk/>
            <pc:sldMk cId="1672691160" sldId="2147475774"/>
            <ac:spMk id="20" creationId="{312DE483-ABC9-956D-453E-7F8303B62150}"/>
          </ac:spMkLst>
        </pc:spChg>
        <pc:spChg chg="mod">
          <ac:chgData name="ALHAMMADI Rayan" userId="2693ed4d-fabb-406d-a744-69ffe8ca3f4b" providerId="ADAL" clId="{9E5674F8-08D8-47BE-8333-9B89723661F9}" dt="2023-11-23T05:42:50.828" v="340"/>
          <ac:spMkLst>
            <pc:docMk/>
            <pc:sldMk cId="1672691160" sldId="2147475774"/>
            <ac:spMk id="21" creationId="{140E96F4-1034-3319-1C3C-192DC63BAA32}"/>
          </ac:spMkLst>
        </pc:spChg>
        <pc:spChg chg="mod">
          <ac:chgData name="ALHAMMADI Rayan" userId="2693ed4d-fabb-406d-a744-69ffe8ca3f4b" providerId="ADAL" clId="{9E5674F8-08D8-47BE-8333-9B89723661F9}" dt="2023-11-23T05:42:50.828" v="340"/>
          <ac:spMkLst>
            <pc:docMk/>
            <pc:sldMk cId="1672691160" sldId="2147475774"/>
            <ac:spMk id="22" creationId="{00A625AD-289E-9E55-E81D-D2FD64504012}"/>
          </ac:spMkLst>
        </pc:spChg>
        <pc:spChg chg="mod">
          <ac:chgData name="ALHAMMADI Rayan" userId="2693ed4d-fabb-406d-a744-69ffe8ca3f4b" providerId="ADAL" clId="{9E5674F8-08D8-47BE-8333-9B89723661F9}" dt="2023-11-23T05:42:50.828" v="340"/>
          <ac:spMkLst>
            <pc:docMk/>
            <pc:sldMk cId="1672691160" sldId="2147475774"/>
            <ac:spMk id="23" creationId="{87C27F4E-8040-CDDA-BB1B-5D436A49B5EB}"/>
          </ac:spMkLst>
        </pc:spChg>
        <pc:spChg chg="mod">
          <ac:chgData name="ALHAMMADI Rayan" userId="2693ed4d-fabb-406d-a744-69ffe8ca3f4b" providerId="ADAL" clId="{9E5674F8-08D8-47BE-8333-9B89723661F9}" dt="2023-11-23T05:42:50.828" v="340"/>
          <ac:spMkLst>
            <pc:docMk/>
            <pc:sldMk cId="1672691160" sldId="2147475774"/>
            <ac:spMk id="24" creationId="{24F2B8AB-6D9C-A35F-C349-CF03F512CE97}"/>
          </ac:spMkLst>
        </pc:spChg>
        <pc:spChg chg="mod">
          <ac:chgData name="ALHAMMADI Rayan" userId="2693ed4d-fabb-406d-a744-69ffe8ca3f4b" providerId="ADAL" clId="{9E5674F8-08D8-47BE-8333-9B89723661F9}" dt="2023-11-23T05:42:50.828" v="340"/>
          <ac:spMkLst>
            <pc:docMk/>
            <pc:sldMk cId="1672691160" sldId="2147475774"/>
            <ac:spMk id="25" creationId="{47330C7D-9782-35FC-6834-29FB7F31057A}"/>
          </ac:spMkLst>
        </pc:spChg>
        <pc:spChg chg="mod">
          <ac:chgData name="ALHAMMADI Rayan" userId="2693ed4d-fabb-406d-a744-69ffe8ca3f4b" providerId="ADAL" clId="{9E5674F8-08D8-47BE-8333-9B89723661F9}" dt="2023-11-23T05:42:50.828" v="340"/>
          <ac:spMkLst>
            <pc:docMk/>
            <pc:sldMk cId="1672691160" sldId="2147475774"/>
            <ac:spMk id="26" creationId="{9D0E2FBD-6FAE-C8F1-31E4-D47B4A5A8334}"/>
          </ac:spMkLst>
        </pc:spChg>
        <pc:spChg chg="mod">
          <ac:chgData name="ALHAMMADI Rayan" userId="2693ed4d-fabb-406d-a744-69ffe8ca3f4b" providerId="ADAL" clId="{9E5674F8-08D8-47BE-8333-9B89723661F9}" dt="2023-11-23T05:42:50.828" v="340"/>
          <ac:spMkLst>
            <pc:docMk/>
            <pc:sldMk cId="1672691160" sldId="2147475774"/>
            <ac:spMk id="27" creationId="{CD7DF457-24FD-963A-76BC-4F6F29B88E25}"/>
          </ac:spMkLst>
        </pc:spChg>
        <pc:spChg chg="mod">
          <ac:chgData name="ALHAMMADI Rayan" userId="2693ed4d-fabb-406d-a744-69ffe8ca3f4b" providerId="ADAL" clId="{9E5674F8-08D8-47BE-8333-9B89723661F9}" dt="2023-11-23T05:42:50.828" v="340"/>
          <ac:spMkLst>
            <pc:docMk/>
            <pc:sldMk cId="1672691160" sldId="2147475774"/>
            <ac:spMk id="642" creationId="{2A15C24B-EE3B-3B18-C2BE-CF443254696D}"/>
          </ac:spMkLst>
        </pc:spChg>
        <pc:spChg chg="mod">
          <ac:chgData name="ALHAMMADI Rayan" userId="2693ed4d-fabb-406d-a744-69ffe8ca3f4b" providerId="ADAL" clId="{9E5674F8-08D8-47BE-8333-9B89723661F9}" dt="2023-11-23T05:42:50.828" v="340"/>
          <ac:spMkLst>
            <pc:docMk/>
            <pc:sldMk cId="1672691160" sldId="2147475774"/>
            <ac:spMk id="1280" creationId="{DF19344B-0E1B-3947-AFC2-0E67F52A58BC}"/>
          </ac:spMkLst>
        </pc:spChg>
        <pc:spChg chg="mod">
          <ac:chgData name="ALHAMMADI Rayan" userId="2693ed4d-fabb-406d-a744-69ffe8ca3f4b" providerId="ADAL" clId="{9E5674F8-08D8-47BE-8333-9B89723661F9}" dt="2023-11-23T05:42:50.828" v="340"/>
          <ac:spMkLst>
            <pc:docMk/>
            <pc:sldMk cId="1672691160" sldId="2147475774"/>
            <ac:spMk id="1281" creationId="{CBEFF63C-4B9F-A78B-9E03-008EA200F79D}"/>
          </ac:spMkLst>
        </pc:spChg>
        <pc:spChg chg="mod">
          <ac:chgData name="ALHAMMADI Rayan" userId="2693ed4d-fabb-406d-a744-69ffe8ca3f4b" providerId="ADAL" clId="{9E5674F8-08D8-47BE-8333-9B89723661F9}" dt="2023-11-23T05:42:50.828" v="340"/>
          <ac:spMkLst>
            <pc:docMk/>
            <pc:sldMk cId="1672691160" sldId="2147475774"/>
            <ac:spMk id="1282" creationId="{66BB4829-EE69-E204-1AE5-88C52C0B1753}"/>
          </ac:spMkLst>
        </pc:spChg>
        <pc:spChg chg="mod">
          <ac:chgData name="ALHAMMADI Rayan" userId="2693ed4d-fabb-406d-a744-69ffe8ca3f4b" providerId="ADAL" clId="{9E5674F8-08D8-47BE-8333-9B89723661F9}" dt="2023-11-23T05:42:50.828" v="340"/>
          <ac:spMkLst>
            <pc:docMk/>
            <pc:sldMk cId="1672691160" sldId="2147475774"/>
            <ac:spMk id="1283" creationId="{D44004B0-A192-CC56-861E-ED25B9569CBC}"/>
          </ac:spMkLst>
        </pc:spChg>
        <pc:spChg chg="mod">
          <ac:chgData name="ALHAMMADI Rayan" userId="2693ed4d-fabb-406d-a744-69ffe8ca3f4b" providerId="ADAL" clId="{9E5674F8-08D8-47BE-8333-9B89723661F9}" dt="2023-11-23T05:42:50.828" v="340"/>
          <ac:spMkLst>
            <pc:docMk/>
            <pc:sldMk cId="1672691160" sldId="2147475774"/>
            <ac:spMk id="1284" creationId="{32C740D0-7CAE-2988-F3A5-C91B7FB76C62}"/>
          </ac:spMkLst>
        </pc:spChg>
        <pc:spChg chg="mod">
          <ac:chgData name="ALHAMMADI Rayan" userId="2693ed4d-fabb-406d-a744-69ffe8ca3f4b" providerId="ADAL" clId="{9E5674F8-08D8-47BE-8333-9B89723661F9}" dt="2023-11-23T05:42:50.828" v="340"/>
          <ac:spMkLst>
            <pc:docMk/>
            <pc:sldMk cId="1672691160" sldId="2147475774"/>
            <ac:spMk id="1285" creationId="{15CEBE92-18A3-0F61-04C3-7F3A4E19071F}"/>
          </ac:spMkLst>
        </pc:spChg>
        <pc:spChg chg="mod">
          <ac:chgData name="ALHAMMADI Rayan" userId="2693ed4d-fabb-406d-a744-69ffe8ca3f4b" providerId="ADAL" clId="{9E5674F8-08D8-47BE-8333-9B89723661F9}" dt="2023-11-23T05:42:50.828" v="340"/>
          <ac:spMkLst>
            <pc:docMk/>
            <pc:sldMk cId="1672691160" sldId="2147475774"/>
            <ac:spMk id="1286" creationId="{EE8CA41C-D783-89EB-5D5F-343497E11970}"/>
          </ac:spMkLst>
        </pc:spChg>
        <pc:spChg chg="mod">
          <ac:chgData name="ALHAMMADI Rayan" userId="2693ed4d-fabb-406d-a744-69ffe8ca3f4b" providerId="ADAL" clId="{9E5674F8-08D8-47BE-8333-9B89723661F9}" dt="2023-11-23T05:42:50.828" v="340"/>
          <ac:spMkLst>
            <pc:docMk/>
            <pc:sldMk cId="1672691160" sldId="2147475774"/>
            <ac:spMk id="1287" creationId="{C94EC60B-8C86-326B-59E9-97292F6C9A0F}"/>
          </ac:spMkLst>
        </pc:spChg>
        <pc:spChg chg="mod">
          <ac:chgData name="ALHAMMADI Rayan" userId="2693ed4d-fabb-406d-a744-69ffe8ca3f4b" providerId="ADAL" clId="{9E5674F8-08D8-47BE-8333-9B89723661F9}" dt="2023-11-23T05:42:50.828" v="340"/>
          <ac:spMkLst>
            <pc:docMk/>
            <pc:sldMk cId="1672691160" sldId="2147475774"/>
            <ac:spMk id="1288" creationId="{316C1CBD-F829-9F02-7F18-E557A0F3070F}"/>
          </ac:spMkLst>
        </pc:spChg>
        <pc:spChg chg="mod">
          <ac:chgData name="ALHAMMADI Rayan" userId="2693ed4d-fabb-406d-a744-69ffe8ca3f4b" providerId="ADAL" clId="{9E5674F8-08D8-47BE-8333-9B89723661F9}" dt="2023-11-23T05:42:50.828" v="340"/>
          <ac:spMkLst>
            <pc:docMk/>
            <pc:sldMk cId="1672691160" sldId="2147475774"/>
            <ac:spMk id="1289" creationId="{DA758331-7678-2782-CED6-DC450CDDB890}"/>
          </ac:spMkLst>
        </pc:spChg>
        <pc:spChg chg="mod">
          <ac:chgData name="ALHAMMADI Rayan" userId="2693ed4d-fabb-406d-a744-69ffe8ca3f4b" providerId="ADAL" clId="{9E5674F8-08D8-47BE-8333-9B89723661F9}" dt="2023-11-23T05:42:50.828" v="340"/>
          <ac:spMkLst>
            <pc:docMk/>
            <pc:sldMk cId="1672691160" sldId="2147475774"/>
            <ac:spMk id="1290" creationId="{D577C87C-0D50-8993-2AF1-44FC5F75CB29}"/>
          </ac:spMkLst>
        </pc:spChg>
        <pc:spChg chg="add mod">
          <ac:chgData name="ALHAMMADI Rayan" userId="2693ed4d-fabb-406d-a744-69ffe8ca3f4b" providerId="ADAL" clId="{9E5674F8-08D8-47BE-8333-9B89723661F9}" dt="2023-11-23T05:42:50.828" v="340"/>
          <ac:spMkLst>
            <pc:docMk/>
            <pc:sldMk cId="1672691160" sldId="2147475774"/>
            <ac:spMk id="1291" creationId="{C55DD643-B829-B0FD-E7B5-BDBCA0CA6B9F}"/>
          </ac:spMkLst>
        </pc:spChg>
        <pc:spChg chg="add mod">
          <ac:chgData name="ALHAMMADI Rayan" userId="2693ed4d-fabb-406d-a744-69ffe8ca3f4b" providerId="ADAL" clId="{9E5674F8-08D8-47BE-8333-9B89723661F9}" dt="2023-11-23T05:42:50.828" v="340"/>
          <ac:spMkLst>
            <pc:docMk/>
            <pc:sldMk cId="1672691160" sldId="2147475774"/>
            <ac:spMk id="1292" creationId="{B79849E6-D9D3-56BA-9E6E-5763DE80B123}"/>
          </ac:spMkLst>
        </pc:spChg>
        <pc:spChg chg="mod">
          <ac:chgData name="ALHAMMADI Rayan" userId="2693ed4d-fabb-406d-a744-69ffe8ca3f4b" providerId="ADAL" clId="{9E5674F8-08D8-47BE-8333-9B89723661F9}" dt="2023-11-23T05:42:50.828" v="340"/>
          <ac:spMkLst>
            <pc:docMk/>
            <pc:sldMk cId="1672691160" sldId="2147475774"/>
            <ac:spMk id="1300" creationId="{FE4EDA46-BD3E-EA36-942D-2744502F5456}"/>
          </ac:spMkLst>
        </pc:spChg>
        <pc:spChg chg="mod">
          <ac:chgData name="ALHAMMADI Rayan" userId="2693ed4d-fabb-406d-a744-69ffe8ca3f4b" providerId="ADAL" clId="{9E5674F8-08D8-47BE-8333-9B89723661F9}" dt="2023-11-23T05:42:50.828" v="340"/>
          <ac:spMkLst>
            <pc:docMk/>
            <pc:sldMk cId="1672691160" sldId="2147475774"/>
            <ac:spMk id="1301" creationId="{EDE2DDA9-7D21-9BAF-0535-820345B485C2}"/>
          </ac:spMkLst>
        </pc:spChg>
        <pc:spChg chg="mod">
          <ac:chgData name="ALHAMMADI Rayan" userId="2693ed4d-fabb-406d-a744-69ffe8ca3f4b" providerId="ADAL" clId="{9E5674F8-08D8-47BE-8333-9B89723661F9}" dt="2023-11-23T05:42:50.828" v="340"/>
          <ac:spMkLst>
            <pc:docMk/>
            <pc:sldMk cId="1672691160" sldId="2147475774"/>
            <ac:spMk id="1302" creationId="{0F3DF8D9-9BF1-D87D-6EE0-2DBCAD1649DF}"/>
          </ac:spMkLst>
        </pc:spChg>
        <pc:spChg chg="mod">
          <ac:chgData name="ALHAMMADI Rayan" userId="2693ed4d-fabb-406d-a744-69ffe8ca3f4b" providerId="ADAL" clId="{9E5674F8-08D8-47BE-8333-9B89723661F9}" dt="2023-11-23T05:42:50.828" v="340"/>
          <ac:spMkLst>
            <pc:docMk/>
            <pc:sldMk cId="1672691160" sldId="2147475774"/>
            <ac:spMk id="1303" creationId="{311F5EC7-A6A8-DFBB-5697-756923854D8D}"/>
          </ac:spMkLst>
        </pc:spChg>
        <pc:spChg chg="mod">
          <ac:chgData name="ALHAMMADI Rayan" userId="2693ed4d-fabb-406d-a744-69ffe8ca3f4b" providerId="ADAL" clId="{9E5674F8-08D8-47BE-8333-9B89723661F9}" dt="2023-11-23T05:42:50.828" v="340"/>
          <ac:spMkLst>
            <pc:docMk/>
            <pc:sldMk cId="1672691160" sldId="2147475774"/>
            <ac:spMk id="1304" creationId="{6531B444-4A32-0D62-02C4-F3E0574167ED}"/>
          </ac:spMkLst>
        </pc:spChg>
        <pc:spChg chg="mod">
          <ac:chgData name="ALHAMMADI Rayan" userId="2693ed4d-fabb-406d-a744-69ffe8ca3f4b" providerId="ADAL" clId="{9E5674F8-08D8-47BE-8333-9B89723661F9}" dt="2023-11-23T05:42:50.828" v="340"/>
          <ac:spMkLst>
            <pc:docMk/>
            <pc:sldMk cId="1672691160" sldId="2147475774"/>
            <ac:spMk id="1305" creationId="{08A78D90-68B6-216E-47C8-CC11B73EF419}"/>
          </ac:spMkLst>
        </pc:spChg>
        <pc:spChg chg="mod">
          <ac:chgData name="ALHAMMADI Rayan" userId="2693ed4d-fabb-406d-a744-69ffe8ca3f4b" providerId="ADAL" clId="{9E5674F8-08D8-47BE-8333-9B89723661F9}" dt="2023-11-23T05:42:50.828" v="340"/>
          <ac:spMkLst>
            <pc:docMk/>
            <pc:sldMk cId="1672691160" sldId="2147475774"/>
            <ac:spMk id="1306" creationId="{AEB00926-50B4-2BF4-8485-E5585D409E65}"/>
          </ac:spMkLst>
        </pc:spChg>
        <pc:spChg chg="mod">
          <ac:chgData name="ALHAMMADI Rayan" userId="2693ed4d-fabb-406d-a744-69ffe8ca3f4b" providerId="ADAL" clId="{9E5674F8-08D8-47BE-8333-9B89723661F9}" dt="2023-11-23T05:42:50.828" v="340"/>
          <ac:spMkLst>
            <pc:docMk/>
            <pc:sldMk cId="1672691160" sldId="2147475774"/>
            <ac:spMk id="1307" creationId="{AEA8ACF5-6EE3-C5EA-AF92-75DC616B8380}"/>
          </ac:spMkLst>
        </pc:spChg>
        <pc:spChg chg="mod">
          <ac:chgData name="ALHAMMADI Rayan" userId="2693ed4d-fabb-406d-a744-69ffe8ca3f4b" providerId="ADAL" clId="{9E5674F8-08D8-47BE-8333-9B89723661F9}" dt="2023-11-23T05:42:50.828" v="340"/>
          <ac:spMkLst>
            <pc:docMk/>
            <pc:sldMk cId="1672691160" sldId="2147475774"/>
            <ac:spMk id="1315" creationId="{832010BD-F712-AEB3-C475-B255D05357ED}"/>
          </ac:spMkLst>
        </pc:spChg>
        <pc:spChg chg="mod">
          <ac:chgData name="ALHAMMADI Rayan" userId="2693ed4d-fabb-406d-a744-69ffe8ca3f4b" providerId="ADAL" clId="{9E5674F8-08D8-47BE-8333-9B89723661F9}" dt="2023-11-23T05:42:50.828" v="340"/>
          <ac:spMkLst>
            <pc:docMk/>
            <pc:sldMk cId="1672691160" sldId="2147475774"/>
            <ac:spMk id="1316" creationId="{7D681C89-28FF-818E-7D7F-84846C5B5A30}"/>
          </ac:spMkLst>
        </pc:spChg>
        <pc:spChg chg="mod">
          <ac:chgData name="ALHAMMADI Rayan" userId="2693ed4d-fabb-406d-a744-69ffe8ca3f4b" providerId="ADAL" clId="{9E5674F8-08D8-47BE-8333-9B89723661F9}" dt="2023-11-23T05:42:50.828" v="340"/>
          <ac:spMkLst>
            <pc:docMk/>
            <pc:sldMk cId="1672691160" sldId="2147475774"/>
            <ac:spMk id="1317" creationId="{466183EE-7503-093D-4E52-C70A386056BE}"/>
          </ac:spMkLst>
        </pc:spChg>
        <pc:spChg chg="mod">
          <ac:chgData name="ALHAMMADI Rayan" userId="2693ed4d-fabb-406d-a744-69ffe8ca3f4b" providerId="ADAL" clId="{9E5674F8-08D8-47BE-8333-9B89723661F9}" dt="2023-11-23T05:42:50.828" v="340"/>
          <ac:spMkLst>
            <pc:docMk/>
            <pc:sldMk cId="1672691160" sldId="2147475774"/>
            <ac:spMk id="1318" creationId="{35DEB35A-16EC-1FBE-90C7-FD19241FB5AA}"/>
          </ac:spMkLst>
        </pc:spChg>
        <pc:spChg chg="mod">
          <ac:chgData name="ALHAMMADI Rayan" userId="2693ed4d-fabb-406d-a744-69ffe8ca3f4b" providerId="ADAL" clId="{9E5674F8-08D8-47BE-8333-9B89723661F9}" dt="2023-11-23T05:42:50.828" v="340"/>
          <ac:spMkLst>
            <pc:docMk/>
            <pc:sldMk cId="1672691160" sldId="2147475774"/>
            <ac:spMk id="1319" creationId="{D4297A6F-0D60-F539-C48A-8BC2C4AD8750}"/>
          </ac:spMkLst>
        </pc:spChg>
        <pc:spChg chg="mod">
          <ac:chgData name="ALHAMMADI Rayan" userId="2693ed4d-fabb-406d-a744-69ffe8ca3f4b" providerId="ADAL" clId="{9E5674F8-08D8-47BE-8333-9B89723661F9}" dt="2023-11-23T05:42:50.828" v="340"/>
          <ac:spMkLst>
            <pc:docMk/>
            <pc:sldMk cId="1672691160" sldId="2147475774"/>
            <ac:spMk id="1320" creationId="{7173E63C-D6CA-77AF-37F9-C34A92E3688A}"/>
          </ac:spMkLst>
        </pc:spChg>
        <pc:spChg chg="mod">
          <ac:chgData name="ALHAMMADI Rayan" userId="2693ed4d-fabb-406d-a744-69ffe8ca3f4b" providerId="ADAL" clId="{9E5674F8-08D8-47BE-8333-9B89723661F9}" dt="2023-11-23T05:42:50.828" v="340"/>
          <ac:spMkLst>
            <pc:docMk/>
            <pc:sldMk cId="1672691160" sldId="2147475774"/>
            <ac:spMk id="1321" creationId="{B1ABC654-E79B-2409-5805-3D95A7C048E5}"/>
          </ac:spMkLst>
        </pc:spChg>
        <pc:spChg chg="mod">
          <ac:chgData name="ALHAMMADI Rayan" userId="2693ed4d-fabb-406d-a744-69ffe8ca3f4b" providerId="ADAL" clId="{9E5674F8-08D8-47BE-8333-9B89723661F9}" dt="2023-11-23T05:42:50.828" v="340"/>
          <ac:spMkLst>
            <pc:docMk/>
            <pc:sldMk cId="1672691160" sldId="2147475774"/>
            <ac:spMk id="1322" creationId="{B2C2B3F5-1CE0-8C29-7195-55FD39B1A8B8}"/>
          </ac:spMkLst>
        </pc:spChg>
        <pc:spChg chg="add mod">
          <ac:chgData name="ALHAMMADI Rayan" userId="2693ed4d-fabb-406d-a744-69ffe8ca3f4b" providerId="ADAL" clId="{9E5674F8-08D8-47BE-8333-9B89723661F9}" dt="2023-11-23T05:42:56.588" v="341"/>
          <ac:spMkLst>
            <pc:docMk/>
            <pc:sldMk cId="1672691160" sldId="2147475774"/>
            <ac:spMk id="1323" creationId="{8CB67792-4049-275C-5BE8-836F5F1B2773}"/>
          </ac:spMkLst>
        </pc:spChg>
        <pc:grpChg chg="add mod">
          <ac:chgData name="ALHAMMADI Rayan" userId="2693ed4d-fabb-406d-a744-69ffe8ca3f4b" providerId="ADAL" clId="{9E5674F8-08D8-47BE-8333-9B89723661F9}" dt="2023-11-23T05:42:50.828" v="340"/>
          <ac:grpSpMkLst>
            <pc:docMk/>
            <pc:sldMk cId="1672691160" sldId="2147475774"/>
            <ac:grpSpMk id="13" creationId="{ECB2961F-C857-1E42-5B19-A9B5AC56853D}"/>
          </ac:grpSpMkLst>
        </pc:grpChg>
        <pc:grpChg chg="mod">
          <ac:chgData name="ALHAMMADI Rayan" userId="2693ed4d-fabb-406d-a744-69ffe8ca3f4b" providerId="ADAL" clId="{9E5674F8-08D8-47BE-8333-9B89723661F9}" dt="2023-11-23T05:42:50.828" v="340"/>
          <ac:grpSpMkLst>
            <pc:docMk/>
            <pc:sldMk cId="1672691160" sldId="2147475774"/>
            <ac:grpSpMk id="15" creationId="{6DD38A01-581A-A44B-989D-1CFBC1FC6C6E}"/>
          </ac:grpSpMkLst>
        </pc:grpChg>
        <pc:grpChg chg="mod">
          <ac:chgData name="ALHAMMADI Rayan" userId="2693ed4d-fabb-406d-a744-69ffe8ca3f4b" providerId="ADAL" clId="{9E5674F8-08D8-47BE-8333-9B89723661F9}" dt="2023-11-23T05:42:50.828" v="340"/>
          <ac:grpSpMkLst>
            <pc:docMk/>
            <pc:sldMk cId="1672691160" sldId="2147475774"/>
            <ac:grpSpMk id="16" creationId="{51D9CC97-1A99-3476-7688-038FF78F8F81}"/>
          </ac:grpSpMkLst>
        </pc:grpChg>
        <pc:grpChg chg="mod">
          <ac:chgData name="ALHAMMADI Rayan" userId="2693ed4d-fabb-406d-a744-69ffe8ca3f4b" providerId="ADAL" clId="{9E5674F8-08D8-47BE-8333-9B89723661F9}" dt="2023-11-23T05:42:50.828" v="340"/>
          <ac:grpSpMkLst>
            <pc:docMk/>
            <pc:sldMk cId="1672691160" sldId="2147475774"/>
            <ac:grpSpMk id="17" creationId="{3FF3E8DE-33E5-536E-F65C-E4D54891CA80}"/>
          </ac:grpSpMkLst>
        </pc:grpChg>
        <pc:grpChg chg="mod">
          <ac:chgData name="ALHAMMADI Rayan" userId="2693ed4d-fabb-406d-a744-69ffe8ca3f4b" providerId="ADAL" clId="{9E5674F8-08D8-47BE-8333-9B89723661F9}" dt="2023-11-23T05:42:50.828" v="340"/>
          <ac:grpSpMkLst>
            <pc:docMk/>
            <pc:sldMk cId="1672691160" sldId="2147475774"/>
            <ac:grpSpMk id="18" creationId="{90FCE521-27F6-CDDD-89CD-A4B2053C5664}"/>
          </ac:grpSpMkLst>
        </pc:grpChg>
        <pc:grpChg chg="mod">
          <ac:chgData name="ALHAMMADI Rayan" userId="2693ed4d-fabb-406d-a744-69ffe8ca3f4b" providerId="ADAL" clId="{9E5674F8-08D8-47BE-8333-9B89723661F9}" dt="2023-11-23T05:42:50.828" v="340"/>
          <ac:grpSpMkLst>
            <pc:docMk/>
            <pc:sldMk cId="1672691160" sldId="2147475774"/>
            <ac:grpSpMk id="19" creationId="{C0E83C28-7DBA-E658-50CE-BF88160B64FD}"/>
          </ac:grpSpMkLst>
        </pc:grpChg>
        <pc:grpChg chg="add mod">
          <ac:chgData name="ALHAMMADI Rayan" userId="2693ed4d-fabb-406d-a744-69ffe8ca3f4b" providerId="ADAL" clId="{9E5674F8-08D8-47BE-8333-9B89723661F9}" dt="2023-11-23T05:42:50.828" v="340"/>
          <ac:grpSpMkLst>
            <pc:docMk/>
            <pc:sldMk cId="1672691160" sldId="2147475774"/>
            <ac:grpSpMk id="28" creationId="{44365DD4-D596-3B97-1CE6-FD9EE5A7240C}"/>
          </ac:grpSpMkLst>
        </pc:grpChg>
        <pc:grpChg chg="mod">
          <ac:chgData name="ALHAMMADI Rayan" userId="2693ed4d-fabb-406d-a744-69ffe8ca3f4b" providerId="ADAL" clId="{9E5674F8-08D8-47BE-8333-9B89723661F9}" dt="2023-11-23T05:42:50.828" v="340"/>
          <ac:grpSpMkLst>
            <pc:docMk/>
            <pc:sldMk cId="1672691160" sldId="2147475774"/>
            <ac:grpSpMk id="30" creationId="{D2CCFA68-CA61-C5C7-0A4A-8294AD9A6AE7}"/>
          </ac:grpSpMkLst>
        </pc:grpChg>
        <pc:grpChg chg="mod">
          <ac:chgData name="ALHAMMADI Rayan" userId="2693ed4d-fabb-406d-a744-69ffe8ca3f4b" providerId="ADAL" clId="{9E5674F8-08D8-47BE-8333-9B89723661F9}" dt="2023-11-23T05:42:50.828" v="340"/>
          <ac:grpSpMkLst>
            <pc:docMk/>
            <pc:sldMk cId="1672691160" sldId="2147475774"/>
            <ac:grpSpMk id="31" creationId="{2500C7F7-1984-2AB0-1E8E-496329462737}"/>
          </ac:grpSpMkLst>
        </pc:grpChg>
        <pc:grpChg chg="mod">
          <ac:chgData name="ALHAMMADI Rayan" userId="2693ed4d-fabb-406d-a744-69ffe8ca3f4b" providerId="ADAL" clId="{9E5674F8-08D8-47BE-8333-9B89723661F9}" dt="2023-11-23T05:42:50.828" v="340"/>
          <ac:grpSpMkLst>
            <pc:docMk/>
            <pc:sldMk cId="1672691160" sldId="2147475774"/>
            <ac:grpSpMk id="640" creationId="{6630A6D9-2C3F-90CC-901D-F528A1FC8564}"/>
          </ac:grpSpMkLst>
        </pc:grpChg>
        <pc:grpChg chg="mod">
          <ac:chgData name="ALHAMMADI Rayan" userId="2693ed4d-fabb-406d-a744-69ffe8ca3f4b" providerId="ADAL" clId="{9E5674F8-08D8-47BE-8333-9B89723661F9}" dt="2023-11-23T05:42:50.828" v="340"/>
          <ac:grpSpMkLst>
            <pc:docMk/>
            <pc:sldMk cId="1672691160" sldId="2147475774"/>
            <ac:grpSpMk id="641" creationId="{00340673-6580-D6B4-1BB5-4BF416AE9918}"/>
          </ac:grpSpMkLst>
        </pc:grpChg>
        <pc:grpChg chg="del">
          <ac:chgData name="ALHAMMADI Rayan" userId="2693ed4d-fabb-406d-a744-69ffe8ca3f4b" providerId="ADAL" clId="{9E5674F8-08D8-47BE-8333-9B89723661F9}" dt="2023-11-23T05:42:32.691" v="339" actId="478"/>
          <ac:grpSpMkLst>
            <pc:docMk/>
            <pc:sldMk cId="1672691160" sldId="2147475774"/>
            <ac:grpSpMk id="643" creationId="{C3240BDC-C937-E801-E0CD-E3423DD19853}"/>
          </ac:grpSpMkLst>
        </pc:grpChg>
        <pc:grpChg chg="mod">
          <ac:chgData name="ALHAMMADI Rayan" userId="2693ed4d-fabb-406d-a744-69ffe8ca3f4b" providerId="ADAL" clId="{9E5674F8-08D8-47BE-8333-9B89723661F9}" dt="2023-11-23T05:42:50.828" v="340"/>
          <ac:grpSpMkLst>
            <pc:docMk/>
            <pc:sldMk cId="1672691160" sldId="2147475774"/>
            <ac:grpSpMk id="1277" creationId="{D84B83A3-73A5-D26C-587D-33D38C80A509}"/>
          </ac:grpSpMkLst>
        </pc:grpChg>
        <pc:grpChg chg="mod">
          <ac:chgData name="ALHAMMADI Rayan" userId="2693ed4d-fabb-406d-a744-69ffe8ca3f4b" providerId="ADAL" clId="{9E5674F8-08D8-47BE-8333-9B89723661F9}" dt="2023-11-23T05:42:50.828" v="340"/>
          <ac:grpSpMkLst>
            <pc:docMk/>
            <pc:sldMk cId="1672691160" sldId="2147475774"/>
            <ac:grpSpMk id="1278" creationId="{B275012F-A120-911D-2D85-A802A03C236C}"/>
          </ac:grpSpMkLst>
        </pc:grpChg>
        <pc:grpChg chg="mod">
          <ac:chgData name="ALHAMMADI Rayan" userId="2693ed4d-fabb-406d-a744-69ffe8ca3f4b" providerId="ADAL" clId="{9E5674F8-08D8-47BE-8333-9B89723661F9}" dt="2023-11-23T05:42:50.828" v="340"/>
          <ac:grpSpMkLst>
            <pc:docMk/>
            <pc:sldMk cId="1672691160" sldId="2147475774"/>
            <ac:grpSpMk id="1279" creationId="{D14315A1-FD83-EDD1-7C92-27314D8CE631}"/>
          </ac:grpSpMkLst>
        </pc:grpChg>
        <pc:grpChg chg="add mod">
          <ac:chgData name="ALHAMMADI Rayan" userId="2693ed4d-fabb-406d-a744-69ffe8ca3f4b" providerId="ADAL" clId="{9E5674F8-08D8-47BE-8333-9B89723661F9}" dt="2023-11-23T05:42:50.828" v="340"/>
          <ac:grpSpMkLst>
            <pc:docMk/>
            <pc:sldMk cId="1672691160" sldId="2147475774"/>
            <ac:grpSpMk id="1293" creationId="{6836922C-3E2D-9F58-6B67-173FB362974B}"/>
          </ac:grpSpMkLst>
        </pc:grpChg>
        <pc:grpChg chg="mod">
          <ac:chgData name="ALHAMMADI Rayan" userId="2693ed4d-fabb-406d-a744-69ffe8ca3f4b" providerId="ADAL" clId="{9E5674F8-08D8-47BE-8333-9B89723661F9}" dt="2023-11-23T05:42:50.828" v="340"/>
          <ac:grpSpMkLst>
            <pc:docMk/>
            <pc:sldMk cId="1672691160" sldId="2147475774"/>
            <ac:grpSpMk id="1295" creationId="{A07C39D8-F790-09A9-8790-755E33294404}"/>
          </ac:grpSpMkLst>
        </pc:grpChg>
        <pc:grpChg chg="mod">
          <ac:chgData name="ALHAMMADI Rayan" userId="2693ed4d-fabb-406d-a744-69ffe8ca3f4b" providerId="ADAL" clId="{9E5674F8-08D8-47BE-8333-9B89723661F9}" dt="2023-11-23T05:42:50.828" v="340"/>
          <ac:grpSpMkLst>
            <pc:docMk/>
            <pc:sldMk cId="1672691160" sldId="2147475774"/>
            <ac:grpSpMk id="1296" creationId="{D15CD1ED-90C5-6DAA-592A-F4D4475B17BE}"/>
          </ac:grpSpMkLst>
        </pc:grpChg>
        <pc:grpChg chg="mod">
          <ac:chgData name="ALHAMMADI Rayan" userId="2693ed4d-fabb-406d-a744-69ffe8ca3f4b" providerId="ADAL" clId="{9E5674F8-08D8-47BE-8333-9B89723661F9}" dt="2023-11-23T05:42:50.828" v="340"/>
          <ac:grpSpMkLst>
            <pc:docMk/>
            <pc:sldMk cId="1672691160" sldId="2147475774"/>
            <ac:grpSpMk id="1297" creationId="{77168EAB-2E43-C7A6-9E35-1601A9321308}"/>
          </ac:grpSpMkLst>
        </pc:grpChg>
        <pc:grpChg chg="mod">
          <ac:chgData name="ALHAMMADI Rayan" userId="2693ed4d-fabb-406d-a744-69ffe8ca3f4b" providerId="ADAL" clId="{9E5674F8-08D8-47BE-8333-9B89723661F9}" dt="2023-11-23T05:42:50.828" v="340"/>
          <ac:grpSpMkLst>
            <pc:docMk/>
            <pc:sldMk cId="1672691160" sldId="2147475774"/>
            <ac:grpSpMk id="1298" creationId="{40BC7284-3DB7-C179-1613-D2EE385B5845}"/>
          </ac:grpSpMkLst>
        </pc:grpChg>
        <pc:grpChg chg="mod">
          <ac:chgData name="ALHAMMADI Rayan" userId="2693ed4d-fabb-406d-a744-69ffe8ca3f4b" providerId="ADAL" clId="{9E5674F8-08D8-47BE-8333-9B89723661F9}" dt="2023-11-23T05:42:50.828" v="340"/>
          <ac:grpSpMkLst>
            <pc:docMk/>
            <pc:sldMk cId="1672691160" sldId="2147475774"/>
            <ac:grpSpMk id="1299" creationId="{101A2C72-6D12-2BAC-6BD0-FE3B93BF4E4E}"/>
          </ac:grpSpMkLst>
        </pc:grpChg>
        <pc:grpChg chg="add mod">
          <ac:chgData name="ALHAMMADI Rayan" userId="2693ed4d-fabb-406d-a744-69ffe8ca3f4b" providerId="ADAL" clId="{9E5674F8-08D8-47BE-8333-9B89723661F9}" dt="2023-11-23T05:42:50.828" v="340"/>
          <ac:grpSpMkLst>
            <pc:docMk/>
            <pc:sldMk cId="1672691160" sldId="2147475774"/>
            <ac:grpSpMk id="1308" creationId="{3A17F9ED-FCF0-4088-A13E-8D48207F79A5}"/>
          </ac:grpSpMkLst>
        </pc:grpChg>
        <pc:grpChg chg="mod">
          <ac:chgData name="ALHAMMADI Rayan" userId="2693ed4d-fabb-406d-a744-69ffe8ca3f4b" providerId="ADAL" clId="{9E5674F8-08D8-47BE-8333-9B89723661F9}" dt="2023-11-23T05:42:50.828" v="340"/>
          <ac:grpSpMkLst>
            <pc:docMk/>
            <pc:sldMk cId="1672691160" sldId="2147475774"/>
            <ac:grpSpMk id="1310" creationId="{641CF053-A8C8-5436-4D72-E6451C1D954D}"/>
          </ac:grpSpMkLst>
        </pc:grpChg>
        <pc:grpChg chg="mod">
          <ac:chgData name="ALHAMMADI Rayan" userId="2693ed4d-fabb-406d-a744-69ffe8ca3f4b" providerId="ADAL" clId="{9E5674F8-08D8-47BE-8333-9B89723661F9}" dt="2023-11-23T05:42:50.828" v="340"/>
          <ac:grpSpMkLst>
            <pc:docMk/>
            <pc:sldMk cId="1672691160" sldId="2147475774"/>
            <ac:grpSpMk id="1311" creationId="{6772D008-7E90-39F2-AF1E-65F4B0E068C3}"/>
          </ac:grpSpMkLst>
        </pc:grpChg>
        <pc:grpChg chg="mod">
          <ac:chgData name="ALHAMMADI Rayan" userId="2693ed4d-fabb-406d-a744-69ffe8ca3f4b" providerId="ADAL" clId="{9E5674F8-08D8-47BE-8333-9B89723661F9}" dt="2023-11-23T05:42:50.828" v="340"/>
          <ac:grpSpMkLst>
            <pc:docMk/>
            <pc:sldMk cId="1672691160" sldId="2147475774"/>
            <ac:grpSpMk id="1312" creationId="{8450710B-CC38-F604-78FF-62D8FF6EB045}"/>
          </ac:grpSpMkLst>
        </pc:grpChg>
        <pc:grpChg chg="mod">
          <ac:chgData name="ALHAMMADI Rayan" userId="2693ed4d-fabb-406d-a744-69ffe8ca3f4b" providerId="ADAL" clId="{9E5674F8-08D8-47BE-8333-9B89723661F9}" dt="2023-11-23T05:42:50.828" v="340"/>
          <ac:grpSpMkLst>
            <pc:docMk/>
            <pc:sldMk cId="1672691160" sldId="2147475774"/>
            <ac:grpSpMk id="1313" creationId="{A7D7E5CC-855B-FB07-2AFC-A06DAD72B9EC}"/>
          </ac:grpSpMkLst>
        </pc:grpChg>
        <pc:grpChg chg="mod">
          <ac:chgData name="ALHAMMADI Rayan" userId="2693ed4d-fabb-406d-a744-69ffe8ca3f4b" providerId="ADAL" clId="{9E5674F8-08D8-47BE-8333-9B89723661F9}" dt="2023-11-23T05:42:50.828" v="340"/>
          <ac:grpSpMkLst>
            <pc:docMk/>
            <pc:sldMk cId="1672691160" sldId="2147475774"/>
            <ac:grpSpMk id="1314" creationId="{66EE589A-A94B-0950-AEDB-6ADC1ED39222}"/>
          </ac:grpSpMkLst>
        </pc:grpChg>
        <pc:cxnChg chg="mod">
          <ac:chgData name="ALHAMMADI Rayan" userId="2693ed4d-fabb-406d-a744-69ffe8ca3f4b" providerId="ADAL" clId="{9E5674F8-08D8-47BE-8333-9B89723661F9}" dt="2023-11-23T05:42:28.299" v="338" actId="14100"/>
          <ac:cxnSpMkLst>
            <pc:docMk/>
            <pc:sldMk cId="1672691160" sldId="2147475774"/>
            <ac:cxnSpMk id="5" creationId="{CF943314-ECD1-A90D-D402-BB671FAFAB58}"/>
          </ac:cxnSpMkLst>
        </pc:cxnChg>
        <pc:cxnChg chg="mod">
          <ac:chgData name="ALHAMMADI Rayan" userId="2693ed4d-fabb-406d-a744-69ffe8ca3f4b" providerId="ADAL" clId="{9E5674F8-08D8-47BE-8333-9B89723661F9}" dt="2023-11-23T05:42:50.828" v="340"/>
          <ac:cxnSpMkLst>
            <pc:docMk/>
            <pc:sldMk cId="1672691160" sldId="2147475774"/>
            <ac:cxnSpMk id="14" creationId="{1246120E-2519-BA57-A725-95335BC20E58}"/>
          </ac:cxnSpMkLst>
        </pc:cxnChg>
        <pc:cxnChg chg="mod">
          <ac:chgData name="ALHAMMADI Rayan" userId="2693ed4d-fabb-406d-a744-69ffe8ca3f4b" providerId="ADAL" clId="{9E5674F8-08D8-47BE-8333-9B89723661F9}" dt="2023-11-23T05:42:50.828" v="340"/>
          <ac:cxnSpMkLst>
            <pc:docMk/>
            <pc:sldMk cId="1672691160" sldId="2147475774"/>
            <ac:cxnSpMk id="29" creationId="{E34D5EE2-F6D1-2F87-4051-B3A3E50BBEF7}"/>
          </ac:cxnSpMkLst>
        </pc:cxnChg>
        <pc:cxnChg chg="mod">
          <ac:chgData name="ALHAMMADI Rayan" userId="2693ed4d-fabb-406d-a744-69ffe8ca3f4b" providerId="ADAL" clId="{9E5674F8-08D8-47BE-8333-9B89723661F9}" dt="2023-11-23T05:42:32.691" v="339" actId="478"/>
          <ac:cxnSpMkLst>
            <pc:docMk/>
            <pc:sldMk cId="1672691160" sldId="2147475774"/>
            <ac:cxnSpMk id="673" creationId="{3BE61BB7-FC6E-E7B6-B2CB-09F5B998EEBF}"/>
          </ac:cxnSpMkLst>
        </pc:cxnChg>
        <pc:cxnChg chg="mod">
          <ac:chgData name="ALHAMMADI Rayan" userId="2693ed4d-fabb-406d-a744-69ffe8ca3f4b" providerId="ADAL" clId="{9E5674F8-08D8-47BE-8333-9B89723661F9}" dt="2023-11-23T05:42:50.828" v="340"/>
          <ac:cxnSpMkLst>
            <pc:docMk/>
            <pc:sldMk cId="1672691160" sldId="2147475774"/>
            <ac:cxnSpMk id="1294" creationId="{44A95BED-CC65-3E2D-73D4-92A7126B7939}"/>
          </ac:cxnSpMkLst>
        </pc:cxnChg>
        <pc:cxnChg chg="mod">
          <ac:chgData name="ALHAMMADI Rayan" userId="2693ed4d-fabb-406d-a744-69ffe8ca3f4b" providerId="ADAL" clId="{9E5674F8-08D8-47BE-8333-9B89723661F9}" dt="2023-11-23T05:42:50.828" v="340"/>
          <ac:cxnSpMkLst>
            <pc:docMk/>
            <pc:sldMk cId="1672691160" sldId="2147475774"/>
            <ac:cxnSpMk id="1309" creationId="{BC348CCE-13DB-AAF2-F2E4-A2078691AF79}"/>
          </ac:cxnSpMkLst>
        </pc:cxnChg>
      </pc:sldChg>
      <pc:sldChg chg="addSp delSp modSp add mod">
        <pc:chgData name="ALHAMMADI Rayan" userId="2693ed4d-fabb-406d-a744-69ffe8ca3f4b" providerId="ADAL" clId="{9E5674F8-08D8-47BE-8333-9B89723661F9}" dt="2023-11-23T10:34:38.323" v="1744" actId="20577"/>
        <pc:sldMkLst>
          <pc:docMk/>
          <pc:sldMk cId="2067678191" sldId="2147475775"/>
        </pc:sldMkLst>
        <pc:spChg chg="mod ord">
          <ac:chgData name="ALHAMMADI Rayan" userId="2693ed4d-fabb-406d-a744-69ffe8ca3f4b" providerId="ADAL" clId="{9E5674F8-08D8-47BE-8333-9B89723661F9}" dt="2023-11-23T10:34:38.323" v="1744" actId="20577"/>
          <ac:spMkLst>
            <pc:docMk/>
            <pc:sldMk cId="2067678191" sldId="2147475775"/>
            <ac:spMk id="2" creationId="{0D71577C-093F-4BDD-AA9B-19B5D86828A1}"/>
          </ac:spMkLst>
        </pc:spChg>
        <pc:spChg chg="mod ord">
          <ac:chgData name="ALHAMMADI Rayan" userId="2693ed4d-fabb-406d-a744-69ffe8ca3f4b" providerId="ADAL" clId="{9E5674F8-08D8-47BE-8333-9B89723661F9}" dt="2023-11-23T05:48:28.175" v="388" actId="207"/>
          <ac:spMkLst>
            <pc:docMk/>
            <pc:sldMk cId="2067678191" sldId="2147475775"/>
            <ac:spMk id="4" creationId="{FAB6A306-882A-5260-B998-977F62A9FE85}"/>
          </ac:spMkLst>
        </pc:spChg>
        <pc:spChg chg="del">
          <ac:chgData name="ALHAMMADI Rayan" userId="2693ed4d-fabb-406d-a744-69ffe8ca3f4b" providerId="ADAL" clId="{9E5674F8-08D8-47BE-8333-9B89723661F9}" dt="2023-11-23T05:46:53.736" v="364" actId="478"/>
          <ac:spMkLst>
            <pc:docMk/>
            <pc:sldMk cId="2067678191" sldId="2147475775"/>
            <ac:spMk id="8" creationId="{E226CB4B-DFB3-0466-E583-B12C060231BD}"/>
          </ac:spMkLst>
        </pc:spChg>
        <pc:spChg chg="del">
          <ac:chgData name="ALHAMMADI Rayan" userId="2693ed4d-fabb-406d-a744-69ffe8ca3f4b" providerId="ADAL" clId="{9E5674F8-08D8-47BE-8333-9B89723661F9}" dt="2023-11-23T05:46:53.736" v="364" actId="478"/>
          <ac:spMkLst>
            <pc:docMk/>
            <pc:sldMk cId="2067678191" sldId="2147475775"/>
            <ac:spMk id="9" creationId="{39C15200-4974-E0A1-E212-86E38C3006EB}"/>
          </ac:spMkLst>
        </pc:spChg>
        <pc:spChg chg="del">
          <ac:chgData name="ALHAMMADI Rayan" userId="2693ed4d-fabb-406d-a744-69ffe8ca3f4b" providerId="ADAL" clId="{9E5674F8-08D8-47BE-8333-9B89723661F9}" dt="2023-11-23T05:46:53.736" v="364" actId="478"/>
          <ac:spMkLst>
            <pc:docMk/>
            <pc:sldMk cId="2067678191" sldId="2147475775"/>
            <ac:spMk id="10" creationId="{7F2B13B5-4F78-4B4B-7A7C-00DB872C039A}"/>
          </ac:spMkLst>
        </pc:spChg>
        <pc:spChg chg="del">
          <ac:chgData name="ALHAMMADI Rayan" userId="2693ed4d-fabb-406d-a744-69ffe8ca3f4b" providerId="ADAL" clId="{9E5674F8-08D8-47BE-8333-9B89723661F9}" dt="2023-11-23T05:46:53.736" v="364" actId="478"/>
          <ac:spMkLst>
            <pc:docMk/>
            <pc:sldMk cId="2067678191" sldId="2147475775"/>
            <ac:spMk id="11" creationId="{0BB22A38-5ECF-056B-6CF4-7803F2C4D308}"/>
          </ac:spMkLst>
        </pc:spChg>
        <pc:spChg chg="del">
          <ac:chgData name="ALHAMMADI Rayan" userId="2693ed4d-fabb-406d-a744-69ffe8ca3f4b" providerId="ADAL" clId="{9E5674F8-08D8-47BE-8333-9B89723661F9}" dt="2023-11-23T05:46:53.736" v="364" actId="478"/>
          <ac:spMkLst>
            <pc:docMk/>
            <pc:sldMk cId="2067678191" sldId="2147475775"/>
            <ac:spMk id="12" creationId="{F3DB0CD0-E0B0-E6EA-33C7-2F1C86F26A20}"/>
          </ac:spMkLst>
        </pc:spChg>
        <pc:spChg chg="add mod ord">
          <ac:chgData name="ALHAMMADI Rayan" userId="2693ed4d-fabb-406d-a744-69ffe8ca3f4b" providerId="ADAL" clId="{9E5674F8-08D8-47BE-8333-9B89723661F9}" dt="2023-11-23T10:31:52.719" v="1741" actId="14100"/>
          <ac:spMkLst>
            <pc:docMk/>
            <pc:sldMk cId="2067678191" sldId="2147475775"/>
            <ac:spMk id="1250" creationId="{8799ACB3-D69C-CB88-767A-569E272EE122}"/>
          </ac:spMkLst>
        </pc:spChg>
        <pc:spChg chg="add mod">
          <ac:chgData name="ALHAMMADI Rayan" userId="2693ed4d-fabb-406d-a744-69ffe8ca3f4b" providerId="ADAL" clId="{9E5674F8-08D8-47BE-8333-9B89723661F9}" dt="2023-11-23T05:47:51.416" v="380"/>
          <ac:spMkLst>
            <pc:docMk/>
            <pc:sldMk cId="2067678191" sldId="2147475775"/>
            <ac:spMk id="1251" creationId="{9F3DF155-28A9-B345-FD35-0BF2F2BCB6CF}"/>
          </ac:spMkLst>
        </pc:spChg>
        <pc:spChg chg="add mod">
          <ac:chgData name="ALHAMMADI Rayan" userId="2693ed4d-fabb-406d-a744-69ffe8ca3f4b" providerId="ADAL" clId="{9E5674F8-08D8-47BE-8333-9B89723661F9}" dt="2023-11-23T05:47:51.416" v="380"/>
          <ac:spMkLst>
            <pc:docMk/>
            <pc:sldMk cId="2067678191" sldId="2147475775"/>
            <ac:spMk id="1252" creationId="{1E77DCBD-CBE8-37C1-F892-1F8116B6C68E}"/>
          </ac:spMkLst>
        </pc:spChg>
        <pc:spChg chg="add mod">
          <ac:chgData name="ALHAMMADI Rayan" userId="2693ed4d-fabb-406d-a744-69ffe8ca3f4b" providerId="ADAL" clId="{9E5674F8-08D8-47BE-8333-9B89723661F9}" dt="2023-11-23T05:47:51.416" v="380"/>
          <ac:spMkLst>
            <pc:docMk/>
            <pc:sldMk cId="2067678191" sldId="2147475775"/>
            <ac:spMk id="1253" creationId="{3B0597D3-E042-33FD-60BE-BF84DDCC724A}"/>
          </ac:spMkLst>
        </pc:spChg>
        <pc:spChg chg="add mod">
          <ac:chgData name="ALHAMMADI Rayan" userId="2693ed4d-fabb-406d-a744-69ffe8ca3f4b" providerId="ADAL" clId="{9E5674F8-08D8-47BE-8333-9B89723661F9}" dt="2023-11-23T05:47:51.416" v="380"/>
          <ac:spMkLst>
            <pc:docMk/>
            <pc:sldMk cId="2067678191" sldId="2147475775"/>
            <ac:spMk id="1254" creationId="{2ABB1880-3F71-748F-CE1B-4C9BEFCBBDD4}"/>
          </ac:spMkLst>
        </pc:spChg>
        <pc:spChg chg="mod">
          <ac:chgData name="ALHAMMADI Rayan" userId="2693ed4d-fabb-406d-a744-69ffe8ca3f4b" providerId="ADAL" clId="{9E5674F8-08D8-47BE-8333-9B89723661F9}" dt="2023-11-23T05:49:25.165" v="398"/>
          <ac:spMkLst>
            <pc:docMk/>
            <pc:sldMk cId="2067678191" sldId="2147475775"/>
            <ac:spMk id="1258" creationId="{F730D948-6148-2474-3D00-AE32F2A0C26F}"/>
          </ac:spMkLst>
        </pc:spChg>
        <pc:spChg chg="mod">
          <ac:chgData name="ALHAMMADI Rayan" userId="2693ed4d-fabb-406d-a744-69ffe8ca3f4b" providerId="ADAL" clId="{9E5674F8-08D8-47BE-8333-9B89723661F9}" dt="2023-11-23T05:49:25.165" v="398"/>
          <ac:spMkLst>
            <pc:docMk/>
            <pc:sldMk cId="2067678191" sldId="2147475775"/>
            <ac:spMk id="1259" creationId="{9FDA2675-BF3C-30C4-1876-ACA66E8F15BD}"/>
          </ac:spMkLst>
        </pc:spChg>
        <pc:spChg chg="mod">
          <ac:chgData name="ALHAMMADI Rayan" userId="2693ed4d-fabb-406d-a744-69ffe8ca3f4b" providerId="ADAL" clId="{9E5674F8-08D8-47BE-8333-9B89723661F9}" dt="2023-11-23T05:49:25.165" v="398"/>
          <ac:spMkLst>
            <pc:docMk/>
            <pc:sldMk cId="2067678191" sldId="2147475775"/>
            <ac:spMk id="1260" creationId="{01E5F6BB-BFE7-CD63-E41A-76C8640202BD}"/>
          </ac:spMkLst>
        </pc:spChg>
        <pc:spChg chg="mod">
          <ac:chgData name="ALHAMMADI Rayan" userId="2693ed4d-fabb-406d-a744-69ffe8ca3f4b" providerId="ADAL" clId="{9E5674F8-08D8-47BE-8333-9B89723661F9}" dt="2023-11-23T05:49:25.165" v="398"/>
          <ac:spMkLst>
            <pc:docMk/>
            <pc:sldMk cId="2067678191" sldId="2147475775"/>
            <ac:spMk id="1261" creationId="{EBD890D8-EB5B-6710-E86F-BA3E703FBCCE}"/>
          </ac:spMkLst>
        </pc:spChg>
        <pc:spChg chg="mod">
          <ac:chgData name="ALHAMMADI Rayan" userId="2693ed4d-fabb-406d-a744-69ffe8ca3f4b" providerId="ADAL" clId="{9E5674F8-08D8-47BE-8333-9B89723661F9}" dt="2023-11-23T05:49:25.165" v="398"/>
          <ac:spMkLst>
            <pc:docMk/>
            <pc:sldMk cId="2067678191" sldId="2147475775"/>
            <ac:spMk id="1262" creationId="{3E1E4653-7DF6-A018-D1A9-B665E2D204D0}"/>
          </ac:spMkLst>
        </pc:spChg>
        <pc:spChg chg="del">
          <ac:chgData name="ALHAMMADI Rayan" userId="2693ed4d-fabb-406d-a744-69ffe8ca3f4b" providerId="ADAL" clId="{9E5674F8-08D8-47BE-8333-9B89723661F9}" dt="2023-11-23T05:46:53.736" v="364" actId="478"/>
          <ac:spMkLst>
            <pc:docMk/>
            <pc:sldMk cId="2067678191" sldId="2147475775"/>
            <ac:spMk id="1291" creationId="{C55DD643-B829-B0FD-E7B5-BDBCA0CA6B9F}"/>
          </ac:spMkLst>
        </pc:spChg>
        <pc:spChg chg="del">
          <ac:chgData name="ALHAMMADI Rayan" userId="2693ed4d-fabb-406d-a744-69ffe8ca3f4b" providerId="ADAL" clId="{9E5674F8-08D8-47BE-8333-9B89723661F9}" dt="2023-11-23T05:46:53.736" v="364" actId="478"/>
          <ac:spMkLst>
            <pc:docMk/>
            <pc:sldMk cId="2067678191" sldId="2147475775"/>
            <ac:spMk id="1292" creationId="{B79849E6-D9D3-56BA-9E6E-5763DE80B123}"/>
          </ac:spMkLst>
        </pc:spChg>
        <pc:spChg chg="del mod">
          <ac:chgData name="ALHAMMADI Rayan" userId="2693ed4d-fabb-406d-a744-69ffe8ca3f4b" providerId="ADAL" clId="{9E5674F8-08D8-47BE-8333-9B89723661F9}" dt="2023-11-23T05:46:57.626" v="366" actId="478"/>
          <ac:spMkLst>
            <pc:docMk/>
            <pc:sldMk cId="2067678191" sldId="2147475775"/>
            <ac:spMk id="1323" creationId="{8CB67792-4049-275C-5BE8-836F5F1B2773}"/>
          </ac:spMkLst>
        </pc:spChg>
        <pc:grpChg chg="del">
          <ac:chgData name="ALHAMMADI Rayan" userId="2693ed4d-fabb-406d-a744-69ffe8ca3f4b" providerId="ADAL" clId="{9E5674F8-08D8-47BE-8333-9B89723661F9}" dt="2023-11-23T05:46:53.736" v="364" actId="478"/>
          <ac:grpSpMkLst>
            <pc:docMk/>
            <pc:sldMk cId="2067678191" sldId="2147475775"/>
            <ac:grpSpMk id="13" creationId="{ECB2961F-C857-1E42-5B19-A9B5AC56853D}"/>
          </ac:grpSpMkLst>
        </pc:grpChg>
        <pc:grpChg chg="del">
          <ac:chgData name="ALHAMMADI Rayan" userId="2693ed4d-fabb-406d-a744-69ffe8ca3f4b" providerId="ADAL" clId="{9E5674F8-08D8-47BE-8333-9B89723661F9}" dt="2023-11-23T05:46:53.736" v="364" actId="478"/>
          <ac:grpSpMkLst>
            <pc:docMk/>
            <pc:sldMk cId="2067678191" sldId="2147475775"/>
            <ac:grpSpMk id="28" creationId="{44365DD4-D596-3B97-1CE6-FD9EE5A7240C}"/>
          </ac:grpSpMkLst>
        </pc:grpChg>
        <pc:grpChg chg="add mod">
          <ac:chgData name="ALHAMMADI Rayan" userId="2693ed4d-fabb-406d-a744-69ffe8ca3f4b" providerId="ADAL" clId="{9E5674F8-08D8-47BE-8333-9B89723661F9}" dt="2023-11-23T05:49:25.165" v="398"/>
          <ac:grpSpMkLst>
            <pc:docMk/>
            <pc:sldMk cId="2067678191" sldId="2147475775"/>
            <ac:grpSpMk id="1257" creationId="{892C9010-9C63-D131-754A-81FF711B2B43}"/>
          </ac:grpSpMkLst>
        </pc:grpChg>
        <pc:grpChg chg="del">
          <ac:chgData name="ALHAMMADI Rayan" userId="2693ed4d-fabb-406d-a744-69ffe8ca3f4b" providerId="ADAL" clId="{9E5674F8-08D8-47BE-8333-9B89723661F9}" dt="2023-11-23T05:46:53.736" v="364" actId="478"/>
          <ac:grpSpMkLst>
            <pc:docMk/>
            <pc:sldMk cId="2067678191" sldId="2147475775"/>
            <ac:grpSpMk id="1293" creationId="{6836922C-3E2D-9F58-6B67-173FB362974B}"/>
          </ac:grpSpMkLst>
        </pc:grpChg>
        <pc:grpChg chg="del">
          <ac:chgData name="ALHAMMADI Rayan" userId="2693ed4d-fabb-406d-a744-69ffe8ca3f4b" providerId="ADAL" clId="{9E5674F8-08D8-47BE-8333-9B89723661F9}" dt="2023-11-23T05:46:53.736" v="364" actId="478"/>
          <ac:grpSpMkLst>
            <pc:docMk/>
            <pc:sldMk cId="2067678191" sldId="2147475775"/>
            <ac:grpSpMk id="1308" creationId="{3A17F9ED-FCF0-4088-A13E-8D48207F79A5}"/>
          </ac:grpSpMkLst>
        </pc:grpChg>
        <pc:graphicFrameChg chg="add mod">
          <ac:chgData name="ALHAMMADI Rayan" userId="2693ed4d-fabb-406d-a744-69ffe8ca3f4b" providerId="ADAL" clId="{9E5674F8-08D8-47BE-8333-9B89723661F9}" dt="2023-11-23T05:47:51.416" v="380"/>
          <ac:graphicFrameMkLst>
            <pc:docMk/>
            <pc:sldMk cId="2067678191" sldId="2147475775"/>
            <ac:graphicFrameMk id="1255" creationId="{00453C4D-C890-9378-16FC-5B7058D1EA2D}"/>
          </ac:graphicFrameMkLst>
        </pc:graphicFrameChg>
        <pc:picChg chg="add del mod ord">
          <ac:chgData name="ALHAMMADI Rayan" userId="2693ed4d-fabb-406d-a744-69ffe8ca3f4b" providerId="ADAL" clId="{9E5674F8-08D8-47BE-8333-9B89723661F9}" dt="2023-11-23T05:45:47.283" v="349" actId="478"/>
          <ac:picMkLst>
            <pc:docMk/>
            <pc:sldMk cId="2067678191" sldId="2147475775"/>
            <ac:picMk id="6" creationId="{A2E7D090-A6BE-1553-0583-16E33F166B37}"/>
          </ac:picMkLst>
        </pc:picChg>
        <pc:picChg chg="add mod ord">
          <ac:chgData name="ALHAMMADI Rayan" userId="2693ed4d-fabb-406d-a744-69ffe8ca3f4b" providerId="ADAL" clId="{9E5674F8-08D8-47BE-8333-9B89723661F9}" dt="2023-11-23T05:47:09.705" v="370" actId="962"/>
          <ac:picMkLst>
            <pc:docMk/>
            <pc:sldMk cId="2067678191" sldId="2147475775"/>
            <ac:picMk id="1249" creationId="{14EF701D-523F-0749-7B92-3035D968855F}"/>
          </ac:picMkLst>
        </pc:picChg>
        <pc:cxnChg chg="mod ord">
          <ac:chgData name="ALHAMMADI Rayan" userId="2693ed4d-fabb-406d-a744-69ffe8ca3f4b" providerId="ADAL" clId="{9E5674F8-08D8-47BE-8333-9B89723661F9}" dt="2023-11-23T05:48:50.799" v="390" actId="14100"/>
          <ac:cxnSpMkLst>
            <pc:docMk/>
            <pc:sldMk cId="2067678191" sldId="2147475775"/>
            <ac:cxnSpMk id="5" creationId="{CF943314-ECD1-A90D-D402-BB671FAFAB58}"/>
          </ac:cxnSpMkLst>
        </pc:cxnChg>
      </pc:sldChg>
      <pc:sldChg chg="addSp delSp modSp add mod ord">
        <pc:chgData name="ALHAMMADI Rayan" userId="2693ed4d-fabb-406d-a744-69ffe8ca3f4b" providerId="ADAL" clId="{9E5674F8-08D8-47BE-8333-9B89723661F9}" dt="2023-11-23T06:10:27.959" v="740" actId="1076"/>
        <pc:sldMkLst>
          <pc:docMk/>
          <pc:sldMk cId="2122327234" sldId="2147475776"/>
        </pc:sldMkLst>
        <pc:spChg chg="mod">
          <ac:chgData name="ALHAMMADI Rayan" userId="2693ed4d-fabb-406d-a744-69ffe8ca3f4b" providerId="ADAL" clId="{9E5674F8-08D8-47BE-8333-9B89723661F9}" dt="2023-11-23T05:51:30.081" v="420" actId="20577"/>
          <ac:spMkLst>
            <pc:docMk/>
            <pc:sldMk cId="2122327234" sldId="2147475776"/>
            <ac:spMk id="2" creationId="{64EB6FE1-EAE6-401C-773A-949BA478E308}"/>
          </ac:spMkLst>
        </pc:spChg>
        <pc:spChg chg="mod">
          <ac:chgData name="ALHAMMADI Rayan" userId="2693ed4d-fabb-406d-a744-69ffe8ca3f4b" providerId="ADAL" clId="{9E5674F8-08D8-47BE-8333-9B89723661F9}" dt="2023-11-23T05:51:37.296" v="421" actId="20577"/>
          <ac:spMkLst>
            <pc:docMk/>
            <pc:sldMk cId="2122327234" sldId="2147475776"/>
            <ac:spMk id="3" creationId="{68F6935B-1338-EA57-D398-27821FE3E888}"/>
          </ac:spMkLst>
        </pc:spChg>
        <pc:spChg chg="mod">
          <ac:chgData name="ALHAMMADI Rayan" userId="2693ed4d-fabb-406d-a744-69ffe8ca3f4b" providerId="ADAL" clId="{9E5674F8-08D8-47BE-8333-9B89723661F9}" dt="2023-11-23T06:00:50.123" v="584"/>
          <ac:spMkLst>
            <pc:docMk/>
            <pc:sldMk cId="2122327234" sldId="2147475776"/>
            <ac:spMk id="14" creationId="{0D2A1782-95D5-3351-831B-78AE7BC90D4B}"/>
          </ac:spMkLst>
        </pc:spChg>
        <pc:spChg chg="mod">
          <ac:chgData name="ALHAMMADI Rayan" userId="2693ed4d-fabb-406d-a744-69ffe8ca3f4b" providerId="ADAL" clId="{9E5674F8-08D8-47BE-8333-9B89723661F9}" dt="2023-11-23T06:00:50.123" v="584"/>
          <ac:spMkLst>
            <pc:docMk/>
            <pc:sldMk cId="2122327234" sldId="2147475776"/>
            <ac:spMk id="15" creationId="{5AB7A541-FAD1-6C2F-8FD3-56EDB96FB662}"/>
          </ac:spMkLst>
        </pc:spChg>
        <pc:spChg chg="mod">
          <ac:chgData name="ALHAMMADI Rayan" userId="2693ed4d-fabb-406d-a744-69ffe8ca3f4b" providerId="ADAL" clId="{9E5674F8-08D8-47BE-8333-9B89723661F9}" dt="2023-11-23T06:00:50.123" v="584"/>
          <ac:spMkLst>
            <pc:docMk/>
            <pc:sldMk cId="2122327234" sldId="2147475776"/>
            <ac:spMk id="16" creationId="{83972E04-A05A-CA05-114C-B20964FF8F7E}"/>
          </ac:spMkLst>
        </pc:spChg>
        <pc:spChg chg="mod">
          <ac:chgData name="ALHAMMADI Rayan" userId="2693ed4d-fabb-406d-a744-69ffe8ca3f4b" providerId="ADAL" clId="{9E5674F8-08D8-47BE-8333-9B89723661F9}" dt="2023-11-23T06:00:50.123" v="584"/>
          <ac:spMkLst>
            <pc:docMk/>
            <pc:sldMk cId="2122327234" sldId="2147475776"/>
            <ac:spMk id="17" creationId="{4E2A28CA-7BF9-E2DA-3D18-A5C4BEE7FE00}"/>
          </ac:spMkLst>
        </pc:spChg>
        <pc:spChg chg="mod">
          <ac:chgData name="ALHAMMADI Rayan" userId="2693ed4d-fabb-406d-a744-69ffe8ca3f4b" providerId="ADAL" clId="{9E5674F8-08D8-47BE-8333-9B89723661F9}" dt="2023-11-23T06:00:50.123" v="584"/>
          <ac:spMkLst>
            <pc:docMk/>
            <pc:sldMk cId="2122327234" sldId="2147475776"/>
            <ac:spMk id="18" creationId="{D9C50400-62EC-C329-B6CC-CEEA90F20DE6}"/>
          </ac:spMkLst>
        </pc:spChg>
        <pc:spChg chg="mod">
          <ac:chgData name="ALHAMMADI Rayan" userId="2693ed4d-fabb-406d-a744-69ffe8ca3f4b" providerId="ADAL" clId="{9E5674F8-08D8-47BE-8333-9B89723661F9}" dt="2023-11-23T06:09:52.731" v="731"/>
          <ac:spMkLst>
            <pc:docMk/>
            <pc:sldMk cId="2122327234" sldId="2147475776"/>
            <ac:spMk id="20" creationId="{BD1622DF-FD13-9717-FDD6-0053818733F8}"/>
          </ac:spMkLst>
        </pc:spChg>
        <pc:spChg chg="mod">
          <ac:chgData name="ALHAMMADI Rayan" userId="2693ed4d-fabb-406d-a744-69ffe8ca3f4b" providerId="ADAL" clId="{9E5674F8-08D8-47BE-8333-9B89723661F9}" dt="2023-11-23T06:09:52.731" v="731"/>
          <ac:spMkLst>
            <pc:docMk/>
            <pc:sldMk cId="2122327234" sldId="2147475776"/>
            <ac:spMk id="21" creationId="{DF09FC2E-ADC2-B89D-B0D9-8B3EBA02C6BF}"/>
          </ac:spMkLst>
        </pc:spChg>
        <pc:spChg chg="mod">
          <ac:chgData name="ALHAMMADI Rayan" userId="2693ed4d-fabb-406d-a744-69ffe8ca3f4b" providerId="ADAL" clId="{9E5674F8-08D8-47BE-8333-9B89723661F9}" dt="2023-11-23T06:09:52.731" v="731"/>
          <ac:spMkLst>
            <pc:docMk/>
            <pc:sldMk cId="2122327234" sldId="2147475776"/>
            <ac:spMk id="22" creationId="{64146CD4-2171-997C-2E88-74170B97A7FB}"/>
          </ac:spMkLst>
        </pc:spChg>
        <pc:spChg chg="mod">
          <ac:chgData name="ALHAMMADI Rayan" userId="2693ed4d-fabb-406d-a744-69ffe8ca3f4b" providerId="ADAL" clId="{9E5674F8-08D8-47BE-8333-9B89723661F9}" dt="2023-11-23T06:09:52.731" v="731"/>
          <ac:spMkLst>
            <pc:docMk/>
            <pc:sldMk cId="2122327234" sldId="2147475776"/>
            <ac:spMk id="23" creationId="{9B86E4D3-5167-0657-CC8F-ABC148EA2C16}"/>
          </ac:spMkLst>
        </pc:spChg>
        <pc:spChg chg="mod">
          <ac:chgData name="ALHAMMADI Rayan" userId="2693ed4d-fabb-406d-a744-69ffe8ca3f4b" providerId="ADAL" clId="{9E5674F8-08D8-47BE-8333-9B89723661F9}" dt="2023-11-23T06:09:52.731" v="731"/>
          <ac:spMkLst>
            <pc:docMk/>
            <pc:sldMk cId="2122327234" sldId="2147475776"/>
            <ac:spMk id="24" creationId="{4DE5F2CF-752B-1583-EABE-53B37A2B1551}"/>
          </ac:spMkLst>
        </pc:spChg>
        <pc:spChg chg="mod">
          <ac:chgData name="ALHAMMADI Rayan" userId="2693ed4d-fabb-406d-a744-69ffe8ca3f4b" providerId="ADAL" clId="{9E5674F8-08D8-47BE-8333-9B89723661F9}" dt="2023-11-23T06:10:06.554" v="735"/>
          <ac:spMkLst>
            <pc:docMk/>
            <pc:sldMk cId="2122327234" sldId="2147475776"/>
            <ac:spMk id="26" creationId="{EC96DF6E-35B7-5A26-14CE-B98C5D8E90F2}"/>
          </ac:spMkLst>
        </pc:spChg>
        <pc:spChg chg="mod">
          <ac:chgData name="ALHAMMADI Rayan" userId="2693ed4d-fabb-406d-a744-69ffe8ca3f4b" providerId="ADAL" clId="{9E5674F8-08D8-47BE-8333-9B89723661F9}" dt="2023-11-23T06:10:06.554" v="735"/>
          <ac:spMkLst>
            <pc:docMk/>
            <pc:sldMk cId="2122327234" sldId="2147475776"/>
            <ac:spMk id="27" creationId="{94422671-666C-7BA2-3675-4DBCB0CC3DC0}"/>
          </ac:spMkLst>
        </pc:spChg>
        <pc:spChg chg="mod">
          <ac:chgData name="ALHAMMADI Rayan" userId="2693ed4d-fabb-406d-a744-69ffe8ca3f4b" providerId="ADAL" clId="{9E5674F8-08D8-47BE-8333-9B89723661F9}" dt="2023-11-23T06:10:06.554" v="735"/>
          <ac:spMkLst>
            <pc:docMk/>
            <pc:sldMk cId="2122327234" sldId="2147475776"/>
            <ac:spMk id="28" creationId="{383FBE6F-2117-06DB-2C01-629F2662EBD8}"/>
          </ac:spMkLst>
        </pc:spChg>
        <pc:spChg chg="mod">
          <ac:chgData name="ALHAMMADI Rayan" userId="2693ed4d-fabb-406d-a744-69ffe8ca3f4b" providerId="ADAL" clId="{9E5674F8-08D8-47BE-8333-9B89723661F9}" dt="2023-11-23T06:10:06.554" v="735"/>
          <ac:spMkLst>
            <pc:docMk/>
            <pc:sldMk cId="2122327234" sldId="2147475776"/>
            <ac:spMk id="29" creationId="{C37F3812-CED2-67FA-4CB4-5BF96E66AA50}"/>
          </ac:spMkLst>
        </pc:spChg>
        <pc:spChg chg="mod">
          <ac:chgData name="ALHAMMADI Rayan" userId="2693ed4d-fabb-406d-a744-69ffe8ca3f4b" providerId="ADAL" clId="{9E5674F8-08D8-47BE-8333-9B89723661F9}" dt="2023-11-23T06:10:06.554" v="735"/>
          <ac:spMkLst>
            <pc:docMk/>
            <pc:sldMk cId="2122327234" sldId="2147475776"/>
            <ac:spMk id="30" creationId="{A4CC4699-7F8D-D1FE-FE90-5588DDEF0A9D}"/>
          </ac:spMkLst>
        </pc:spChg>
        <pc:spChg chg="add del mod">
          <ac:chgData name="ALHAMMADI Rayan" userId="2693ed4d-fabb-406d-a744-69ffe8ca3f4b" providerId="ADAL" clId="{9E5674F8-08D8-47BE-8333-9B89723661F9}" dt="2023-11-23T06:10:25.572" v="738" actId="478"/>
          <ac:spMkLst>
            <pc:docMk/>
            <pc:sldMk cId="2122327234" sldId="2147475776"/>
            <ac:spMk id="31" creationId="{82FEC047-F2E0-81A9-3C76-AFE53D2733CB}"/>
          </ac:spMkLst>
        </pc:spChg>
        <pc:spChg chg="mod">
          <ac:chgData name="ALHAMMADI Rayan" userId="2693ed4d-fabb-406d-a744-69ffe8ca3f4b" providerId="ADAL" clId="{9E5674F8-08D8-47BE-8333-9B89723661F9}" dt="2023-11-23T06:10:22.101" v="737"/>
          <ac:spMkLst>
            <pc:docMk/>
            <pc:sldMk cId="2122327234" sldId="2147475776"/>
            <ac:spMk id="33" creationId="{FEBE7944-702A-4D87-7F62-C01586F35670}"/>
          </ac:spMkLst>
        </pc:spChg>
        <pc:spChg chg="mod">
          <ac:chgData name="ALHAMMADI Rayan" userId="2693ed4d-fabb-406d-a744-69ffe8ca3f4b" providerId="ADAL" clId="{9E5674F8-08D8-47BE-8333-9B89723661F9}" dt="2023-11-23T06:10:22.101" v="737"/>
          <ac:spMkLst>
            <pc:docMk/>
            <pc:sldMk cId="2122327234" sldId="2147475776"/>
            <ac:spMk id="34" creationId="{3C20CCC4-2F70-E681-0AD8-5B3A96762508}"/>
          </ac:spMkLst>
        </pc:spChg>
        <pc:spChg chg="mod">
          <ac:chgData name="ALHAMMADI Rayan" userId="2693ed4d-fabb-406d-a744-69ffe8ca3f4b" providerId="ADAL" clId="{9E5674F8-08D8-47BE-8333-9B89723661F9}" dt="2023-11-23T06:10:22.101" v="737"/>
          <ac:spMkLst>
            <pc:docMk/>
            <pc:sldMk cId="2122327234" sldId="2147475776"/>
            <ac:spMk id="35" creationId="{1E955AA2-07CB-1A7C-9D14-500B56B28429}"/>
          </ac:spMkLst>
        </pc:spChg>
        <pc:spChg chg="mod">
          <ac:chgData name="ALHAMMADI Rayan" userId="2693ed4d-fabb-406d-a744-69ffe8ca3f4b" providerId="ADAL" clId="{9E5674F8-08D8-47BE-8333-9B89723661F9}" dt="2023-11-23T06:10:22.101" v="737"/>
          <ac:spMkLst>
            <pc:docMk/>
            <pc:sldMk cId="2122327234" sldId="2147475776"/>
            <ac:spMk id="36" creationId="{889DD87D-7423-4331-3F1F-5519B5ED84A0}"/>
          </ac:spMkLst>
        </pc:spChg>
        <pc:spChg chg="mod">
          <ac:chgData name="ALHAMMADI Rayan" userId="2693ed4d-fabb-406d-a744-69ffe8ca3f4b" providerId="ADAL" clId="{9E5674F8-08D8-47BE-8333-9B89723661F9}" dt="2023-11-23T06:10:22.101" v="737"/>
          <ac:spMkLst>
            <pc:docMk/>
            <pc:sldMk cId="2122327234" sldId="2147475776"/>
            <ac:spMk id="37" creationId="{3FDD6DCE-1D50-00FF-13C6-3F1D0D729530}"/>
          </ac:spMkLst>
        </pc:spChg>
        <pc:grpChg chg="del">
          <ac:chgData name="ALHAMMADI Rayan" userId="2693ed4d-fabb-406d-a744-69ffe8ca3f4b" providerId="ADAL" clId="{9E5674F8-08D8-47BE-8333-9B89723661F9}" dt="2023-11-23T06:10:20.381" v="736" actId="478"/>
          <ac:grpSpMkLst>
            <pc:docMk/>
            <pc:sldMk cId="2122327234" sldId="2147475776"/>
            <ac:grpSpMk id="6" creationId="{63025D47-DB29-BD1F-BD6D-828F0417961F}"/>
          </ac:grpSpMkLst>
        </pc:grpChg>
        <pc:grpChg chg="add del mod">
          <ac:chgData name="ALHAMMADI Rayan" userId="2693ed4d-fabb-406d-a744-69ffe8ca3f4b" providerId="ADAL" clId="{9E5674F8-08D8-47BE-8333-9B89723661F9}" dt="2023-11-23T06:09:38.987" v="730" actId="478"/>
          <ac:grpSpMkLst>
            <pc:docMk/>
            <pc:sldMk cId="2122327234" sldId="2147475776"/>
            <ac:grpSpMk id="13" creationId="{698F9838-3FF7-6F06-C1B1-3E4FA5B31A39}"/>
          </ac:grpSpMkLst>
        </pc:grpChg>
        <pc:grpChg chg="add del mod">
          <ac:chgData name="ALHAMMADI Rayan" userId="2693ed4d-fabb-406d-a744-69ffe8ca3f4b" providerId="ADAL" clId="{9E5674F8-08D8-47BE-8333-9B89723661F9}" dt="2023-11-23T06:10:02.496" v="734"/>
          <ac:grpSpMkLst>
            <pc:docMk/>
            <pc:sldMk cId="2122327234" sldId="2147475776"/>
            <ac:grpSpMk id="19" creationId="{918E6532-EC4F-24C7-BFC8-EED37913E41A}"/>
          </ac:grpSpMkLst>
        </pc:grpChg>
        <pc:grpChg chg="add del mod">
          <ac:chgData name="ALHAMMADI Rayan" userId="2693ed4d-fabb-406d-a744-69ffe8ca3f4b" providerId="ADAL" clId="{9E5674F8-08D8-47BE-8333-9B89723661F9}" dt="2023-11-23T06:10:20.381" v="736" actId="478"/>
          <ac:grpSpMkLst>
            <pc:docMk/>
            <pc:sldMk cId="2122327234" sldId="2147475776"/>
            <ac:grpSpMk id="25" creationId="{C7D2AB6B-7CA3-D1DD-8C3B-63B8B773285D}"/>
          </ac:grpSpMkLst>
        </pc:grpChg>
        <pc:grpChg chg="add mod">
          <ac:chgData name="ALHAMMADI Rayan" userId="2693ed4d-fabb-406d-a744-69ffe8ca3f4b" providerId="ADAL" clId="{9E5674F8-08D8-47BE-8333-9B89723661F9}" dt="2023-11-23T06:10:22.101" v="737"/>
          <ac:grpSpMkLst>
            <pc:docMk/>
            <pc:sldMk cId="2122327234" sldId="2147475776"/>
            <ac:grpSpMk id="32" creationId="{013D97D1-55B0-F429-F63C-0BA7705A0638}"/>
          </ac:grpSpMkLst>
        </pc:grpChg>
        <pc:picChg chg="add del mod modCrop">
          <ac:chgData name="ALHAMMADI Rayan" userId="2693ed4d-fabb-406d-a744-69ffe8ca3f4b" providerId="ADAL" clId="{9E5674F8-08D8-47BE-8333-9B89723661F9}" dt="2023-11-23T06:10:27.959" v="740" actId="1076"/>
          <ac:picMkLst>
            <pc:docMk/>
            <pc:sldMk cId="2122327234" sldId="2147475776"/>
            <ac:picMk id="5" creationId="{22980EE2-0DF3-651C-1F17-DCAF304DE6DD}"/>
          </ac:picMkLst>
        </pc:picChg>
        <pc:picChg chg="del">
          <ac:chgData name="ALHAMMADI Rayan" userId="2693ed4d-fabb-406d-a744-69ffe8ca3f4b" providerId="ADAL" clId="{9E5674F8-08D8-47BE-8333-9B89723661F9}" dt="2023-11-23T05:51:50.742" v="422" actId="478"/>
          <ac:picMkLst>
            <pc:docMk/>
            <pc:sldMk cId="2122327234" sldId="2147475776"/>
            <ac:picMk id="12" creationId="{15E07E80-208B-8E45-66FF-88932B8A9DE5}"/>
          </ac:picMkLst>
        </pc:picChg>
      </pc:sldChg>
      <pc:sldChg chg="addSp delSp modSp new mod modClrScheme chgLayout">
        <pc:chgData name="ALHAMMADI Rayan" userId="2693ed4d-fabb-406d-a744-69ffe8ca3f4b" providerId="ADAL" clId="{9E5674F8-08D8-47BE-8333-9B89723661F9}" dt="2023-11-23T06:04:00.667" v="652"/>
        <pc:sldMkLst>
          <pc:docMk/>
          <pc:sldMk cId="731101097" sldId="2147475777"/>
        </pc:sldMkLst>
        <pc:spChg chg="del mod ord">
          <ac:chgData name="ALHAMMADI Rayan" userId="2693ed4d-fabb-406d-a744-69ffe8ca3f4b" providerId="ADAL" clId="{9E5674F8-08D8-47BE-8333-9B89723661F9}" dt="2023-11-23T06:01:27.818" v="588" actId="700"/>
          <ac:spMkLst>
            <pc:docMk/>
            <pc:sldMk cId="731101097" sldId="2147475777"/>
            <ac:spMk id="2" creationId="{DD4591D8-57B5-917B-1C33-E2D6D6154E56}"/>
          </ac:spMkLst>
        </pc:spChg>
        <pc:spChg chg="del mod ord">
          <ac:chgData name="ALHAMMADI Rayan" userId="2693ed4d-fabb-406d-a744-69ffe8ca3f4b" providerId="ADAL" clId="{9E5674F8-08D8-47BE-8333-9B89723661F9}" dt="2023-11-23T06:01:27.818" v="588" actId="700"/>
          <ac:spMkLst>
            <pc:docMk/>
            <pc:sldMk cId="731101097" sldId="2147475777"/>
            <ac:spMk id="3" creationId="{BFE48258-0B08-1B6E-17BF-4D08308C8626}"/>
          </ac:spMkLst>
        </pc:spChg>
        <pc:spChg chg="add mod ord">
          <ac:chgData name="ALHAMMADI Rayan" userId="2693ed4d-fabb-406d-a744-69ffe8ca3f4b" providerId="ADAL" clId="{9E5674F8-08D8-47BE-8333-9B89723661F9}" dt="2023-11-23T06:01:50.037" v="590" actId="20577"/>
          <ac:spMkLst>
            <pc:docMk/>
            <pc:sldMk cId="731101097" sldId="2147475777"/>
            <ac:spMk id="4" creationId="{92AE7335-D5E7-6D37-7C4D-81F0543694A1}"/>
          </ac:spMkLst>
        </pc:spChg>
        <pc:spChg chg="add del mod ord">
          <ac:chgData name="ALHAMMADI Rayan" userId="2693ed4d-fabb-406d-a744-69ffe8ca3f4b" providerId="ADAL" clId="{9E5674F8-08D8-47BE-8333-9B89723661F9}" dt="2023-11-23T06:03:06.709" v="647" actId="478"/>
          <ac:spMkLst>
            <pc:docMk/>
            <pc:sldMk cId="731101097" sldId="2147475777"/>
            <ac:spMk id="5" creationId="{CFCBFAE8-75D5-B6FB-C03C-8D5C53042DCD}"/>
          </ac:spMkLst>
        </pc:spChg>
        <pc:spChg chg="add del mod ord">
          <ac:chgData name="ALHAMMADI Rayan" userId="2693ed4d-fabb-406d-a744-69ffe8ca3f4b" providerId="ADAL" clId="{9E5674F8-08D8-47BE-8333-9B89723661F9}" dt="2023-11-23T06:03:48.339" v="651" actId="478"/>
          <ac:spMkLst>
            <pc:docMk/>
            <pc:sldMk cId="731101097" sldId="2147475777"/>
            <ac:spMk id="6" creationId="{319180BF-DF80-E7E8-3DD9-C2EA0BD1B7AA}"/>
          </ac:spMkLst>
        </pc:spChg>
        <pc:spChg chg="add del mod ord">
          <ac:chgData name="ALHAMMADI Rayan" userId="2693ed4d-fabb-406d-a744-69ffe8ca3f4b" providerId="ADAL" clId="{9E5674F8-08D8-47BE-8333-9B89723661F9}" dt="2023-11-23T06:03:46.377" v="650" actId="478"/>
          <ac:spMkLst>
            <pc:docMk/>
            <pc:sldMk cId="731101097" sldId="2147475777"/>
            <ac:spMk id="7" creationId="{A885271C-BF2D-EA5D-A496-47DD793B0498}"/>
          </ac:spMkLst>
        </pc:spChg>
        <pc:spChg chg="mod">
          <ac:chgData name="ALHAMMADI Rayan" userId="2693ed4d-fabb-406d-a744-69ffe8ca3f4b" providerId="ADAL" clId="{9E5674F8-08D8-47BE-8333-9B89723661F9}" dt="2023-11-23T06:03:04.558" v="646"/>
          <ac:spMkLst>
            <pc:docMk/>
            <pc:sldMk cId="731101097" sldId="2147475777"/>
            <ac:spMk id="11" creationId="{B172E21F-95C2-8311-4CF6-A1F86AAE06AB}"/>
          </ac:spMkLst>
        </pc:spChg>
        <pc:spChg chg="mod">
          <ac:chgData name="ALHAMMADI Rayan" userId="2693ed4d-fabb-406d-a744-69ffe8ca3f4b" providerId="ADAL" clId="{9E5674F8-08D8-47BE-8333-9B89723661F9}" dt="2023-11-23T06:03:04.558" v="646"/>
          <ac:spMkLst>
            <pc:docMk/>
            <pc:sldMk cId="731101097" sldId="2147475777"/>
            <ac:spMk id="12" creationId="{DCC5E6EB-C87F-014E-A4F4-4F635D47D76C}"/>
          </ac:spMkLst>
        </pc:spChg>
        <pc:spChg chg="mod">
          <ac:chgData name="ALHAMMADI Rayan" userId="2693ed4d-fabb-406d-a744-69ffe8ca3f4b" providerId="ADAL" clId="{9E5674F8-08D8-47BE-8333-9B89723661F9}" dt="2023-11-23T06:03:04.558" v="646"/>
          <ac:spMkLst>
            <pc:docMk/>
            <pc:sldMk cId="731101097" sldId="2147475777"/>
            <ac:spMk id="13" creationId="{92DACB74-DE8D-2D40-1802-817E0CF251C7}"/>
          </ac:spMkLst>
        </pc:spChg>
        <pc:spChg chg="add mod">
          <ac:chgData name="ALHAMMADI Rayan" userId="2693ed4d-fabb-406d-a744-69ffe8ca3f4b" providerId="ADAL" clId="{9E5674F8-08D8-47BE-8333-9B89723661F9}" dt="2023-11-23T06:03:04.558" v="646"/>
          <ac:spMkLst>
            <pc:docMk/>
            <pc:sldMk cId="731101097" sldId="2147475777"/>
            <ac:spMk id="14" creationId="{7F173893-F0F2-2AE2-8EC7-057E8834B7D9}"/>
          </ac:spMkLst>
        </pc:spChg>
        <pc:spChg chg="add mod">
          <ac:chgData name="ALHAMMADI Rayan" userId="2693ed4d-fabb-406d-a744-69ffe8ca3f4b" providerId="ADAL" clId="{9E5674F8-08D8-47BE-8333-9B89723661F9}" dt="2023-11-23T06:03:04.558" v="646"/>
          <ac:spMkLst>
            <pc:docMk/>
            <pc:sldMk cId="731101097" sldId="2147475777"/>
            <ac:spMk id="15" creationId="{A974D7A8-9941-6736-2960-CAB6D423794E}"/>
          </ac:spMkLst>
        </pc:spChg>
        <pc:spChg chg="add mod">
          <ac:chgData name="ALHAMMADI Rayan" userId="2693ed4d-fabb-406d-a744-69ffe8ca3f4b" providerId="ADAL" clId="{9E5674F8-08D8-47BE-8333-9B89723661F9}" dt="2023-11-23T06:03:04.558" v="646"/>
          <ac:spMkLst>
            <pc:docMk/>
            <pc:sldMk cId="731101097" sldId="2147475777"/>
            <ac:spMk id="16" creationId="{847E645F-B259-0CDB-8419-8C545E1EDA71}"/>
          </ac:spMkLst>
        </pc:spChg>
        <pc:spChg chg="add mod">
          <ac:chgData name="ALHAMMADI Rayan" userId="2693ed4d-fabb-406d-a744-69ffe8ca3f4b" providerId="ADAL" clId="{9E5674F8-08D8-47BE-8333-9B89723661F9}" dt="2023-11-23T06:03:04.558" v="646"/>
          <ac:spMkLst>
            <pc:docMk/>
            <pc:sldMk cId="731101097" sldId="2147475777"/>
            <ac:spMk id="17" creationId="{BF37B5D5-E585-8649-C959-B8207D546417}"/>
          </ac:spMkLst>
        </pc:spChg>
        <pc:spChg chg="add mod">
          <ac:chgData name="ALHAMMADI Rayan" userId="2693ed4d-fabb-406d-a744-69ffe8ca3f4b" providerId="ADAL" clId="{9E5674F8-08D8-47BE-8333-9B89723661F9}" dt="2023-11-23T06:03:04.558" v="646"/>
          <ac:spMkLst>
            <pc:docMk/>
            <pc:sldMk cId="731101097" sldId="2147475777"/>
            <ac:spMk id="18" creationId="{53BF8765-5171-5689-4B63-529C9C74204F}"/>
          </ac:spMkLst>
        </pc:spChg>
        <pc:spChg chg="add mod">
          <ac:chgData name="ALHAMMADI Rayan" userId="2693ed4d-fabb-406d-a744-69ffe8ca3f4b" providerId="ADAL" clId="{9E5674F8-08D8-47BE-8333-9B89723661F9}" dt="2023-11-23T06:03:04.558" v="646"/>
          <ac:spMkLst>
            <pc:docMk/>
            <pc:sldMk cId="731101097" sldId="2147475777"/>
            <ac:spMk id="19" creationId="{2349A664-7BD5-5016-938A-7B00962434DA}"/>
          </ac:spMkLst>
        </pc:spChg>
        <pc:spChg chg="add mod">
          <ac:chgData name="ALHAMMADI Rayan" userId="2693ed4d-fabb-406d-a744-69ffe8ca3f4b" providerId="ADAL" clId="{9E5674F8-08D8-47BE-8333-9B89723661F9}" dt="2023-11-23T06:03:42.912" v="649" actId="167"/>
          <ac:spMkLst>
            <pc:docMk/>
            <pc:sldMk cId="731101097" sldId="2147475777"/>
            <ac:spMk id="22" creationId="{A0C12F69-E8CD-B796-68EE-05FBF25736D7}"/>
          </ac:spMkLst>
        </pc:spChg>
        <pc:spChg chg="add mod">
          <ac:chgData name="ALHAMMADI Rayan" userId="2693ed4d-fabb-406d-a744-69ffe8ca3f4b" providerId="ADAL" clId="{9E5674F8-08D8-47BE-8333-9B89723661F9}" dt="2023-11-23T06:04:00.667" v="652"/>
          <ac:spMkLst>
            <pc:docMk/>
            <pc:sldMk cId="731101097" sldId="2147475777"/>
            <ac:spMk id="24" creationId="{C6234CC8-61AB-A5AB-7994-8FDCAEF6FC7D}"/>
          </ac:spMkLst>
        </pc:spChg>
        <pc:grpChg chg="add mod">
          <ac:chgData name="ALHAMMADI Rayan" userId="2693ed4d-fabb-406d-a744-69ffe8ca3f4b" providerId="ADAL" clId="{9E5674F8-08D8-47BE-8333-9B89723661F9}" dt="2023-11-23T06:03:04.558" v="646"/>
          <ac:grpSpMkLst>
            <pc:docMk/>
            <pc:sldMk cId="731101097" sldId="2147475777"/>
            <ac:grpSpMk id="10" creationId="{843EC4EE-4E01-C5E6-2C6C-E635446F1D03}"/>
          </ac:grpSpMkLst>
        </pc:grpChg>
        <pc:picChg chg="add mod">
          <ac:chgData name="ALHAMMADI Rayan" userId="2693ed4d-fabb-406d-a744-69ffe8ca3f4b" providerId="ADAL" clId="{9E5674F8-08D8-47BE-8333-9B89723661F9}" dt="2023-11-23T06:03:42.912" v="649" actId="167"/>
          <ac:picMkLst>
            <pc:docMk/>
            <pc:sldMk cId="731101097" sldId="2147475777"/>
            <ac:picMk id="20" creationId="{9C934EE6-2FCE-F182-F983-40405368428C}"/>
          </ac:picMkLst>
        </pc:picChg>
        <pc:picChg chg="add mod">
          <ac:chgData name="ALHAMMADI Rayan" userId="2693ed4d-fabb-406d-a744-69ffe8ca3f4b" providerId="ADAL" clId="{9E5674F8-08D8-47BE-8333-9B89723661F9}" dt="2023-11-23T06:03:42.912" v="649" actId="167"/>
          <ac:picMkLst>
            <pc:docMk/>
            <pc:sldMk cId="731101097" sldId="2147475777"/>
            <ac:picMk id="21" creationId="{E18EAB78-DE83-EF25-E650-8B9074F6DA71}"/>
          </ac:picMkLst>
        </pc:picChg>
        <pc:picChg chg="add mod">
          <ac:chgData name="ALHAMMADI Rayan" userId="2693ed4d-fabb-406d-a744-69ffe8ca3f4b" providerId="ADAL" clId="{9E5674F8-08D8-47BE-8333-9B89723661F9}" dt="2023-11-23T06:03:42.912" v="649" actId="167"/>
          <ac:picMkLst>
            <pc:docMk/>
            <pc:sldMk cId="731101097" sldId="2147475777"/>
            <ac:picMk id="23" creationId="{96770F56-67E1-FD56-F4A3-756D4F59A3ED}"/>
          </ac:picMkLst>
        </pc:picChg>
        <pc:cxnChg chg="add mod">
          <ac:chgData name="ALHAMMADI Rayan" userId="2693ed4d-fabb-406d-a744-69ffe8ca3f4b" providerId="ADAL" clId="{9E5674F8-08D8-47BE-8333-9B89723661F9}" dt="2023-11-23T06:02:03.619" v="645" actId="14100"/>
          <ac:cxnSpMkLst>
            <pc:docMk/>
            <pc:sldMk cId="731101097" sldId="2147475777"/>
            <ac:cxnSpMk id="8" creationId="{91453F50-719A-2F8E-CCCE-54654324C4A0}"/>
          </ac:cxnSpMkLst>
        </pc:cxnChg>
      </pc:sldChg>
      <pc:sldChg chg="delSp modSp add del mod">
        <pc:chgData name="ALHAMMADI Rayan" userId="2693ed4d-fabb-406d-a744-69ffe8ca3f4b" providerId="ADAL" clId="{9E5674F8-08D8-47BE-8333-9B89723661F9}" dt="2023-11-23T06:06:26.875" v="685" actId="2696"/>
        <pc:sldMkLst>
          <pc:docMk/>
          <pc:sldMk cId="1734723975" sldId="2147475778"/>
        </pc:sldMkLst>
        <pc:spChg chg="mod">
          <ac:chgData name="ALHAMMADI Rayan" userId="2693ed4d-fabb-406d-a744-69ffe8ca3f4b" providerId="ADAL" clId="{9E5674F8-08D8-47BE-8333-9B89723661F9}" dt="2023-11-23T06:04:44.121" v="659" actId="1076"/>
          <ac:spMkLst>
            <pc:docMk/>
            <pc:sldMk cId="1734723975" sldId="2147475778"/>
            <ac:spMk id="4" creationId="{13A3090E-8CEB-02EB-279B-B2D2DFA64B8C}"/>
          </ac:spMkLst>
        </pc:spChg>
        <pc:spChg chg="mod">
          <ac:chgData name="ALHAMMADI Rayan" userId="2693ed4d-fabb-406d-a744-69ffe8ca3f4b" providerId="ADAL" clId="{9E5674F8-08D8-47BE-8333-9B89723661F9}" dt="2023-11-23T06:04:44.121" v="659" actId="1076"/>
          <ac:spMkLst>
            <pc:docMk/>
            <pc:sldMk cId="1734723975" sldId="2147475778"/>
            <ac:spMk id="35" creationId="{8306F335-A295-4E69-B79D-CAD8E20565A9}"/>
          </ac:spMkLst>
        </pc:spChg>
        <pc:spChg chg="del mod">
          <ac:chgData name="ALHAMMADI Rayan" userId="2693ed4d-fabb-406d-a744-69ffe8ca3f4b" providerId="ADAL" clId="{9E5674F8-08D8-47BE-8333-9B89723661F9}" dt="2023-11-23T06:04:58.491" v="666" actId="478"/>
          <ac:spMkLst>
            <pc:docMk/>
            <pc:sldMk cId="1734723975" sldId="2147475778"/>
            <ac:spMk id="36" creationId="{B65AF74A-7F7B-46AF-BD34-91FEB6EBFC14}"/>
          </ac:spMkLst>
        </pc:spChg>
        <pc:spChg chg="del mod">
          <ac:chgData name="ALHAMMADI Rayan" userId="2693ed4d-fabb-406d-a744-69ffe8ca3f4b" providerId="ADAL" clId="{9E5674F8-08D8-47BE-8333-9B89723661F9}" dt="2023-11-23T06:04:57.055" v="664" actId="478"/>
          <ac:spMkLst>
            <pc:docMk/>
            <pc:sldMk cId="1734723975" sldId="2147475778"/>
            <ac:spMk id="37" creationId="{224ACC77-73EC-49CA-9255-FD1DAD523C9E}"/>
          </ac:spMkLst>
        </pc:spChg>
        <pc:spChg chg="del mod">
          <ac:chgData name="ALHAMMADI Rayan" userId="2693ed4d-fabb-406d-a744-69ffe8ca3f4b" providerId="ADAL" clId="{9E5674F8-08D8-47BE-8333-9B89723661F9}" dt="2023-11-23T06:04:58.491" v="668"/>
          <ac:spMkLst>
            <pc:docMk/>
            <pc:sldMk cId="1734723975" sldId="2147475778"/>
            <ac:spMk id="38" creationId="{FF978CBA-9C1B-4D95-9D75-2F8C9405395A}"/>
          </ac:spMkLst>
        </pc:spChg>
        <pc:picChg chg="mod">
          <ac:chgData name="ALHAMMADI Rayan" userId="2693ed4d-fabb-406d-a744-69ffe8ca3f4b" providerId="ADAL" clId="{9E5674F8-08D8-47BE-8333-9B89723661F9}" dt="2023-11-23T06:04:44.121" v="659" actId="1076"/>
          <ac:picMkLst>
            <pc:docMk/>
            <pc:sldMk cId="1734723975" sldId="2147475778"/>
            <ac:picMk id="3" creationId="{158EA26B-30ED-D29B-4F71-C77EAF47D714}"/>
          </ac:picMkLst>
        </pc:picChg>
        <pc:picChg chg="mod">
          <ac:chgData name="ALHAMMADI Rayan" userId="2693ed4d-fabb-406d-a744-69ffe8ca3f4b" providerId="ADAL" clId="{9E5674F8-08D8-47BE-8333-9B89723661F9}" dt="2023-11-23T06:05:46.063" v="675" actId="14100"/>
          <ac:picMkLst>
            <pc:docMk/>
            <pc:sldMk cId="1734723975" sldId="2147475778"/>
            <ac:picMk id="41" creationId="{D778DB65-BF1C-49AA-8610-48851E9B39A6}"/>
          </ac:picMkLst>
        </pc:picChg>
        <pc:picChg chg="mod">
          <ac:chgData name="ALHAMMADI Rayan" userId="2693ed4d-fabb-406d-a744-69ffe8ca3f4b" providerId="ADAL" clId="{9E5674F8-08D8-47BE-8333-9B89723661F9}" dt="2023-11-23T06:05:51.203" v="676" actId="14100"/>
          <ac:picMkLst>
            <pc:docMk/>
            <pc:sldMk cId="1734723975" sldId="2147475778"/>
            <ac:picMk id="42" creationId="{B9897521-4637-403C-8C5E-A473518FBBBF}"/>
          </ac:picMkLst>
        </pc:picChg>
      </pc:sldChg>
      <pc:sldChg chg="addSp delSp modSp add mod">
        <pc:chgData name="ALHAMMADI Rayan" userId="2693ed4d-fabb-406d-a744-69ffe8ca3f4b" providerId="ADAL" clId="{9E5674F8-08D8-47BE-8333-9B89723661F9}" dt="2023-11-23T06:06:16.724" v="684" actId="1076"/>
        <pc:sldMkLst>
          <pc:docMk/>
          <pc:sldMk cId="3590836917" sldId="2147475779"/>
        </pc:sldMkLst>
        <pc:spChg chg="add mod">
          <ac:chgData name="ALHAMMADI Rayan" userId="2693ed4d-fabb-406d-a744-69ffe8ca3f4b" providerId="ADAL" clId="{9E5674F8-08D8-47BE-8333-9B89723661F9}" dt="2023-11-23T06:04:30.022" v="656"/>
          <ac:spMkLst>
            <pc:docMk/>
            <pc:sldMk cId="3590836917" sldId="2147475779"/>
            <ac:spMk id="2" creationId="{2404744E-6972-E2F7-EF57-8E726CF54A7F}"/>
          </ac:spMkLst>
        </pc:spChg>
        <pc:spChg chg="add mod">
          <ac:chgData name="ALHAMMADI Rayan" userId="2693ed4d-fabb-406d-a744-69ffe8ca3f4b" providerId="ADAL" clId="{9E5674F8-08D8-47BE-8333-9B89723661F9}" dt="2023-11-23T06:04:30.022" v="656"/>
          <ac:spMkLst>
            <pc:docMk/>
            <pc:sldMk cId="3590836917" sldId="2147475779"/>
            <ac:spMk id="3" creationId="{887747A2-BAED-BAF2-00FD-092146990EE8}"/>
          </ac:spMkLst>
        </pc:spChg>
        <pc:spChg chg="add mod">
          <ac:chgData name="ALHAMMADI Rayan" userId="2693ed4d-fabb-406d-a744-69ffe8ca3f4b" providerId="ADAL" clId="{9E5674F8-08D8-47BE-8333-9B89723661F9}" dt="2023-11-23T06:04:30.022" v="656"/>
          <ac:spMkLst>
            <pc:docMk/>
            <pc:sldMk cId="3590836917" sldId="2147475779"/>
            <ac:spMk id="5" creationId="{5BB68312-59F2-9511-CE7C-2DD7346964D4}"/>
          </ac:spMkLst>
        </pc:spChg>
        <pc:spChg chg="add mod">
          <ac:chgData name="ALHAMMADI Rayan" userId="2693ed4d-fabb-406d-a744-69ffe8ca3f4b" providerId="ADAL" clId="{9E5674F8-08D8-47BE-8333-9B89723661F9}" dt="2023-11-23T06:04:30.022" v="656"/>
          <ac:spMkLst>
            <pc:docMk/>
            <pc:sldMk cId="3590836917" sldId="2147475779"/>
            <ac:spMk id="6" creationId="{69A6CE1C-79B4-40EB-592E-630F00E824B5}"/>
          </ac:spMkLst>
        </pc:spChg>
        <pc:spChg chg="add mod">
          <ac:chgData name="ALHAMMADI Rayan" userId="2693ed4d-fabb-406d-a744-69ffe8ca3f4b" providerId="ADAL" clId="{9E5674F8-08D8-47BE-8333-9B89723661F9}" dt="2023-11-23T06:04:30.022" v="656"/>
          <ac:spMkLst>
            <pc:docMk/>
            <pc:sldMk cId="3590836917" sldId="2147475779"/>
            <ac:spMk id="7" creationId="{118A03E8-0A3B-CE6C-23CA-FF68F1B9FBF2}"/>
          </ac:spMkLst>
        </pc:spChg>
        <pc:spChg chg="add mod">
          <ac:chgData name="ALHAMMADI Rayan" userId="2693ed4d-fabb-406d-a744-69ffe8ca3f4b" providerId="ADAL" clId="{9E5674F8-08D8-47BE-8333-9B89723661F9}" dt="2023-11-23T06:04:30.022" v="656"/>
          <ac:spMkLst>
            <pc:docMk/>
            <pc:sldMk cId="3590836917" sldId="2147475779"/>
            <ac:spMk id="9" creationId="{E58F9349-C4F3-94E3-1F54-E32B980490BF}"/>
          </ac:spMkLst>
        </pc:spChg>
        <pc:spChg chg="del">
          <ac:chgData name="ALHAMMADI Rayan" userId="2693ed4d-fabb-406d-a744-69ffe8ca3f4b" providerId="ADAL" clId="{9E5674F8-08D8-47BE-8333-9B89723661F9}" dt="2023-11-23T06:04:29.752" v="655" actId="478"/>
          <ac:spMkLst>
            <pc:docMk/>
            <pc:sldMk cId="3590836917" sldId="2147475779"/>
            <ac:spMk id="14" creationId="{7F173893-F0F2-2AE2-8EC7-057E8834B7D9}"/>
          </ac:spMkLst>
        </pc:spChg>
        <pc:spChg chg="del">
          <ac:chgData name="ALHAMMADI Rayan" userId="2693ed4d-fabb-406d-a744-69ffe8ca3f4b" providerId="ADAL" clId="{9E5674F8-08D8-47BE-8333-9B89723661F9}" dt="2023-11-23T06:04:29.752" v="655" actId="478"/>
          <ac:spMkLst>
            <pc:docMk/>
            <pc:sldMk cId="3590836917" sldId="2147475779"/>
            <ac:spMk id="15" creationId="{A974D7A8-9941-6736-2960-CAB6D423794E}"/>
          </ac:spMkLst>
        </pc:spChg>
        <pc:spChg chg="del">
          <ac:chgData name="ALHAMMADI Rayan" userId="2693ed4d-fabb-406d-a744-69ffe8ca3f4b" providerId="ADAL" clId="{9E5674F8-08D8-47BE-8333-9B89723661F9}" dt="2023-11-23T06:04:29.752" v="655" actId="478"/>
          <ac:spMkLst>
            <pc:docMk/>
            <pc:sldMk cId="3590836917" sldId="2147475779"/>
            <ac:spMk id="16" creationId="{847E645F-B259-0CDB-8419-8C545E1EDA71}"/>
          </ac:spMkLst>
        </pc:spChg>
        <pc:spChg chg="del">
          <ac:chgData name="ALHAMMADI Rayan" userId="2693ed4d-fabb-406d-a744-69ffe8ca3f4b" providerId="ADAL" clId="{9E5674F8-08D8-47BE-8333-9B89723661F9}" dt="2023-11-23T06:04:29.752" v="655" actId="478"/>
          <ac:spMkLst>
            <pc:docMk/>
            <pc:sldMk cId="3590836917" sldId="2147475779"/>
            <ac:spMk id="17" creationId="{BF37B5D5-E585-8649-C959-B8207D546417}"/>
          </ac:spMkLst>
        </pc:spChg>
        <pc:spChg chg="del">
          <ac:chgData name="ALHAMMADI Rayan" userId="2693ed4d-fabb-406d-a744-69ffe8ca3f4b" providerId="ADAL" clId="{9E5674F8-08D8-47BE-8333-9B89723661F9}" dt="2023-11-23T06:04:29.752" v="655" actId="478"/>
          <ac:spMkLst>
            <pc:docMk/>
            <pc:sldMk cId="3590836917" sldId="2147475779"/>
            <ac:spMk id="18" creationId="{53BF8765-5171-5689-4B63-529C9C74204F}"/>
          </ac:spMkLst>
        </pc:spChg>
        <pc:spChg chg="del">
          <ac:chgData name="ALHAMMADI Rayan" userId="2693ed4d-fabb-406d-a744-69ffe8ca3f4b" providerId="ADAL" clId="{9E5674F8-08D8-47BE-8333-9B89723661F9}" dt="2023-11-23T06:04:29.752" v="655" actId="478"/>
          <ac:spMkLst>
            <pc:docMk/>
            <pc:sldMk cId="3590836917" sldId="2147475779"/>
            <ac:spMk id="19" creationId="{2349A664-7BD5-5016-938A-7B00962434DA}"/>
          </ac:spMkLst>
        </pc:spChg>
        <pc:spChg chg="del">
          <ac:chgData name="ALHAMMADI Rayan" userId="2693ed4d-fabb-406d-a744-69ffe8ca3f4b" providerId="ADAL" clId="{9E5674F8-08D8-47BE-8333-9B89723661F9}" dt="2023-11-23T06:06:04.581" v="677" actId="478"/>
          <ac:spMkLst>
            <pc:docMk/>
            <pc:sldMk cId="3590836917" sldId="2147475779"/>
            <ac:spMk id="22" creationId="{A0C12F69-E8CD-B796-68EE-05FBF25736D7}"/>
          </ac:spMkLst>
        </pc:spChg>
        <pc:spChg chg="add mod">
          <ac:chgData name="ALHAMMADI Rayan" userId="2693ed4d-fabb-406d-a744-69ffe8ca3f4b" providerId="ADAL" clId="{9E5674F8-08D8-47BE-8333-9B89723661F9}" dt="2023-11-23T06:04:30.022" v="656"/>
          <ac:spMkLst>
            <pc:docMk/>
            <pc:sldMk cId="3590836917" sldId="2147475779"/>
            <ac:spMk id="25" creationId="{2762A5C1-C2AA-5FFB-5CF8-626F33DC1FE8}"/>
          </ac:spMkLst>
        </pc:spChg>
        <pc:spChg chg="add mod">
          <ac:chgData name="ALHAMMADI Rayan" userId="2693ed4d-fabb-406d-a744-69ffe8ca3f4b" providerId="ADAL" clId="{9E5674F8-08D8-47BE-8333-9B89723661F9}" dt="2023-11-23T06:04:30.022" v="656"/>
          <ac:spMkLst>
            <pc:docMk/>
            <pc:sldMk cId="3590836917" sldId="2147475779"/>
            <ac:spMk id="26" creationId="{49A3C247-67E2-8765-8C1C-C5A79BB003B6}"/>
          </ac:spMkLst>
        </pc:spChg>
        <pc:spChg chg="add mod">
          <ac:chgData name="ALHAMMADI Rayan" userId="2693ed4d-fabb-406d-a744-69ffe8ca3f4b" providerId="ADAL" clId="{9E5674F8-08D8-47BE-8333-9B89723661F9}" dt="2023-11-23T06:04:30.022" v="656"/>
          <ac:spMkLst>
            <pc:docMk/>
            <pc:sldMk cId="3590836917" sldId="2147475779"/>
            <ac:spMk id="27" creationId="{B1CADBB2-D131-2119-9728-43346CFB7A5F}"/>
          </ac:spMkLst>
        </pc:spChg>
        <pc:spChg chg="add mod">
          <ac:chgData name="ALHAMMADI Rayan" userId="2693ed4d-fabb-406d-a744-69ffe8ca3f4b" providerId="ADAL" clId="{9E5674F8-08D8-47BE-8333-9B89723661F9}" dt="2023-11-23T06:06:07.888" v="679" actId="167"/>
          <ac:spMkLst>
            <pc:docMk/>
            <pc:sldMk cId="3590836917" sldId="2147475779"/>
            <ac:spMk id="31" creationId="{56C49AB5-8A35-CCA8-2E13-47D66838889F}"/>
          </ac:spMkLst>
        </pc:spChg>
        <pc:grpChg chg="del">
          <ac:chgData name="ALHAMMADI Rayan" userId="2693ed4d-fabb-406d-a744-69ffe8ca3f4b" providerId="ADAL" clId="{9E5674F8-08D8-47BE-8333-9B89723661F9}" dt="2023-11-23T06:04:29.752" v="655" actId="478"/>
          <ac:grpSpMkLst>
            <pc:docMk/>
            <pc:sldMk cId="3590836917" sldId="2147475779"/>
            <ac:grpSpMk id="10" creationId="{843EC4EE-4E01-C5E6-2C6C-E635446F1D03}"/>
          </ac:grpSpMkLst>
        </pc:grpChg>
        <pc:picChg chg="del">
          <ac:chgData name="ALHAMMADI Rayan" userId="2693ed4d-fabb-406d-a744-69ffe8ca3f4b" providerId="ADAL" clId="{9E5674F8-08D8-47BE-8333-9B89723661F9}" dt="2023-11-23T06:06:04.581" v="677" actId="478"/>
          <ac:picMkLst>
            <pc:docMk/>
            <pc:sldMk cId="3590836917" sldId="2147475779"/>
            <ac:picMk id="20" creationId="{9C934EE6-2FCE-F182-F983-40405368428C}"/>
          </ac:picMkLst>
        </pc:picChg>
        <pc:picChg chg="mod">
          <ac:chgData name="ALHAMMADI Rayan" userId="2693ed4d-fabb-406d-a744-69ffe8ca3f4b" providerId="ADAL" clId="{9E5674F8-08D8-47BE-8333-9B89723661F9}" dt="2023-11-23T06:06:12.815" v="680" actId="167"/>
          <ac:picMkLst>
            <pc:docMk/>
            <pc:sldMk cId="3590836917" sldId="2147475779"/>
            <ac:picMk id="21" creationId="{E18EAB78-DE83-EF25-E650-8B9074F6DA71}"/>
          </ac:picMkLst>
        </pc:picChg>
        <pc:picChg chg="del">
          <ac:chgData name="ALHAMMADI Rayan" userId="2693ed4d-fabb-406d-a744-69ffe8ca3f4b" providerId="ADAL" clId="{9E5674F8-08D8-47BE-8333-9B89723661F9}" dt="2023-11-23T06:06:04.581" v="677" actId="478"/>
          <ac:picMkLst>
            <pc:docMk/>
            <pc:sldMk cId="3590836917" sldId="2147475779"/>
            <ac:picMk id="23" creationId="{96770F56-67E1-FD56-F4A3-756D4F59A3ED}"/>
          </ac:picMkLst>
        </pc:picChg>
        <pc:picChg chg="add mod">
          <ac:chgData name="ALHAMMADI Rayan" userId="2693ed4d-fabb-406d-a744-69ffe8ca3f4b" providerId="ADAL" clId="{9E5674F8-08D8-47BE-8333-9B89723661F9}" dt="2023-11-23T06:06:07.888" v="679" actId="167"/>
          <ac:picMkLst>
            <pc:docMk/>
            <pc:sldMk cId="3590836917" sldId="2147475779"/>
            <ac:picMk id="28" creationId="{F3AB8801-8E73-C2F8-A2B7-992CDDE09495}"/>
          </ac:picMkLst>
        </pc:picChg>
        <pc:picChg chg="add del mod">
          <ac:chgData name="ALHAMMADI Rayan" userId="2693ed4d-fabb-406d-a744-69ffe8ca3f4b" providerId="ADAL" clId="{9E5674F8-08D8-47BE-8333-9B89723661F9}" dt="2023-11-23T06:06:16.724" v="684" actId="1076"/>
          <ac:picMkLst>
            <pc:docMk/>
            <pc:sldMk cId="3590836917" sldId="2147475779"/>
            <ac:picMk id="29" creationId="{CEF56E87-42B3-A8E0-0596-EDA9BF76C5A0}"/>
          </ac:picMkLst>
        </pc:picChg>
        <pc:picChg chg="add mod">
          <ac:chgData name="ALHAMMADI Rayan" userId="2693ed4d-fabb-406d-a744-69ffe8ca3f4b" providerId="ADAL" clId="{9E5674F8-08D8-47BE-8333-9B89723661F9}" dt="2023-11-23T06:06:07.888" v="679" actId="167"/>
          <ac:picMkLst>
            <pc:docMk/>
            <pc:sldMk cId="3590836917" sldId="2147475779"/>
            <ac:picMk id="30" creationId="{98420A1E-2022-F339-6DD8-BA182CDCD86B}"/>
          </ac:picMkLst>
        </pc:picChg>
      </pc:sldChg>
      <pc:sldChg chg="addSp delSp modSp add mod">
        <pc:chgData name="ALHAMMADI Rayan" userId="2693ed4d-fabb-406d-a744-69ffe8ca3f4b" providerId="ADAL" clId="{9E5674F8-08D8-47BE-8333-9B89723661F9}" dt="2023-11-23T06:07:51.049" v="705" actId="167"/>
        <pc:sldMkLst>
          <pc:docMk/>
          <pc:sldMk cId="336619111" sldId="2147475780"/>
        </pc:sldMkLst>
        <pc:spChg chg="del">
          <ac:chgData name="ALHAMMADI Rayan" userId="2693ed4d-fabb-406d-a744-69ffe8ca3f4b" providerId="ADAL" clId="{9E5674F8-08D8-47BE-8333-9B89723661F9}" dt="2023-11-23T06:06:45.725" v="687" actId="478"/>
          <ac:spMkLst>
            <pc:docMk/>
            <pc:sldMk cId="336619111" sldId="2147475780"/>
            <ac:spMk id="2" creationId="{2404744E-6972-E2F7-EF57-8E726CF54A7F}"/>
          </ac:spMkLst>
        </pc:spChg>
        <pc:spChg chg="del">
          <ac:chgData name="ALHAMMADI Rayan" userId="2693ed4d-fabb-406d-a744-69ffe8ca3f4b" providerId="ADAL" clId="{9E5674F8-08D8-47BE-8333-9B89723661F9}" dt="2023-11-23T06:06:45.725" v="687" actId="478"/>
          <ac:spMkLst>
            <pc:docMk/>
            <pc:sldMk cId="336619111" sldId="2147475780"/>
            <ac:spMk id="3" creationId="{887747A2-BAED-BAF2-00FD-092146990EE8}"/>
          </ac:spMkLst>
        </pc:spChg>
        <pc:spChg chg="del">
          <ac:chgData name="ALHAMMADI Rayan" userId="2693ed4d-fabb-406d-a744-69ffe8ca3f4b" providerId="ADAL" clId="{9E5674F8-08D8-47BE-8333-9B89723661F9}" dt="2023-11-23T06:06:45.725" v="687" actId="478"/>
          <ac:spMkLst>
            <pc:docMk/>
            <pc:sldMk cId="336619111" sldId="2147475780"/>
            <ac:spMk id="5" creationId="{5BB68312-59F2-9511-CE7C-2DD7346964D4}"/>
          </ac:spMkLst>
        </pc:spChg>
        <pc:spChg chg="del">
          <ac:chgData name="ALHAMMADI Rayan" userId="2693ed4d-fabb-406d-a744-69ffe8ca3f4b" providerId="ADAL" clId="{9E5674F8-08D8-47BE-8333-9B89723661F9}" dt="2023-11-23T06:06:45.725" v="687" actId="478"/>
          <ac:spMkLst>
            <pc:docMk/>
            <pc:sldMk cId="336619111" sldId="2147475780"/>
            <ac:spMk id="6" creationId="{69A6CE1C-79B4-40EB-592E-630F00E824B5}"/>
          </ac:spMkLst>
        </pc:spChg>
        <pc:spChg chg="del">
          <ac:chgData name="ALHAMMADI Rayan" userId="2693ed4d-fabb-406d-a744-69ffe8ca3f4b" providerId="ADAL" clId="{9E5674F8-08D8-47BE-8333-9B89723661F9}" dt="2023-11-23T06:06:45.725" v="687" actId="478"/>
          <ac:spMkLst>
            <pc:docMk/>
            <pc:sldMk cId="336619111" sldId="2147475780"/>
            <ac:spMk id="7" creationId="{118A03E8-0A3B-CE6C-23CA-FF68F1B9FBF2}"/>
          </ac:spMkLst>
        </pc:spChg>
        <pc:spChg chg="del">
          <ac:chgData name="ALHAMMADI Rayan" userId="2693ed4d-fabb-406d-a744-69ffe8ca3f4b" providerId="ADAL" clId="{9E5674F8-08D8-47BE-8333-9B89723661F9}" dt="2023-11-23T06:06:45.725" v="687" actId="478"/>
          <ac:spMkLst>
            <pc:docMk/>
            <pc:sldMk cId="336619111" sldId="2147475780"/>
            <ac:spMk id="9" creationId="{E58F9349-C4F3-94E3-1F54-E32B980490BF}"/>
          </ac:spMkLst>
        </pc:spChg>
        <pc:spChg chg="add mod">
          <ac:chgData name="ALHAMMADI Rayan" userId="2693ed4d-fabb-406d-a744-69ffe8ca3f4b" providerId="ADAL" clId="{9E5674F8-08D8-47BE-8333-9B89723661F9}" dt="2023-11-23T06:06:46.035" v="688"/>
          <ac:spMkLst>
            <pc:docMk/>
            <pc:sldMk cId="336619111" sldId="2147475780"/>
            <ac:spMk id="10" creationId="{64ECF6AC-A4EE-7984-8B88-7C2557CABAB2}"/>
          </ac:spMkLst>
        </pc:spChg>
        <pc:spChg chg="add mod">
          <ac:chgData name="ALHAMMADI Rayan" userId="2693ed4d-fabb-406d-a744-69ffe8ca3f4b" providerId="ADAL" clId="{9E5674F8-08D8-47BE-8333-9B89723661F9}" dt="2023-11-23T06:06:46.035" v="688"/>
          <ac:spMkLst>
            <pc:docMk/>
            <pc:sldMk cId="336619111" sldId="2147475780"/>
            <ac:spMk id="11" creationId="{20E19F8F-4C64-C1D9-2D0B-71522CEDC952}"/>
          </ac:spMkLst>
        </pc:spChg>
        <pc:spChg chg="add mod">
          <ac:chgData name="ALHAMMADI Rayan" userId="2693ed4d-fabb-406d-a744-69ffe8ca3f4b" providerId="ADAL" clId="{9E5674F8-08D8-47BE-8333-9B89723661F9}" dt="2023-11-23T06:06:46.035" v="688"/>
          <ac:spMkLst>
            <pc:docMk/>
            <pc:sldMk cId="336619111" sldId="2147475780"/>
            <ac:spMk id="12" creationId="{3A254C9B-BB80-4FD3-E69A-327B9EC44EB7}"/>
          </ac:spMkLst>
        </pc:spChg>
        <pc:spChg chg="add mod">
          <ac:chgData name="ALHAMMADI Rayan" userId="2693ed4d-fabb-406d-a744-69ffe8ca3f4b" providerId="ADAL" clId="{9E5674F8-08D8-47BE-8333-9B89723661F9}" dt="2023-11-23T06:06:46.035" v="688"/>
          <ac:spMkLst>
            <pc:docMk/>
            <pc:sldMk cId="336619111" sldId="2147475780"/>
            <ac:spMk id="13" creationId="{E26342AA-5F30-64D8-C568-856D32D4CC83}"/>
          </ac:spMkLst>
        </pc:spChg>
        <pc:spChg chg="add mod">
          <ac:chgData name="ALHAMMADI Rayan" userId="2693ed4d-fabb-406d-a744-69ffe8ca3f4b" providerId="ADAL" clId="{9E5674F8-08D8-47BE-8333-9B89723661F9}" dt="2023-11-23T06:06:46.035" v="688"/>
          <ac:spMkLst>
            <pc:docMk/>
            <pc:sldMk cId="336619111" sldId="2147475780"/>
            <ac:spMk id="14" creationId="{E38CD693-BF4D-E0A7-EB1C-7A1A0ACDC8A4}"/>
          </ac:spMkLst>
        </pc:spChg>
        <pc:spChg chg="add mod">
          <ac:chgData name="ALHAMMADI Rayan" userId="2693ed4d-fabb-406d-a744-69ffe8ca3f4b" providerId="ADAL" clId="{9E5674F8-08D8-47BE-8333-9B89723661F9}" dt="2023-11-23T06:06:46.035" v="688"/>
          <ac:spMkLst>
            <pc:docMk/>
            <pc:sldMk cId="336619111" sldId="2147475780"/>
            <ac:spMk id="15" creationId="{2EC2FCA0-37A9-9D6B-E67C-D86299E02017}"/>
          </ac:spMkLst>
        </pc:spChg>
        <pc:spChg chg="add mod">
          <ac:chgData name="ALHAMMADI Rayan" userId="2693ed4d-fabb-406d-a744-69ffe8ca3f4b" providerId="ADAL" clId="{9E5674F8-08D8-47BE-8333-9B89723661F9}" dt="2023-11-23T06:06:46.035" v="688"/>
          <ac:spMkLst>
            <pc:docMk/>
            <pc:sldMk cId="336619111" sldId="2147475780"/>
            <ac:spMk id="16" creationId="{BDDBFBCA-A7D1-BFE1-60E9-D41D036E5848}"/>
          </ac:spMkLst>
        </pc:spChg>
        <pc:spChg chg="add mod">
          <ac:chgData name="ALHAMMADI Rayan" userId="2693ed4d-fabb-406d-a744-69ffe8ca3f4b" providerId="ADAL" clId="{9E5674F8-08D8-47BE-8333-9B89723661F9}" dt="2023-11-23T06:06:46.035" v="688"/>
          <ac:spMkLst>
            <pc:docMk/>
            <pc:sldMk cId="336619111" sldId="2147475780"/>
            <ac:spMk id="17" creationId="{536BEEEF-F873-3451-3A9B-ED8E838CB299}"/>
          </ac:spMkLst>
        </pc:spChg>
        <pc:spChg chg="add mod">
          <ac:chgData name="ALHAMMADI Rayan" userId="2693ed4d-fabb-406d-a744-69ffe8ca3f4b" providerId="ADAL" clId="{9E5674F8-08D8-47BE-8333-9B89723661F9}" dt="2023-11-23T06:06:46.035" v="688"/>
          <ac:spMkLst>
            <pc:docMk/>
            <pc:sldMk cId="336619111" sldId="2147475780"/>
            <ac:spMk id="18" creationId="{F009DA6D-E530-39CB-26DD-4225CC0C26FB}"/>
          </ac:spMkLst>
        </pc:spChg>
        <pc:spChg chg="add mod">
          <ac:chgData name="ALHAMMADI Rayan" userId="2693ed4d-fabb-406d-a744-69ffe8ca3f4b" providerId="ADAL" clId="{9E5674F8-08D8-47BE-8333-9B89723661F9}" dt="2023-11-23T06:07:33.756" v="699" actId="1076"/>
          <ac:spMkLst>
            <pc:docMk/>
            <pc:sldMk cId="336619111" sldId="2147475780"/>
            <ac:spMk id="23" creationId="{7B6BE001-E3ED-C301-43D3-1E0998D1490F}"/>
          </ac:spMkLst>
        </pc:spChg>
        <pc:spChg chg="ord">
          <ac:chgData name="ALHAMMADI Rayan" userId="2693ed4d-fabb-406d-a744-69ffe8ca3f4b" providerId="ADAL" clId="{9E5674F8-08D8-47BE-8333-9B89723661F9}" dt="2023-11-23T06:07:29.476" v="697" actId="166"/>
          <ac:spMkLst>
            <pc:docMk/>
            <pc:sldMk cId="336619111" sldId="2147475780"/>
            <ac:spMk id="24" creationId="{C6234CC8-61AB-A5AB-7994-8FDCAEF6FC7D}"/>
          </ac:spMkLst>
        </pc:spChg>
        <pc:spChg chg="del">
          <ac:chgData name="ALHAMMADI Rayan" userId="2693ed4d-fabb-406d-a744-69ffe8ca3f4b" providerId="ADAL" clId="{9E5674F8-08D8-47BE-8333-9B89723661F9}" dt="2023-11-23T06:06:45.725" v="687" actId="478"/>
          <ac:spMkLst>
            <pc:docMk/>
            <pc:sldMk cId="336619111" sldId="2147475780"/>
            <ac:spMk id="25" creationId="{2762A5C1-C2AA-5FFB-5CF8-626F33DC1FE8}"/>
          </ac:spMkLst>
        </pc:spChg>
        <pc:spChg chg="del">
          <ac:chgData name="ALHAMMADI Rayan" userId="2693ed4d-fabb-406d-a744-69ffe8ca3f4b" providerId="ADAL" clId="{9E5674F8-08D8-47BE-8333-9B89723661F9}" dt="2023-11-23T06:06:45.725" v="687" actId="478"/>
          <ac:spMkLst>
            <pc:docMk/>
            <pc:sldMk cId="336619111" sldId="2147475780"/>
            <ac:spMk id="26" creationId="{49A3C247-67E2-8765-8C1C-C5A79BB003B6}"/>
          </ac:spMkLst>
        </pc:spChg>
        <pc:spChg chg="del">
          <ac:chgData name="ALHAMMADI Rayan" userId="2693ed4d-fabb-406d-a744-69ffe8ca3f4b" providerId="ADAL" clId="{9E5674F8-08D8-47BE-8333-9B89723661F9}" dt="2023-11-23T06:06:45.725" v="687" actId="478"/>
          <ac:spMkLst>
            <pc:docMk/>
            <pc:sldMk cId="336619111" sldId="2147475780"/>
            <ac:spMk id="27" creationId="{B1CADBB2-D131-2119-9728-43346CFB7A5F}"/>
          </ac:spMkLst>
        </pc:spChg>
        <pc:spChg chg="del">
          <ac:chgData name="ALHAMMADI Rayan" userId="2693ed4d-fabb-406d-a744-69ffe8ca3f4b" providerId="ADAL" clId="{9E5674F8-08D8-47BE-8333-9B89723661F9}" dt="2023-11-23T06:07:22.468" v="695" actId="478"/>
          <ac:spMkLst>
            <pc:docMk/>
            <pc:sldMk cId="336619111" sldId="2147475780"/>
            <ac:spMk id="31" creationId="{56C49AB5-8A35-CCA8-2E13-47D66838889F}"/>
          </ac:spMkLst>
        </pc:spChg>
        <pc:spChg chg="add del mod">
          <ac:chgData name="ALHAMMADI Rayan" userId="2693ed4d-fabb-406d-a744-69ffe8ca3f4b" providerId="ADAL" clId="{9E5674F8-08D8-47BE-8333-9B89723661F9}" dt="2023-11-23T06:07:45.337" v="702" actId="478"/>
          <ac:spMkLst>
            <pc:docMk/>
            <pc:sldMk cId="336619111" sldId="2147475780"/>
            <ac:spMk id="35" creationId="{C4960D73-4A0A-2171-6AE5-BD6AF4E65A2F}"/>
          </ac:spMkLst>
        </pc:spChg>
        <pc:picChg chg="add mod ord">
          <ac:chgData name="ALHAMMADI Rayan" userId="2693ed4d-fabb-406d-a744-69ffe8ca3f4b" providerId="ADAL" clId="{9E5674F8-08D8-47BE-8333-9B89723661F9}" dt="2023-11-23T06:07:51.049" v="705" actId="167"/>
          <ac:picMkLst>
            <pc:docMk/>
            <pc:sldMk cId="336619111" sldId="2147475780"/>
            <ac:picMk id="20" creationId="{F0C9C3CA-82B7-DC4F-13BE-D3D0712C897A}"/>
          </ac:picMkLst>
        </pc:picChg>
        <pc:picChg chg="del">
          <ac:chgData name="ALHAMMADI Rayan" userId="2693ed4d-fabb-406d-a744-69ffe8ca3f4b" providerId="ADAL" clId="{9E5674F8-08D8-47BE-8333-9B89723661F9}" dt="2023-11-23T06:07:22.468" v="695" actId="478"/>
          <ac:picMkLst>
            <pc:docMk/>
            <pc:sldMk cId="336619111" sldId="2147475780"/>
            <ac:picMk id="21" creationId="{E18EAB78-DE83-EF25-E650-8B9074F6DA71}"/>
          </ac:picMkLst>
        </pc:picChg>
        <pc:picChg chg="add mod">
          <ac:chgData name="ALHAMMADI Rayan" userId="2693ed4d-fabb-406d-a744-69ffe8ca3f4b" providerId="ADAL" clId="{9E5674F8-08D8-47BE-8333-9B89723661F9}" dt="2023-11-23T06:07:48.569" v="704" actId="167"/>
          <ac:picMkLst>
            <pc:docMk/>
            <pc:sldMk cId="336619111" sldId="2147475780"/>
            <ac:picMk id="22" creationId="{BD0B0F47-BCB2-1E35-7FF5-530DE4C47B76}"/>
          </ac:picMkLst>
        </pc:picChg>
        <pc:picChg chg="del">
          <ac:chgData name="ALHAMMADI Rayan" userId="2693ed4d-fabb-406d-a744-69ffe8ca3f4b" providerId="ADAL" clId="{9E5674F8-08D8-47BE-8333-9B89723661F9}" dt="2023-11-23T06:07:22.468" v="695" actId="478"/>
          <ac:picMkLst>
            <pc:docMk/>
            <pc:sldMk cId="336619111" sldId="2147475780"/>
            <ac:picMk id="28" creationId="{F3AB8801-8E73-C2F8-A2B7-992CDDE09495}"/>
          </ac:picMkLst>
        </pc:picChg>
        <pc:picChg chg="del">
          <ac:chgData name="ALHAMMADI Rayan" userId="2693ed4d-fabb-406d-a744-69ffe8ca3f4b" providerId="ADAL" clId="{9E5674F8-08D8-47BE-8333-9B89723661F9}" dt="2023-11-23T06:07:24.283" v="696" actId="478"/>
          <ac:picMkLst>
            <pc:docMk/>
            <pc:sldMk cId="336619111" sldId="2147475780"/>
            <ac:picMk id="29" creationId="{CEF56E87-42B3-A8E0-0596-EDA9BF76C5A0}"/>
          </ac:picMkLst>
        </pc:picChg>
        <pc:picChg chg="del">
          <ac:chgData name="ALHAMMADI Rayan" userId="2693ed4d-fabb-406d-a744-69ffe8ca3f4b" providerId="ADAL" clId="{9E5674F8-08D8-47BE-8333-9B89723661F9}" dt="2023-11-23T06:07:22.468" v="695" actId="478"/>
          <ac:picMkLst>
            <pc:docMk/>
            <pc:sldMk cId="336619111" sldId="2147475780"/>
            <ac:picMk id="30" creationId="{98420A1E-2022-F339-6DD8-BA182CDCD86B}"/>
          </ac:picMkLst>
        </pc:picChg>
        <pc:picChg chg="add mod">
          <ac:chgData name="ALHAMMADI Rayan" userId="2693ed4d-fabb-406d-a744-69ffe8ca3f4b" providerId="ADAL" clId="{9E5674F8-08D8-47BE-8333-9B89723661F9}" dt="2023-11-23T06:07:33.756" v="699" actId="1076"/>
          <ac:picMkLst>
            <pc:docMk/>
            <pc:sldMk cId="336619111" sldId="2147475780"/>
            <ac:picMk id="32" creationId="{F31471EA-0F01-BFE3-F1AF-208E616A6F39}"/>
          </ac:picMkLst>
        </pc:picChg>
        <pc:picChg chg="add del mod">
          <ac:chgData name="ALHAMMADI Rayan" userId="2693ed4d-fabb-406d-a744-69ffe8ca3f4b" providerId="ADAL" clId="{9E5674F8-08D8-47BE-8333-9B89723661F9}" dt="2023-11-23T06:07:45.337" v="702" actId="478"/>
          <ac:picMkLst>
            <pc:docMk/>
            <pc:sldMk cId="336619111" sldId="2147475780"/>
            <ac:picMk id="33" creationId="{35EC43C6-6437-51B4-2F7D-EA2B7FAA983D}"/>
          </ac:picMkLst>
        </pc:picChg>
        <pc:picChg chg="add del mod">
          <ac:chgData name="ALHAMMADI Rayan" userId="2693ed4d-fabb-406d-a744-69ffe8ca3f4b" providerId="ADAL" clId="{9E5674F8-08D8-47BE-8333-9B89723661F9}" dt="2023-11-23T06:07:45.337" v="702" actId="478"/>
          <ac:picMkLst>
            <pc:docMk/>
            <pc:sldMk cId="336619111" sldId="2147475780"/>
            <ac:picMk id="34" creationId="{F6E02150-133E-BAD5-ECC7-5D8FAAF7D195}"/>
          </ac:picMkLst>
        </pc:picChg>
        <pc:picChg chg="add del mod">
          <ac:chgData name="ALHAMMADI Rayan" userId="2693ed4d-fabb-406d-a744-69ffe8ca3f4b" providerId="ADAL" clId="{9E5674F8-08D8-47BE-8333-9B89723661F9}" dt="2023-11-23T06:07:45.337" v="702" actId="478"/>
          <ac:picMkLst>
            <pc:docMk/>
            <pc:sldMk cId="336619111" sldId="2147475780"/>
            <ac:picMk id="36" creationId="{98E4CAB2-EE0C-532C-BFA8-96EEF66AE4AD}"/>
          </ac:picMkLst>
        </pc:picChg>
        <pc:cxnChg chg="add del mod">
          <ac:chgData name="ALHAMMADI Rayan" userId="2693ed4d-fabb-406d-a744-69ffe8ca3f4b" providerId="ADAL" clId="{9E5674F8-08D8-47BE-8333-9B89723661F9}" dt="2023-11-23T06:06:48.618" v="689" actId="478"/>
          <ac:cxnSpMkLst>
            <pc:docMk/>
            <pc:sldMk cId="336619111" sldId="2147475780"/>
            <ac:cxnSpMk id="19" creationId="{DEB82670-84F8-75AE-62AA-92BBB5C7F2B2}"/>
          </ac:cxnSpMkLst>
        </pc:cxnChg>
      </pc:sldChg>
      <pc:sldChg chg="addSp delSp modSp add mod ord">
        <pc:chgData name="ALHAMMADI Rayan" userId="2693ed4d-fabb-406d-a744-69ffe8ca3f4b" providerId="ADAL" clId="{9E5674F8-08D8-47BE-8333-9B89723661F9}" dt="2023-11-23T06:09:27.900" v="729" actId="478"/>
        <pc:sldMkLst>
          <pc:docMk/>
          <pc:sldMk cId="2415362167" sldId="2147475781"/>
        </pc:sldMkLst>
        <pc:spChg chg="mod">
          <ac:chgData name="ALHAMMADI Rayan" userId="2693ed4d-fabb-406d-a744-69ffe8ca3f4b" providerId="ADAL" clId="{9E5674F8-08D8-47BE-8333-9B89723661F9}" dt="2023-11-23T06:08:36.770" v="720" actId="20577"/>
          <ac:spMkLst>
            <pc:docMk/>
            <pc:sldMk cId="2415362167" sldId="2147475781"/>
            <ac:spMk id="2" creationId="{64EB6FE1-EAE6-401C-773A-949BA478E308}"/>
          </ac:spMkLst>
        </pc:spChg>
        <pc:spChg chg="mod">
          <ac:chgData name="ALHAMMADI Rayan" userId="2693ed4d-fabb-406d-a744-69ffe8ca3f4b" providerId="ADAL" clId="{9E5674F8-08D8-47BE-8333-9B89723661F9}" dt="2023-11-23T06:08:15.577" v="710" actId="20577"/>
          <ac:spMkLst>
            <pc:docMk/>
            <pc:sldMk cId="2415362167" sldId="2147475781"/>
            <ac:spMk id="3" creationId="{68F6935B-1338-EA57-D398-27821FE3E888}"/>
          </ac:spMkLst>
        </pc:spChg>
        <pc:grpChg chg="del">
          <ac:chgData name="ALHAMMADI Rayan" userId="2693ed4d-fabb-406d-a744-69ffe8ca3f4b" providerId="ADAL" clId="{9E5674F8-08D8-47BE-8333-9B89723661F9}" dt="2023-11-23T06:09:27.900" v="729" actId="478"/>
          <ac:grpSpMkLst>
            <pc:docMk/>
            <pc:sldMk cId="2415362167" sldId="2147475781"/>
            <ac:grpSpMk id="13" creationId="{698F9838-3FF7-6F06-C1B1-3E4FA5B31A39}"/>
          </ac:grpSpMkLst>
        </pc:grpChg>
        <pc:picChg chg="del">
          <ac:chgData name="ALHAMMADI Rayan" userId="2693ed4d-fabb-406d-a744-69ffe8ca3f4b" providerId="ADAL" clId="{9E5674F8-08D8-47BE-8333-9B89723661F9}" dt="2023-11-23T06:08:39.814" v="721" actId="478"/>
          <ac:picMkLst>
            <pc:docMk/>
            <pc:sldMk cId="2415362167" sldId="2147475781"/>
            <ac:picMk id="5" creationId="{22980EE2-0DF3-651C-1F17-DCAF304DE6DD}"/>
          </ac:picMkLst>
        </pc:picChg>
        <pc:picChg chg="add mod ord modCrop">
          <ac:chgData name="ALHAMMADI Rayan" userId="2693ed4d-fabb-406d-a744-69ffe8ca3f4b" providerId="ADAL" clId="{9E5674F8-08D8-47BE-8333-9B89723661F9}" dt="2023-11-23T06:09:17.867" v="726" actId="167"/>
          <ac:picMkLst>
            <pc:docMk/>
            <pc:sldMk cId="2415362167" sldId="2147475781"/>
            <ac:picMk id="12" creationId="{32DB48ED-08D0-0208-7036-EE97B25042D7}"/>
          </ac:picMkLst>
        </pc:picChg>
      </pc:sldChg>
      <pc:sldChg chg="addSp delSp modSp new mod modClrScheme chgLayout">
        <pc:chgData name="ALHAMMADI Rayan" userId="2693ed4d-fabb-406d-a744-69ffe8ca3f4b" providerId="ADAL" clId="{9E5674F8-08D8-47BE-8333-9B89723661F9}" dt="2023-11-23T06:23:08.984" v="835" actId="1076"/>
        <pc:sldMkLst>
          <pc:docMk/>
          <pc:sldMk cId="2545338309" sldId="2147475782"/>
        </pc:sldMkLst>
        <pc:spChg chg="del mod ord">
          <ac:chgData name="ALHAMMADI Rayan" userId="2693ed4d-fabb-406d-a744-69ffe8ca3f4b" providerId="ADAL" clId="{9E5674F8-08D8-47BE-8333-9B89723661F9}" dt="2023-11-23T06:19:53.954" v="742" actId="700"/>
          <ac:spMkLst>
            <pc:docMk/>
            <pc:sldMk cId="2545338309" sldId="2147475782"/>
            <ac:spMk id="2" creationId="{D01E6EDA-0A65-703B-F5B9-1AEA9DC9B503}"/>
          </ac:spMkLst>
        </pc:spChg>
        <pc:spChg chg="del mod ord">
          <ac:chgData name="ALHAMMADI Rayan" userId="2693ed4d-fabb-406d-a744-69ffe8ca3f4b" providerId="ADAL" clId="{9E5674F8-08D8-47BE-8333-9B89723661F9}" dt="2023-11-23T06:19:53.954" v="742" actId="700"/>
          <ac:spMkLst>
            <pc:docMk/>
            <pc:sldMk cId="2545338309" sldId="2147475782"/>
            <ac:spMk id="3" creationId="{D6D0980B-3DAC-402C-0A69-22EEABB131BA}"/>
          </ac:spMkLst>
        </pc:spChg>
        <pc:spChg chg="add del mod ord">
          <ac:chgData name="ALHAMMADI Rayan" userId="2693ed4d-fabb-406d-a744-69ffe8ca3f4b" providerId="ADAL" clId="{9E5674F8-08D8-47BE-8333-9B89723661F9}" dt="2023-11-23T06:21:33.916" v="790" actId="20577"/>
          <ac:spMkLst>
            <pc:docMk/>
            <pc:sldMk cId="2545338309" sldId="2147475782"/>
            <ac:spMk id="4" creationId="{8F4F5E1C-D7B7-2E08-1105-B12E118407A0}"/>
          </ac:spMkLst>
        </pc:spChg>
        <pc:spChg chg="add del mod ord">
          <ac:chgData name="ALHAMMADI Rayan" userId="2693ed4d-fabb-406d-a744-69ffe8ca3f4b" providerId="ADAL" clId="{9E5674F8-08D8-47BE-8333-9B89723661F9}" dt="2023-11-23T06:21:02.267" v="777" actId="478"/>
          <ac:spMkLst>
            <pc:docMk/>
            <pc:sldMk cId="2545338309" sldId="2147475782"/>
            <ac:spMk id="5" creationId="{453B5134-0AE5-07E4-5D6F-0908964B8B06}"/>
          </ac:spMkLst>
        </pc:spChg>
        <pc:spChg chg="add del mod ord">
          <ac:chgData name="ALHAMMADI Rayan" userId="2693ed4d-fabb-406d-a744-69ffe8ca3f4b" providerId="ADAL" clId="{9E5674F8-08D8-47BE-8333-9B89723661F9}" dt="2023-11-23T06:20:12.090" v="758" actId="700"/>
          <ac:spMkLst>
            <pc:docMk/>
            <pc:sldMk cId="2545338309" sldId="2147475782"/>
            <ac:spMk id="6" creationId="{331D76B4-7DC9-8888-3B5D-6D24B3956690}"/>
          </ac:spMkLst>
        </pc:spChg>
        <pc:spChg chg="add del mod ord">
          <ac:chgData name="ALHAMMADI Rayan" userId="2693ed4d-fabb-406d-a744-69ffe8ca3f4b" providerId="ADAL" clId="{9E5674F8-08D8-47BE-8333-9B89723661F9}" dt="2023-11-23T06:20:12.090" v="758" actId="700"/>
          <ac:spMkLst>
            <pc:docMk/>
            <pc:sldMk cId="2545338309" sldId="2147475782"/>
            <ac:spMk id="7" creationId="{F70AEBFD-5239-7FD5-4B55-04BC5ED1A83E}"/>
          </ac:spMkLst>
        </pc:spChg>
        <pc:spChg chg="add del mod ord">
          <ac:chgData name="ALHAMMADI Rayan" userId="2693ed4d-fabb-406d-a744-69ffe8ca3f4b" providerId="ADAL" clId="{9E5674F8-08D8-47BE-8333-9B89723661F9}" dt="2023-11-23T06:20:12.090" v="758" actId="700"/>
          <ac:spMkLst>
            <pc:docMk/>
            <pc:sldMk cId="2545338309" sldId="2147475782"/>
            <ac:spMk id="8" creationId="{276FA474-8964-87B5-A182-0F777D744C4D}"/>
          </ac:spMkLst>
        </pc:spChg>
        <pc:spChg chg="add del mod ord">
          <ac:chgData name="ALHAMMADI Rayan" userId="2693ed4d-fabb-406d-a744-69ffe8ca3f4b" providerId="ADAL" clId="{9E5674F8-08D8-47BE-8333-9B89723661F9}" dt="2023-11-23T06:20:12.090" v="758" actId="700"/>
          <ac:spMkLst>
            <pc:docMk/>
            <pc:sldMk cId="2545338309" sldId="2147475782"/>
            <ac:spMk id="9" creationId="{7E922E6D-5FAA-54C7-EA54-2BACCE2539E6}"/>
          </ac:spMkLst>
        </pc:spChg>
        <pc:spChg chg="add del mod ord">
          <ac:chgData name="ALHAMMADI Rayan" userId="2693ed4d-fabb-406d-a744-69ffe8ca3f4b" providerId="ADAL" clId="{9E5674F8-08D8-47BE-8333-9B89723661F9}" dt="2023-11-23T06:20:12.090" v="758" actId="700"/>
          <ac:spMkLst>
            <pc:docMk/>
            <pc:sldMk cId="2545338309" sldId="2147475782"/>
            <ac:spMk id="10" creationId="{D22A2670-40CE-656C-664B-23B20A617248}"/>
          </ac:spMkLst>
        </pc:spChg>
        <pc:spChg chg="add del mod ord">
          <ac:chgData name="ALHAMMADI Rayan" userId="2693ed4d-fabb-406d-a744-69ffe8ca3f4b" providerId="ADAL" clId="{9E5674F8-08D8-47BE-8333-9B89723661F9}" dt="2023-11-23T06:20:12.090" v="758" actId="700"/>
          <ac:spMkLst>
            <pc:docMk/>
            <pc:sldMk cId="2545338309" sldId="2147475782"/>
            <ac:spMk id="11" creationId="{A4222941-F64C-7935-BA0E-D52DC30BC04F}"/>
          </ac:spMkLst>
        </pc:spChg>
        <pc:spChg chg="add del mod ord">
          <ac:chgData name="ALHAMMADI Rayan" userId="2693ed4d-fabb-406d-a744-69ffe8ca3f4b" providerId="ADAL" clId="{9E5674F8-08D8-47BE-8333-9B89723661F9}" dt="2023-11-23T06:20:12.090" v="758" actId="700"/>
          <ac:spMkLst>
            <pc:docMk/>
            <pc:sldMk cId="2545338309" sldId="2147475782"/>
            <ac:spMk id="12" creationId="{7E20DA2A-D0FD-6539-EF5B-F3187BD68FCB}"/>
          </ac:spMkLst>
        </pc:spChg>
        <pc:spChg chg="add del mod ord">
          <ac:chgData name="ALHAMMADI Rayan" userId="2693ed4d-fabb-406d-a744-69ffe8ca3f4b" providerId="ADAL" clId="{9E5674F8-08D8-47BE-8333-9B89723661F9}" dt="2023-11-23T06:20:12.090" v="758" actId="700"/>
          <ac:spMkLst>
            <pc:docMk/>
            <pc:sldMk cId="2545338309" sldId="2147475782"/>
            <ac:spMk id="13" creationId="{565A007D-D902-D5FC-139C-EC1690E24908}"/>
          </ac:spMkLst>
        </pc:spChg>
        <pc:spChg chg="add del mod ord">
          <ac:chgData name="ALHAMMADI Rayan" userId="2693ed4d-fabb-406d-a744-69ffe8ca3f4b" providerId="ADAL" clId="{9E5674F8-08D8-47BE-8333-9B89723661F9}" dt="2023-11-23T06:20:12.090" v="758" actId="700"/>
          <ac:spMkLst>
            <pc:docMk/>
            <pc:sldMk cId="2545338309" sldId="2147475782"/>
            <ac:spMk id="14" creationId="{4D48ED42-9BA3-A701-E57D-1554DC8DBCC5}"/>
          </ac:spMkLst>
        </pc:spChg>
        <pc:spChg chg="add del mod ord">
          <ac:chgData name="ALHAMMADI Rayan" userId="2693ed4d-fabb-406d-a744-69ffe8ca3f4b" providerId="ADAL" clId="{9E5674F8-08D8-47BE-8333-9B89723661F9}" dt="2023-11-23T06:20:12.090" v="758" actId="700"/>
          <ac:spMkLst>
            <pc:docMk/>
            <pc:sldMk cId="2545338309" sldId="2147475782"/>
            <ac:spMk id="15" creationId="{F8B2A443-E5DE-19AE-18F9-342EE1807C42}"/>
          </ac:spMkLst>
        </pc:spChg>
        <pc:spChg chg="add del mod ord">
          <ac:chgData name="ALHAMMADI Rayan" userId="2693ed4d-fabb-406d-a744-69ffe8ca3f4b" providerId="ADAL" clId="{9E5674F8-08D8-47BE-8333-9B89723661F9}" dt="2023-11-23T06:20:12.090" v="758" actId="700"/>
          <ac:spMkLst>
            <pc:docMk/>
            <pc:sldMk cId="2545338309" sldId="2147475782"/>
            <ac:spMk id="16" creationId="{8161F725-1AD9-C84E-0E7B-56BBFAD17EAE}"/>
          </ac:spMkLst>
        </pc:spChg>
        <pc:spChg chg="add del mod ord">
          <ac:chgData name="ALHAMMADI Rayan" userId="2693ed4d-fabb-406d-a744-69ffe8ca3f4b" providerId="ADAL" clId="{9E5674F8-08D8-47BE-8333-9B89723661F9}" dt="2023-11-23T06:20:12.090" v="758" actId="700"/>
          <ac:spMkLst>
            <pc:docMk/>
            <pc:sldMk cId="2545338309" sldId="2147475782"/>
            <ac:spMk id="17" creationId="{014C7E3D-8DC9-6508-136E-8A65F677D153}"/>
          </ac:spMkLst>
        </pc:spChg>
        <pc:spChg chg="add del mod ord">
          <ac:chgData name="ALHAMMADI Rayan" userId="2693ed4d-fabb-406d-a744-69ffe8ca3f4b" providerId="ADAL" clId="{9E5674F8-08D8-47BE-8333-9B89723661F9}" dt="2023-11-23T06:20:12.090" v="758" actId="700"/>
          <ac:spMkLst>
            <pc:docMk/>
            <pc:sldMk cId="2545338309" sldId="2147475782"/>
            <ac:spMk id="18" creationId="{420F61A9-DF24-0A1A-C87D-21B64C06679E}"/>
          </ac:spMkLst>
        </pc:spChg>
        <pc:spChg chg="add del mod ord">
          <ac:chgData name="ALHAMMADI Rayan" userId="2693ed4d-fabb-406d-a744-69ffe8ca3f4b" providerId="ADAL" clId="{9E5674F8-08D8-47BE-8333-9B89723661F9}" dt="2023-11-23T06:20:12.090" v="758" actId="700"/>
          <ac:spMkLst>
            <pc:docMk/>
            <pc:sldMk cId="2545338309" sldId="2147475782"/>
            <ac:spMk id="19" creationId="{810A9D67-D067-7596-728C-55736B8B1FBA}"/>
          </ac:spMkLst>
        </pc:spChg>
        <pc:spChg chg="add del mod ord">
          <ac:chgData name="ALHAMMADI Rayan" userId="2693ed4d-fabb-406d-a744-69ffe8ca3f4b" providerId="ADAL" clId="{9E5674F8-08D8-47BE-8333-9B89723661F9}" dt="2023-11-23T06:20:12.090" v="758" actId="700"/>
          <ac:spMkLst>
            <pc:docMk/>
            <pc:sldMk cId="2545338309" sldId="2147475782"/>
            <ac:spMk id="20" creationId="{680168A6-6733-9892-905D-89B0A8706E60}"/>
          </ac:spMkLst>
        </pc:spChg>
        <pc:spChg chg="add del mod ord">
          <ac:chgData name="ALHAMMADI Rayan" userId="2693ed4d-fabb-406d-a744-69ffe8ca3f4b" providerId="ADAL" clId="{9E5674F8-08D8-47BE-8333-9B89723661F9}" dt="2023-11-23T06:20:12.090" v="758" actId="700"/>
          <ac:spMkLst>
            <pc:docMk/>
            <pc:sldMk cId="2545338309" sldId="2147475782"/>
            <ac:spMk id="21" creationId="{DD3692C7-BB5D-7B5A-C4C2-8AA32E5CEF9D}"/>
          </ac:spMkLst>
        </pc:spChg>
        <pc:spChg chg="add mod">
          <ac:chgData name="ALHAMMADI Rayan" userId="2693ed4d-fabb-406d-a744-69ffe8ca3f4b" providerId="ADAL" clId="{9E5674F8-08D8-47BE-8333-9B89723661F9}" dt="2023-11-23T06:21:30.526" v="789" actId="14100"/>
          <ac:spMkLst>
            <pc:docMk/>
            <pc:sldMk cId="2545338309" sldId="2147475782"/>
            <ac:spMk id="23" creationId="{6B837966-7021-74A2-CF27-18D57905C7AC}"/>
          </ac:spMkLst>
        </pc:spChg>
        <pc:spChg chg="add mod">
          <ac:chgData name="ALHAMMADI Rayan" userId="2693ed4d-fabb-406d-a744-69ffe8ca3f4b" providerId="ADAL" clId="{9E5674F8-08D8-47BE-8333-9B89723661F9}" dt="2023-11-23T06:20:58.660" v="776"/>
          <ac:spMkLst>
            <pc:docMk/>
            <pc:sldMk cId="2545338309" sldId="2147475782"/>
            <ac:spMk id="24" creationId="{14B53AB5-B6A9-952F-2705-DF03B7AEE54A}"/>
          </ac:spMkLst>
        </pc:spChg>
        <pc:spChg chg="add mod">
          <ac:chgData name="ALHAMMADI Rayan" userId="2693ed4d-fabb-406d-a744-69ffe8ca3f4b" providerId="ADAL" clId="{9E5674F8-08D8-47BE-8333-9B89723661F9}" dt="2023-11-23T06:20:58.660" v="776"/>
          <ac:spMkLst>
            <pc:docMk/>
            <pc:sldMk cId="2545338309" sldId="2147475782"/>
            <ac:spMk id="25" creationId="{03D75213-0207-B4D9-BF18-DA8956ED829B}"/>
          </ac:spMkLst>
        </pc:spChg>
        <pc:spChg chg="add mod">
          <ac:chgData name="ALHAMMADI Rayan" userId="2693ed4d-fabb-406d-a744-69ffe8ca3f4b" providerId="ADAL" clId="{9E5674F8-08D8-47BE-8333-9B89723661F9}" dt="2023-11-23T06:20:58.660" v="776"/>
          <ac:spMkLst>
            <pc:docMk/>
            <pc:sldMk cId="2545338309" sldId="2147475782"/>
            <ac:spMk id="26" creationId="{8EADCC0C-B473-2521-5787-379B9ABE95D6}"/>
          </ac:spMkLst>
        </pc:spChg>
        <pc:spChg chg="add mod">
          <ac:chgData name="ALHAMMADI Rayan" userId="2693ed4d-fabb-406d-a744-69ffe8ca3f4b" providerId="ADAL" clId="{9E5674F8-08D8-47BE-8333-9B89723661F9}" dt="2023-11-23T06:20:58.660" v="776"/>
          <ac:spMkLst>
            <pc:docMk/>
            <pc:sldMk cId="2545338309" sldId="2147475782"/>
            <ac:spMk id="27" creationId="{656E6863-F0E3-1720-0919-DD6CB9DC0679}"/>
          </ac:spMkLst>
        </pc:spChg>
        <pc:spChg chg="add mod">
          <ac:chgData name="ALHAMMADI Rayan" userId="2693ed4d-fabb-406d-a744-69ffe8ca3f4b" providerId="ADAL" clId="{9E5674F8-08D8-47BE-8333-9B89723661F9}" dt="2023-11-23T06:20:58.660" v="776"/>
          <ac:spMkLst>
            <pc:docMk/>
            <pc:sldMk cId="2545338309" sldId="2147475782"/>
            <ac:spMk id="28" creationId="{6D4D60CE-2068-7532-2F60-9AB4B19DF5FC}"/>
          </ac:spMkLst>
        </pc:spChg>
        <pc:spChg chg="add mod">
          <ac:chgData name="ALHAMMADI Rayan" userId="2693ed4d-fabb-406d-a744-69ffe8ca3f4b" providerId="ADAL" clId="{9E5674F8-08D8-47BE-8333-9B89723661F9}" dt="2023-11-23T06:20:58.660" v="776"/>
          <ac:spMkLst>
            <pc:docMk/>
            <pc:sldMk cId="2545338309" sldId="2147475782"/>
            <ac:spMk id="29" creationId="{D8AB674B-1BDD-E9EC-F700-19614B958B12}"/>
          </ac:spMkLst>
        </pc:spChg>
        <pc:spChg chg="add mod">
          <ac:chgData name="ALHAMMADI Rayan" userId="2693ed4d-fabb-406d-a744-69ffe8ca3f4b" providerId="ADAL" clId="{9E5674F8-08D8-47BE-8333-9B89723661F9}" dt="2023-11-23T06:20:58.660" v="776"/>
          <ac:spMkLst>
            <pc:docMk/>
            <pc:sldMk cId="2545338309" sldId="2147475782"/>
            <ac:spMk id="30" creationId="{C6A6DB4D-0295-9D00-938B-9CEF5995069B}"/>
          </ac:spMkLst>
        </pc:spChg>
        <pc:spChg chg="add mod">
          <ac:chgData name="ALHAMMADI Rayan" userId="2693ed4d-fabb-406d-a744-69ffe8ca3f4b" providerId="ADAL" clId="{9E5674F8-08D8-47BE-8333-9B89723661F9}" dt="2023-11-23T06:20:58.660" v="776"/>
          <ac:spMkLst>
            <pc:docMk/>
            <pc:sldMk cId="2545338309" sldId="2147475782"/>
            <ac:spMk id="31" creationId="{049016DA-E174-A1FA-2D89-1374ACFB89CF}"/>
          </ac:spMkLst>
        </pc:spChg>
        <pc:spChg chg="add del mod">
          <ac:chgData name="ALHAMMADI Rayan" userId="2693ed4d-fabb-406d-a744-69ffe8ca3f4b" providerId="ADAL" clId="{9E5674F8-08D8-47BE-8333-9B89723661F9}" dt="2023-11-23T06:21:16.542" v="785"/>
          <ac:spMkLst>
            <pc:docMk/>
            <pc:sldMk cId="2545338309" sldId="2147475782"/>
            <ac:spMk id="32" creationId="{C5C59B71-2E82-422E-DF95-32C86C273B4D}"/>
          </ac:spMkLst>
        </pc:spChg>
        <pc:spChg chg="add mod">
          <ac:chgData name="ALHAMMADI Rayan" userId="2693ed4d-fabb-406d-a744-69ffe8ca3f4b" providerId="ADAL" clId="{9E5674F8-08D8-47BE-8333-9B89723661F9}" dt="2023-11-23T06:23:08.984" v="835" actId="1076"/>
          <ac:spMkLst>
            <pc:docMk/>
            <pc:sldMk cId="2545338309" sldId="2147475782"/>
            <ac:spMk id="33" creationId="{29104CD1-D2A3-0658-780C-72AFD5305793}"/>
          </ac:spMkLst>
        </pc:spChg>
        <pc:spChg chg="mod">
          <ac:chgData name="ALHAMMADI Rayan" userId="2693ed4d-fabb-406d-a744-69ffe8ca3f4b" providerId="ADAL" clId="{9E5674F8-08D8-47BE-8333-9B89723661F9}" dt="2023-11-23T06:21:54.885" v="795"/>
          <ac:spMkLst>
            <pc:docMk/>
            <pc:sldMk cId="2545338309" sldId="2147475782"/>
            <ac:spMk id="35" creationId="{AAD50FE1-5D3A-3EBF-C494-C2D80D5011F3}"/>
          </ac:spMkLst>
        </pc:spChg>
        <pc:spChg chg="mod">
          <ac:chgData name="ALHAMMADI Rayan" userId="2693ed4d-fabb-406d-a744-69ffe8ca3f4b" providerId="ADAL" clId="{9E5674F8-08D8-47BE-8333-9B89723661F9}" dt="2023-11-23T06:21:54.885" v="795"/>
          <ac:spMkLst>
            <pc:docMk/>
            <pc:sldMk cId="2545338309" sldId="2147475782"/>
            <ac:spMk id="36" creationId="{BDAB314D-757F-9AAC-EB91-EAB14738BCCA}"/>
          </ac:spMkLst>
        </pc:spChg>
        <pc:spChg chg="mod">
          <ac:chgData name="ALHAMMADI Rayan" userId="2693ed4d-fabb-406d-a744-69ffe8ca3f4b" providerId="ADAL" clId="{9E5674F8-08D8-47BE-8333-9B89723661F9}" dt="2023-11-23T06:21:54.885" v="795"/>
          <ac:spMkLst>
            <pc:docMk/>
            <pc:sldMk cId="2545338309" sldId="2147475782"/>
            <ac:spMk id="37" creationId="{D3358FF6-B9D0-72DB-4979-0616DCBBC9E7}"/>
          </ac:spMkLst>
        </pc:spChg>
        <pc:spChg chg="mod">
          <ac:chgData name="ALHAMMADI Rayan" userId="2693ed4d-fabb-406d-a744-69ffe8ca3f4b" providerId="ADAL" clId="{9E5674F8-08D8-47BE-8333-9B89723661F9}" dt="2023-11-23T06:21:54.885" v="795"/>
          <ac:spMkLst>
            <pc:docMk/>
            <pc:sldMk cId="2545338309" sldId="2147475782"/>
            <ac:spMk id="38" creationId="{5B96D475-310F-F975-66CD-6230DC8ADA91}"/>
          </ac:spMkLst>
        </pc:spChg>
        <pc:spChg chg="mod">
          <ac:chgData name="ALHAMMADI Rayan" userId="2693ed4d-fabb-406d-a744-69ffe8ca3f4b" providerId="ADAL" clId="{9E5674F8-08D8-47BE-8333-9B89723661F9}" dt="2023-11-23T06:21:54.885" v="795"/>
          <ac:spMkLst>
            <pc:docMk/>
            <pc:sldMk cId="2545338309" sldId="2147475782"/>
            <ac:spMk id="39" creationId="{BC3B2438-A230-1E9F-2DBD-FD7A82D031A4}"/>
          </ac:spMkLst>
        </pc:spChg>
        <pc:spChg chg="add del mod">
          <ac:chgData name="ALHAMMADI Rayan" userId="2693ed4d-fabb-406d-a744-69ffe8ca3f4b" providerId="ADAL" clId="{9E5674F8-08D8-47BE-8333-9B89723661F9}" dt="2023-11-23T06:21:57.133" v="796"/>
          <ac:spMkLst>
            <pc:docMk/>
            <pc:sldMk cId="2545338309" sldId="2147475782"/>
            <ac:spMk id="40" creationId="{F5524C55-C406-EA57-02A0-88FE2D10BABF}"/>
          </ac:spMkLst>
        </pc:spChg>
        <pc:spChg chg="mod">
          <ac:chgData name="ALHAMMADI Rayan" userId="2693ed4d-fabb-406d-a744-69ffe8ca3f4b" providerId="ADAL" clId="{9E5674F8-08D8-47BE-8333-9B89723661F9}" dt="2023-11-23T06:22:18.893" v="804" actId="14100"/>
          <ac:spMkLst>
            <pc:docMk/>
            <pc:sldMk cId="2545338309" sldId="2147475782"/>
            <ac:spMk id="45" creationId="{5A5FE6FB-FAAA-024D-91FF-990D35910294}"/>
          </ac:spMkLst>
        </pc:spChg>
        <pc:spChg chg="mod">
          <ac:chgData name="ALHAMMADI Rayan" userId="2693ed4d-fabb-406d-a744-69ffe8ca3f4b" providerId="ADAL" clId="{9E5674F8-08D8-47BE-8333-9B89723661F9}" dt="2023-11-23T06:22:18.893" v="804" actId="14100"/>
          <ac:spMkLst>
            <pc:docMk/>
            <pc:sldMk cId="2545338309" sldId="2147475782"/>
            <ac:spMk id="46" creationId="{62C37F91-90C2-AEA9-4CED-7214F66ABD77}"/>
          </ac:spMkLst>
        </pc:spChg>
        <pc:spChg chg="mod">
          <ac:chgData name="ALHAMMADI Rayan" userId="2693ed4d-fabb-406d-a744-69ffe8ca3f4b" providerId="ADAL" clId="{9E5674F8-08D8-47BE-8333-9B89723661F9}" dt="2023-11-23T06:22:18.893" v="804" actId="14100"/>
          <ac:spMkLst>
            <pc:docMk/>
            <pc:sldMk cId="2545338309" sldId="2147475782"/>
            <ac:spMk id="47" creationId="{8371A9A4-614F-E89E-EF0C-55451E6A8229}"/>
          </ac:spMkLst>
        </pc:spChg>
        <pc:spChg chg="mod">
          <ac:chgData name="ALHAMMADI Rayan" userId="2693ed4d-fabb-406d-a744-69ffe8ca3f4b" providerId="ADAL" clId="{9E5674F8-08D8-47BE-8333-9B89723661F9}" dt="2023-11-23T06:22:18.893" v="804" actId="14100"/>
          <ac:spMkLst>
            <pc:docMk/>
            <pc:sldMk cId="2545338309" sldId="2147475782"/>
            <ac:spMk id="48" creationId="{0A8E21F3-B190-1B32-B752-D9F62D0444D2}"/>
          </ac:spMkLst>
        </pc:spChg>
        <pc:spChg chg="mod">
          <ac:chgData name="ALHAMMADI Rayan" userId="2693ed4d-fabb-406d-a744-69ffe8ca3f4b" providerId="ADAL" clId="{9E5674F8-08D8-47BE-8333-9B89723661F9}" dt="2023-11-23T06:22:18.893" v="804" actId="14100"/>
          <ac:spMkLst>
            <pc:docMk/>
            <pc:sldMk cId="2545338309" sldId="2147475782"/>
            <ac:spMk id="49" creationId="{60659B0E-C451-F6BD-8B0C-407ECC389B79}"/>
          </ac:spMkLst>
        </pc:spChg>
        <pc:spChg chg="add mod">
          <ac:chgData name="ALHAMMADI Rayan" userId="2693ed4d-fabb-406d-a744-69ffe8ca3f4b" providerId="ADAL" clId="{9E5674F8-08D8-47BE-8333-9B89723661F9}" dt="2023-11-23T06:22:18.893" v="804" actId="14100"/>
          <ac:spMkLst>
            <pc:docMk/>
            <pc:sldMk cId="2545338309" sldId="2147475782"/>
            <ac:spMk id="50" creationId="{15C5D5C1-5523-8965-4248-8E4A0731BEE9}"/>
          </ac:spMkLst>
        </pc:spChg>
        <pc:spChg chg="add mod">
          <ac:chgData name="ALHAMMADI Rayan" userId="2693ed4d-fabb-406d-a744-69ffe8ca3f4b" providerId="ADAL" clId="{9E5674F8-08D8-47BE-8333-9B89723661F9}" dt="2023-11-23T06:23:08.599" v="834" actId="14100"/>
          <ac:spMkLst>
            <pc:docMk/>
            <pc:sldMk cId="2545338309" sldId="2147475782"/>
            <ac:spMk id="53" creationId="{DC461404-905E-B70D-FC55-F6748F20E8ED}"/>
          </ac:spMkLst>
        </pc:spChg>
        <pc:grpChg chg="add del mod">
          <ac:chgData name="ALHAMMADI Rayan" userId="2693ed4d-fabb-406d-a744-69ffe8ca3f4b" providerId="ADAL" clId="{9E5674F8-08D8-47BE-8333-9B89723661F9}" dt="2023-11-23T06:21:57.133" v="796"/>
          <ac:grpSpMkLst>
            <pc:docMk/>
            <pc:sldMk cId="2545338309" sldId="2147475782"/>
            <ac:grpSpMk id="34" creationId="{AB023B73-BD6A-5B23-3A7A-10E1A985EEE4}"/>
          </ac:grpSpMkLst>
        </pc:grpChg>
        <pc:grpChg chg="add mod">
          <ac:chgData name="ALHAMMADI Rayan" userId="2693ed4d-fabb-406d-a744-69ffe8ca3f4b" providerId="ADAL" clId="{9E5674F8-08D8-47BE-8333-9B89723661F9}" dt="2023-11-23T06:22:18.893" v="804" actId="14100"/>
          <ac:grpSpMkLst>
            <pc:docMk/>
            <pc:sldMk cId="2545338309" sldId="2147475782"/>
            <ac:grpSpMk id="44" creationId="{806D9032-F536-EC81-05E1-01393E7C9C5D}"/>
          </ac:grpSpMkLst>
        </pc:grpChg>
        <pc:picChg chg="add mod">
          <ac:chgData name="ALHAMMADI Rayan" userId="2693ed4d-fabb-406d-a744-69ffe8ca3f4b" providerId="ADAL" clId="{9E5674F8-08D8-47BE-8333-9B89723661F9}" dt="2023-11-23T06:22:27.967" v="807" actId="14100"/>
          <ac:picMkLst>
            <pc:docMk/>
            <pc:sldMk cId="2545338309" sldId="2147475782"/>
            <ac:picMk id="42" creationId="{18FAC109-BCCE-54B7-F593-6EE66D4F2D20}"/>
          </ac:picMkLst>
        </pc:picChg>
        <pc:picChg chg="add mod">
          <ac:chgData name="ALHAMMADI Rayan" userId="2693ed4d-fabb-406d-a744-69ffe8ca3f4b" providerId="ADAL" clId="{9E5674F8-08D8-47BE-8333-9B89723661F9}" dt="2023-11-23T06:22:31.392" v="808" actId="14100"/>
          <ac:picMkLst>
            <pc:docMk/>
            <pc:sldMk cId="2545338309" sldId="2147475782"/>
            <ac:picMk id="43" creationId="{74701A22-8C4F-F158-1CE0-55C82D876462}"/>
          </ac:picMkLst>
        </pc:picChg>
        <pc:cxnChg chg="add mod">
          <ac:chgData name="ALHAMMADI Rayan" userId="2693ed4d-fabb-406d-a744-69ffe8ca3f4b" providerId="ADAL" clId="{9E5674F8-08D8-47BE-8333-9B89723661F9}" dt="2023-11-23T06:20:45.972" v="775" actId="1038"/>
          <ac:cxnSpMkLst>
            <pc:docMk/>
            <pc:sldMk cId="2545338309" sldId="2147475782"/>
            <ac:cxnSpMk id="22" creationId="{DD01C651-1D94-A40D-740C-E188BBD3945A}"/>
          </ac:cxnSpMkLst>
        </pc:cxnChg>
        <pc:cxnChg chg="add del mod">
          <ac:chgData name="ALHAMMADI Rayan" userId="2693ed4d-fabb-406d-a744-69ffe8ca3f4b" providerId="ADAL" clId="{9E5674F8-08D8-47BE-8333-9B89723661F9}" dt="2023-11-23T06:21:57.133" v="796"/>
          <ac:cxnSpMkLst>
            <pc:docMk/>
            <pc:sldMk cId="2545338309" sldId="2147475782"/>
            <ac:cxnSpMk id="41" creationId="{C1611590-685D-EE09-0786-C4A02A211B2C}"/>
          </ac:cxnSpMkLst>
        </pc:cxnChg>
        <pc:cxnChg chg="add mod">
          <ac:chgData name="ALHAMMADI Rayan" userId="2693ed4d-fabb-406d-a744-69ffe8ca3f4b" providerId="ADAL" clId="{9E5674F8-08D8-47BE-8333-9B89723661F9}" dt="2023-11-23T06:22:18.893" v="804" actId="14100"/>
          <ac:cxnSpMkLst>
            <pc:docMk/>
            <pc:sldMk cId="2545338309" sldId="2147475782"/>
            <ac:cxnSpMk id="51" creationId="{5071450A-62F0-9F1D-877D-F6C7FEA3944C}"/>
          </ac:cxnSpMkLst>
        </pc:cxnChg>
      </pc:sldChg>
      <pc:sldChg chg="addSp delSp modSp add mod ord">
        <pc:chgData name="ALHAMMADI Rayan" userId="2693ed4d-fabb-406d-a744-69ffe8ca3f4b" providerId="ADAL" clId="{9E5674F8-08D8-47BE-8333-9B89723661F9}" dt="2023-11-23T06:31:50.664" v="1083" actId="166"/>
        <pc:sldMkLst>
          <pc:docMk/>
          <pc:sldMk cId="783273754" sldId="2147475783"/>
        </pc:sldMkLst>
        <pc:spChg chg="add mod">
          <ac:chgData name="ALHAMMADI Rayan" userId="2693ed4d-fabb-406d-a744-69ffe8ca3f4b" providerId="ADAL" clId="{9E5674F8-08D8-47BE-8333-9B89723661F9}" dt="2023-11-23T06:29:10.097" v="1036"/>
          <ac:spMkLst>
            <pc:docMk/>
            <pc:sldMk cId="783273754" sldId="2147475783"/>
            <ac:spMk id="3" creationId="{1561AFFD-03E8-D40F-EA2D-79AA6339C975}"/>
          </ac:spMkLst>
        </pc:spChg>
        <pc:spChg chg="mod">
          <ac:chgData name="ALHAMMADI Rayan" userId="2693ed4d-fabb-406d-a744-69ffe8ca3f4b" providerId="ADAL" clId="{9E5674F8-08D8-47BE-8333-9B89723661F9}" dt="2023-11-23T06:28:29.138" v="956" actId="20577"/>
          <ac:spMkLst>
            <pc:docMk/>
            <pc:sldMk cId="783273754" sldId="2147475783"/>
            <ac:spMk id="4" creationId="{8F4F5E1C-D7B7-2E08-1105-B12E118407A0}"/>
          </ac:spMkLst>
        </pc:spChg>
        <pc:spChg chg="add mod ord">
          <ac:chgData name="ALHAMMADI Rayan" userId="2693ed4d-fabb-406d-a744-69ffe8ca3f4b" providerId="ADAL" clId="{9E5674F8-08D8-47BE-8333-9B89723661F9}" dt="2023-11-23T06:30:30.375" v="1063" actId="6549"/>
          <ac:spMkLst>
            <pc:docMk/>
            <pc:sldMk cId="783273754" sldId="2147475783"/>
            <ac:spMk id="5" creationId="{BA5FB3D5-D9FF-EB5D-2753-E2AEE193F8DB}"/>
          </ac:spMkLst>
        </pc:spChg>
        <pc:spChg chg="del">
          <ac:chgData name="ALHAMMADI Rayan" userId="2693ed4d-fabb-406d-a744-69ffe8ca3f4b" providerId="ADAL" clId="{9E5674F8-08D8-47BE-8333-9B89723661F9}" dt="2023-11-23T06:31:05.813" v="1072" actId="478"/>
          <ac:spMkLst>
            <pc:docMk/>
            <pc:sldMk cId="783273754" sldId="2147475783"/>
            <ac:spMk id="6" creationId="{331D76B4-7DC9-8888-3B5D-6D24B3956690}"/>
          </ac:spMkLst>
        </pc:spChg>
        <pc:spChg chg="del">
          <ac:chgData name="ALHAMMADI Rayan" userId="2693ed4d-fabb-406d-a744-69ffe8ca3f4b" providerId="ADAL" clId="{9E5674F8-08D8-47BE-8333-9B89723661F9}" dt="2023-11-23T06:31:07.833" v="1073" actId="478"/>
          <ac:spMkLst>
            <pc:docMk/>
            <pc:sldMk cId="783273754" sldId="2147475783"/>
            <ac:spMk id="7" creationId="{F70AEBFD-5239-7FD5-4B55-04BC5ED1A83E}"/>
          </ac:spMkLst>
        </pc:spChg>
        <pc:spChg chg="add mod">
          <ac:chgData name="ALHAMMADI Rayan" userId="2693ed4d-fabb-406d-a744-69ffe8ca3f4b" providerId="ADAL" clId="{9E5674F8-08D8-47BE-8333-9B89723661F9}" dt="2023-11-23T06:29:10.097" v="1036"/>
          <ac:spMkLst>
            <pc:docMk/>
            <pc:sldMk cId="783273754" sldId="2147475783"/>
            <ac:spMk id="8" creationId="{04C5229A-40A6-396A-54EA-776FEDC84F41}"/>
          </ac:spMkLst>
        </pc:spChg>
        <pc:spChg chg="add mod">
          <ac:chgData name="ALHAMMADI Rayan" userId="2693ed4d-fabb-406d-a744-69ffe8ca3f4b" providerId="ADAL" clId="{9E5674F8-08D8-47BE-8333-9B89723661F9}" dt="2023-11-23T06:29:10.097" v="1036"/>
          <ac:spMkLst>
            <pc:docMk/>
            <pc:sldMk cId="783273754" sldId="2147475783"/>
            <ac:spMk id="9" creationId="{7DE6798C-2A1B-DD2C-D590-046D9599E3C8}"/>
          </ac:spMkLst>
        </pc:spChg>
        <pc:spChg chg="add mod">
          <ac:chgData name="ALHAMMADI Rayan" userId="2693ed4d-fabb-406d-a744-69ffe8ca3f4b" providerId="ADAL" clId="{9E5674F8-08D8-47BE-8333-9B89723661F9}" dt="2023-11-23T06:29:10.097" v="1036"/>
          <ac:spMkLst>
            <pc:docMk/>
            <pc:sldMk cId="783273754" sldId="2147475783"/>
            <ac:spMk id="10" creationId="{BA1CC91F-DC51-8237-B46D-E582DCF8431E}"/>
          </ac:spMkLst>
        </pc:spChg>
        <pc:spChg chg="add mod">
          <ac:chgData name="ALHAMMADI Rayan" userId="2693ed4d-fabb-406d-a744-69ffe8ca3f4b" providerId="ADAL" clId="{9E5674F8-08D8-47BE-8333-9B89723661F9}" dt="2023-11-23T06:29:10.097" v="1036"/>
          <ac:spMkLst>
            <pc:docMk/>
            <pc:sldMk cId="783273754" sldId="2147475783"/>
            <ac:spMk id="11" creationId="{D0CE52CC-EC42-CF82-1870-F6C795E7471E}"/>
          </ac:spMkLst>
        </pc:spChg>
        <pc:spChg chg="add mod">
          <ac:chgData name="ALHAMMADI Rayan" userId="2693ed4d-fabb-406d-a744-69ffe8ca3f4b" providerId="ADAL" clId="{9E5674F8-08D8-47BE-8333-9B89723661F9}" dt="2023-11-23T06:29:10.097" v="1036"/>
          <ac:spMkLst>
            <pc:docMk/>
            <pc:sldMk cId="783273754" sldId="2147475783"/>
            <ac:spMk id="12" creationId="{16B153DA-043B-1CA2-4EA4-DF49CA25F666}"/>
          </ac:spMkLst>
        </pc:spChg>
        <pc:spChg chg="add mod">
          <ac:chgData name="ALHAMMADI Rayan" userId="2693ed4d-fabb-406d-a744-69ffe8ca3f4b" providerId="ADAL" clId="{9E5674F8-08D8-47BE-8333-9B89723661F9}" dt="2023-11-23T06:29:10.097" v="1036"/>
          <ac:spMkLst>
            <pc:docMk/>
            <pc:sldMk cId="783273754" sldId="2147475783"/>
            <ac:spMk id="13" creationId="{D1409C39-9047-B8CD-C773-5C06F34BF489}"/>
          </ac:spMkLst>
        </pc:spChg>
        <pc:spChg chg="add mod">
          <ac:chgData name="ALHAMMADI Rayan" userId="2693ed4d-fabb-406d-a744-69ffe8ca3f4b" providerId="ADAL" clId="{9E5674F8-08D8-47BE-8333-9B89723661F9}" dt="2023-11-23T06:29:10.097" v="1036"/>
          <ac:spMkLst>
            <pc:docMk/>
            <pc:sldMk cId="783273754" sldId="2147475783"/>
            <ac:spMk id="14" creationId="{B89A9D99-0AFD-24E4-5224-01AA7EA2699F}"/>
          </ac:spMkLst>
        </pc:spChg>
        <pc:spChg chg="add mod">
          <ac:chgData name="ALHAMMADI Rayan" userId="2693ed4d-fabb-406d-a744-69ffe8ca3f4b" providerId="ADAL" clId="{9E5674F8-08D8-47BE-8333-9B89723661F9}" dt="2023-11-23T06:29:10.097" v="1036"/>
          <ac:spMkLst>
            <pc:docMk/>
            <pc:sldMk cId="783273754" sldId="2147475783"/>
            <ac:spMk id="15" creationId="{89586C46-D9FF-E5BA-8124-ED76D72D4F29}"/>
          </ac:spMkLst>
        </pc:spChg>
        <pc:spChg chg="add mod">
          <ac:chgData name="ALHAMMADI Rayan" userId="2693ed4d-fabb-406d-a744-69ffe8ca3f4b" providerId="ADAL" clId="{9E5674F8-08D8-47BE-8333-9B89723661F9}" dt="2023-11-23T06:29:10.097" v="1036"/>
          <ac:spMkLst>
            <pc:docMk/>
            <pc:sldMk cId="783273754" sldId="2147475783"/>
            <ac:spMk id="16" creationId="{C57BADD7-A254-124E-34FE-D25068F694EB}"/>
          </ac:spMkLst>
        </pc:spChg>
        <pc:spChg chg="add mod">
          <ac:chgData name="ALHAMMADI Rayan" userId="2693ed4d-fabb-406d-a744-69ffe8ca3f4b" providerId="ADAL" clId="{9E5674F8-08D8-47BE-8333-9B89723661F9}" dt="2023-11-23T06:29:10.097" v="1036"/>
          <ac:spMkLst>
            <pc:docMk/>
            <pc:sldMk cId="783273754" sldId="2147475783"/>
            <ac:spMk id="17" creationId="{87E50A6C-C594-7A22-50AE-665AA663631C}"/>
          </ac:spMkLst>
        </pc:spChg>
        <pc:spChg chg="add mod">
          <ac:chgData name="ALHAMMADI Rayan" userId="2693ed4d-fabb-406d-a744-69ffe8ca3f4b" providerId="ADAL" clId="{9E5674F8-08D8-47BE-8333-9B89723661F9}" dt="2023-11-23T06:29:10.097" v="1036"/>
          <ac:spMkLst>
            <pc:docMk/>
            <pc:sldMk cId="783273754" sldId="2147475783"/>
            <ac:spMk id="18" creationId="{42DBE766-42BE-FFCE-8545-1E40911D57B1}"/>
          </ac:spMkLst>
        </pc:spChg>
        <pc:spChg chg="add mod">
          <ac:chgData name="ALHAMMADI Rayan" userId="2693ed4d-fabb-406d-a744-69ffe8ca3f4b" providerId="ADAL" clId="{9E5674F8-08D8-47BE-8333-9B89723661F9}" dt="2023-11-23T06:29:10.097" v="1036"/>
          <ac:spMkLst>
            <pc:docMk/>
            <pc:sldMk cId="783273754" sldId="2147475783"/>
            <ac:spMk id="19" creationId="{890C358D-6579-6642-8ABF-302127B9E107}"/>
          </ac:spMkLst>
        </pc:spChg>
        <pc:spChg chg="del mod">
          <ac:chgData name="ALHAMMADI Rayan" userId="2693ed4d-fabb-406d-a744-69ffe8ca3f4b" providerId="ADAL" clId="{9E5674F8-08D8-47BE-8333-9B89723661F9}" dt="2023-11-23T06:30:35.242" v="1065" actId="478"/>
          <ac:spMkLst>
            <pc:docMk/>
            <pc:sldMk cId="783273754" sldId="2147475783"/>
            <ac:spMk id="23" creationId="{6B837966-7021-74A2-CF27-18D57905C7AC}"/>
          </ac:spMkLst>
        </pc:spChg>
        <pc:spChg chg="del">
          <ac:chgData name="ALHAMMADI Rayan" userId="2693ed4d-fabb-406d-a744-69ffe8ca3f4b" providerId="ADAL" clId="{9E5674F8-08D8-47BE-8333-9B89723661F9}" dt="2023-11-23T06:29:04.722" v="1033" actId="478"/>
          <ac:spMkLst>
            <pc:docMk/>
            <pc:sldMk cId="783273754" sldId="2147475783"/>
            <ac:spMk id="24" creationId="{14B53AB5-B6A9-952F-2705-DF03B7AEE54A}"/>
          </ac:spMkLst>
        </pc:spChg>
        <pc:spChg chg="del">
          <ac:chgData name="ALHAMMADI Rayan" userId="2693ed4d-fabb-406d-a744-69ffe8ca3f4b" providerId="ADAL" clId="{9E5674F8-08D8-47BE-8333-9B89723661F9}" dt="2023-11-23T06:29:04.722" v="1033" actId="478"/>
          <ac:spMkLst>
            <pc:docMk/>
            <pc:sldMk cId="783273754" sldId="2147475783"/>
            <ac:spMk id="25" creationId="{03D75213-0207-B4D9-BF18-DA8956ED829B}"/>
          </ac:spMkLst>
        </pc:spChg>
        <pc:spChg chg="del">
          <ac:chgData name="ALHAMMADI Rayan" userId="2693ed4d-fabb-406d-a744-69ffe8ca3f4b" providerId="ADAL" clId="{9E5674F8-08D8-47BE-8333-9B89723661F9}" dt="2023-11-23T06:29:04.722" v="1033" actId="478"/>
          <ac:spMkLst>
            <pc:docMk/>
            <pc:sldMk cId="783273754" sldId="2147475783"/>
            <ac:spMk id="26" creationId="{8EADCC0C-B473-2521-5787-379B9ABE95D6}"/>
          </ac:spMkLst>
        </pc:spChg>
        <pc:spChg chg="del">
          <ac:chgData name="ALHAMMADI Rayan" userId="2693ed4d-fabb-406d-a744-69ffe8ca3f4b" providerId="ADAL" clId="{9E5674F8-08D8-47BE-8333-9B89723661F9}" dt="2023-11-23T06:29:04.722" v="1033" actId="478"/>
          <ac:spMkLst>
            <pc:docMk/>
            <pc:sldMk cId="783273754" sldId="2147475783"/>
            <ac:spMk id="27" creationId="{656E6863-F0E3-1720-0919-DD6CB9DC0679}"/>
          </ac:spMkLst>
        </pc:spChg>
        <pc:spChg chg="del">
          <ac:chgData name="ALHAMMADI Rayan" userId="2693ed4d-fabb-406d-a744-69ffe8ca3f4b" providerId="ADAL" clId="{9E5674F8-08D8-47BE-8333-9B89723661F9}" dt="2023-11-23T06:29:04.722" v="1033" actId="478"/>
          <ac:spMkLst>
            <pc:docMk/>
            <pc:sldMk cId="783273754" sldId="2147475783"/>
            <ac:spMk id="28" creationId="{6D4D60CE-2068-7532-2F60-9AB4B19DF5FC}"/>
          </ac:spMkLst>
        </pc:spChg>
        <pc:spChg chg="del">
          <ac:chgData name="ALHAMMADI Rayan" userId="2693ed4d-fabb-406d-a744-69ffe8ca3f4b" providerId="ADAL" clId="{9E5674F8-08D8-47BE-8333-9B89723661F9}" dt="2023-11-23T06:29:04.722" v="1033" actId="478"/>
          <ac:spMkLst>
            <pc:docMk/>
            <pc:sldMk cId="783273754" sldId="2147475783"/>
            <ac:spMk id="29" creationId="{D8AB674B-1BDD-E9EC-F700-19614B958B12}"/>
          </ac:spMkLst>
        </pc:spChg>
        <pc:spChg chg="del">
          <ac:chgData name="ALHAMMADI Rayan" userId="2693ed4d-fabb-406d-a744-69ffe8ca3f4b" providerId="ADAL" clId="{9E5674F8-08D8-47BE-8333-9B89723661F9}" dt="2023-11-23T06:29:04.722" v="1033" actId="478"/>
          <ac:spMkLst>
            <pc:docMk/>
            <pc:sldMk cId="783273754" sldId="2147475783"/>
            <ac:spMk id="30" creationId="{C6A6DB4D-0295-9D00-938B-9CEF5995069B}"/>
          </ac:spMkLst>
        </pc:spChg>
        <pc:spChg chg="del">
          <ac:chgData name="ALHAMMADI Rayan" userId="2693ed4d-fabb-406d-a744-69ffe8ca3f4b" providerId="ADAL" clId="{9E5674F8-08D8-47BE-8333-9B89723661F9}" dt="2023-11-23T06:29:04.722" v="1033" actId="478"/>
          <ac:spMkLst>
            <pc:docMk/>
            <pc:sldMk cId="783273754" sldId="2147475783"/>
            <ac:spMk id="31" creationId="{049016DA-E174-A1FA-2D89-1374ACFB89CF}"/>
          </ac:spMkLst>
        </pc:spChg>
        <pc:spChg chg="del mod">
          <ac:chgData name="ALHAMMADI Rayan" userId="2693ed4d-fabb-406d-a744-69ffe8ca3f4b" providerId="ADAL" clId="{9E5674F8-08D8-47BE-8333-9B89723661F9}" dt="2023-11-23T06:29:09.747" v="1035" actId="478"/>
          <ac:spMkLst>
            <pc:docMk/>
            <pc:sldMk cId="783273754" sldId="2147475783"/>
            <ac:spMk id="33" creationId="{29104CD1-D2A3-0658-780C-72AFD5305793}"/>
          </ac:spMkLst>
        </pc:spChg>
        <pc:spChg chg="add del mod">
          <ac:chgData name="ALHAMMADI Rayan" userId="2693ed4d-fabb-406d-a744-69ffe8ca3f4b" providerId="ADAL" clId="{9E5674F8-08D8-47BE-8333-9B89723661F9}" dt="2023-11-23T06:31:02.371" v="1071"/>
          <ac:spMkLst>
            <pc:docMk/>
            <pc:sldMk cId="783273754" sldId="2147475783"/>
            <ac:spMk id="34" creationId="{D65D27B9-29D3-7932-4FA8-7417BC17EC4E}"/>
          </ac:spMkLst>
        </pc:spChg>
        <pc:spChg chg="add del mod">
          <ac:chgData name="ALHAMMADI Rayan" userId="2693ed4d-fabb-406d-a744-69ffe8ca3f4b" providerId="ADAL" clId="{9E5674F8-08D8-47BE-8333-9B89723661F9}" dt="2023-11-23T06:31:02.371" v="1071"/>
          <ac:spMkLst>
            <pc:docMk/>
            <pc:sldMk cId="783273754" sldId="2147475783"/>
            <ac:spMk id="35" creationId="{7F788E69-1C76-D8CF-384D-84BA15D70841}"/>
          </ac:spMkLst>
        </pc:spChg>
        <pc:spChg chg="add mod">
          <ac:chgData name="ALHAMMADI Rayan" userId="2693ed4d-fabb-406d-a744-69ffe8ca3f4b" providerId="ADAL" clId="{9E5674F8-08D8-47BE-8333-9B89723661F9}" dt="2023-11-23T06:31:31.792" v="1080" actId="1076"/>
          <ac:spMkLst>
            <pc:docMk/>
            <pc:sldMk cId="783273754" sldId="2147475783"/>
            <ac:spMk id="39" creationId="{5C1476F8-6C93-255F-91C6-82938C2C80D8}"/>
          </ac:spMkLst>
        </pc:spChg>
        <pc:spChg chg="add mod">
          <ac:chgData name="ALHAMMADI Rayan" userId="2693ed4d-fabb-406d-a744-69ffe8ca3f4b" providerId="ADAL" clId="{9E5674F8-08D8-47BE-8333-9B89723661F9}" dt="2023-11-23T06:31:31.792" v="1080" actId="1076"/>
          <ac:spMkLst>
            <pc:docMk/>
            <pc:sldMk cId="783273754" sldId="2147475783"/>
            <ac:spMk id="40" creationId="{BCFCC0AC-9447-E215-C18B-7B026321E456}"/>
          </ac:spMkLst>
        </pc:spChg>
        <pc:spChg chg="del">
          <ac:chgData name="ALHAMMADI Rayan" userId="2693ed4d-fabb-406d-a744-69ffe8ca3f4b" providerId="ADAL" clId="{9E5674F8-08D8-47BE-8333-9B89723661F9}" dt="2023-11-23T06:31:05.813" v="1072" actId="478"/>
          <ac:spMkLst>
            <pc:docMk/>
            <pc:sldMk cId="783273754" sldId="2147475783"/>
            <ac:spMk id="50" creationId="{15C5D5C1-5523-8965-4248-8E4A0731BEE9}"/>
          </ac:spMkLst>
        </pc:spChg>
        <pc:grpChg chg="mod">
          <ac:chgData name="ALHAMMADI Rayan" userId="2693ed4d-fabb-406d-a744-69ffe8ca3f4b" providerId="ADAL" clId="{9E5674F8-08D8-47BE-8333-9B89723661F9}" dt="2023-11-23T06:31:50.664" v="1083" actId="166"/>
          <ac:grpSpMkLst>
            <pc:docMk/>
            <pc:sldMk cId="783273754" sldId="2147475783"/>
            <ac:grpSpMk id="44" creationId="{806D9032-F536-EC81-05E1-01393E7C9C5D}"/>
          </ac:grpSpMkLst>
        </pc:grpChg>
        <pc:picChg chg="add del mod">
          <ac:chgData name="ALHAMMADI Rayan" userId="2693ed4d-fabb-406d-a744-69ffe8ca3f4b" providerId="ADAL" clId="{9E5674F8-08D8-47BE-8333-9B89723661F9}" dt="2023-11-23T06:31:02.371" v="1071"/>
          <ac:picMkLst>
            <pc:docMk/>
            <pc:sldMk cId="783273754" sldId="2147475783"/>
            <ac:picMk id="20" creationId="{E2A851B9-AC4E-8B23-9D2D-BD0BB7233AD3}"/>
          </ac:picMkLst>
        </pc:picChg>
        <pc:picChg chg="add del mod">
          <ac:chgData name="ALHAMMADI Rayan" userId="2693ed4d-fabb-406d-a744-69ffe8ca3f4b" providerId="ADAL" clId="{9E5674F8-08D8-47BE-8333-9B89723661F9}" dt="2023-11-23T06:31:02.371" v="1071"/>
          <ac:picMkLst>
            <pc:docMk/>
            <pc:sldMk cId="783273754" sldId="2147475783"/>
            <ac:picMk id="32" creationId="{9EEBC793-2415-937D-9B15-230726C28D37}"/>
          </ac:picMkLst>
        </pc:picChg>
        <pc:picChg chg="add mod">
          <ac:chgData name="ALHAMMADI Rayan" userId="2693ed4d-fabb-406d-a744-69ffe8ca3f4b" providerId="ADAL" clId="{9E5674F8-08D8-47BE-8333-9B89723661F9}" dt="2023-11-23T06:31:25.457" v="1079" actId="1076"/>
          <ac:picMkLst>
            <pc:docMk/>
            <pc:sldMk cId="783273754" sldId="2147475783"/>
            <ac:picMk id="36" creationId="{C24BA42C-6155-8CC7-4AC3-A8E156A05694}"/>
          </ac:picMkLst>
        </pc:picChg>
        <pc:picChg chg="add mod">
          <ac:chgData name="ALHAMMADI Rayan" userId="2693ed4d-fabb-406d-a744-69ffe8ca3f4b" providerId="ADAL" clId="{9E5674F8-08D8-47BE-8333-9B89723661F9}" dt="2023-11-23T06:31:39.515" v="1082" actId="14100"/>
          <ac:picMkLst>
            <pc:docMk/>
            <pc:sldMk cId="783273754" sldId="2147475783"/>
            <ac:picMk id="38" creationId="{F59BAEB1-E6B4-A2F9-ECD0-82502304AA65}"/>
          </ac:picMkLst>
        </pc:picChg>
        <pc:picChg chg="del">
          <ac:chgData name="ALHAMMADI Rayan" userId="2693ed4d-fabb-406d-a744-69ffe8ca3f4b" providerId="ADAL" clId="{9E5674F8-08D8-47BE-8333-9B89723661F9}" dt="2023-11-23T06:30:58.500" v="1069" actId="478"/>
          <ac:picMkLst>
            <pc:docMk/>
            <pc:sldMk cId="783273754" sldId="2147475783"/>
            <ac:picMk id="42" creationId="{18FAC109-BCCE-54B7-F593-6EE66D4F2D20}"/>
          </ac:picMkLst>
        </pc:picChg>
        <pc:picChg chg="del mod">
          <ac:chgData name="ALHAMMADI Rayan" userId="2693ed4d-fabb-406d-a744-69ffe8ca3f4b" providerId="ADAL" clId="{9E5674F8-08D8-47BE-8333-9B89723661F9}" dt="2023-11-23T06:30:57.899" v="1068" actId="478"/>
          <ac:picMkLst>
            <pc:docMk/>
            <pc:sldMk cId="783273754" sldId="2147475783"/>
            <ac:picMk id="43" creationId="{74701A22-8C4F-F158-1CE0-55C82D876462}"/>
          </ac:picMkLst>
        </pc:picChg>
        <pc:cxnChg chg="add del mod">
          <ac:chgData name="ALHAMMADI Rayan" userId="2693ed4d-fabb-406d-a744-69ffe8ca3f4b" providerId="ADAL" clId="{9E5674F8-08D8-47BE-8333-9B89723661F9}" dt="2023-11-23T06:31:02.371" v="1071"/>
          <ac:cxnSpMkLst>
            <pc:docMk/>
            <pc:sldMk cId="783273754" sldId="2147475783"/>
            <ac:cxnSpMk id="21" creationId="{5F5DD799-29DD-22CD-9A2C-D27DA454783C}"/>
          </ac:cxnSpMkLst>
        </pc:cxnChg>
        <pc:cxnChg chg="mod">
          <ac:chgData name="ALHAMMADI Rayan" userId="2693ed4d-fabb-406d-a744-69ffe8ca3f4b" providerId="ADAL" clId="{9E5674F8-08D8-47BE-8333-9B89723661F9}" dt="2023-11-23T06:28:39.266" v="1029" actId="14100"/>
          <ac:cxnSpMkLst>
            <pc:docMk/>
            <pc:sldMk cId="783273754" sldId="2147475783"/>
            <ac:cxnSpMk id="22" creationId="{DD01C651-1D94-A40D-740C-E188BBD3945A}"/>
          </ac:cxnSpMkLst>
        </pc:cxnChg>
        <pc:cxnChg chg="add mod">
          <ac:chgData name="ALHAMMADI Rayan" userId="2693ed4d-fabb-406d-a744-69ffe8ca3f4b" providerId="ADAL" clId="{9E5674F8-08D8-47BE-8333-9B89723661F9}" dt="2023-11-23T06:31:08.497" v="1074"/>
          <ac:cxnSpMkLst>
            <pc:docMk/>
            <pc:sldMk cId="783273754" sldId="2147475783"/>
            <ac:cxnSpMk id="37" creationId="{16E420B7-BCF4-AFDA-DF02-4607009D8581}"/>
          </ac:cxnSpMkLst>
        </pc:cxnChg>
        <pc:cxnChg chg="del">
          <ac:chgData name="ALHAMMADI Rayan" userId="2693ed4d-fabb-406d-a744-69ffe8ca3f4b" providerId="ADAL" clId="{9E5674F8-08D8-47BE-8333-9B89723661F9}" dt="2023-11-23T06:31:05.813" v="1072" actId="478"/>
          <ac:cxnSpMkLst>
            <pc:docMk/>
            <pc:sldMk cId="783273754" sldId="2147475783"/>
            <ac:cxnSpMk id="51" creationId="{5071450A-62F0-9F1D-877D-F6C7FEA3944C}"/>
          </ac:cxnSpMkLst>
        </pc:cxnChg>
      </pc:sldChg>
      <pc:sldChg chg="addSp delSp modSp add mod ord">
        <pc:chgData name="ALHAMMADI Rayan" userId="2693ed4d-fabb-406d-a744-69ffe8ca3f4b" providerId="ADAL" clId="{9E5674F8-08D8-47BE-8333-9B89723661F9}" dt="2023-11-23T06:33:50.116" v="1103" actId="478"/>
        <pc:sldMkLst>
          <pc:docMk/>
          <pc:sldMk cId="421366993" sldId="2147475784"/>
        </pc:sldMkLst>
        <pc:spChg chg="mod">
          <ac:chgData name="ALHAMMADI Rayan" userId="2693ed4d-fabb-406d-a744-69ffe8ca3f4b" providerId="ADAL" clId="{9E5674F8-08D8-47BE-8333-9B89723661F9}" dt="2023-11-23T06:32:56.239" v="1091" actId="20577"/>
          <ac:spMkLst>
            <pc:docMk/>
            <pc:sldMk cId="421366993" sldId="2147475784"/>
            <ac:spMk id="2" creationId="{0D71577C-093F-4BDD-AA9B-19B5D86828A1}"/>
          </ac:spMkLst>
        </pc:spChg>
        <pc:spChg chg="add mod ord">
          <ac:chgData name="ALHAMMADI Rayan" userId="2693ed4d-fabb-406d-a744-69ffe8ca3f4b" providerId="ADAL" clId="{9E5674F8-08D8-47BE-8333-9B89723661F9}" dt="2023-11-23T06:33:36.256" v="1099" actId="167"/>
          <ac:spMkLst>
            <pc:docMk/>
            <pc:sldMk cId="421366993" sldId="2147475784"/>
            <ac:spMk id="7" creationId="{26483D48-67B8-F15B-590C-386F8CEBC6A0}"/>
          </ac:spMkLst>
        </pc:spChg>
        <pc:spChg chg="del mod">
          <ac:chgData name="ALHAMMADI Rayan" userId="2693ed4d-fabb-406d-a744-69ffe8ca3f4b" providerId="ADAL" clId="{9E5674F8-08D8-47BE-8333-9B89723661F9}" dt="2023-11-23T06:33:45.305" v="1101" actId="478"/>
          <ac:spMkLst>
            <pc:docMk/>
            <pc:sldMk cId="421366993" sldId="2147475784"/>
            <ac:spMk id="9" creationId="{C961A8CF-0362-17EA-82D9-EC03A7280B88}"/>
          </ac:spMkLst>
        </pc:spChg>
        <pc:spChg chg="del">
          <ac:chgData name="ALHAMMADI Rayan" userId="2693ed4d-fabb-406d-a744-69ffe8ca3f4b" providerId="ADAL" clId="{9E5674F8-08D8-47BE-8333-9B89723661F9}" dt="2023-11-23T06:33:47.157" v="1102" actId="478"/>
          <ac:spMkLst>
            <pc:docMk/>
            <pc:sldMk cId="421366993" sldId="2147475784"/>
            <ac:spMk id="10" creationId="{FCAF6453-FBC3-AEDE-C318-DE04430E519A}"/>
          </ac:spMkLst>
        </pc:spChg>
        <pc:spChg chg="add mod ord">
          <ac:chgData name="ALHAMMADI Rayan" userId="2693ed4d-fabb-406d-a744-69ffe8ca3f4b" providerId="ADAL" clId="{9E5674F8-08D8-47BE-8333-9B89723661F9}" dt="2023-11-23T06:33:36.256" v="1099" actId="167"/>
          <ac:spMkLst>
            <pc:docMk/>
            <pc:sldMk cId="421366993" sldId="2147475784"/>
            <ac:spMk id="11" creationId="{250B0394-433F-7448-EB82-A6075502CC24}"/>
          </ac:spMkLst>
        </pc:spChg>
        <pc:spChg chg="del">
          <ac:chgData name="ALHAMMADI Rayan" userId="2693ed4d-fabb-406d-a744-69ffe8ca3f4b" providerId="ADAL" clId="{9E5674F8-08D8-47BE-8333-9B89723661F9}" dt="2023-11-23T06:33:50.116" v="1103" actId="478"/>
          <ac:spMkLst>
            <pc:docMk/>
            <pc:sldMk cId="421366993" sldId="2147475784"/>
            <ac:spMk id="12" creationId="{31570E83-FE2A-43BD-593B-C88446B6326A}"/>
          </ac:spMkLst>
        </pc:spChg>
        <pc:spChg chg="add mod ord">
          <ac:chgData name="ALHAMMADI Rayan" userId="2693ed4d-fabb-406d-a744-69ffe8ca3f4b" providerId="ADAL" clId="{9E5674F8-08D8-47BE-8333-9B89723661F9}" dt="2023-11-23T06:33:36.256" v="1099" actId="167"/>
          <ac:spMkLst>
            <pc:docMk/>
            <pc:sldMk cId="421366993" sldId="2147475784"/>
            <ac:spMk id="13" creationId="{1803CBBA-35CE-1731-F595-49D2249A0F66}"/>
          </ac:spMkLst>
        </pc:spChg>
        <pc:picChg chg="add mod ord">
          <ac:chgData name="ALHAMMADI Rayan" userId="2693ed4d-fabb-406d-a744-69ffe8ca3f4b" providerId="ADAL" clId="{9E5674F8-08D8-47BE-8333-9B89723661F9}" dt="2023-11-23T06:33:36.256" v="1099" actId="167"/>
          <ac:picMkLst>
            <pc:docMk/>
            <pc:sldMk cId="421366993" sldId="2147475784"/>
            <ac:picMk id="8" creationId="{B135E03A-511D-0DA5-606B-7D986504C5DF}"/>
          </ac:picMkLst>
        </pc:picChg>
        <pc:picChg chg="add mod ord">
          <ac:chgData name="ALHAMMADI Rayan" userId="2693ed4d-fabb-406d-a744-69ffe8ca3f4b" providerId="ADAL" clId="{9E5674F8-08D8-47BE-8333-9B89723661F9}" dt="2023-11-23T06:33:36.256" v="1099" actId="167"/>
          <ac:picMkLst>
            <pc:docMk/>
            <pc:sldMk cId="421366993" sldId="2147475784"/>
            <ac:picMk id="14" creationId="{269B8300-DA14-2C77-FCD1-AFFD344F7272}"/>
          </ac:picMkLst>
        </pc:picChg>
        <pc:picChg chg="del">
          <ac:chgData name="ALHAMMADI Rayan" userId="2693ed4d-fabb-406d-a744-69ffe8ca3f4b" providerId="ADAL" clId="{9E5674F8-08D8-47BE-8333-9B89723661F9}" dt="2023-11-23T06:33:38.807" v="1100" actId="478"/>
          <ac:picMkLst>
            <pc:docMk/>
            <pc:sldMk cId="421366993" sldId="2147475784"/>
            <ac:picMk id="15" creationId="{EDF26361-7721-DC14-0B92-FB1C91B6850F}"/>
          </ac:picMkLst>
        </pc:picChg>
        <pc:picChg chg="del">
          <ac:chgData name="ALHAMMADI Rayan" userId="2693ed4d-fabb-406d-a744-69ffe8ca3f4b" providerId="ADAL" clId="{9E5674F8-08D8-47BE-8333-9B89723661F9}" dt="2023-11-23T06:33:38.807" v="1100" actId="478"/>
          <ac:picMkLst>
            <pc:docMk/>
            <pc:sldMk cId="421366993" sldId="2147475784"/>
            <ac:picMk id="16" creationId="{B0E0B98B-CAD4-D67F-F7B6-201FD3D867EF}"/>
          </ac:picMkLst>
        </pc:picChg>
        <pc:picChg chg="del">
          <ac:chgData name="ALHAMMADI Rayan" userId="2693ed4d-fabb-406d-a744-69ffe8ca3f4b" providerId="ADAL" clId="{9E5674F8-08D8-47BE-8333-9B89723661F9}" dt="2023-11-23T06:33:38.807" v="1100" actId="478"/>
          <ac:picMkLst>
            <pc:docMk/>
            <pc:sldMk cId="421366993" sldId="2147475784"/>
            <ac:picMk id="17" creationId="{546A7982-34CB-EF33-2965-012EAEED266A}"/>
          </ac:picMkLst>
        </pc:picChg>
        <pc:picChg chg="add mod ord">
          <ac:chgData name="ALHAMMADI Rayan" userId="2693ed4d-fabb-406d-a744-69ffe8ca3f4b" providerId="ADAL" clId="{9E5674F8-08D8-47BE-8333-9B89723661F9}" dt="2023-11-23T06:33:36.256" v="1099" actId="167"/>
          <ac:picMkLst>
            <pc:docMk/>
            <pc:sldMk cId="421366993" sldId="2147475784"/>
            <ac:picMk id="19" creationId="{473D4DCB-8D60-AFBE-7443-C0583E4B5DFE}"/>
          </ac:picMkLst>
        </pc:picChg>
        <pc:cxnChg chg="mod">
          <ac:chgData name="ALHAMMADI Rayan" userId="2693ed4d-fabb-406d-a744-69ffe8ca3f4b" providerId="ADAL" clId="{9E5674F8-08D8-47BE-8333-9B89723661F9}" dt="2023-11-23T06:33:02.118" v="1093" actId="14100"/>
          <ac:cxnSpMkLst>
            <pc:docMk/>
            <pc:sldMk cId="421366993" sldId="2147475784"/>
            <ac:cxnSpMk id="3" creationId="{4F4B3EFD-D33D-7EA1-5F4E-FD924BA3C5BF}"/>
          </ac:cxnSpMkLst>
        </pc:cxnChg>
      </pc:sldChg>
      <pc:sldChg chg="addSp delSp modSp add mod ord">
        <pc:chgData name="ALHAMMADI Rayan" userId="2693ed4d-fabb-406d-a744-69ffe8ca3f4b" providerId="ADAL" clId="{9E5674F8-08D8-47BE-8333-9B89723661F9}" dt="2023-11-23T06:37:02.010" v="1145" actId="20577"/>
        <pc:sldMkLst>
          <pc:docMk/>
          <pc:sldMk cId="1179683431" sldId="2147475785"/>
        </pc:sldMkLst>
        <pc:spChg chg="del">
          <ac:chgData name="ALHAMMADI Rayan" userId="2693ed4d-fabb-406d-a744-69ffe8ca3f4b" providerId="ADAL" clId="{9E5674F8-08D8-47BE-8333-9B89723661F9}" dt="2023-11-23T06:35:16.114" v="1118" actId="478"/>
          <ac:spMkLst>
            <pc:docMk/>
            <pc:sldMk cId="1179683431" sldId="2147475785"/>
            <ac:spMk id="3" creationId="{1561AFFD-03E8-D40F-EA2D-79AA6339C975}"/>
          </ac:spMkLst>
        </pc:spChg>
        <pc:spChg chg="mod">
          <ac:chgData name="ALHAMMADI Rayan" userId="2693ed4d-fabb-406d-a744-69ffe8ca3f4b" providerId="ADAL" clId="{9E5674F8-08D8-47BE-8333-9B89723661F9}" dt="2023-11-23T06:34:27.663" v="1110" actId="20577"/>
          <ac:spMkLst>
            <pc:docMk/>
            <pc:sldMk cId="1179683431" sldId="2147475785"/>
            <ac:spMk id="4" creationId="{8F4F5E1C-D7B7-2E08-1105-B12E118407A0}"/>
          </ac:spMkLst>
        </pc:spChg>
        <pc:spChg chg="mod">
          <ac:chgData name="ALHAMMADI Rayan" userId="2693ed4d-fabb-406d-a744-69ffe8ca3f4b" providerId="ADAL" clId="{9E5674F8-08D8-47BE-8333-9B89723661F9}" dt="2023-11-23T06:34:52.994" v="1115" actId="1035"/>
          <ac:spMkLst>
            <pc:docMk/>
            <pc:sldMk cId="1179683431" sldId="2147475785"/>
            <ac:spMk id="5" creationId="{BA5FB3D5-D9FF-EB5D-2753-E2AEE193F8DB}"/>
          </ac:spMkLst>
        </pc:spChg>
        <pc:spChg chg="add mod">
          <ac:chgData name="ALHAMMADI Rayan" userId="2693ed4d-fabb-406d-a744-69ffe8ca3f4b" providerId="ADAL" clId="{9E5674F8-08D8-47BE-8333-9B89723661F9}" dt="2023-11-23T06:37:02.010" v="1145" actId="20577"/>
          <ac:spMkLst>
            <pc:docMk/>
            <pc:sldMk cId="1179683431" sldId="2147475785"/>
            <ac:spMk id="6" creationId="{F6DF18BA-399A-B153-D306-D647828D0CEC}"/>
          </ac:spMkLst>
        </pc:spChg>
        <pc:spChg chg="add mod">
          <ac:chgData name="ALHAMMADI Rayan" userId="2693ed4d-fabb-406d-a744-69ffe8ca3f4b" providerId="ADAL" clId="{9E5674F8-08D8-47BE-8333-9B89723661F9}" dt="2023-11-23T06:35:17.671" v="1119"/>
          <ac:spMkLst>
            <pc:docMk/>
            <pc:sldMk cId="1179683431" sldId="2147475785"/>
            <ac:spMk id="7" creationId="{80002CBE-2D4D-4E68-9A56-B286FE38C2A3}"/>
          </ac:spMkLst>
        </pc:spChg>
        <pc:spChg chg="del">
          <ac:chgData name="ALHAMMADI Rayan" userId="2693ed4d-fabb-406d-a744-69ffe8ca3f4b" providerId="ADAL" clId="{9E5674F8-08D8-47BE-8333-9B89723661F9}" dt="2023-11-23T06:35:16.114" v="1118" actId="478"/>
          <ac:spMkLst>
            <pc:docMk/>
            <pc:sldMk cId="1179683431" sldId="2147475785"/>
            <ac:spMk id="8" creationId="{04C5229A-40A6-396A-54EA-776FEDC84F41}"/>
          </ac:spMkLst>
        </pc:spChg>
        <pc:spChg chg="del">
          <ac:chgData name="ALHAMMADI Rayan" userId="2693ed4d-fabb-406d-a744-69ffe8ca3f4b" providerId="ADAL" clId="{9E5674F8-08D8-47BE-8333-9B89723661F9}" dt="2023-11-23T06:35:16.114" v="1118" actId="478"/>
          <ac:spMkLst>
            <pc:docMk/>
            <pc:sldMk cId="1179683431" sldId="2147475785"/>
            <ac:spMk id="9" creationId="{7DE6798C-2A1B-DD2C-D590-046D9599E3C8}"/>
          </ac:spMkLst>
        </pc:spChg>
        <pc:spChg chg="del">
          <ac:chgData name="ALHAMMADI Rayan" userId="2693ed4d-fabb-406d-a744-69ffe8ca3f4b" providerId="ADAL" clId="{9E5674F8-08D8-47BE-8333-9B89723661F9}" dt="2023-11-23T06:35:16.114" v="1118" actId="478"/>
          <ac:spMkLst>
            <pc:docMk/>
            <pc:sldMk cId="1179683431" sldId="2147475785"/>
            <ac:spMk id="10" creationId="{BA1CC91F-DC51-8237-B46D-E582DCF8431E}"/>
          </ac:spMkLst>
        </pc:spChg>
        <pc:spChg chg="del">
          <ac:chgData name="ALHAMMADI Rayan" userId="2693ed4d-fabb-406d-a744-69ffe8ca3f4b" providerId="ADAL" clId="{9E5674F8-08D8-47BE-8333-9B89723661F9}" dt="2023-11-23T06:35:16.114" v="1118" actId="478"/>
          <ac:spMkLst>
            <pc:docMk/>
            <pc:sldMk cId="1179683431" sldId="2147475785"/>
            <ac:spMk id="11" creationId="{D0CE52CC-EC42-CF82-1870-F6C795E7471E}"/>
          </ac:spMkLst>
        </pc:spChg>
        <pc:spChg chg="del">
          <ac:chgData name="ALHAMMADI Rayan" userId="2693ed4d-fabb-406d-a744-69ffe8ca3f4b" providerId="ADAL" clId="{9E5674F8-08D8-47BE-8333-9B89723661F9}" dt="2023-11-23T06:35:16.114" v="1118" actId="478"/>
          <ac:spMkLst>
            <pc:docMk/>
            <pc:sldMk cId="1179683431" sldId="2147475785"/>
            <ac:spMk id="12" creationId="{16B153DA-043B-1CA2-4EA4-DF49CA25F666}"/>
          </ac:spMkLst>
        </pc:spChg>
        <pc:spChg chg="del">
          <ac:chgData name="ALHAMMADI Rayan" userId="2693ed4d-fabb-406d-a744-69ffe8ca3f4b" providerId="ADAL" clId="{9E5674F8-08D8-47BE-8333-9B89723661F9}" dt="2023-11-23T06:35:16.114" v="1118" actId="478"/>
          <ac:spMkLst>
            <pc:docMk/>
            <pc:sldMk cId="1179683431" sldId="2147475785"/>
            <ac:spMk id="13" creationId="{D1409C39-9047-B8CD-C773-5C06F34BF489}"/>
          </ac:spMkLst>
        </pc:spChg>
        <pc:spChg chg="del">
          <ac:chgData name="ALHAMMADI Rayan" userId="2693ed4d-fabb-406d-a744-69ffe8ca3f4b" providerId="ADAL" clId="{9E5674F8-08D8-47BE-8333-9B89723661F9}" dt="2023-11-23T06:35:16.114" v="1118" actId="478"/>
          <ac:spMkLst>
            <pc:docMk/>
            <pc:sldMk cId="1179683431" sldId="2147475785"/>
            <ac:spMk id="14" creationId="{B89A9D99-0AFD-24E4-5224-01AA7EA2699F}"/>
          </ac:spMkLst>
        </pc:spChg>
        <pc:spChg chg="del">
          <ac:chgData name="ALHAMMADI Rayan" userId="2693ed4d-fabb-406d-a744-69ffe8ca3f4b" providerId="ADAL" clId="{9E5674F8-08D8-47BE-8333-9B89723661F9}" dt="2023-11-23T06:35:16.114" v="1118" actId="478"/>
          <ac:spMkLst>
            <pc:docMk/>
            <pc:sldMk cId="1179683431" sldId="2147475785"/>
            <ac:spMk id="15" creationId="{89586C46-D9FF-E5BA-8124-ED76D72D4F29}"/>
          </ac:spMkLst>
        </pc:spChg>
        <pc:spChg chg="del">
          <ac:chgData name="ALHAMMADI Rayan" userId="2693ed4d-fabb-406d-a744-69ffe8ca3f4b" providerId="ADAL" clId="{9E5674F8-08D8-47BE-8333-9B89723661F9}" dt="2023-11-23T06:35:16.114" v="1118" actId="478"/>
          <ac:spMkLst>
            <pc:docMk/>
            <pc:sldMk cId="1179683431" sldId="2147475785"/>
            <ac:spMk id="16" creationId="{C57BADD7-A254-124E-34FE-D25068F694EB}"/>
          </ac:spMkLst>
        </pc:spChg>
        <pc:spChg chg="del">
          <ac:chgData name="ALHAMMADI Rayan" userId="2693ed4d-fabb-406d-a744-69ffe8ca3f4b" providerId="ADAL" clId="{9E5674F8-08D8-47BE-8333-9B89723661F9}" dt="2023-11-23T06:35:16.114" v="1118" actId="478"/>
          <ac:spMkLst>
            <pc:docMk/>
            <pc:sldMk cId="1179683431" sldId="2147475785"/>
            <ac:spMk id="17" creationId="{87E50A6C-C594-7A22-50AE-665AA663631C}"/>
          </ac:spMkLst>
        </pc:spChg>
        <pc:spChg chg="del">
          <ac:chgData name="ALHAMMADI Rayan" userId="2693ed4d-fabb-406d-a744-69ffe8ca3f4b" providerId="ADAL" clId="{9E5674F8-08D8-47BE-8333-9B89723661F9}" dt="2023-11-23T06:35:16.114" v="1118" actId="478"/>
          <ac:spMkLst>
            <pc:docMk/>
            <pc:sldMk cId="1179683431" sldId="2147475785"/>
            <ac:spMk id="18" creationId="{42DBE766-42BE-FFCE-8545-1E40911D57B1}"/>
          </ac:spMkLst>
        </pc:spChg>
        <pc:spChg chg="del">
          <ac:chgData name="ALHAMMADI Rayan" userId="2693ed4d-fabb-406d-a744-69ffe8ca3f4b" providerId="ADAL" clId="{9E5674F8-08D8-47BE-8333-9B89723661F9}" dt="2023-11-23T06:35:16.114" v="1118" actId="478"/>
          <ac:spMkLst>
            <pc:docMk/>
            <pc:sldMk cId="1179683431" sldId="2147475785"/>
            <ac:spMk id="19" creationId="{890C358D-6579-6642-8ABF-302127B9E107}"/>
          </ac:spMkLst>
        </pc:spChg>
        <pc:spChg chg="add mod">
          <ac:chgData name="ALHAMMADI Rayan" userId="2693ed4d-fabb-406d-a744-69ffe8ca3f4b" providerId="ADAL" clId="{9E5674F8-08D8-47BE-8333-9B89723661F9}" dt="2023-11-23T06:35:17.671" v="1119"/>
          <ac:spMkLst>
            <pc:docMk/>
            <pc:sldMk cId="1179683431" sldId="2147475785"/>
            <ac:spMk id="20" creationId="{996E1117-707C-FDB1-44E5-C9DCDA1A1D36}"/>
          </ac:spMkLst>
        </pc:spChg>
        <pc:spChg chg="add mod">
          <ac:chgData name="ALHAMMADI Rayan" userId="2693ed4d-fabb-406d-a744-69ffe8ca3f4b" providerId="ADAL" clId="{9E5674F8-08D8-47BE-8333-9B89723661F9}" dt="2023-11-23T06:35:17.671" v="1119"/>
          <ac:spMkLst>
            <pc:docMk/>
            <pc:sldMk cId="1179683431" sldId="2147475785"/>
            <ac:spMk id="21" creationId="{C2BF3987-D2AA-33D1-0813-FE2D93AD1077}"/>
          </ac:spMkLst>
        </pc:spChg>
        <pc:spChg chg="add mod">
          <ac:chgData name="ALHAMMADI Rayan" userId="2693ed4d-fabb-406d-a744-69ffe8ca3f4b" providerId="ADAL" clId="{9E5674F8-08D8-47BE-8333-9B89723661F9}" dt="2023-11-23T06:35:17.671" v="1119"/>
          <ac:spMkLst>
            <pc:docMk/>
            <pc:sldMk cId="1179683431" sldId="2147475785"/>
            <ac:spMk id="23" creationId="{9CD14969-668B-C7C4-9C78-0545C7CE0B14}"/>
          </ac:spMkLst>
        </pc:spChg>
        <pc:spChg chg="add mod">
          <ac:chgData name="ALHAMMADI Rayan" userId="2693ed4d-fabb-406d-a744-69ffe8ca3f4b" providerId="ADAL" clId="{9E5674F8-08D8-47BE-8333-9B89723661F9}" dt="2023-11-23T06:35:17.671" v="1119"/>
          <ac:spMkLst>
            <pc:docMk/>
            <pc:sldMk cId="1179683431" sldId="2147475785"/>
            <ac:spMk id="24" creationId="{D2DBFF97-6DBF-D8E9-8E84-098D17419577}"/>
          </ac:spMkLst>
        </pc:spChg>
        <pc:spChg chg="add mod">
          <ac:chgData name="ALHAMMADI Rayan" userId="2693ed4d-fabb-406d-a744-69ffe8ca3f4b" providerId="ADAL" clId="{9E5674F8-08D8-47BE-8333-9B89723661F9}" dt="2023-11-23T06:35:17.671" v="1119"/>
          <ac:spMkLst>
            <pc:docMk/>
            <pc:sldMk cId="1179683431" sldId="2147475785"/>
            <ac:spMk id="25" creationId="{E2588309-342D-268E-0597-02049F9EE605}"/>
          </ac:spMkLst>
        </pc:spChg>
        <pc:spChg chg="add mod">
          <ac:chgData name="ALHAMMADI Rayan" userId="2693ed4d-fabb-406d-a744-69ffe8ca3f4b" providerId="ADAL" clId="{9E5674F8-08D8-47BE-8333-9B89723661F9}" dt="2023-11-23T06:35:17.671" v="1119"/>
          <ac:spMkLst>
            <pc:docMk/>
            <pc:sldMk cId="1179683431" sldId="2147475785"/>
            <ac:spMk id="26" creationId="{76D2A41D-2C06-0477-08D8-5F54C0C0962D}"/>
          </ac:spMkLst>
        </pc:spChg>
        <pc:spChg chg="add mod">
          <ac:chgData name="ALHAMMADI Rayan" userId="2693ed4d-fabb-406d-a744-69ffe8ca3f4b" providerId="ADAL" clId="{9E5674F8-08D8-47BE-8333-9B89723661F9}" dt="2023-11-23T06:35:17.671" v="1119"/>
          <ac:spMkLst>
            <pc:docMk/>
            <pc:sldMk cId="1179683431" sldId="2147475785"/>
            <ac:spMk id="27" creationId="{27ECEF2F-C29A-B423-AEF1-8DACD0047CF6}"/>
          </ac:spMkLst>
        </pc:spChg>
        <pc:spChg chg="add mod">
          <ac:chgData name="ALHAMMADI Rayan" userId="2693ed4d-fabb-406d-a744-69ffe8ca3f4b" providerId="ADAL" clId="{9E5674F8-08D8-47BE-8333-9B89723661F9}" dt="2023-11-23T06:35:17.671" v="1119"/>
          <ac:spMkLst>
            <pc:docMk/>
            <pc:sldMk cId="1179683431" sldId="2147475785"/>
            <ac:spMk id="28" creationId="{21F14487-CE16-8CA4-8318-E459F5D77B5E}"/>
          </ac:spMkLst>
        </pc:spChg>
        <pc:spChg chg="add mod">
          <ac:chgData name="ALHAMMADI Rayan" userId="2693ed4d-fabb-406d-a744-69ffe8ca3f4b" providerId="ADAL" clId="{9E5674F8-08D8-47BE-8333-9B89723661F9}" dt="2023-11-23T06:36:17.815" v="1135" actId="1037"/>
          <ac:spMkLst>
            <pc:docMk/>
            <pc:sldMk cId="1179683431" sldId="2147475785"/>
            <ac:spMk id="30" creationId="{5C37ACCB-34BA-CDF0-593B-1A0542D98F64}"/>
          </ac:spMkLst>
        </pc:spChg>
        <pc:spChg chg="add mod">
          <ac:chgData name="ALHAMMADI Rayan" userId="2693ed4d-fabb-406d-a744-69ffe8ca3f4b" providerId="ADAL" clId="{9E5674F8-08D8-47BE-8333-9B89723661F9}" dt="2023-11-23T06:36:17.815" v="1135" actId="1037"/>
          <ac:spMkLst>
            <pc:docMk/>
            <pc:sldMk cId="1179683431" sldId="2147475785"/>
            <ac:spMk id="31" creationId="{F5AC01EC-DC40-05C1-67A5-DDAD061323C9}"/>
          </ac:spMkLst>
        </pc:spChg>
        <pc:spChg chg="del">
          <ac:chgData name="ALHAMMADI Rayan" userId="2693ed4d-fabb-406d-a744-69ffe8ca3f4b" providerId="ADAL" clId="{9E5674F8-08D8-47BE-8333-9B89723661F9}" dt="2023-11-23T06:35:36.511" v="1123" actId="478"/>
          <ac:spMkLst>
            <pc:docMk/>
            <pc:sldMk cId="1179683431" sldId="2147475785"/>
            <ac:spMk id="39" creationId="{5C1476F8-6C93-255F-91C6-82938C2C80D8}"/>
          </ac:spMkLst>
        </pc:spChg>
        <pc:spChg chg="del">
          <ac:chgData name="ALHAMMADI Rayan" userId="2693ed4d-fabb-406d-a744-69ffe8ca3f4b" providerId="ADAL" clId="{9E5674F8-08D8-47BE-8333-9B89723661F9}" dt="2023-11-23T06:35:36.511" v="1123" actId="478"/>
          <ac:spMkLst>
            <pc:docMk/>
            <pc:sldMk cId="1179683431" sldId="2147475785"/>
            <ac:spMk id="40" creationId="{BCFCC0AC-9447-E215-C18B-7B026321E456}"/>
          </ac:spMkLst>
        </pc:spChg>
        <pc:picChg chg="add del mod ord">
          <ac:chgData name="ALHAMMADI Rayan" userId="2693ed4d-fabb-406d-a744-69ffe8ca3f4b" providerId="ADAL" clId="{9E5674F8-08D8-47BE-8333-9B89723661F9}" dt="2023-11-23T06:36:39.224" v="1141" actId="167"/>
          <ac:picMkLst>
            <pc:docMk/>
            <pc:sldMk cId="1179683431" sldId="2147475785"/>
            <ac:picMk id="29" creationId="{0536D2A6-B0B2-52F0-399A-2DC080B7E803}"/>
          </ac:picMkLst>
        </pc:picChg>
        <pc:picChg chg="del">
          <ac:chgData name="ALHAMMADI Rayan" userId="2693ed4d-fabb-406d-a744-69ffe8ca3f4b" providerId="ADAL" clId="{9E5674F8-08D8-47BE-8333-9B89723661F9}" dt="2023-11-23T06:35:33.273" v="1122" actId="478"/>
          <ac:picMkLst>
            <pc:docMk/>
            <pc:sldMk cId="1179683431" sldId="2147475785"/>
            <ac:picMk id="36" creationId="{C24BA42C-6155-8CC7-4AC3-A8E156A05694}"/>
          </ac:picMkLst>
        </pc:picChg>
        <pc:picChg chg="mod">
          <ac:chgData name="ALHAMMADI Rayan" userId="2693ed4d-fabb-406d-a744-69ffe8ca3f4b" providerId="ADAL" clId="{9E5674F8-08D8-47BE-8333-9B89723661F9}" dt="2023-11-23T06:36:10.519" v="1131" actId="14100"/>
          <ac:picMkLst>
            <pc:docMk/>
            <pc:sldMk cId="1179683431" sldId="2147475785"/>
            <ac:picMk id="38" creationId="{F59BAEB1-E6B4-A2F9-ECD0-82502304AA65}"/>
          </ac:picMkLst>
        </pc:picChg>
        <pc:cxnChg chg="mod">
          <ac:chgData name="ALHAMMADI Rayan" userId="2693ed4d-fabb-406d-a744-69ffe8ca3f4b" providerId="ADAL" clId="{9E5674F8-08D8-47BE-8333-9B89723661F9}" dt="2023-11-23T06:34:33.396" v="1111" actId="14100"/>
          <ac:cxnSpMkLst>
            <pc:docMk/>
            <pc:sldMk cId="1179683431" sldId="2147475785"/>
            <ac:cxnSpMk id="22" creationId="{DD01C651-1D94-A40D-740C-E188BBD3945A}"/>
          </ac:cxnSpMkLst>
        </pc:cxnChg>
      </pc:sldChg>
      <pc:sldChg chg="addSp delSp modSp add mod ord">
        <pc:chgData name="ALHAMMADI Rayan" userId="2693ed4d-fabb-406d-a744-69ffe8ca3f4b" providerId="ADAL" clId="{9E5674F8-08D8-47BE-8333-9B89723661F9}" dt="2023-11-23T06:38:29.609" v="1176" actId="165"/>
        <pc:sldMkLst>
          <pc:docMk/>
          <pc:sldMk cId="1374992504" sldId="2147475786"/>
        </pc:sldMkLst>
        <pc:spChg chg="mod">
          <ac:chgData name="ALHAMMADI Rayan" userId="2693ed4d-fabb-406d-a744-69ffe8ca3f4b" providerId="ADAL" clId="{9E5674F8-08D8-47BE-8333-9B89723661F9}" dt="2023-11-23T06:37:39.009" v="1168" actId="20577"/>
          <ac:spMkLst>
            <pc:docMk/>
            <pc:sldMk cId="1374992504" sldId="2147475786"/>
            <ac:spMk id="2" creationId="{0D71577C-093F-4BDD-AA9B-19B5D86828A1}"/>
          </ac:spMkLst>
        </pc:spChg>
        <pc:spChg chg="del">
          <ac:chgData name="ALHAMMADI Rayan" userId="2693ed4d-fabb-406d-a744-69ffe8ca3f4b" providerId="ADAL" clId="{9E5674F8-08D8-47BE-8333-9B89723661F9}" dt="2023-11-23T06:38:22.337" v="1175" actId="478"/>
          <ac:spMkLst>
            <pc:docMk/>
            <pc:sldMk cId="1374992504" sldId="2147475786"/>
            <ac:spMk id="7" creationId="{26483D48-67B8-F15B-590C-386F8CEBC6A0}"/>
          </ac:spMkLst>
        </pc:spChg>
        <pc:spChg chg="add mod topLvl">
          <ac:chgData name="ALHAMMADI Rayan" userId="2693ed4d-fabb-406d-a744-69ffe8ca3f4b" providerId="ADAL" clId="{9E5674F8-08D8-47BE-8333-9B89723661F9}" dt="2023-11-23T06:38:29.609" v="1176" actId="165"/>
          <ac:spMkLst>
            <pc:docMk/>
            <pc:sldMk cId="1374992504" sldId="2147475786"/>
            <ac:spMk id="9" creationId="{627A480A-3C5A-E906-CBDC-9D3E179A6723}"/>
          </ac:spMkLst>
        </pc:spChg>
        <pc:spChg chg="add mod topLvl">
          <ac:chgData name="ALHAMMADI Rayan" userId="2693ed4d-fabb-406d-a744-69ffe8ca3f4b" providerId="ADAL" clId="{9E5674F8-08D8-47BE-8333-9B89723661F9}" dt="2023-11-23T06:38:29.609" v="1176" actId="165"/>
          <ac:spMkLst>
            <pc:docMk/>
            <pc:sldMk cId="1374992504" sldId="2147475786"/>
            <ac:spMk id="10" creationId="{BEADAC16-D1A7-D063-7BFC-A591755E14B5}"/>
          </ac:spMkLst>
        </pc:spChg>
        <pc:spChg chg="del">
          <ac:chgData name="ALHAMMADI Rayan" userId="2693ed4d-fabb-406d-a744-69ffe8ca3f4b" providerId="ADAL" clId="{9E5674F8-08D8-47BE-8333-9B89723661F9}" dt="2023-11-23T06:38:22.337" v="1175" actId="478"/>
          <ac:spMkLst>
            <pc:docMk/>
            <pc:sldMk cId="1374992504" sldId="2147475786"/>
            <ac:spMk id="11" creationId="{250B0394-433F-7448-EB82-A6075502CC24}"/>
          </ac:spMkLst>
        </pc:spChg>
        <pc:spChg chg="del">
          <ac:chgData name="ALHAMMADI Rayan" userId="2693ed4d-fabb-406d-a744-69ffe8ca3f4b" providerId="ADAL" clId="{9E5674F8-08D8-47BE-8333-9B89723661F9}" dt="2023-11-23T06:38:22.337" v="1175" actId="478"/>
          <ac:spMkLst>
            <pc:docMk/>
            <pc:sldMk cId="1374992504" sldId="2147475786"/>
            <ac:spMk id="13" creationId="{1803CBBA-35CE-1731-F595-49D2249A0F66}"/>
          </ac:spMkLst>
        </pc:spChg>
        <pc:spChg chg="add mod topLvl">
          <ac:chgData name="ALHAMMADI Rayan" userId="2693ed4d-fabb-406d-a744-69ffe8ca3f4b" providerId="ADAL" clId="{9E5674F8-08D8-47BE-8333-9B89723661F9}" dt="2023-11-23T06:38:29.609" v="1176" actId="165"/>
          <ac:spMkLst>
            <pc:docMk/>
            <pc:sldMk cId="1374992504" sldId="2147475786"/>
            <ac:spMk id="15" creationId="{95B0E2F3-E0D1-F92A-3092-69A51E417282}"/>
          </ac:spMkLst>
        </pc:spChg>
        <pc:spChg chg="add mod topLvl">
          <ac:chgData name="ALHAMMADI Rayan" userId="2693ed4d-fabb-406d-a744-69ffe8ca3f4b" providerId="ADAL" clId="{9E5674F8-08D8-47BE-8333-9B89723661F9}" dt="2023-11-23T06:38:29.609" v="1176" actId="165"/>
          <ac:spMkLst>
            <pc:docMk/>
            <pc:sldMk cId="1374992504" sldId="2147475786"/>
            <ac:spMk id="20" creationId="{B47D0D1C-5590-2969-8433-22842D2CAD94}"/>
          </ac:spMkLst>
        </pc:spChg>
        <pc:grpChg chg="add del mod ord">
          <ac:chgData name="ALHAMMADI Rayan" userId="2693ed4d-fabb-406d-a744-69ffe8ca3f4b" providerId="ADAL" clId="{9E5674F8-08D8-47BE-8333-9B89723661F9}" dt="2023-11-23T06:38:29.609" v="1176" actId="165"/>
          <ac:grpSpMkLst>
            <pc:docMk/>
            <pc:sldMk cId="1374992504" sldId="2147475786"/>
            <ac:grpSpMk id="21" creationId="{47F4B348-62F0-7857-0C24-C2855511C430}"/>
          </ac:grpSpMkLst>
        </pc:grpChg>
        <pc:picChg chg="del">
          <ac:chgData name="ALHAMMADI Rayan" userId="2693ed4d-fabb-406d-a744-69ffe8ca3f4b" providerId="ADAL" clId="{9E5674F8-08D8-47BE-8333-9B89723661F9}" dt="2023-11-23T06:38:18.040" v="1174" actId="478"/>
          <ac:picMkLst>
            <pc:docMk/>
            <pc:sldMk cId="1374992504" sldId="2147475786"/>
            <ac:picMk id="8" creationId="{B135E03A-511D-0DA5-606B-7D986504C5DF}"/>
          </ac:picMkLst>
        </pc:picChg>
        <pc:picChg chg="add mod topLvl">
          <ac:chgData name="ALHAMMADI Rayan" userId="2693ed4d-fabb-406d-a744-69ffe8ca3f4b" providerId="ADAL" clId="{9E5674F8-08D8-47BE-8333-9B89723661F9}" dt="2023-11-23T06:38:29.609" v="1176" actId="165"/>
          <ac:picMkLst>
            <pc:docMk/>
            <pc:sldMk cId="1374992504" sldId="2147475786"/>
            <ac:picMk id="12" creationId="{7D72CDCF-5008-21AE-2F93-A3E91D81E972}"/>
          </ac:picMkLst>
        </pc:picChg>
        <pc:picChg chg="del">
          <ac:chgData name="ALHAMMADI Rayan" userId="2693ed4d-fabb-406d-a744-69ffe8ca3f4b" providerId="ADAL" clId="{9E5674F8-08D8-47BE-8333-9B89723661F9}" dt="2023-11-23T06:38:18.040" v="1174" actId="478"/>
          <ac:picMkLst>
            <pc:docMk/>
            <pc:sldMk cId="1374992504" sldId="2147475786"/>
            <ac:picMk id="14" creationId="{269B8300-DA14-2C77-FCD1-AFFD344F7272}"/>
          </ac:picMkLst>
        </pc:picChg>
        <pc:picChg chg="add mod topLvl">
          <ac:chgData name="ALHAMMADI Rayan" userId="2693ed4d-fabb-406d-a744-69ffe8ca3f4b" providerId="ADAL" clId="{9E5674F8-08D8-47BE-8333-9B89723661F9}" dt="2023-11-23T06:38:29.609" v="1176" actId="165"/>
          <ac:picMkLst>
            <pc:docMk/>
            <pc:sldMk cId="1374992504" sldId="2147475786"/>
            <ac:picMk id="16" creationId="{4F67A6F2-3229-B155-7962-9CC518F84E33}"/>
          </ac:picMkLst>
        </pc:picChg>
        <pc:picChg chg="add mod topLvl">
          <ac:chgData name="ALHAMMADI Rayan" userId="2693ed4d-fabb-406d-a744-69ffe8ca3f4b" providerId="ADAL" clId="{9E5674F8-08D8-47BE-8333-9B89723661F9}" dt="2023-11-23T06:38:29.609" v="1176" actId="165"/>
          <ac:picMkLst>
            <pc:docMk/>
            <pc:sldMk cId="1374992504" sldId="2147475786"/>
            <ac:picMk id="17" creationId="{41F9CBA0-85D8-A670-9C96-428F751DB6C5}"/>
          </ac:picMkLst>
        </pc:picChg>
        <pc:picChg chg="del">
          <ac:chgData name="ALHAMMADI Rayan" userId="2693ed4d-fabb-406d-a744-69ffe8ca3f4b" providerId="ADAL" clId="{9E5674F8-08D8-47BE-8333-9B89723661F9}" dt="2023-11-23T06:38:18.040" v="1174" actId="478"/>
          <ac:picMkLst>
            <pc:docMk/>
            <pc:sldMk cId="1374992504" sldId="2147475786"/>
            <ac:picMk id="19" creationId="{473D4DCB-8D60-AFBE-7443-C0583E4B5DFE}"/>
          </ac:picMkLst>
        </pc:picChg>
        <pc:cxnChg chg="mod">
          <ac:chgData name="ALHAMMADI Rayan" userId="2693ed4d-fabb-406d-a744-69ffe8ca3f4b" providerId="ADAL" clId="{9E5674F8-08D8-47BE-8333-9B89723661F9}" dt="2023-11-23T06:37:42.441" v="1169" actId="14100"/>
          <ac:cxnSpMkLst>
            <pc:docMk/>
            <pc:sldMk cId="1374992504" sldId="2147475786"/>
            <ac:cxnSpMk id="3" creationId="{4F4B3EFD-D33D-7EA1-5F4E-FD924BA3C5BF}"/>
          </ac:cxnSpMkLst>
        </pc:cxnChg>
      </pc:sldChg>
      <pc:sldChg chg="addSp delSp modSp add mod">
        <pc:chgData name="ALHAMMADI Rayan" userId="2693ed4d-fabb-406d-a744-69ffe8ca3f4b" providerId="ADAL" clId="{9E5674F8-08D8-47BE-8333-9B89723661F9}" dt="2023-11-23T06:41:10.833" v="1239" actId="14100"/>
        <pc:sldMkLst>
          <pc:docMk/>
          <pc:sldMk cId="3655630950" sldId="2147475787"/>
        </pc:sldMkLst>
        <pc:spChg chg="mod">
          <ac:chgData name="ALHAMMADI Rayan" userId="2693ed4d-fabb-406d-a744-69ffe8ca3f4b" providerId="ADAL" clId="{9E5674F8-08D8-47BE-8333-9B89723661F9}" dt="2023-11-23T06:38:51.526" v="1180" actId="20577"/>
          <ac:spMkLst>
            <pc:docMk/>
            <pc:sldMk cId="3655630950" sldId="2147475787"/>
            <ac:spMk id="2" creationId="{0D71577C-093F-4BDD-AA9B-19B5D86828A1}"/>
          </ac:spMkLst>
        </pc:spChg>
        <pc:spChg chg="add mod">
          <ac:chgData name="ALHAMMADI Rayan" userId="2693ed4d-fabb-406d-a744-69ffe8ca3f4b" providerId="ADAL" clId="{9E5674F8-08D8-47BE-8333-9B89723661F9}" dt="2023-11-23T06:39:21.152" v="1213" actId="1076"/>
          <ac:spMkLst>
            <pc:docMk/>
            <pc:sldMk cId="3655630950" sldId="2147475787"/>
            <ac:spMk id="6" creationId="{4EF551D4-2272-30BC-BE3B-1C6247073DDA}"/>
          </ac:spMkLst>
        </pc:spChg>
        <pc:spChg chg="add del mod ord">
          <ac:chgData name="ALHAMMADI Rayan" userId="2693ed4d-fabb-406d-a744-69ffe8ca3f4b" providerId="ADAL" clId="{9E5674F8-08D8-47BE-8333-9B89723661F9}" dt="2023-11-23T06:39:57.399" v="1225" actId="167"/>
          <ac:spMkLst>
            <pc:docMk/>
            <pc:sldMk cId="3655630950" sldId="2147475787"/>
            <ac:spMk id="7" creationId="{2DB04BB2-8942-A00F-CAB0-C11C757A9C38}"/>
          </ac:spMkLst>
        </pc:spChg>
        <pc:spChg chg="add mod ord">
          <ac:chgData name="ALHAMMADI Rayan" userId="2693ed4d-fabb-406d-a744-69ffe8ca3f4b" providerId="ADAL" clId="{9E5674F8-08D8-47BE-8333-9B89723661F9}" dt="2023-11-23T06:40:16.590" v="1231" actId="167"/>
          <ac:spMkLst>
            <pc:docMk/>
            <pc:sldMk cId="3655630950" sldId="2147475787"/>
            <ac:spMk id="8" creationId="{DE8433F2-4E1A-4B22-994D-675B8CC83D38}"/>
          </ac:spMkLst>
        </pc:spChg>
        <pc:spChg chg="del">
          <ac:chgData name="ALHAMMADI Rayan" userId="2693ed4d-fabb-406d-a744-69ffe8ca3f4b" providerId="ADAL" clId="{9E5674F8-08D8-47BE-8333-9B89723661F9}" dt="2023-11-23T06:40:00.469" v="1226" actId="478"/>
          <ac:spMkLst>
            <pc:docMk/>
            <pc:sldMk cId="3655630950" sldId="2147475787"/>
            <ac:spMk id="10" creationId="{BEADAC16-D1A7-D063-7BFC-A591755E14B5}"/>
          </ac:spMkLst>
        </pc:spChg>
        <pc:spChg chg="add mod ord">
          <ac:chgData name="ALHAMMADI Rayan" userId="2693ed4d-fabb-406d-a744-69ffe8ca3f4b" providerId="ADAL" clId="{9E5674F8-08D8-47BE-8333-9B89723661F9}" dt="2023-11-23T06:40:09.572" v="1229" actId="167"/>
          <ac:spMkLst>
            <pc:docMk/>
            <pc:sldMk cId="3655630950" sldId="2147475787"/>
            <ac:spMk id="11" creationId="{9780CD5D-DD9F-DF4E-311D-0FCB448A22C2}"/>
          </ac:spMkLst>
        </pc:spChg>
        <pc:spChg chg="del">
          <ac:chgData name="ALHAMMADI Rayan" userId="2693ed4d-fabb-406d-a744-69ffe8ca3f4b" providerId="ADAL" clId="{9E5674F8-08D8-47BE-8333-9B89723661F9}" dt="2023-11-23T06:40:19.844" v="1232" actId="478"/>
          <ac:spMkLst>
            <pc:docMk/>
            <pc:sldMk cId="3655630950" sldId="2147475787"/>
            <ac:spMk id="15" creationId="{95B0E2F3-E0D1-F92A-3092-69A51E417282}"/>
          </ac:spMkLst>
        </pc:spChg>
        <pc:spChg chg="del">
          <ac:chgData name="ALHAMMADI Rayan" userId="2693ed4d-fabb-406d-a744-69ffe8ca3f4b" providerId="ADAL" clId="{9E5674F8-08D8-47BE-8333-9B89723661F9}" dt="2023-11-23T06:40:12.253" v="1230" actId="478"/>
          <ac:spMkLst>
            <pc:docMk/>
            <pc:sldMk cId="3655630950" sldId="2147475787"/>
            <ac:spMk id="20" creationId="{B47D0D1C-5590-2969-8433-22842D2CAD94}"/>
          </ac:spMkLst>
        </pc:spChg>
        <pc:grpChg chg="add mod">
          <ac:chgData name="ALHAMMADI Rayan" userId="2693ed4d-fabb-406d-a744-69ffe8ca3f4b" providerId="ADAL" clId="{9E5674F8-08D8-47BE-8333-9B89723661F9}" dt="2023-11-23T06:39:15.882" v="1212" actId="164"/>
          <ac:grpSpMkLst>
            <pc:docMk/>
            <pc:sldMk cId="3655630950" sldId="2147475787"/>
            <ac:grpSpMk id="21" creationId="{07E0D49B-43FA-2D36-30D0-7876B2C53049}"/>
          </ac:grpSpMkLst>
        </pc:grpChg>
        <pc:picChg chg="del">
          <ac:chgData name="ALHAMMADI Rayan" userId="2693ed4d-fabb-406d-a744-69ffe8ca3f4b" providerId="ADAL" clId="{9E5674F8-08D8-47BE-8333-9B89723661F9}" dt="2023-11-23T06:39:45.658" v="1222" actId="478"/>
          <ac:picMkLst>
            <pc:docMk/>
            <pc:sldMk cId="3655630950" sldId="2147475787"/>
            <ac:picMk id="12" creationId="{7D72CDCF-5008-21AE-2F93-A3E91D81E972}"/>
          </ac:picMkLst>
        </pc:picChg>
        <pc:picChg chg="add mod ord">
          <ac:chgData name="ALHAMMADI Rayan" userId="2693ed4d-fabb-406d-a744-69ffe8ca3f4b" providerId="ADAL" clId="{9E5674F8-08D8-47BE-8333-9B89723661F9}" dt="2023-11-23T06:41:10.833" v="1239" actId="14100"/>
          <ac:picMkLst>
            <pc:docMk/>
            <pc:sldMk cId="3655630950" sldId="2147475787"/>
            <ac:picMk id="13" creationId="{3EB012AA-B8BF-02A7-B392-B698268DFB3F}"/>
          </ac:picMkLst>
        </pc:picChg>
        <pc:picChg chg="add mod">
          <ac:chgData name="ALHAMMADI Rayan" userId="2693ed4d-fabb-406d-a744-69ffe8ca3f4b" providerId="ADAL" clId="{9E5674F8-08D8-47BE-8333-9B89723661F9}" dt="2023-11-23T06:39:32.370" v="1219" actId="167"/>
          <ac:picMkLst>
            <pc:docMk/>
            <pc:sldMk cId="3655630950" sldId="2147475787"/>
            <ac:picMk id="14" creationId="{1F2572DB-5B7F-12A1-1E81-0FA6B6C1260F}"/>
          </ac:picMkLst>
        </pc:picChg>
        <pc:picChg chg="del">
          <ac:chgData name="ALHAMMADI Rayan" userId="2693ed4d-fabb-406d-a744-69ffe8ca3f4b" providerId="ADAL" clId="{9E5674F8-08D8-47BE-8333-9B89723661F9}" dt="2023-11-23T06:39:37.120" v="1220" actId="478"/>
          <ac:picMkLst>
            <pc:docMk/>
            <pc:sldMk cId="3655630950" sldId="2147475787"/>
            <ac:picMk id="16" creationId="{4F67A6F2-3229-B155-7962-9CC518F84E33}"/>
          </ac:picMkLst>
        </pc:picChg>
        <pc:picChg chg="del">
          <ac:chgData name="ALHAMMADI Rayan" userId="2693ed4d-fabb-406d-a744-69ffe8ca3f4b" providerId="ADAL" clId="{9E5674F8-08D8-47BE-8333-9B89723661F9}" dt="2023-11-23T06:39:37.120" v="1220" actId="478"/>
          <ac:picMkLst>
            <pc:docMk/>
            <pc:sldMk cId="3655630950" sldId="2147475787"/>
            <ac:picMk id="17" creationId="{41F9CBA0-85D8-A670-9C96-428F751DB6C5}"/>
          </ac:picMkLst>
        </pc:picChg>
        <pc:picChg chg="add mod">
          <ac:chgData name="ALHAMMADI Rayan" userId="2693ed4d-fabb-406d-a744-69ffe8ca3f4b" providerId="ADAL" clId="{9E5674F8-08D8-47BE-8333-9B89723661F9}" dt="2023-11-23T06:40:59.027" v="1238" actId="14100"/>
          <ac:picMkLst>
            <pc:docMk/>
            <pc:sldMk cId="3655630950" sldId="2147475787"/>
            <ac:picMk id="19" creationId="{379EAA64-7EAE-8A60-5EDC-0B126914FF9D}"/>
          </ac:picMkLst>
        </pc:picChg>
        <pc:cxnChg chg="mod">
          <ac:chgData name="ALHAMMADI Rayan" userId="2693ed4d-fabb-406d-a744-69ffe8ca3f4b" providerId="ADAL" clId="{9E5674F8-08D8-47BE-8333-9B89723661F9}" dt="2023-11-23T06:38:56.609" v="1207" actId="1038"/>
          <ac:cxnSpMkLst>
            <pc:docMk/>
            <pc:sldMk cId="3655630950" sldId="2147475787"/>
            <ac:cxnSpMk id="3" creationId="{4F4B3EFD-D33D-7EA1-5F4E-FD924BA3C5BF}"/>
          </ac:cxnSpMkLst>
        </pc:cxnChg>
      </pc:sldChg>
      <pc:sldChg chg="addSp delSp modSp add mod">
        <pc:chgData name="ALHAMMADI Rayan" userId="2693ed4d-fabb-406d-a744-69ffe8ca3f4b" providerId="ADAL" clId="{9E5674F8-08D8-47BE-8333-9B89723661F9}" dt="2023-11-23T06:43:12.379" v="1293" actId="478"/>
        <pc:sldMkLst>
          <pc:docMk/>
          <pc:sldMk cId="1784608302" sldId="2147475788"/>
        </pc:sldMkLst>
        <pc:spChg chg="mod">
          <ac:chgData name="ALHAMMADI Rayan" userId="2693ed4d-fabb-406d-a744-69ffe8ca3f4b" providerId="ADAL" clId="{9E5674F8-08D8-47BE-8333-9B89723661F9}" dt="2023-11-23T06:42:05.487" v="1245" actId="20577"/>
          <ac:spMkLst>
            <pc:docMk/>
            <pc:sldMk cId="1784608302" sldId="2147475788"/>
            <ac:spMk id="2" creationId="{0D71577C-093F-4BDD-AA9B-19B5D86828A1}"/>
          </ac:spMkLst>
        </pc:spChg>
        <pc:spChg chg="del">
          <ac:chgData name="ALHAMMADI Rayan" userId="2693ed4d-fabb-406d-a744-69ffe8ca3f4b" providerId="ADAL" clId="{9E5674F8-08D8-47BE-8333-9B89723661F9}" dt="2023-11-23T06:43:00.570" v="1291" actId="478"/>
          <ac:spMkLst>
            <pc:docMk/>
            <pc:sldMk cId="1784608302" sldId="2147475788"/>
            <ac:spMk id="7" creationId="{2DB04BB2-8942-A00F-CAB0-C11C757A9C38}"/>
          </ac:spMkLst>
        </pc:spChg>
        <pc:spChg chg="del">
          <ac:chgData name="ALHAMMADI Rayan" userId="2693ed4d-fabb-406d-a744-69ffe8ca3f4b" providerId="ADAL" clId="{9E5674F8-08D8-47BE-8333-9B89723661F9}" dt="2023-11-23T06:43:12.379" v="1293" actId="478"/>
          <ac:spMkLst>
            <pc:docMk/>
            <pc:sldMk cId="1784608302" sldId="2147475788"/>
            <ac:spMk id="8" creationId="{DE8433F2-4E1A-4B22-994D-675B8CC83D38}"/>
          </ac:spMkLst>
        </pc:spChg>
        <pc:spChg chg="del">
          <ac:chgData name="ALHAMMADI Rayan" userId="2693ed4d-fabb-406d-a744-69ffe8ca3f4b" providerId="ADAL" clId="{9E5674F8-08D8-47BE-8333-9B89723661F9}" dt="2023-11-23T06:43:06.916" v="1292" actId="478"/>
          <ac:spMkLst>
            <pc:docMk/>
            <pc:sldMk cId="1784608302" sldId="2147475788"/>
            <ac:spMk id="11" creationId="{9780CD5D-DD9F-DF4E-311D-0FCB448A22C2}"/>
          </ac:spMkLst>
        </pc:spChg>
        <pc:spChg chg="add del mod">
          <ac:chgData name="ALHAMMADI Rayan" userId="2693ed4d-fabb-406d-a744-69ffe8ca3f4b" providerId="ADAL" clId="{9E5674F8-08D8-47BE-8333-9B89723661F9}" dt="2023-11-23T06:42:57.626" v="1290" actId="478"/>
          <ac:spMkLst>
            <pc:docMk/>
            <pc:sldMk cId="1784608302" sldId="2147475788"/>
            <ac:spMk id="12" creationId="{B5596322-2C18-D38B-1EDB-8E9B72D5E78F}"/>
          </ac:spMkLst>
        </pc:spChg>
        <pc:spChg chg="add mod">
          <ac:chgData name="ALHAMMADI Rayan" userId="2693ed4d-fabb-406d-a744-69ffe8ca3f4b" providerId="ADAL" clId="{9E5674F8-08D8-47BE-8333-9B89723661F9}" dt="2023-11-23T06:42:32.048" v="1283" actId="167"/>
          <ac:spMkLst>
            <pc:docMk/>
            <pc:sldMk cId="1784608302" sldId="2147475788"/>
            <ac:spMk id="15" creationId="{15EA5771-F8AC-C649-1368-862B3ACA6743}"/>
          </ac:spMkLst>
        </pc:spChg>
        <pc:spChg chg="add mod">
          <ac:chgData name="ALHAMMADI Rayan" userId="2693ed4d-fabb-406d-a744-69ffe8ca3f4b" providerId="ADAL" clId="{9E5674F8-08D8-47BE-8333-9B89723661F9}" dt="2023-11-23T06:42:32.048" v="1283" actId="167"/>
          <ac:spMkLst>
            <pc:docMk/>
            <pc:sldMk cId="1784608302" sldId="2147475788"/>
            <ac:spMk id="16" creationId="{A33FF416-729E-7A3A-75AF-669F14D45211}"/>
          </ac:spMkLst>
        </pc:spChg>
        <pc:picChg chg="del">
          <ac:chgData name="ALHAMMADI Rayan" userId="2693ed4d-fabb-406d-a744-69ffe8ca3f4b" providerId="ADAL" clId="{9E5674F8-08D8-47BE-8333-9B89723661F9}" dt="2023-11-23T06:42:35.186" v="1284" actId="478"/>
          <ac:picMkLst>
            <pc:docMk/>
            <pc:sldMk cId="1784608302" sldId="2147475788"/>
            <ac:picMk id="13" creationId="{3EB012AA-B8BF-02A7-B392-B698268DFB3F}"/>
          </ac:picMkLst>
        </pc:picChg>
        <pc:picChg chg="del">
          <ac:chgData name="ALHAMMADI Rayan" userId="2693ed4d-fabb-406d-a744-69ffe8ca3f4b" providerId="ADAL" clId="{9E5674F8-08D8-47BE-8333-9B89723661F9}" dt="2023-11-23T06:42:35.186" v="1284" actId="478"/>
          <ac:picMkLst>
            <pc:docMk/>
            <pc:sldMk cId="1784608302" sldId="2147475788"/>
            <ac:picMk id="14" creationId="{1F2572DB-5B7F-12A1-1E81-0FA6B6C1260F}"/>
          </ac:picMkLst>
        </pc:picChg>
        <pc:picChg chg="add mod">
          <ac:chgData name="ALHAMMADI Rayan" userId="2693ed4d-fabb-406d-a744-69ffe8ca3f4b" providerId="ADAL" clId="{9E5674F8-08D8-47BE-8333-9B89723661F9}" dt="2023-11-23T06:42:32.048" v="1283" actId="167"/>
          <ac:picMkLst>
            <pc:docMk/>
            <pc:sldMk cId="1784608302" sldId="2147475788"/>
            <ac:picMk id="17" creationId="{B4A24543-AC4C-760D-FA31-BB000831E52D}"/>
          </ac:picMkLst>
        </pc:picChg>
        <pc:picChg chg="del">
          <ac:chgData name="ALHAMMADI Rayan" userId="2693ed4d-fabb-406d-a744-69ffe8ca3f4b" providerId="ADAL" clId="{9E5674F8-08D8-47BE-8333-9B89723661F9}" dt="2023-11-23T06:42:35.186" v="1284" actId="478"/>
          <ac:picMkLst>
            <pc:docMk/>
            <pc:sldMk cId="1784608302" sldId="2147475788"/>
            <ac:picMk id="19" creationId="{379EAA64-7EAE-8A60-5EDC-0B126914FF9D}"/>
          </ac:picMkLst>
        </pc:picChg>
        <pc:picChg chg="add mod">
          <ac:chgData name="ALHAMMADI Rayan" userId="2693ed4d-fabb-406d-a744-69ffe8ca3f4b" providerId="ADAL" clId="{9E5674F8-08D8-47BE-8333-9B89723661F9}" dt="2023-11-23T06:42:50.835" v="1288" actId="14100"/>
          <ac:picMkLst>
            <pc:docMk/>
            <pc:sldMk cId="1784608302" sldId="2147475788"/>
            <ac:picMk id="20" creationId="{B2F994D3-C9DA-CBC0-0157-3C7ABEAA34B3}"/>
          </ac:picMkLst>
        </pc:picChg>
        <pc:picChg chg="add mod">
          <ac:chgData name="ALHAMMADI Rayan" userId="2693ed4d-fabb-406d-a744-69ffe8ca3f4b" providerId="ADAL" clId="{9E5674F8-08D8-47BE-8333-9B89723661F9}" dt="2023-11-23T06:42:45.054" v="1286" actId="14100"/>
          <ac:picMkLst>
            <pc:docMk/>
            <pc:sldMk cId="1784608302" sldId="2147475788"/>
            <ac:picMk id="21" creationId="{6B0BB61B-80DA-097A-E07A-F60A7D580E6B}"/>
          </ac:picMkLst>
        </pc:picChg>
        <pc:cxnChg chg="mod">
          <ac:chgData name="ALHAMMADI Rayan" userId="2693ed4d-fabb-406d-a744-69ffe8ca3f4b" providerId="ADAL" clId="{9E5674F8-08D8-47BE-8333-9B89723661F9}" dt="2023-11-23T06:42:15.502" v="1276" actId="14100"/>
          <ac:cxnSpMkLst>
            <pc:docMk/>
            <pc:sldMk cId="1784608302" sldId="2147475788"/>
            <ac:cxnSpMk id="3" creationId="{4F4B3EFD-D33D-7EA1-5F4E-FD924BA3C5BF}"/>
          </ac:cxnSpMkLst>
        </pc:cxnChg>
      </pc:sldChg>
      <pc:sldChg chg="addSp delSp modSp add mod ord">
        <pc:chgData name="ALHAMMADI Rayan" userId="2693ed4d-fabb-406d-a744-69ffe8ca3f4b" providerId="ADAL" clId="{9E5674F8-08D8-47BE-8333-9B89723661F9}" dt="2023-11-23T06:45:38.879" v="1328" actId="167"/>
        <pc:sldMkLst>
          <pc:docMk/>
          <pc:sldMk cId="3983175318" sldId="2147475789"/>
        </pc:sldMkLst>
        <pc:spChg chg="mod">
          <ac:chgData name="ALHAMMADI Rayan" userId="2693ed4d-fabb-406d-a744-69ffe8ca3f4b" providerId="ADAL" clId="{9E5674F8-08D8-47BE-8333-9B89723661F9}" dt="2023-11-23T06:43:52.611" v="1317" actId="20577"/>
          <ac:spMkLst>
            <pc:docMk/>
            <pc:sldMk cId="3983175318" sldId="2147475789"/>
            <ac:spMk id="2" creationId="{64EB6FE1-EAE6-401C-773A-949BA478E308}"/>
          </ac:spMkLst>
        </pc:spChg>
        <pc:spChg chg="mod">
          <ac:chgData name="ALHAMMADI Rayan" userId="2693ed4d-fabb-406d-a744-69ffe8ca3f4b" providerId="ADAL" clId="{9E5674F8-08D8-47BE-8333-9B89723661F9}" dt="2023-11-23T06:43:55.945" v="1318" actId="20577"/>
          <ac:spMkLst>
            <pc:docMk/>
            <pc:sldMk cId="3983175318" sldId="2147475789"/>
            <ac:spMk id="3" creationId="{68F6935B-1338-EA57-D398-27821FE3E888}"/>
          </ac:spMkLst>
        </pc:spChg>
        <pc:picChg chg="add mod ord modCrop">
          <ac:chgData name="ALHAMMADI Rayan" userId="2693ed4d-fabb-406d-a744-69ffe8ca3f4b" providerId="ADAL" clId="{9E5674F8-08D8-47BE-8333-9B89723661F9}" dt="2023-11-23T06:45:38.879" v="1328" actId="167"/>
          <ac:picMkLst>
            <pc:docMk/>
            <pc:sldMk cId="3983175318" sldId="2147475789"/>
            <ac:picMk id="5" creationId="{53CA44DD-72DE-3870-9400-D774F88AD28C}"/>
          </ac:picMkLst>
        </pc:picChg>
        <pc:picChg chg="del">
          <ac:chgData name="ALHAMMADI Rayan" userId="2693ed4d-fabb-406d-a744-69ffe8ca3f4b" providerId="ADAL" clId="{9E5674F8-08D8-47BE-8333-9B89723661F9}" dt="2023-11-23T06:44:43.046" v="1319" actId="478"/>
          <ac:picMkLst>
            <pc:docMk/>
            <pc:sldMk cId="3983175318" sldId="2147475789"/>
            <ac:picMk id="12" creationId="{32DB48ED-08D0-0208-7036-EE97B25042D7}"/>
          </ac:picMkLst>
        </pc:picChg>
      </pc:sldChg>
      <pc:sldChg chg="addSp delSp modSp add mod ord">
        <pc:chgData name="ALHAMMADI Rayan" userId="2693ed4d-fabb-406d-a744-69ffe8ca3f4b" providerId="ADAL" clId="{9E5674F8-08D8-47BE-8333-9B89723661F9}" dt="2023-11-23T06:50:50.471" v="1457" actId="1037"/>
        <pc:sldMkLst>
          <pc:docMk/>
          <pc:sldMk cId="1324037561" sldId="2147475790"/>
        </pc:sldMkLst>
        <pc:spChg chg="add mod">
          <ac:chgData name="ALHAMMADI Rayan" userId="2693ed4d-fabb-406d-a744-69ffe8ca3f4b" providerId="ADAL" clId="{9E5674F8-08D8-47BE-8333-9B89723661F9}" dt="2023-11-23T06:49:41.707" v="1441"/>
          <ac:spMkLst>
            <pc:docMk/>
            <pc:sldMk cId="1324037561" sldId="2147475790"/>
            <ac:spMk id="3" creationId="{AC72AD80-037B-757F-9D5B-DBFDC326BE78}"/>
          </ac:spMkLst>
        </pc:spChg>
        <pc:spChg chg="mod">
          <ac:chgData name="ALHAMMADI Rayan" userId="2693ed4d-fabb-406d-a744-69ffe8ca3f4b" providerId="ADAL" clId="{9E5674F8-08D8-47BE-8333-9B89723661F9}" dt="2023-11-23T06:48:24.351" v="1336" actId="20577"/>
          <ac:spMkLst>
            <pc:docMk/>
            <pc:sldMk cId="1324037561" sldId="2147475790"/>
            <ac:spMk id="4" creationId="{8F4F5E1C-D7B7-2E08-1105-B12E118407A0}"/>
          </ac:spMkLst>
        </pc:spChg>
        <pc:spChg chg="mod">
          <ac:chgData name="ALHAMMADI Rayan" userId="2693ed4d-fabb-406d-a744-69ffe8ca3f4b" providerId="ADAL" clId="{9E5674F8-08D8-47BE-8333-9B89723661F9}" dt="2023-11-23T06:49:34.658" v="1440" actId="1036"/>
          <ac:spMkLst>
            <pc:docMk/>
            <pc:sldMk cId="1324037561" sldId="2147475790"/>
            <ac:spMk id="5" creationId="{BA5FB3D5-D9FF-EB5D-2753-E2AEE193F8DB}"/>
          </ac:spMkLst>
        </pc:spChg>
        <pc:spChg chg="del">
          <ac:chgData name="ALHAMMADI Rayan" userId="2693ed4d-fabb-406d-a744-69ffe8ca3f4b" providerId="ADAL" clId="{9E5674F8-08D8-47BE-8333-9B89723661F9}" dt="2023-11-23T06:49:02.158" v="1416" actId="478"/>
          <ac:spMkLst>
            <pc:docMk/>
            <pc:sldMk cId="1324037561" sldId="2147475790"/>
            <ac:spMk id="6" creationId="{F6DF18BA-399A-B153-D306-D647828D0CEC}"/>
          </ac:spMkLst>
        </pc:spChg>
        <pc:spChg chg="del">
          <ac:chgData name="ALHAMMADI Rayan" userId="2693ed4d-fabb-406d-a744-69ffe8ca3f4b" providerId="ADAL" clId="{9E5674F8-08D8-47BE-8333-9B89723661F9}" dt="2023-11-23T06:49:02.158" v="1416" actId="478"/>
          <ac:spMkLst>
            <pc:docMk/>
            <pc:sldMk cId="1324037561" sldId="2147475790"/>
            <ac:spMk id="7" creationId="{80002CBE-2D4D-4E68-9A56-B286FE38C2A3}"/>
          </ac:spMkLst>
        </pc:spChg>
        <pc:spChg chg="add mod">
          <ac:chgData name="ALHAMMADI Rayan" userId="2693ed4d-fabb-406d-a744-69ffe8ca3f4b" providerId="ADAL" clId="{9E5674F8-08D8-47BE-8333-9B89723661F9}" dt="2023-11-23T06:49:41.707" v="1441"/>
          <ac:spMkLst>
            <pc:docMk/>
            <pc:sldMk cId="1324037561" sldId="2147475790"/>
            <ac:spMk id="8" creationId="{367D2BB8-76A6-E409-5178-01A5B477D8C3}"/>
          </ac:spMkLst>
        </pc:spChg>
        <pc:spChg chg="add mod">
          <ac:chgData name="ALHAMMADI Rayan" userId="2693ed4d-fabb-406d-a744-69ffe8ca3f4b" providerId="ADAL" clId="{9E5674F8-08D8-47BE-8333-9B89723661F9}" dt="2023-11-23T06:49:41.707" v="1441"/>
          <ac:spMkLst>
            <pc:docMk/>
            <pc:sldMk cId="1324037561" sldId="2147475790"/>
            <ac:spMk id="9" creationId="{035F6438-7E3A-ED33-66B5-1DC472265E39}"/>
          </ac:spMkLst>
        </pc:spChg>
        <pc:spChg chg="add mod">
          <ac:chgData name="ALHAMMADI Rayan" userId="2693ed4d-fabb-406d-a744-69ffe8ca3f4b" providerId="ADAL" clId="{9E5674F8-08D8-47BE-8333-9B89723661F9}" dt="2023-11-23T06:49:41.707" v="1441"/>
          <ac:spMkLst>
            <pc:docMk/>
            <pc:sldMk cId="1324037561" sldId="2147475790"/>
            <ac:spMk id="10" creationId="{AF255A79-DBF3-1F37-7C16-EFE9E46E3259}"/>
          </ac:spMkLst>
        </pc:spChg>
        <pc:spChg chg="add mod">
          <ac:chgData name="ALHAMMADI Rayan" userId="2693ed4d-fabb-406d-a744-69ffe8ca3f4b" providerId="ADAL" clId="{9E5674F8-08D8-47BE-8333-9B89723661F9}" dt="2023-11-23T06:49:41.707" v="1441"/>
          <ac:spMkLst>
            <pc:docMk/>
            <pc:sldMk cId="1324037561" sldId="2147475790"/>
            <ac:spMk id="11" creationId="{F33D5006-3179-7417-A6F9-FB02217CC59A}"/>
          </ac:spMkLst>
        </pc:spChg>
        <pc:spChg chg="add mod">
          <ac:chgData name="ALHAMMADI Rayan" userId="2693ed4d-fabb-406d-a744-69ffe8ca3f4b" providerId="ADAL" clId="{9E5674F8-08D8-47BE-8333-9B89723661F9}" dt="2023-11-23T06:49:41.707" v="1441"/>
          <ac:spMkLst>
            <pc:docMk/>
            <pc:sldMk cId="1324037561" sldId="2147475790"/>
            <ac:spMk id="12" creationId="{F6F04BCA-C5E4-BF12-B812-6F2C92BA16CF}"/>
          </ac:spMkLst>
        </pc:spChg>
        <pc:spChg chg="add mod">
          <ac:chgData name="ALHAMMADI Rayan" userId="2693ed4d-fabb-406d-a744-69ffe8ca3f4b" providerId="ADAL" clId="{9E5674F8-08D8-47BE-8333-9B89723661F9}" dt="2023-11-23T06:49:41.707" v="1441"/>
          <ac:spMkLst>
            <pc:docMk/>
            <pc:sldMk cId="1324037561" sldId="2147475790"/>
            <ac:spMk id="13" creationId="{FE145CC4-A619-55F0-CE4D-16F142C6F9F1}"/>
          </ac:spMkLst>
        </pc:spChg>
        <pc:spChg chg="add mod">
          <ac:chgData name="ALHAMMADI Rayan" userId="2693ed4d-fabb-406d-a744-69ffe8ca3f4b" providerId="ADAL" clId="{9E5674F8-08D8-47BE-8333-9B89723661F9}" dt="2023-11-23T06:49:41.707" v="1441"/>
          <ac:spMkLst>
            <pc:docMk/>
            <pc:sldMk cId="1324037561" sldId="2147475790"/>
            <ac:spMk id="14" creationId="{58163E89-B600-DEE3-C189-0206CBB26EC3}"/>
          </ac:spMkLst>
        </pc:spChg>
        <pc:spChg chg="add mod">
          <ac:chgData name="ALHAMMADI Rayan" userId="2693ed4d-fabb-406d-a744-69ffe8ca3f4b" providerId="ADAL" clId="{9E5674F8-08D8-47BE-8333-9B89723661F9}" dt="2023-11-23T06:49:41.707" v="1441"/>
          <ac:spMkLst>
            <pc:docMk/>
            <pc:sldMk cId="1324037561" sldId="2147475790"/>
            <ac:spMk id="15" creationId="{2C6B31A8-B612-3771-60B8-F767E3B8F5F2}"/>
          </ac:spMkLst>
        </pc:spChg>
        <pc:spChg chg="add mod">
          <ac:chgData name="ALHAMMADI Rayan" userId="2693ed4d-fabb-406d-a744-69ffe8ca3f4b" providerId="ADAL" clId="{9E5674F8-08D8-47BE-8333-9B89723661F9}" dt="2023-11-23T06:49:47.187" v="1442" actId="20577"/>
          <ac:spMkLst>
            <pc:docMk/>
            <pc:sldMk cId="1324037561" sldId="2147475790"/>
            <ac:spMk id="16" creationId="{2664F668-AB63-AB32-94E2-0404353DA959}"/>
          </ac:spMkLst>
        </pc:spChg>
        <pc:spChg chg="add mod">
          <ac:chgData name="ALHAMMADI Rayan" userId="2693ed4d-fabb-406d-a744-69ffe8ca3f4b" providerId="ADAL" clId="{9E5674F8-08D8-47BE-8333-9B89723661F9}" dt="2023-11-23T06:49:41.707" v="1441"/>
          <ac:spMkLst>
            <pc:docMk/>
            <pc:sldMk cId="1324037561" sldId="2147475790"/>
            <ac:spMk id="17" creationId="{27E3ED57-0F6A-A434-9825-6B7DC9099857}"/>
          </ac:spMkLst>
        </pc:spChg>
        <pc:spChg chg="add mod">
          <ac:chgData name="ALHAMMADI Rayan" userId="2693ed4d-fabb-406d-a744-69ffe8ca3f4b" providerId="ADAL" clId="{9E5674F8-08D8-47BE-8333-9B89723661F9}" dt="2023-11-23T06:49:41.707" v="1441"/>
          <ac:spMkLst>
            <pc:docMk/>
            <pc:sldMk cId="1324037561" sldId="2147475790"/>
            <ac:spMk id="18" creationId="{8444AD79-1244-A581-DB90-75EE7163AC5D}"/>
          </ac:spMkLst>
        </pc:spChg>
        <pc:spChg chg="del">
          <ac:chgData name="ALHAMMADI Rayan" userId="2693ed4d-fabb-406d-a744-69ffe8ca3f4b" providerId="ADAL" clId="{9E5674F8-08D8-47BE-8333-9B89723661F9}" dt="2023-11-23T06:49:02.158" v="1416" actId="478"/>
          <ac:spMkLst>
            <pc:docMk/>
            <pc:sldMk cId="1324037561" sldId="2147475790"/>
            <ac:spMk id="20" creationId="{996E1117-707C-FDB1-44E5-C9DCDA1A1D36}"/>
          </ac:spMkLst>
        </pc:spChg>
        <pc:spChg chg="del">
          <ac:chgData name="ALHAMMADI Rayan" userId="2693ed4d-fabb-406d-a744-69ffe8ca3f4b" providerId="ADAL" clId="{9E5674F8-08D8-47BE-8333-9B89723661F9}" dt="2023-11-23T06:49:02.158" v="1416" actId="478"/>
          <ac:spMkLst>
            <pc:docMk/>
            <pc:sldMk cId="1324037561" sldId="2147475790"/>
            <ac:spMk id="21" creationId="{C2BF3987-D2AA-33D1-0813-FE2D93AD1077}"/>
          </ac:spMkLst>
        </pc:spChg>
        <pc:spChg chg="del">
          <ac:chgData name="ALHAMMADI Rayan" userId="2693ed4d-fabb-406d-a744-69ffe8ca3f4b" providerId="ADAL" clId="{9E5674F8-08D8-47BE-8333-9B89723661F9}" dt="2023-11-23T06:49:02.158" v="1416" actId="478"/>
          <ac:spMkLst>
            <pc:docMk/>
            <pc:sldMk cId="1324037561" sldId="2147475790"/>
            <ac:spMk id="23" creationId="{9CD14969-668B-C7C4-9C78-0545C7CE0B14}"/>
          </ac:spMkLst>
        </pc:spChg>
        <pc:spChg chg="del">
          <ac:chgData name="ALHAMMADI Rayan" userId="2693ed4d-fabb-406d-a744-69ffe8ca3f4b" providerId="ADAL" clId="{9E5674F8-08D8-47BE-8333-9B89723661F9}" dt="2023-11-23T06:49:02.158" v="1416" actId="478"/>
          <ac:spMkLst>
            <pc:docMk/>
            <pc:sldMk cId="1324037561" sldId="2147475790"/>
            <ac:spMk id="24" creationId="{D2DBFF97-6DBF-D8E9-8E84-098D17419577}"/>
          </ac:spMkLst>
        </pc:spChg>
        <pc:spChg chg="del">
          <ac:chgData name="ALHAMMADI Rayan" userId="2693ed4d-fabb-406d-a744-69ffe8ca3f4b" providerId="ADAL" clId="{9E5674F8-08D8-47BE-8333-9B89723661F9}" dt="2023-11-23T06:49:02.158" v="1416" actId="478"/>
          <ac:spMkLst>
            <pc:docMk/>
            <pc:sldMk cId="1324037561" sldId="2147475790"/>
            <ac:spMk id="25" creationId="{E2588309-342D-268E-0597-02049F9EE605}"/>
          </ac:spMkLst>
        </pc:spChg>
        <pc:spChg chg="del">
          <ac:chgData name="ALHAMMADI Rayan" userId="2693ed4d-fabb-406d-a744-69ffe8ca3f4b" providerId="ADAL" clId="{9E5674F8-08D8-47BE-8333-9B89723661F9}" dt="2023-11-23T06:49:02.158" v="1416" actId="478"/>
          <ac:spMkLst>
            <pc:docMk/>
            <pc:sldMk cId="1324037561" sldId="2147475790"/>
            <ac:spMk id="26" creationId="{76D2A41D-2C06-0477-08D8-5F54C0C0962D}"/>
          </ac:spMkLst>
        </pc:spChg>
        <pc:spChg chg="del">
          <ac:chgData name="ALHAMMADI Rayan" userId="2693ed4d-fabb-406d-a744-69ffe8ca3f4b" providerId="ADAL" clId="{9E5674F8-08D8-47BE-8333-9B89723661F9}" dt="2023-11-23T06:49:02.158" v="1416" actId="478"/>
          <ac:spMkLst>
            <pc:docMk/>
            <pc:sldMk cId="1324037561" sldId="2147475790"/>
            <ac:spMk id="27" creationId="{27ECEF2F-C29A-B423-AEF1-8DACD0047CF6}"/>
          </ac:spMkLst>
        </pc:spChg>
        <pc:spChg chg="del">
          <ac:chgData name="ALHAMMADI Rayan" userId="2693ed4d-fabb-406d-a744-69ffe8ca3f4b" providerId="ADAL" clId="{9E5674F8-08D8-47BE-8333-9B89723661F9}" dt="2023-11-23T06:49:02.158" v="1416" actId="478"/>
          <ac:spMkLst>
            <pc:docMk/>
            <pc:sldMk cId="1324037561" sldId="2147475790"/>
            <ac:spMk id="28" creationId="{21F14487-CE16-8CA4-8318-E459F5D77B5E}"/>
          </ac:spMkLst>
        </pc:spChg>
        <pc:spChg chg="del">
          <ac:chgData name="ALHAMMADI Rayan" userId="2693ed4d-fabb-406d-a744-69ffe8ca3f4b" providerId="ADAL" clId="{9E5674F8-08D8-47BE-8333-9B89723661F9}" dt="2023-11-23T06:50:26.074" v="1453" actId="478"/>
          <ac:spMkLst>
            <pc:docMk/>
            <pc:sldMk cId="1324037561" sldId="2147475790"/>
            <ac:spMk id="30" creationId="{5C37ACCB-34BA-CDF0-593B-1A0542D98F64}"/>
          </ac:spMkLst>
        </pc:spChg>
        <pc:spChg chg="del">
          <ac:chgData name="ALHAMMADI Rayan" userId="2693ed4d-fabb-406d-a744-69ffe8ca3f4b" providerId="ADAL" clId="{9E5674F8-08D8-47BE-8333-9B89723661F9}" dt="2023-11-23T06:50:26.074" v="1453" actId="478"/>
          <ac:spMkLst>
            <pc:docMk/>
            <pc:sldMk cId="1324037561" sldId="2147475790"/>
            <ac:spMk id="31" creationId="{F5AC01EC-DC40-05C1-67A5-DDAD061323C9}"/>
          </ac:spMkLst>
        </pc:spChg>
        <pc:spChg chg="add mod">
          <ac:chgData name="ALHAMMADI Rayan" userId="2693ed4d-fabb-406d-a744-69ffe8ca3f4b" providerId="ADAL" clId="{9E5674F8-08D8-47BE-8333-9B89723661F9}" dt="2023-11-23T06:50:50.471" v="1457" actId="1037"/>
          <ac:spMkLst>
            <pc:docMk/>
            <pc:sldMk cId="1324037561" sldId="2147475790"/>
            <ac:spMk id="32" creationId="{496EB1EC-1D66-FC71-28A5-1A26E52F4B7C}"/>
          </ac:spMkLst>
        </pc:spChg>
        <pc:spChg chg="add mod">
          <ac:chgData name="ALHAMMADI Rayan" userId="2693ed4d-fabb-406d-a744-69ffe8ca3f4b" providerId="ADAL" clId="{9E5674F8-08D8-47BE-8333-9B89723661F9}" dt="2023-11-23T06:50:50.471" v="1457" actId="1037"/>
          <ac:spMkLst>
            <pc:docMk/>
            <pc:sldMk cId="1324037561" sldId="2147475790"/>
            <ac:spMk id="33" creationId="{0EF3BCCC-B148-0A40-E528-E28E7C578179}"/>
          </ac:spMkLst>
        </pc:spChg>
        <pc:spChg chg="mod">
          <ac:chgData name="ALHAMMADI Rayan" userId="2693ed4d-fabb-406d-a744-69ffe8ca3f4b" providerId="ADAL" clId="{9E5674F8-08D8-47BE-8333-9B89723661F9}" dt="2023-11-23T06:49:18.456" v="1437" actId="20577"/>
          <ac:spMkLst>
            <pc:docMk/>
            <pc:sldMk cId="1324037561" sldId="2147475790"/>
            <ac:spMk id="53" creationId="{DC461404-905E-B70D-FC55-F6748F20E8ED}"/>
          </ac:spMkLst>
        </pc:spChg>
        <pc:picChg chg="add mod ord">
          <ac:chgData name="ALHAMMADI Rayan" userId="2693ed4d-fabb-406d-a744-69ffe8ca3f4b" providerId="ADAL" clId="{9E5674F8-08D8-47BE-8333-9B89723661F9}" dt="2023-11-23T06:50:09.164" v="1450" actId="167"/>
          <ac:picMkLst>
            <pc:docMk/>
            <pc:sldMk cId="1324037561" sldId="2147475790"/>
            <ac:picMk id="19" creationId="{457C0F70-B149-F77B-5A52-5FAB5DD44793}"/>
          </ac:picMkLst>
        </pc:picChg>
        <pc:picChg chg="del">
          <ac:chgData name="ALHAMMADI Rayan" userId="2693ed4d-fabb-406d-a744-69ffe8ca3f4b" providerId="ADAL" clId="{9E5674F8-08D8-47BE-8333-9B89723661F9}" dt="2023-11-23T06:50:00.794" v="1447" actId="478"/>
          <ac:picMkLst>
            <pc:docMk/>
            <pc:sldMk cId="1324037561" sldId="2147475790"/>
            <ac:picMk id="29" creationId="{0536D2A6-B0B2-52F0-399A-2DC080B7E803}"/>
          </ac:picMkLst>
        </pc:picChg>
        <pc:picChg chg="mod">
          <ac:chgData name="ALHAMMADI Rayan" userId="2693ed4d-fabb-406d-a744-69ffe8ca3f4b" providerId="ADAL" clId="{9E5674F8-08D8-47BE-8333-9B89723661F9}" dt="2023-11-23T06:50:16.002" v="1452" actId="14100"/>
          <ac:picMkLst>
            <pc:docMk/>
            <pc:sldMk cId="1324037561" sldId="2147475790"/>
            <ac:picMk id="38" creationId="{F59BAEB1-E6B4-A2F9-ECD0-82502304AA65}"/>
          </ac:picMkLst>
        </pc:picChg>
        <pc:cxnChg chg="mod">
          <ac:chgData name="ALHAMMADI Rayan" userId="2693ed4d-fabb-406d-a744-69ffe8ca3f4b" providerId="ADAL" clId="{9E5674F8-08D8-47BE-8333-9B89723661F9}" dt="2023-11-23T06:48:38.026" v="1410" actId="1038"/>
          <ac:cxnSpMkLst>
            <pc:docMk/>
            <pc:sldMk cId="1324037561" sldId="2147475790"/>
            <ac:cxnSpMk id="22" creationId="{DD01C651-1D94-A40D-740C-E188BBD3945A}"/>
          </ac:cxnSpMkLst>
        </pc:cxnChg>
      </pc:sldChg>
      <pc:sldChg chg="addSp delSp modSp add mod ord">
        <pc:chgData name="ALHAMMADI Rayan" userId="2693ed4d-fabb-406d-a744-69ffe8ca3f4b" providerId="ADAL" clId="{9E5674F8-08D8-47BE-8333-9B89723661F9}" dt="2023-11-23T10:35:10.832" v="1745" actId="1038"/>
        <pc:sldMkLst>
          <pc:docMk/>
          <pc:sldMk cId="261426647" sldId="2147475791"/>
        </pc:sldMkLst>
        <pc:spChg chg="mod">
          <ac:chgData name="ALHAMMADI Rayan" userId="2693ed4d-fabb-406d-a744-69ffe8ca3f4b" providerId="ADAL" clId="{9E5674F8-08D8-47BE-8333-9B89723661F9}" dt="2023-11-23T06:59:51.267" v="1467" actId="20577"/>
          <ac:spMkLst>
            <pc:docMk/>
            <pc:sldMk cId="261426647" sldId="2147475791"/>
            <ac:spMk id="2" creationId="{0D71577C-093F-4BDD-AA9B-19B5D86828A1}"/>
          </ac:spMkLst>
        </pc:spChg>
        <pc:spChg chg="add mod ord">
          <ac:chgData name="ALHAMMADI Rayan" userId="2693ed4d-fabb-406d-a744-69ffe8ca3f4b" providerId="ADAL" clId="{9E5674F8-08D8-47BE-8333-9B89723661F9}" dt="2023-11-23T07:00:09.592" v="1470" actId="167"/>
          <ac:spMkLst>
            <pc:docMk/>
            <pc:sldMk cId="261426647" sldId="2147475791"/>
            <ac:spMk id="7" creationId="{22114F08-AD33-4318-8F3D-891C32CCB0E0}"/>
          </ac:spMkLst>
        </pc:spChg>
        <pc:spChg chg="add mod ord">
          <ac:chgData name="ALHAMMADI Rayan" userId="2693ed4d-fabb-406d-a744-69ffe8ca3f4b" providerId="ADAL" clId="{9E5674F8-08D8-47BE-8333-9B89723661F9}" dt="2023-11-23T07:00:09.592" v="1470" actId="167"/>
          <ac:spMkLst>
            <pc:docMk/>
            <pc:sldMk cId="261426647" sldId="2147475791"/>
            <ac:spMk id="10" creationId="{FC1F35CB-3B1C-D315-954C-9ABE8803B3D5}"/>
          </ac:spMkLst>
        </pc:spChg>
        <pc:spChg chg="add mod ord">
          <ac:chgData name="ALHAMMADI Rayan" userId="2693ed4d-fabb-406d-a744-69ffe8ca3f4b" providerId="ADAL" clId="{9E5674F8-08D8-47BE-8333-9B89723661F9}" dt="2023-11-23T07:00:09.592" v="1470" actId="167"/>
          <ac:spMkLst>
            <pc:docMk/>
            <pc:sldMk cId="261426647" sldId="2147475791"/>
            <ac:spMk id="11" creationId="{3A6843B5-227D-2BBF-CB7B-593BA3367A12}"/>
          </ac:spMkLst>
        </pc:spChg>
        <pc:spChg chg="del">
          <ac:chgData name="ALHAMMADI Rayan" userId="2693ed4d-fabb-406d-a744-69ffe8ca3f4b" providerId="ADAL" clId="{9E5674F8-08D8-47BE-8333-9B89723661F9}" dt="2023-11-23T07:00:20.740" v="1472" actId="478"/>
          <ac:spMkLst>
            <pc:docMk/>
            <pc:sldMk cId="261426647" sldId="2147475791"/>
            <ac:spMk id="12" creationId="{B5596322-2C18-D38B-1EDB-8E9B72D5E78F}"/>
          </ac:spMkLst>
        </pc:spChg>
        <pc:spChg chg="add mod ord">
          <ac:chgData name="ALHAMMADI Rayan" userId="2693ed4d-fabb-406d-a744-69ffe8ca3f4b" providerId="ADAL" clId="{9E5674F8-08D8-47BE-8333-9B89723661F9}" dt="2023-11-23T07:00:09.592" v="1470" actId="167"/>
          <ac:spMkLst>
            <pc:docMk/>
            <pc:sldMk cId="261426647" sldId="2147475791"/>
            <ac:spMk id="14" creationId="{3921DD23-4F87-6AB9-4254-ABA35A6C1995}"/>
          </ac:spMkLst>
        </pc:spChg>
        <pc:spChg chg="del">
          <ac:chgData name="ALHAMMADI Rayan" userId="2693ed4d-fabb-406d-a744-69ffe8ca3f4b" providerId="ADAL" clId="{9E5674F8-08D8-47BE-8333-9B89723661F9}" dt="2023-11-23T07:00:22.429" v="1473" actId="478"/>
          <ac:spMkLst>
            <pc:docMk/>
            <pc:sldMk cId="261426647" sldId="2147475791"/>
            <ac:spMk id="15" creationId="{15EA5771-F8AC-C649-1368-862B3ACA6743}"/>
          </ac:spMkLst>
        </pc:spChg>
        <pc:spChg chg="del">
          <ac:chgData name="ALHAMMADI Rayan" userId="2693ed4d-fabb-406d-a744-69ffe8ca3f4b" providerId="ADAL" clId="{9E5674F8-08D8-47BE-8333-9B89723661F9}" dt="2023-11-23T07:00:23.789" v="1474" actId="478"/>
          <ac:spMkLst>
            <pc:docMk/>
            <pc:sldMk cId="261426647" sldId="2147475791"/>
            <ac:spMk id="16" creationId="{A33FF416-729E-7A3A-75AF-669F14D45211}"/>
          </ac:spMkLst>
        </pc:spChg>
        <pc:spChg chg="del">
          <ac:chgData name="ALHAMMADI Rayan" userId="2693ed4d-fabb-406d-a744-69ffe8ca3f4b" providerId="ADAL" clId="{9E5674F8-08D8-47BE-8333-9B89723661F9}" dt="2023-11-23T07:00:43.839" v="1476" actId="478"/>
          <ac:spMkLst>
            <pc:docMk/>
            <pc:sldMk cId="261426647" sldId="2147475791"/>
            <ac:spMk id="18" creationId="{ACCA8600-A51E-0F91-AF8A-CF9C0A16117C}"/>
          </ac:spMkLst>
        </pc:spChg>
        <pc:spChg chg="add mod">
          <ac:chgData name="ALHAMMADI Rayan" userId="2693ed4d-fabb-406d-a744-69ffe8ca3f4b" providerId="ADAL" clId="{9E5674F8-08D8-47BE-8333-9B89723661F9}" dt="2023-11-23T07:00:44.378" v="1477"/>
          <ac:spMkLst>
            <pc:docMk/>
            <pc:sldMk cId="261426647" sldId="2147475791"/>
            <ac:spMk id="22" creationId="{180E2AA1-D778-126B-CC95-0141ED3580AF}"/>
          </ac:spMkLst>
        </pc:spChg>
        <pc:picChg chg="add mod ord">
          <ac:chgData name="ALHAMMADI Rayan" userId="2693ed4d-fabb-406d-a744-69ffe8ca3f4b" providerId="ADAL" clId="{9E5674F8-08D8-47BE-8333-9B89723661F9}" dt="2023-11-23T07:00:09.592" v="1470" actId="167"/>
          <ac:picMkLst>
            <pc:docMk/>
            <pc:sldMk cId="261426647" sldId="2147475791"/>
            <ac:picMk id="8" creationId="{719DA540-A57B-82AC-F0FA-C8E9CE269B4E}"/>
          </ac:picMkLst>
        </pc:picChg>
        <pc:picChg chg="add mod ord">
          <ac:chgData name="ALHAMMADI Rayan" userId="2693ed4d-fabb-406d-a744-69ffe8ca3f4b" providerId="ADAL" clId="{9E5674F8-08D8-47BE-8333-9B89723661F9}" dt="2023-11-23T07:00:09.592" v="1470" actId="167"/>
          <ac:picMkLst>
            <pc:docMk/>
            <pc:sldMk cId="261426647" sldId="2147475791"/>
            <ac:picMk id="13" creationId="{B4C714A8-74A7-D551-2692-179474A6F7DE}"/>
          </ac:picMkLst>
        </pc:picChg>
        <pc:picChg chg="del">
          <ac:chgData name="ALHAMMADI Rayan" userId="2693ed4d-fabb-406d-a744-69ffe8ca3f4b" providerId="ADAL" clId="{9E5674F8-08D8-47BE-8333-9B89723661F9}" dt="2023-11-23T07:00:12.768" v="1471" actId="478"/>
          <ac:picMkLst>
            <pc:docMk/>
            <pc:sldMk cId="261426647" sldId="2147475791"/>
            <ac:picMk id="17" creationId="{B4A24543-AC4C-760D-FA31-BB000831E52D}"/>
          </ac:picMkLst>
        </pc:picChg>
        <pc:picChg chg="add mod ord">
          <ac:chgData name="ALHAMMADI Rayan" userId="2693ed4d-fabb-406d-a744-69ffe8ca3f4b" providerId="ADAL" clId="{9E5674F8-08D8-47BE-8333-9B89723661F9}" dt="2023-11-23T07:00:09.592" v="1470" actId="167"/>
          <ac:picMkLst>
            <pc:docMk/>
            <pc:sldMk cId="261426647" sldId="2147475791"/>
            <ac:picMk id="19" creationId="{913BDA52-4BAE-BAC8-168A-B61A6426EEE6}"/>
          </ac:picMkLst>
        </pc:picChg>
        <pc:picChg chg="del">
          <ac:chgData name="ALHAMMADI Rayan" userId="2693ed4d-fabb-406d-a744-69ffe8ca3f4b" providerId="ADAL" clId="{9E5674F8-08D8-47BE-8333-9B89723661F9}" dt="2023-11-23T07:00:12.768" v="1471" actId="478"/>
          <ac:picMkLst>
            <pc:docMk/>
            <pc:sldMk cId="261426647" sldId="2147475791"/>
            <ac:picMk id="20" creationId="{B2F994D3-C9DA-CBC0-0157-3C7ABEAA34B3}"/>
          </ac:picMkLst>
        </pc:picChg>
        <pc:picChg chg="del">
          <ac:chgData name="ALHAMMADI Rayan" userId="2693ed4d-fabb-406d-a744-69ffe8ca3f4b" providerId="ADAL" clId="{9E5674F8-08D8-47BE-8333-9B89723661F9}" dt="2023-11-23T07:00:12.768" v="1471" actId="478"/>
          <ac:picMkLst>
            <pc:docMk/>
            <pc:sldMk cId="261426647" sldId="2147475791"/>
            <ac:picMk id="21" creationId="{6B0BB61B-80DA-097A-E07A-F60A7D580E6B}"/>
          </ac:picMkLst>
        </pc:picChg>
        <pc:cxnChg chg="mod">
          <ac:chgData name="ALHAMMADI Rayan" userId="2693ed4d-fabb-406d-a744-69ffe8ca3f4b" providerId="ADAL" clId="{9E5674F8-08D8-47BE-8333-9B89723661F9}" dt="2023-11-23T10:35:10.832" v="1745" actId="1038"/>
          <ac:cxnSpMkLst>
            <pc:docMk/>
            <pc:sldMk cId="261426647" sldId="2147475791"/>
            <ac:cxnSpMk id="3" creationId="{4F4B3EFD-D33D-7EA1-5F4E-FD924BA3C5BF}"/>
          </ac:cxnSpMkLst>
        </pc:cxnChg>
      </pc:sldChg>
      <pc:sldChg chg="addSp delSp modSp add mod">
        <pc:chgData name="ALHAMMADI Rayan" userId="2693ed4d-fabb-406d-a744-69ffe8ca3f4b" providerId="ADAL" clId="{9E5674F8-08D8-47BE-8333-9B89723661F9}" dt="2023-11-23T07:03:00.835" v="1529"/>
        <pc:sldMkLst>
          <pc:docMk/>
          <pc:sldMk cId="914864341" sldId="2147475792"/>
        </pc:sldMkLst>
        <pc:spChg chg="mod">
          <ac:chgData name="ALHAMMADI Rayan" userId="2693ed4d-fabb-406d-a744-69ffe8ca3f4b" providerId="ADAL" clId="{9E5674F8-08D8-47BE-8333-9B89723661F9}" dt="2023-11-23T07:00:57.946" v="1492" actId="20577"/>
          <ac:spMkLst>
            <pc:docMk/>
            <pc:sldMk cId="914864341" sldId="2147475792"/>
            <ac:spMk id="2" creationId="{0D71577C-093F-4BDD-AA9B-19B5D86828A1}"/>
          </ac:spMkLst>
        </pc:spChg>
        <pc:spChg chg="del mod">
          <ac:chgData name="ALHAMMADI Rayan" userId="2693ed4d-fabb-406d-a744-69ffe8ca3f4b" providerId="ADAL" clId="{9E5674F8-08D8-47BE-8333-9B89723661F9}" dt="2023-11-23T07:02:47.042" v="1527" actId="478"/>
          <ac:spMkLst>
            <pc:docMk/>
            <pc:sldMk cId="914864341" sldId="2147475792"/>
            <ac:spMk id="6" creationId="{4EF551D4-2272-30BC-BE3B-1C6247073DDA}"/>
          </ac:spMkLst>
        </pc:spChg>
        <pc:spChg chg="del">
          <ac:chgData name="ALHAMMADI Rayan" userId="2693ed4d-fabb-406d-a744-69ffe8ca3f4b" providerId="ADAL" clId="{9E5674F8-08D8-47BE-8333-9B89723661F9}" dt="2023-11-23T07:01:32.972" v="1502" actId="478"/>
          <ac:spMkLst>
            <pc:docMk/>
            <pc:sldMk cId="914864341" sldId="2147475792"/>
            <ac:spMk id="10" creationId="{FC1F35CB-3B1C-D315-954C-9ABE8803B3D5}"/>
          </ac:spMkLst>
        </pc:spChg>
        <pc:spChg chg="del">
          <ac:chgData name="ALHAMMADI Rayan" userId="2693ed4d-fabb-406d-a744-69ffe8ca3f4b" providerId="ADAL" clId="{9E5674F8-08D8-47BE-8333-9B89723661F9}" dt="2023-11-23T07:01:36.917" v="1503" actId="478"/>
          <ac:spMkLst>
            <pc:docMk/>
            <pc:sldMk cId="914864341" sldId="2147475792"/>
            <ac:spMk id="11" creationId="{3A6843B5-227D-2BBF-CB7B-593BA3367A12}"/>
          </ac:spMkLst>
        </pc:spChg>
        <pc:spChg chg="add mod ord">
          <ac:chgData name="ALHAMMADI Rayan" userId="2693ed4d-fabb-406d-a744-69ffe8ca3f4b" providerId="ADAL" clId="{9E5674F8-08D8-47BE-8333-9B89723661F9}" dt="2023-11-23T07:01:16.136" v="1496" actId="167"/>
          <ac:spMkLst>
            <pc:docMk/>
            <pc:sldMk cId="914864341" sldId="2147475792"/>
            <ac:spMk id="12" creationId="{2933B354-4869-EA38-7F87-490B9078262D}"/>
          </ac:spMkLst>
        </pc:spChg>
        <pc:spChg chg="del">
          <ac:chgData name="ALHAMMADI Rayan" userId="2693ed4d-fabb-406d-a744-69ffe8ca3f4b" providerId="ADAL" clId="{9E5674F8-08D8-47BE-8333-9B89723661F9}" dt="2023-11-23T07:01:28.221" v="1501" actId="478"/>
          <ac:spMkLst>
            <pc:docMk/>
            <pc:sldMk cId="914864341" sldId="2147475792"/>
            <ac:spMk id="14" creationId="{3921DD23-4F87-6AB9-4254-ABA35A6C1995}"/>
          </ac:spMkLst>
        </pc:spChg>
        <pc:spChg chg="add del mod ord">
          <ac:chgData name="ALHAMMADI Rayan" userId="2693ed4d-fabb-406d-a744-69ffe8ca3f4b" providerId="ADAL" clId="{9E5674F8-08D8-47BE-8333-9B89723661F9}" dt="2023-11-23T07:01:26.462" v="1500" actId="478"/>
          <ac:spMkLst>
            <pc:docMk/>
            <pc:sldMk cId="914864341" sldId="2147475792"/>
            <ac:spMk id="15" creationId="{33EB62AC-F618-ECF1-B79C-05055116DF34}"/>
          </ac:spMkLst>
        </pc:spChg>
        <pc:spChg chg="add mod ord">
          <ac:chgData name="ALHAMMADI Rayan" userId="2693ed4d-fabb-406d-a744-69ffe8ca3f4b" providerId="ADAL" clId="{9E5674F8-08D8-47BE-8333-9B89723661F9}" dt="2023-11-23T07:01:16.136" v="1496" actId="167"/>
          <ac:spMkLst>
            <pc:docMk/>
            <pc:sldMk cId="914864341" sldId="2147475792"/>
            <ac:spMk id="16" creationId="{8FD7C9CF-64C9-5C18-02E6-810D71E6758D}"/>
          </ac:spMkLst>
        </pc:spChg>
        <pc:spChg chg="add mod ord">
          <ac:chgData name="ALHAMMADI Rayan" userId="2693ed4d-fabb-406d-a744-69ffe8ca3f4b" providerId="ADAL" clId="{9E5674F8-08D8-47BE-8333-9B89723661F9}" dt="2023-11-23T07:01:16.136" v="1496" actId="167"/>
          <ac:spMkLst>
            <pc:docMk/>
            <pc:sldMk cId="914864341" sldId="2147475792"/>
            <ac:spMk id="17" creationId="{5633327E-3D2D-28A7-6388-6D5FC751A8EE}"/>
          </ac:spMkLst>
        </pc:spChg>
        <pc:spChg chg="del">
          <ac:chgData name="ALHAMMADI Rayan" userId="2693ed4d-fabb-406d-a744-69ffe8ca3f4b" providerId="ADAL" clId="{9E5674F8-08D8-47BE-8333-9B89723661F9}" dt="2023-11-23T07:02:48.538" v="1528" actId="478"/>
          <ac:spMkLst>
            <pc:docMk/>
            <pc:sldMk cId="914864341" sldId="2147475792"/>
            <ac:spMk id="22" creationId="{180E2AA1-D778-126B-CC95-0141ED3580AF}"/>
          </ac:spMkLst>
        </pc:spChg>
        <pc:spChg chg="add del mod ord">
          <ac:chgData name="ALHAMMADI Rayan" userId="2693ed4d-fabb-406d-a744-69ffe8ca3f4b" providerId="ADAL" clId="{9E5674F8-08D8-47BE-8333-9B89723661F9}" dt="2023-11-23T07:02:48.538" v="1528" actId="478"/>
          <ac:spMkLst>
            <pc:docMk/>
            <pc:sldMk cId="914864341" sldId="2147475792"/>
            <ac:spMk id="23" creationId="{BE9D7B5B-C65E-F33F-0DAF-2563E68CE819}"/>
          </ac:spMkLst>
        </pc:spChg>
        <pc:spChg chg="add mod">
          <ac:chgData name="ALHAMMADI Rayan" userId="2693ed4d-fabb-406d-a744-69ffe8ca3f4b" providerId="ADAL" clId="{9E5674F8-08D8-47BE-8333-9B89723661F9}" dt="2023-11-23T07:03:00.835" v="1529"/>
          <ac:spMkLst>
            <pc:docMk/>
            <pc:sldMk cId="914864341" sldId="2147475792"/>
            <ac:spMk id="25" creationId="{88C170B6-F4E6-4B80-BCB6-192CD225D322}"/>
          </ac:spMkLst>
        </pc:spChg>
        <pc:picChg chg="del mod">
          <ac:chgData name="ALHAMMADI Rayan" userId="2693ed4d-fabb-406d-a744-69ffe8ca3f4b" providerId="ADAL" clId="{9E5674F8-08D8-47BE-8333-9B89723661F9}" dt="2023-11-23T07:01:18.542" v="1498" actId="478"/>
          <ac:picMkLst>
            <pc:docMk/>
            <pc:sldMk cId="914864341" sldId="2147475792"/>
            <ac:picMk id="8" creationId="{719DA540-A57B-82AC-F0FA-C8E9CE269B4E}"/>
          </ac:picMkLst>
        </pc:picChg>
        <pc:picChg chg="del">
          <ac:chgData name="ALHAMMADI Rayan" userId="2693ed4d-fabb-406d-a744-69ffe8ca3f4b" providerId="ADAL" clId="{9E5674F8-08D8-47BE-8333-9B89723661F9}" dt="2023-11-23T07:01:18.542" v="1498" actId="478"/>
          <ac:picMkLst>
            <pc:docMk/>
            <pc:sldMk cId="914864341" sldId="2147475792"/>
            <ac:picMk id="13" creationId="{B4C714A8-74A7-D551-2692-179474A6F7DE}"/>
          </ac:picMkLst>
        </pc:picChg>
        <pc:picChg chg="add mod ord">
          <ac:chgData name="ALHAMMADI Rayan" userId="2693ed4d-fabb-406d-a744-69ffe8ca3f4b" providerId="ADAL" clId="{9E5674F8-08D8-47BE-8333-9B89723661F9}" dt="2023-11-23T07:01:16.136" v="1496" actId="167"/>
          <ac:picMkLst>
            <pc:docMk/>
            <pc:sldMk cId="914864341" sldId="2147475792"/>
            <ac:picMk id="18" creationId="{621F4A83-B435-FA78-0ED2-ADD7FBA042DC}"/>
          </ac:picMkLst>
        </pc:picChg>
        <pc:picChg chg="del mod">
          <ac:chgData name="ALHAMMADI Rayan" userId="2693ed4d-fabb-406d-a744-69ffe8ca3f4b" providerId="ADAL" clId="{9E5674F8-08D8-47BE-8333-9B89723661F9}" dt="2023-11-23T07:01:18.542" v="1498" actId="478"/>
          <ac:picMkLst>
            <pc:docMk/>
            <pc:sldMk cId="914864341" sldId="2147475792"/>
            <ac:picMk id="19" creationId="{913BDA52-4BAE-BAC8-168A-B61A6426EEE6}"/>
          </ac:picMkLst>
        </pc:picChg>
        <pc:picChg chg="add mod ord">
          <ac:chgData name="ALHAMMADI Rayan" userId="2693ed4d-fabb-406d-a744-69ffe8ca3f4b" providerId="ADAL" clId="{9E5674F8-08D8-47BE-8333-9B89723661F9}" dt="2023-11-23T07:01:16.136" v="1496" actId="167"/>
          <ac:picMkLst>
            <pc:docMk/>
            <pc:sldMk cId="914864341" sldId="2147475792"/>
            <ac:picMk id="20" creationId="{1809157A-ED46-9E2D-C7E9-6AAF2749A407}"/>
          </ac:picMkLst>
        </pc:picChg>
        <pc:picChg chg="add mod ord">
          <ac:chgData name="ALHAMMADI Rayan" userId="2693ed4d-fabb-406d-a744-69ffe8ca3f4b" providerId="ADAL" clId="{9E5674F8-08D8-47BE-8333-9B89723661F9}" dt="2023-11-23T07:01:16.136" v="1496" actId="167"/>
          <ac:picMkLst>
            <pc:docMk/>
            <pc:sldMk cId="914864341" sldId="2147475792"/>
            <ac:picMk id="21" creationId="{AF0D9DBB-0EF3-071C-2491-EA31634D0BEC}"/>
          </ac:picMkLst>
        </pc:picChg>
        <pc:cxnChg chg="mod">
          <ac:chgData name="ALHAMMADI Rayan" userId="2693ed4d-fabb-406d-a744-69ffe8ca3f4b" providerId="ADAL" clId="{9E5674F8-08D8-47BE-8333-9B89723661F9}" dt="2023-11-23T07:01:47.621" v="1505" actId="14100"/>
          <ac:cxnSpMkLst>
            <pc:docMk/>
            <pc:sldMk cId="914864341" sldId="2147475792"/>
            <ac:cxnSpMk id="3" creationId="{4F4B3EFD-D33D-7EA1-5F4E-FD924BA3C5BF}"/>
          </ac:cxnSpMkLst>
        </pc:cxnChg>
      </pc:sldChg>
      <pc:sldChg chg="addSp delSp modSp add mod">
        <pc:chgData name="ALHAMMADI Rayan" userId="2693ed4d-fabb-406d-a744-69ffe8ca3f4b" providerId="ADAL" clId="{9E5674F8-08D8-47BE-8333-9B89723661F9}" dt="2023-11-23T10:35:27.516" v="1746" actId="14100"/>
        <pc:sldMkLst>
          <pc:docMk/>
          <pc:sldMk cId="3370361185" sldId="2147475793"/>
        </pc:sldMkLst>
        <pc:spChg chg="mod">
          <ac:chgData name="ALHAMMADI Rayan" userId="2693ed4d-fabb-406d-a744-69ffe8ca3f4b" providerId="ADAL" clId="{9E5674F8-08D8-47BE-8333-9B89723661F9}" dt="2023-11-23T07:01:57.562" v="1508" actId="20577"/>
          <ac:spMkLst>
            <pc:docMk/>
            <pc:sldMk cId="3370361185" sldId="2147475793"/>
            <ac:spMk id="2" creationId="{0D71577C-093F-4BDD-AA9B-19B5D86828A1}"/>
          </ac:spMkLst>
        </pc:spChg>
        <pc:spChg chg="add mod ord">
          <ac:chgData name="ALHAMMADI Rayan" userId="2693ed4d-fabb-406d-a744-69ffe8ca3f4b" providerId="ADAL" clId="{9E5674F8-08D8-47BE-8333-9B89723661F9}" dt="2023-11-23T07:02:13.064" v="1517" actId="167"/>
          <ac:spMkLst>
            <pc:docMk/>
            <pc:sldMk cId="3370361185" sldId="2147475793"/>
            <ac:spMk id="10" creationId="{2B54DBA4-0672-D1DD-9CEF-EF8E8172748A}"/>
          </ac:spMkLst>
        </pc:spChg>
        <pc:spChg chg="add mod ord">
          <ac:chgData name="ALHAMMADI Rayan" userId="2693ed4d-fabb-406d-a744-69ffe8ca3f4b" providerId="ADAL" clId="{9E5674F8-08D8-47BE-8333-9B89723661F9}" dt="2023-11-23T07:02:13.064" v="1517" actId="167"/>
          <ac:spMkLst>
            <pc:docMk/>
            <pc:sldMk cId="3370361185" sldId="2147475793"/>
            <ac:spMk id="11" creationId="{70720F10-2B96-9CC4-BC31-4A86C5213A35}"/>
          </ac:spMkLst>
        </pc:spChg>
        <pc:spChg chg="add mod ord">
          <ac:chgData name="ALHAMMADI Rayan" userId="2693ed4d-fabb-406d-a744-69ffe8ca3f4b" providerId="ADAL" clId="{9E5674F8-08D8-47BE-8333-9B89723661F9}" dt="2023-11-23T07:02:13.064" v="1517" actId="167"/>
          <ac:spMkLst>
            <pc:docMk/>
            <pc:sldMk cId="3370361185" sldId="2147475793"/>
            <ac:spMk id="14" creationId="{04F86435-B092-C60B-3492-5063A348241D}"/>
          </ac:spMkLst>
        </pc:spChg>
        <pc:spChg chg="del">
          <ac:chgData name="ALHAMMADI Rayan" userId="2693ed4d-fabb-406d-a744-69ffe8ca3f4b" providerId="ADAL" clId="{9E5674F8-08D8-47BE-8333-9B89723661F9}" dt="2023-11-23T07:02:18.820" v="1518" actId="478"/>
          <ac:spMkLst>
            <pc:docMk/>
            <pc:sldMk cId="3370361185" sldId="2147475793"/>
            <ac:spMk id="15" creationId="{33EB62AC-F618-ECF1-B79C-05055116DF34}"/>
          </ac:spMkLst>
        </pc:spChg>
        <pc:spChg chg="del">
          <ac:chgData name="ALHAMMADI Rayan" userId="2693ed4d-fabb-406d-a744-69ffe8ca3f4b" providerId="ADAL" clId="{9E5674F8-08D8-47BE-8333-9B89723661F9}" dt="2023-11-23T07:02:20.425" v="1519" actId="478"/>
          <ac:spMkLst>
            <pc:docMk/>
            <pc:sldMk cId="3370361185" sldId="2147475793"/>
            <ac:spMk id="16" creationId="{8FD7C9CF-64C9-5C18-02E6-810D71E6758D}"/>
          </ac:spMkLst>
        </pc:spChg>
        <pc:spChg chg="del">
          <ac:chgData name="ALHAMMADI Rayan" userId="2693ed4d-fabb-406d-a744-69ffe8ca3f4b" providerId="ADAL" clId="{9E5674F8-08D8-47BE-8333-9B89723661F9}" dt="2023-11-23T07:02:22.098" v="1520" actId="478"/>
          <ac:spMkLst>
            <pc:docMk/>
            <pc:sldMk cId="3370361185" sldId="2147475793"/>
            <ac:spMk id="17" creationId="{5633327E-3D2D-28A7-6388-6D5FC751A8EE}"/>
          </ac:spMkLst>
        </pc:spChg>
        <pc:spChg chg="del">
          <ac:chgData name="ALHAMMADI Rayan" userId="2693ed4d-fabb-406d-a744-69ffe8ca3f4b" providerId="ADAL" clId="{9E5674F8-08D8-47BE-8333-9B89723661F9}" dt="2023-11-23T07:02:38.838" v="1523" actId="478"/>
          <ac:spMkLst>
            <pc:docMk/>
            <pc:sldMk cId="3370361185" sldId="2147475793"/>
            <ac:spMk id="22" creationId="{180E2AA1-D778-126B-CC95-0141ED3580AF}"/>
          </ac:spMkLst>
        </pc:spChg>
        <pc:spChg chg="del">
          <ac:chgData name="ALHAMMADI Rayan" userId="2693ed4d-fabb-406d-a744-69ffe8ca3f4b" providerId="ADAL" clId="{9E5674F8-08D8-47BE-8333-9B89723661F9}" dt="2023-11-23T07:02:41.492" v="1524" actId="478"/>
          <ac:spMkLst>
            <pc:docMk/>
            <pc:sldMk cId="3370361185" sldId="2147475793"/>
            <ac:spMk id="23" creationId="{BE9D7B5B-C65E-F33F-0DAF-2563E68CE819}"/>
          </ac:spMkLst>
        </pc:spChg>
        <pc:spChg chg="add mod">
          <ac:chgData name="ALHAMMADI Rayan" userId="2693ed4d-fabb-406d-a744-69ffe8ca3f4b" providerId="ADAL" clId="{9E5674F8-08D8-47BE-8333-9B89723661F9}" dt="2023-11-23T07:03:05.123" v="1530"/>
          <ac:spMkLst>
            <pc:docMk/>
            <pc:sldMk cId="3370361185" sldId="2147475793"/>
            <ac:spMk id="24" creationId="{90C60784-35A5-2F1F-8D80-F48A497DC3FC}"/>
          </ac:spMkLst>
        </pc:spChg>
        <pc:picChg chg="add mod ord">
          <ac:chgData name="ALHAMMADI Rayan" userId="2693ed4d-fabb-406d-a744-69ffe8ca3f4b" providerId="ADAL" clId="{9E5674F8-08D8-47BE-8333-9B89723661F9}" dt="2023-11-23T07:02:13.064" v="1517" actId="167"/>
          <ac:picMkLst>
            <pc:docMk/>
            <pc:sldMk cId="3370361185" sldId="2147475793"/>
            <ac:picMk id="8" creationId="{688874D7-7B21-B6BA-7C85-F050BAB8F3F0}"/>
          </ac:picMkLst>
        </pc:picChg>
        <pc:picChg chg="add mod ord">
          <ac:chgData name="ALHAMMADI Rayan" userId="2693ed4d-fabb-406d-a744-69ffe8ca3f4b" providerId="ADAL" clId="{9E5674F8-08D8-47BE-8333-9B89723661F9}" dt="2023-11-23T07:02:13.064" v="1517" actId="167"/>
          <ac:picMkLst>
            <pc:docMk/>
            <pc:sldMk cId="3370361185" sldId="2147475793"/>
            <ac:picMk id="13" creationId="{9B5E66D8-99B7-A995-0967-0B9A0DC2244D}"/>
          </ac:picMkLst>
        </pc:picChg>
        <pc:picChg chg="del">
          <ac:chgData name="ALHAMMADI Rayan" userId="2693ed4d-fabb-406d-a744-69ffe8ca3f4b" providerId="ADAL" clId="{9E5674F8-08D8-47BE-8333-9B89723661F9}" dt="2023-11-23T07:02:28.429" v="1521" actId="478"/>
          <ac:picMkLst>
            <pc:docMk/>
            <pc:sldMk cId="3370361185" sldId="2147475793"/>
            <ac:picMk id="18" creationId="{621F4A83-B435-FA78-0ED2-ADD7FBA042DC}"/>
          </ac:picMkLst>
        </pc:picChg>
        <pc:picChg chg="add mod ord">
          <ac:chgData name="ALHAMMADI Rayan" userId="2693ed4d-fabb-406d-a744-69ffe8ca3f4b" providerId="ADAL" clId="{9E5674F8-08D8-47BE-8333-9B89723661F9}" dt="2023-11-23T07:02:13.064" v="1517" actId="167"/>
          <ac:picMkLst>
            <pc:docMk/>
            <pc:sldMk cId="3370361185" sldId="2147475793"/>
            <ac:picMk id="19" creationId="{ECFE6D95-645F-DB3E-3A48-45B7110EF957}"/>
          </ac:picMkLst>
        </pc:picChg>
        <pc:picChg chg="del">
          <ac:chgData name="ALHAMMADI Rayan" userId="2693ed4d-fabb-406d-a744-69ffe8ca3f4b" providerId="ADAL" clId="{9E5674F8-08D8-47BE-8333-9B89723661F9}" dt="2023-11-23T07:02:28.429" v="1521" actId="478"/>
          <ac:picMkLst>
            <pc:docMk/>
            <pc:sldMk cId="3370361185" sldId="2147475793"/>
            <ac:picMk id="20" creationId="{1809157A-ED46-9E2D-C7E9-6AAF2749A407}"/>
          </ac:picMkLst>
        </pc:picChg>
        <pc:picChg chg="del">
          <ac:chgData name="ALHAMMADI Rayan" userId="2693ed4d-fabb-406d-a744-69ffe8ca3f4b" providerId="ADAL" clId="{9E5674F8-08D8-47BE-8333-9B89723661F9}" dt="2023-11-23T07:02:28.429" v="1521" actId="478"/>
          <ac:picMkLst>
            <pc:docMk/>
            <pc:sldMk cId="3370361185" sldId="2147475793"/>
            <ac:picMk id="21" creationId="{AF0D9DBB-0EF3-071C-2491-EA31634D0BEC}"/>
          </ac:picMkLst>
        </pc:picChg>
        <pc:cxnChg chg="mod">
          <ac:chgData name="ALHAMMADI Rayan" userId="2693ed4d-fabb-406d-a744-69ffe8ca3f4b" providerId="ADAL" clId="{9E5674F8-08D8-47BE-8333-9B89723661F9}" dt="2023-11-23T10:35:27.516" v="1746" actId="14100"/>
          <ac:cxnSpMkLst>
            <pc:docMk/>
            <pc:sldMk cId="3370361185" sldId="2147475793"/>
            <ac:cxnSpMk id="3" creationId="{4F4B3EFD-D33D-7EA1-5F4E-FD924BA3C5BF}"/>
          </ac:cxnSpMkLst>
        </pc:cxnChg>
      </pc:sldChg>
      <pc:sldChg chg="addSp delSp modSp add mod ord">
        <pc:chgData name="ALHAMMADI Rayan" userId="2693ed4d-fabb-406d-a744-69ffe8ca3f4b" providerId="ADAL" clId="{9E5674F8-08D8-47BE-8333-9B89723661F9}" dt="2023-11-23T07:08:09.100" v="1574" actId="1037"/>
        <pc:sldMkLst>
          <pc:docMk/>
          <pc:sldMk cId="3208011627" sldId="2147475794"/>
        </pc:sldMkLst>
        <pc:spChg chg="del">
          <ac:chgData name="ALHAMMADI Rayan" userId="2693ed4d-fabb-406d-a744-69ffe8ca3f4b" providerId="ADAL" clId="{9E5674F8-08D8-47BE-8333-9B89723661F9}" dt="2023-11-23T07:07:09.658" v="1557" actId="478"/>
          <ac:spMkLst>
            <pc:docMk/>
            <pc:sldMk cId="3208011627" sldId="2147475794"/>
            <ac:spMk id="3" creationId="{AC72AD80-037B-757F-9D5B-DBFDC326BE78}"/>
          </ac:spMkLst>
        </pc:spChg>
        <pc:spChg chg="mod">
          <ac:chgData name="ALHAMMADI Rayan" userId="2693ed4d-fabb-406d-a744-69ffe8ca3f4b" providerId="ADAL" clId="{9E5674F8-08D8-47BE-8333-9B89723661F9}" dt="2023-11-23T07:03:52.833" v="1536" actId="20577"/>
          <ac:spMkLst>
            <pc:docMk/>
            <pc:sldMk cId="3208011627" sldId="2147475794"/>
            <ac:spMk id="4" creationId="{8F4F5E1C-D7B7-2E08-1105-B12E118407A0}"/>
          </ac:spMkLst>
        </pc:spChg>
        <pc:spChg chg="mod">
          <ac:chgData name="ALHAMMADI Rayan" userId="2693ed4d-fabb-406d-a744-69ffe8ca3f4b" providerId="ADAL" clId="{9E5674F8-08D8-47BE-8333-9B89723661F9}" dt="2023-11-23T07:06:57.327" v="1555"/>
          <ac:spMkLst>
            <pc:docMk/>
            <pc:sldMk cId="3208011627" sldId="2147475794"/>
            <ac:spMk id="5" creationId="{BA5FB3D5-D9FF-EB5D-2753-E2AEE193F8DB}"/>
          </ac:spMkLst>
        </pc:spChg>
        <pc:spChg chg="add mod">
          <ac:chgData name="ALHAMMADI Rayan" userId="2693ed4d-fabb-406d-a744-69ffe8ca3f4b" providerId="ADAL" clId="{9E5674F8-08D8-47BE-8333-9B89723661F9}" dt="2023-11-23T07:07:10.006" v="1558"/>
          <ac:spMkLst>
            <pc:docMk/>
            <pc:sldMk cId="3208011627" sldId="2147475794"/>
            <ac:spMk id="6" creationId="{48CCAE26-E2CC-B126-18F4-5FBB4258C1C9}"/>
          </ac:spMkLst>
        </pc:spChg>
        <pc:spChg chg="add mod">
          <ac:chgData name="ALHAMMADI Rayan" userId="2693ed4d-fabb-406d-a744-69ffe8ca3f4b" providerId="ADAL" clId="{9E5674F8-08D8-47BE-8333-9B89723661F9}" dt="2023-11-23T07:07:10.006" v="1558"/>
          <ac:spMkLst>
            <pc:docMk/>
            <pc:sldMk cId="3208011627" sldId="2147475794"/>
            <ac:spMk id="7" creationId="{E7FCC3AA-5BC6-920A-EFEF-09DE8826E98C}"/>
          </ac:spMkLst>
        </pc:spChg>
        <pc:spChg chg="del">
          <ac:chgData name="ALHAMMADI Rayan" userId="2693ed4d-fabb-406d-a744-69ffe8ca3f4b" providerId="ADAL" clId="{9E5674F8-08D8-47BE-8333-9B89723661F9}" dt="2023-11-23T07:07:06.482" v="1556" actId="478"/>
          <ac:spMkLst>
            <pc:docMk/>
            <pc:sldMk cId="3208011627" sldId="2147475794"/>
            <ac:spMk id="8" creationId="{367D2BB8-76A6-E409-5178-01A5B477D8C3}"/>
          </ac:spMkLst>
        </pc:spChg>
        <pc:spChg chg="del">
          <ac:chgData name="ALHAMMADI Rayan" userId="2693ed4d-fabb-406d-a744-69ffe8ca3f4b" providerId="ADAL" clId="{9E5674F8-08D8-47BE-8333-9B89723661F9}" dt="2023-11-23T07:07:06.482" v="1556" actId="478"/>
          <ac:spMkLst>
            <pc:docMk/>
            <pc:sldMk cId="3208011627" sldId="2147475794"/>
            <ac:spMk id="9" creationId="{035F6438-7E3A-ED33-66B5-1DC472265E39}"/>
          </ac:spMkLst>
        </pc:spChg>
        <pc:spChg chg="del">
          <ac:chgData name="ALHAMMADI Rayan" userId="2693ed4d-fabb-406d-a744-69ffe8ca3f4b" providerId="ADAL" clId="{9E5674F8-08D8-47BE-8333-9B89723661F9}" dt="2023-11-23T07:07:06.482" v="1556" actId="478"/>
          <ac:spMkLst>
            <pc:docMk/>
            <pc:sldMk cId="3208011627" sldId="2147475794"/>
            <ac:spMk id="10" creationId="{AF255A79-DBF3-1F37-7C16-EFE9E46E3259}"/>
          </ac:spMkLst>
        </pc:spChg>
        <pc:spChg chg="del">
          <ac:chgData name="ALHAMMADI Rayan" userId="2693ed4d-fabb-406d-a744-69ffe8ca3f4b" providerId="ADAL" clId="{9E5674F8-08D8-47BE-8333-9B89723661F9}" dt="2023-11-23T07:07:06.482" v="1556" actId="478"/>
          <ac:spMkLst>
            <pc:docMk/>
            <pc:sldMk cId="3208011627" sldId="2147475794"/>
            <ac:spMk id="11" creationId="{F33D5006-3179-7417-A6F9-FB02217CC59A}"/>
          </ac:spMkLst>
        </pc:spChg>
        <pc:spChg chg="del">
          <ac:chgData name="ALHAMMADI Rayan" userId="2693ed4d-fabb-406d-a744-69ffe8ca3f4b" providerId="ADAL" clId="{9E5674F8-08D8-47BE-8333-9B89723661F9}" dt="2023-11-23T07:07:06.482" v="1556" actId="478"/>
          <ac:spMkLst>
            <pc:docMk/>
            <pc:sldMk cId="3208011627" sldId="2147475794"/>
            <ac:spMk id="12" creationId="{F6F04BCA-C5E4-BF12-B812-6F2C92BA16CF}"/>
          </ac:spMkLst>
        </pc:spChg>
        <pc:spChg chg="del">
          <ac:chgData name="ALHAMMADI Rayan" userId="2693ed4d-fabb-406d-a744-69ffe8ca3f4b" providerId="ADAL" clId="{9E5674F8-08D8-47BE-8333-9B89723661F9}" dt="2023-11-23T07:07:06.482" v="1556" actId="478"/>
          <ac:spMkLst>
            <pc:docMk/>
            <pc:sldMk cId="3208011627" sldId="2147475794"/>
            <ac:spMk id="13" creationId="{FE145CC4-A619-55F0-CE4D-16F142C6F9F1}"/>
          </ac:spMkLst>
        </pc:spChg>
        <pc:spChg chg="del">
          <ac:chgData name="ALHAMMADI Rayan" userId="2693ed4d-fabb-406d-a744-69ffe8ca3f4b" providerId="ADAL" clId="{9E5674F8-08D8-47BE-8333-9B89723661F9}" dt="2023-11-23T07:07:06.482" v="1556" actId="478"/>
          <ac:spMkLst>
            <pc:docMk/>
            <pc:sldMk cId="3208011627" sldId="2147475794"/>
            <ac:spMk id="14" creationId="{58163E89-B600-DEE3-C189-0206CBB26EC3}"/>
          </ac:spMkLst>
        </pc:spChg>
        <pc:spChg chg="del">
          <ac:chgData name="ALHAMMADI Rayan" userId="2693ed4d-fabb-406d-a744-69ffe8ca3f4b" providerId="ADAL" clId="{9E5674F8-08D8-47BE-8333-9B89723661F9}" dt="2023-11-23T07:07:06.482" v="1556" actId="478"/>
          <ac:spMkLst>
            <pc:docMk/>
            <pc:sldMk cId="3208011627" sldId="2147475794"/>
            <ac:spMk id="15" creationId="{2C6B31A8-B612-3771-60B8-F767E3B8F5F2}"/>
          </ac:spMkLst>
        </pc:spChg>
        <pc:spChg chg="del">
          <ac:chgData name="ALHAMMADI Rayan" userId="2693ed4d-fabb-406d-a744-69ffe8ca3f4b" providerId="ADAL" clId="{9E5674F8-08D8-47BE-8333-9B89723661F9}" dt="2023-11-23T07:07:06.482" v="1556" actId="478"/>
          <ac:spMkLst>
            <pc:docMk/>
            <pc:sldMk cId="3208011627" sldId="2147475794"/>
            <ac:spMk id="16" creationId="{2664F668-AB63-AB32-94E2-0404353DA959}"/>
          </ac:spMkLst>
        </pc:spChg>
        <pc:spChg chg="del">
          <ac:chgData name="ALHAMMADI Rayan" userId="2693ed4d-fabb-406d-a744-69ffe8ca3f4b" providerId="ADAL" clId="{9E5674F8-08D8-47BE-8333-9B89723661F9}" dt="2023-11-23T07:07:06.482" v="1556" actId="478"/>
          <ac:spMkLst>
            <pc:docMk/>
            <pc:sldMk cId="3208011627" sldId="2147475794"/>
            <ac:spMk id="17" creationId="{27E3ED57-0F6A-A434-9825-6B7DC9099857}"/>
          </ac:spMkLst>
        </pc:spChg>
        <pc:spChg chg="del">
          <ac:chgData name="ALHAMMADI Rayan" userId="2693ed4d-fabb-406d-a744-69ffe8ca3f4b" providerId="ADAL" clId="{9E5674F8-08D8-47BE-8333-9B89723661F9}" dt="2023-11-23T07:07:06.482" v="1556" actId="478"/>
          <ac:spMkLst>
            <pc:docMk/>
            <pc:sldMk cId="3208011627" sldId="2147475794"/>
            <ac:spMk id="18" creationId="{8444AD79-1244-A581-DB90-75EE7163AC5D}"/>
          </ac:spMkLst>
        </pc:spChg>
        <pc:spChg chg="add mod">
          <ac:chgData name="ALHAMMADI Rayan" userId="2693ed4d-fabb-406d-a744-69ffe8ca3f4b" providerId="ADAL" clId="{9E5674F8-08D8-47BE-8333-9B89723661F9}" dt="2023-11-23T07:07:10.006" v="1558"/>
          <ac:spMkLst>
            <pc:docMk/>
            <pc:sldMk cId="3208011627" sldId="2147475794"/>
            <ac:spMk id="20" creationId="{F5DC4902-0806-D98C-E72B-E27830C7F2A5}"/>
          </ac:spMkLst>
        </pc:spChg>
        <pc:spChg chg="add mod">
          <ac:chgData name="ALHAMMADI Rayan" userId="2693ed4d-fabb-406d-a744-69ffe8ca3f4b" providerId="ADAL" clId="{9E5674F8-08D8-47BE-8333-9B89723661F9}" dt="2023-11-23T07:07:10.006" v="1558"/>
          <ac:spMkLst>
            <pc:docMk/>
            <pc:sldMk cId="3208011627" sldId="2147475794"/>
            <ac:spMk id="21" creationId="{49E20B27-532B-D29A-E177-9AE8C300FD4D}"/>
          </ac:spMkLst>
        </pc:spChg>
        <pc:spChg chg="add mod">
          <ac:chgData name="ALHAMMADI Rayan" userId="2693ed4d-fabb-406d-a744-69ffe8ca3f4b" providerId="ADAL" clId="{9E5674F8-08D8-47BE-8333-9B89723661F9}" dt="2023-11-23T07:07:10.006" v="1558"/>
          <ac:spMkLst>
            <pc:docMk/>
            <pc:sldMk cId="3208011627" sldId="2147475794"/>
            <ac:spMk id="23" creationId="{A5EAC425-98D0-E890-667B-9A9B4C608CBF}"/>
          </ac:spMkLst>
        </pc:spChg>
        <pc:spChg chg="add mod">
          <ac:chgData name="ALHAMMADI Rayan" userId="2693ed4d-fabb-406d-a744-69ffe8ca3f4b" providerId="ADAL" clId="{9E5674F8-08D8-47BE-8333-9B89723661F9}" dt="2023-11-23T07:07:10.006" v="1558"/>
          <ac:spMkLst>
            <pc:docMk/>
            <pc:sldMk cId="3208011627" sldId="2147475794"/>
            <ac:spMk id="24" creationId="{E8169C6F-53A8-34E4-F905-5C0115E4CC64}"/>
          </ac:spMkLst>
        </pc:spChg>
        <pc:spChg chg="add mod">
          <ac:chgData name="ALHAMMADI Rayan" userId="2693ed4d-fabb-406d-a744-69ffe8ca3f4b" providerId="ADAL" clId="{9E5674F8-08D8-47BE-8333-9B89723661F9}" dt="2023-11-23T07:07:10.006" v="1558"/>
          <ac:spMkLst>
            <pc:docMk/>
            <pc:sldMk cId="3208011627" sldId="2147475794"/>
            <ac:spMk id="25" creationId="{BDDB5563-D9DD-65BB-5E47-2F6EA4F8A9FB}"/>
          </ac:spMkLst>
        </pc:spChg>
        <pc:spChg chg="add mod">
          <ac:chgData name="ALHAMMADI Rayan" userId="2693ed4d-fabb-406d-a744-69ffe8ca3f4b" providerId="ADAL" clId="{9E5674F8-08D8-47BE-8333-9B89723661F9}" dt="2023-11-23T07:07:10.006" v="1558"/>
          <ac:spMkLst>
            <pc:docMk/>
            <pc:sldMk cId="3208011627" sldId="2147475794"/>
            <ac:spMk id="26" creationId="{DB79B2FC-9D69-E908-E6B2-81BBFEDFD84D}"/>
          </ac:spMkLst>
        </pc:spChg>
        <pc:spChg chg="add mod">
          <ac:chgData name="ALHAMMADI Rayan" userId="2693ed4d-fabb-406d-a744-69ffe8ca3f4b" providerId="ADAL" clId="{9E5674F8-08D8-47BE-8333-9B89723661F9}" dt="2023-11-23T07:07:10.006" v="1558"/>
          <ac:spMkLst>
            <pc:docMk/>
            <pc:sldMk cId="3208011627" sldId="2147475794"/>
            <ac:spMk id="27" creationId="{92D2B811-FF28-2F8B-45FB-1DF83526287B}"/>
          </ac:spMkLst>
        </pc:spChg>
        <pc:spChg chg="add mod">
          <ac:chgData name="ALHAMMADI Rayan" userId="2693ed4d-fabb-406d-a744-69ffe8ca3f4b" providerId="ADAL" clId="{9E5674F8-08D8-47BE-8333-9B89723661F9}" dt="2023-11-23T07:07:10.006" v="1558"/>
          <ac:spMkLst>
            <pc:docMk/>
            <pc:sldMk cId="3208011627" sldId="2147475794"/>
            <ac:spMk id="28" creationId="{E7E714E0-253D-E3C9-9C40-9AA1A9659CCA}"/>
          </ac:spMkLst>
        </pc:spChg>
        <pc:spChg chg="add mod">
          <ac:chgData name="ALHAMMADI Rayan" userId="2693ed4d-fabb-406d-a744-69ffe8ca3f4b" providerId="ADAL" clId="{9E5674F8-08D8-47BE-8333-9B89723661F9}" dt="2023-11-23T07:08:09.100" v="1574" actId="1037"/>
          <ac:spMkLst>
            <pc:docMk/>
            <pc:sldMk cId="3208011627" sldId="2147475794"/>
            <ac:spMk id="30" creationId="{41BE65D2-B6AF-9A27-AB0F-21EDEEE12B4E}"/>
          </ac:spMkLst>
        </pc:spChg>
        <pc:spChg chg="del">
          <ac:chgData name="ALHAMMADI Rayan" userId="2693ed4d-fabb-406d-a744-69ffe8ca3f4b" providerId="ADAL" clId="{9E5674F8-08D8-47BE-8333-9B89723661F9}" dt="2023-11-23T07:07:57.148" v="1568" actId="478"/>
          <ac:spMkLst>
            <pc:docMk/>
            <pc:sldMk cId="3208011627" sldId="2147475794"/>
            <ac:spMk id="32" creationId="{496EB1EC-1D66-FC71-28A5-1A26E52F4B7C}"/>
          </ac:spMkLst>
        </pc:spChg>
        <pc:spChg chg="del">
          <ac:chgData name="ALHAMMADI Rayan" userId="2693ed4d-fabb-406d-a744-69ffe8ca3f4b" providerId="ADAL" clId="{9E5674F8-08D8-47BE-8333-9B89723661F9}" dt="2023-11-23T07:08:04.844" v="1569" actId="478"/>
          <ac:spMkLst>
            <pc:docMk/>
            <pc:sldMk cId="3208011627" sldId="2147475794"/>
            <ac:spMk id="33" creationId="{0EF3BCCC-B148-0A40-E528-E28E7C578179}"/>
          </ac:spMkLst>
        </pc:spChg>
        <pc:picChg chg="del">
          <ac:chgData name="ALHAMMADI Rayan" userId="2693ed4d-fabb-406d-a744-69ffe8ca3f4b" providerId="ADAL" clId="{9E5674F8-08D8-47BE-8333-9B89723661F9}" dt="2023-11-23T07:07:30.699" v="1562" actId="478"/>
          <ac:picMkLst>
            <pc:docMk/>
            <pc:sldMk cId="3208011627" sldId="2147475794"/>
            <ac:picMk id="19" creationId="{457C0F70-B149-F77B-5A52-5FAB5DD44793}"/>
          </ac:picMkLst>
        </pc:picChg>
        <pc:picChg chg="add mod ord">
          <ac:chgData name="ALHAMMADI Rayan" userId="2693ed4d-fabb-406d-a744-69ffe8ca3f4b" providerId="ADAL" clId="{9E5674F8-08D8-47BE-8333-9B89723661F9}" dt="2023-11-23T07:07:39.125" v="1565" actId="167"/>
          <ac:picMkLst>
            <pc:docMk/>
            <pc:sldMk cId="3208011627" sldId="2147475794"/>
            <ac:picMk id="29" creationId="{E2E74F2E-ADFC-E6F4-D7F2-537D8A946473}"/>
          </ac:picMkLst>
        </pc:picChg>
        <pc:picChg chg="mod">
          <ac:chgData name="ALHAMMADI Rayan" userId="2693ed4d-fabb-406d-a744-69ffe8ca3f4b" providerId="ADAL" clId="{9E5674F8-08D8-47BE-8333-9B89723661F9}" dt="2023-11-23T07:07:45.685" v="1567" actId="14100"/>
          <ac:picMkLst>
            <pc:docMk/>
            <pc:sldMk cId="3208011627" sldId="2147475794"/>
            <ac:picMk id="38" creationId="{F59BAEB1-E6B4-A2F9-ECD0-82502304AA65}"/>
          </ac:picMkLst>
        </pc:picChg>
        <pc:cxnChg chg="mod">
          <ac:chgData name="ALHAMMADI Rayan" userId="2693ed4d-fabb-406d-a744-69ffe8ca3f4b" providerId="ADAL" clId="{9E5674F8-08D8-47BE-8333-9B89723661F9}" dt="2023-11-23T07:04:05.533" v="1553" actId="14100"/>
          <ac:cxnSpMkLst>
            <pc:docMk/>
            <pc:sldMk cId="3208011627" sldId="2147475794"/>
            <ac:cxnSpMk id="22" creationId="{DD01C651-1D94-A40D-740C-E188BBD3945A}"/>
          </ac:cxnSpMkLst>
        </pc:cxnChg>
      </pc:sldChg>
      <pc:sldChg chg="addSp delSp modSp add mod ord">
        <pc:chgData name="ALHAMMADI Rayan" userId="2693ed4d-fabb-406d-a744-69ffe8ca3f4b" providerId="ADAL" clId="{9E5674F8-08D8-47BE-8333-9B89723661F9}" dt="2023-11-23T07:09:58.009" v="1597" actId="478"/>
        <pc:sldMkLst>
          <pc:docMk/>
          <pc:sldMk cId="3188006415" sldId="2147475795"/>
        </pc:sldMkLst>
        <pc:spChg chg="mod">
          <ac:chgData name="ALHAMMADI Rayan" userId="2693ed4d-fabb-406d-a744-69ffe8ca3f4b" providerId="ADAL" clId="{9E5674F8-08D8-47BE-8333-9B89723661F9}" dt="2023-11-23T07:08:48.229" v="1583" actId="20577"/>
          <ac:spMkLst>
            <pc:docMk/>
            <pc:sldMk cId="3188006415" sldId="2147475795"/>
            <ac:spMk id="2" creationId="{0D71577C-093F-4BDD-AA9B-19B5D86828A1}"/>
          </ac:spMkLst>
        </pc:spChg>
        <pc:spChg chg="del">
          <ac:chgData name="ALHAMMADI Rayan" userId="2693ed4d-fabb-406d-a744-69ffe8ca3f4b" providerId="ADAL" clId="{9E5674F8-08D8-47BE-8333-9B89723661F9}" dt="2023-11-23T07:09:56.205" v="1596" actId="478"/>
          <ac:spMkLst>
            <pc:docMk/>
            <pc:sldMk cId="3188006415" sldId="2147475795"/>
            <ac:spMk id="10" creationId="{2B54DBA4-0672-D1DD-9CEF-EF8E8172748A}"/>
          </ac:spMkLst>
        </pc:spChg>
        <pc:spChg chg="del">
          <ac:chgData name="ALHAMMADI Rayan" userId="2693ed4d-fabb-406d-a744-69ffe8ca3f4b" providerId="ADAL" clId="{9E5674F8-08D8-47BE-8333-9B89723661F9}" dt="2023-11-23T07:09:58.009" v="1597" actId="478"/>
          <ac:spMkLst>
            <pc:docMk/>
            <pc:sldMk cId="3188006415" sldId="2147475795"/>
            <ac:spMk id="11" creationId="{70720F10-2B96-9CC4-BC31-4A86C5213A35}"/>
          </ac:spMkLst>
        </pc:spChg>
        <pc:spChg chg="del">
          <ac:chgData name="ALHAMMADI Rayan" userId="2693ed4d-fabb-406d-a744-69ffe8ca3f4b" providerId="ADAL" clId="{9E5674F8-08D8-47BE-8333-9B89723661F9}" dt="2023-11-23T07:09:54.031" v="1595" actId="478"/>
          <ac:spMkLst>
            <pc:docMk/>
            <pc:sldMk cId="3188006415" sldId="2147475795"/>
            <ac:spMk id="14" creationId="{04F86435-B092-C60B-3492-5063A348241D}"/>
          </ac:spMkLst>
        </pc:spChg>
        <pc:spChg chg="add mod ord">
          <ac:chgData name="ALHAMMADI Rayan" userId="2693ed4d-fabb-406d-a744-69ffe8ca3f4b" providerId="ADAL" clId="{9E5674F8-08D8-47BE-8333-9B89723661F9}" dt="2023-11-23T07:09:28.859" v="1589" actId="167"/>
          <ac:spMkLst>
            <pc:docMk/>
            <pc:sldMk cId="3188006415" sldId="2147475795"/>
            <ac:spMk id="15" creationId="{9AD965ED-5A11-D7DB-44A0-5073A30EE517}"/>
          </ac:spMkLst>
        </pc:spChg>
        <pc:spChg chg="add mod ord">
          <ac:chgData name="ALHAMMADI Rayan" userId="2693ed4d-fabb-406d-a744-69ffe8ca3f4b" providerId="ADAL" clId="{9E5674F8-08D8-47BE-8333-9B89723661F9}" dt="2023-11-23T07:09:28.859" v="1589" actId="167"/>
          <ac:spMkLst>
            <pc:docMk/>
            <pc:sldMk cId="3188006415" sldId="2147475795"/>
            <ac:spMk id="17" creationId="{8F48A2A4-7028-B248-485C-4AFF200E4FBF}"/>
          </ac:spMkLst>
        </pc:spChg>
        <pc:spChg chg="add mod ord">
          <ac:chgData name="ALHAMMADI Rayan" userId="2693ed4d-fabb-406d-a744-69ffe8ca3f4b" providerId="ADAL" clId="{9E5674F8-08D8-47BE-8333-9B89723661F9}" dt="2023-11-23T07:09:28.859" v="1589" actId="167"/>
          <ac:spMkLst>
            <pc:docMk/>
            <pc:sldMk cId="3188006415" sldId="2147475795"/>
            <ac:spMk id="18" creationId="{CF09F202-8BEA-94E9-C08E-6D2148DB8AC0}"/>
          </ac:spMkLst>
        </pc:spChg>
        <pc:spChg chg="add mod ord">
          <ac:chgData name="ALHAMMADI Rayan" userId="2693ed4d-fabb-406d-a744-69ffe8ca3f4b" providerId="ADAL" clId="{9E5674F8-08D8-47BE-8333-9B89723661F9}" dt="2023-11-23T07:09:28.859" v="1589" actId="167"/>
          <ac:spMkLst>
            <pc:docMk/>
            <pc:sldMk cId="3188006415" sldId="2147475795"/>
            <ac:spMk id="20" creationId="{D6CB1C07-C268-DDFA-959A-35D8110EA10B}"/>
          </ac:spMkLst>
        </pc:spChg>
        <pc:picChg chg="del">
          <ac:chgData name="ALHAMMADI Rayan" userId="2693ed4d-fabb-406d-a744-69ffe8ca3f4b" providerId="ADAL" clId="{9E5674F8-08D8-47BE-8333-9B89723661F9}" dt="2023-11-23T07:09:33.631" v="1590" actId="478"/>
          <ac:picMkLst>
            <pc:docMk/>
            <pc:sldMk cId="3188006415" sldId="2147475795"/>
            <ac:picMk id="8" creationId="{688874D7-7B21-B6BA-7C85-F050BAB8F3F0}"/>
          </ac:picMkLst>
        </pc:picChg>
        <pc:picChg chg="del">
          <ac:chgData name="ALHAMMADI Rayan" userId="2693ed4d-fabb-406d-a744-69ffe8ca3f4b" providerId="ADAL" clId="{9E5674F8-08D8-47BE-8333-9B89723661F9}" dt="2023-11-23T07:09:33.631" v="1590" actId="478"/>
          <ac:picMkLst>
            <pc:docMk/>
            <pc:sldMk cId="3188006415" sldId="2147475795"/>
            <ac:picMk id="13" creationId="{9B5E66D8-99B7-A995-0967-0B9A0DC2244D}"/>
          </ac:picMkLst>
        </pc:picChg>
        <pc:picChg chg="add mod ord">
          <ac:chgData name="ALHAMMADI Rayan" userId="2693ed4d-fabb-406d-a744-69ffe8ca3f4b" providerId="ADAL" clId="{9E5674F8-08D8-47BE-8333-9B89723661F9}" dt="2023-11-23T07:09:45.950" v="1594" actId="14100"/>
          <ac:picMkLst>
            <pc:docMk/>
            <pc:sldMk cId="3188006415" sldId="2147475795"/>
            <ac:picMk id="16" creationId="{7BC73053-518E-1DF5-3E8E-38BD7007CFD3}"/>
          </ac:picMkLst>
        </pc:picChg>
        <pc:picChg chg="del">
          <ac:chgData name="ALHAMMADI Rayan" userId="2693ed4d-fabb-406d-a744-69ffe8ca3f4b" providerId="ADAL" clId="{9E5674F8-08D8-47BE-8333-9B89723661F9}" dt="2023-11-23T07:09:33.631" v="1590" actId="478"/>
          <ac:picMkLst>
            <pc:docMk/>
            <pc:sldMk cId="3188006415" sldId="2147475795"/>
            <ac:picMk id="19" creationId="{ECFE6D95-645F-DB3E-3A48-45B7110EF957}"/>
          </ac:picMkLst>
        </pc:picChg>
        <pc:picChg chg="add mod ord">
          <ac:chgData name="ALHAMMADI Rayan" userId="2693ed4d-fabb-406d-a744-69ffe8ca3f4b" providerId="ADAL" clId="{9E5674F8-08D8-47BE-8333-9B89723661F9}" dt="2023-11-23T07:09:28.859" v="1589" actId="167"/>
          <ac:picMkLst>
            <pc:docMk/>
            <pc:sldMk cId="3188006415" sldId="2147475795"/>
            <ac:picMk id="21" creationId="{317FC9BB-43D5-EF48-EA71-E6E3A68B22BB}"/>
          </ac:picMkLst>
        </pc:picChg>
        <pc:picChg chg="add mod ord">
          <ac:chgData name="ALHAMMADI Rayan" userId="2693ed4d-fabb-406d-a744-69ffe8ca3f4b" providerId="ADAL" clId="{9E5674F8-08D8-47BE-8333-9B89723661F9}" dt="2023-11-23T07:09:42.242" v="1593" actId="14100"/>
          <ac:picMkLst>
            <pc:docMk/>
            <pc:sldMk cId="3188006415" sldId="2147475795"/>
            <ac:picMk id="22" creationId="{80EF30E8-3F18-2148-29EA-C6949843AD69}"/>
          </ac:picMkLst>
        </pc:picChg>
      </pc:sldChg>
      <pc:sldChg chg="addSp delSp modSp add mod">
        <pc:chgData name="ALHAMMADI Rayan" userId="2693ed4d-fabb-406d-a744-69ffe8ca3f4b" providerId="ADAL" clId="{9E5674F8-08D8-47BE-8333-9B89723661F9}" dt="2023-11-23T07:14:18.829" v="1616" actId="478"/>
        <pc:sldMkLst>
          <pc:docMk/>
          <pc:sldMk cId="104628954" sldId="2147475796"/>
        </pc:sldMkLst>
        <pc:spChg chg="mod">
          <ac:chgData name="ALHAMMADI Rayan" userId="2693ed4d-fabb-406d-a744-69ffe8ca3f4b" providerId="ADAL" clId="{9E5674F8-08D8-47BE-8333-9B89723661F9}" dt="2023-11-23T07:10:19.300" v="1601" actId="20577"/>
          <ac:spMkLst>
            <pc:docMk/>
            <pc:sldMk cId="104628954" sldId="2147475796"/>
            <ac:spMk id="2" creationId="{0D71577C-093F-4BDD-AA9B-19B5D86828A1}"/>
          </ac:spMkLst>
        </pc:spChg>
        <pc:spChg chg="add mod">
          <ac:chgData name="ALHAMMADI Rayan" userId="2693ed4d-fabb-406d-a744-69ffe8ca3f4b" providerId="ADAL" clId="{9E5674F8-08D8-47BE-8333-9B89723661F9}" dt="2023-11-23T07:12:56.731" v="1607" actId="167"/>
          <ac:spMkLst>
            <pc:docMk/>
            <pc:sldMk cId="104628954" sldId="2147475796"/>
            <ac:spMk id="8" creationId="{D0A61174-6AF2-D3A4-CA9E-89F4E12326F7}"/>
          </ac:spMkLst>
        </pc:spChg>
        <pc:spChg chg="add del mod">
          <ac:chgData name="ALHAMMADI Rayan" userId="2693ed4d-fabb-406d-a744-69ffe8ca3f4b" providerId="ADAL" clId="{9E5674F8-08D8-47BE-8333-9B89723661F9}" dt="2023-11-23T07:14:18.829" v="1616" actId="478"/>
          <ac:spMkLst>
            <pc:docMk/>
            <pc:sldMk cId="104628954" sldId="2147475796"/>
            <ac:spMk id="10" creationId="{81D968D4-E4D2-1728-12AC-1050F62173B0}"/>
          </ac:spMkLst>
        </pc:spChg>
        <pc:spChg chg="add mod">
          <ac:chgData name="ALHAMMADI Rayan" userId="2693ed4d-fabb-406d-a744-69ffe8ca3f4b" providerId="ADAL" clId="{9E5674F8-08D8-47BE-8333-9B89723661F9}" dt="2023-11-23T07:12:56.731" v="1607" actId="167"/>
          <ac:spMkLst>
            <pc:docMk/>
            <pc:sldMk cId="104628954" sldId="2147475796"/>
            <ac:spMk id="11" creationId="{446F64F2-3973-7995-6830-916D1B66360C}"/>
          </ac:spMkLst>
        </pc:spChg>
        <pc:spChg chg="add mod">
          <ac:chgData name="ALHAMMADI Rayan" userId="2693ed4d-fabb-406d-a744-69ffe8ca3f4b" providerId="ADAL" clId="{9E5674F8-08D8-47BE-8333-9B89723661F9}" dt="2023-11-23T07:12:56.731" v="1607" actId="167"/>
          <ac:spMkLst>
            <pc:docMk/>
            <pc:sldMk cId="104628954" sldId="2147475796"/>
            <ac:spMk id="13" creationId="{8007DDD8-2EBA-FE36-3F02-BF2CF2797456}"/>
          </ac:spMkLst>
        </pc:spChg>
        <pc:spChg chg="del">
          <ac:chgData name="ALHAMMADI Rayan" userId="2693ed4d-fabb-406d-a744-69ffe8ca3f4b" providerId="ADAL" clId="{9E5674F8-08D8-47BE-8333-9B89723661F9}" dt="2023-11-23T07:13:10.999" v="1611" actId="478"/>
          <ac:spMkLst>
            <pc:docMk/>
            <pc:sldMk cId="104628954" sldId="2147475796"/>
            <ac:spMk id="17" creationId="{8F48A2A4-7028-B248-485C-4AFF200E4FBF}"/>
          </ac:spMkLst>
        </pc:spChg>
        <pc:spChg chg="del">
          <ac:chgData name="ALHAMMADI Rayan" userId="2693ed4d-fabb-406d-a744-69ffe8ca3f4b" providerId="ADAL" clId="{9E5674F8-08D8-47BE-8333-9B89723661F9}" dt="2023-11-23T07:13:08.910" v="1610" actId="478"/>
          <ac:spMkLst>
            <pc:docMk/>
            <pc:sldMk cId="104628954" sldId="2147475796"/>
            <ac:spMk id="18" creationId="{CF09F202-8BEA-94E9-C08E-6D2148DB8AC0}"/>
          </ac:spMkLst>
        </pc:spChg>
        <pc:spChg chg="del">
          <ac:chgData name="ALHAMMADI Rayan" userId="2693ed4d-fabb-406d-a744-69ffe8ca3f4b" providerId="ADAL" clId="{9E5674F8-08D8-47BE-8333-9B89723661F9}" dt="2023-11-23T07:13:07.291" v="1609" actId="478"/>
          <ac:spMkLst>
            <pc:docMk/>
            <pc:sldMk cId="104628954" sldId="2147475796"/>
            <ac:spMk id="20" creationId="{D6CB1C07-C268-DDFA-959A-35D8110EA10B}"/>
          </ac:spMkLst>
        </pc:spChg>
        <pc:spChg chg="add mod">
          <ac:chgData name="ALHAMMADI Rayan" userId="2693ed4d-fabb-406d-a744-69ffe8ca3f4b" providerId="ADAL" clId="{9E5674F8-08D8-47BE-8333-9B89723661F9}" dt="2023-11-23T07:12:56.731" v="1607" actId="167"/>
          <ac:spMkLst>
            <pc:docMk/>
            <pc:sldMk cId="104628954" sldId="2147475796"/>
            <ac:spMk id="23" creationId="{70AC19E6-7857-CAF7-B5C2-4952E7DB6485}"/>
          </ac:spMkLst>
        </pc:spChg>
        <pc:picChg chg="add mod">
          <ac:chgData name="ALHAMMADI Rayan" userId="2693ed4d-fabb-406d-a744-69ffe8ca3f4b" providerId="ADAL" clId="{9E5674F8-08D8-47BE-8333-9B89723661F9}" dt="2023-11-23T07:12:56.731" v="1607" actId="167"/>
          <ac:picMkLst>
            <pc:docMk/>
            <pc:sldMk cId="104628954" sldId="2147475796"/>
            <ac:picMk id="14" creationId="{5BB7B056-465F-B075-F7FA-D170973870F4}"/>
          </ac:picMkLst>
        </pc:picChg>
        <pc:picChg chg="del">
          <ac:chgData name="ALHAMMADI Rayan" userId="2693ed4d-fabb-406d-a744-69ffe8ca3f4b" providerId="ADAL" clId="{9E5674F8-08D8-47BE-8333-9B89723661F9}" dt="2023-11-23T07:12:59.467" v="1608" actId="478"/>
          <ac:picMkLst>
            <pc:docMk/>
            <pc:sldMk cId="104628954" sldId="2147475796"/>
            <ac:picMk id="16" creationId="{7BC73053-518E-1DF5-3E8E-38BD7007CFD3}"/>
          </ac:picMkLst>
        </pc:picChg>
        <pc:picChg chg="add mod">
          <ac:chgData name="ALHAMMADI Rayan" userId="2693ed4d-fabb-406d-a744-69ffe8ca3f4b" providerId="ADAL" clId="{9E5674F8-08D8-47BE-8333-9B89723661F9}" dt="2023-11-23T07:12:56.731" v="1607" actId="167"/>
          <ac:picMkLst>
            <pc:docMk/>
            <pc:sldMk cId="104628954" sldId="2147475796"/>
            <ac:picMk id="19" creationId="{CE4C15E1-29FB-5A74-DCE4-5C50430CE8E0}"/>
          </ac:picMkLst>
        </pc:picChg>
        <pc:picChg chg="del">
          <ac:chgData name="ALHAMMADI Rayan" userId="2693ed4d-fabb-406d-a744-69ffe8ca3f4b" providerId="ADAL" clId="{9E5674F8-08D8-47BE-8333-9B89723661F9}" dt="2023-11-23T07:12:59.467" v="1608" actId="478"/>
          <ac:picMkLst>
            <pc:docMk/>
            <pc:sldMk cId="104628954" sldId="2147475796"/>
            <ac:picMk id="21" creationId="{317FC9BB-43D5-EF48-EA71-E6E3A68B22BB}"/>
          </ac:picMkLst>
        </pc:picChg>
        <pc:picChg chg="del">
          <ac:chgData name="ALHAMMADI Rayan" userId="2693ed4d-fabb-406d-a744-69ffe8ca3f4b" providerId="ADAL" clId="{9E5674F8-08D8-47BE-8333-9B89723661F9}" dt="2023-11-23T07:12:59.467" v="1608" actId="478"/>
          <ac:picMkLst>
            <pc:docMk/>
            <pc:sldMk cId="104628954" sldId="2147475796"/>
            <ac:picMk id="22" creationId="{80EF30E8-3F18-2148-29EA-C6949843AD69}"/>
          </ac:picMkLst>
        </pc:picChg>
        <pc:picChg chg="add mod">
          <ac:chgData name="ALHAMMADI Rayan" userId="2693ed4d-fabb-406d-a744-69ffe8ca3f4b" providerId="ADAL" clId="{9E5674F8-08D8-47BE-8333-9B89723661F9}" dt="2023-11-23T07:12:56.731" v="1607" actId="167"/>
          <ac:picMkLst>
            <pc:docMk/>
            <pc:sldMk cId="104628954" sldId="2147475796"/>
            <ac:picMk id="25" creationId="{D4694DCC-8C71-E7E6-9532-244C88F7FD30}"/>
          </ac:picMkLst>
        </pc:picChg>
      </pc:sldChg>
      <pc:sldChg chg="addSp delSp modSp add mod ord">
        <pc:chgData name="ALHAMMADI Rayan" userId="2693ed4d-fabb-406d-a744-69ffe8ca3f4b" providerId="ADAL" clId="{9E5674F8-08D8-47BE-8333-9B89723661F9}" dt="2023-11-23T07:17:49.662" v="1645" actId="20577"/>
        <pc:sldMkLst>
          <pc:docMk/>
          <pc:sldMk cId="405731240" sldId="2147475797"/>
        </pc:sldMkLst>
        <pc:spChg chg="mod">
          <ac:chgData name="ALHAMMADI Rayan" userId="2693ed4d-fabb-406d-a744-69ffe8ca3f4b" providerId="ADAL" clId="{9E5674F8-08D8-47BE-8333-9B89723661F9}" dt="2023-11-23T07:15:04.827" v="1617"/>
          <ac:spMkLst>
            <pc:docMk/>
            <pc:sldMk cId="405731240" sldId="2147475797"/>
            <ac:spMk id="2" creationId="{64EB6FE1-EAE6-401C-773A-949BA478E308}"/>
          </ac:spMkLst>
        </pc:spChg>
        <pc:spChg chg="mod">
          <ac:chgData name="ALHAMMADI Rayan" userId="2693ed4d-fabb-406d-a744-69ffe8ca3f4b" providerId="ADAL" clId="{9E5674F8-08D8-47BE-8333-9B89723661F9}" dt="2023-11-23T07:17:49.662" v="1645" actId="20577"/>
          <ac:spMkLst>
            <pc:docMk/>
            <pc:sldMk cId="405731240" sldId="2147475797"/>
            <ac:spMk id="3" creationId="{68F6935B-1338-EA57-D398-27821FE3E888}"/>
          </ac:spMkLst>
        </pc:spChg>
        <pc:picChg chg="del">
          <ac:chgData name="ALHAMMADI Rayan" userId="2693ed4d-fabb-406d-a744-69ffe8ca3f4b" providerId="ADAL" clId="{9E5674F8-08D8-47BE-8333-9B89723661F9}" dt="2023-11-23T07:16:01.908" v="1618" actId="478"/>
          <ac:picMkLst>
            <pc:docMk/>
            <pc:sldMk cId="405731240" sldId="2147475797"/>
            <ac:picMk id="5" creationId="{53CA44DD-72DE-3870-9400-D774F88AD28C}"/>
          </ac:picMkLst>
        </pc:picChg>
        <pc:picChg chg="add mod ord modCrop">
          <ac:chgData name="ALHAMMADI Rayan" userId="2693ed4d-fabb-406d-a744-69ffe8ca3f4b" providerId="ADAL" clId="{9E5674F8-08D8-47BE-8333-9B89723661F9}" dt="2023-11-23T07:16:50.380" v="1630" actId="167"/>
          <ac:picMkLst>
            <pc:docMk/>
            <pc:sldMk cId="405731240" sldId="2147475797"/>
            <ac:picMk id="12" creationId="{DE841CD4-DE20-F36D-0A8D-C6BC6409F81A}"/>
          </ac:picMkLst>
        </pc:picChg>
      </pc:sldChg>
      <pc:sldChg chg="addSp delSp modSp add mod ord">
        <pc:chgData name="ALHAMMADI Rayan" userId="2693ed4d-fabb-406d-a744-69ffe8ca3f4b" providerId="ADAL" clId="{9E5674F8-08D8-47BE-8333-9B89723661F9}" dt="2023-11-23T07:25:35.562" v="1739" actId="166"/>
        <pc:sldMkLst>
          <pc:docMk/>
          <pc:sldMk cId="840069952" sldId="2147475798"/>
        </pc:sldMkLst>
        <pc:spChg chg="add mod">
          <ac:chgData name="ALHAMMADI Rayan" userId="2693ed4d-fabb-406d-a744-69ffe8ca3f4b" providerId="ADAL" clId="{9E5674F8-08D8-47BE-8333-9B89723661F9}" dt="2023-11-23T07:19:07.808" v="1682" actId="20577"/>
          <ac:spMkLst>
            <pc:docMk/>
            <pc:sldMk cId="840069952" sldId="2147475798"/>
            <ac:spMk id="3" creationId="{005A720B-4B24-584F-6005-ECE080088743}"/>
          </ac:spMkLst>
        </pc:spChg>
        <pc:spChg chg="mod">
          <ac:chgData name="ALHAMMADI Rayan" userId="2693ed4d-fabb-406d-a744-69ffe8ca3f4b" providerId="ADAL" clId="{9E5674F8-08D8-47BE-8333-9B89723661F9}" dt="2023-11-23T07:17:29.760" v="1638" actId="20577"/>
          <ac:spMkLst>
            <pc:docMk/>
            <pc:sldMk cId="840069952" sldId="2147475798"/>
            <ac:spMk id="4" creationId="{8F4F5E1C-D7B7-2E08-1105-B12E118407A0}"/>
          </ac:spMkLst>
        </pc:spChg>
        <pc:spChg chg="mod">
          <ac:chgData name="ALHAMMADI Rayan" userId="2693ed4d-fabb-406d-a744-69ffe8ca3f4b" providerId="ADAL" clId="{9E5674F8-08D8-47BE-8333-9B89723661F9}" dt="2023-11-23T07:18:40.666" v="1678" actId="120"/>
          <ac:spMkLst>
            <pc:docMk/>
            <pc:sldMk cId="840069952" sldId="2147475798"/>
            <ac:spMk id="5" creationId="{BA5FB3D5-D9FF-EB5D-2753-E2AEE193F8DB}"/>
          </ac:spMkLst>
        </pc:spChg>
        <pc:spChg chg="del">
          <ac:chgData name="ALHAMMADI Rayan" userId="2693ed4d-fabb-406d-a744-69ffe8ca3f4b" providerId="ADAL" clId="{9E5674F8-08D8-47BE-8333-9B89723661F9}" dt="2023-11-23T07:17:42.669" v="1644" actId="478"/>
          <ac:spMkLst>
            <pc:docMk/>
            <pc:sldMk cId="840069952" sldId="2147475798"/>
            <ac:spMk id="6" creationId="{48CCAE26-E2CC-B126-18F4-5FBB4258C1C9}"/>
          </ac:spMkLst>
        </pc:spChg>
        <pc:spChg chg="del">
          <ac:chgData name="ALHAMMADI Rayan" userId="2693ed4d-fabb-406d-a744-69ffe8ca3f4b" providerId="ADAL" clId="{9E5674F8-08D8-47BE-8333-9B89723661F9}" dt="2023-11-23T07:17:42.669" v="1644" actId="478"/>
          <ac:spMkLst>
            <pc:docMk/>
            <pc:sldMk cId="840069952" sldId="2147475798"/>
            <ac:spMk id="7" creationId="{E7FCC3AA-5BC6-920A-EFEF-09DE8826E98C}"/>
          </ac:spMkLst>
        </pc:spChg>
        <pc:spChg chg="add mod">
          <ac:chgData name="ALHAMMADI Rayan" userId="2693ed4d-fabb-406d-a744-69ffe8ca3f4b" providerId="ADAL" clId="{9E5674F8-08D8-47BE-8333-9B89723661F9}" dt="2023-11-23T07:19:02.784" v="1681"/>
          <ac:spMkLst>
            <pc:docMk/>
            <pc:sldMk cId="840069952" sldId="2147475798"/>
            <ac:spMk id="8" creationId="{1137B344-3ED2-56A4-2771-7570E7255043}"/>
          </ac:spMkLst>
        </pc:spChg>
        <pc:spChg chg="add mod">
          <ac:chgData name="ALHAMMADI Rayan" userId="2693ed4d-fabb-406d-a744-69ffe8ca3f4b" providerId="ADAL" clId="{9E5674F8-08D8-47BE-8333-9B89723661F9}" dt="2023-11-23T07:19:02.784" v="1681"/>
          <ac:spMkLst>
            <pc:docMk/>
            <pc:sldMk cId="840069952" sldId="2147475798"/>
            <ac:spMk id="9" creationId="{CB05197F-5A37-3C2F-7254-7956F8A50AA9}"/>
          </ac:spMkLst>
        </pc:spChg>
        <pc:spChg chg="add mod">
          <ac:chgData name="ALHAMMADI Rayan" userId="2693ed4d-fabb-406d-a744-69ffe8ca3f4b" providerId="ADAL" clId="{9E5674F8-08D8-47BE-8333-9B89723661F9}" dt="2023-11-23T07:19:02.784" v="1681"/>
          <ac:spMkLst>
            <pc:docMk/>
            <pc:sldMk cId="840069952" sldId="2147475798"/>
            <ac:spMk id="10" creationId="{9D305D23-2197-8BBD-A12D-B7EEB923C357}"/>
          </ac:spMkLst>
        </pc:spChg>
        <pc:spChg chg="add mod">
          <ac:chgData name="ALHAMMADI Rayan" userId="2693ed4d-fabb-406d-a744-69ffe8ca3f4b" providerId="ADAL" clId="{9E5674F8-08D8-47BE-8333-9B89723661F9}" dt="2023-11-23T07:19:02.784" v="1681"/>
          <ac:spMkLst>
            <pc:docMk/>
            <pc:sldMk cId="840069952" sldId="2147475798"/>
            <ac:spMk id="11" creationId="{6209075F-C795-141C-CCB8-8BF7CFDA7CA5}"/>
          </ac:spMkLst>
        </pc:spChg>
        <pc:spChg chg="add mod">
          <ac:chgData name="ALHAMMADI Rayan" userId="2693ed4d-fabb-406d-a744-69ffe8ca3f4b" providerId="ADAL" clId="{9E5674F8-08D8-47BE-8333-9B89723661F9}" dt="2023-11-23T07:19:02.784" v="1681"/>
          <ac:spMkLst>
            <pc:docMk/>
            <pc:sldMk cId="840069952" sldId="2147475798"/>
            <ac:spMk id="12" creationId="{D7F1E6FF-4CF5-1605-6E70-F3AB9263E02A}"/>
          </ac:spMkLst>
        </pc:spChg>
        <pc:spChg chg="add mod">
          <ac:chgData name="ALHAMMADI Rayan" userId="2693ed4d-fabb-406d-a744-69ffe8ca3f4b" providerId="ADAL" clId="{9E5674F8-08D8-47BE-8333-9B89723661F9}" dt="2023-11-23T07:19:02.784" v="1681"/>
          <ac:spMkLst>
            <pc:docMk/>
            <pc:sldMk cId="840069952" sldId="2147475798"/>
            <ac:spMk id="13" creationId="{48D9058D-DA9A-1C5C-F815-B1106E0F2F32}"/>
          </ac:spMkLst>
        </pc:spChg>
        <pc:spChg chg="add mod">
          <ac:chgData name="ALHAMMADI Rayan" userId="2693ed4d-fabb-406d-a744-69ffe8ca3f4b" providerId="ADAL" clId="{9E5674F8-08D8-47BE-8333-9B89723661F9}" dt="2023-11-23T07:19:02.784" v="1681"/>
          <ac:spMkLst>
            <pc:docMk/>
            <pc:sldMk cId="840069952" sldId="2147475798"/>
            <ac:spMk id="14" creationId="{2D532F8B-6622-1DB9-65FE-3870AB00B79E}"/>
          </ac:spMkLst>
        </pc:spChg>
        <pc:spChg chg="add mod">
          <ac:chgData name="ALHAMMADI Rayan" userId="2693ed4d-fabb-406d-a744-69ffe8ca3f4b" providerId="ADAL" clId="{9E5674F8-08D8-47BE-8333-9B89723661F9}" dt="2023-11-23T07:19:02.784" v="1681"/>
          <ac:spMkLst>
            <pc:docMk/>
            <pc:sldMk cId="840069952" sldId="2147475798"/>
            <ac:spMk id="15" creationId="{5B5B17F8-1AD2-82DA-311A-41DF7F5D3C0F}"/>
          </ac:spMkLst>
        </pc:spChg>
        <pc:spChg chg="add mod">
          <ac:chgData name="ALHAMMADI Rayan" userId="2693ed4d-fabb-406d-a744-69ffe8ca3f4b" providerId="ADAL" clId="{9E5674F8-08D8-47BE-8333-9B89723661F9}" dt="2023-11-23T07:19:02.784" v="1681"/>
          <ac:spMkLst>
            <pc:docMk/>
            <pc:sldMk cId="840069952" sldId="2147475798"/>
            <ac:spMk id="16" creationId="{A5FEF895-1CAE-37BC-7717-109EE8A2E0CF}"/>
          </ac:spMkLst>
        </pc:spChg>
        <pc:spChg chg="add mod">
          <ac:chgData name="ALHAMMADI Rayan" userId="2693ed4d-fabb-406d-a744-69ffe8ca3f4b" providerId="ADAL" clId="{9E5674F8-08D8-47BE-8333-9B89723661F9}" dt="2023-11-23T07:19:02.784" v="1681"/>
          <ac:spMkLst>
            <pc:docMk/>
            <pc:sldMk cId="840069952" sldId="2147475798"/>
            <ac:spMk id="17" creationId="{469885A4-B70B-079F-2063-16350864DB39}"/>
          </ac:spMkLst>
        </pc:spChg>
        <pc:spChg chg="add mod">
          <ac:chgData name="ALHAMMADI Rayan" userId="2693ed4d-fabb-406d-a744-69ffe8ca3f4b" providerId="ADAL" clId="{9E5674F8-08D8-47BE-8333-9B89723661F9}" dt="2023-11-23T07:19:02.784" v="1681"/>
          <ac:spMkLst>
            <pc:docMk/>
            <pc:sldMk cId="840069952" sldId="2147475798"/>
            <ac:spMk id="18" creationId="{04B98FA7-A033-8AE6-9FD9-91610942AC31}"/>
          </ac:spMkLst>
        </pc:spChg>
        <pc:spChg chg="del">
          <ac:chgData name="ALHAMMADI Rayan" userId="2693ed4d-fabb-406d-a744-69ffe8ca3f4b" providerId="ADAL" clId="{9E5674F8-08D8-47BE-8333-9B89723661F9}" dt="2023-11-23T07:17:42.669" v="1644" actId="478"/>
          <ac:spMkLst>
            <pc:docMk/>
            <pc:sldMk cId="840069952" sldId="2147475798"/>
            <ac:spMk id="20" creationId="{F5DC4902-0806-D98C-E72B-E27830C7F2A5}"/>
          </ac:spMkLst>
        </pc:spChg>
        <pc:spChg chg="del">
          <ac:chgData name="ALHAMMADI Rayan" userId="2693ed4d-fabb-406d-a744-69ffe8ca3f4b" providerId="ADAL" clId="{9E5674F8-08D8-47BE-8333-9B89723661F9}" dt="2023-11-23T07:17:42.669" v="1644" actId="478"/>
          <ac:spMkLst>
            <pc:docMk/>
            <pc:sldMk cId="840069952" sldId="2147475798"/>
            <ac:spMk id="21" creationId="{49E20B27-532B-D29A-E177-9AE8C300FD4D}"/>
          </ac:spMkLst>
        </pc:spChg>
        <pc:spChg chg="del">
          <ac:chgData name="ALHAMMADI Rayan" userId="2693ed4d-fabb-406d-a744-69ffe8ca3f4b" providerId="ADAL" clId="{9E5674F8-08D8-47BE-8333-9B89723661F9}" dt="2023-11-23T07:17:42.669" v="1644" actId="478"/>
          <ac:spMkLst>
            <pc:docMk/>
            <pc:sldMk cId="840069952" sldId="2147475798"/>
            <ac:spMk id="23" creationId="{A5EAC425-98D0-E890-667B-9A9B4C608CBF}"/>
          </ac:spMkLst>
        </pc:spChg>
        <pc:spChg chg="del">
          <ac:chgData name="ALHAMMADI Rayan" userId="2693ed4d-fabb-406d-a744-69ffe8ca3f4b" providerId="ADAL" clId="{9E5674F8-08D8-47BE-8333-9B89723661F9}" dt="2023-11-23T07:17:42.669" v="1644" actId="478"/>
          <ac:spMkLst>
            <pc:docMk/>
            <pc:sldMk cId="840069952" sldId="2147475798"/>
            <ac:spMk id="24" creationId="{E8169C6F-53A8-34E4-F905-5C0115E4CC64}"/>
          </ac:spMkLst>
        </pc:spChg>
        <pc:spChg chg="del">
          <ac:chgData name="ALHAMMADI Rayan" userId="2693ed4d-fabb-406d-a744-69ffe8ca3f4b" providerId="ADAL" clId="{9E5674F8-08D8-47BE-8333-9B89723661F9}" dt="2023-11-23T07:17:42.669" v="1644" actId="478"/>
          <ac:spMkLst>
            <pc:docMk/>
            <pc:sldMk cId="840069952" sldId="2147475798"/>
            <ac:spMk id="25" creationId="{BDDB5563-D9DD-65BB-5E47-2F6EA4F8A9FB}"/>
          </ac:spMkLst>
        </pc:spChg>
        <pc:spChg chg="del">
          <ac:chgData name="ALHAMMADI Rayan" userId="2693ed4d-fabb-406d-a744-69ffe8ca3f4b" providerId="ADAL" clId="{9E5674F8-08D8-47BE-8333-9B89723661F9}" dt="2023-11-23T07:17:42.669" v="1644" actId="478"/>
          <ac:spMkLst>
            <pc:docMk/>
            <pc:sldMk cId="840069952" sldId="2147475798"/>
            <ac:spMk id="26" creationId="{DB79B2FC-9D69-E908-E6B2-81BBFEDFD84D}"/>
          </ac:spMkLst>
        </pc:spChg>
        <pc:spChg chg="del">
          <ac:chgData name="ALHAMMADI Rayan" userId="2693ed4d-fabb-406d-a744-69ffe8ca3f4b" providerId="ADAL" clId="{9E5674F8-08D8-47BE-8333-9B89723661F9}" dt="2023-11-23T07:17:42.669" v="1644" actId="478"/>
          <ac:spMkLst>
            <pc:docMk/>
            <pc:sldMk cId="840069952" sldId="2147475798"/>
            <ac:spMk id="27" creationId="{92D2B811-FF28-2F8B-45FB-1DF83526287B}"/>
          </ac:spMkLst>
        </pc:spChg>
        <pc:spChg chg="del">
          <ac:chgData name="ALHAMMADI Rayan" userId="2693ed4d-fabb-406d-a744-69ffe8ca3f4b" providerId="ADAL" clId="{9E5674F8-08D8-47BE-8333-9B89723661F9}" dt="2023-11-23T07:17:42.669" v="1644" actId="478"/>
          <ac:spMkLst>
            <pc:docMk/>
            <pc:sldMk cId="840069952" sldId="2147475798"/>
            <ac:spMk id="28" creationId="{E7E714E0-253D-E3C9-9C40-9AA1A9659CCA}"/>
          </ac:spMkLst>
        </pc:spChg>
        <pc:spChg chg="add mod">
          <ac:chgData name="ALHAMMADI Rayan" userId="2693ed4d-fabb-406d-a744-69ffe8ca3f4b" providerId="ADAL" clId="{9E5674F8-08D8-47BE-8333-9B89723661F9}" dt="2023-11-23T07:20:18.420" v="1701"/>
          <ac:spMkLst>
            <pc:docMk/>
            <pc:sldMk cId="840069952" sldId="2147475798"/>
            <ac:spMk id="31" creationId="{CAED1ADE-B691-2A37-8E64-37FC623885DE}"/>
          </ac:spMkLst>
        </pc:spChg>
        <pc:spChg chg="mod">
          <ac:chgData name="ALHAMMADI Rayan" userId="2693ed4d-fabb-406d-a744-69ffe8ca3f4b" providerId="ADAL" clId="{9E5674F8-08D8-47BE-8333-9B89723661F9}" dt="2023-11-23T07:18:21.354" v="1674" actId="20577"/>
          <ac:spMkLst>
            <pc:docMk/>
            <pc:sldMk cId="840069952" sldId="2147475798"/>
            <ac:spMk id="53" creationId="{DC461404-905E-B70D-FC55-F6748F20E8ED}"/>
          </ac:spMkLst>
        </pc:spChg>
        <pc:grpChg chg="mod">
          <ac:chgData name="ALHAMMADI Rayan" userId="2693ed4d-fabb-406d-a744-69ffe8ca3f4b" providerId="ADAL" clId="{9E5674F8-08D8-47BE-8333-9B89723661F9}" dt="2023-11-23T07:25:35.562" v="1739" actId="166"/>
          <ac:grpSpMkLst>
            <pc:docMk/>
            <pc:sldMk cId="840069952" sldId="2147475798"/>
            <ac:grpSpMk id="44" creationId="{806D9032-F536-EC81-05E1-01393E7C9C5D}"/>
          </ac:grpSpMkLst>
        </pc:grpChg>
        <pc:picChg chg="add mod">
          <ac:chgData name="ALHAMMADI Rayan" userId="2693ed4d-fabb-406d-a744-69ffe8ca3f4b" providerId="ADAL" clId="{9E5674F8-08D8-47BE-8333-9B89723661F9}" dt="2023-11-23T07:19:56.455" v="1696" actId="732"/>
          <ac:picMkLst>
            <pc:docMk/>
            <pc:sldMk cId="840069952" sldId="2147475798"/>
            <ac:picMk id="19" creationId="{C7DFE1D8-1D6A-33D9-7E29-FF97775CCD1B}"/>
          </ac:picMkLst>
        </pc:picChg>
        <pc:picChg chg="del mod">
          <ac:chgData name="ALHAMMADI Rayan" userId="2693ed4d-fabb-406d-a744-69ffe8ca3f4b" providerId="ADAL" clId="{9E5674F8-08D8-47BE-8333-9B89723661F9}" dt="2023-11-23T07:19:30.499" v="1691" actId="478"/>
          <ac:picMkLst>
            <pc:docMk/>
            <pc:sldMk cId="840069952" sldId="2147475798"/>
            <ac:picMk id="29" creationId="{E2E74F2E-ADFC-E6F4-D7F2-537D8A946473}"/>
          </ac:picMkLst>
        </pc:picChg>
        <pc:picChg chg="mod">
          <ac:chgData name="ALHAMMADI Rayan" userId="2693ed4d-fabb-406d-a744-69ffe8ca3f4b" providerId="ADAL" clId="{9E5674F8-08D8-47BE-8333-9B89723661F9}" dt="2023-11-23T07:20:08.850" v="1700" actId="14100"/>
          <ac:picMkLst>
            <pc:docMk/>
            <pc:sldMk cId="840069952" sldId="2147475798"/>
            <ac:picMk id="38" creationId="{F59BAEB1-E6B4-A2F9-ECD0-82502304AA65}"/>
          </ac:picMkLst>
        </pc:picChg>
        <pc:cxnChg chg="mod">
          <ac:chgData name="ALHAMMADI Rayan" userId="2693ed4d-fabb-406d-a744-69ffe8ca3f4b" providerId="ADAL" clId="{9E5674F8-08D8-47BE-8333-9B89723661F9}" dt="2023-11-23T07:18:29.773" v="1676" actId="14100"/>
          <ac:cxnSpMkLst>
            <pc:docMk/>
            <pc:sldMk cId="840069952" sldId="2147475798"/>
            <ac:cxnSpMk id="22" creationId="{DD01C651-1D94-A40D-740C-E188BBD3945A}"/>
          </ac:cxnSpMkLst>
        </pc:cxnChg>
      </pc:sldChg>
      <pc:sldChg chg="addSp delSp modSp add mod ord">
        <pc:chgData name="ALHAMMADI Rayan" userId="2693ed4d-fabb-406d-a744-69ffe8ca3f4b" providerId="ADAL" clId="{9E5674F8-08D8-47BE-8333-9B89723661F9}" dt="2023-11-23T07:22:06.361" v="1724"/>
        <pc:sldMkLst>
          <pc:docMk/>
          <pc:sldMk cId="1216894851" sldId="2147475799"/>
        </pc:sldMkLst>
        <pc:spChg chg="mod">
          <ac:chgData name="ALHAMMADI Rayan" userId="2693ed4d-fabb-406d-a744-69ffe8ca3f4b" providerId="ADAL" clId="{9E5674F8-08D8-47BE-8333-9B89723661F9}" dt="2023-11-23T07:20:59.381" v="1708" actId="20577"/>
          <ac:spMkLst>
            <pc:docMk/>
            <pc:sldMk cId="1216894851" sldId="2147475799"/>
            <ac:spMk id="2" creationId="{0D71577C-093F-4BDD-AA9B-19B5D86828A1}"/>
          </ac:spMkLst>
        </pc:spChg>
        <pc:spChg chg="del">
          <ac:chgData name="ALHAMMADI Rayan" userId="2693ed4d-fabb-406d-a744-69ffe8ca3f4b" providerId="ADAL" clId="{9E5674F8-08D8-47BE-8333-9B89723661F9}" dt="2023-11-23T07:21:49.186" v="1719" actId="478"/>
          <ac:spMkLst>
            <pc:docMk/>
            <pc:sldMk cId="1216894851" sldId="2147475799"/>
            <ac:spMk id="11" creationId="{446F64F2-3973-7995-6830-916D1B66360C}"/>
          </ac:spMkLst>
        </pc:spChg>
        <pc:spChg chg="del">
          <ac:chgData name="ALHAMMADI Rayan" userId="2693ed4d-fabb-406d-a744-69ffe8ca3f4b" providerId="ADAL" clId="{9E5674F8-08D8-47BE-8333-9B89723661F9}" dt="2023-11-23T07:21:53.412" v="1721" actId="478"/>
          <ac:spMkLst>
            <pc:docMk/>
            <pc:sldMk cId="1216894851" sldId="2147475799"/>
            <ac:spMk id="13" creationId="{8007DDD8-2EBA-FE36-3F02-BF2CF2797456}"/>
          </ac:spMkLst>
        </pc:spChg>
        <pc:spChg chg="add mod ord">
          <ac:chgData name="ALHAMMADI Rayan" userId="2693ed4d-fabb-406d-a744-69ffe8ca3f4b" providerId="ADAL" clId="{9E5674F8-08D8-47BE-8333-9B89723661F9}" dt="2023-11-23T07:21:41.442" v="1717" actId="167"/>
          <ac:spMkLst>
            <pc:docMk/>
            <pc:sldMk cId="1216894851" sldId="2147475799"/>
            <ac:spMk id="16" creationId="{E37B5431-A091-2F4B-82D8-50088036B705}"/>
          </ac:spMkLst>
        </pc:spChg>
        <pc:spChg chg="add mod ord">
          <ac:chgData name="ALHAMMADI Rayan" userId="2693ed4d-fabb-406d-a744-69ffe8ca3f4b" providerId="ADAL" clId="{9E5674F8-08D8-47BE-8333-9B89723661F9}" dt="2023-11-23T07:21:41.442" v="1717" actId="167"/>
          <ac:spMkLst>
            <pc:docMk/>
            <pc:sldMk cId="1216894851" sldId="2147475799"/>
            <ac:spMk id="17" creationId="{2E2A2FFD-562C-85F4-1409-20ADBF47CCD0}"/>
          </ac:spMkLst>
        </pc:spChg>
        <pc:spChg chg="add mod ord">
          <ac:chgData name="ALHAMMADI Rayan" userId="2693ed4d-fabb-406d-a744-69ffe8ca3f4b" providerId="ADAL" clId="{9E5674F8-08D8-47BE-8333-9B89723661F9}" dt="2023-11-23T07:21:41.442" v="1717" actId="167"/>
          <ac:spMkLst>
            <pc:docMk/>
            <pc:sldMk cId="1216894851" sldId="2147475799"/>
            <ac:spMk id="18" creationId="{53CA6CD9-1796-3B6D-CC5C-754E4D222E7A}"/>
          </ac:spMkLst>
        </pc:spChg>
        <pc:spChg chg="del">
          <ac:chgData name="ALHAMMADI Rayan" userId="2693ed4d-fabb-406d-a744-69ffe8ca3f4b" providerId="ADAL" clId="{9E5674F8-08D8-47BE-8333-9B89723661F9}" dt="2023-11-23T07:21:51.577" v="1720" actId="478"/>
          <ac:spMkLst>
            <pc:docMk/>
            <pc:sldMk cId="1216894851" sldId="2147475799"/>
            <ac:spMk id="23" creationId="{70AC19E6-7857-CAF7-B5C2-4952E7DB6485}"/>
          </ac:spMkLst>
        </pc:spChg>
        <pc:spChg chg="del">
          <ac:chgData name="ALHAMMADI Rayan" userId="2693ed4d-fabb-406d-a744-69ffe8ca3f4b" providerId="ADAL" clId="{9E5674F8-08D8-47BE-8333-9B89723661F9}" dt="2023-11-23T07:22:06.076" v="1723" actId="478"/>
          <ac:spMkLst>
            <pc:docMk/>
            <pc:sldMk cId="1216894851" sldId="2147475799"/>
            <ac:spMk id="24" creationId="{90C60784-35A5-2F1F-8D80-F48A497DC3FC}"/>
          </ac:spMkLst>
        </pc:spChg>
        <pc:spChg chg="add mod">
          <ac:chgData name="ALHAMMADI Rayan" userId="2693ed4d-fabb-406d-a744-69ffe8ca3f4b" providerId="ADAL" clId="{9E5674F8-08D8-47BE-8333-9B89723661F9}" dt="2023-11-23T07:22:06.361" v="1724"/>
          <ac:spMkLst>
            <pc:docMk/>
            <pc:sldMk cId="1216894851" sldId="2147475799"/>
            <ac:spMk id="26" creationId="{B0E08082-607E-5F2C-1D76-8B1F110CEC05}"/>
          </ac:spMkLst>
        </pc:spChg>
        <pc:picChg chg="del">
          <ac:chgData name="ALHAMMADI Rayan" userId="2693ed4d-fabb-406d-a744-69ffe8ca3f4b" providerId="ADAL" clId="{9E5674F8-08D8-47BE-8333-9B89723661F9}" dt="2023-11-23T07:21:43.843" v="1718" actId="478"/>
          <ac:picMkLst>
            <pc:docMk/>
            <pc:sldMk cId="1216894851" sldId="2147475799"/>
            <ac:picMk id="14" creationId="{5BB7B056-465F-B075-F7FA-D170973870F4}"/>
          </ac:picMkLst>
        </pc:picChg>
        <pc:picChg chg="del">
          <ac:chgData name="ALHAMMADI Rayan" userId="2693ed4d-fabb-406d-a744-69ffe8ca3f4b" providerId="ADAL" clId="{9E5674F8-08D8-47BE-8333-9B89723661F9}" dt="2023-11-23T07:21:43.843" v="1718" actId="478"/>
          <ac:picMkLst>
            <pc:docMk/>
            <pc:sldMk cId="1216894851" sldId="2147475799"/>
            <ac:picMk id="19" creationId="{CE4C15E1-29FB-5A74-DCE4-5C50430CE8E0}"/>
          </ac:picMkLst>
        </pc:picChg>
        <pc:picChg chg="add mod ord">
          <ac:chgData name="ALHAMMADI Rayan" userId="2693ed4d-fabb-406d-a744-69ffe8ca3f4b" providerId="ADAL" clId="{9E5674F8-08D8-47BE-8333-9B89723661F9}" dt="2023-11-23T07:21:41.442" v="1717" actId="167"/>
          <ac:picMkLst>
            <pc:docMk/>
            <pc:sldMk cId="1216894851" sldId="2147475799"/>
            <ac:picMk id="20" creationId="{8E6C639E-D386-427E-5645-DC05A3D6D109}"/>
          </ac:picMkLst>
        </pc:picChg>
        <pc:picChg chg="add mod ord">
          <ac:chgData name="ALHAMMADI Rayan" userId="2693ed4d-fabb-406d-a744-69ffe8ca3f4b" providerId="ADAL" clId="{9E5674F8-08D8-47BE-8333-9B89723661F9}" dt="2023-11-23T07:21:41.442" v="1717" actId="167"/>
          <ac:picMkLst>
            <pc:docMk/>
            <pc:sldMk cId="1216894851" sldId="2147475799"/>
            <ac:picMk id="21" creationId="{E6056B3D-9E91-83A1-9B5E-8AB3CEFD8E2B}"/>
          </ac:picMkLst>
        </pc:picChg>
        <pc:picChg chg="add mod ord">
          <ac:chgData name="ALHAMMADI Rayan" userId="2693ed4d-fabb-406d-a744-69ffe8ca3f4b" providerId="ADAL" clId="{9E5674F8-08D8-47BE-8333-9B89723661F9}" dt="2023-11-23T07:21:41.442" v="1717" actId="167"/>
          <ac:picMkLst>
            <pc:docMk/>
            <pc:sldMk cId="1216894851" sldId="2147475799"/>
            <ac:picMk id="22" creationId="{C5A3C966-19C5-D022-E09F-D707E8559884}"/>
          </ac:picMkLst>
        </pc:picChg>
        <pc:picChg chg="del">
          <ac:chgData name="ALHAMMADI Rayan" userId="2693ed4d-fabb-406d-a744-69ffe8ca3f4b" providerId="ADAL" clId="{9E5674F8-08D8-47BE-8333-9B89723661F9}" dt="2023-11-23T07:21:43.843" v="1718" actId="478"/>
          <ac:picMkLst>
            <pc:docMk/>
            <pc:sldMk cId="1216894851" sldId="2147475799"/>
            <ac:picMk id="25" creationId="{D4694DCC-8C71-E7E6-9532-244C88F7FD30}"/>
          </ac:picMkLst>
        </pc:picChg>
        <pc:cxnChg chg="mod">
          <ac:chgData name="ALHAMMADI Rayan" userId="2693ed4d-fabb-406d-a744-69ffe8ca3f4b" providerId="ADAL" clId="{9E5674F8-08D8-47BE-8333-9B89723661F9}" dt="2023-11-23T07:21:06.157" v="1710" actId="1038"/>
          <ac:cxnSpMkLst>
            <pc:docMk/>
            <pc:sldMk cId="1216894851" sldId="2147475799"/>
            <ac:cxnSpMk id="3" creationId="{4F4B3EFD-D33D-7EA1-5F4E-FD924BA3C5BF}"/>
          </ac:cxnSpMkLst>
        </pc:cxnChg>
      </pc:sldChg>
      <pc:sldChg chg="addSp delSp modSp add mod">
        <pc:chgData name="ALHAMMADI Rayan" userId="2693ed4d-fabb-406d-a744-69ffe8ca3f4b" providerId="ADAL" clId="{9E5674F8-08D8-47BE-8333-9B89723661F9}" dt="2023-11-23T07:22:39.452" v="1733"/>
        <pc:sldMkLst>
          <pc:docMk/>
          <pc:sldMk cId="3122023882" sldId="2147475800"/>
        </pc:sldMkLst>
        <pc:spChg chg="mod">
          <ac:chgData name="ALHAMMADI Rayan" userId="2693ed4d-fabb-406d-a744-69ffe8ca3f4b" providerId="ADAL" clId="{9E5674F8-08D8-47BE-8333-9B89723661F9}" dt="2023-11-23T07:22:20.426" v="1729" actId="20577"/>
          <ac:spMkLst>
            <pc:docMk/>
            <pc:sldMk cId="3122023882" sldId="2147475800"/>
            <ac:spMk id="2" creationId="{0D71577C-093F-4BDD-AA9B-19B5D86828A1}"/>
          </ac:spMkLst>
        </pc:spChg>
        <pc:spChg chg="add mod">
          <ac:chgData name="ALHAMMADI Rayan" userId="2693ed4d-fabb-406d-a744-69ffe8ca3f4b" providerId="ADAL" clId="{9E5674F8-08D8-47BE-8333-9B89723661F9}" dt="2023-11-23T07:22:39.452" v="1733"/>
          <ac:spMkLst>
            <pc:docMk/>
            <pc:sldMk cId="3122023882" sldId="2147475800"/>
            <ac:spMk id="11" creationId="{1E577583-2077-5A10-45EA-8D47F0B13AB1}"/>
          </ac:spMkLst>
        </pc:spChg>
        <pc:spChg chg="del">
          <ac:chgData name="ALHAMMADI Rayan" userId="2693ed4d-fabb-406d-a744-69ffe8ca3f4b" providerId="ADAL" clId="{9E5674F8-08D8-47BE-8333-9B89723661F9}" dt="2023-11-23T07:22:35.541" v="1731" actId="478"/>
          <ac:spMkLst>
            <pc:docMk/>
            <pc:sldMk cId="3122023882" sldId="2147475800"/>
            <ac:spMk id="12" creationId="{2933B354-4869-EA38-7F87-490B9078262D}"/>
          </ac:spMkLst>
        </pc:spChg>
        <pc:spChg chg="add mod">
          <ac:chgData name="ALHAMMADI Rayan" userId="2693ed4d-fabb-406d-a744-69ffe8ca3f4b" providerId="ADAL" clId="{9E5674F8-08D8-47BE-8333-9B89723661F9}" dt="2023-11-23T07:22:39.452" v="1733"/>
          <ac:spMkLst>
            <pc:docMk/>
            <pc:sldMk cId="3122023882" sldId="2147475800"/>
            <ac:spMk id="13" creationId="{3DC9A956-472E-D46C-B857-F9F56737CA96}"/>
          </ac:spMkLst>
        </pc:spChg>
        <pc:spChg chg="del">
          <ac:chgData name="ALHAMMADI Rayan" userId="2693ed4d-fabb-406d-a744-69ffe8ca3f4b" providerId="ADAL" clId="{9E5674F8-08D8-47BE-8333-9B89723661F9}" dt="2023-11-23T07:22:35.541" v="1731" actId="478"/>
          <ac:spMkLst>
            <pc:docMk/>
            <pc:sldMk cId="3122023882" sldId="2147475800"/>
            <ac:spMk id="16" creationId="{E37B5431-A091-2F4B-82D8-50088036B705}"/>
          </ac:spMkLst>
        </pc:spChg>
        <pc:spChg chg="del">
          <ac:chgData name="ALHAMMADI Rayan" userId="2693ed4d-fabb-406d-a744-69ffe8ca3f4b" providerId="ADAL" clId="{9E5674F8-08D8-47BE-8333-9B89723661F9}" dt="2023-11-23T07:22:38.365" v="1732" actId="478"/>
          <ac:spMkLst>
            <pc:docMk/>
            <pc:sldMk cId="3122023882" sldId="2147475800"/>
            <ac:spMk id="17" creationId="{2E2A2FFD-562C-85F4-1409-20ADBF47CCD0}"/>
          </ac:spMkLst>
        </pc:spChg>
        <pc:spChg chg="del">
          <ac:chgData name="ALHAMMADI Rayan" userId="2693ed4d-fabb-406d-a744-69ffe8ca3f4b" providerId="ADAL" clId="{9E5674F8-08D8-47BE-8333-9B89723661F9}" dt="2023-11-23T07:22:35.541" v="1731" actId="478"/>
          <ac:spMkLst>
            <pc:docMk/>
            <pc:sldMk cId="3122023882" sldId="2147475800"/>
            <ac:spMk id="18" creationId="{53CA6CD9-1796-3B6D-CC5C-754E4D222E7A}"/>
          </ac:spMkLst>
        </pc:spChg>
        <pc:picChg chg="add mod">
          <ac:chgData name="ALHAMMADI Rayan" userId="2693ed4d-fabb-406d-a744-69ffe8ca3f4b" providerId="ADAL" clId="{9E5674F8-08D8-47BE-8333-9B89723661F9}" dt="2023-11-23T07:22:39.452" v="1733"/>
          <ac:picMkLst>
            <pc:docMk/>
            <pc:sldMk cId="3122023882" sldId="2147475800"/>
            <ac:picMk id="14" creationId="{0B7387B2-9DF3-7AB9-D831-EC6CA735B08A}"/>
          </ac:picMkLst>
        </pc:picChg>
        <pc:picChg chg="add mod">
          <ac:chgData name="ALHAMMADI Rayan" userId="2693ed4d-fabb-406d-a744-69ffe8ca3f4b" providerId="ADAL" clId="{9E5674F8-08D8-47BE-8333-9B89723661F9}" dt="2023-11-23T07:22:39.452" v="1733"/>
          <ac:picMkLst>
            <pc:docMk/>
            <pc:sldMk cId="3122023882" sldId="2147475800"/>
            <ac:picMk id="19" creationId="{54699A0B-FA0D-216D-28F1-9FB32C800599}"/>
          </ac:picMkLst>
        </pc:picChg>
        <pc:picChg chg="del">
          <ac:chgData name="ALHAMMADI Rayan" userId="2693ed4d-fabb-406d-a744-69ffe8ca3f4b" providerId="ADAL" clId="{9E5674F8-08D8-47BE-8333-9B89723661F9}" dt="2023-11-23T07:22:35.541" v="1731" actId="478"/>
          <ac:picMkLst>
            <pc:docMk/>
            <pc:sldMk cId="3122023882" sldId="2147475800"/>
            <ac:picMk id="20" creationId="{8E6C639E-D386-427E-5645-DC05A3D6D109}"/>
          </ac:picMkLst>
        </pc:picChg>
        <pc:picChg chg="del">
          <ac:chgData name="ALHAMMADI Rayan" userId="2693ed4d-fabb-406d-a744-69ffe8ca3f4b" providerId="ADAL" clId="{9E5674F8-08D8-47BE-8333-9B89723661F9}" dt="2023-11-23T07:22:35.541" v="1731" actId="478"/>
          <ac:picMkLst>
            <pc:docMk/>
            <pc:sldMk cId="3122023882" sldId="2147475800"/>
            <ac:picMk id="21" creationId="{E6056B3D-9E91-83A1-9B5E-8AB3CEFD8E2B}"/>
          </ac:picMkLst>
        </pc:picChg>
        <pc:picChg chg="del">
          <ac:chgData name="ALHAMMADI Rayan" userId="2693ed4d-fabb-406d-a744-69ffe8ca3f4b" providerId="ADAL" clId="{9E5674F8-08D8-47BE-8333-9B89723661F9}" dt="2023-11-23T07:22:35.541" v="1731" actId="478"/>
          <ac:picMkLst>
            <pc:docMk/>
            <pc:sldMk cId="3122023882" sldId="2147475800"/>
            <ac:picMk id="22" creationId="{C5A3C966-19C5-D022-E09F-D707E8559884}"/>
          </ac:picMkLst>
        </pc:picChg>
        <pc:cxnChg chg="mod">
          <ac:chgData name="ALHAMMADI Rayan" userId="2693ed4d-fabb-406d-a744-69ffe8ca3f4b" providerId="ADAL" clId="{9E5674F8-08D8-47BE-8333-9B89723661F9}" dt="2023-11-23T07:22:23.916" v="1730" actId="14100"/>
          <ac:cxnSpMkLst>
            <pc:docMk/>
            <pc:sldMk cId="3122023882" sldId="2147475800"/>
            <ac:cxnSpMk id="3" creationId="{4F4B3EFD-D33D-7EA1-5F4E-FD924BA3C5BF}"/>
          </ac:cxnSpMkLst>
        </pc:cxnChg>
      </pc:sldChg>
      <pc:sldMasterChg chg="delSldLayout modSldLayout">
        <pc:chgData name="ALHAMMADI Rayan" userId="2693ed4d-fabb-406d-a744-69ffe8ca3f4b" providerId="ADAL" clId="{9E5674F8-08D8-47BE-8333-9B89723661F9}" dt="2023-11-23T10:33:45.188" v="1743" actId="1037"/>
        <pc:sldMasterMkLst>
          <pc:docMk/>
          <pc:sldMasterMk cId="1308839453" sldId="2147483836"/>
        </pc:sldMasterMkLst>
        <pc:sldLayoutChg chg="addSp delSp modSp mod">
          <pc:chgData name="ALHAMMADI Rayan" userId="2693ed4d-fabb-406d-a744-69ffe8ca3f4b" providerId="ADAL" clId="{9E5674F8-08D8-47BE-8333-9B89723661F9}" dt="2023-11-23T05:28:03.496" v="7" actId="167"/>
          <pc:sldLayoutMkLst>
            <pc:docMk/>
            <pc:sldMasterMk cId="1308839453" sldId="2147483836"/>
            <pc:sldLayoutMk cId="1179287854" sldId="2147483921"/>
          </pc:sldLayoutMkLst>
          <pc:picChg chg="del">
            <ac:chgData name="ALHAMMADI Rayan" userId="2693ed4d-fabb-406d-a744-69ffe8ca3f4b" providerId="ADAL" clId="{9E5674F8-08D8-47BE-8333-9B89723661F9}" dt="2023-11-23T05:27:53.243" v="3" actId="478"/>
            <ac:picMkLst>
              <pc:docMk/>
              <pc:sldMasterMk cId="1308839453" sldId="2147483836"/>
              <pc:sldLayoutMk cId="1179287854" sldId="2147483921"/>
              <ac:picMk id="15" creationId="{F8D9C3C0-A861-56DD-F824-D238A6F8E2E8}"/>
            </ac:picMkLst>
          </pc:picChg>
          <pc:picChg chg="add mod ord">
            <ac:chgData name="ALHAMMADI Rayan" userId="2693ed4d-fabb-406d-a744-69ffe8ca3f4b" providerId="ADAL" clId="{9E5674F8-08D8-47BE-8333-9B89723661F9}" dt="2023-11-23T05:28:03.496" v="7" actId="167"/>
            <ac:picMkLst>
              <pc:docMk/>
              <pc:sldMasterMk cId="1308839453" sldId="2147483836"/>
              <pc:sldLayoutMk cId="1179287854" sldId="2147483921"/>
              <ac:picMk id="16" creationId="{1CEC2AE2-034E-16B6-3B08-CFD8CF72A25E}"/>
            </ac:picMkLst>
          </pc:picChg>
        </pc:sldLayoutChg>
        <pc:sldLayoutChg chg="modSp">
          <pc:chgData name="ALHAMMADI Rayan" userId="2693ed4d-fabb-406d-a744-69ffe8ca3f4b" providerId="ADAL" clId="{9E5674F8-08D8-47BE-8333-9B89723661F9}" dt="2023-11-23T10:33:45.188" v="1743" actId="1037"/>
          <pc:sldLayoutMkLst>
            <pc:docMk/>
            <pc:sldMasterMk cId="1308839453" sldId="2147483836"/>
            <pc:sldLayoutMk cId="2817808155" sldId="2147483922"/>
          </pc:sldLayoutMkLst>
          <pc:picChg chg="mod">
            <ac:chgData name="ALHAMMADI Rayan" userId="2693ed4d-fabb-406d-a744-69ffe8ca3f4b" providerId="ADAL" clId="{9E5674F8-08D8-47BE-8333-9B89723661F9}" dt="2023-11-23T10:33:45.188" v="1743" actId="1037"/>
            <ac:picMkLst>
              <pc:docMk/>
              <pc:sldMasterMk cId="1308839453" sldId="2147483836"/>
              <pc:sldLayoutMk cId="2817808155" sldId="2147483922"/>
              <ac:picMk id="9" creationId="{4399F8CE-56E2-5A1D-F55E-195938C9F0A9}"/>
            </ac:picMkLst>
          </pc:picChg>
        </pc:sldLayoutChg>
        <pc:sldLayoutChg chg="del">
          <pc:chgData name="ALHAMMADI Rayan" userId="2693ed4d-fabb-406d-a744-69ffe8ca3f4b" providerId="ADAL" clId="{9E5674F8-08D8-47BE-8333-9B89723661F9}" dt="2023-11-23T07:13:14.706" v="1612" actId="47"/>
          <pc:sldLayoutMkLst>
            <pc:docMk/>
            <pc:sldMasterMk cId="1308839453" sldId="2147483836"/>
            <pc:sldLayoutMk cId="350336868" sldId="2147483927"/>
          </pc:sldLayoutMkLst>
        </pc:sldLayoutChg>
        <pc:sldLayoutChg chg="del">
          <pc:chgData name="ALHAMMADI Rayan" userId="2693ed4d-fabb-406d-a744-69ffe8ca3f4b" providerId="ADAL" clId="{9E5674F8-08D8-47BE-8333-9B89723661F9}" dt="2023-11-23T06:43:17.892" v="1294" actId="2696"/>
          <pc:sldLayoutMkLst>
            <pc:docMk/>
            <pc:sldMasterMk cId="1308839453" sldId="2147483836"/>
            <pc:sldLayoutMk cId="389651457" sldId="2147483927"/>
          </pc:sldLayoutMkLst>
        </pc:sldLayoutChg>
        <pc:sldLayoutChg chg="del">
          <pc:chgData name="ALHAMMADI Rayan" userId="2693ed4d-fabb-406d-a744-69ffe8ca3f4b" providerId="ADAL" clId="{9E5674F8-08D8-47BE-8333-9B89723661F9}" dt="2023-11-23T06:28:02.137" v="949" actId="2696"/>
          <pc:sldLayoutMkLst>
            <pc:docMk/>
            <pc:sldMasterMk cId="1308839453" sldId="2147483836"/>
            <pc:sldLayoutMk cId="1089669876" sldId="2147483927"/>
          </pc:sldLayoutMkLst>
        </pc:sldLayoutChg>
        <pc:sldLayoutChg chg="del">
          <pc:chgData name="ALHAMMADI Rayan" userId="2693ed4d-fabb-406d-a744-69ffe8ca3f4b" providerId="ADAL" clId="{9E5674F8-08D8-47BE-8333-9B89723661F9}" dt="2023-11-23T07:02:34.841" v="1522" actId="2696"/>
          <pc:sldLayoutMkLst>
            <pc:docMk/>
            <pc:sldMasterMk cId="1308839453" sldId="2147483836"/>
            <pc:sldLayoutMk cId="1633400891" sldId="2147483927"/>
          </pc:sldLayoutMkLst>
        </pc:sldLayoutChg>
        <pc:sldLayoutChg chg="del">
          <pc:chgData name="ALHAMMADI Rayan" userId="2693ed4d-fabb-406d-a744-69ffe8ca3f4b" providerId="ADAL" clId="{9E5674F8-08D8-47BE-8333-9B89723661F9}" dt="2023-11-23T06:33:57.948" v="1104" actId="2696"/>
          <pc:sldLayoutMkLst>
            <pc:docMk/>
            <pc:sldMasterMk cId="1308839453" sldId="2147483836"/>
            <pc:sldLayoutMk cId="2492645188" sldId="2147483927"/>
          </pc:sldLayoutMkLst>
        </pc:sldLayoutChg>
        <pc:sldLayoutChg chg="del">
          <pc:chgData name="ALHAMMADI Rayan" userId="2693ed4d-fabb-406d-a744-69ffe8ca3f4b" providerId="ADAL" clId="{9E5674F8-08D8-47BE-8333-9B89723661F9}" dt="2023-11-23T07:22:45.466" v="1734" actId="2696"/>
          <pc:sldLayoutMkLst>
            <pc:docMk/>
            <pc:sldMasterMk cId="1308839453" sldId="2147483836"/>
            <pc:sldLayoutMk cId="3978113510" sldId="2147483927"/>
          </pc:sldLayoutMkLst>
        </pc:sldLayoutChg>
      </pc:sldMasterChg>
    </pc:docChg>
  </pc:docChgLst>
  <pc:docChgLst>
    <pc:chgData name="ALHAMMADI Rayan" userId="2693ed4d-fabb-406d-a744-69ffe8ca3f4b" providerId="ADAL" clId="{FA91606B-3B24-49DC-A24C-20479DCBCA8E}"/>
    <pc:docChg chg="undo custSel addSld delSld modSld sldOrd modMainMaster delSection modSection">
      <pc:chgData name="ALHAMMADI Rayan" userId="2693ed4d-fabb-406d-a744-69ffe8ca3f4b" providerId="ADAL" clId="{FA91606B-3B24-49DC-A24C-20479DCBCA8E}" dt="2023-11-22T12:20:27.512" v="5069" actId="2696"/>
      <pc:docMkLst>
        <pc:docMk/>
      </pc:docMkLst>
      <pc:sldChg chg="add del">
        <pc:chgData name="ALHAMMADI Rayan" userId="2693ed4d-fabb-406d-a744-69ffe8ca3f4b" providerId="ADAL" clId="{FA91606B-3B24-49DC-A24C-20479DCBCA8E}" dt="2023-11-22T07:33:43.031" v="29" actId="2696"/>
        <pc:sldMkLst>
          <pc:docMk/>
          <pc:sldMk cId="482875723" sldId="258"/>
        </pc:sldMkLst>
      </pc:sldChg>
      <pc:sldChg chg="del">
        <pc:chgData name="ALHAMMADI Rayan" userId="2693ed4d-fabb-406d-a744-69ffe8ca3f4b" providerId="ADAL" clId="{FA91606B-3B24-49DC-A24C-20479DCBCA8E}" dt="2023-11-22T10:40:00.865" v="1888" actId="47"/>
        <pc:sldMkLst>
          <pc:docMk/>
          <pc:sldMk cId="3189736711" sldId="259"/>
        </pc:sldMkLst>
      </pc:sldChg>
      <pc:sldChg chg="addSp delSp modSp mod">
        <pc:chgData name="ALHAMMADI Rayan" userId="2693ed4d-fabb-406d-a744-69ffe8ca3f4b" providerId="ADAL" clId="{FA91606B-3B24-49DC-A24C-20479DCBCA8E}" dt="2023-11-22T07:44:52.893" v="133"/>
        <pc:sldMkLst>
          <pc:docMk/>
          <pc:sldMk cId="2232443045" sldId="260"/>
        </pc:sldMkLst>
        <pc:spChg chg="add del mod">
          <ac:chgData name="ALHAMMADI Rayan" userId="2693ed4d-fabb-406d-a744-69ffe8ca3f4b" providerId="ADAL" clId="{FA91606B-3B24-49DC-A24C-20479DCBCA8E}" dt="2023-11-22T07:43:58.394" v="122"/>
          <ac:spMkLst>
            <pc:docMk/>
            <pc:sldMk cId="2232443045" sldId="260"/>
            <ac:spMk id="2" creationId="{F57E6436-59AD-31AD-939B-B395B6144597}"/>
          </ac:spMkLst>
        </pc:spChg>
        <pc:spChg chg="add del mod">
          <ac:chgData name="ALHAMMADI Rayan" userId="2693ed4d-fabb-406d-a744-69ffe8ca3f4b" providerId="ADAL" clId="{FA91606B-3B24-49DC-A24C-20479DCBCA8E}" dt="2023-11-22T07:43:58.394" v="122"/>
          <ac:spMkLst>
            <pc:docMk/>
            <pc:sldMk cId="2232443045" sldId="260"/>
            <ac:spMk id="3" creationId="{4676B559-2C0C-7B55-5D31-C00057D3506B}"/>
          </ac:spMkLst>
        </pc:spChg>
        <pc:spChg chg="add del mod">
          <ac:chgData name="ALHAMMADI Rayan" userId="2693ed4d-fabb-406d-a744-69ffe8ca3f4b" providerId="ADAL" clId="{FA91606B-3B24-49DC-A24C-20479DCBCA8E}" dt="2023-11-22T07:43:58.394" v="122"/>
          <ac:spMkLst>
            <pc:docMk/>
            <pc:sldMk cId="2232443045" sldId="260"/>
            <ac:spMk id="4" creationId="{490B011E-80B7-4650-F150-9E7B4078EF21}"/>
          </ac:spMkLst>
        </pc:spChg>
        <pc:spChg chg="add del mod">
          <ac:chgData name="ALHAMMADI Rayan" userId="2693ed4d-fabb-406d-a744-69ffe8ca3f4b" providerId="ADAL" clId="{FA91606B-3B24-49DC-A24C-20479DCBCA8E}" dt="2023-11-22T07:43:58.394" v="122"/>
          <ac:spMkLst>
            <pc:docMk/>
            <pc:sldMk cId="2232443045" sldId="260"/>
            <ac:spMk id="5" creationId="{2D3A2330-28BB-7AF8-1871-88F9F422D2E8}"/>
          </ac:spMkLst>
        </pc:spChg>
        <pc:spChg chg="add del mod">
          <ac:chgData name="ALHAMMADI Rayan" userId="2693ed4d-fabb-406d-a744-69ffe8ca3f4b" providerId="ADAL" clId="{FA91606B-3B24-49DC-A24C-20479DCBCA8E}" dt="2023-11-22T07:43:58.394" v="122"/>
          <ac:spMkLst>
            <pc:docMk/>
            <pc:sldMk cId="2232443045" sldId="260"/>
            <ac:spMk id="6" creationId="{250C0F1C-7F4A-6F0E-0638-EFDFE4D99314}"/>
          </ac:spMkLst>
        </pc:spChg>
        <pc:spChg chg="add del mod">
          <ac:chgData name="ALHAMMADI Rayan" userId="2693ed4d-fabb-406d-a744-69ffe8ca3f4b" providerId="ADAL" clId="{FA91606B-3B24-49DC-A24C-20479DCBCA8E}" dt="2023-11-22T07:43:58.394" v="122"/>
          <ac:spMkLst>
            <pc:docMk/>
            <pc:sldMk cId="2232443045" sldId="260"/>
            <ac:spMk id="7" creationId="{7A80F8ED-2D95-4638-83BB-522A5CEACBAF}"/>
          </ac:spMkLst>
        </pc:spChg>
        <pc:spChg chg="add mod">
          <ac:chgData name="ALHAMMADI Rayan" userId="2693ed4d-fabb-406d-a744-69ffe8ca3f4b" providerId="ADAL" clId="{FA91606B-3B24-49DC-A24C-20479DCBCA8E}" dt="2023-11-22T07:44:05.604" v="125"/>
          <ac:spMkLst>
            <pc:docMk/>
            <pc:sldMk cId="2232443045" sldId="260"/>
            <ac:spMk id="10" creationId="{ABB33EA5-6EA9-4184-78D0-FBAEEAC9CB67}"/>
          </ac:spMkLst>
        </pc:spChg>
        <pc:spChg chg="add mod">
          <ac:chgData name="ALHAMMADI Rayan" userId="2693ed4d-fabb-406d-a744-69ffe8ca3f4b" providerId="ADAL" clId="{FA91606B-3B24-49DC-A24C-20479DCBCA8E}" dt="2023-11-22T07:44:05.604" v="125"/>
          <ac:spMkLst>
            <pc:docMk/>
            <pc:sldMk cId="2232443045" sldId="260"/>
            <ac:spMk id="11" creationId="{02AA1F1E-6E09-B92C-4E82-F2051A1E5A66}"/>
          </ac:spMkLst>
        </pc:spChg>
        <pc:spChg chg="add mod">
          <ac:chgData name="ALHAMMADI Rayan" userId="2693ed4d-fabb-406d-a744-69ffe8ca3f4b" providerId="ADAL" clId="{FA91606B-3B24-49DC-A24C-20479DCBCA8E}" dt="2023-11-22T07:44:05.604" v="125"/>
          <ac:spMkLst>
            <pc:docMk/>
            <pc:sldMk cId="2232443045" sldId="260"/>
            <ac:spMk id="12" creationId="{20792AD5-B2E3-46CE-BB8E-D10B65E496C3}"/>
          </ac:spMkLst>
        </pc:spChg>
        <pc:spChg chg="add mod">
          <ac:chgData name="ALHAMMADI Rayan" userId="2693ed4d-fabb-406d-a744-69ffe8ca3f4b" providerId="ADAL" clId="{FA91606B-3B24-49DC-A24C-20479DCBCA8E}" dt="2023-11-22T07:44:05.604" v="125"/>
          <ac:spMkLst>
            <pc:docMk/>
            <pc:sldMk cId="2232443045" sldId="260"/>
            <ac:spMk id="13" creationId="{D0C07922-F75C-5DE5-34A8-DE85A526D103}"/>
          </ac:spMkLst>
        </pc:spChg>
        <pc:spChg chg="add mod">
          <ac:chgData name="ALHAMMADI Rayan" userId="2693ed4d-fabb-406d-a744-69ffe8ca3f4b" providerId="ADAL" clId="{FA91606B-3B24-49DC-A24C-20479DCBCA8E}" dt="2023-11-22T07:44:05.604" v="125"/>
          <ac:spMkLst>
            <pc:docMk/>
            <pc:sldMk cId="2232443045" sldId="260"/>
            <ac:spMk id="14" creationId="{BA9888AA-B206-B2D0-FFE5-62D666F1321A}"/>
          </ac:spMkLst>
        </pc:spChg>
        <pc:spChg chg="add mod">
          <ac:chgData name="ALHAMMADI Rayan" userId="2693ed4d-fabb-406d-a744-69ffe8ca3f4b" providerId="ADAL" clId="{FA91606B-3B24-49DC-A24C-20479DCBCA8E}" dt="2023-11-22T07:44:05.604" v="125"/>
          <ac:spMkLst>
            <pc:docMk/>
            <pc:sldMk cId="2232443045" sldId="260"/>
            <ac:spMk id="15" creationId="{A87EA1AF-A066-1DD4-E718-7D76C5FC4546}"/>
          </ac:spMkLst>
        </pc:spChg>
        <pc:spChg chg="del">
          <ac:chgData name="ALHAMMADI Rayan" userId="2693ed4d-fabb-406d-a744-69ffe8ca3f4b" providerId="ADAL" clId="{FA91606B-3B24-49DC-A24C-20479DCBCA8E}" dt="2023-11-22T07:43:56.944" v="120" actId="478"/>
          <ac:spMkLst>
            <pc:docMk/>
            <pc:sldMk cId="2232443045" sldId="260"/>
            <ac:spMk id="74" creationId="{2B488DE1-6C9E-B9A3-7FE5-495232D6B644}"/>
          </ac:spMkLst>
        </pc:spChg>
        <pc:spChg chg="del">
          <ac:chgData name="ALHAMMADI Rayan" userId="2693ed4d-fabb-406d-a744-69ffe8ca3f4b" providerId="ADAL" clId="{FA91606B-3B24-49DC-A24C-20479DCBCA8E}" dt="2023-11-22T07:43:56.944" v="120" actId="478"/>
          <ac:spMkLst>
            <pc:docMk/>
            <pc:sldMk cId="2232443045" sldId="260"/>
            <ac:spMk id="75" creationId="{8EC05593-3AE0-D1B3-4F7F-174A30A67BF9}"/>
          </ac:spMkLst>
        </pc:spChg>
        <pc:spChg chg="del">
          <ac:chgData name="ALHAMMADI Rayan" userId="2693ed4d-fabb-406d-a744-69ffe8ca3f4b" providerId="ADAL" clId="{FA91606B-3B24-49DC-A24C-20479DCBCA8E}" dt="2023-11-22T07:43:56.944" v="120" actId="478"/>
          <ac:spMkLst>
            <pc:docMk/>
            <pc:sldMk cId="2232443045" sldId="260"/>
            <ac:spMk id="76" creationId="{6418CCE4-EEF5-BA70-E0C2-69FBCBC123CA}"/>
          </ac:spMkLst>
        </pc:spChg>
        <pc:spChg chg="del">
          <ac:chgData name="ALHAMMADI Rayan" userId="2693ed4d-fabb-406d-a744-69ffe8ca3f4b" providerId="ADAL" clId="{FA91606B-3B24-49DC-A24C-20479DCBCA8E}" dt="2023-11-22T07:43:56.944" v="120" actId="478"/>
          <ac:spMkLst>
            <pc:docMk/>
            <pc:sldMk cId="2232443045" sldId="260"/>
            <ac:spMk id="77" creationId="{69436F73-7D60-CCE0-02F1-5598035A46F9}"/>
          </ac:spMkLst>
        </pc:spChg>
        <pc:spChg chg="del">
          <ac:chgData name="ALHAMMADI Rayan" userId="2693ed4d-fabb-406d-a744-69ffe8ca3f4b" providerId="ADAL" clId="{FA91606B-3B24-49DC-A24C-20479DCBCA8E}" dt="2023-11-22T07:43:56.944" v="120" actId="478"/>
          <ac:spMkLst>
            <pc:docMk/>
            <pc:sldMk cId="2232443045" sldId="260"/>
            <ac:spMk id="78" creationId="{4D47352F-4FC5-E8D1-F84B-5163CA991DCF}"/>
          </ac:spMkLst>
        </pc:spChg>
        <pc:spChg chg="del">
          <ac:chgData name="ALHAMMADI Rayan" userId="2693ed4d-fabb-406d-a744-69ffe8ca3f4b" providerId="ADAL" clId="{FA91606B-3B24-49DC-A24C-20479DCBCA8E}" dt="2023-11-22T07:43:56.944" v="120" actId="478"/>
          <ac:spMkLst>
            <pc:docMk/>
            <pc:sldMk cId="2232443045" sldId="260"/>
            <ac:spMk id="79" creationId="{0F5DA616-E8AF-EE13-7C64-5BF276E9F711}"/>
          </ac:spMkLst>
        </pc:spChg>
        <pc:spChg chg="mod">
          <ac:chgData name="ALHAMMADI Rayan" userId="2693ed4d-fabb-406d-a744-69ffe8ca3f4b" providerId="ADAL" clId="{FA91606B-3B24-49DC-A24C-20479DCBCA8E}" dt="2023-11-22T07:44:20.475" v="126" actId="20577"/>
          <ac:spMkLst>
            <pc:docMk/>
            <pc:sldMk cId="2232443045" sldId="260"/>
            <ac:spMk id="86" creationId="{5975012E-0D5E-F3C3-31C7-971745B3E8D9}"/>
          </ac:spMkLst>
        </pc:spChg>
        <pc:spChg chg="mod">
          <ac:chgData name="ALHAMMADI Rayan" userId="2693ed4d-fabb-406d-a744-69ffe8ca3f4b" providerId="ADAL" clId="{FA91606B-3B24-49DC-A24C-20479DCBCA8E}" dt="2023-11-22T07:44:52.893" v="133"/>
          <ac:spMkLst>
            <pc:docMk/>
            <pc:sldMk cId="2232443045" sldId="260"/>
            <ac:spMk id="119" creationId="{FF91C4FA-0195-92F5-28AB-4B7DF975C793}"/>
          </ac:spMkLst>
        </pc:spChg>
        <pc:graphicFrameChg chg="add del mod">
          <ac:chgData name="ALHAMMADI Rayan" userId="2693ed4d-fabb-406d-a744-69ffe8ca3f4b" providerId="ADAL" clId="{FA91606B-3B24-49DC-A24C-20479DCBCA8E}" dt="2023-11-22T07:43:58.394" v="122"/>
          <ac:graphicFrameMkLst>
            <pc:docMk/>
            <pc:sldMk cId="2232443045" sldId="260"/>
            <ac:graphicFrameMk id="8" creationId="{4C5DB875-3246-4CF1-7BF3-41037E58C50D}"/>
          </ac:graphicFrameMkLst>
        </pc:graphicFrameChg>
        <pc:graphicFrameChg chg="add del mod">
          <ac:chgData name="ALHAMMADI Rayan" userId="2693ed4d-fabb-406d-a744-69ffe8ca3f4b" providerId="ADAL" clId="{FA91606B-3B24-49DC-A24C-20479DCBCA8E}" dt="2023-11-22T07:43:58.394" v="122"/>
          <ac:graphicFrameMkLst>
            <pc:docMk/>
            <pc:sldMk cId="2232443045" sldId="260"/>
            <ac:graphicFrameMk id="9" creationId="{744AAEE9-10EE-9347-8235-4544BCF6FD77}"/>
          </ac:graphicFrameMkLst>
        </pc:graphicFrameChg>
        <pc:graphicFrameChg chg="add mod">
          <ac:chgData name="ALHAMMADI Rayan" userId="2693ed4d-fabb-406d-a744-69ffe8ca3f4b" providerId="ADAL" clId="{FA91606B-3B24-49DC-A24C-20479DCBCA8E}" dt="2023-11-22T07:44:05.604" v="125"/>
          <ac:graphicFrameMkLst>
            <pc:docMk/>
            <pc:sldMk cId="2232443045" sldId="260"/>
            <ac:graphicFrameMk id="16" creationId="{C59F88A5-46E4-5552-9971-BA4742EC63CA}"/>
          </ac:graphicFrameMkLst>
        </pc:graphicFrameChg>
        <pc:graphicFrameChg chg="add mod">
          <ac:chgData name="ALHAMMADI Rayan" userId="2693ed4d-fabb-406d-a744-69ffe8ca3f4b" providerId="ADAL" clId="{FA91606B-3B24-49DC-A24C-20479DCBCA8E}" dt="2023-11-22T07:44:05.604" v="125"/>
          <ac:graphicFrameMkLst>
            <pc:docMk/>
            <pc:sldMk cId="2232443045" sldId="260"/>
            <ac:graphicFrameMk id="17" creationId="{3311408B-EA6D-49B0-4D57-F294AA4EB61E}"/>
          </ac:graphicFrameMkLst>
        </pc:graphicFrameChg>
        <pc:graphicFrameChg chg="del">
          <ac:chgData name="ALHAMMADI Rayan" userId="2693ed4d-fabb-406d-a744-69ffe8ca3f4b" providerId="ADAL" clId="{FA91606B-3B24-49DC-A24C-20479DCBCA8E}" dt="2023-11-22T07:43:56.944" v="120" actId="478"/>
          <ac:graphicFrameMkLst>
            <pc:docMk/>
            <pc:sldMk cId="2232443045" sldId="260"/>
            <ac:graphicFrameMk id="128" creationId="{A6D2BC62-8643-2C33-ECAA-C5F477639BB6}"/>
          </ac:graphicFrameMkLst>
        </pc:graphicFrameChg>
        <pc:graphicFrameChg chg="del mod">
          <ac:chgData name="ALHAMMADI Rayan" userId="2693ed4d-fabb-406d-a744-69ffe8ca3f4b" providerId="ADAL" clId="{FA91606B-3B24-49DC-A24C-20479DCBCA8E}" dt="2023-11-22T07:44:04.883" v="124" actId="478"/>
          <ac:graphicFrameMkLst>
            <pc:docMk/>
            <pc:sldMk cId="2232443045" sldId="260"/>
            <ac:graphicFrameMk id="129" creationId="{A465B7C0-9856-4095-B38B-6101DDBFC363}"/>
          </ac:graphicFrameMkLst>
        </pc:graphicFrameChg>
      </pc:sldChg>
      <pc:sldChg chg="add del setBg">
        <pc:chgData name="ALHAMMADI Rayan" userId="2693ed4d-fabb-406d-a744-69ffe8ca3f4b" providerId="ADAL" clId="{FA91606B-3B24-49DC-A24C-20479DCBCA8E}" dt="2023-11-22T07:35:16.667" v="57"/>
        <pc:sldMkLst>
          <pc:docMk/>
          <pc:sldMk cId="2369418679" sldId="264"/>
        </pc:sldMkLst>
      </pc:sldChg>
      <pc:sldChg chg="add del setBg">
        <pc:chgData name="ALHAMMADI Rayan" userId="2693ed4d-fabb-406d-a744-69ffe8ca3f4b" providerId="ADAL" clId="{FA91606B-3B24-49DC-A24C-20479DCBCA8E}" dt="2023-11-22T07:34:36.153" v="44"/>
        <pc:sldMkLst>
          <pc:docMk/>
          <pc:sldMk cId="2922323880" sldId="264"/>
        </pc:sldMkLst>
      </pc:sldChg>
      <pc:sldChg chg="del">
        <pc:chgData name="ALHAMMADI Rayan" userId="2693ed4d-fabb-406d-a744-69ffe8ca3f4b" providerId="ADAL" clId="{FA91606B-3B24-49DC-A24C-20479DCBCA8E}" dt="2023-11-22T07:33:44.380" v="30" actId="2696"/>
        <pc:sldMkLst>
          <pc:docMk/>
          <pc:sldMk cId="3481061752" sldId="264"/>
        </pc:sldMkLst>
      </pc:sldChg>
      <pc:sldChg chg="del">
        <pc:chgData name="ALHAMMADI Rayan" userId="2693ed4d-fabb-406d-a744-69ffe8ca3f4b" providerId="ADAL" clId="{FA91606B-3B24-49DC-A24C-20479DCBCA8E}" dt="2023-11-22T10:39:58.008" v="1885" actId="47"/>
        <pc:sldMkLst>
          <pc:docMk/>
          <pc:sldMk cId="816273250" sldId="268"/>
        </pc:sldMkLst>
      </pc:sldChg>
      <pc:sldChg chg="del">
        <pc:chgData name="ALHAMMADI Rayan" userId="2693ed4d-fabb-406d-a744-69ffe8ca3f4b" providerId="ADAL" clId="{FA91606B-3B24-49DC-A24C-20479DCBCA8E}" dt="2023-11-22T10:40:02.574" v="1890" actId="47"/>
        <pc:sldMkLst>
          <pc:docMk/>
          <pc:sldMk cId="2651476192" sldId="270"/>
        </pc:sldMkLst>
      </pc:sldChg>
      <pc:sldChg chg="del">
        <pc:chgData name="ALHAMMADI Rayan" userId="2693ed4d-fabb-406d-a744-69ffe8ca3f4b" providerId="ADAL" clId="{FA91606B-3B24-49DC-A24C-20479DCBCA8E}" dt="2023-11-22T10:40:04.440" v="1892" actId="47"/>
        <pc:sldMkLst>
          <pc:docMk/>
          <pc:sldMk cId="1659194268" sldId="271"/>
        </pc:sldMkLst>
      </pc:sldChg>
      <pc:sldChg chg="del">
        <pc:chgData name="ALHAMMADI Rayan" userId="2693ed4d-fabb-406d-a744-69ffe8ca3f4b" providerId="ADAL" clId="{FA91606B-3B24-49DC-A24C-20479DCBCA8E}" dt="2023-11-22T10:40:05.103" v="1893" actId="47"/>
        <pc:sldMkLst>
          <pc:docMk/>
          <pc:sldMk cId="2285430678" sldId="272"/>
        </pc:sldMkLst>
      </pc:sldChg>
      <pc:sldChg chg="del">
        <pc:chgData name="ALHAMMADI Rayan" userId="2693ed4d-fabb-406d-a744-69ffe8ca3f4b" providerId="ADAL" clId="{FA91606B-3B24-49DC-A24C-20479DCBCA8E}" dt="2023-11-22T10:40:05.672" v="1894" actId="47"/>
        <pc:sldMkLst>
          <pc:docMk/>
          <pc:sldMk cId="3129594900" sldId="273"/>
        </pc:sldMkLst>
      </pc:sldChg>
      <pc:sldChg chg="del">
        <pc:chgData name="ALHAMMADI Rayan" userId="2693ed4d-fabb-406d-a744-69ffe8ca3f4b" providerId="ADAL" clId="{FA91606B-3B24-49DC-A24C-20479DCBCA8E}" dt="2023-11-22T10:40:06.264" v="1895" actId="47"/>
        <pc:sldMkLst>
          <pc:docMk/>
          <pc:sldMk cId="1520924510" sldId="274"/>
        </pc:sldMkLst>
      </pc:sldChg>
      <pc:sldChg chg="del">
        <pc:chgData name="ALHAMMADI Rayan" userId="2693ed4d-fabb-406d-a744-69ffe8ca3f4b" providerId="ADAL" clId="{FA91606B-3B24-49DC-A24C-20479DCBCA8E}" dt="2023-11-22T10:39:58.862" v="1886" actId="47"/>
        <pc:sldMkLst>
          <pc:docMk/>
          <pc:sldMk cId="76153961" sldId="276"/>
        </pc:sldMkLst>
      </pc:sldChg>
      <pc:sldChg chg="addSp delSp modSp mod ord">
        <pc:chgData name="ALHAMMADI Rayan" userId="2693ed4d-fabb-406d-a744-69ffe8ca3f4b" providerId="ADAL" clId="{FA91606B-3B24-49DC-A24C-20479DCBCA8E}" dt="2023-11-22T07:47:22.790" v="141"/>
        <pc:sldMkLst>
          <pc:docMk/>
          <pc:sldMk cId="4092386282" sldId="279"/>
        </pc:sldMkLst>
        <pc:spChg chg="mod">
          <ac:chgData name="ALHAMMADI Rayan" userId="2693ed4d-fabb-406d-a744-69ffe8ca3f4b" providerId="ADAL" clId="{FA91606B-3B24-49DC-A24C-20479DCBCA8E}" dt="2023-11-22T07:46:25.355" v="137" actId="20577"/>
          <ac:spMkLst>
            <pc:docMk/>
            <pc:sldMk cId="4092386282" sldId="279"/>
            <ac:spMk id="4" creationId="{4D2BE1A2-B006-83A0-4DFC-A9AC9DC8B94A}"/>
          </ac:spMkLst>
        </pc:spChg>
        <pc:spChg chg="add mod">
          <ac:chgData name="ALHAMMADI Rayan" userId="2693ed4d-fabb-406d-a744-69ffe8ca3f4b" providerId="ADAL" clId="{FA91606B-3B24-49DC-A24C-20479DCBCA8E}" dt="2023-11-22T07:47:22.790" v="141"/>
          <ac:spMkLst>
            <pc:docMk/>
            <pc:sldMk cId="4092386282" sldId="279"/>
            <ac:spMk id="6" creationId="{212C2192-3546-197C-CCE6-2A9D2C0A8C7D}"/>
          </ac:spMkLst>
        </pc:spChg>
        <pc:spChg chg="del">
          <ac:chgData name="ALHAMMADI Rayan" userId="2693ed4d-fabb-406d-a744-69ffe8ca3f4b" providerId="ADAL" clId="{FA91606B-3B24-49DC-A24C-20479DCBCA8E}" dt="2023-11-22T07:47:22.244" v="140" actId="478"/>
          <ac:spMkLst>
            <pc:docMk/>
            <pc:sldMk cId="4092386282" sldId="279"/>
            <ac:spMk id="10" creationId="{C9B93563-F309-C8B8-873F-728A4E1FE13D}"/>
          </ac:spMkLst>
        </pc:spChg>
      </pc:sldChg>
      <pc:sldChg chg="del">
        <pc:chgData name="ALHAMMADI Rayan" userId="2693ed4d-fabb-406d-a744-69ffe8ca3f4b" providerId="ADAL" clId="{FA91606B-3B24-49DC-A24C-20479DCBCA8E}" dt="2023-11-22T10:40:11.654" v="1901" actId="47"/>
        <pc:sldMkLst>
          <pc:docMk/>
          <pc:sldMk cId="15124587" sldId="283"/>
        </pc:sldMkLst>
      </pc:sldChg>
      <pc:sldChg chg="del">
        <pc:chgData name="ALHAMMADI Rayan" userId="2693ed4d-fabb-406d-a744-69ffe8ca3f4b" providerId="ADAL" clId="{FA91606B-3B24-49DC-A24C-20479DCBCA8E}" dt="2023-11-22T10:40:13.294" v="1903" actId="47"/>
        <pc:sldMkLst>
          <pc:docMk/>
          <pc:sldMk cId="2046893147" sldId="285"/>
        </pc:sldMkLst>
      </pc:sldChg>
      <pc:sldChg chg="addSp delSp modSp mod ord">
        <pc:chgData name="ALHAMMADI Rayan" userId="2693ed4d-fabb-406d-a744-69ffe8ca3f4b" providerId="ADAL" clId="{FA91606B-3B24-49DC-A24C-20479DCBCA8E}" dt="2023-11-22T07:57:55.241" v="284"/>
        <pc:sldMkLst>
          <pc:docMk/>
          <pc:sldMk cId="2924280944" sldId="286"/>
        </pc:sldMkLst>
        <pc:spChg chg="del">
          <ac:chgData name="ALHAMMADI Rayan" userId="2693ed4d-fabb-406d-a744-69ffe8ca3f4b" providerId="ADAL" clId="{FA91606B-3B24-49DC-A24C-20479DCBCA8E}" dt="2023-11-22T07:57:54.971" v="283" actId="478"/>
          <ac:spMkLst>
            <pc:docMk/>
            <pc:sldMk cId="2924280944" sldId="286"/>
            <ac:spMk id="3" creationId="{004C6C4D-EA41-7DF8-792C-0258F73D4E23}"/>
          </ac:spMkLst>
        </pc:spChg>
        <pc:spChg chg="mod">
          <ac:chgData name="ALHAMMADI Rayan" userId="2693ed4d-fabb-406d-a744-69ffe8ca3f4b" providerId="ADAL" clId="{FA91606B-3B24-49DC-A24C-20479DCBCA8E}" dt="2023-11-22T07:56:49.598" v="266" actId="20577"/>
          <ac:spMkLst>
            <pc:docMk/>
            <pc:sldMk cId="2924280944" sldId="286"/>
            <ac:spMk id="6" creationId="{1C6DEC33-9451-7B4F-377F-FE4C9DF1BF6C}"/>
          </ac:spMkLst>
        </pc:spChg>
        <pc:spChg chg="add mod">
          <ac:chgData name="ALHAMMADI Rayan" userId="2693ed4d-fabb-406d-a744-69ffe8ca3f4b" providerId="ADAL" clId="{FA91606B-3B24-49DC-A24C-20479DCBCA8E}" dt="2023-11-22T07:57:55.241" v="284"/>
          <ac:spMkLst>
            <pc:docMk/>
            <pc:sldMk cId="2924280944" sldId="286"/>
            <ac:spMk id="7" creationId="{B1CC7A67-B489-B806-CB48-E01EA7A379AF}"/>
          </ac:spMkLst>
        </pc:spChg>
        <pc:cxnChg chg="add mod">
          <ac:chgData name="ALHAMMADI Rayan" userId="2693ed4d-fabb-406d-a744-69ffe8ca3f4b" providerId="ADAL" clId="{FA91606B-3B24-49DC-A24C-20479DCBCA8E}" dt="2023-11-22T07:57:12.974" v="282" actId="1038"/>
          <ac:cxnSpMkLst>
            <pc:docMk/>
            <pc:sldMk cId="2924280944" sldId="286"/>
            <ac:cxnSpMk id="4" creationId="{B023192C-1502-6B1A-A49B-B7B2A02B09A5}"/>
          </ac:cxnSpMkLst>
        </pc:cxnChg>
      </pc:sldChg>
      <pc:sldChg chg="del">
        <pc:chgData name="ALHAMMADI Rayan" userId="2693ed4d-fabb-406d-a744-69ffe8ca3f4b" providerId="ADAL" clId="{FA91606B-3B24-49DC-A24C-20479DCBCA8E}" dt="2023-11-22T10:40:01.952" v="1889" actId="47"/>
        <pc:sldMkLst>
          <pc:docMk/>
          <pc:sldMk cId="1830352533" sldId="288"/>
        </pc:sldMkLst>
      </pc:sldChg>
      <pc:sldChg chg="ord">
        <pc:chgData name="ALHAMMADI Rayan" userId="2693ed4d-fabb-406d-a744-69ffe8ca3f4b" providerId="ADAL" clId="{FA91606B-3B24-49DC-A24C-20479DCBCA8E}" dt="2023-11-22T07:40:08.225" v="104"/>
        <pc:sldMkLst>
          <pc:docMk/>
          <pc:sldMk cId="3390888332" sldId="289"/>
        </pc:sldMkLst>
      </pc:sldChg>
      <pc:sldChg chg="del">
        <pc:chgData name="ALHAMMADI Rayan" userId="2693ed4d-fabb-406d-a744-69ffe8ca3f4b" providerId="ADAL" clId="{FA91606B-3B24-49DC-A24C-20479DCBCA8E}" dt="2023-11-22T10:40:03.607" v="1891" actId="47"/>
        <pc:sldMkLst>
          <pc:docMk/>
          <pc:sldMk cId="1973256525" sldId="290"/>
        </pc:sldMkLst>
      </pc:sldChg>
      <pc:sldChg chg="del">
        <pc:chgData name="ALHAMMADI Rayan" userId="2693ed4d-fabb-406d-a744-69ffe8ca3f4b" providerId="ADAL" clId="{FA91606B-3B24-49DC-A24C-20479DCBCA8E}" dt="2023-11-22T10:40:07.295" v="1896" actId="47"/>
        <pc:sldMkLst>
          <pc:docMk/>
          <pc:sldMk cId="2324278874" sldId="291"/>
        </pc:sldMkLst>
      </pc:sldChg>
      <pc:sldChg chg="del">
        <pc:chgData name="ALHAMMADI Rayan" userId="2693ed4d-fabb-406d-a744-69ffe8ca3f4b" providerId="ADAL" clId="{FA91606B-3B24-49DC-A24C-20479DCBCA8E}" dt="2023-11-22T10:40:14.282" v="1904" actId="47"/>
        <pc:sldMkLst>
          <pc:docMk/>
          <pc:sldMk cId="307988806" sldId="292"/>
        </pc:sldMkLst>
      </pc:sldChg>
      <pc:sldChg chg="del">
        <pc:chgData name="ALHAMMADI Rayan" userId="2693ed4d-fabb-406d-a744-69ffe8ca3f4b" providerId="ADAL" clId="{FA91606B-3B24-49DC-A24C-20479DCBCA8E}" dt="2023-11-22T10:40:17.465" v="1906" actId="47"/>
        <pc:sldMkLst>
          <pc:docMk/>
          <pc:sldMk cId="256125739" sldId="293"/>
        </pc:sldMkLst>
      </pc:sldChg>
      <pc:sldChg chg="modSp mod">
        <pc:chgData name="ALHAMMADI Rayan" userId="2693ed4d-fabb-406d-a744-69ffe8ca3f4b" providerId="ADAL" clId="{FA91606B-3B24-49DC-A24C-20479DCBCA8E}" dt="2023-11-22T07:47:16.053" v="139" actId="1076"/>
        <pc:sldMkLst>
          <pc:docMk/>
          <pc:sldMk cId="24883646" sldId="294"/>
        </pc:sldMkLst>
        <pc:spChg chg="mod">
          <ac:chgData name="ALHAMMADI Rayan" userId="2693ed4d-fabb-406d-a744-69ffe8ca3f4b" providerId="ADAL" clId="{FA91606B-3B24-49DC-A24C-20479DCBCA8E}" dt="2023-11-22T07:47:16.053" v="139" actId="1076"/>
          <ac:spMkLst>
            <pc:docMk/>
            <pc:sldMk cId="24883646" sldId="294"/>
            <ac:spMk id="3" creationId="{0497DAA8-51BD-C0E5-4076-C0C159E60659}"/>
          </ac:spMkLst>
        </pc:spChg>
      </pc:sldChg>
      <pc:sldChg chg="del">
        <pc:chgData name="ALHAMMADI Rayan" userId="2693ed4d-fabb-406d-a744-69ffe8ca3f4b" providerId="ADAL" clId="{FA91606B-3B24-49DC-A24C-20479DCBCA8E}" dt="2023-11-22T10:40:29.069" v="1920" actId="47"/>
        <pc:sldMkLst>
          <pc:docMk/>
          <pc:sldMk cId="3851595098" sldId="295"/>
        </pc:sldMkLst>
      </pc:sldChg>
      <pc:sldChg chg="del">
        <pc:chgData name="ALHAMMADI Rayan" userId="2693ed4d-fabb-406d-a744-69ffe8ca3f4b" providerId="ADAL" clId="{FA91606B-3B24-49DC-A24C-20479DCBCA8E}" dt="2023-11-22T10:40:39.625" v="1924" actId="47"/>
        <pc:sldMkLst>
          <pc:docMk/>
          <pc:sldMk cId="2084579832" sldId="297"/>
        </pc:sldMkLst>
      </pc:sldChg>
      <pc:sldChg chg="addSp delSp modSp add del mod setBg">
        <pc:chgData name="ALHAMMADI Rayan" userId="2693ed4d-fabb-406d-a744-69ffe8ca3f4b" providerId="ADAL" clId="{FA91606B-3B24-49DC-A24C-20479DCBCA8E}" dt="2023-11-22T10:52:05.931" v="2204" actId="2696"/>
        <pc:sldMkLst>
          <pc:docMk/>
          <pc:sldMk cId="2388122686" sldId="526"/>
        </pc:sldMkLst>
        <pc:spChg chg="del">
          <ac:chgData name="ALHAMMADI Rayan" userId="2693ed4d-fabb-406d-a744-69ffe8ca3f4b" providerId="ADAL" clId="{FA91606B-3B24-49DC-A24C-20479DCBCA8E}" dt="2023-11-22T10:49:54.716" v="2137" actId="478"/>
          <ac:spMkLst>
            <pc:docMk/>
            <pc:sldMk cId="2388122686" sldId="526"/>
            <ac:spMk id="7" creationId="{D2E65C93-65C9-45A7-95EB-1C571BB4C851}"/>
          </ac:spMkLst>
        </pc:spChg>
        <pc:spChg chg="del">
          <ac:chgData name="ALHAMMADI Rayan" userId="2693ed4d-fabb-406d-a744-69ffe8ca3f4b" providerId="ADAL" clId="{FA91606B-3B24-49DC-A24C-20479DCBCA8E}" dt="2023-11-22T10:50:11.954" v="2143" actId="478"/>
          <ac:spMkLst>
            <pc:docMk/>
            <pc:sldMk cId="2388122686" sldId="526"/>
            <ac:spMk id="39" creationId="{3436808D-9E9C-4F9E-99AB-C989D4DD3A3A}"/>
          </ac:spMkLst>
        </pc:spChg>
        <pc:picChg chg="mod">
          <ac:chgData name="ALHAMMADI Rayan" userId="2693ed4d-fabb-406d-a744-69ffe8ca3f4b" providerId="ADAL" clId="{FA91606B-3B24-49DC-A24C-20479DCBCA8E}" dt="2023-11-22T10:50:04.429" v="2142" actId="1076"/>
          <ac:picMkLst>
            <pc:docMk/>
            <pc:sldMk cId="2388122686" sldId="526"/>
            <ac:picMk id="169" creationId="{CD51F89E-2B16-4D86-BDAE-EAAE2192860B}"/>
          </ac:picMkLst>
        </pc:picChg>
        <pc:cxnChg chg="del">
          <ac:chgData name="ALHAMMADI Rayan" userId="2693ed4d-fabb-406d-a744-69ffe8ca3f4b" providerId="ADAL" clId="{FA91606B-3B24-49DC-A24C-20479DCBCA8E}" dt="2023-11-22T10:49:55.681" v="2138" actId="478"/>
          <ac:cxnSpMkLst>
            <pc:docMk/>
            <pc:sldMk cId="2388122686" sldId="526"/>
            <ac:cxnSpMk id="45" creationId="{C78367AD-D191-4A24-970D-66ABDD3A979A}"/>
          </ac:cxnSpMkLst>
        </pc:cxnChg>
        <pc:cxnChg chg="add del">
          <ac:chgData name="ALHAMMADI Rayan" userId="2693ed4d-fabb-406d-a744-69ffe8ca3f4b" providerId="ADAL" clId="{FA91606B-3B24-49DC-A24C-20479DCBCA8E}" dt="2023-11-22T10:49:58.414" v="2140" actId="478"/>
          <ac:cxnSpMkLst>
            <pc:docMk/>
            <pc:sldMk cId="2388122686" sldId="526"/>
            <ac:cxnSpMk id="166" creationId="{C3DE51C7-53C4-4CEC-AB28-9037ABE8D097}"/>
          </ac:cxnSpMkLst>
        </pc:cxnChg>
      </pc:sldChg>
      <pc:sldChg chg="addSp delSp modSp add del mod setBg">
        <pc:chgData name="ALHAMMADI Rayan" userId="2693ed4d-fabb-406d-a744-69ffe8ca3f4b" providerId="ADAL" clId="{FA91606B-3B24-49DC-A24C-20479DCBCA8E}" dt="2023-11-22T10:51:47.837" v="2202" actId="207"/>
        <pc:sldMkLst>
          <pc:docMk/>
          <pc:sldMk cId="4100939372" sldId="527"/>
        </pc:sldMkLst>
        <pc:spChg chg="mod">
          <ac:chgData name="ALHAMMADI Rayan" userId="2693ed4d-fabb-406d-a744-69ffe8ca3f4b" providerId="ADAL" clId="{FA91606B-3B24-49DC-A24C-20479DCBCA8E}" dt="2023-11-22T10:33:51.264" v="1830" actId="20577"/>
          <ac:spMkLst>
            <pc:docMk/>
            <pc:sldMk cId="4100939372" sldId="527"/>
            <ac:spMk id="3" creationId="{32935BED-57F7-44AA-6A63-171D462F9A0A}"/>
          </ac:spMkLst>
        </pc:spChg>
        <pc:spChg chg="mod">
          <ac:chgData name="ALHAMMADI Rayan" userId="2693ed4d-fabb-406d-a744-69ffe8ca3f4b" providerId="ADAL" clId="{FA91606B-3B24-49DC-A24C-20479DCBCA8E}" dt="2023-11-22T10:33:56.261" v="1831" actId="14100"/>
          <ac:spMkLst>
            <pc:docMk/>
            <pc:sldMk cId="4100939372" sldId="527"/>
            <ac:spMk id="9" creationId="{F249C6C8-97FF-495C-B59D-9DE7BF4E3C53}"/>
          </ac:spMkLst>
        </pc:spChg>
        <pc:spChg chg="add mod">
          <ac:chgData name="ALHAMMADI Rayan" userId="2693ed4d-fabb-406d-a744-69ffe8ca3f4b" providerId="ADAL" clId="{FA91606B-3B24-49DC-A24C-20479DCBCA8E}" dt="2023-11-22T10:51:47.837" v="2202" actId="207"/>
          <ac:spMkLst>
            <pc:docMk/>
            <pc:sldMk cId="4100939372" sldId="527"/>
            <ac:spMk id="10" creationId="{8EB6EBC6-8A0A-874D-2CC0-05485696614C}"/>
          </ac:spMkLst>
        </pc:spChg>
        <pc:spChg chg="del">
          <ac:chgData name="ALHAMMADI Rayan" userId="2693ed4d-fabb-406d-a744-69ffe8ca3f4b" providerId="ADAL" clId="{FA91606B-3B24-49DC-A24C-20479DCBCA8E}" dt="2023-11-22T10:33:59.975" v="1833" actId="478"/>
          <ac:spMkLst>
            <pc:docMk/>
            <pc:sldMk cId="4100939372" sldId="527"/>
            <ac:spMk id="86" creationId="{3411D6C2-B0A0-4C65-8DCA-7BF28C68A359}"/>
          </ac:spMkLst>
        </pc:spChg>
        <pc:spChg chg="del">
          <ac:chgData name="ALHAMMADI Rayan" userId="2693ed4d-fabb-406d-a744-69ffe8ca3f4b" providerId="ADAL" clId="{FA91606B-3B24-49DC-A24C-20479DCBCA8E}" dt="2023-11-22T10:33:59.220" v="1832" actId="478"/>
          <ac:spMkLst>
            <pc:docMk/>
            <pc:sldMk cId="4100939372" sldId="527"/>
            <ac:spMk id="87" creationId="{0A107A8E-ACA4-4E5A-98A9-FB459EA581B9}"/>
          </ac:spMkLst>
        </pc:spChg>
        <pc:spChg chg="del mod">
          <ac:chgData name="ALHAMMADI Rayan" userId="2693ed4d-fabb-406d-a744-69ffe8ca3f4b" providerId="ADAL" clId="{FA91606B-3B24-49DC-A24C-20479DCBCA8E}" dt="2023-11-22T10:34:01.908" v="1836"/>
          <ac:spMkLst>
            <pc:docMk/>
            <pc:sldMk cId="4100939372" sldId="527"/>
            <ac:spMk id="88" creationId="{A0C7386B-3449-4F52-84E7-C13DF8632EF5}"/>
          </ac:spMkLst>
        </pc:spChg>
        <pc:picChg chg="add mod ord">
          <ac:chgData name="ALHAMMADI Rayan" userId="2693ed4d-fabb-406d-a744-69ffe8ca3f4b" providerId="ADAL" clId="{FA91606B-3B24-49DC-A24C-20479DCBCA8E}" dt="2023-11-22T10:32:41.303" v="1821" actId="167"/>
          <ac:picMkLst>
            <pc:docMk/>
            <pc:sldMk cId="4100939372" sldId="527"/>
            <ac:picMk id="5" creationId="{C250331F-AEF0-AE3D-3713-F61892F2C4FC}"/>
          </ac:picMkLst>
        </pc:picChg>
        <pc:cxnChg chg="mod">
          <ac:chgData name="ALHAMMADI Rayan" userId="2693ed4d-fabb-406d-a744-69ffe8ca3f4b" providerId="ADAL" clId="{FA91606B-3B24-49DC-A24C-20479DCBCA8E}" dt="2023-11-22T10:33:00.887" v="1827" actId="14100"/>
          <ac:cxnSpMkLst>
            <pc:docMk/>
            <pc:sldMk cId="4100939372" sldId="527"/>
            <ac:cxnSpMk id="46" creationId="{714C4BE7-F36E-416B-8CA9-21E3B8A7C8B7}"/>
          </ac:cxnSpMkLst>
        </pc:cxnChg>
      </pc:sldChg>
      <pc:sldChg chg="addSp delSp modSp add del mod setBg modClrScheme chgLayout">
        <pc:chgData name="ALHAMMADI Rayan" userId="2693ed4d-fabb-406d-a744-69ffe8ca3f4b" providerId="ADAL" clId="{FA91606B-3B24-49DC-A24C-20479DCBCA8E}" dt="2023-11-22T09:37:01.793" v="695" actId="2696"/>
        <pc:sldMkLst>
          <pc:docMk/>
          <pc:sldMk cId="3261242592" sldId="548"/>
        </pc:sldMkLst>
        <pc:spChg chg="add del mod">
          <ac:chgData name="ALHAMMADI Rayan" userId="2693ed4d-fabb-406d-a744-69ffe8ca3f4b" providerId="ADAL" clId="{FA91606B-3B24-49DC-A24C-20479DCBCA8E}" dt="2023-11-22T09:27:21.895" v="350" actId="478"/>
          <ac:spMkLst>
            <pc:docMk/>
            <pc:sldMk cId="3261242592" sldId="548"/>
            <ac:spMk id="3" creationId="{70F32FE1-41B2-16D7-D035-0E24B9B6A956}"/>
          </ac:spMkLst>
        </pc:spChg>
        <pc:spChg chg="add del mod">
          <ac:chgData name="ALHAMMADI Rayan" userId="2693ed4d-fabb-406d-a744-69ffe8ca3f4b" providerId="ADAL" clId="{FA91606B-3B24-49DC-A24C-20479DCBCA8E}" dt="2023-11-22T09:27:21.895" v="350" actId="478"/>
          <ac:spMkLst>
            <pc:docMk/>
            <pc:sldMk cId="3261242592" sldId="548"/>
            <ac:spMk id="5" creationId="{B7959C22-E17C-0DE1-6179-5B2B1550DF82}"/>
          </ac:spMkLst>
        </pc:spChg>
        <pc:spChg chg="add del mod">
          <ac:chgData name="ALHAMMADI Rayan" userId="2693ed4d-fabb-406d-a744-69ffe8ca3f4b" providerId="ADAL" clId="{FA91606B-3B24-49DC-A24C-20479DCBCA8E}" dt="2023-11-22T09:27:21.895" v="350" actId="478"/>
          <ac:spMkLst>
            <pc:docMk/>
            <pc:sldMk cId="3261242592" sldId="548"/>
            <ac:spMk id="7" creationId="{4F05F113-05ED-3ABC-7276-9513286540DA}"/>
          </ac:spMkLst>
        </pc:spChg>
        <pc:spChg chg="add del mod">
          <ac:chgData name="ALHAMMADI Rayan" userId="2693ed4d-fabb-406d-a744-69ffe8ca3f4b" providerId="ADAL" clId="{FA91606B-3B24-49DC-A24C-20479DCBCA8E}" dt="2023-11-22T09:27:21.895" v="350" actId="478"/>
          <ac:spMkLst>
            <pc:docMk/>
            <pc:sldMk cId="3261242592" sldId="548"/>
            <ac:spMk id="9" creationId="{52C0CA27-9318-9C65-A0DB-E78A7DE034D8}"/>
          </ac:spMkLst>
        </pc:spChg>
        <pc:spChg chg="add del mod">
          <ac:chgData name="ALHAMMADI Rayan" userId="2693ed4d-fabb-406d-a744-69ffe8ca3f4b" providerId="ADAL" clId="{FA91606B-3B24-49DC-A24C-20479DCBCA8E}" dt="2023-11-22T09:27:21.895" v="350" actId="478"/>
          <ac:spMkLst>
            <pc:docMk/>
            <pc:sldMk cId="3261242592" sldId="548"/>
            <ac:spMk id="11" creationId="{269B33F1-9649-FC77-C26F-EF88B2C5AD73}"/>
          </ac:spMkLst>
        </pc:spChg>
        <pc:spChg chg="add del mod ord">
          <ac:chgData name="ALHAMMADI Rayan" userId="2693ed4d-fabb-406d-a744-69ffe8ca3f4b" providerId="ADAL" clId="{FA91606B-3B24-49DC-A24C-20479DCBCA8E}" dt="2023-11-22T09:28:06.353" v="361" actId="700"/>
          <ac:spMkLst>
            <pc:docMk/>
            <pc:sldMk cId="3261242592" sldId="548"/>
            <ac:spMk id="12" creationId="{F6B12C91-8C90-61A1-631E-03F18963ACB5}"/>
          </ac:spMkLst>
        </pc:spChg>
        <pc:spChg chg="add del mod ord">
          <ac:chgData name="ALHAMMADI Rayan" userId="2693ed4d-fabb-406d-a744-69ffe8ca3f4b" providerId="ADAL" clId="{FA91606B-3B24-49DC-A24C-20479DCBCA8E}" dt="2023-11-22T09:28:32.433" v="374" actId="700"/>
          <ac:spMkLst>
            <pc:docMk/>
            <pc:sldMk cId="3261242592" sldId="548"/>
            <ac:spMk id="13" creationId="{88D8EE18-0FE2-F969-9572-9DCB43594989}"/>
          </ac:spMkLst>
        </pc:spChg>
        <pc:spChg chg="mod ord">
          <ac:chgData name="ALHAMMADI Rayan" userId="2693ed4d-fabb-406d-a744-69ffe8ca3f4b" providerId="ADAL" clId="{FA91606B-3B24-49DC-A24C-20479DCBCA8E}" dt="2023-11-22T09:28:32.433" v="374" actId="700"/>
          <ac:spMkLst>
            <pc:docMk/>
            <pc:sldMk cId="3261242592" sldId="548"/>
            <ac:spMk id="37" creationId="{270CD6DD-DD5A-4185-82C6-83394000383E}"/>
          </ac:spMkLst>
        </pc:spChg>
        <pc:spChg chg="del mod">
          <ac:chgData name="ALHAMMADI Rayan" userId="2693ed4d-fabb-406d-a744-69ffe8ca3f4b" providerId="ADAL" clId="{FA91606B-3B24-49DC-A24C-20479DCBCA8E}" dt="2023-11-22T09:27:18.348" v="349" actId="478"/>
          <ac:spMkLst>
            <pc:docMk/>
            <pc:sldMk cId="3261242592" sldId="548"/>
            <ac:spMk id="38" creationId="{ECF871EC-0B92-498A-AD39-8D1BF6A31CCE}"/>
          </ac:spMkLst>
        </pc:spChg>
        <pc:spChg chg="mod ord">
          <ac:chgData name="ALHAMMADI Rayan" userId="2693ed4d-fabb-406d-a744-69ffe8ca3f4b" providerId="ADAL" clId="{FA91606B-3B24-49DC-A24C-20479DCBCA8E}" dt="2023-11-22T09:28:32.433" v="374" actId="700"/>
          <ac:spMkLst>
            <pc:docMk/>
            <pc:sldMk cId="3261242592" sldId="548"/>
            <ac:spMk id="42" creationId="{5F2D044F-3E67-4516-9195-C560347C1F5D}"/>
          </ac:spMkLst>
        </pc:spChg>
        <pc:spChg chg="del">
          <ac:chgData name="ALHAMMADI Rayan" userId="2693ed4d-fabb-406d-a744-69ffe8ca3f4b" providerId="ADAL" clId="{FA91606B-3B24-49DC-A24C-20479DCBCA8E}" dt="2023-11-22T09:27:18.348" v="349" actId="478"/>
          <ac:spMkLst>
            <pc:docMk/>
            <pc:sldMk cId="3261242592" sldId="548"/>
            <ac:spMk id="43" creationId="{EEBDB8DF-CD54-4488-8798-84D387F05A90}"/>
          </ac:spMkLst>
        </pc:spChg>
        <pc:spChg chg="mod ord">
          <ac:chgData name="ALHAMMADI Rayan" userId="2693ed4d-fabb-406d-a744-69ffe8ca3f4b" providerId="ADAL" clId="{FA91606B-3B24-49DC-A24C-20479DCBCA8E}" dt="2023-11-22T09:28:32.433" v="374" actId="700"/>
          <ac:spMkLst>
            <pc:docMk/>
            <pc:sldMk cId="3261242592" sldId="548"/>
            <ac:spMk id="45" creationId="{6A04FBF2-56E7-44D5-8B93-B1DF61908591}"/>
          </ac:spMkLst>
        </pc:spChg>
        <pc:spChg chg="del">
          <ac:chgData name="ALHAMMADI Rayan" userId="2693ed4d-fabb-406d-a744-69ffe8ca3f4b" providerId="ADAL" clId="{FA91606B-3B24-49DC-A24C-20479DCBCA8E}" dt="2023-11-22T09:27:18.348" v="349" actId="478"/>
          <ac:spMkLst>
            <pc:docMk/>
            <pc:sldMk cId="3261242592" sldId="548"/>
            <ac:spMk id="46" creationId="{BFF18837-575E-4A65-AAE3-8A7C2DE98CE8}"/>
          </ac:spMkLst>
        </pc:spChg>
        <pc:spChg chg="mod ord">
          <ac:chgData name="ALHAMMADI Rayan" userId="2693ed4d-fabb-406d-a744-69ffe8ca3f4b" providerId="ADAL" clId="{FA91606B-3B24-49DC-A24C-20479DCBCA8E}" dt="2023-11-22T09:28:32.433" v="374" actId="700"/>
          <ac:spMkLst>
            <pc:docMk/>
            <pc:sldMk cId="3261242592" sldId="548"/>
            <ac:spMk id="49" creationId="{6A04FBF2-56E7-44D5-8B93-B1DF61908591}"/>
          </ac:spMkLst>
        </pc:spChg>
        <pc:spChg chg="del">
          <ac:chgData name="ALHAMMADI Rayan" userId="2693ed4d-fabb-406d-a744-69ffe8ca3f4b" providerId="ADAL" clId="{FA91606B-3B24-49DC-A24C-20479DCBCA8E}" dt="2023-11-22T09:27:18.348" v="349" actId="478"/>
          <ac:spMkLst>
            <pc:docMk/>
            <pc:sldMk cId="3261242592" sldId="548"/>
            <ac:spMk id="50" creationId="{00000000-0000-0000-0000-000000000000}"/>
          </ac:spMkLst>
        </pc:spChg>
        <pc:spChg chg="del">
          <ac:chgData name="ALHAMMADI Rayan" userId="2693ed4d-fabb-406d-a744-69ffe8ca3f4b" providerId="ADAL" clId="{FA91606B-3B24-49DC-A24C-20479DCBCA8E}" dt="2023-11-22T09:27:18.348" v="349" actId="478"/>
          <ac:spMkLst>
            <pc:docMk/>
            <pc:sldMk cId="3261242592" sldId="548"/>
            <ac:spMk id="51" creationId="{00000000-0000-0000-0000-000000000000}"/>
          </ac:spMkLst>
        </pc:spChg>
        <pc:spChg chg="mod ord">
          <ac:chgData name="ALHAMMADI Rayan" userId="2693ed4d-fabb-406d-a744-69ffe8ca3f4b" providerId="ADAL" clId="{FA91606B-3B24-49DC-A24C-20479DCBCA8E}" dt="2023-11-22T09:28:32.433" v="374" actId="700"/>
          <ac:spMkLst>
            <pc:docMk/>
            <pc:sldMk cId="3261242592" sldId="548"/>
            <ac:spMk id="52" creationId="{6A04FBF2-56E7-44D5-8B93-B1DF61908591}"/>
          </ac:spMkLst>
        </pc:spChg>
        <pc:picChg chg="mod ord">
          <ac:chgData name="ALHAMMADI Rayan" userId="2693ed4d-fabb-406d-a744-69ffe8ca3f4b" providerId="ADAL" clId="{FA91606B-3B24-49DC-A24C-20479DCBCA8E}" dt="2023-11-22T09:28:32.433" v="374" actId="700"/>
          <ac:picMkLst>
            <pc:docMk/>
            <pc:sldMk cId="3261242592" sldId="548"/>
            <ac:picMk id="31" creationId="{00000000-0000-0000-0000-000000000000}"/>
          </ac:picMkLst>
        </pc:picChg>
        <pc:picChg chg="mod ord">
          <ac:chgData name="ALHAMMADI Rayan" userId="2693ed4d-fabb-406d-a744-69ffe8ca3f4b" providerId="ADAL" clId="{FA91606B-3B24-49DC-A24C-20479DCBCA8E}" dt="2023-11-22T09:28:32.433" v="374" actId="700"/>
          <ac:picMkLst>
            <pc:docMk/>
            <pc:sldMk cId="3261242592" sldId="548"/>
            <ac:picMk id="41" creationId="{B280CA54-C8F8-4E0A-85A7-877CCEC94AFE}"/>
          </ac:picMkLst>
        </pc:picChg>
        <pc:picChg chg="mod ord">
          <ac:chgData name="ALHAMMADI Rayan" userId="2693ed4d-fabb-406d-a744-69ffe8ca3f4b" providerId="ADAL" clId="{FA91606B-3B24-49DC-A24C-20479DCBCA8E}" dt="2023-11-22T09:28:32.433" v="374" actId="700"/>
          <ac:picMkLst>
            <pc:docMk/>
            <pc:sldMk cId="3261242592" sldId="548"/>
            <ac:picMk id="44" creationId="{330454AD-BB92-428E-9051-0BAD21154EA0}"/>
          </ac:picMkLst>
        </pc:picChg>
        <pc:picChg chg="mod ord">
          <ac:chgData name="ALHAMMADI Rayan" userId="2693ed4d-fabb-406d-a744-69ffe8ca3f4b" providerId="ADAL" clId="{FA91606B-3B24-49DC-A24C-20479DCBCA8E}" dt="2023-11-22T09:28:32.433" v="374" actId="700"/>
          <ac:picMkLst>
            <pc:docMk/>
            <pc:sldMk cId="3261242592" sldId="548"/>
            <ac:picMk id="47" creationId="{00000000-0000-0000-0000-000000000000}"/>
          </ac:picMkLst>
        </pc:picChg>
        <pc:picChg chg="mod ord">
          <ac:chgData name="ALHAMMADI Rayan" userId="2693ed4d-fabb-406d-a744-69ffe8ca3f4b" providerId="ADAL" clId="{FA91606B-3B24-49DC-A24C-20479DCBCA8E}" dt="2023-11-22T09:28:32.433" v="374" actId="700"/>
          <ac:picMkLst>
            <pc:docMk/>
            <pc:sldMk cId="3261242592" sldId="548"/>
            <ac:picMk id="48" creationId="{00000000-0000-0000-0000-000000000000}"/>
          </ac:picMkLst>
        </pc:picChg>
      </pc:sldChg>
      <pc:sldChg chg="addSp delSp modSp add del mod setBg">
        <pc:chgData name="ALHAMMADI Rayan" userId="2693ed4d-fabb-406d-a744-69ffe8ca3f4b" providerId="ADAL" clId="{FA91606B-3B24-49DC-A24C-20479DCBCA8E}" dt="2023-11-22T10:15:41.990" v="1689" actId="2696"/>
        <pc:sldMkLst>
          <pc:docMk/>
          <pc:sldMk cId="2273536518" sldId="550"/>
        </pc:sldMkLst>
        <pc:spChg chg="del">
          <ac:chgData name="ALHAMMADI Rayan" userId="2693ed4d-fabb-406d-a744-69ffe8ca3f4b" providerId="ADAL" clId="{FA91606B-3B24-49DC-A24C-20479DCBCA8E}" dt="2023-11-22T10:12:29.873" v="1548" actId="478"/>
          <ac:spMkLst>
            <pc:docMk/>
            <pc:sldMk cId="2273536518" sldId="550"/>
            <ac:spMk id="2" creationId="{08BE46D8-67A9-4838-91F1-D365B0DF12DB}"/>
          </ac:spMkLst>
        </pc:spChg>
        <pc:spChg chg="add del mod">
          <ac:chgData name="ALHAMMADI Rayan" userId="2693ed4d-fabb-406d-a744-69ffe8ca3f4b" providerId="ADAL" clId="{FA91606B-3B24-49DC-A24C-20479DCBCA8E}" dt="2023-11-22T10:11:10.231" v="1541" actId="478"/>
          <ac:spMkLst>
            <pc:docMk/>
            <pc:sldMk cId="2273536518" sldId="550"/>
            <ac:spMk id="4" creationId="{3B473C0C-812E-E207-8719-AB46F33ED9B3}"/>
          </ac:spMkLst>
        </pc:spChg>
        <pc:spChg chg="del">
          <ac:chgData name="ALHAMMADI Rayan" userId="2693ed4d-fabb-406d-a744-69ffe8ca3f4b" providerId="ADAL" clId="{FA91606B-3B24-49DC-A24C-20479DCBCA8E}" dt="2023-11-22T10:11:03.064" v="1540" actId="478"/>
          <ac:spMkLst>
            <pc:docMk/>
            <pc:sldMk cId="2273536518" sldId="550"/>
            <ac:spMk id="6" creationId="{14AFC347-29A1-4CD1-B47E-6779261F2070}"/>
          </ac:spMkLst>
        </pc:spChg>
        <pc:spChg chg="del">
          <ac:chgData name="ALHAMMADI Rayan" userId="2693ed4d-fabb-406d-a744-69ffe8ca3f4b" providerId="ADAL" clId="{FA91606B-3B24-49DC-A24C-20479DCBCA8E}" dt="2023-11-22T10:11:03.064" v="1540" actId="478"/>
          <ac:spMkLst>
            <pc:docMk/>
            <pc:sldMk cId="2273536518" sldId="550"/>
            <ac:spMk id="7" creationId="{305B73D4-EFBA-4487-A029-7CE79AD15104}"/>
          </ac:spMkLst>
        </pc:spChg>
        <pc:spChg chg="add del mod">
          <ac:chgData name="ALHAMMADI Rayan" userId="2693ed4d-fabb-406d-a744-69ffe8ca3f4b" providerId="ADAL" clId="{FA91606B-3B24-49DC-A24C-20479DCBCA8E}" dt="2023-11-22T10:11:10.231" v="1541" actId="478"/>
          <ac:spMkLst>
            <pc:docMk/>
            <pc:sldMk cId="2273536518" sldId="550"/>
            <ac:spMk id="8" creationId="{7FE1209E-E220-B451-CE8D-465197852666}"/>
          </ac:spMkLst>
        </pc:spChg>
        <pc:spChg chg="del">
          <ac:chgData name="ALHAMMADI Rayan" userId="2693ed4d-fabb-406d-a744-69ffe8ca3f4b" providerId="ADAL" clId="{FA91606B-3B24-49DC-A24C-20479DCBCA8E}" dt="2023-11-22T10:12:29.873" v="1548" actId="478"/>
          <ac:spMkLst>
            <pc:docMk/>
            <pc:sldMk cId="2273536518" sldId="550"/>
            <ac:spMk id="10" creationId="{4543F918-1F7E-4062-B471-1ADA88ECB75A}"/>
          </ac:spMkLst>
        </pc:spChg>
        <pc:spChg chg="del">
          <ac:chgData name="ALHAMMADI Rayan" userId="2693ed4d-fabb-406d-a744-69ffe8ca3f4b" providerId="ADAL" clId="{FA91606B-3B24-49DC-A24C-20479DCBCA8E}" dt="2023-11-22T10:11:03.064" v="1540" actId="478"/>
          <ac:spMkLst>
            <pc:docMk/>
            <pc:sldMk cId="2273536518" sldId="550"/>
            <ac:spMk id="11" creationId="{CF5AA4CC-D589-4ABD-AF91-09EFD27CC9AE}"/>
          </ac:spMkLst>
        </pc:spChg>
        <pc:spChg chg="del">
          <ac:chgData name="ALHAMMADI Rayan" userId="2693ed4d-fabb-406d-a744-69ffe8ca3f4b" providerId="ADAL" clId="{FA91606B-3B24-49DC-A24C-20479DCBCA8E}" dt="2023-11-22T10:12:29.873" v="1548" actId="478"/>
          <ac:spMkLst>
            <pc:docMk/>
            <pc:sldMk cId="2273536518" sldId="550"/>
            <ac:spMk id="12" creationId="{FD839924-C392-44AF-B4D4-90A0291EF8B6}"/>
          </ac:spMkLst>
        </pc:spChg>
        <pc:spChg chg="add del mod">
          <ac:chgData name="ALHAMMADI Rayan" userId="2693ed4d-fabb-406d-a744-69ffe8ca3f4b" providerId="ADAL" clId="{FA91606B-3B24-49DC-A24C-20479DCBCA8E}" dt="2023-11-22T10:11:10.231" v="1541" actId="478"/>
          <ac:spMkLst>
            <pc:docMk/>
            <pc:sldMk cId="2273536518" sldId="550"/>
            <ac:spMk id="13" creationId="{C4101F59-478E-76DB-7A8D-6F5101821B38}"/>
          </ac:spMkLst>
        </pc:spChg>
        <pc:spChg chg="del">
          <ac:chgData name="ALHAMMADI Rayan" userId="2693ed4d-fabb-406d-a744-69ffe8ca3f4b" providerId="ADAL" clId="{FA91606B-3B24-49DC-A24C-20479DCBCA8E}" dt="2023-11-22T10:12:29.873" v="1548" actId="478"/>
          <ac:spMkLst>
            <pc:docMk/>
            <pc:sldMk cId="2273536518" sldId="550"/>
            <ac:spMk id="14" creationId="{3D056277-66E1-4F11-A80B-F17FBDAED8E0}"/>
          </ac:spMkLst>
        </pc:spChg>
        <pc:spChg chg="del">
          <ac:chgData name="ALHAMMADI Rayan" userId="2693ed4d-fabb-406d-a744-69ffe8ca3f4b" providerId="ADAL" clId="{FA91606B-3B24-49DC-A24C-20479DCBCA8E}" dt="2023-11-22T10:12:29.873" v="1548" actId="478"/>
          <ac:spMkLst>
            <pc:docMk/>
            <pc:sldMk cId="2273536518" sldId="550"/>
            <ac:spMk id="15" creationId="{DC0741E0-B5F3-45C8-AF90-D3C341F6745F}"/>
          </ac:spMkLst>
        </pc:spChg>
        <pc:spChg chg="del">
          <ac:chgData name="ALHAMMADI Rayan" userId="2693ed4d-fabb-406d-a744-69ffe8ca3f4b" providerId="ADAL" clId="{FA91606B-3B24-49DC-A24C-20479DCBCA8E}" dt="2023-11-22T10:12:29.873" v="1548" actId="478"/>
          <ac:spMkLst>
            <pc:docMk/>
            <pc:sldMk cId="2273536518" sldId="550"/>
            <ac:spMk id="16" creationId="{876D42A5-8E54-4A25-A7D0-5FA41E78283D}"/>
          </ac:spMkLst>
        </pc:spChg>
        <pc:spChg chg="del">
          <ac:chgData name="ALHAMMADI Rayan" userId="2693ed4d-fabb-406d-a744-69ffe8ca3f4b" providerId="ADAL" clId="{FA91606B-3B24-49DC-A24C-20479DCBCA8E}" dt="2023-11-22T10:12:29.873" v="1548" actId="478"/>
          <ac:spMkLst>
            <pc:docMk/>
            <pc:sldMk cId="2273536518" sldId="550"/>
            <ac:spMk id="17" creationId="{D10581F0-E770-4C10-B57A-0ACB7A23F897}"/>
          </ac:spMkLst>
        </pc:spChg>
        <pc:spChg chg="add del mod">
          <ac:chgData name="ALHAMMADI Rayan" userId="2693ed4d-fabb-406d-a744-69ffe8ca3f4b" providerId="ADAL" clId="{FA91606B-3B24-49DC-A24C-20479DCBCA8E}" dt="2023-11-22T10:11:10.231" v="1541" actId="478"/>
          <ac:spMkLst>
            <pc:docMk/>
            <pc:sldMk cId="2273536518" sldId="550"/>
            <ac:spMk id="19" creationId="{10140F64-87BA-7093-AE48-44E18C432316}"/>
          </ac:spMkLst>
        </pc:spChg>
        <pc:spChg chg="del">
          <ac:chgData name="ALHAMMADI Rayan" userId="2693ed4d-fabb-406d-a744-69ffe8ca3f4b" providerId="ADAL" clId="{FA91606B-3B24-49DC-A24C-20479DCBCA8E}" dt="2023-11-22T10:12:29.873" v="1548" actId="478"/>
          <ac:spMkLst>
            <pc:docMk/>
            <pc:sldMk cId="2273536518" sldId="550"/>
            <ac:spMk id="21" creationId="{2FFBB886-9C2E-4B0B-B165-B64EBA00AE4F}"/>
          </ac:spMkLst>
        </pc:spChg>
        <pc:spChg chg="del">
          <ac:chgData name="ALHAMMADI Rayan" userId="2693ed4d-fabb-406d-a744-69ffe8ca3f4b" providerId="ADAL" clId="{FA91606B-3B24-49DC-A24C-20479DCBCA8E}" dt="2023-11-22T10:11:12.549" v="1542" actId="478"/>
          <ac:spMkLst>
            <pc:docMk/>
            <pc:sldMk cId="2273536518" sldId="550"/>
            <ac:spMk id="22" creationId="{DDE34C57-66C9-49D0-BCA2-DE613CF06F24}"/>
          </ac:spMkLst>
        </pc:spChg>
        <pc:spChg chg="del">
          <ac:chgData name="ALHAMMADI Rayan" userId="2693ed4d-fabb-406d-a744-69ffe8ca3f4b" providerId="ADAL" clId="{FA91606B-3B24-49DC-A24C-20479DCBCA8E}" dt="2023-11-22T10:11:12.549" v="1542" actId="478"/>
          <ac:spMkLst>
            <pc:docMk/>
            <pc:sldMk cId="2273536518" sldId="550"/>
            <ac:spMk id="23" creationId="{08D0F887-0A17-4E68-A72B-7180BA7BC12F}"/>
          </ac:spMkLst>
        </pc:spChg>
        <pc:spChg chg="del">
          <ac:chgData name="ALHAMMADI Rayan" userId="2693ed4d-fabb-406d-a744-69ffe8ca3f4b" providerId="ADAL" clId="{FA91606B-3B24-49DC-A24C-20479DCBCA8E}" dt="2023-11-22T10:12:29.873" v="1548" actId="478"/>
          <ac:spMkLst>
            <pc:docMk/>
            <pc:sldMk cId="2273536518" sldId="550"/>
            <ac:spMk id="24" creationId="{574392C4-4C66-433C-9D1F-821B6B655087}"/>
          </ac:spMkLst>
        </pc:spChg>
        <pc:spChg chg="add del mod">
          <ac:chgData name="ALHAMMADI Rayan" userId="2693ed4d-fabb-406d-a744-69ffe8ca3f4b" providerId="ADAL" clId="{FA91606B-3B24-49DC-A24C-20479DCBCA8E}" dt="2023-11-22T10:12:32.300" v="1549" actId="478"/>
          <ac:spMkLst>
            <pc:docMk/>
            <pc:sldMk cId="2273536518" sldId="550"/>
            <ac:spMk id="26" creationId="{F5DCEB8F-7D04-39D3-26F0-F336EBB480C3}"/>
          </ac:spMkLst>
        </pc:spChg>
        <pc:spChg chg="add del mod">
          <ac:chgData name="ALHAMMADI Rayan" userId="2693ed4d-fabb-406d-a744-69ffe8ca3f4b" providerId="ADAL" clId="{FA91606B-3B24-49DC-A24C-20479DCBCA8E}" dt="2023-11-22T10:12:32.300" v="1549" actId="478"/>
          <ac:spMkLst>
            <pc:docMk/>
            <pc:sldMk cId="2273536518" sldId="550"/>
            <ac:spMk id="28" creationId="{3E4BE346-32C1-D027-872D-4AA7969F681C}"/>
          </ac:spMkLst>
        </pc:spChg>
        <pc:spChg chg="add del mod">
          <ac:chgData name="ALHAMMADI Rayan" userId="2693ed4d-fabb-406d-a744-69ffe8ca3f4b" providerId="ADAL" clId="{FA91606B-3B24-49DC-A24C-20479DCBCA8E}" dt="2023-11-22T10:12:32.300" v="1549" actId="478"/>
          <ac:spMkLst>
            <pc:docMk/>
            <pc:sldMk cId="2273536518" sldId="550"/>
            <ac:spMk id="30" creationId="{F5030DDD-8E2D-4019-DC9C-7F015144E8D9}"/>
          </ac:spMkLst>
        </pc:spChg>
        <pc:spChg chg="add del mod">
          <ac:chgData name="ALHAMMADI Rayan" userId="2693ed4d-fabb-406d-a744-69ffe8ca3f4b" providerId="ADAL" clId="{FA91606B-3B24-49DC-A24C-20479DCBCA8E}" dt="2023-11-22T10:12:32.300" v="1549" actId="478"/>
          <ac:spMkLst>
            <pc:docMk/>
            <pc:sldMk cId="2273536518" sldId="550"/>
            <ac:spMk id="32" creationId="{C25E9B0E-3812-8BE3-0DD1-00A54118C76B}"/>
          </ac:spMkLst>
        </pc:spChg>
        <pc:spChg chg="add del mod">
          <ac:chgData name="ALHAMMADI Rayan" userId="2693ed4d-fabb-406d-a744-69ffe8ca3f4b" providerId="ADAL" clId="{FA91606B-3B24-49DC-A24C-20479DCBCA8E}" dt="2023-11-22T10:12:32.300" v="1549" actId="478"/>
          <ac:spMkLst>
            <pc:docMk/>
            <pc:sldMk cId="2273536518" sldId="550"/>
            <ac:spMk id="34" creationId="{BEC28FC8-88BB-C95E-AA80-83FDBFF2D70F}"/>
          </ac:spMkLst>
        </pc:spChg>
        <pc:spChg chg="add del mod">
          <ac:chgData name="ALHAMMADI Rayan" userId="2693ed4d-fabb-406d-a744-69ffe8ca3f4b" providerId="ADAL" clId="{FA91606B-3B24-49DC-A24C-20479DCBCA8E}" dt="2023-11-22T10:12:32.300" v="1549" actId="478"/>
          <ac:spMkLst>
            <pc:docMk/>
            <pc:sldMk cId="2273536518" sldId="550"/>
            <ac:spMk id="36" creationId="{F6B578F0-2A10-7F9F-CF9A-73F92701DF5B}"/>
          </ac:spMkLst>
        </pc:spChg>
        <pc:spChg chg="add del mod">
          <ac:chgData name="ALHAMMADI Rayan" userId="2693ed4d-fabb-406d-a744-69ffe8ca3f4b" providerId="ADAL" clId="{FA91606B-3B24-49DC-A24C-20479DCBCA8E}" dt="2023-11-22T10:12:32.300" v="1549" actId="478"/>
          <ac:spMkLst>
            <pc:docMk/>
            <pc:sldMk cId="2273536518" sldId="550"/>
            <ac:spMk id="38" creationId="{2AAE1B45-C6B8-F518-462A-5CD3441EE8F4}"/>
          </ac:spMkLst>
        </pc:spChg>
        <pc:spChg chg="add del mod">
          <ac:chgData name="ALHAMMADI Rayan" userId="2693ed4d-fabb-406d-a744-69ffe8ca3f4b" providerId="ADAL" clId="{FA91606B-3B24-49DC-A24C-20479DCBCA8E}" dt="2023-11-22T10:12:32.300" v="1549" actId="478"/>
          <ac:spMkLst>
            <pc:docMk/>
            <pc:sldMk cId="2273536518" sldId="550"/>
            <ac:spMk id="40" creationId="{A281C577-DC7E-9C53-5F0D-018EC0089993}"/>
          </ac:spMkLst>
        </pc:spChg>
        <pc:spChg chg="add del mod">
          <ac:chgData name="ALHAMMADI Rayan" userId="2693ed4d-fabb-406d-a744-69ffe8ca3f4b" providerId="ADAL" clId="{FA91606B-3B24-49DC-A24C-20479DCBCA8E}" dt="2023-11-22T10:12:32.300" v="1549" actId="478"/>
          <ac:spMkLst>
            <pc:docMk/>
            <pc:sldMk cId="2273536518" sldId="550"/>
            <ac:spMk id="42" creationId="{61500318-CE14-19EC-2DBB-E632D551813A}"/>
          </ac:spMkLst>
        </pc:spChg>
        <pc:spChg chg="add del mod">
          <ac:chgData name="ALHAMMADI Rayan" userId="2693ed4d-fabb-406d-a744-69ffe8ca3f4b" providerId="ADAL" clId="{FA91606B-3B24-49DC-A24C-20479DCBCA8E}" dt="2023-11-22T10:12:32.300" v="1549" actId="478"/>
          <ac:spMkLst>
            <pc:docMk/>
            <pc:sldMk cId="2273536518" sldId="550"/>
            <ac:spMk id="44" creationId="{C0336216-7990-CAAF-5C24-5574C5D3ED74}"/>
          </ac:spMkLst>
        </pc:spChg>
        <pc:spChg chg="add del mod">
          <ac:chgData name="ALHAMMADI Rayan" userId="2693ed4d-fabb-406d-a744-69ffe8ca3f4b" providerId="ADAL" clId="{FA91606B-3B24-49DC-A24C-20479DCBCA8E}" dt="2023-11-22T10:12:32.300" v="1549" actId="478"/>
          <ac:spMkLst>
            <pc:docMk/>
            <pc:sldMk cId="2273536518" sldId="550"/>
            <ac:spMk id="46" creationId="{C2871F06-106F-0F69-DA84-2607D07B23E7}"/>
          </ac:spMkLst>
        </pc:spChg>
        <pc:spChg chg="add del mod">
          <ac:chgData name="ALHAMMADI Rayan" userId="2693ed4d-fabb-406d-a744-69ffe8ca3f4b" providerId="ADAL" clId="{FA91606B-3B24-49DC-A24C-20479DCBCA8E}" dt="2023-11-22T10:12:32.300" v="1549" actId="478"/>
          <ac:spMkLst>
            <pc:docMk/>
            <pc:sldMk cId="2273536518" sldId="550"/>
            <ac:spMk id="48" creationId="{4E6A2762-FB42-E767-38B3-E6D8F68BE49F}"/>
          </ac:spMkLst>
        </pc:spChg>
        <pc:spChg chg="add mod">
          <ac:chgData name="ALHAMMADI Rayan" userId="2693ed4d-fabb-406d-a744-69ffe8ca3f4b" providerId="ADAL" clId="{FA91606B-3B24-49DC-A24C-20479DCBCA8E}" dt="2023-11-22T10:12:32.705" v="1550"/>
          <ac:spMkLst>
            <pc:docMk/>
            <pc:sldMk cId="2273536518" sldId="550"/>
            <ac:spMk id="49" creationId="{CD19A21B-7C43-31AE-5AD4-1C16015A82A6}"/>
          </ac:spMkLst>
        </pc:spChg>
        <pc:spChg chg="add mod">
          <ac:chgData name="ALHAMMADI Rayan" userId="2693ed4d-fabb-406d-a744-69ffe8ca3f4b" providerId="ADAL" clId="{FA91606B-3B24-49DC-A24C-20479DCBCA8E}" dt="2023-11-22T10:12:32.705" v="1550"/>
          <ac:spMkLst>
            <pc:docMk/>
            <pc:sldMk cId="2273536518" sldId="550"/>
            <ac:spMk id="50" creationId="{22427324-9F9A-2F40-AA11-9EF6EFBF6CAF}"/>
          </ac:spMkLst>
        </pc:spChg>
        <pc:spChg chg="add mod">
          <ac:chgData name="ALHAMMADI Rayan" userId="2693ed4d-fabb-406d-a744-69ffe8ca3f4b" providerId="ADAL" clId="{FA91606B-3B24-49DC-A24C-20479DCBCA8E}" dt="2023-11-22T10:12:32.705" v="1550"/>
          <ac:spMkLst>
            <pc:docMk/>
            <pc:sldMk cId="2273536518" sldId="550"/>
            <ac:spMk id="51" creationId="{C417FD17-90D2-5723-60E4-D8C44F239273}"/>
          </ac:spMkLst>
        </pc:spChg>
        <pc:spChg chg="add mod">
          <ac:chgData name="ALHAMMADI Rayan" userId="2693ed4d-fabb-406d-a744-69ffe8ca3f4b" providerId="ADAL" clId="{FA91606B-3B24-49DC-A24C-20479DCBCA8E}" dt="2023-11-22T10:12:32.705" v="1550"/>
          <ac:spMkLst>
            <pc:docMk/>
            <pc:sldMk cId="2273536518" sldId="550"/>
            <ac:spMk id="52" creationId="{97AAAA1E-3FCC-A66E-6B44-625333C854FF}"/>
          </ac:spMkLst>
        </pc:spChg>
        <pc:grpChg chg="del">
          <ac:chgData name="ALHAMMADI Rayan" userId="2693ed4d-fabb-406d-a744-69ffe8ca3f4b" providerId="ADAL" clId="{FA91606B-3B24-49DC-A24C-20479DCBCA8E}" dt="2023-11-22T10:11:12.549" v="1542" actId="478"/>
          <ac:grpSpMkLst>
            <pc:docMk/>
            <pc:sldMk cId="2273536518" sldId="550"/>
            <ac:grpSpMk id="66" creationId="{D6B0A300-F304-4BEF-834E-099B9D179CDC}"/>
          </ac:grpSpMkLst>
        </pc:grpChg>
        <pc:picChg chg="del">
          <ac:chgData name="ALHAMMADI Rayan" userId="2693ed4d-fabb-406d-a744-69ffe8ca3f4b" providerId="ADAL" clId="{FA91606B-3B24-49DC-A24C-20479DCBCA8E}" dt="2023-11-22T10:11:03.064" v="1540" actId="478"/>
          <ac:picMkLst>
            <pc:docMk/>
            <pc:sldMk cId="2273536518" sldId="550"/>
            <ac:picMk id="58" creationId="{5F5C383C-F7FA-4F27-91F0-9779476DD593}"/>
          </ac:picMkLst>
        </pc:picChg>
        <pc:picChg chg="del">
          <ac:chgData name="ALHAMMADI Rayan" userId="2693ed4d-fabb-406d-a744-69ffe8ca3f4b" providerId="ADAL" clId="{FA91606B-3B24-49DC-A24C-20479DCBCA8E}" dt="2023-11-22T10:12:29.873" v="1548" actId="478"/>
          <ac:picMkLst>
            <pc:docMk/>
            <pc:sldMk cId="2273536518" sldId="550"/>
            <ac:picMk id="59" creationId="{E2790B7E-844E-40A8-8E78-7DF07E9814A4}"/>
          </ac:picMkLst>
        </pc:picChg>
        <pc:picChg chg="del">
          <ac:chgData name="ALHAMMADI Rayan" userId="2693ed4d-fabb-406d-a744-69ffe8ca3f4b" providerId="ADAL" clId="{FA91606B-3B24-49DC-A24C-20479DCBCA8E}" dt="2023-11-22T10:12:29.873" v="1548" actId="478"/>
          <ac:picMkLst>
            <pc:docMk/>
            <pc:sldMk cId="2273536518" sldId="550"/>
            <ac:picMk id="65" creationId="{0671088F-392C-4048-BF94-738E555EF03D}"/>
          </ac:picMkLst>
        </pc:picChg>
        <pc:picChg chg="del">
          <ac:chgData name="ALHAMMADI Rayan" userId="2693ed4d-fabb-406d-a744-69ffe8ca3f4b" providerId="ADAL" clId="{FA91606B-3B24-49DC-A24C-20479DCBCA8E}" dt="2023-11-22T10:12:29.873" v="1548" actId="478"/>
          <ac:picMkLst>
            <pc:docMk/>
            <pc:sldMk cId="2273536518" sldId="550"/>
            <ac:picMk id="68" creationId="{068F2128-A9F8-4A32-815A-C225C6557D6D}"/>
          </ac:picMkLst>
        </pc:picChg>
        <pc:picChg chg="del">
          <ac:chgData name="ALHAMMADI Rayan" userId="2693ed4d-fabb-406d-a744-69ffe8ca3f4b" providerId="ADAL" clId="{FA91606B-3B24-49DC-A24C-20479DCBCA8E}" dt="2023-11-22T10:12:29.873" v="1548" actId="478"/>
          <ac:picMkLst>
            <pc:docMk/>
            <pc:sldMk cId="2273536518" sldId="550"/>
            <ac:picMk id="70" creationId="{10D7B2C0-6D08-4221-AA14-377064674939}"/>
          </ac:picMkLst>
        </pc:picChg>
        <pc:cxnChg chg="del">
          <ac:chgData name="ALHAMMADI Rayan" userId="2693ed4d-fabb-406d-a744-69ffe8ca3f4b" providerId="ADAL" clId="{FA91606B-3B24-49DC-A24C-20479DCBCA8E}" dt="2023-11-22T10:11:14.210" v="1543" actId="478"/>
          <ac:cxnSpMkLst>
            <pc:docMk/>
            <pc:sldMk cId="2273536518" sldId="550"/>
            <ac:cxnSpMk id="25" creationId="{B8CB50A1-5D6B-40DF-A6F2-2F0DCE14C861}"/>
          </ac:cxnSpMkLst>
        </pc:cxnChg>
      </pc:sldChg>
      <pc:sldChg chg="addSp delSp modSp add del mod setBg">
        <pc:chgData name="ALHAMMADI Rayan" userId="2693ed4d-fabb-406d-a744-69ffe8ca3f4b" providerId="ADAL" clId="{FA91606B-3B24-49DC-A24C-20479DCBCA8E}" dt="2023-11-22T10:08:35.906" v="1480" actId="2696"/>
        <pc:sldMkLst>
          <pc:docMk/>
          <pc:sldMk cId="2429577107" sldId="557"/>
        </pc:sldMkLst>
        <pc:spChg chg="del">
          <ac:chgData name="ALHAMMADI Rayan" userId="2693ed4d-fabb-406d-a744-69ffe8ca3f4b" providerId="ADAL" clId="{FA91606B-3B24-49DC-A24C-20479DCBCA8E}" dt="2023-11-22T10:05:39.900" v="1295" actId="478"/>
          <ac:spMkLst>
            <pc:docMk/>
            <pc:sldMk cId="2429577107" sldId="557"/>
            <ac:spMk id="2" creationId="{08BE46D8-67A9-4838-91F1-D365B0DF12DB}"/>
          </ac:spMkLst>
        </pc:spChg>
        <pc:spChg chg="add del mod">
          <ac:chgData name="ALHAMMADI Rayan" userId="2693ed4d-fabb-406d-a744-69ffe8ca3f4b" providerId="ADAL" clId="{FA91606B-3B24-49DC-A24C-20479DCBCA8E}" dt="2023-11-22T10:03:59.569" v="1270" actId="478"/>
          <ac:spMkLst>
            <pc:docMk/>
            <pc:sldMk cId="2429577107" sldId="557"/>
            <ac:spMk id="4" creationId="{1642F635-E172-E3A4-FE1D-09427BD30266}"/>
          </ac:spMkLst>
        </pc:spChg>
        <pc:spChg chg="add del mod">
          <ac:chgData name="ALHAMMADI Rayan" userId="2693ed4d-fabb-406d-a744-69ffe8ca3f4b" providerId="ADAL" clId="{FA91606B-3B24-49DC-A24C-20479DCBCA8E}" dt="2023-11-22T10:03:59.569" v="1270" actId="478"/>
          <ac:spMkLst>
            <pc:docMk/>
            <pc:sldMk cId="2429577107" sldId="557"/>
            <ac:spMk id="6" creationId="{0F6C32D4-930B-F3D2-6572-587C5182C1DA}"/>
          </ac:spMkLst>
        </pc:spChg>
        <pc:spChg chg="add del mod">
          <ac:chgData name="ALHAMMADI Rayan" userId="2693ed4d-fabb-406d-a744-69ffe8ca3f4b" providerId="ADAL" clId="{FA91606B-3B24-49DC-A24C-20479DCBCA8E}" dt="2023-11-22T10:05:50.956" v="1296" actId="478"/>
          <ac:spMkLst>
            <pc:docMk/>
            <pc:sldMk cId="2429577107" sldId="557"/>
            <ac:spMk id="8" creationId="{A1AF65F3-2F8D-02D9-D7F3-2CE0DEBEBCFE}"/>
          </ac:spMkLst>
        </pc:spChg>
        <pc:spChg chg="mod">
          <ac:chgData name="ALHAMMADI Rayan" userId="2693ed4d-fabb-406d-a744-69ffe8ca3f4b" providerId="ADAL" clId="{FA91606B-3B24-49DC-A24C-20479DCBCA8E}" dt="2023-11-22T10:04:11.538" v="1274" actId="20577"/>
          <ac:spMkLst>
            <pc:docMk/>
            <pc:sldMk cId="2429577107" sldId="557"/>
            <ac:spMk id="11" creationId="{CF5AA4CC-D589-4ABD-AF91-09EFD27CC9AE}"/>
          </ac:spMkLst>
        </pc:spChg>
        <pc:spChg chg="add del mod">
          <ac:chgData name="ALHAMMADI Rayan" userId="2693ed4d-fabb-406d-a744-69ffe8ca3f4b" providerId="ADAL" clId="{FA91606B-3B24-49DC-A24C-20479DCBCA8E}" dt="2023-11-22T10:05:50.956" v="1296" actId="478"/>
          <ac:spMkLst>
            <pc:docMk/>
            <pc:sldMk cId="2429577107" sldId="557"/>
            <ac:spMk id="12" creationId="{5592373B-07F4-1D4B-5C31-831737D64467}"/>
          </ac:spMkLst>
        </pc:spChg>
        <pc:spChg chg="add del mod">
          <ac:chgData name="ALHAMMADI Rayan" userId="2693ed4d-fabb-406d-a744-69ffe8ca3f4b" providerId="ADAL" clId="{FA91606B-3B24-49DC-A24C-20479DCBCA8E}" dt="2023-11-22T10:05:52.244" v="1297" actId="478"/>
          <ac:spMkLst>
            <pc:docMk/>
            <pc:sldMk cId="2429577107" sldId="557"/>
            <ac:spMk id="15" creationId="{E16AFA6F-6A47-04F6-3D35-BA26F96F1905}"/>
          </ac:spMkLst>
        </pc:spChg>
        <pc:spChg chg="add del mod">
          <ac:chgData name="ALHAMMADI Rayan" userId="2693ed4d-fabb-406d-a744-69ffe8ca3f4b" providerId="ADAL" clId="{FA91606B-3B24-49DC-A24C-20479DCBCA8E}" dt="2023-11-22T10:05:50.956" v="1296" actId="478"/>
          <ac:spMkLst>
            <pc:docMk/>
            <pc:sldMk cId="2429577107" sldId="557"/>
            <ac:spMk id="17" creationId="{1B8A8267-E9F8-B561-889D-5F5A39606409}"/>
          </ac:spMkLst>
        </pc:spChg>
        <pc:spChg chg="add del mod">
          <ac:chgData name="ALHAMMADI Rayan" userId="2693ed4d-fabb-406d-a744-69ffe8ca3f4b" providerId="ADAL" clId="{FA91606B-3B24-49DC-A24C-20479DCBCA8E}" dt="2023-11-22T10:05:50.956" v="1296" actId="478"/>
          <ac:spMkLst>
            <pc:docMk/>
            <pc:sldMk cId="2429577107" sldId="557"/>
            <ac:spMk id="19" creationId="{D695E11A-D23A-A63D-184D-B4527EDF543E}"/>
          </ac:spMkLst>
        </pc:spChg>
        <pc:spChg chg="add del mod">
          <ac:chgData name="ALHAMMADI Rayan" userId="2693ed4d-fabb-406d-a744-69ffe8ca3f4b" providerId="ADAL" clId="{FA91606B-3B24-49DC-A24C-20479DCBCA8E}" dt="2023-11-22T10:05:50.956" v="1296" actId="478"/>
          <ac:spMkLst>
            <pc:docMk/>
            <pc:sldMk cId="2429577107" sldId="557"/>
            <ac:spMk id="21" creationId="{8F000273-B6E2-3E23-BC3C-02F35A976FBF}"/>
          </ac:spMkLst>
        </pc:spChg>
        <pc:spChg chg="del">
          <ac:chgData name="ALHAMMADI Rayan" userId="2693ed4d-fabb-406d-a744-69ffe8ca3f4b" providerId="ADAL" clId="{FA91606B-3B24-49DC-A24C-20479DCBCA8E}" dt="2023-11-22T10:04:06.471" v="1273" actId="478"/>
          <ac:spMkLst>
            <pc:docMk/>
            <pc:sldMk cId="2429577107" sldId="557"/>
            <ac:spMk id="22" creationId="{DDE34C57-66C9-49D0-BCA2-DE613CF06F24}"/>
          </ac:spMkLst>
        </pc:spChg>
        <pc:spChg chg="del">
          <ac:chgData name="ALHAMMADI Rayan" userId="2693ed4d-fabb-406d-a744-69ffe8ca3f4b" providerId="ADAL" clId="{FA91606B-3B24-49DC-A24C-20479DCBCA8E}" dt="2023-11-22T10:04:06.471" v="1273" actId="478"/>
          <ac:spMkLst>
            <pc:docMk/>
            <pc:sldMk cId="2429577107" sldId="557"/>
            <ac:spMk id="23" creationId="{08D0F887-0A17-4E68-A72B-7180BA7BC12F}"/>
          </ac:spMkLst>
        </pc:spChg>
        <pc:spChg chg="add del mod">
          <ac:chgData name="ALHAMMADI Rayan" userId="2693ed4d-fabb-406d-a744-69ffe8ca3f4b" providerId="ADAL" clId="{FA91606B-3B24-49DC-A24C-20479DCBCA8E}" dt="2023-11-22T10:05:50.956" v="1296" actId="478"/>
          <ac:spMkLst>
            <pc:docMk/>
            <pc:sldMk cId="2429577107" sldId="557"/>
            <ac:spMk id="26" creationId="{2D4EAA50-8F2E-B9D0-8379-5EFAC509D28F}"/>
          </ac:spMkLst>
        </pc:spChg>
        <pc:spChg chg="add del mod">
          <ac:chgData name="ALHAMMADI Rayan" userId="2693ed4d-fabb-406d-a744-69ffe8ca3f4b" providerId="ADAL" clId="{FA91606B-3B24-49DC-A24C-20479DCBCA8E}" dt="2023-11-22T10:05:50.956" v="1296" actId="478"/>
          <ac:spMkLst>
            <pc:docMk/>
            <pc:sldMk cId="2429577107" sldId="557"/>
            <ac:spMk id="29" creationId="{86523828-77E8-71C2-85E9-291D178DBE8F}"/>
          </ac:spMkLst>
        </pc:spChg>
        <pc:spChg chg="add del mod">
          <ac:chgData name="ALHAMMADI Rayan" userId="2693ed4d-fabb-406d-a744-69ffe8ca3f4b" providerId="ADAL" clId="{FA91606B-3B24-49DC-A24C-20479DCBCA8E}" dt="2023-11-22T10:05:50.956" v="1296" actId="478"/>
          <ac:spMkLst>
            <pc:docMk/>
            <pc:sldMk cId="2429577107" sldId="557"/>
            <ac:spMk id="32" creationId="{9B6E0316-8C29-BCF7-9B5F-FF00229B227E}"/>
          </ac:spMkLst>
        </pc:spChg>
        <pc:spChg chg="del">
          <ac:chgData name="ALHAMMADI Rayan" userId="2693ed4d-fabb-406d-a744-69ffe8ca3f4b" providerId="ADAL" clId="{FA91606B-3B24-49DC-A24C-20479DCBCA8E}" dt="2023-11-22T10:05:39.900" v="1295" actId="478"/>
          <ac:spMkLst>
            <pc:docMk/>
            <pc:sldMk cId="2429577107" sldId="557"/>
            <ac:spMk id="35" creationId="{DC746D27-D955-4D03-AE3A-4F87AC3B2F9F}"/>
          </ac:spMkLst>
        </pc:spChg>
        <pc:spChg chg="del">
          <ac:chgData name="ALHAMMADI Rayan" userId="2693ed4d-fabb-406d-a744-69ffe8ca3f4b" providerId="ADAL" clId="{FA91606B-3B24-49DC-A24C-20479DCBCA8E}" dt="2023-11-22T10:05:39.900" v="1295" actId="478"/>
          <ac:spMkLst>
            <pc:docMk/>
            <pc:sldMk cId="2429577107" sldId="557"/>
            <ac:spMk id="36" creationId="{EEBDB8DF-CD54-4488-8798-84D387F05A90}"/>
          </ac:spMkLst>
        </pc:spChg>
        <pc:spChg chg="del">
          <ac:chgData name="ALHAMMADI Rayan" userId="2693ed4d-fabb-406d-a744-69ffe8ca3f4b" providerId="ADAL" clId="{FA91606B-3B24-49DC-A24C-20479DCBCA8E}" dt="2023-11-22T10:05:39.900" v="1295" actId="478"/>
          <ac:spMkLst>
            <pc:docMk/>
            <pc:sldMk cId="2429577107" sldId="557"/>
            <ac:spMk id="38" creationId="{FDB3BC4E-DA63-46E0-95D7-CCE7B9C2A255}"/>
          </ac:spMkLst>
        </pc:spChg>
        <pc:spChg chg="del">
          <ac:chgData name="ALHAMMADI Rayan" userId="2693ed4d-fabb-406d-a744-69ffe8ca3f4b" providerId="ADAL" clId="{FA91606B-3B24-49DC-A24C-20479DCBCA8E}" dt="2023-11-22T10:05:39.900" v="1295" actId="478"/>
          <ac:spMkLst>
            <pc:docMk/>
            <pc:sldMk cId="2429577107" sldId="557"/>
            <ac:spMk id="40" creationId="{F4BAE465-75D1-4840-8295-769EAD85103D}"/>
          </ac:spMkLst>
        </pc:spChg>
        <pc:spChg chg="del">
          <ac:chgData name="ALHAMMADI Rayan" userId="2693ed4d-fabb-406d-a744-69ffe8ca3f4b" providerId="ADAL" clId="{FA91606B-3B24-49DC-A24C-20479DCBCA8E}" dt="2023-11-22T10:03:55.941" v="1269" actId="478"/>
          <ac:spMkLst>
            <pc:docMk/>
            <pc:sldMk cId="2429577107" sldId="557"/>
            <ac:spMk id="43" creationId="{0C4F72CD-0DC5-44A4-ADDD-CE8F10CAD768}"/>
          </ac:spMkLst>
        </pc:spChg>
        <pc:spChg chg="del">
          <ac:chgData name="ALHAMMADI Rayan" userId="2693ed4d-fabb-406d-a744-69ffe8ca3f4b" providerId="ADAL" clId="{FA91606B-3B24-49DC-A24C-20479DCBCA8E}" dt="2023-11-22T10:05:39.900" v="1295" actId="478"/>
          <ac:spMkLst>
            <pc:docMk/>
            <pc:sldMk cId="2429577107" sldId="557"/>
            <ac:spMk id="44" creationId="{F4BAE465-75D1-4840-8295-769EAD85103D}"/>
          </ac:spMkLst>
        </pc:spChg>
        <pc:spChg chg="del">
          <ac:chgData name="ALHAMMADI Rayan" userId="2693ed4d-fabb-406d-a744-69ffe8ca3f4b" providerId="ADAL" clId="{FA91606B-3B24-49DC-A24C-20479DCBCA8E}" dt="2023-11-22T10:04:06.471" v="1273" actId="478"/>
          <ac:spMkLst>
            <pc:docMk/>
            <pc:sldMk cId="2429577107" sldId="557"/>
            <ac:spMk id="87" creationId="{BFC3CBD2-C680-4B43-A8AA-74FD0753C87E}"/>
          </ac:spMkLst>
        </pc:spChg>
        <pc:picChg chg="del">
          <ac:chgData name="ALHAMMADI Rayan" userId="2693ed4d-fabb-406d-a744-69ffe8ca3f4b" providerId="ADAL" clId="{FA91606B-3B24-49DC-A24C-20479DCBCA8E}" dt="2023-11-22T10:05:39.900" v="1295" actId="478"/>
          <ac:picMkLst>
            <pc:docMk/>
            <pc:sldMk cId="2429577107" sldId="557"/>
            <ac:picMk id="10" creationId="{00000000-0000-0000-0000-000000000000}"/>
          </ac:picMkLst>
        </pc:picChg>
        <pc:picChg chg="del">
          <ac:chgData name="ALHAMMADI Rayan" userId="2693ed4d-fabb-406d-a744-69ffe8ca3f4b" providerId="ADAL" clId="{FA91606B-3B24-49DC-A24C-20479DCBCA8E}" dt="2023-11-22T10:05:39.900" v="1295" actId="478"/>
          <ac:picMkLst>
            <pc:docMk/>
            <pc:sldMk cId="2429577107" sldId="557"/>
            <ac:picMk id="13" creationId="{00000000-0000-0000-0000-000000000000}"/>
          </ac:picMkLst>
        </pc:picChg>
        <pc:picChg chg="del">
          <ac:chgData name="ALHAMMADI Rayan" userId="2693ed4d-fabb-406d-a744-69ffe8ca3f4b" providerId="ADAL" clId="{FA91606B-3B24-49DC-A24C-20479DCBCA8E}" dt="2023-11-22T10:05:39.900" v="1295" actId="478"/>
          <ac:picMkLst>
            <pc:docMk/>
            <pc:sldMk cId="2429577107" sldId="557"/>
            <ac:picMk id="27" creationId="{00000000-0000-0000-0000-000000000000}"/>
          </ac:picMkLst>
        </pc:picChg>
        <pc:picChg chg="del">
          <ac:chgData name="ALHAMMADI Rayan" userId="2693ed4d-fabb-406d-a744-69ffe8ca3f4b" providerId="ADAL" clId="{FA91606B-3B24-49DC-A24C-20479DCBCA8E}" dt="2023-11-22T10:05:39.900" v="1295" actId="478"/>
          <ac:picMkLst>
            <pc:docMk/>
            <pc:sldMk cId="2429577107" sldId="557"/>
            <ac:picMk id="37" creationId="{00000000-0000-0000-0000-000000000000}"/>
          </ac:picMkLst>
        </pc:picChg>
        <pc:picChg chg="del">
          <ac:chgData name="ALHAMMADI Rayan" userId="2693ed4d-fabb-406d-a744-69ffe8ca3f4b" providerId="ADAL" clId="{FA91606B-3B24-49DC-A24C-20479DCBCA8E}" dt="2023-11-22T10:03:55.941" v="1269" actId="478"/>
          <ac:picMkLst>
            <pc:docMk/>
            <pc:sldMk cId="2429577107" sldId="557"/>
            <ac:picMk id="42" creationId="{00000000-0000-0000-0000-000000000000}"/>
          </ac:picMkLst>
        </pc:picChg>
        <pc:cxnChg chg="del">
          <ac:chgData name="ALHAMMADI Rayan" userId="2693ed4d-fabb-406d-a744-69ffe8ca3f4b" providerId="ADAL" clId="{FA91606B-3B24-49DC-A24C-20479DCBCA8E}" dt="2023-11-22T10:04:01.491" v="1271" actId="478"/>
          <ac:cxnSpMkLst>
            <pc:docMk/>
            <pc:sldMk cId="2429577107" sldId="557"/>
            <ac:cxnSpMk id="24" creationId="{08091458-9EFC-41E8-8862-A4F740DB39BC}"/>
          </ac:cxnSpMkLst>
        </pc:cxnChg>
      </pc:sldChg>
      <pc:sldChg chg="addSp delSp modSp add del mod setBg">
        <pc:chgData name="ALHAMMADI Rayan" userId="2693ed4d-fabb-406d-a744-69ffe8ca3f4b" providerId="ADAL" clId="{FA91606B-3B24-49DC-A24C-20479DCBCA8E}" dt="2023-11-22T09:55:56.361" v="1236" actId="2696"/>
        <pc:sldMkLst>
          <pc:docMk/>
          <pc:sldMk cId="2299558514" sldId="566"/>
        </pc:sldMkLst>
        <pc:spChg chg="add del mod">
          <ac:chgData name="ALHAMMADI Rayan" userId="2693ed4d-fabb-406d-a744-69ffe8ca3f4b" providerId="ADAL" clId="{FA91606B-3B24-49DC-A24C-20479DCBCA8E}" dt="2023-11-22T09:48:01.404" v="946" actId="478"/>
          <ac:spMkLst>
            <pc:docMk/>
            <pc:sldMk cId="2299558514" sldId="566"/>
            <ac:spMk id="4" creationId="{8FCE1E60-251E-B56A-D536-29043FE4AD0B}"/>
          </ac:spMkLst>
        </pc:spChg>
        <pc:spChg chg="add del mod">
          <ac:chgData name="ALHAMMADI Rayan" userId="2693ed4d-fabb-406d-a744-69ffe8ca3f4b" providerId="ADAL" clId="{FA91606B-3B24-49DC-A24C-20479DCBCA8E}" dt="2023-11-22T09:48:01.404" v="946" actId="478"/>
          <ac:spMkLst>
            <pc:docMk/>
            <pc:sldMk cId="2299558514" sldId="566"/>
            <ac:spMk id="6" creationId="{9BCD7988-B17E-7735-80EB-F35876F0581F}"/>
          </ac:spMkLst>
        </pc:spChg>
        <pc:spChg chg="add del mod">
          <ac:chgData name="ALHAMMADI Rayan" userId="2693ed4d-fabb-406d-a744-69ffe8ca3f4b" providerId="ADAL" clId="{FA91606B-3B24-49DC-A24C-20479DCBCA8E}" dt="2023-11-22T09:48:01.404" v="946" actId="478"/>
          <ac:spMkLst>
            <pc:docMk/>
            <pc:sldMk cId="2299558514" sldId="566"/>
            <ac:spMk id="8" creationId="{9D63D3D7-5CC7-9B7D-1E19-4F2C9C07A8E3}"/>
          </ac:spMkLst>
        </pc:spChg>
        <pc:spChg chg="add del mod">
          <ac:chgData name="ALHAMMADI Rayan" userId="2693ed4d-fabb-406d-a744-69ffe8ca3f4b" providerId="ADAL" clId="{FA91606B-3B24-49DC-A24C-20479DCBCA8E}" dt="2023-11-22T09:48:01.404" v="946" actId="478"/>
          <ac:spMkLst>
            <pc:docMk/>
            <pc:sldMk cId="2299558514" sldId="566"/>
            <ac:spMk id="10" creationId="{772445AD-B2AA-BD3A-1195-8EA620D2AD9A}"/>
          </ac:spMkLst>
        </pc:spChg>
        <pc:spChg chg="del mod">
          <ac:chgData name="ALHAMMADI Rayan" userId="2693ed4d-fabb-406d-a744-69ffe8ca3f4b" providerId="ADAL" clId="{FA91606B-3B24-49DC-A24C-20479DCBCA8E}" dt="2023-11-22T09:48:15.458" v="952" actId="478"/>
          <ac:spMkLst>
            <pc:docMk/>
            <pc:sldMk cId="2299558514" sldId="566"/>
            <ac:spMk id="11" creationId="{CF5AA4CC-D589-4ABD-AF91-09EFD27CC9AE}"/>
          </ac:spMkLst>
        </pc:spChg>
        <pc:spChg chg="add del mod">
          <ac:chgData name="ALHAMMADI Rayan" userId="2693ed4d-fabb-406d-a744-69ffe8ca3f4b" providerId="ADAL" clId="{FA91606B-3B24-49DC-A24C-20479DCBCA8E}" dt="2023-11-22T09:48:01.404" v="946" actId="478"/>
          <ac:spMkLst>
            <pc:docMk/>
            <pc:sldMk cId="2299558514" sldId="566"/>
            <ac:spMk id="13" creationId="{8A159BFA-EC1B-21C9-3782-9E18C604C01D}"/>
          </ac:spMkLst>
        </pc:spChg>
        <pc:spChg chg="add mod">
          <ac:chgData name="ALHAMMADI Rayan" userId="2693ed4d-fabb-406d-a744-69ffe8ca3f4b" providerId="ADAL" clId="{FA91606B-3B24-49DC-A24C-20479DCBCA8E}" dt="2023-11-22T09:51:21.260" v="1002" actId="478"/>
          <ac:spMkLst>
            <pc:docMk/>
            <pc:sldMk cId="2299558514" sldId="566"/>
            <ac:spMk id="15" creationId="{8CD6C114-9A71-5151-DC90-8BABDCAC8D0C}"/>
          </ac:spMkLst>
        </pc:spChg>
        <pc:spChg chg="add mod">
          <ac:chgData name="ALHAMMADI Rayan" userId="2693ed4d-fabb-406d-a744-69ffe8ca3f4b" providerId="ADAL" clId="{FA91606B-3B24-49DC-A24C-20479DCBCA8E}" dt="2023-11-22T09:51:21.260" v="1002" actId="478"/>
          <ac:spMkLst>
            <pc:docMk/>
            <pc:sldMk cId="2299558514" sldId="566"/>
            <ac:spMk id="17" creationId="{E00C255D-02FE-FDA2-092E-7EDFB0559247}"/>
          </ac:spMkLst>
        </pc:spChg>
        <pc:spChg chg="del">
          <ac:chgData name="ALHAMMADI Rayan" userId="2693ed4d-fabb-406d-a744-69ffe8ca3f4b" providerId="ADAL" clId="{FA91606B-3B24-49DC-A24C-20479DCBCA8E}" dt="2023-11-22T09:48:04.513" v="947" actId="478"/>
          <ac:spMkLst>
            <pc:docMk/>
            <pc:sldMk cId="2299558514" sldId="566"/>
            <ac:spMk id="22" creationId="{DDE34C57-66C9-49D0-BCA2-DE613CF06F24}"/>
          </ac:spMkLst>
        </pc:spChg>
        <pc:spChg chg="del">
          <ac:chgData name="ALHAMMADI Rayan" userId="2693ed4d-fabb-406d-a744-69ffe8ca3f4b" providerId="ADAL" clId="{FA91606B-3B24-49DC-A24C-20479DCBCA8E}" dt="2023-11-22T09:48:04.513" v="947" actId="478"/>
          <ac:spMkLst>
            <pc:docMk/>
            <pc:sldMk cId="2299558514" sldId="566"/>
            <ac:spMk id="23" creationId="{08D0F887-0A17-4E68-A72B-7180BA7BC12F}"/>
          </ac:spMkLst>
        </pc:spChg>
        <pc:spChg chg="mod">
          <ac:chgData name="ALHAMMADI Rayan" userId="2693ed4d-fabb-406d-a744-69ffe8ca3f4b" providerId="ADAL" clId="{FA91606B-3B24-49DC-A24C-20479DCBCA8E}" dt="2023-11-22T09:47:24.132" v="937" actId="27636"/>
          <ac:spMkLst>
            <pc:docMk/>
            <pc:sldMk cId="2299558514" sldId="566"/>
            <ac:spMk id="28" creationId="{DC746D27-D955-4D03-AE3A-4F87AC3B2F9F}"/>
          </ac:spMkLst>
        </pc:spChg>
        <pc:spChg chg="mod">
          <ac:chgData name="ALHAMMADI Rayan" userId="2693ed4d-fabb-406d-a744-69ffe8ca3f4b" providerId="ADAL" clId="{FA91606B-3B24-49DC-A24C-20479DCBCA8E}" dt="2023-11-22T09:47:24.132" v="936" actId="27636"/>
          <ac:spMkLst>
            <pc:docMk/>
            <pc:sldMk cId="2299558514" sldId="566"/>
            <ac:spMk id="43" creationId="{EEBDB8DF-CD54-4488-8798-84D387F05A90}"/>
          </ac:spMkLst>
        </pc:spChg>
        <pc:spChg chg="del">
          <ac:chgData name="ALHAMMADI Rayan" userId="2693ed4d-fabb-406d-a744-69ffe8ca3f4b" providerId="ADAL" clId="{FA91606B-3B24-49DC-A24C-20479DCBCA8E}" dt="2023-11-22T09:51:21.260" v="1002" actId="478"/>
          <ac:spMkLst>
            <pc:docMk/>
            <pc:sldMk cId="2299558514" sldId="566"/>
            <ac:spMk id="51" creationId="{BE256268-940A-494F-BCD3-59DDC3C26B20}"/>
          </ac:spMkLst>
        </pc:spChg>
        <pc:spChg chg="del mod">
          <ac:chgData name="ALHAMMADI Rayan" userId="2693ed4d-fabb-406d-a744-69ffe8ca3f4b" providerId="ADAL" clId="{FA91606B-3B24-49DC-A24C-20479DCBCA8E}" dt="2023-11-22T09:51:21.260" v="1002" actId="478"/>
          <ac:spMkLst>
            <pc:docMk/>
            <pc:sldMk cId="2299558514" sldId="566"/>
            <ac:spMk id="52" creationId="{DC746D27-D955-4D03-AE3A-4F87AC3B2F9F}"/>
          </ac:spMkLst>
        </pc:spChg>
        <pc:spChg chg="del">
          <ac:chgData name="ALHAMMADI Rayan" userId="2693ed4d-fabb-406d-a744-69ffe8ca3f4b" providerId="ADAL" clId="{FA91606B-3B24-49DC-A24C-20479DCBCA8E}" dt="2023-11-22T09:48:04.513" v="947" actId="478"/>
          <ac:spMkLst>
            <pc:docMk/>
            <pc:sldMk cId="2299558514" sldId="566"/>
            <ac:spMk id="87" creationId="{BFC3CBD2-C680-4B43-A8AA-74FD0753C87E}"/>
          </ac:spMkLst>
        </pc:spChg>
        <pc:picChg chg="del">
          <ac:chgData name="ALHAMMADI Rayan" userId="2693ed4d-fabb-406d-a744-69ffe8ca3f4b" providerId="ADAL" clId="{FA91606B-3B24-49DC-A24C-20479DCBCA8E}" dt="2023-11-22T09:47:52.649" v="945" actId="478"/>
          <ac:picMkLst>
            <pc:docMk/>
            <pc:sldMk cId="2299558514" sldId="566"/>
            <ac:picMk id="27" creationId="{00000000-0000-0000-0000-000000000000}"/>
          </ac:picMkLst>
        </pc:picChg>
        <pc:picChg chg="del mod">
          <ac:chgData name="ALHAMMADI Rayan" userId="2693ed4d-fabb-406d-a744-69ffe8ca3f4b" providerId="ADAL" clId="{FA91606B-3B24-49DC-A24C-20479DCBCA8E}" dt="2023-11-22T09:47:52.649" v="945" actId="478"/>
          <ac:picMkLst>
            <pc:docMk/>
            <pc:sldMk cId="2299558514" sldId="566"/>
            <ac:picMk id="36" creationId="{00000000-0000-0000-0000-000000000000}"/>
          </ac:picMkLst>
        </pc:picChg>
        <pc:picChg chg="del mod">
          <ac:chgData name="ALHAMMADI Rayan" userId="2693ed4d-fabb-406d-a744-69ffe8ca3f4b" providerId="ADAL" clId="{FA91606B-3B24-49DC-A24C-20479DCBCA8E}" dt="2023-11-22T09:47:52.649" v="945" actId="478"/>
          <ac:picMkLst>
            <pc:docMk/>
            <pc:sldMk cId="2299558514" sldId="566"/>
            <ac:picMk id="41" creationId="{00000000-0000-0000-0000-000000000000}"/>
          </ac:picMkLst>
        </pc:picChg>
        <pc:picChg chg="del mod">
          <ac:chgData name="ALHAMMADI Rayan" userId="2693ed4d-fabb-406d-a744-69ffe8ca3f4b" providerId="ADAL" clId="{FA91606B-3B24-49DC-A24C-20479DCBCA8E}" dt="2023-11-22T09:47:52.649" v="945" actId="478"/>
          <ac:picMkLst>
            <pc:docMk/>
            <pc:sldMk cId="2299558514" sldId="566"/>
            <ac:picMk id="48" creationId="{00000000-0000-0000-0000-000000000000}"/>
          </ac:picMkLst>
        </pc:picChg>
        <pc:picChg chg="del mod">
          <ac:chgData name="ALHAMMADI Rayan" userId="2693ed4d-fabb-406d-a744-69ffe8ca3f4b" providerId="ADAL" clId="{FA91606B-3B24-49DC-A24C-20479DCBCA8E}" dt="2023-11-22T09:47:52.649" v="945" actId="478"/>
          <ac:picMkLst>
            <pc:docMk/>
            <pc:sldMk cId="2299558514" sldId="566"/>
            <ac:picMk id="50" creationId="{00000000-0000-0000-0000-000000000000}"/>
          </ac:picMkLst>
        </pc:picChg>
        <pc:cxnChg chg="del">
          <ac:chgData name="ALHAMMADI Rayan" userId="2693ed4d-fabb-406d-a744-69ffe8ca3f4b" providerId="ADAL" clId="{FA91606B-3B24-49DC-A24C-20479DCBCA8E}" dt="2023-11-22T09:48:15.458" v="952" actId="478"/>
          <ac:cxnSpMkLst>
            <pc:docMk/>
            <pc:sldMk cId="2299558514" sldId="566"/>
            <ac:cxnSpMk id="24" creationId="{08091458-9EFC-41E8-8862-A4F740DB39BC}"/>
          </ac:cxnSpMkLst>
        </pc:cxnChg>
      </pc:sldChg>
      <pc:sldChg chg="addSp delSp modSp add del mod">
        <pc:chgData name="ALHAMMADI Rayan" userId="2693ed4d-fabb-406d-a744-69ffe8ca3f4b" providerId="ADAL" clId="{FA91606B-3B24-49DC-A24C-20479DCBCA8E}" dt="2023-11-22T11:14:47.026" v="2588" actId="2696"/>
        <pc:sldMkLst>
          <pc:docMk/>
          <pc:sldMk cId="404062218" sldId="1332"/>
        </pc:sldMkLst>
        <pc:spChg chg="add del mod">
          <ac:chgData name="ALHAMMADI Rayan" userId="2693ed4d-fabb-406d-a744-69ffe8ca3f4b" providerId="ADAL" clId="{FA91606B-3B24-49DC-A24C-20479DCBCA8E}" dt="2023-11-22T11:08:13.645" v="2363" actId="478"/>
          <ac:spMkLst>
            <pc:docMk/>
            <pc:sldMk cId="404062218" sldId="1332"/>
            <ac:spMk id="3" creationId="{0473FD11-5A3D-78CC-3EEE-252480E3BFBD}"/>
          </ac:spMkLst>
        </pc:spChg>
        <pc:spChg chg="add del mod">
          <ac:chgData name="ALHAMMADI Rayan" userId="2693ed4d-fabb-406d-a744-69ffe8ca3f4b" providerId="ADAL" clId="{FA91606B-3B24-49DC-A24C-20479DCBCA8E}" dt="2023-11-22T11:08:49.146" v="2372" actId="478"/>
          <ac:spMkLst>
            <pc:docMk/>
            <pc:sldMk cId="404062218" sldId="1332"/>
            <ac:spMk id="5" creationId="{48D2220A-9A1D-6E76-822C-85D6A63F4459}"/>
          </ac:spMkLst>
        </pc:spChg>
        <pc:spChg chg="add del mod">
          <ac:chgData name="ALHAMMADI Rayan" userId="2693ed4d-fabb-406d-a744-69ffe8ca3f4b" providerId="ADAL" clId="{FA91606B-3B24-49DC-A24C-20479DCBCA8E}" dt="2023-11-22T11:08:13.645" v="2363" actId="478"/>
          <ac:spMkLst>
            <pc:docMk/>
            <pc:sldMk cId="404062218" sldId="1332"/>
            <ac:spMk id="7" creationId="{CFD9B51B-6E95-27E0-344E-2F4758A46C68}"/>
          </ac:spMkLst>
        </pc:spChg>
        <pc:spChg chg="add mod">
          <ac:chgData name="ALHAMMADI Rayan" userId="2693ed4d-fabb-406d-a744-69ffe8ca3f4b" providerId="ADAL" clId="{FA91606B-3B24-49DC-A24C-20479DCBCA8E}" dt="2023-11-22T11:08:17.185" v="2364" actId="478"/>
          <ac:spMkLst>
            <pc:docMk/>
            <pc:sldMk cId="404062218" sldId="1332"/>
            <ac:spMk id="9" creationId="{B42DCC6E-88B8-34C8-EFD9-0B0D04F23F74}"/>
          </ac:spMkLst>
        </pc:spChg>
        <pc:spChg chg="del">
          <ac:chgData name="ALHAMMADI Rayan" userId="2693ed4d-fabb-406d-a744-69ffe8ca3f4b" providerId="ADAL" clId="{FA91606B-3B24-49DC-A24C-20479DCBCA8E}" dt="2023-11-22T11:08:17.185" v="2364" actId="478"/>
          <ac:spMkLst>
            <pc:docMk/>
            <pc:sldMk cId="404062218" sldId="1332"/>
            <ac:spMk id="11" creationId="{CF5AA4CC-D589-4ABD-AF91-09EFD27CC9AE}"/>
          </ac:spMkLst>
        </pc:spChg>
        <pc:spChg chg="del">
          <ac:chgData name="ALHAMMADI Rayan" userId="2693ed4d-fabb-406d-a744-69ffe8ca3f4b" providerId="ADAL" clId="{FA91606B-3B24-49DC-A24C-20479DCBCA8E}" dt="2023-11-22T11:08:22.237" v="2366" actId="478"/>
          <ac:spMkLst>
            <pc:docMk/>
            <pc:sldMk cId="404062218" sldId="1332"/>
            <ac:spMk id="22" creationId="{DDE34C57-66C9-49D0-BCA2-DE613CF06F24}"/>
          </ac:spMkLst>
        </pc:spChg>
        <pc:spChg chg="del">
          <ac:chgData name="ALHAMMADI Rayan" userId="2693ed4d-fabb-406d-a744-69ffe8ca3f4b" providerId="ADAL" clId="{FA91606B-3B24-49DC-A24C-20479DCBCA8E}" dt="2023-11-22T11:08:22.237" v="2366" actId="478"/>
          <ac:spMkLst>
            <pc:docMk/>
            <pc:sldMk cId="404062218" sldId="1332"/>
            <ac:spMk id="23" creationId="{08D0F887-0A17-4E68-A72B-7180BA7BC12F}"/>
          </ac:spMkLst>
        </pc:spChg>
        <pc:spChg chg="del">
          <ac:chgData name="ALHAMMADI Rayan" userId="2693ed4d-fabb-406d-a744-69ffe8ca3f4b" providerId="ADAL" clId="{FA91606B-3B24-49DC-A24C-20479DCBCA8E}" dt="2023-11-22T11:08:11.010" v="2362" actId="478"/>
          <ac:spMkLst>
            <pc:docMk/>
            <pc:sldMk cId="404062218" sldId="1332"/>
            <ac:spMk id="25" creationId="{6A04FBF2-56E7-44D5-8B93-B1DF61908591}"/>
          </ac:spMkLst>
        </pc:spChg>
        <pc:spChg chg="mod">
          <ac:chgData name="ALHAMMADI Rayan" userId="2693ed4d-fabb-406d-a744-69ffe8ca3f4b" providerId="ADAL" clId="{FA91606B-3B24-49DC-A24C-20479DCBCA8E}" dt="2023-11-22T11:08:55.202" v="2375"/>
          <ac:spMkLst>
            <pc:docMk/>
            <pc:sldMk cId="404062218" sldId="1332"/>
            <ac:spMk id="35" creationId="{DC746D27-D955-4D03-AE3A-4F87AC3B2F9F}"/>
          </ac:spMkLst>
        </pc:spChg>
        <pc:spChg chg="del">
          <ac:chgData name="ALHAMMADI Rayan" userId="2693ed4d-fabb-406d-a744-69ffe8ca3f4b" providerId="ADAL" clId="{FA91606B-3B24-49DC-A24C-20479DCBCA8E}" dt="2023-11-22T11:08:22.237" v="2366" actId="478"/>
          <ac:spMkLst>
            <pc:docMk/>
            <pc:sldMk cId="404062218" sldId="1332"/>
            <ac:spMk id="87" creationId="{BFC3CBD2-C680-4B43-A8AA-74FD0753C87E}"/>
          </ac:spMkLst>
        </pc:spChg>
        <pc:spChg chg="del">
          <ac:chgData name="ALHAMMADI Rayan" userId="2693ed4d-fabb-406d-a744-69ffe8ca3f4b" providerId="ADAL" clId="{FA91606B-3B24-49DC-A24C-20479DCBCA8E}" dt="2023-11-22T11:08:11.010" v="2362" actId="478"/>
          <ac:spMkLst>
            <pc:docMk/>
            <pc:sldMk cId="404062218" sldId="1332"/>
            <ac:spMk id="112" creationId="{BFF18837-575E-4A65-AAE3-8A7C2DE98CE8}"/>
          </ac:spMkLst>
        </pc:spChg>
        <pc:picChg chg="del">
          <ac:chgData name="ALHAMMADI Rayan" userId="2693ed4d-fabb-406d-a744-69ffe8ca3f4b" providerId="ADAL" clId="{FA91606B-3B24-49DC-A24C-20479DCBCA8E}" dt="2023-11-22T11:08:11.010" v="2362" actId="478"/>
          <ac:picMkLst>
            <pc:docMk/>
            <pc:sldMk cId="404062218" sldId="1332"/>
            <ac:picMk id="20" creationId="{518D35C5-614C-4CB1-AA1F-167B967294FE}"/>
          </ac:picMkLst>
        </pc:picChg>
        <pc:cxnChg chg="del">
          <ac:chgData name="ALHAMMADI Rayan" userId="2693ed4d-fabb-406d-a744-69ffe8ca3f4b" providerId="ADAL" clId="{FA91606B-3B24-49DC-A24C-20479DCBCA8E}" dt="2023-11-22T11:08:19.037" v="2365" actId="478"/>
          <ac:cxnSpMkLst>
            <pc:docMk/>
            <pc:sldMk cId="404062218" sldId="1332"/>
            <ac:cxnSpMk id="24" creationId="{08091458-9EFC-41E8-8862-A4F740DB39BC}"/>
          </ac:cxnSpMkLst>
        </pc:cxnChg>
      </pc:sldChg>
      <pc:sldChg chg="addSp delSp modSp add del mod ord">
        <pc:chgData name="ALHAMMADI Rayan" userId="2693ed4d-fabb-406d-a744-69ffe8ca3f4b" providerId="ADAL" clId="{FA91606B-3B24-49DC-A24C-20479DCBCA8E}" dt="2023-11-22T12:01:03.073" v="4358" actId="2696"/>
        <pc:sldMkLst>
          <pc:docMk/>
          <pc:sldMk cId="89517220" sldId="1338"/>
        </pc:sldMkLst>
        <pc:spChg chg="add del mod">
          <ac:chgData name="ALHAMMADI Rayan" userId="2693ed4d-fabb-406d-a744-69ffe8ca3f4b" providerId="ADAL" clId="{FA91606B-3B24-49DC-A24C-20479DCBCA8E}" dt="2023-11-22T11:54:52.786" v="4103" actId="478"/>
          <ac:spMkLst>
            <pc:docMk/>
            <pc:sldMk cId="89517220" sldId="1338"/>
            <ac:spMk id="3" creationId="{0F15D91E-4689-D762-DCCB-7DE7776C546A}"/>
          </ac:spMkLst>
        </pc:spChg>
        <pc:spChg chg="add del mod">
          <ac:chgData name="ALHAMMADI Rayan" userId="2693ed4d-fabb-406d-a744-69ffe8ca3f4b" providerId="ADAL" clId="{FA91606B-3B24-49DC-A24C-20479DCBCA8E}" dt="2023-11-22T11:59:13.190" v="4259" actId="478"/>
          <ac:spMkLst>
            <pc:docMk/>
            <pc:sldMk cId="89517220" sldId="1338"/>
            <ac:spMk id="3" creationId="{27D89330-C6B0-D8EB-AC76-EED4F56010CC}"/>
          </ac:spMkLst>
        </pc:spChg>
        <pc:spChg chg="add mod">
          <ac:chgData name="ALHAMMADI Rayan" userId="2693ed4d-fabb-406d-a744-69ffe8ca3f4b" providerId="ADAL" clId="{FA91606B-3B24-49DC-A24C-20479DCBCA8E}" dt="2023-11-22T11:54:54.506" v="4104" actId="478"/>
          <ac:spMkLst>
            <pc:docMk/>
            <pc:sldMk cId="89517220" sldId="1338"/>
            <ac:spMk id="6" creationId="{19AB9A09-1116-D570-13DE-5CB710319CD5}"/>
          </ac:spMkLst>
        </pc:spChg>
        <pc:spChg chg="add del mod">
          <ac:chgData name="ALHAMMADI Rayan" userId="2693ed4d-fabb-406d-a744-69ffe8ca3f4b" providerId="ADAL" clId="{FA91606B-3B24-49DC-A24C-20479DCBCA8E}" dt="2023-11-22T11:59:13.190" v="4259" actId="478"/>
          <ac:spMkLst>
            <pc:docMk/>
            <pc:sldMk cId="89517220" sldId="1338"/>
            <ac:spMk id="6" creationId="{FB798534-3E3F-61E9-F16C-493BADAE0CA5}"/>
          </ac:spMkLst>
        </pc:spChg>
        <pc:spChg chg="add del mod">
          <ac:chgData name="ALHAMMADI Rayan" userId="2693ed4d-fabb-406d-a744-69ffe8ca3f4b" providerId="ADAL" clId="{FA91606B-3B24-49DC-A24C-20479DCBCA8E}" dt="2023-11-22T11:55:43.641" v="4142" actId="478"/>
          <ac:spMkLst>
            <pc:docMk/>
            <pc:sldMk cId="89517220" sldId="1338"/>
            <ac:spMk id="8" creationId="{108D6A0C-C783-8A47-3DCF-E0AA558DE36D}"/>
          </ac:spMkLst>
        </pc:spChg>
        <pc:spChg chg="add del mod">
          <ac:chgData name="ALHAMMADI Rayan" userId="2693ed4d-fabb-406d-a744-69ffe8ca3f4b" providerId="ADAL" clId="{FA91606B-3B24-49DC-A24C-20479DCBCA8E}" dt="2023-11-22T11:59:13.190" v="4259" actId="478"/>
          <ac:spMkLst>
            <pc:docMk/>
            <pc:sldMk cId="89517220" sldId="1338"/>
            <ac:spMk id="8" creationId="{577BCD78-7A56-875F-FE94-9DEBF0907D40}"/>
          </ac:spMkLst>
        </pc:spChg>
        <pc:spChg chg="add del mod">
          <ac:chgData name="ALHAMMADI Rayan" userId="2693ed4d-fabb-406d-a744-69ffe8ca3f4b" providerId="ADAL" clId="{FA91606B-3B24-49DC-A24C-20479DCBCA8E}" dt="2023-11-22T11:59:13.190" v="4259" actId="478"/>
          <ac:spMkLst>
            <pc:docMk/>
            <pc:sldMk cId="89517220" sldId="1338"/>
            <ac:spMk id="10" creationId="{5CA5D9D3-0669-D33F-DEDE-F8F979AC4F46}"/>
          </ac:spMkLst>
        </pc:spChg>
        <pc:spChg chg="add del mod">
          <ac:chgData name="ALHAMMADI Rayan" userId="2693ed4d-fabb-406d-a744-69ffe8ca3f4b" providerId="ADAL" clId="{FA91606B-3B24-49DC-A24C-20479DCBCA8E}" dt="2023-11-22T11:57:32.535" v="4238" actId="478"/>
          <ac:spMkLst>
            <pc:docMk/>
            <pc:sldMk cId="89517220" sldId="1338"/>
            <ac:spMk id="10" creationId="{F116332E-CF31-9105-BDF4-4D46ABAB80D8}"/>
          </ac:spMkLst>
        </pc:spChg>
        <pc:spChg chg="del">
          <ac:chgData name="ALHAMMADI Rayan" userId="2693ed4d-fabb-406d-a744-69ffe8ca3f4b" providerId="ADAL" clId="{FA91606B-3B24-49DC-A24C-20479DCBCA8E}" dt="2023-11-22T12:00:02.753" v="4273" actId="478"/>
          <ac:spMkLst>
            <pc:docMk/>
            <pc:sldMk cId="89517220" sldId="1338"/>
            <ac:spMk id="11" creationId="{CF5AA4CC-D589-4ABD-AF91-09EFD27CC9AE}"/>
          </ac:spMkLst>
        </pc:spChg>
        <pc:spChg chg="add del mod">
          <ac:chgData name="ALHAMMADI Rayan" userId="2693ed4d-fabb-406d-a744-69ffe8ca3f4b" providerId="ADAL" clId="{FA91606B-3B24-49DC-A24C-20479DCBCA8E}" dt="2023-11-22T11:57:32.535" v="4238" actId="478"/>
          <ac:spMkLst>
            <pc:docMk/>
            <pc:sldMk cId="89517220" sldId="1338"/>
            <ac:spMk id="13" creationId="{928050F6-F710-9C78-F0DD-C72E2AA3C9E9}"/>
          </ac:spMkLst>
        </pc:spChg>
        <pc:spChg chg="add del mod">
          <ac:chgData name="ALHAMMADI Rayan" userId="2693ed4d-fabb-406d-a744-69ffe8ca3f4b" providerId="ADAL" clId="{FA91606B-3B24-49DC-A24C-20479DCBCA8E}" dt="2023-11-22T12:00:00.032" v="4272" actId="478"/>
          <ac:spMkLst>
            <pc:docMk/>
            <pc:sldMk cId="89517220" sldId="1338"/>
            <ac:spMk id="13" creationId="{B8D3D198-19A7-4B41-51D6-B2D43B6CAEE1}"/>
          </ac:spMkLst>
        </pc:spChg>
        <pc:spChg chg="add del mod">
          <ac:chgData name="ALHAMMADI Rayan" userId="2693ed4d-fabb-406d-a744-69ffe8ca3f4b" providerId="ADAL" clId="{FA91606B-3B24-49DC-A24C-20479DCBCA8E}" dt="2023-11-22T12:00:00.032" v="4272" actId="478"/>
          <ac:spMkLst>
            <pc:docMk/>
            <pc:sldMk cId="89517220" sldId="1338"/>
            <ac:spMk id="15" creationId="{3105494B-E661-58D9-2939-1EDE8B25EC27}"/>
          </ac:spMkLst>
        </pc:spChg>
        <pc:spChg chg="add del mod">
          <ac:chgData name="ALHAMMADI Rayan" userId="2693ed4d-fabb-406d-a744-69ffe8ca3f4b" providerId="ADAL" clId="{FA91606B-3B24-49DC-A24C-20479DCBCA8E}" dt="2023-11-22T12:00:00.032" v="4272" actId="478"/>
          <ac:spMkLst>
            <pc:docMk/>
            <pc:sldMk cId="89517220" sldId="1338"/>
            <ac:spMk id="17" creationId="{87939534-68E5-CCE0-6D55-14FD12983FC3}"/>
          </ac:spMkLst>
        </pc:spChg>
        <pc:spChg chg="add del mod">
          <ac:chgData name="ALHAMMADI Rayan" userId="2693ed4d-fabb-406d-a744-69ffe8ca3f4b" providerId="ADAL" clId="{FA91606B-3B24-49DC-A24C-20479DCBCA8E}" dt="2023-11-22T12:00:00.032" v="4272" actId="478"/>
          <ac:spMkLst>
            <pc:docMk/>
            <pc:sldMk cId="89517220" sldId="1338"/>
            <ac:spMk id="19" creationId="{EED67CFF-64F6-33D8-4354-900E0481168B}"/>
          </ac:spMkLst>
        </pc:spChg>
        <pc:spChg chg="add mod">
          <ac:chgData name="ALHAMMADI Rayan" userId="2693ed4d-fabb-406d-a744-69ffe8ca3f4b" providerId="ADAL" clId="{FA91606B-3B24-49DC-A24C-20479DCBCA8E}" dt="2023-11-22T12:00:02.753" v="4273" actId="478"/>
          <ac:spMkLst>
            <pc:docMk/>
            <pc:sldMk cId="89517220" sldId="1338"/>
            <ac:spMk id="21" creationId="{1E856A74-2689-B12B-A246-B58686B74C53}"/>
          </ac:spMkLst>
        </pc:spChg>
        <pc:spChg chg="del">
          <ac:chgData name="ALHAMMADI Rayan" userId="2693ed4d-fabb-406d-a744-69ffe8ca3f4b" providerId="ADAL" clId="{FA91606B-3B24-49DC-A24C-20479DCBCA8E}" dt="2023-11-22T12:00:02.753" v="4273" actId="478"/>
          <ac:spMkLst>
            <pc:docMk/>
            <pc:sldMk cId="89517220" sldId="1338"/>
            <ac:spMk id="22" creationId="{DDE34C57-66C9-49D0-BCA2-DE613CF06F24}"/>
          </ac:spMkLst>
        </pc:spChg>
        <pc:spChg chg="del">
          <ac:chgData name="ALHAMMADI Rayan" userId="2693ed4d-fabb-406d-a744-69ffe8ca3f4b" providerId="ADAL" clId="{FA91606B-3B24-49DC-A24C-20479DCBCA8E}" dt="2023-11-22T12:00:02.753" v="4273" actId="478"/>
          <ac:spMkLst>
            <pc:docMk/>
            <pc:sldMk cId="89517220" sldId="1338"/>
            <ac:spMk id="23" creationId="{08D0F887-0A17-4E68-A72B-7180BA7BC12F}"/>
          </ac:spMkLst>
        </pc:spChg>
        <pc:spChg chg="del mod">
          <ac:chgData name="ALHAMMADI Rayan" userId="2693ed4d-fabb-406d-a744-69ffe8ca3f4b" providerId="ADAL" clId="{FA91606B-3B24-49DC-A24C-20479DCBCA8E}" dt="2023-11-22T11:59:08.516" v="4257" actId="478"/>
          <ac:spMkLst>
            <pc:docMk/>
            <pc:sldMk cId="89517220" sldId="1338"/>
            <ac:spMk id="29" creationId="{5F2D044F-3E67-4516-9195-C560347C1F5D}"/>
          </ac:spMkLst>
        </pc:spChg>
        <pc:spChg chg="del">
          <ac:chgData name="ALHAMMADI Rayan" userId="2693ed4d-fabb-406d-a744-69ffe8ca3f4b" providerId="ADAL" clId="{FA91606B-3B24-49DC-A24C-20479DCBCA8E}" dt="2023-11-22T11:59:08.516" v="4257" actId="478"/>
          <ac:spMkLst>
            <pc:docMk/>
            <pc:sldMk cId="89517220" sldId="1338"/>
            <ac:spMk id="30" creationId="{EEBDB8DF-CD54-4488-8798-84D387F05A90}"/>
          </ac:spMkLst>
        </pc:spChg>
        <pc:spChg chg="del">
          <ac:chgData name="ALHAMMADI Rayan" userId="2693ed4d-fabb-406d-a744-69ffe8ca3f4b" providerId="ADAL" clId="{FA91606B-3B24-49DC-A24C-20479DCBCA8E}" dt="2023-11-22T11:59:56.859" v="4270" actId="478"/>
          <ac:spMkLst>
            <pc:docMk/>
            <pc:sldMk cId="89517220" sldId="1338"/>
            <ac:spMk id="32" creationId="{270CD6DD-DD5A-4185-82C6-83394000383E}"/>
          </ac:spMkLst>
        </pc:spChg>
        <pc:spChg chg="del mod">
          <ac:chgData name="ALHAMMADI Rayan" userId="2693ed4d-fabb-406d-a744-69ffe8ca3f4b" providerId="ADAL" clId="{FA91606B-3B24-49DC-A24C-20479DCBCA8E}" dt="2023-11-22T11:59:56.859" v="4270" actId="478"/>
          <ac:spMkLst>
            <pc:docMk/>
            <pc:sldMk cId="89517220" sldId="1338"/>
            <ac:spMk id="33" creationId="{ECF871EC-0B92-498A-AD39-8D1BF6A31CCE}"/>
          </ac:spMkLst>
        </pc:spChg>
        <pc:spChg chg="del">
          <ac:chgData name="ALHAMMADI Rayan" userId="2693ed4d-fabb-406d-a744-69ffe8ca3f4b" providerId="ADAL" clId="{FA91606B-3B24-49DC-A24C-20479DCBCA8E}" dt="2023-11-22T11:59:56.859" v="4270" actId="478"/>
          <ac:spMkLst>
            <pc:docMk/>
            <pc:sldMk cId="89517220" sldId="1338"/>
            <ac:spMk id="36" creationId="{A28F918E-5CE0-44BB-AD2E-395A3AE8A945}"/>
          </ac:spMkLst>
        </pc:spChg>
        <pc:spChg chg="del">
          <ac:chgData name="ALHAMMADI Rayan" userId="2693ed4d-fabb-406d-a744-69ffe8ca3f4b" providerId="ADAL" clId="{FA91606B-3B24-49DC-A24C-20479DCBCA8E}" dt="2023-11-22T11:59:56.859" v="4270" actId="478"/>
          <ac:spMkLst>
            <pc:docMk/>
            <pc:sldMk cId="89517220" sldId="1338"/>
            <ac:spMk id="37" creationId="{C2E8569F-72F5-40B7-A683-D55ED1D1C6B3}"/>
          </ac:spMkLst>
        </pc:spChg>
        <pc:spChg chg="del">
          <ac:chgData name="ALHAMMADI Rayan" userId="2693ed4d-fabb-406d-a744-69ffe8ca3f4b" providerId="ADAL" clId="{FA91606B-3B24-49DC-A24C-20479DCBCA8E}" dt="2023-11-22T11:59:56.859" v="4270" actId="478"/>
          <ac:spMkLst>
            <pc:docMk/>
            <pc:sldMk cId="89517220" sldId="1338"/>
            <ac:spMk id="38" creationId="{6D294C2B-03F4-4D87-9406-ED88237B20FE}"/>
          </ac:spMkLst>
        </pc:spChg>
        <pc:spChg chg="del mod">
          <ac:chgData name="ALHAMMADI Rayan" userId="2693ed4d-fabb-406d-a744-69ffe8ca3f4b" providerId="ADAL" clId="{FA91606B-3B24-49DC-A24C-20479DCBCA8E}" dt="2023-11-22T11:59:08.516" v="4257" actId="478"/>
          <ac:spMkLst>
            <pc:docMk/>
            <pc:sldMk cId="89517220" sldId="1338"/>
            <ac:spMk id="39" creationId="{9915FEDE-655D-4D8D-934C-EFC3AA9B0E2D}"/>
          </ac:spMkLst>
        </pc:spChg>
        <pc:spChg chg="del mod">
          <ac:chgData name="ALHAMMADI Rayan" userId="2693ed4d-fabb-406d-a744-69ffe8ca3f4b" providerId="ADAL" clId="{FA91606B-3B24-49DC-A24C-20479DCBCA8E}" dt="2023-11-22T11:59:08.516" v="4257" actId="478"/>
          <ac:spMkLst>
            <pc:docMk/>
            <pc:sldMk cId="89517220" sldId="1338"/>
            <ac:spMk id="40" creationId="{39BFF349-353F-4339-ADE5-19A29368FC28}"/>
          </ac:spMkLst>
        </pc:spChg>
        <pc:spChg chg="del">
          <ac:chgData name="ALHAMMADI Rayan" userId="2693ed4d-fabb-406d-a744-69ffe8ca3f4b" providerId="ADAL" clId="{FA91606B-3B24-49DC-A24C-20479DCBCA8E}" dt="2023-11-22T11:59:56.859" v="4270" actId="478"/>
          <ac:spMkLst>
            <pc:docMk/>
            <pc:sldMk cId="89517220" sldId="1338"/>
            <ac:spMk id="41" creationId="{28547036-6A64-473D-A4F6-41F0D89EDF85}"/>
          </ac:spMkLst>
        </pc:spChg>
        <pc:spChg chg="del">
          <ac:chgData name="ALHAMMADI Rayan" userId="2693ed4d-fabb-406d-a744-69ffe8ca3f4b" providerId="ADAL" clId="{FA91606B-3B24-49DC-A24C-20479DCBCA8E}" dt="2023-11-22T12:00:02.753" v="4273" actId="478"/>
          <ac:spMkLst>
            <pc:docMk/>
            <pc:sldMk cId="89517220" sldId="1338"/>
            <ac:spMk id="87" creationId="{BFC3CBD2-C680-4B43-A8AA-74FD0753C87E}"/>
          </ac:spMkLst>
        </pc:spChg>
        <pc:picChg chg="mod">
          <ac:chgData name="ALHAMMADI Rayan" userId="2693ed4d-fabb-406d-a744-69ffe8ca3f4b" providerId="ADAL" clId="{FA91606B-3B24-49DC-A24C-20479DCBCA8E}" dt="2023-11-22T11:59:11.050" v="4258" actId="1076"/>
          <ac:picMkLst>
            <pc:docMk/>
            <pc:sldMk cId="89517220" sldId="1338"/>
            <ac:picMk id="44" creationId="{D62A02D4-A0D9-42AE-8C29-CBF163C8DF5D}"/>
          </ac:picMkLst>
        </pc:picChg>
        <pc:cxnChg chg="del">
          <ac:chgData name="ALHAMMADI Rayan" userId="2693ed4d-fabb-406d-a744-69ffe8ca3f4b" providerId="ADAL" clId="{FA91606B-3B24-49DC-A24C-20479DCBCA8E}" dt="2023-11-22T12:00:02.753" v="4273" actId="478"/>
          <ac:cxnSpMkLst>
            <pc:docMk/>
            <pc:sldMk cId="89517220" sldId="1338"/>
            <ac:cxnSpMk id="24" creationId="{08091458-9EFC-41E8-8862-A4F740DB39BC}"/>
          </ac:cxnSpMkLst>
        </pc:cxnChg>
      </pc:sldChg>
      <pc:sldChg chg="delSp modSp add del mod">
        <pc:chgData name="ALHAMMADI Rayan" userId="2693ed4d-fabb-406d-a744-69ffe8ca3f4b" providerId="ADAL" clId="{FA91606B-3B24-49DC-A24C-20479DCBCA8E}" dt="2023-11-22T12:09:51.484" v="4636" actId="47"/>
        <pc:sldMkLst>
          <pc:docMk/>
          <pc:sldMk cId="3763352699" sldId="1339"/>
        </pc:sldMkLst>
        <pc:spChg chg="del">
          <ac:chgData name="ALHAMMADI Rayan" userId="2693ed4d-fabb-406d-a744-69ffe8ca3f4b" providerId="ADAL" clId="{FA91606B-3B24-49DC-A24C-20479DCBCA8E}" dt="2023-11-22T12:09:36.482" v="4630" actId="478"/>
          <ac:spMkLst>
            <pc:docMk/>
            <pc:sldMk cId="3763352699" sldId="1339"/>
            <ac:spMk id="25" creationId="{7C713C46-3481-40BF-94D5-8E3F2012058A}"/>
          </ac:spMkLst>
        </pc:spChg>
        <pc:spChg chg="del">
          <ac:chgData name="ALHAMMADI Rayan" userId="2693ed4d-fabb-406d-a744-69ffe8ca3f4b" providerId="ADAL" clId="{FA91606B-3B24-49DC-A24C-20479DCBCA8E}" dt="2023-11-22T12:09:36.482" v="4630" actId="478"/>
          <ac:spMkLst>
            <pc:docMk/>
            <pc:sldMk cId="3763352699" sldId="1339"/>
            <ac:spMk id="40" creationId="{96D5AD79-3239-4E39-A385-05C91D95A421}"/>
          </ac:spMkLst>
        </pc:spChg>
        <pc:spChg chg="del">
          <ac:chgData name="ALHAMMADI Rayan" userId="2693ed4d-fabb-406d-a744-69ffe8ca3f4b" providerId="ADAL" clId="{FA91606B-3B24-49DC-A24C-20479DCBCA8E}" dt="2023-11-22T12:09:36.482" v="4630" actId="478"/>
          <ac:spMkLst>
            <pc:docMk/>
            <pc:sldMk cId="3763352699" sldId="1339"/>
            <ac:spMk id="41" creationId="{F17EE171-CC58-4519-9518-9B24BD2B2A69}"/>
          </ac:spMkLst>
        </pc:spChg>
        <pc:spChg chg="del">
          <ac:chgData name="ALHAMMADI Rayan" userId="2693ed4d-fabb-406d-a744-69ffe8ca3f4b" providerId="ADAL" clId="{FA91606B-3B24-49DC-A24C-20479DCBCA8E}" dt="2023-11-22T12:09:36.482" v="4630" actId="478"/>
          <ac:spMkLst>
            <pc:docMk/>
            <pc:sldMk cId="3763352699" sldId="1339"/>
            <ac:spMk id="99" creationId="{FD1744D4-C72C-4857-BF78-23B7C45F52CD}"/>
          </ac:spMkLst>
        </pc:spChg>
        <pc:spChg chg="del">
          <ac:chgData name="ALHAMMADI Rayan" userId="2693ed4d-fabb-406d-a744-69ffe8ca3f4b" providerId="ADAL" clId="{FA91606B-3B24-49DC-A24C-20479DCBCA8E}" dt="2023-11-22T12:09:36.482" v="4630" actId="478"/>
          <ac:spMkLst>
            <pc:docMk/>
            <pc:sldMk cId="3763352699" sldId="1339"/>
            <ac:spMk id="100" creationId="{284C72D5-0029-4259-8EAE-94600B378026}"/>
          </ac:spMkLst>
        </pc:spChg>
        <pc:spChg chg="del">
          <ac:chgData name="ALHAMMADI Rayan" userId="2693ed4d-fabb-406d-a744-69ffe8ca3f4b" providerId="ADAL" clId="{FA91606B-3B24-49DC-A24C-20479DCBCA8E}" dt="2023-11-22T12:07:17.982" v="4490" actId="478"/>
          <ac:spMkLst>
            <pc:docMk/>
            <pc:sldMk cId="3763352699" sldId="1339"/>
            <ac:spMk id="156" creationId="{BB95C99F-B773-4FFF-9A77-3D708C5DEDCC}"/>
          </ac:spMkLst>
        </pc:spChg>
        <pc:spChg chg="del">
          <ac:chgData name="ALHAMMADI Rayan" userId="2693ed4d-fabb-406d-a744-69ffe8ca3f4b" providerId="ADAL" clId="{FA91606B-3B24-49DC-A24C-20479DCBCA8E}" dt="2023-11-22T12:07:02.154" v="4469" actId="478"/>
          <ac:spMkLst>
            <pc:docMk/>
            <pc:sldMk cId="3763352699" sldId="1339"/>
            <ac:spMk id="157" creationId="{8339CA75-994A-405E-9F9F-645C8C9DAAF1}"/>
          </ac:spMkLst>
        </pc:spChg>
        <pc:spChg chg="del">
          <ac:chgData name="ALHAMMADI Rayan" userId="2693ed4d-fabb-406d-a744-69ffe8ca3f4b" providerId="ADAL" clId="{FA91606B-3B24-49DC-A24C-20479DCBCA8E}" dt="2023-11-22T12:09:36.482" v="4630" actId="478"/>
          <ac:spMkLst>
            <pc:docMk/>
            <pc:sldMk cId="3763352699" sldId="1339"/>
            <ac:spMk id="158" creationId="{EDDF2F19-13C5-42F2-B77E-43B122F8BB90}"/>
          </ac:spMkLst>
        </pc:spChg>
        <pc:spChg chg="del mod">
          <ac:chgData name="ALHAMMADI Rayan" userId="2693ed4d-fabb-406d-a744-69ffe8ca3f4b" providerId="ADAL" clId="{FA91606B-3B24-49DC-A24C-20479DCBCA8E}" dt="2023-11-22T12:09:36.482" v="4630" actId="478"/>
          <ac:spMkLst>
            <pc:docMk/>
            <pc:sldMk cId="3763352699" sldId="1339"/>
            <ac:spMk id="160" creationId="{3E216548-8B94-4E24-80CF-E453AD8A4240}"/>
          </ac:spMkLst>
        </pc:spChg>
        <pc:spChg chg="del mod">
          <ac:chgData name="ALHAMMADI Rayan" userId="2693ed4d-fabb-406d-a744-69ffe8ca3f4b" providerId="ADAL" clId="{FA91606B-3B24-49DC-A24C-20479DCBCA8E}" dt="2023-11-22T12:09:36.482" v="4630" actId="478"/>
          <ac:spMkLst>
            <pc:docMk/>
            <pc:sldMk cId="3763352699" sldId="1339"/>
            <ac:spMk id="161" creationId="{BB3D14E3-FCCB-4A81-8FE6-F240F8D13436}"/>
          </ac:spMkLst>
        </pc:spChg>
      </pc:sldChg>
      <pc:sldChg chg="addSp delSp modSp add mod setBg modClrScheme chgLayout">
        <pc:chgData name="ALHAMMADI Rayan" userId="2693ed4d-fabb-406d-a744-69ffe8ca3f4b" providerId="ADAL" clId="{FA91606B-3B24-49DC-A24C-20479DCBCA8E}" dt="2023-11-22T12:20:21.568" v="5068" actId="121"/>
        <pc:sldMkLst>
          <pc:docMk/>
          <pc:sldMk cId="1729447366" sldId="1347"/>
        </pc:sldMkLst>
        <pc:spChg chg="add del mod ord">
          <ac:chgData name="ALHAMMADI Rayan" userId="2693ed4d-fabb-406d-a744-69ffe8ca3f4b" providerId="ADAL" clId="{FA91606B-3B24-49DC-A24C-20479DCBCA8E}" dt="2023-11-22T12:19:54.765" v="5064" actId="478"/>
          <ac:spMkLst>
            <pc:docMk/>
            <pc:sldMk cId="1729447366" sldId="1347"/>
            <ac:spMk id="2" creationId="{1CDFDBA6-7D20-1336-0C45-46FE81B52E45}"/>
          </ac:spMkLst>
        </pc:spChg>
        <pc:spChg chg="add mod ord">
          <ac:chgData name="ALHAMMADI Rayan" userId="2693ed4d-fabb-406d-a744-69ffe8ca3f4b" providerId="ADAL" clId="{FA91606B-3B24-49DC-A24C-20479DCBCA8E}" dt="2023-11-22T12:18:13.772" v="5011" actId="700"/>
          <ac:spMkLst>
            <pc:docMk/>
            <pc:sldMk cId="1729447366" sldId="1347"/>
            <ac:spMk id="3" creationId="{A07904F9-0A02-4CBD-474C-25D628303390}"/>
          </ac:spMkLst>
        </pc:spChg>
        <pc:spChg chg="add mod">
          <ac:chgData name="ALHAMMADI Rayan" userId="2693ed4d-fabb-406d-a744-69ffe8ca3f4b" providerId="ADAL" clId="{FA91606B-3B24-49DC-A24C-20479DCBCA8E}" dt="2023-11-22T12:18:33.439" v="5016"/>
          <ac:spMkLst>
            <pc:docMk/>
            <pc:sldMk cId="1729447366" sldId="1347"/>
            <ac:spMk id="4" creationId="{B67AD9E7-B9E2-A277-B55F-7D8457140BDA}"/>
          </ac:spMkLst>
        </pc:spChg>
        <pc:spChg chg="add mod">
          <ac:chgData name="ALHAMMADI Rayan" userId="2693ed4d-fabb-406d-a744-69ffe8ca3f4b" providerId="ADAL" clId="{FA91606B-3B24-49DC-A24C-20479DCBCA8E}" dt="2023-11-22T12:18:33.439" v="5016"/>
          <ac:spMkLst>
            <pc:docMk/>
            <pc:sldMk cId="1729447366" sldId="1347"/>
            <ac:spMk id="5" creationId="{8DF78932-F476-2EF1-BC05-FC5556890B9D}"/>
          </ac:spMkLst>
        </pc:spChg>
        <pc:spChg chg="add mod">
          <ac:chgData name="ALHAMMADI Rayan" userId="2693ed4d-fabb-406d-a744-69ffe8ca3f4b" providerId="ADAL" clId="{FA91606B-3B24-49DC-A24C-20479DCBCA8E}" dt="2023-11-22T12:18:33.439" v="5016"/>
          <ac:spMkLst>
            <pc:docMk/>
            <pc:sldMk cId="1729447366" sldId="1347"/>
            <ac:spMk id="6" creationId="{FC66D9EC-F6F8-A598-A27D-0DCF08174AA2}"/>
          </ac:spMkLst>
        </pc:spChg>
        <pc:spChg chg="add mod">
          <ac:chgData name="ALHAMMADI Rayan" userId="2693ed4d-fabb-406d-a744-69ffe8ca3f4b" providerId="ADAL" clId="{FA91606B-3B24-49DC-A24C-20479DCBCA8E}" dt="2023-11-22T12:18:33.439" v="5016"/>
          <ac:spMkLst>
            <pc:docMk/>
            <pc:sldMk cId="1729447366" sldId="1347"/>
            <ac:spMk id="7" creationId="{BF0FB87C-4144-BA4B-9A26-C2F7532F6588}"/>
          </ac:spMkLst>
        </pc:spChg>
        <pc:spChg chg="add mod">
          <ac:chgData name="ALHAMMADI Rayan" userId="2693ed4d-fabb-406d-a744-69ffe8ca3f4b" providerId="ADAL" clId="{FA91606B-3B24-49DC-A24C-20479DCBCA8E}" dt="2023-11-22T12:18:33.439" v="5016"/>
          <ac:spMkLst>
            <pc:docMk/>
            <pc:sldMk cId="1729447366" sldId="1347"/>
            <ac:spMk id="8" creationId="{50519A9F-9431-8AB0-B05A-3CBD95C12182}"/>
          </ac:spMkLst>
        </pc:spChg>
        <pc:spChg chg="add mod">
          <ac:chgData name="ALHAMMADI Rayan" userId="2693ed4d-fabb-406d-a744-69ffe8ca3f4b" providerId="ADAL" clId="{FA91606B-3B24-49DC-A24C-20479DCBCA8E}" dt="2023-11-22T12:18:33.439" v="5016"/>
          <ac:spMkLst>
            <pc:docMk/>
            <pc:sldMk cId="1729447366" sldId="1347"/>
            <ac:spMk id="9" creationId="{CCBD2B31-3F24-48A2-B524-2312B7FB242F}"/>
          </ac:spMkLst>
        </pc:spChg>
        <pc:spChg chg="add del mod">
          <ac:chgData name="ALHAMMADI Rayan" userId="2693ed4d-fabb-406d-a744-69ffe8ca3f4b" providerId="ADAL" clId="{FA91606B-3B24-49DC-A24C-20479DCBCA8E}" dt="2023-11-22T12:20:11.344" v="5066" actId="478"/>
          <ac:spMkLst>
            <pc:docMk/>
            <pc:sldMk cId="1729447366" sldId="1347"/>
            <ac:spMk id="12" creationId="{DBE093EE-A1D9-CE48-8B85-30968F4DACF6}"/>
          </ac:spMkLst>
        </pc:spChg>
        <pc:spChg chg="del">
          <ac:chgData name="ALHAMMADI Rayan" userId="2693ed4d-fabb-406d-a744-69ffe8ca3f4b" providerId="ADAL" clId="{FA91606B-3B24-49DC-A24C-20479DCBCA8E}" dt="2023-11-22T12:18:37.839" v="5017" actId="478"/>
          <ac:spMkLst>
            <pc:docMk/>
            <pc:sldMk cId="1729447366" sldId="1347"/>
            <ac:spMk id="46" creationId="{D9A98A67-53B2-4379-B771-905E0F2C20BD}"/>
          </ac:spMkLst>
        </pc:spChg>
        <pc:spChg chg="mod">
          <ac:chgData name="ALHAMMADI Rayan" userId="2693ed4d-fabb-406d-a744-69ffe8ca3f4b" providerId="ADAL" clId="{FA91606B-3B24-49DC-A24C-20479DCBCA8E}" dt="2023-11-22T12:20:21.568" v="5068" actId="121"/>
          <ac:spMkLst>
            <pc:docMk/>
            <pc:sldMk cId="1729447366" sldId="1347"/>
            <ac:spMk id="158" creationId="{AF407186-4ECE-4FC9-A62D-6625FA3CD488}"/>
          </ac:spMkLst>
        </pc:spChg>
        <pc:spChg chg="mod">
          <ac:chgData name="ALHAMMADI Rayan" userId="2693ed4d-fabb-406d-a744-69ffe8ca3f4b" providerId="ADAL" clId="{FA91606B-3B24-49DC-A24C-20479DCBCA8E}" dt="2023-11-22T12:20:00.566" v="5065" actId="1076"/>
          <ac:spMkLst>
            <pc:docMk/>
            <pc:sldMk cId="1729447366" sldId="1347"/>
            <ac:spMk id="490" creationId="{BD56E47A-964E-40C5-AE6B-101441C93530}"/>
          </ac:spMkLst>
        </pc:spChg>
        <pc:spChg chg="del">
          <ac:chgData name="ALHAMMADI Rayan" userId="2693ed4d-fabb-406d-a744-69ffe8ca3f4b" providerId="ADAL" clId="{FA91606B-3B24-49DC-A24C-20479DCBCA8E}" dt="2023-11-22T12:18:37.839" v="5017" actId="478"/>
          <ac:spMkLst>
            <pc:docMk/>
            <pc:sldMk cId="1729447366" sldId="1347"/>
            <ac:spMk id="493" creationId="{4EA5C347-0498-408C-88B0-DA9691D5202B}"/>
          </ac:spMkLst>
        </pc:spChg>
        <pc:spChg chg="del">
          <ac:chgData name="ALHAMMADI Rayan" userId="2693ed4d-fabb-406d-a744-69ffe8ca3f4b" providerId="ADAL" clId="{FA91606B-3B24-49DC-A24C-20479DCBCA8E}" dt="2023-11-22T12:18:37.839" v="5017" actId="478"/>
          <ac:spMkLst>
            <pc:docMk/>
            <pc:sldMk cId="1729447366" sldId="1347"/>
            <ac:spMk id="494" creationId="{039B0693-F91D-4FFB-AD70-D54AA3A7C075}"/>
          </ac:spMkLst>
        </pc:spChg>
        <pc:spChg chg="del">
          <ac:chgData name="ALHAMMADI Rayan" userId="2693ed4d-fabb-406d-a744-69ffe8ca3f4b" providerId="ADAL" clId="{FA91606B-3B24-49DC-A24C-20479DCBCA8E}" dt="2023-11-22T12:18:37.839" v="5017" actId="478"/>
          <ac:spMkLst>
            <pc:docMk/>
            <pc:sldMk cId="1729447366" sldId="1347"/>
            <ac:spMk id="495" creationId="{5E150701-8202-435A-B8D0-43461A3703DE}"/>
          </ac:spMkLst>
        </pc:spChg>
        <pc:spChg chg="del">
          <ac:chgData name="ALHAMMADI Rayan" userId="2693ed4d-fabb-406d-a744-69ffe8ca3f4b" providerId="ADAL" clId="{FA91606B-3B24-49DC-A24C-20479DCBCA8E}" dt="2023-11-22T12:18:37.839" v="5017" actId="478"/>
          <ac:spMkLst>
            <pc:docMk/>
            <pc:sldMk cId="1729447366" sldId="1347"/>
            <ac:spMk id="496" creationId="{5DEEBBA6-EF2A-4EB2-88C1-76FFCC0F5B10}"/>
          </ac:spMkLst>
        </pc:spChg>
        <pc:spChg chg="del">
          <ac:chgData name="ALHAMMADI Rayan" userId="2693ed4d-fabb-406d-a744-69ffe8ca3f4b" providerId="ADAL" clId="{FA91606B-3B24-49DC-A24C-20479DCBCA8E}" dt="2023-11-22T12:18:37.839" v="5017" actId="478"/>
          <ac:spMkLst>
            <pc:docMk/>
            <pc:sldMk cId="1729447366" sldId="1347"/>
            <ac:spMk id="498" creationId="{C8FE0CFC-1922-4196-A781-D405980C7544}"/>
          </ac:spMkLst>
        </pc:spChg>
        <pc:picChg chg="add mod">
          <ac:chgData name="ALHAMMADI Rayan" userId="2693ed4d-fabb-406d-a744-69ffe8ca3f4b" providerId="ADAL" clId="{FA91606B-3B24-49DC-A24C-20479DCBCA8E}" dt="2023-11-22T12:18:33.439" v="5016"/>
          <ac:picMkLst>
            <pc:docMk/>
            <pc:sldMk cId="1729447366" sldId="1347"/>
            <ac:picMk id="10" creationId="{FC98D485-FF23-55CF-7025-CEE1A0C91362}"/>
          </ac:picMkLst>
        </pc:picChg>
        <pc:picChg chg="del">
          <ac:chgData name="ALHAMMADI Rayan" userId="2693ed4d-fabb-406d-a744-69ffe8ca3f4b" providerId="ADAL" clId="{FA91606B-3B24-49DC-A24C-20479DCBCA8E}" dt="2023-11-22T12:18:18.197" v="5012" actId="478"/>
          <ac:picMkLst>
            <pc:docMk/>
            <pc:sldMk cId="1729447366" sldId="1347"/>
            <ac:picMk id="39" creationId="{5B8E7BA7-3FD2-4B2B-9565-A5C282C8904F}"/>
          </ac:picMkLst>
        </pc:picChg>
        <pc:cxnChg chg="del">
          <ac:chgData name="ALHAMMADI Rayan" userId="2693ed4d-fabb-406d-a744-69ffe8ca3f4b" providerId="ADAL" clId="{FA91606B-3B24-49DC-A24C-20479DCBCA8E}" dt="2023-11-22T12:18:20.042" v="5013" actId="478"/>
          <ac:cxnSpMkLst>
            <pc:docMk/>
            <pc:sldMk cId="1729447366" sldId="1347"/>
            <ac:cxnSpMk id="499" creationId="{6421F626-F4A0-4783-B0F7-402B49AEFAFB}"/>
          </ac:cxnSpMkLst>
        </pc:cxnChg>
      </pc:sldChg>
      <pc:sldChg chg="modSp add del mod setBg">
        <pc:chgData name="ALHAMMADI Rayan" userId="2693ed4d-fabb-406d-a744-69ffe8ca3f4b" providerId="ADAL" clId="{FA91606B-3B24-49DC-A24C-20479DCBCA8E}" dt="2023-11-22T10:45:24.775" v="2003" actId="47"/>
        <pc:sldMkLst>
          <pc:docMk/>
          <pc:sldMk cId="2407184606" sldId="1379"/>
        </pc:sldMkLst>
        <pc:spChg chg="mod">
          <ac:chgData name="ALHAMMADI Rayan" userId="2693ed4d-fabb-406d-a744-69ffe8ca3f4b" providerId="ADAL" clId="{FA91606B-3B24-49DC-A24C-20479DCBCA8E}" dt="2023-11-22T10:42:32.820" v="1946" actId="1076"/>
          <ac:spMkLst>
            <pc:docMk/>
            <pc:sldMk cId="2407184606" sldId="1379"/>
            <ac:spMk id="45" creationId="{57DE8EE2-7C68-4962-9BB1-90ED1814F01A}"/>
          </ac:spMkLst>
        </pc:spChg>
        <pc:spChg chg="mod">
          <ac:chgData name="ALHAMMADI Rayan" userId="2693ed4d-fabb-406d-a744-69ffe8ca3f4b" providerId="ADAL" clId="{FA91606B-3B24-49DC-A24C-20479DCBCA8E}" dt="2023-11-22T10:42:41.195" v="1952" actId="1076"/>
          <ac:spMkLst>
            <pc:docMk/>
            <pc:sldMk cId="2407184606" sldId="1379"/>
            <ac:spMk id="46" creationId="{00DC4191-9480-427D-ABE8-0B64401E4271}"/>
          </ac:spMkLst>
        </pc:spChg>
        <pc:spChg chg="mod">
          <ac:chgData name="ALHAMMADI Rayan" userId="2693ed4d-fabb-406d-a744-69ffe8ca3f4b" providerId="ADAL" clId="{FA91606B-3B24-49DC-A24C-20479DCBCA8E}" dt="2023-11-22T10:44:25.345" v="1992" actId="20578"/>
          <ac:spMkLst>
            <pc:docMk/>
            <pc:sldMk cId="2407184606" sldId="1379"/>
            <ac:spMk id="54" creationId="{0F4DFD4F-0885-4901-95FD-31D0DE3B4041}"/>
          </ac:spMkLst>
        </pc:spChg>
      </pc:sldChg>
      <pc:sldChg chg="addSp modSp add mod setBg">
        <pc:chgData name="ALHAMMADI Rayan" userId="2693ed4d-fabb-406d-a744-69ffe8ca3f4b" providerId="ADAL" clId="{FA91606B-3B24-49DC-A24C-20479DCBCA8E}" dt="2023-11-22T11:47:04.093" v="3892"/>
        <pc:sldMkLst>
          <pc:docMk/>
          <pc:sldMk cId="1633359743" sldId="1382"/>
        </pc:sldMkLst>
        <pc:spChg chg="mod">
          <ac:chgData name="ALHAMMADI Rayan" userId="2693ed4d-fabb-406d-a744-69ffe8ca3f4b" providerId="ADAL" clId="{FA91606B-3B24-49DC-A24C-20479DCBCA8E}" dt="2023-11-22T11:47:04.093" v="3892"/>
          <ac:spMkLst>
            <pc:docMk/>
            <pc:sldMk cId="1633359743" sldId="1382"/>
            <ac:spMk id="2" creationId="{F482B82A-CE11-41A1-849E-919A4A4E27B4}"/>
          </ac:spMkLst>
        </pc:spChg>
        <pc:spChg chg="add mod">
          <ac:chgData name="ALHAMMADI Rayan" userId="2693ed4d-fabb-406d-a744-69ffe8ca3f4b" providerId="ADAL" clId="{FA91606B-3B24-49DC-A24C-20479DCBCA8E}" dt="2023-11-22T11:46:07.535" v="3874"/>
          <ac:spMkLst>
            <pc:docMk/>
            <pc:sldMk cId="1633359743" sldId="1382"/>
            <ac:spMk id="3" creationId="{A49DBA2A-7C3E-AEA8-1165-9D20AA0864A5}"/>
          </ac:spMkLst>
        </pc:spChg>
        <pc:spChg chg="mod">
          <ac:chgData name="ALHAMMADI Rayan" userId="2693ed4d-fabb-406d-a744-69ffe8ca3f4b" providerId="ADAL" clId="{FA91606B-3B24-49DC-A24C-20479DCBCA8E}" dt="2023-11-22T11:46:15.723" v="3877" actId="1076"/>
          <ac:spMkLst>
            <pc:docMk/>
            <pc:sldMk cId="1633359743" sldId="1382"/>
            <ac:spMk id="9" creationId="{F249C6C8-97FF-495C-B59D-9DE7BF4E3C53}"/>
          </ac:spMkLst>
        </pc:spChg>
        <pc:spChg chg="mod">
          <ac:chgData name="ALHAMMADI Rayan" userId="2693ed4d-fabb-406d-a744-69ffe8ca3f4b" providerId="ADAL" clId="{FA91606B-3B24-49DC-A24C-20479DCBCA8E}" dt="2023-11-22T11:46:09.304" v="3875" actId="20577"/>
          <ac:spMkLst>
            <pc:docMk/>
            <pc:sldMk cId="1633359743" sldId="1382"/>
            <ac:spMk id="24" creationId="{7EBE35EC-0D32-49E5-BB33-6D045C9C9F79}"/>
          </ac:spMkLst>
        </pc:spChg>
        <pc:picChg chg="add mod ord">
          <ac:chgData name="ALHAMMADI Rayan" userId="2693ed4d-fabb-406d-a744-69ffe8ca3f4b" providerId="ADAL" clId="{FA91606B-3B24-49DC-A24C-20479DCBCA8E}" dt="2023-11-22T11:46:34.479" v="3881" actId="962"/>
          <ac:picMkLst>
            <pc:docMk/>
            <pc:sldMk cId="1633359743" sldId="1382"/>
            <ac:picMk id="5" creationId="{93893F11-0DE1-9ECF-ED9E-7BA87462197E}"/>
          </ac:picMkLst>
        </pc:picChg>
        <pc:cxnChg chg="mod">
          <ac:chgData name="ALHAMMADI Rayan" userId="2693ed4d-fabb-406d-a744-69ffe8ca3f4b" providerId="ADAL" clId="{FA91606B-3B24-49DC-A24C-20479DCBCA8E}" dt="2023-11-22T11:46:45.125" v="3883" actId="14100"/>
          <ac:cxnSpMkLst>
            <pc:docMk/>
            <pc:sldMk cId="1633359743" sldId="1382"/>
            <ac:cxnSpMk id="46" creationId="{714C4BE7-F36E-416B-8CA9-21E3B8A7C8B7}"/>
          </ac:cxnSpMkLst>
        </pc:cxnChg>
      </pc:sldChg>
      <pc:sldChg chg="addSp modSp add mod setBg">
        <pc:chgData name="ALHAMMADI Rayan" userId="2693ed4d-fabb-406d-a744-69ffe8ca3f4b" providerId="ADAL" clId="{FA91606B-3B24-49DC-A24C-20479DCBCA8E}" dt="2023-11-22T11:45:37.140" v="3869" actId="20577"/>
        <pc:sldMkLst>
          <pc:docMk/>
          <pc:sldMk cId="692306398" sldId="1383"/>
        </pc:sldMkLst>
        <pc:spChg chg="add mod">
          <ac:chgData name="ALHAMMADI Rayan" userId="2693ed4d-fabb-406d-a744-69ffe8ca3f4b" providerId="ADAL" clId="{FA91606B-3B24-49DC-A24C-20479DCBCA8E}" dt="2023-11-22T11:45:37.140" v="3869" actId="20577"/>
          <ac:spMkLst>
            <pc:docMk/>
            <pc:sldMk cId="692306398" sldId="1383"/>
            <ac:spMk id="5" creationId="{07B1C8F2-8B69-5583-AB68-118B997576DE}"/>
          </ac:spMkLst>
        </pc:spChg>
        <pc:spChg chg="mod">
          <ac:chgData name="ALHAMMADI Rayan" userId="2693ed4d-fabb-406d-a744-69ffe8ca3f4b" providerId="ADAL" clId="{FA91606B-3B24-49DC-A24C-20479DCBCA8E}" dt="2023-11-22T11:44:52.133" v="3868"/>
          <ac:spMkLst>
            <pc:docMk/>
            <pc:sldMk cId="692306398" sldId="1383"/>
            <ac:spMk id="7" creationId="{1EA41B7A-0AD4-1D1C-8FB2-C3404CD6E6EE}"/>
          </ac:spMkLst>
        </pc:spChg>
        <pc:spChg chg="mod">
          <ac:chgData name="ALHAMMADI Rayan" userId="2693ed4d-fabb-406d-a744-69ffe8ca3f4b" providerId="ADAL" clId="{FA91606B-3B24-49DC-A24C-20479DCBCA8E}" dt="2023-11-22T11:44:52.133" v="3868"/>
          <ac:spMkLst>
            <pc:docMk/>
            <pc:sldMk cId="692306398" sldId="1383"/>
            <ac:spMk id="8" creationId="{C2E996E5-1893-21C1-D829-C92B79C19649}"/>
          </ac:spMkLst>
        </pc:spChg>
        <pc:spChg chg="mod">
          <ac:chgData name="ALHAMMADI Rayan" userId="2693ed4d-fabb-406d-a744-69ffe8ca3f4b" providerId="ADAL" clId="{FA91606B-3B24-49DC-A24C-20479DCBCA8E}" dt="2023-11-22T11:43:44.426" v="3843" actId="20577"/>
          <ac:spMkLst>
            <pc:docMk/>
            <pc:sldMk cId="692306398" sldId="1383"/>
            <ac:spMk id="9" creationId="{45EB2A13-C2C6-489A-A06E-1480A5DE0124}"/>
          </ac:spMkLst>
        </pc:spChg>
        <pc:spChg chg="mod">
          <ac:chgData name="ALHAMMADI Rayan" userId="2693ed4d-fabb-406d-a744-69ffe8ca3f4b" providerId="ADAL" clId="{FA91606B-3B24-49DC-A24C-20479DCBCA8E}" dt="2023-11-22T11:44:52.133" v="3868"/>
          <ac:spMkLst>
            <pc:docMk/>
            <pc:sldMk cId="692306398" sldId="1383"/>
            <ac:spMk id="10" creationId="{B330BC83-249D-F2E5-BBB4-BFF3D8E57263}"/>
          </ac:spMkLst>
        </pc:spChg>
        <pc:spChg chg="mod">
          <ac:chgData name="ALHAMMADI Rayan" userId="2693ed4d-fabb-406d-a744-69ffe8ca3f4b" providerId="ADAL" clId="{FA91606B-3B24-49DC-A24C-20479DCBCA8E}" dt="2023-11-22T11:44:52.133" v="3868"/>
          <ac:spMkLst>
            <pc:docMk/>
            <pc:sldMk cId="692306398" sldId="1383"/>
            <ac:spMk id="11" creationId="{94872B17-A40D-A551-70E3-7455EF0A6DDB}"/>
          </ac:spMkLst>
        </pc:spChg>
        <pc:spChg chg="mod">
          <ac:chgData name="ALHAMMADI Rayan" userId="2693ed4d-fabb-406d-a744-69ffe8ca3f4b" providerId="ADAL" clId="{FA91606B-3B24-49DC-A24C-20479DCBCA8E}" dt="2023-11-22T11:44:52.133" v="3868"/>
          <ac:spMkLst>
            <pc:docMk/>
            <pc:sldMk cId="692306398" sldId="1383"/>
            <ac:spMk id="12" creationId="{DC2A9B55-4C1F-C81A-00BF-7739AB4B93E3}"/>
          </ac:spMkLst>
        </pc:spChg>
        <pc:spChg chg="mod">
          <ac:chgData name="ALHAMMADI Rayan" userId="2693ed4d-fabb-406d-a744-69ffe8ca3f4b" providerId="ADAL" clId="{FA91606B-3B24-49DC-A24C-20479DCBCA8E}" dt="2023-11-22T11:44:06.901" v="3845" actId="20577"/>
          <ac:spMkLst>
            <pc:docMk/>
            <pc:sldMk cId="692306398" sldId="1383"/>
            <ac:spMk id="33" creationId="{E2048A9B-80D9-4990-BA5C-10EB20FEFD47}"/>
          </ac:spMkLst>
        </pc:spChg>
        <pc:grpChg chg="add mod">
          <ac:chgData name="ALHAMMADI Rayan" userId="2693ed4d-fabb-406d-a744-69ffe8ca3f4b" providerId="ADAL" clId="{FA91606B-3B24-49DC-A24C-20479DCBCA8E}" dt="2023-11-22T11:44:52.133" v="3868"/>
          <ac:grpSpMkLst>
            <pc:docMk/>
            <pc:sldMk cId="692306398" sldId="1383"/>
            <ac:grpSpMk id="6" creationId="{5BC19CF2-11E3-7B50-88F9-C6FB8680776F}"/>
          </ac:grpSpMkLst>
        </pc:grpChg>
        <pc:picChg chg="add mod ord">
          <ac:chgData name="ALHAMMADI Rayan" userId="2693ed4d-fabb-406d-a744-69ffe8ca3f4b" providerId="ADAL" clId="{FA91606B-3B24-49DC-A24C-20479DCBCA8E}" dt="2023-11-22T11:43:40.100" v="3842" actId="167"/>
          <ac:picMkLst>
            <pc:docMk/>
            <pc:sldMk cId="692306398" sldId="1383"/>
            <ac:picMk id="4" creationId="{4DA9B29C-D66B-B816-606E-2348BC96DB4E}"/>
          </ac:picMkLst>
        </pc:picChg>
      </pc:sldChg>
      <pc:sldChg chg="add del">
        <pc:chgData name="ALHAMMADI Rayan" userId="2693ed4d-fabb-406d-a744-69ffe8ca3f4b" providerId="ADAL" clId="{FA91606B-3B24-49DC-A24C-20479DCBCA8E}" dt="2023-11-22T11:21:37.312" v="2834"/>
        <pc:sldMkLst>
          <pc:docMk/>
          <pc:sldMk cId="243842800" sldId="1387"/>
        </pc:sldMkLst>
      </pc:sldChg>
      <pc:sldChg chg="delSp modSp add del mod">
        <pc:chgData name="ALHAMMADI Rayan" userId="2693ed4d-fabb-406d-a744-69ffe8ca3f4b" providerId="ADAL" clId="{FA91606B-3B24-49DC-A24C-20479DCBCA8E}" dt="2023-11-22T11:20:37.135" v="2827" actId="2696"/>
        <pc:sldMkLst>
          <pc:docMk/>
          <pc:sldMk cId="1969900203" sldId="1387"/>
        </pc:sldMkLst>
        <pc:spChg chg="del mod">
          <ac:chgData name="ALHAMMADI Rayan" userId="2693ed4d-fabb-406d-a744-69ffe8ca3f4b" providerId="ADAL" clId="{FA91606B-3B24-49DC-A24C-20479DCBCA8E}" dt="2023-11-22T11:19:55.981" v="2819" actId="478"/>
          <ac:spMkLst>
            <pc:docMk/>
            <pc:sldMk cId="1969900203" sldId="1387"/>
            <ac:spMk id="20" creationId="{6BDAEF75-F954-46A3-88B9-2B08C8EFAC41}"/>
          </ac:spMkLst>
        </pc:spChg>
        <pc:spChg chg="del">
          <ac:chgData name="ALHAMMADI Rayan" userId="2693ed4d-fabb-406d-a744-69ffe8ca3f4b" providerId="ADAL" clId="{FA91606B-3B24-49DC-A24C-20479DCBCA8E}" dt="2023-11-22T11:20:01.473" v="2821" actId="478"/>
          <ac:spMkLst>
            <pc:docMk/>
            <pc:sldMk cId="1969900203" sldId="1387"/>
            <ac:spMk id="22" creationId="{DDE34C57-66C9-49D0-BCA2-DE613CF06F24}"/>
          </ac:spMkLst>
        </pc:spChg>
        <pc:spChg chg="del">
          <ac:chgData name="ALHAMMADI Rayan" userId="2693ed4d-fabb-406d-a744-69ffe8ca3f4b" providerId="ADAL" clId="{FA91606B-3B24-49DC-A24C-20479DCBCA8E}" dt="2023-11-22T11:20:01.473" v="2821" actId="478"/>
          <ac:spMkLst>
            <pc:docMk/>
            <pc:sldMk cId="1969900203" sldId="1387"/>
            <ac:spMk id="23" creationId="{08D0F887-0A17-4E68-A72B-7180BA7BC12F}"/>
          </ac:spMkLst>
        </pc:spChg>
        <pc:spChg chg="del mod">
          <ac:chgData name="ALHAMMADI Rayan" userId="2693ed4d-fabb-406d-a744-69ffe8ca3f4b" providerId="ADAL" clId="{FA91606B-3B24-49DC-A24C-20479DCBCA8E}" dt="2023-11-22T11:19:55.981" v="2819" actId="478"/>
          <ac:spMkLst>
            <pc:docMk/>
            <pc:sldMk cId="1969900203" sldId="1387"/>
            <ac:spMk id="27" creationId="{21ABC019-FAB9-4875-BD5A-8309F67DA293}"/>
          </ac:spMkLst>
        </pc:spChg>
        <pc:spChg chg="del">
          <ac:chgData name="ALHAMMADI Rayan" userId="2693ed4d-fabb-406d-a744-69ffe8ca3f4b" providerId="ADAL" clId="{FA91606B-3B24-49DC-A24C-20479DCBCA8E}" dt="2023-11-22T11:18:41.343" v="2741" actId="478"/>
          <ac:spMkLst>
            <pc:docMk/>
            <pc:sldMk cId="1969900203" sldId="1387"/>
            <ac:spMk id="31" creationId="{45E22517-A4E0-4649-92EF-A3433DD4CFC9}"/>
          </ac:spMkLst>
        </pc:spChg>
        <pc:spChg chg="del">
          <ac:chgData name="ALHAMMADI Rayan" userId="2693ed4d-fabb-406d-a744-69ffe8ca3f4b" providerId="ADAL" clId="{FA91606B-3B24-49DC-A24C-20479DCBCA8E}" dt="2023-11-22T11:18:41.343" v="2741" actId="478"/>
          <ac:spMkLst>
            <pc:docMk/>
            <pc:sldMk cId="1969900203" sldId="1387"/>
            <ac:spMk id="39" creationId="{FB888CD5-F45D-4103-8B45-4C0D28C4D779}"/>
          </ac:spMkLst>
        </pc:spChg>
        <pc:spChg chg="del mod">
          <ac:chgData name="ALHAMMADI Rayan" userId="2693ed4d-fabb-406d-a744-69ffe8ca3f4b" providerId="ADAL" clId="{FA91606B-3B24-49DC-A24C-20479DCBCA8E}" dt="2023-11-22T11:19:55.981" v="2819" actId="478"/>
          <ac:spMkLst>
            <pc:docMk/>
            <pc:sldMk cId="1969900203" sldId="1387"/>
            <ac:spMk id="49" creationId="{21ABC019-FAB9-4875-BD5A-8309F67DA293}"/>
          </ac:spMkLst>
        </pc:spChg>
        <pc:spChg chg="del">
          <ac:chgData name="ALHAMMADI Rayan" userId="2693ed4d-fabb-406d-a744-69ffe8ca3f4b" providerId="ADAL" clId="{FA91606B-3B24-49DC-A24C-20479DCBCA8E}" dt="2023-11-22T11:20:01.473" v="2821" actId="478"/>
          <ac:spMkLst>
            <pc:docMk/>
            <pc:sldMk cId="1969900203" sldId="1387"/>
            <ac:spMk id="87" creationId="{BFC3CBD2-C680-4B43-A8AA-74FD0753C87E}"/>
          </ac:spMkLst>
        </pc:spChg>
        <pc:picChg chg="del">
          <ac:chgData name="ALHAMMADI Rayan" userId="2693ed4d-fabb-406d-a744-69ffe8ca3f4b" providerId="ADAL" clId="{FA91606B-3B24-49DC-A24C-20479DCBCA8E}" dt="2023-11-22T11:15:25.412" v="2591" actId="478"/>
          <ac:picMkLst>
            <pc:docMk/>
            <pc:sldMk cId="1969900203" sldId="1387"/>
            <ac:picMk id="3" creationId="{AFF9D3C2-3CF5-4029-BDED-C1C1B95B096C}"/>
          </ac:picMkLst>
        </pc:picChg>
        <pc:picChg chg="del">
          <ac:chgData name="ALHAMMADI Rayan" userId="2693ed4d-fabb-406d-a744-69ffe8ca3f4b" providerId="ADAL" clId="{FA91606B-3B24-49DC-A24C-20479DCBCA8E}" dt="2023-11-22T11:15:25.412" v="2591" actId="478"/>
          <ac:picMkLst>
            <pc:docMk/>
            <pc:sldMk cId="1969900203" sldId="1387"/>
            <ac:picMk id="7" creationId="{00000000-0000-0000-0000-000000000000}"/>
          </ac:picMkLst>
        </pc:picChg>
        <pc:picChg chg="del">
          <ac:chgData name="ALHAMMADI Rayan" userId="2693ed4d-fabb-406d-a744-69ffe8ca3f4b" providerId="ADAL" clId="{FA91606B-3B24-49DC-A24C-20479DCBCA8E}" dt="2023-11-22T11:15:25.412" v="2591" actId="478"/>
          <ac:picMkLst>
            <pc:docMk/>
            <pc:sldMk cId="1969900203" sldId="1387"/>
            <ac:picMk id="25" creationId="{764EDB23-EDE6-4839-9B5A-6999213965D5}"/>
          </ac:picMkLst>
        </pc:picChg>
        <pc:picChg chg="del">
          <ac:chgData name="ALHAMMADI Rayan" userId="2693ed4d-fabb-406d-a744-69ffe8ca3f4b" providerId="ADAL" clId="{FA91606B-3B24-49DC-A24C-20479DCBCA8E}" dt="2023-11-22T11:15:25.412" v="2591" actId="478"/>
          <ac:picMkLst>
            <pc:docMk/>
            <pc:sldMk cId="1969900203" sldId="1387"/>
            <ac:picMk id="41" creationId="{BF75EE88-D65D-4158-95C1-EDDC2E61EB17}"/>
          </ac:picMkLst>
        </pc:picChg>
        <pc:picChg chg="del">
          <ac:chgData name="ALHAMMADI Rayan" userId="2693ed4d-fabb-406d-a744-69ffe8ca3f4b" providerId="ADAL" clId="{FA91606B-3B24-49DC-A24C-20479DCBCA8E}" dt="2023-11-22T11:15:25.412" v="2591" actId="478"/>
          <ac:picMkLst>
            <pc:docMk/>
            <pc:sldMk cId="1969900203" sldId="1387"/>
            <ac:picMk id="48" creationId="{383BA3E0-F611-4DAB-8200-DF952DBACDA0}"/>
          </ac:picMkLst>
        </pc:picChg>
        <pc:cxnChg chg="del">
          <ac:chgData name="ALHAMMADI Rayan" userId="2693ed4d-fabb-406d-a744-69ffe8ca3f4b" providerId="ADAL" clId="{FA91606B-3B24-49DC-A24C-20479DCBCA8E}" dt="2023-11-22T11:19:58.237" v="2820" actId="478"/>
          <ac:cxnSpMkLst>
            <pc:docMk/>
            <pc:sldMk cId="1969900203" sldId="1387"/>
            <ac:cxnSpMk id="24" creationId="{08091458-9EFC-41E8-8862-A4F740DB39BC}"/>
          </ac:cxnSpMkLst>
        </pc:cxnChg>
      </pc:sldChg>
      <pc:sldChg chg="addSp delSp modSp add del mod">
        <pc:chgData name="ALHAMMADI Rayan" userId="2693ed4d-fabb-406d-a744-69ffe8ca3f4b" providerId="ADAL" clId="{FA91606B-3B24-49DC-A24C-20479DCBCA8E}" dt="2023-11-22T11:29:32.337" v="3284" actId="2696"/>
        <pc:sldMkLst>
          <pc:docMk/>
          <pc:sldMk cId="467397929" sldId="1388"/>
        </pc:sldMkLst>
        <pc:spChg chg="add mod">
          <ac:chgData name="ALHAMMADI Rayan" userId="2693ed4d-fabb-406d-a744-69ffe8ca3f4b" providerId="ADAL" clId="{FA91606B-3B24-49DC-A24C-20479DCBCA8E}" dt="2023-11-22T11:24:16.143" v="2954" actId="478"/>
          <ac:spMkLst>
            <pc:docMk/>
            <pc:sldMk cId="467397929" sldId="1388"/>
            <ac:spMk id="4" creationId="{8222CA59-C140-8D65-95FF-93EB511E1743}"/>
          </ac:spMkLst>
        </pc:spChg>
        <pc:spChg chg="del">
          <ac:chgData name="ALHAMMADI Rayan" userId="2693ed4d-fabb-406d-a744-69ffe8ca3f4b" providerId="ADAL" clId="{FA91606B-3B24-49DC-A24C-20479DCBCA8E}" dt="2023-11-22T11:27:33.669" v="3182" actId="478"/>
          <ac:spMkLst>
            <pc:docMk/>
            <pc:sldMk cId="467397929" sldId="1388"/>
            <ac:spMk id="8" creationId="{38C8AB1D-9D25-4DE7-840C-5C127426365E}"/>
          </ac:spMkLst>
        </pc:spChg>
        <pc:spChg chg="del">
          <ac:chgData name="ALHAMMADI Rayan" userId="2693ed4d-fabb-406d-a744-69ffe8ca3f4b" providerId="ADAL" clId="{FA91606B-3B24-49DC-A24C-20479DCBCA8E}" dt="2023-11-22T11:24:16.143" v="2954" actId="478"/>
          <ac:spMkLst>
            <pc:docMk/>
            <pc:sldMk cId="467397929" sldId="1388"/>
            <ac:spMk id="11" creationId="{CF5AA4CC-D589-4ABD-AF91-09EFD27CC9AE}"/>
          </ac:spMkLst>
        </pc:spChg>
        <pc:spChg chg="del">
          <ac:chgData name="ALHAMMADI Rayan" userId="2693ed4d-fabb-406d-a744-69ffe8ca3f4b" providerId="ADAL" clId="{FA91606B-3B24-49DC-A24C-20479DCBCA8E}" dt="2023-11-22T11:24:18.604" v="2956" actId="478"/>
          <ac:spMkLst>
            <pc:docMk/>
            <pc:sldMk cId="467397929" sldId="1388"/>
            <ac:spMk id="22" creationId="{DDE34C57-66C9-49D0-BCA2-DE613CF06F24}"/>
          </ac:spMkLst>
        </pc:spChg>
        <pc:spChg chg="del">
          <ac:chgData name="ALHAMMADI Rayan" userId="2693ed4d-fabb-406d-a744-69ffe8ca3f4b" providerId="ADAL" clId="{FA91606B-3B24-49DC-A24C-20479DCBCA8E}" dt="2023-11-22T11:24:18.604" v="2956" actId="478"/>
          <ac:spMkLst>
            <pc:docMk/>
            <pc:sldMk cId="467397929" sldId="1388"/>
            <ac:spMk id="23" creationId="{08D0F887-0A17-4E68-A72B-7180BA7BC12F}"/>
          </ac:spMkLst>
        </pc:spChg>
        <pc:spChg chg="del mod">
          <ac:chgData name="ALHAMMADI Rayan" userId="2693ed4d-fabb-406d-a744-69ffe8ca3f4b" providerId="ADAL" clId="{FA91606B-3B24-49DC-A24C-20479DCBCA8E}" dt="2023-11-22T11:24:12.144" v="2953" actId="478"/>
          <ac:spMkLst>
            <pc:docMk/>
            <pc:sldMk cId="467397929" sldId="1388"/>
            <ac:spMk id="25" creationId="{1F249486-E5CA-4906-90D2-9498DE9CB17E}"/>
          </ac:spMkLst>
        </pc:spChg>
        <pc:spChg chg="del mod">
          <ac:chgData name="ALHAMMADI Rayan" userId="2693ed4d-fabb-406d-a744-69ffe8ca3f4b" providerId="ADAL" clId="{FA91606B-3B24-49DC-A24C-20479DCBCA8E}" dt="2023-11-22T11:24:12.144" v="2953" actId="478"/>
          <ac:spMkLst>
            <pc:docMk/>
            <pc:sldMk cId="467397929" sldId="1388"/>
            <ac:spMk id="29" creationId="{94E7BADF-C89C-4367-A75D-B2A8B3549554}"/>
          </ac:spMkLst>
        </pc:spChg>
        <pc:spChg chg="del">
          <ac:chgData name="ALHAMMADI Rayan" userId="2693ed4d-fabb-406d-a744-69ffe8ca3f4b" providerId="ADAL" clId="{FA91606B-3B24-49DC-A24C-20479DCBCA8E}" dt="2023-11-22T11:25:05.388" v="2989" actId="478"/>
          <ac:spMkLst>
            <pc:docMk/>
            <pc:sldMk cId="467397929" sldId="1388"/>
            <ac:spMk id="30" creationId="{47980381-CB1B-422B-A50D-45B118AC5C5F}"/>
          </ac:spMkLst>
        </pc:spChg>
        <pc:spChg chg="del">
          <ac:chgData name="ALHAMMADI Rayan" userId="2693ed4d-fabb-406d-a744-69ffe8ca3f4b" providerId="ADAL" clId="{FA91606B-3B24-49DC-A24C-20479DCBCA8E}" dt="2023-11-22T11:25:05.388" v="2989" actId="478"/>
          <ac:spMkLst>
            <pc:docMk/>
            <pc:sldMk cId="467397929" sldId="1388"/>
            <ac:spMk id="31" creationId="{1CA9112B-A5C2-45CE-9401-616FEAD370CF}"/>
          </ac:spMkLst>
        </pc:spChg>
        <pc:spChg chg="del">
          <ac:chgData name="ALHAMMADI Rayan" userId="2693ed4d-fabb-406d-a744-69ffe8ca3f4b" providerId="ADAL" clId="{FA91606B-3B24-49DC-A24C-20479DCBCA8E}" dt="2023-11-22T11:27:33.669" v="3182" actId="478"/>
          <ac:spMkLst>
            <pc:docMk/>
            <pc:sldMk cId="467397929" sldId="1388"/>
            <ac:spMk id="36" creationId="{36B98CA5-6F93-420C-8CA4-CDDFA6F33141}"/>
          </ac:spMkLst>
        </pc:spChg>
        <pc:spChg chg="mod">
          <ac:chgData name="ALHAMMADI Rayan" userId="2693ed4d-fabb-406d-a744-69ffe8ca3f4b" providerId="ADAL" clId="{FA91606B-3B24-49DC-A24C-20479DCBCA8E}" dt="2023-11-22T11:24:20.724" v="2957" actId="6549"/>
          <ac:spMkLst>
            <pc:docMk/>
            <pc:sldMk cId="467397929" sldId="1388"/>
            <ac:spMk id="42" creationId="{F6AAF3CF-228A-4C4C-8645-E70556D151E7}"/>
          </ac:spMkLst>
        </pc:spChg>
        <pc:spChg chg="del">
          <ac:chgData name="ALHAMMADI Rayan" userId="2693ed4d-fabb-406d-a744-69ffe8ca3f4b" providerId="ADAL" clId="{FA91606B-3B24-49DC-A24C-20479DCBCA8E}" dt="2023-11-22T11:24:18.604" v="2956" actId="478"/>
          <ac:spMkLst>
            <pc:docMk/>
            <pc:sldMk cId="467397929" sldId="1388"/>
            <ac:spMk id="87" creationId="{BFC3CBD2-C680-4B43-A8AA-74FD0753C87E}"/>
          </ac:spMkLst>
        </pc:spChg>
        <pc:picChg chg="mod">
          <ac:chgData name="ALHAMMADI Rayan" userId="2693ed4d-fabb-406d-a744-69ffe8ca3f4b" providerId="ADAL" clId="{FA91606B-3B24-49DC-A24C-20479DCBCA8E}" dt="2023-11-22T11:28:35.743" v="3239" actId="1076"/>
          <ac:picMkLst>
            <pc:docMk/>
            <pc:sldMk cId="467397929" sldId="1388"/>
            <ac:picMk id="5" creationId="{57C984CC-3E58-4561-82E7-12798C3F30BF}"/>
          </ac:picMkLst>
        </pc:picChg>
        <pc:picChg chg="del mod">
          <ac:chgData name="ALHAMMADI Rayan" userId="2693ed4d-fabb-406d-a744-69ffe8ca3f4b" providerId="ADAL" clId="{FA91606B-3B24-49DC-A24C-20479DCBCA8E}" dt="2023-11-22T11:24:12.144" v="2953" actId="478"/>
          <ac:picMkLst>
            <pc:docMk/>
            <pc:sldMk cId="467397929" sldId="1388"/>
            <ac:picMk id="7" creationId="{1211E046-97BA-4718-9CB3-8EFB831F22EF}"/>
          </ac:picMkLst>
        </pc:picChg>
        <pc:picChg chg="del">
          <ac:chgData name="ALHAMMADI Rayan" userId="2693ed4d-fabb-406d-a744-69ffe8ca3f4b" providerId="ADAL" clId="{FA91606B-3B24-49DC-A24C-20479DCBCA8E}" dt="2023-11-22T11:25:05.388" v="2989" actId="478"/>
          <ac:picMkLst>
            <pc:docMk/>
            <pc:sldMk cId="467397929" sldId="1388"/>
            <ac:picMk id="33" creationId="{2846F927-1CEA-4FA1-997E-3F2A77960546}"/>
          </ac:picMkLst>
        </pc:picChg>
        <pc:picChg chg="del">
          <ac:chgData name="ALHAMMADI Rayan" userId="2693ed4d-fabb-406d-a744-69ffe8ca3f4b" providerId="ADAL" clId="{FA91606B-3B24-49DC-A24C-20479DCBCA8E}" dt="2023-11-22T11:27:33.669" v="3182" actId="478"/>
          <ac:picMkLst>
            <pc:docMk/>
            <pc:sldMk cId="467397929" sldId="1388"/>
            <ac:picMk id="35" creationId="{F620917C-466E-4BB4-9A89-AA6255F13052}"/>
          </ac:picMkLst>
        </pc:picChg>
        <pc:cxnChg chg="del">
          <ac:chgData name="ALHAMMADI Rayan" userId="2693ed4d-fabb-406d-a744-69ffe8ca3f4b" providerId="ADAL" clId="{FA91606B-3B24-49DC-A24C-20479DCBCA8E}" dt="2023-11-22T11:24:17.014" v="2955" actId="478"/>
          <ac:cxnSpMkLst>
            <pc:docMk/>
            <pc:sldMk cId="467397929" sldId="1388"/>
            <ac:cxnSpMk id="24" creationId="{08091458-9EFC-41E8-8862-A4F740DB39BC}"/>
          </ac:cxnSpMkLst>
        </pc:cxnChg>
      </pc:sldChg>
      <pc:sldChg chg="addSp delSp modSp add del mod setBg">
        <pc:chgData name="ALHAMMADI Rayan" userId="2693ed4d-fabb-406d-a744-69ffe8ca3f4b" providerId="ADAL" clId="{FA91606B-3B24-49DC-A24C-20479DCBCA8E}" dt="2023-11-22T10:57:00.302" v="2281" actId="2696"/>
        <pc:sldMkLst>
          <pc:docMk/>
          <pc:sldMk cId="4221732672" sldId="1389"/>
        </pc:sldMkLst>
        <pc:spChg chg="del">
          <ac:chgData name="ALHAMMADI Rayan" userId="2693ed4d-fabb-406d-a744-69ffe8ca3f4b" providerId="ADAL" clId="{FA91606B-3B24-49DC-A24C-20479DCBCA8E}" dt="2023-11-22T10:56:39.471" v="2276" actId="478"/>
          <ac:spMkLst>
            <pc:docMk/>
            <pc:sldMk cId="4221732672" sldId="1389"/>
            <ac:spMk id="3" creationId="{DDA8E6C3-FCB4-48FB-A8E7-FAED74B55051}"/>
          </ac:spMkLst>
        </pc:spChg>
        <pc:spChg chg="add mod">
          <ac:chgData name="ALHAMMADI Rayan" userId="2693ed4d-fabb-406d-a744-69ffe8ca3f4b" providerId="ADAL" clId="{FA91606B-3B24-49DC-A24C-20479DCBCA8E}" dt="2023-11-22T10:56:37.014" v="2273" actId="478"/>
          <ac:spMkLst>
            <pc:docMk/>
            <pc:sldMk cId="4221732672" sldId="1389"/>
            <ac:spMk id="4" creationId="{D8912DBE-B4EB-76A4-5362-C53C7579A322}"/>
          </ac:spMkLst>
        </pc:spChg>
        <pc:spChg chg="mod">
          <ac:chgData name="ALHAMMADI Rayan" userId="2693ed4d-fabb-406d-a744-69ffe8ca3f4b" providerId="ADAL" clId="{FA91606B-3B24-49DC-A24C-20479DCBCA8E}" dt="2023-11-22T10:56:52.593" v="2279" actId="1076"/>
          <ac:spMkLst>
            <pc:docMk/>
            <pc:sldMk cId="4221732672" sldId="1389"/>
            <ac:spMk id="10" creationId="{9903C2C2-BFA9-48AF-BFD9-4DDB955354D4}"/>
          </ac:spMkLst>
        </pc:spChg>
        <pc:spChg chg="del">
          <ac:chgData name="ALHAMMADI Rayan" userId="2693ed4d-fabb-406d-a744-69ffe8ca3f4b" providerId="ADAL" clId="{FA91606B-3B24-49DC-A24C-20479DCBCA8E}" dt="2023-11-22T10:56:37.014" v="2273" actId="478"/>
          <ac:spMkLst>
            <pc:docMk/>
            <pc:sldMk cId="4221732672" sldId="1389"/>
            <ac:spMk id="68" creationId="{8B5FAF8A-F9B7-4273-BC44-EE90AB560ED5}"/>
          </ac:spMkLst>
        </pc:spChg>
        <pc:spChg chg="mod">
          <ac:chgData name="ALHAMMADI Rayan" userId="2693ed4d-fabb-406d-a744-69ffe8ca3f4b" providerId="ADAL" clId="{FA91606B-3B24-49DC-A24C-20479DCBCA8E}" dt="2023-11-22T10:56:52.593" v="2279" actId="1076"/>
          <ac:spMkLst>
            <pc:docMk/>
            <pc:sldMk cId="4221732672" sldId="1389"/>
            <ac:spMk id="616" creationId="{3FF93347-4779-49FB-BE88-E9B2631125CF}"/>
          </ac:spMkLst>
        </pc:spChg>
        <pc:spChg chg="mod">
          <ac:chgData name="ALHAMMADI Rayan" userId="2693ed4d-fabb-406d-a744-69ffe8ca3f4b" providerId="ADAL" clId="{FA91606B-3B24-49DC-A24C-20479DCBCA8E}" dt="2023-11-22T10:56:52.593" v="2279" actId="1076"/>
          <ac:spMkLst>
            <pc:docMk/>
            <pc:sldMk cId="4221732672" sldId="1389"/>
            <ac:spMk id="619" creationId="{2B11EAA7-1F5A-4CC4-A4C5-96E3EA85D9A3}"/>
          </ac:spMkLst>
        </pc:spChg>
        <pc:spChg chg="mod">
          <ac:chgData name="ALHAMMADI Rayan" userId="2693ed4d-fabb-406d-a744-69ffe8ca3f4b" providerId="ADAL" clId="{FA91606B-3B24-49DC-A24C-20479DCBCA8E}" dt="2023-11-22T10:56:52.593" v="2279" actId="1076"/>
          <ac:spMkLst>
            <pc:docMk/>
            <pc:sldMk cId="4221732672" sldId="1389"/>
            <ac:spMk id="621" creationId="{6DC583C2-4401-490E-BAD4-C405F658708C}"/>
          </ac:spMkLst>
        </pc:spChg>
        <pc:spChg chg="mod">
          <ac:chgData name="ALHAMMADI Rayan" userId="2693ed4d-fabb-406d-a744-69ffe8ca3f4b" providerId="ADAL" clId="{FA91606B-3B24-49DC-A24C-20479DCBCA8E}" dt="2023-11-22T10:56:52.593" v="2279" actId="1076"/>
          <ac:spMkLst>
            <pc:docMk/>
            <pc:sldMk cId="4221732672" sldId="1389"/>
            <ac:spMk id="625" creationId="{DD2F5AAD-59DD-41D9-8B62-6B7F89D65661}"/>
          </ac:spMkLst>
        </pc:spChg>
        <pc:spChg chg="mod">
          <ac:chgData name="ALHAMMADI Rayan" userId="2693ed4d-fabb-406d-a744-69ffe8ca3f4b" providerId="ADAL" clId="{FA91606B-3B24-49DC-A24C-20479DCBCA8E}" dt="2023-11-22T10:56:52.593" v="2279" actId="1076"/>
          <ac:spMkLst>
            <pc:docMk/>
            <pc:sldMk cId="4221732672" sldId="1389"/>
            <ac:spMk id="626" creationId="{D9D10B68-F895-44F8-850D-467B1F72D782}"/>
          </ac:spMkLst>
        </pc:spChg>
        <pc:spChg chg="mod">
          <ac:chgData name="ALHAMMADI Rayan" userId="2693ed4d-fabb-406d-a744-69ffe8ca3f4b" providerId="ADAL" clId="{FA91606B-3B24-49DC-A24C-20479DCBCA8E}" dt="2023-11-22T10:56:52.593" v="2279" actId="1076"/>
          <ac:spMkLst>
            <pc:docMk/>
            <pc:sldMk cId="4221732672" sldId="1389"/>
            <ac:spMk id="630" creationId="{B5AC526B-6287-4420-9643-9F55F8B8E66D}"/>
          </ac:spMkLst>
        </pc:spChg>
        <pc:spChg chg="mod">
          <ac:chgData name="ALHAMMADI Rayan" userId="2693ed4d-fabb-406d-a744-69ffe8ca3f4b" providerId="ADAL" clId="{FA91606B-3B24-49DC-A24C-20479DCBCA8E}" dt="2023-11-22T10:56:52.593" v="2279" actId="1076"/>
          <ac:spMkLst>
            <pc:docMk/>
            <pc:sldMk cId="4221732672" sldId="1389"/>
            <ac:spMk id="631" creationId="{02749A57-BF24-409C-8686-F53AB46E9239}"/>
          </ac:spMkLst>
        </pc:spChg>
        <pc:spChg chg="mod">
          <ac:chgData name="ALHAMMADI Rayan" userId="2693ed4d-fabb-406d-a744-69ffe8ca3f4b" providerId="ADAL" clId="{FA91606B-3B24-49DC-A24C-20479DCBCA8E}" dt="2023-11-22T10:56:52.593" v="2279" actId="1076"/>
          <ac:spMkLst>
            <pc:docMk/>
            <pc:sldMk cId="4221732672" sldId="1389"/>
            <ac:spMk id="633" creationId="{B447CC27-9FB6-4447-B172-836B00C8C1BC}"/>
          </ac:spMkLst>
        </pc:spChg>
        <pc:spChg chg="mod">
          <ac:chgData name="ALHAMMADI Rayan" userId="2693ed4d-fabb-406d-a744-69ffe8ca3f4b" providerId="ADAL" clId="{FA91606B-3B24-49DC-A24C-20479DCBCA8E}" dt="2023-11-22T10:56:52.593" v="2279" actId="1076"/>
          <ac:spMkLst>
            <pc:docMk/>
            <pc:sldMk cId="4221732672" sldId="1389"/>
            <ac:spMk id="634" creationId="{1C62B4DB-30C6-4545-B501-9E09708E0595}"/>
          </ac:spMkLst>
        </pc:spChg>
        <pc:spChg chg="mod">
          <ac:chgData name="ALHAMMADI Rayan" userId="2693ed4d-fabb-406d-a744-69ffe8ca3f4b" providerId="ADAL" clId="{FA91606B-3B24-49DC-A24C-20479DCBCA8E}" dt="2023-11-22T10:56:52.593" v="2279" actId="1076"/>
          <ac:spMkLst>
            <pc:docMk/>
            <pc:sldMk cId="4221732672" sldId="1389"/>
            <ac:spMk id="636" creationId="{B0C133D4-21FB-48FE-96AC-E89A701C5CAA}"/>
          </ac:spMkLst>
        </pc:spChg>
        <pc:spChg chg="mod">
          <ac:chgData name="ALHAMMADI Rayan" userId="2693ed4d-fabb-406d-a744-69ffe8ca3f4b" providerId="ADAL" clId="{FA91606B-3B24-49DC-A24C-20479DCBCA8E}" dt="2023-11-22T10:56:52.593" v="2279" actId="1076"/>
          <ac:spMkLst>
            <pc:docMk/>
            <pc:sldMk cId="4221732672" sldId="1389"/>
            <ac:spMk id="638" creationId="{847DEB7B-7A33-499C-AAD5-B6FF564D094C}"/>
          </ac:spMkLst>
        </pc:spChg>
        <pc:spChg chg="mod">
          <ac:chgData name="ALHAMMADI Rayan" userId="2693ed4d-fabb-406d-a744-69ffe8ca3f4b" providerId="ADAL" clId="{FA91606B-3B24-49DC-A24C-20479DCBCA8E}" dt="2023-11-22T10:56:52.593" v="2279" actId="1076"/>
          <ac:spMkLst>
            <pc:docMk/>
            <pc:sldMk cId="4221732672" sldId="1389"/>
            <ac:spMk id="642" creationId="{566CB97B-7901-4D7C-86A7-E55B29FCDE79}"/>
          </ac:spMkLst>
        </pc:spChg>
        <pc:spChg chg="mod">
          <ac:chgData name="ALHAMMADI Rayan" userId="2693ed4d-fabb-406d-a744-69ffe8ca3f4b" providerId="ADAL" clId="{FA91606B-3B24-49DC-A24C-20479DCBCA8E}" dt="2023-11-22T10:56:52.593" v="2279" actId="1076"/>
          <ac:spMkLst>
            <pc:docMk/>
            <pc:sldMk cId="4221732672" sldId="1389"/>
            <ac:spMk id="644" creationId="{A73157BE-0E38-40CC-BFA5-BED0256C4F48}"/>
          </ac:spMkLst>
        </pc:spChg>
        <pc:spChg chg="mod">
          <ac:chgData name="ALHAMMADI Rayan" userId="2693ed4d-fabb-406d-a744-69ffe8ca3f4b" providerId="ADAL" clId="{FA91606B-3B24-49DC-A24C-20479DCBCA8E}" dt="2023-11-22T10:56:52.593" v="2279" actId="1076"/>
          <ac:spMkLst>
            <pc:docMk/>
            <pc:sldMk cId="4221732672" sldId="1389"/>
            <ac:spMk id="645" creationId="{9E9B3722-B97C-4AB7-9DB8-3288BEDF96C8}"/>
          </ac:spMkLst>
        </pc:spChg>
        <pc:spChg chg="mod">
          <ac:chgData name="ALHAMMADI Rayan" userId="2693ed4d-fabb-406d-a744-69ffe8ca3f4b" providerId="ADAL" clId="{FA91606B-3B24-49DC-A24C-20479DCBCA8E}" dt="2023-11-22T10:56:52.593" v="2279" actId="1076"/>
          <ac:spMkLst>
            <pc:docMk/>
            <pc:sldMk cId="4221732672" sldId="1389"/>
            <ac:spMk id="650" creationId="{FD8315FE-0A1B-48F4-A6D7-5C98AD244C08}"/>
          </ac:spMkLst>
        </pc:spChg>
        <pc:spChg chg="mod">
          <ac:chgData name="ALHAMMADI Rayan" userId="2693ed4d-fabb-406d-a744-69ffe8ca3f4b" providerId="ADAL" clId="{FA91606B-3B24-49DC-A24C-20479DCBCA8E}" dt="2023-11-22T10:56:52.593" v="2279" actId="1076"/>
          <ac:spMkLst>
            <pc:docMk/>
            <pc:sldMk cId="4221732672" sldId="1389"/>
            <ac:spMk id="651" creationId="{C6C35EFC-487A-4E15-89E2-06B2F5CA5DD0}"/>
          </ac:spMkLst>
        </pc:spChg>
        <pc:spChg chg="mod">
          <ac:chgData name="ALHAMMADI Rayan" userId="2693ed4d-fabb-406d-a744-69ffe8ca3f4b" providerId="ADAL" clId="{FA91606B-3B24-49DC-A24C-20479DCBCA8E}" dt="2023-11-22T10:56:52.593" v="2279" actId="1076"/>
          <ac:spMkLst>
            <pc:docMk/>
            <pc:sldMk cId="4221732672" sldId="1389"/>
            <ac:spMk id="652" creationId="{13865876-86BF-454D-B5B7-2C6F763E9033}"/>
          </ac:spMkLst>
        </pc:spChg>
        <pc:spChg chg="mod">
          <ac:chgData name="ALHAMMADI Rayan" userId="2693ed4d-fabb-406d-a744-69ffe8ca3f4b" providerId="ADAL" clId="{FA91606B-3B24-49DC-A24C-20479DCBCA8E}" dt="2023-11-22T10:56:52.593" v="2279" actId="1076"/>
          <ac:spMkLst>
            <pc:docMk/>
            <pc:sldMk cId="4221732672" sldId="1389"/>
            <ac:spMk id="653" creationId="{95BE28E0-9F0E-4226-A6D8-0C37ADDB1372}"/>
          </ac:spMkLst>
        </pc:spChg>
        <pc:spChg chg="mod">
          <ac:chgData name="ALHAMMADI Rayan" userId="2693ed4d-fabb-406d-a744-69ffe8ca3f4b" providerId="ADAL" clId="{FA91606B-3B24-49DC-A24C-20479DCBCA8E}" dt="2023-11-22T10:56:52.593" v="2279" actId="1076"/>
          <ac:spMkLst>
            <pc:docMk/>
            <pc:sldMk cId="4221732672" sldId="1389"/>
            <ac:spMk id="657" creationId="{B1ECAF1B-BF29-4202-B5F8-2A04F07DEEC1}"/>
          </ac:spMkLst>
        </pc:spChg>
        <pc:spChg chg="mod">
          <ac:chgData name="ALHAMMADI Rayan" userId="2693ed4d-fabb-406d-a744-69ffe8ca3f4b" providerId="ADAL" clId="{FA91606B-3B24-49DC-A24C-20479DCBCA8E}" dt="2023-11-22T10:56:52.593" v="2279" actId="1076"/>
          <ac:spMkLst>
            <pc:docMk/>
            <pc:sldMk cId="4221732672" sldId="1389"/>
            <ac:spMk id="658" creationId="{A50C9470-D2E9-4FD1-B6D7-08A3E906D352}"/>
          </ac:spMkLst>
        </pc:spChg>
        <pc:grpChg chg="mod">
          <ac:chgData name="ALHAMMADI Rayan" userId="2693ed4d-fabb-406d-a744-69ffe8ca3f4b" providerId="ADAL" clId="{FA91606B-3B24-49DC-A24C-20479DCBCA8E}" dt="2023-11-22T10:56:52.593" v="2279" actId="1076"/>
          <ac:grpSpMkLst>
            <pc:docMk/>
            <pc:sldMk cId="4221732672" sldId="1389"/>
            <ac:grpSpMk id="11" creationId="{90C76C12-EA55-4E14-9A87-BC3FBBD242F1}"/>
          </ac:grpSpMkLst>
        </pc:grpChg>
        <pc:cxnChg chg="del mod">
          <ac:chgData name="ALHAMMADI Rayan" userId="2693ed4d-fabb-406d-a744-69ffe8ca3f4b" providerId="ADAL" clId="{FA91606B-3B24-49DC-A24C-20479DCBCA8E}" dt="2023-11-22T10:56:39.137" v="2275" actId="478"/>
          <ac:cxnSpMkLst>
            <pc:docMk/>
            <pc:sldMk cId="4221732672" sldId="1389"/>
            <ac:cxnSpMk id="110" creationId="{11B74E64-9DD6-48A6-90FF-27634DB631DF}"/>
          </ac:cxnSpMkLst>
        </pc:cxnChg>
        <pc:cxnChg chg="mod">
          <ac:chgData name="ALHAMMADI Rayan" userId="2693ed4d-fabb-406d-a744-69ffe8ca3f4b" providerId="ADAL" clId="{FA91606B-3B24-49DC-A24C-20479DCBCA8E}" dt="2023-11-22T10:56:52.593" v="2279" actId="1076"/>
          <ac:cxnSpMkLst>
            <pc:docMk/>
            <pc:sldMk cId="4221732672" sldId="1389"/>
            <ac:cxnSpMk id="617" creationId="{40B37CF5-37E9-4C3B-BBD8-7B086775B8E4}"/>
          </ac:cxnSpMkLst>
        </pc:cxnChg>
        <pc:cxnChg chg="mod">
          <ac:chgData name="ALHAMMADI Rayan" userId="2693ed4d-fabb-406d-a744-69ffe8ca3f4b" providerId="ADAL" clId="{FA91606B-3B24-49DC-A24C-20479DCBCA8E}" dt="2023-11-22T10:56:52.593" v="2279" actId="1076"/>
          <ac:cxnSpMkLst>
            <pc:docMk/>
            <pc:sldMk cId="4221732672" sldId="1389"/>
            <ac:cxnSpMk id="622" creationId="{F59EEC81-4B6C-49BA-A65C-B0242359DD91}"/>
          </ac:cxnSpMkLst>
        </pc:cxnChg>
        <pc:cxnChg chg="mod">
          <ac:chgData name="ALHAMMADI Rayan" userId="2693ed4d-fabb-406d-a744-69ffe8ca3f4b" providerId="ADAL" clId="{FA91606B-3B24-49DC-A24C-20479DCBCA8E}" dt="2023-11-22T10:56:52.593" v="2279" actId="1076"/>
          <ac:cxnSpMkLst>
            <pc:docMk/>
            <pc:sldMk cId="4221732672" sldId="1389"/>
            <ac:cxnSpMk id="623" creationId="{51297BC6-71D1-45E0-83F9-63ECF3AB5A5B}"/>
          </ac:cxnSpMkLst>
        </pc:cxnChg>
        <pc:cxnChg chg="mod">
          <ac:chgData name="ALHAMMADI Rayan" userId="2693ed4d-fabb-406d-a744-69ffe8ca3f4b" providerId="ADAL" clId="{FA91606B-3B24-49DC-A24C-20479DCBCA8E}" dt="2023-11-22T10:56:52.593" v="2279" actId="1076"/>
          <ac:cxnSpMkLst>
            <pc:docMk/>
            <pc:sldMk cId="4221732672" sldId="1389"/>
            <ac:cxnSpMk id="627" creationId="{57489ADF-E52F-4CFE-A089-1039D7615847}"/>
          </ac:cxnSpMkLst>
        </pc:cxnChg>
        <pc:cxnChg chg="mod">
          <ac:chgData name="ALHAMMADI Rayan" userId="2693ed4d-fabb-406d-a744-69ffe8ca3f4b" providerId="ADAL" clId="{FA91606B-3B24-49DC-A24C-20479DCBCA8E}" dt="2023-11-22T10:56:52.593" v="2279" actId="1076"/>
          <ac:cxnSpMkLst>
            <pc:docMk/>
            <pc:sldMk cId="4221732672" sldId="1389"/>
            <ac:cxnSpMk id="632" creationId="{8E1F1ED1-48EC-41FD-BD6B-8EE19A88DCF8}"/>
          </ac:cxnSpMkLst>
        </pc:cxnChg>
        <pc:cxnChg chg="mod">
          <ac:chgData name="ALHAMMADI Rayan" userId="2693ed4d-fabb-406d-a744-69ffe8ca3f4b" providerId="ADAL" clId="{FA91606B-3B24-49DC-A24C-20479DCBCA8E}" dt="2023-11-22T10:56:52.593" v="2279" actId="1076"/>
          <ac:cxnSpMkLst>
            <pc:docMk/>
            <pc:sldMk cId="4221732672" sldId="1389"/>
            <ac:cxnSpMk id="635" creationId="{AA3A9A4C-5926-4092-9FE5-DC0FFB27EF3E}"/>
          </ac:cxnSpMkLst>
        </pc:cxnChg>
        <pc:cxnChg chg="mod">
          <ac:chgData name="ALHAMMADI Rayan" userId="2693ed4d-fabb-406d-a744-69ffe8ca3f4b" providerId="ADAL" clId="{FA91606B-3B24-49DC-A24C-20479DCBCA8E}" dt="2023-11-22T10:56:52.593" v="2279" actId="1076"/>
          <ac:cxnSpMkLst>
            <pc:docMk/>
            <pc:sldMk cId="4221732672" sldId="1389"/>
            <ac:cxnSpMk id="637" creationId="{6053BBDC-B000-4747-AF66-2643A5A77403}"/>
          </ac:cxnSpMkLst>
        </pc:cxnChg>
        <pc:cxnChg chg="mod">
          <ac:chgData name="ALHAMMADI Rayan" userId="2693ed4d-fabb-406d-a744-69ffe8ca3f4b" providerId="ADAL" clId="{FA91606B-3B24-49DC-A24C-20479DCBCA8E}" dt="2023-11-22T10:56:52.593" v="2279" actId="1076"/>
          <ac:cxnSpMkLst>
            <pc:docMk/>
            <pc:sldMk cId="4221732672" sldId="1389"/>
            <ac:cxnSpMk id="641" creationId="{2C85890A-4332-4ED5-A55A-26F9845EC90F}"/>
          </ac:cxnSpMkLst>
        </pc:cxnChg>
        <pc:cxnChg chg="mod">
          <ac:chgData name="ALHAMMADI Rayan" userId="2693ed4d-fabb-406d-a744-69ffe8ca3f4b" providerId="ADAL" clId="{FA91606B-3B24-49DC-A24C-20479DCBCA8E}" dt="2023-11-22T10:56:52.593" v="2279" actId="1076"/>
          <ac:cxnSpMkLst>
            <pc:docMk/>
            <pc:sldMk cId="4221732672" sldId="1389"/>
            <ac:cxnSpMk id="643" creationId="{35ED8CF0-A314-4143-9C7F-615ACAE33505}"/>
          </ac:cxnSpMkLst>
        </pc:cxnChg>
        <pc:cxnChg chg="mod">
          <ac:chgData name="ALHAMMADI Rayan" userId="2693ed4d-fabb-406d-a744-69ffe8ca3f4b" providerId="ADAL" clId="{FA91606B-3B24-49DC-A24C-20479DCBCA8E}" dt="2023-11-22T10:56:52.593" v="2279" actId="1076"/>
          <ac:cxnSpMkLst>
            <pc:docMk/>
            <pc:sldMk cId="4221732672" sldId="1389"/>
            <ac:cxnSpMk id="646" creationId="{65727406-8BC9-47A9-8265-A29830975E2E}"/>
          </ac:cxnSpMkLst>
        </pc:cxnChg>
        <pc:cxnChg chg="mod">
          <ac:chgData name="ALHAMMADI Rayan" userId="2693ed4d-fabb-406d-a744-69ffe8ca3f4b" providerId="ADAL" clId="{FA91606B-3B24-49DC-A24C-20479DCBCA8E}" dt="2023-11-22T10:56:52.593" v="2279" actId="1076"/>
          <ac:cxnSpMkLst>
            <pc:docMk/>
            <pc:sldMk cId="4221732672" sldId="1389"/>
            <ac:cxnSpMk id="647" creationId="{CD8FDB0B-1F56-4A14-8949-DDD05E5683F7}"/>
          </ac:cxnSpMkLst>
        </pc:cxnChg>
        <pc:cxnChg chg="mod">
          <ac:chgData name="ALHAMMADI Rayan" userId="2693ed4d-fabb-406d-a744-69ffe8ca3f4b" providerId="ADAL" clId="{FA91606B-3B24-49DC-A24C-20479DCBCA8E}" dt="2023-11-22T10:56:52.593" v="2279" actId="1076"/>
          <ac:cxnSpMkLst>
            <pc:docMk/>
            <pc:sldMk cId="4221732672" sldId="1389"/>
            <ac:cxnSpMk id="655" creationId="{43831401-74F4-4B90-B713-5AB6CED5C1D9}"/>
          </ac:cxnSpMkLst>
        </pc:cxnChg>
        <pc:cxnChg chg="mod">
          <ac:chgData name="ALHAMMADI Rayan" userId="2693ed4d-fabb-406d-a744-69ffe8ca3f4b" providerId="ADAL" clId="{FA91606B-3B24-49DC-A24C-20479DCBCA8E}" dt="2023-11-22T10:56:52.593" v="2279" actId="1076"/>
          <ac:cxnSpMkLst>
            <pc:docMk/>
            <pc:sldMk cId="4221732672" sldId="1389"/>
            <ac:cxnSpMk id="656" creationId="{260F8527-F6F1-4A4B-AB60-88C9624D98DE}"/>
          </ac:cxnSpMkLst>
        </pc:cxnChg>
      </pc:sldChg>
      <pc:sldChg chg="addSp delSp modSp add del mod">
        <pc:chgData name="ALHAMMADI Rayan" userId="2693ed4d-fabb-406d-a744-69ffe8ca3f4b" providerId="ADAL" clId="{FA91606B-3B24-49DC-A24C-20479DCBCA8E}" dt="2023-11-22T11:53:36.119" v="4069" actId="2696"/>
        <pc:sldMkLst>
          <pc:docMk/>
          <pc:sldMk cId="3225903873" sldId="1390"/>
        </pc:sldMkLst>
        <pc:spChg chg="add del mod">
          <ac:chgData name="ALHAMMADI Rayan" userId="2693ed4d-fabb-406d-a744-69ffe8ca3f4b" providerId="ADAL" clId="{FA91606B-3B24-49DC-A24C-20479DCBCA8E}" dt="2023-11-22T11:52:10.087" v="4005" actId="478"/>
          <ac:spMkLst>
            <pc:docMk/>
            <pc:sldMk cId="3225903873" sldId="1390"/>
            <ac:spMk id="7" creationId="{AAE23F38-6F09-6AA0-CC87-866B0D29F221}"/>
          </ac:spMkLst>
        </pc:spChg>
        <pc:spChg chg="add del mod">
          <ac:chgData name="ALHAMMADI Rayan" userId="2693ed4d-fabb-406d-a744-69ffe8ca3f4b" providerId="ADAL" clId="{FA91606B-3B24-49DC-A24C-20479DCBCA8E}" dt="2023-11-22T11:52:10.087" v="4005" actId="478"/>
          <ac:spMkLst>
            <pc:docMk/>
            <pc:sldMk cId="3225903873" sldId="1390"/>
            <ac:spMk id="10" creationId="{C5864D9A-B556-7DD4-F343-D9FAFB4EA6B8}"/>
          </ac:spMkLst>
        </pc:spChg>
        <pc:spChg chg="add del mod">
          <ac:chgData name="ALHAMMADI Rayan" userId="2693ed4d-fabb-406d-a744-69ffe8ca3f4b" providerId="ADAL" clId="{FA91606B-3B24-49DC-A24C-20479DCBCA8E}" dt="2023-11-22T11:52:10.087" v="4005" actId="478"/>
          <ac:spMkLst>
            <pc:docMk/>
            <pc:sldMk cId="3225903873" sldId="1390"/>
            <ac:spMk id="13" creationId="{CFD7AAD3-456A-4C8F-4C85-F2B3A44931C7}"/>
          </ac:spMkLst>
        </pc:spChg>
        <pc:spChg chg="add del mod">
          <ac:chgData name="ALHAMMADI Rayan" userId="2693ed4d-fabb-406d-a744-69ffe8ca3f4b" providerId="ADAL" clId="{FA91606B-3B24-49DC-A24C-20479DCBCA8E}" dt="2023-11-22T11:52:10.087" v="4005" actId="478"/>
          <ac:spMkLst>
            <pc:docMk/>
            <pc:sldMk cId="3225903873" sldId="1390"/>
            <ac:spMk id="15" creationId="{C87A4B14-3F32-4EAB-0A4D-FF5651339CEB}"/>
          </ac:spMkLst>
        </pc:spChg>
        <pc:spChg chg="add del mod">
          <ac:chgData name="ALHAMMADI Rayan" userId="2693ed4d-fabb-406d-a744-69ffe8ca3f4b" providerId="ADAL" clId="{FA91606B-3B24-49DC-A24C-20479DCBCA8E}" dt="2023-11-22T11:52:18.327" v="4007" actId="478"/>
          <ac:spMkLst>
            <pc:docMk/>
            <pc:sldMk cId="3225903873" sldId="1390"/>
            <ac:spMk id="17" creationId="{F7B85CCE-6F8F-4906-D853-B92AC1CB6C3C}"/>
          </ac:spMkLst>
        </pc:spChg>
        <pc:spChg chg="add del mod">
          <ac:chgData name="ALHAMMADI Rayan" userId="2693ed4d-fabb-406d-a744-69ffe8ca3f4b" providerId="ADAL" clId="{FA91606B-3B24-49DC-A24C-20479DCBCA8E}" dt="2023-11-22T11:52:18.327" v="4007" actId="478"/>
          <ac:spMkLst>
            <pc:docMk/>
            <pc:sldMk cId="3225903873" sldId="1390"/>
            <ac:spMk id="19" creationId="{F52B04C3-3622-B07A-4B8C-B37B629120D4}"/>
          </ac:spMkLst>
        </pc:spChg>
        <pc:spChg chg="add del mod">
          <ac:chgData name="ALHAMMADI Rayan" userId="2693ed4d-fabb-406d-a744-69ffe8ca3f4b" providerId="ADAL" clId="{FA91606B-3B24-49DC-A24C-20479DCBCA8E}" dt="2023-11-22T11:52:18.327" v="4007" actId="478"/>
          <ac:spMkLst>
            <pc:docMk/>
            <pc:sldMk cId="3225903873" sldId="1390"/>
            <ac:spMk id="21" creationId="{59C0A965-EA48-A061-2669-12D0BE866814}"/>
          </ac:spMkLst>
        </pc:spChg>
        <pc:spChg chg="del">
          <ac:chgData name="ALHAMMADI Rayan" userId="2693ed4d-fabb-406d-a744-69ffe8ca3f4b" providerId="ADAL" clId="{FA91606B-3B24-49DC-A24C-20479DCBCA8E}" dt="2023-11-22T11:52:15.407" v="4006" actId="478"/>
          <ac:spMkLst>
            <pc:docMk/>
            <pc:sldMk cId="3225903873" sldId="1390"/>
            <ac:spMk id="25" creationId="{6A04FBF2-56E7-44D5-8B93-B1DF61908591}"/>
          </ac:spMkLst>
        </pc:spChg>
        <pc:spChg chg="add del mod">
          <ac:chgData name="ALHAMMADI Rayan" userId="2693ed4d-fabb-406d-a744-69ffe8ca3f4b" providerId="ADAL" clId="{FA91606B-3B24-49DC-A24C-20479DCBCA8E}" dt="2023-11-22T11:52:18.327" v="4007" actId="478"/>
          <ac:spMkLst>
            <pc:docMk/>
            <pc:sldMk cId="3225903873" sldId="1390"/>
            <ac:spMk id="28" creationId="{D35EEFAE-DE7F-13ED-8A0A-EBB9960E8932}"/>
          </ac:spMkLst>
        </pc:spChg>
        <pc:spChg chg="del">
          <ac:chgData name="ALHAMMADI Rayan" userId="2693ed4d-fabb-406d-a744-69ffe8ca3f4b" providerId="ADAL" clId="{FA91606B-3B24-49DC-A24C-20479DCBCA8E}" dt="2023-11-22T11:52:15.407" v="4006" actId="478"/>
          <ac:spMkLst>
            <pc:docMk/>
            <pc:sldMk cId="3225903873" sldId="1390"/>
            <ac:spMk id="29" creationId="{5F2D044F-3E67-4516-9195-C560347C1F5D}"/>
          </ac:spMkLst>
        </pc:spChg>
        <pc:spChg chg="del">
          <ac:chgData name="ALHAMMADI Rayan" userId="2693ed4d-fabb-406d-a744-69ffe8ca3f4b" providerId="ADAL" clId="{FA91606B-3B24-49DC-A24C-20479DCBCA8E}" dt="2023-11-22T11:52:06.863" v="4004" actId="478"/>
          <ac:spMkLst>
            <pc:docMk/>
            <pc:sldMk cId="3225903873" sldId="1390"/>
            <ac:spMk id="30" creationId="{EEBDB8DF-CD54-4488-8798-84D387F05A90}"/>
          </ac:spMkLst>
        </pc:spChg>
        <pc:spChg chg="del">
          <ac:chgData name="ALHAMMADI Rayan" userId="2693ed4d-fabb-406d-a744-69ffe8ca3f4b" providerId="ADAL" clId="{FA91606B-3B24-49DC-A24C-20479DCBCA8E}" dt="2023-11-22T11:52:15.407" v="4006" actId="478"/>
          <ac:spMkLst>
            <pc:docMk/>
            <pc:sldMk cId="3225903873" sldId="1390"/>
            <ac:spMk id="32" creationId="{270CD6DD-DD5A-4185-82C6-83394000383E}"/>
          </ac:spMkLst>
        </pc:spChg>
        <pc:spChg chg="del mod">
          <ac:chgData name="ALHAMMADI Rayan" userId="2693ed4d-fabb-406d-a744-69ffe8ca3f4b" providerId="ADAL" clId="{FA91606B-3B24-49DC-A24C-20479DCBCA8E}" dt="2023-11-22T11:52:06.863" v="4004" actId="478"/>
          <ac:spMkLst>
            <pc:docMk/>
            <pc:sldMk cId="3225903873" sldId="1390"/>
            <ac:spMk id="33" creationId="{ECF871EC-0B92-498A-AD39-8D1BF6A31CCE}"/>
          </ac:spMkLst>
        </pc:spChg>
        <pc:spChg chg="del">
          <ac:chgData name="ALHAMMADI Rayan" userId="2693ed4d-fabb-406d-a744-69ffe8ca3f4b" providerId="ADAL" clId="{FA91606B-3B24-49DC-A24C-20479DCBCA8E}" dt="2023-11-22T11:52:15.407" v="4006" actId="478"/>
          <ac:spMkLst>
            <pc:docMk/>
            <pc:sldMk cId="3225903873" sldId="1390"/>
            <ac:spMk id="36" creationId="{A28F918E-5CE0-44BB-AD2E-395A3AE8A945}"/>
          </ac:spMkLst>
        </pc:spChg>
        <pc:spChg chg="del mod">
          <ac:chgData name="ALHAMMADI Rayan" userId="2693ed4d-fabb-406d-a744-69ffe8ca3f4b" providerId="ADAL" clId="{FA91606B-3B24-49DC-A24C-20479DCBCA8E}" dt="2023-11-22T11:52:06.863" v="4004" actId="478"/>
          <ac:spMkLst>
            <pc:docMk/>
            <pc:sldMk cId="3225903873" sldId="1390"/>
            <ac:spMk id="37" creationId="{C2E8569F-72F5-40B7-A683-D55ED1D1C6B3}"/>
          </ac:spMkLst>
        </pc:spChg>
        <pc:spChg chg="del">
          <ac:chgData name="ALHAMMADI Rayan" userId="2693ed4d-fabb-406d-a744-69ffe8ca3f4b" providerId="ADAL" clId="{FA91606B-3B24-49DC-A24C-20479DCBCA8E}" dt="2023-11-22T11:52:15.407" v="4006" actId="478"/>
          <ac:spMkLst>
            <pc:docMk/>
            <pc:sldMk cId="3225903873" sldId="1390"/>
            <ac:spMk id="38" creationId="{6D294C2B-03F4-4D87-9406-ED88237B20FE}"/>
          </ac:spMkLst>
        </pc:spChg>
        <pc:spChg chg="del">
          <ac:chgData name="ALHAMMADI Rayan" userId="2693ed4d-fabb-406d-a744-69ffe8ca3f4b" providerId="ADAL" clId="{FA91606B-3B24-49DC-A24C-20479DCBCA8E}" dt="2023-11-22T11:52:06.863" v="4004" actId="478"/>
          <ac:spMkLst>
            <pc:docMk/>
            <pc:sldMk cId="3225903873" sldId="1390"/>
            <ac:spMk id="41" creationId="{28547036-6A64-473D-A4F6-41F0D89EDF85}"/>
          </ac:spMkLst>
        </pc:spChg>
        <pc:spChg chg="del mod">
          <ac:chgData name="ALHAMMADI Rayan" userId="2693ed4d-fabb-406d-a744-69ffe8ca3f4b" providerId="ADAL" clId="{FA91606B-3B24-49DC-A24C-20479DCBCA8E}" dt="2023-11-22T11:52:06.863" v="4004" actId="478"/>
          <ac:spMkLst>
            <pc:docMk/>
            <pc:sldMk cId="3225903873" sldId="1390"/>
            <ac:spMk id="112" creationId="{BFF18837-575E-4A65-AAE3-8A7C2DE98CE8}"/>
          </ac:spMkLst>
        </pc:spChg>
        <pc:picChg chg="mod">
          <ac:chgData name="ALHAMMADI Rayan" userId="2693ed4d-fabb-406d-a744-69ffe8ca3f4b" providerId="ADAL" clId="{FA91606B-3B24-49DC-A24C-20479DCBCA8E}" dt="2023-11-22T11:52:21.184" v="4009" actId="1076"/>
          <ac:picMkLst>
            <pc:docMk/>
            <pc:sldMk cId="3225903873" sldId="1390"/>
            <ac:picMk id="5" creationId="{00000000-0000-0000-0000-000000000000}"/>
          </ac:picMkLst>
        </pc:picChg>
      </pc:sldChg>
      <pc:sldChg chg="addSp delSp modSp add del mod">
        <pc:chgData name="ALHAMMADI Rayan" userId="2693ed4d-fabb-406d-a744-69ffe8ca3f4b" providerId="ADAL" clId="{FA91606B-3B24-49DC-A24C-20479DCBCA8E}" dt="2023-11-22T11:34:01.864" v="3463" actId="2696"/>
        <pc:sldMkLst>
          <pc:docMk/>
          <pc:sldMk cId="2626417612" sldId="1393"/>
        </pc:sldMkLst>
        <pc:spChg chg="add mod">
          <ac:chgData name="ALHAMMADI Rayan" userId="2693ed4d-fabb-406d-a744-69ffe8ca3f4b" providerId="ADAL" clId="{FA91606B-3B24-49DC-A24C-20479DCBCA8E}" dt="2023-11-22T11:29:45.518" v="3286" actId="478"/>
          <ac:spMkLst>
            <pc:docMk/>
            <pc:sldMk cId="2626417612" sldId="1393"/>
            <ac:spMk id="5" creationId="{D02AEEC2-37CE-30C8-58BF-CA100B930FDD}"/>
          </ac:spMkLst>
        </pc:spChg>
        <pc:spChg chg="del">
          <ac:chgData name="ALHAMMADI Rayan" userId="2693ed4d-fabb-406d-a744-69ffe8ca3f4b" providerId="ADAL" clId="{FA91606B-3B24-49DC-A24C-20479DCBCA8E}" dt="2023-11-22T11:29:45.518" v="3286" actId="478"/>
          <ac:spMkLst>
            <pc:docMk/>
            <pc:sldMk cId="2626417612" sldId="1393"/>
            <ac:spMk id="11" creationId="{CF5AA4CC-D589-4ABD-AF91-09EFD27CC9AE}"/>
          </ac:spMkLst>
        </pc:spChg>
        <pc:spChg chg="del">
          <ac:chgData name="ALHAMMADI Rayan" userId="2693ed4d-fabb-406d-a744-69ffe8ca3f4b" providerId="ADAL" clId="{FA91606B-3B24-49DC-A24C-20479DCBCA8E}" dt="2023-11-22T11:29:47.544" v="3287" actId="478"/>
          <ac:spMkLst>
            <pc:docMk/>
            <pc:sldMk cId="2626417612" sldId="1393"/>
            <ac:spMk id="22" creationId="{DDE34C57-66C9-49D0-BCA2-DE613CF06F24}"/>
          </ac:spMkLst>
        </pc:spChg>
        <pc:spChg chg="del">
          <ac:chgData name="ALHAMMADI Rayan" userId="2693ed4d-fabb-406d-a744-69ffe8ca3f4b" providerId="ADAL" clId="{FA91606B-3B24-49DC-A24C-20479DCBCA8E}" dt="2023-11-22T11:29:47.544" v="3287" actId="478"/>
          <ac:spMkLst>
            <pc:docMk/>
            <pc:sldMk cId="2626417612" sldId="1393"/>
            <ac:spMk id="23" creationId="{08D0F887-0A17-4E68-A72B-7180BA7BC12F}"/>
          </ac:spMkLst>
        </pc:spChg>
        <pc:spChg chg="del">
          <ac:chgData name="ALHAMMADI Rayan" userId="2693ed4d-fabb-406d-a744-69ffe8ca3f4b" providerId="ADAL" clId="{FA91606B-3B24-49DC-A24C-20479DCBCA8E}" dt="2023-11-22T11:33:51.158" v="3461" actId="478"/>
          <ac:spMkLst>
            <pc:docMk/>
            <pc:sldMk cId="2626417612" sldId="1393"/>
            <ac:spMk id="30" creationId="{55E147A6-6507-4F31-A4AA-FA8AA07F02E0}"/>
          </ac:spMkLst>
        </pc:spChg>
        <pc:spChg chg="del">
          <ac:chgData name="ALHAMMADI Rayan" userId="2693ed4d-fabb-406d-a744-69ffe8ca3f4b" providerId="ADAL" clId="{FA91606B-3B24-49DC-A24C-20479DCBCA8E}" dt="2023-11-22T11:33:51.158" v="3461" actId="478"/>
          <ac:spMkLst>
            <pc:docMk/>
            <pc:sldMk cId="2626417612" sldId="1393"/>
            <ac:spMk id="31" creationId="{0985B6F4-B869-4B20-A3D0-151BB7F943AC}"/>
          </ac:spMkLst>
        </pc:spChg>
        <pc:spChg chg="del">
          <ac:chgData name="ALHAMMADI Rayan" userId="2693ed4d-fabb-406d-a744-69ffe8ca3f4b" providerId="ADAL" clId="{FA91606B-3B24-49DC-A24C-20479DCBCA8E}" dt="2023-11-22T11:31:08.130" v="3371" actId="478"/>
          <ac:spMkLst>
            <pc:docMk/>
            <pc:sldMk cId="2626417612" sldId="1393"/>
            <ac:spMk id="33" creationId="{776749B9-0AFA-4204-860C-0ECFB9CEB1C1}"/>
          </ac:spMkLst>
        </pc:spChg>
        <pc:spChg chg="del">
          <ac:chgData name="ALHAMMADI Rayan" userId="2693ed4d-fabb-406d-a744-69ffe8ca3f4b" providerId="ADAL" clId="{FA91606B-3B24-49DC-A24C-20479DCBCA8E}" dt="2023-11-22T11:33:51.158" v="3461" actId="478"/>
          <ac:spMkLst>
            <pc:docMk/>
            <pc:sldMk cId="2626417612" sldId="1393"/>
            <ac:spMk id="34" creationId="{7C1283A6-0CC3-4CE6-80F9-093F68EBB093}"/>
          </ac:spMkLst>
        </pc:spChg>
        <pc:spChg chg="del">
          <ac:chgData name="ALHAMMADI Rayan" userId="2693ed4d-fabb-406d-a744-69ffe8ca3f4b" providerId="ADAL" clId="{FA91606B-3B24-49DC-A24C-20479DCBCA8E}" dt="2023-11-22T11:31:10.578" v="3372" actId="478"/>
          <ac:spMkLst>
            <pc:docMk/>
            <pc:sldMk cId="2626417612" sldId="1393"/>
            <ac:spMk id="35" creationId="{C3DF84E5-CB2B-4E55-AA4F-DB67BCE48AD6}"/>
          </ac:spMkLst>
        </pc:spChg>
        <pc:spChg chg="del">
          <ac:chgData name="ALHAMMADI Rayan" userId="2693ed4d-fabb-406d-a744-69ffe8ca3f4b" providerId="ADAL" clId="{FA91606B-3B24-49DC-A24C-20479DCBCA8E}" dt="2023-11-22T11:33:51.158" v="3461" actId="478"/>
          <ac:spMkLst>
            <pc:docMk/>
            <pc:sldMk cId="2626417612" sldId="1393"/>
            <ac:spMk id="36" creationId="{5EB1D731-9D31-4A8E-B34D-AF594A834B22}"/>
          </ac:spMkLst>
        </pc:spChg>
        <pc:spChg chg="del">
          <ac:chgData name="ALHAMMADI Rayan" userId="2693ed4d-fabb-406d-a744-69ffe8ca3f4b" providerId="ADAL" clId="{FA91606B-3B24-49DC-A24C-20479DCBCA8E}" dt="2023-11-22T11:31:12.935" v="3373" actId="478"/>
          <ac:spMkLst>
            <pc:docMk/>
            <pc:sldMk cId="2626417612" sldId="1393"/>
            <ac:spMk id="40" creationId="{D605A791-AA67-4705-B6C4-3B9DF6943971}"/>
          </ac:spMkLst>
        </pc:spChg>
        <pc:spChg chg="del">
          <ac:chgData name="ALHAMMADI Rayan" userId="2693ed4d-fabb-406d-a744-69ffe8ca3f4b" providerId="ADAL" clId="{FA91606B-3B24-49DC-A24C-20479DCBCA8E}" dt="2023-11-22T11:33:51.158" v="3461" actId="478"/>
          <ac:spMkLst>
            <pc:docMk/>
            <pc:sldMk cId="2626417612" sldId="1393"/>
            <ac:spMk id="41" creationId="{75B5A7C2-B1A9-4615-85AE-D1CB42C67969}"/>
          </ac:spMkLst>
        </pc:spChg>
        <pc:spChg chg="del">
          <ac:chgData name="ALHAMMADI Rayan" userId="2693ed4d-fabb-406d-a744-69ffe8ca3f4b" providerId="ADAL" clId="{FA91606B-3B24-49DC-A24C-20479DCBCA8E}" dt="2023-11-22T11:33:51.158" v="3461" actId="478"/>
          <ac:spMkLst>
            <pc:docMk/>
            <pc:sldMk cId="2626417612" sldId="1393"/>
            <ac:spMk id="45" creationId="{6C0DD2E1-7834-4668-8A45-B93EA7B9A7C8}"/>
          </ac:spMkLst>
        </pc:spChg>
        <pc:spChg chg="del">
          <ac:chgData name="ALHAMMADI Rayan" userId="2693ed4d-fabb-406d-a744-69ffe8ca3f4b" providerId="ADAL" clId="{FA91606B-3B24-49DC-A24C-20479DCBCA8E}" dt="2023-11-22T11:33:51.158" v="3461" actId="478"/>
          <ac:spMkLst>
            <pc:docMk/>
            <pc:sldMk cId="2626417612" sldId="1393"/>
            <ac:spMk id="47" creationId="{9785654B-029C-42AA-B885-CD98390ADF65}"/>
          </ac:spMkLst>
        </pc:spChg>
        <pc:spChg chg="del">
          <ac:chgData name="ALHAMMADI Rayan" userId="2693ed4d-fabb-406d-a744-69ffe8ca3f4b" providerId="ADAL" clId="{FA91606B-3B24-49DC-A24C-20479DCBCA8E}" dt="2023-11-22T11:29:47.544" v="3287" actId="478"/>
          <ac:spMkLst>
            <pc:docMk/>
            <pc:sldMk cId="2626417612" sldId="1393"/>
            <ac:spMk id="87" creationId="{BFC3CBD2-C680-4B43-A8AA-74FD0753C87E}"/>
          </ac:spMkLst>
        </pc:spChg>
        <pc:cxnChg chg="del">
          <ac:chgData name="ALHAMMADI Rayan" userId="2693ed4d-fabb-406d-a744-69ffe8ca3f4b" providerId="ADAL" clId="{FA91606B-3B24-49DC-A24C-20479DCBCA8E}" dt="2023-11-22T11:29:49.520" v="3288" actId="478"/>
          <ac:cxnSpMkLst>
            <pc:docMk/>
            <pc:sldMk cId="2626417612" sldId="1393"/>
            <ac:cxnSpMk id="24" creationId="{08091458-9EFC-41E8-8862-A4F740DB39BC}"/>
          </ac:cxnSpMkLst>
        </pc:cxnChg>
      </pc:sldChg>
      <pc:sldChg chg="addSp delSp modSp add del mod">
        <pc:chgData name="ALHAMMADI Rayan" userId="2693ed4d-fabb-406d-a744-69ffe8ca3f4b" providerId="ADAL" clId="{FA91606B-3B24-49DC-A24C-20479DCBCA8E}" dt="2023-11-22T11:39:45.074" v="3714" actId="2696"/>
        <pc:sldMkLst>
          <pc:docMk/>
          <pc:sldMk cId="4245768372" sldId="1394"/>
        </pc:sldMkLst>
        <pc:spChg chg="add mod">
          <ac:chgData name="ALHAMMADI Rayan" userId="2693ed4d-fabb-406d-a744-69ffe8ca3f4b" providerId="ADAL" clId="{FA91606B-3B24-49DC-A24C-20479DCBCA8E}" dt="2023-11-22T11:35:26.525" v="3553" actId="478"/>
          <ac:spMkLst>
            <pc:docMk/>
            <pc:sldMk cId="4245768372" sldId="1394"/>
            <ac:spMk id="4" creationId="{BFA892E1-5A3A-F6FE-6D73-9E2231066103}"/>
          </ac:spMkLst>
        </pc:spChg>
        <pc:spChg chg="del">
          <ac:chgData name="ALHAMMADI Rayan" userId="2693ed4d-fabb-406d-a744-69ffe8ca3f4b" providerId="ADAL" clId="{FA91606B-3B24-49DC-A24C-20479DCBCA8E}" dt="2023-11-22T11:35:26.525" v="3553" actId="478"/>
          <ac:spMkLst>
            <pc:docMk/>
            <pc:sldMk cId="4245768372" sldId="1394"/>
            <ac:spMk id="11" creationId="{CF5AA4CC-D589-4ABD-AF91-09EFD27CC9AE}"/>
          </ac:spMkLst>
        </pc:spChg>
        <pc:spChg chg="del">
          <ac:chgData name="ALHAMMADI Rayan" userId="2693ed4d-fabb-406d-a744-69ffe8ca3f4b" providerId="ADAL" clId="{FA91606B-3B24-49DC-A24C-20479DCBCA8E}" dt="2023-11-22T11:35:29.011" v="3555" actId="478"/>
          <ac:spMkLst>
            <pc:docMk/>
            <pc:sldMk cId="4245768372" sldId="1394"/>
            <ac:spMk id="22" creationId="{DDE34C57-66C9-49D0-BCA2-DE613CF06F24}"/>
          </ac:spMkLst>
        </pc:spChg>
        <pc:spChg chg="del">
          <ac:chgData name="ALHAMMADI Rayan" userId="2693ed4d-fabb-406d-a744-69ffe8ca3f4b" providerId="ADAL" clId="{FA91606B-3B24-49DC-A24C-20479DCBCA8E}" dt="2023-11-22T11:35:29.011" v="3555" actId="478"/>
          <ac:spMkLst>
            <pc:docMk/>
            <pc:sldMk cId="4245768372" sldId="1394"/>
            <ac:spMk id="23" creationId="{08D0F887-0A17-4E68-A72B-7180BA7BC12F}"/>
          </ac:spMkLst>
        </pc:spChg>
        <pc:spChg chg="del">
          <ac:chgData name="ALHAMMADI Rayan" userId="2693ed4d-fabb-406d-a744-69ffe8ca3f4b" providerId="ADAL" clId="{FA91606B-3B24-49DC-A24C-20479DCBCA8E}" dt="2023-11-22T11:38:40.827" v="3667" actId="478"/>
          <ac:spMkLst>
            <pc:docMk/>
            <pc:sldMk cId="4245768372" sldId="1394"/>
            <ac:spMk id="30" creationId="{CC9BCC61-54B8-48E1-BAB9-E7C927272F79}"/>
          </ac:spMkLst>
        </pc:spChg>
        <pc:spChg chg="del">
          <ac:chgData name="ALHAMMADI Rayan" userId="2693ed4d-fabb-406d-a744-69ffe8ca3f4b" providerId="ADAL" clId="{FA91606B-3B24-49DC-A24C-20479DCBCA8E}" dt="2023-11-22T11:36:42.288" v="3572" actId="478"/>
          <ac:spMkLst>
            <pc:docMk/>
            <pc:sldMk cId="4245768372" sldId="1394"/>
            <ac:spMk id="31" creationId="{D6D90264-87DA-4AD2-A2F5-BB0D1C93C1C9}"/>
          </ac:spMkLst>
        </pc:spChg>
        <pc:spChg chg="del">
          <ac:chgData name="ALHAMMADI Rayan" userId="2693ed4d-fabb-406d-a744-69ffe8ca3f4b" providerId="ADAL" clId="{FA91606B-3B24-49DC-A24C-20479DCBCA8E}" dt="2023-11-22T11:38:00.081" v="3633" actId="478"/>
          <ac:spMkLst>
            <pc:docMk/>
            <pc:sldMk cId="4245768372" sldId="1394"/>
            <ac:spMk id="36" creationId="{765F61C5-2976-44DC-9C69-2C132721B5AA}"/>
          </ac:spMkLst>
        </pc:spChg>
        <pc:spChg chg="del">
          <ac:chgData name="ALHAMMADI Rayan" userId="2693ed4d-fabb-406d-a744-69ffe8ca3f4b" providerId="ADAL" clId="{FA91606B-3B24-49DC-A24C-20479DCBCA8E}" dt="2023-11-22T11:36:42.288" v="3572" actId="478"/>
          <ac:spMkLst>
            <pc:docMk/>
            <pc:sldMk cId="4245768372" sldId="1394"/>
            <ac:spMk id="37" creationId="{73D22504-508A-4B87-AC0C-2D2F19D9F763}"/>
          </ac:spMkLst>
        </pc:spChg>
        <pc:spChg chg="del">
          <ac:chgData name="ALHAMMADI Rayan" userId="2693ed4d-fabb-406d-a744-69ffe8ca3f4b" providerId="ADAL" clId="{FA91606B-3B24-49DC-A24C-20479DCBCA8E}" dt="2023-11-22T11:36:42.288" v="3572" actId="478"/>
          <ac:spMkLst>
            <pc:docMk/>
            <pc:sldMk cId="4245768372" sldId="1394"/>
            <ac:spMk id="40" creationId="{B0C007DD-1126-4A23-BBB8-F7AEA19C1038}"/>
          </ac:spMkLst>
        </pc:spChg>
        <pc:spChg chg="mod">
          <ac:chgData name="ALHAMMADI Rayan" userId="2693ed4d-fabb-406d-a744-69ffe8ca3f4b" providerId="ADAL" clId="{FA91606B-3B24-49DC-A24C-20479DCBCA8E}" dt="2023-11-22T11:35:30.445" v="3556" actId="6549"/>
          <ac:spMkLst>
            <pc:docMk/>
            <pc:sldMk cId="4245768372" sldId="1394"/>
            <ac:spMk id="42" creationId="{F6AAF3CF-228A-4C4C-8645-E70556D151E7}"/>
          </ac:spMkLst>
        </pc:spChg>
        <pc:spChg chg="del">
          <ac:chgData name="ALHAMMADI Rayan" userId="2693ed4d-fabb-406d-a744-69ffe8ca3f4b" providerId="ADAL" clId="{FA91606B-3B24-49DC-A24C-20479DCBCA8E}" dt="2023-11-22T11:38:00.081" v="3633" actId="478"/>
          <ac:spMkLst>
            <pc:docMk/>
            <pc:sldMk cId="4245768372" sldId="1394"/>
            <ac:spMk id="43" creationId="{D075844F-102E-4607-AAF8-4880A2E1ACFB}"/>
          </ac:spMkLst>
        </pc:spChg>
        <pc:spChg chg="del">
          <ac:chgData name="ALHAMMADI Rayan" userId="2693ed4d-fabb-406d-a744-69ffe8ca3f4b" providerId="ADAL" clId="{FA91606B-3B24-49DC-A24C-20479DCBCA8E}" dt="2023-11-22T11:36:42.288" v="3572" actId="478"/>
          <ac:spMkLst>
            <pc:docMk/>
            <pc:sldMk cId="4245768372" sldId="1394"/>
            <ac:spMk id="45" creationId="{79628CC8-052B-4C2B-8EF1-7B540401AC1F}"/>
          </ac:spMkLst>
        </pc:spChg>
        <pc:spChg chg="del">
          <ac:chgData name="ALHAMMADI Rayan" userId="2693ed4d-fabb-406d-a744-69ffe8ca3f4b" providerId="ADAL" clId="{FA91606B-3B24-49DC-A24C-20479DCBCA8E}" dt="2023-11-22T11:35:43.514" v="3558" actId="478"/>
          <ac:spMkLst>
            <pc:docMk/>
            <pc:sldMk cId="4245768372" sldId="1394"/>
            <ac:spMk id="59" creationId="{203C739C-0D03-4D63-B400-4E21A87876B6}"/>
          </ac:spMkLst>
        </pc:spChg>
        <pc:spChg chg="del">
          <ac:chgData name="ALHAMMADI Rayan" userId="2693ed4d-fabb-406d-a744-69ffe8ca3f4b" providerId="ADAL" clId="{FA91606B-3B24-49DC-A24C-20479DCBCA8E}" dt="2023-11-22T11:35:29.011" v="3555" actId="478"/>
          <ac:spMkLst>
            <pc:docMk/>
            <pc:sldMk cId="4245768372" sldId="1394"/>
            <ac:spMk id="87" creationId="{BFC3CBD2-C680-4B43-A8AA-74FD0753C87E}"/>
          </ac:spMkLst>
        </pc:spChg>
        <pc:cxnChg chg="del">
          <ac:chgData name="ALHAMMADI Rayan" userId="2693ed4d-fabb-406d-a744-69ffe8ca3f4b" providerId="ADAL" clId="{FA91606B-3B24-49DC-A24C-20479DCBCA8E}" dt="2023-11-22T11:35:27.577" v="3554" actId="478"/>
          <ac:cxnSpMkLst>
            <pc:docMk/>
            <pc:sldMk cId="4245768372" sldId="1394"/>
            <ac:cxnSpMk id="24" creationId="{08091458-9EFC-41E8-8862-A4F740DB39BC}"/>
          </ac:cxnSpMkLst>
        </pc:cxnChg>
      </pc:sldChg>
      <pc:sldChg chg="addSp delSp modSp add del mod">
        <pc:chgData name="ALHAMMADI Rayan" userId="2693ed4d-fabb-406d-a744-69ffe8ca3f4b" providerId="ADAL" clId="{FA91606B-3B24-49DC-A24C-20479DCBCA8E}" dt="2023-11-22T12:17:33.060" v="5009" actId="2696"/>
        <pc:sldMkLst>
          <pc:docMk/>
          <pc:sldMk cId="302434382" sldId="1399"/>
        </pc:sldMkLst>
        <pc:spChg chg="add mod">
          <ac:chgData name="ALHAMMADI Rayan" userId="2693ed4d-fabb-406d-a744-69ffe8ca3f4b" providerId="ADAL" clId="{FA91606B-3B24-49DC-A24C-20479DCBCA8E}" dt="2023-11-22T12:11:21.623" v="4712" actId="20577"/>
          <ac:spMkLst>
            <pc:docMk/>
            <pc:sldMk cId="302434382" sldId="1399"/>
            <ac:spMk id="4" creationId="{0CB360FA-1CBF-2D46-81E9-A381CF64BFAD}"/>
          </ac:spMkLst>
        </pc:spChg>
        <pc:spChg chg="add del mod">
          <ac:chgData name="ALHAMMADI Rayan" userId="2693ed4d-fabb-406d-a744-69ffe8ca3f4b" providerId="ADAL" clId="{FA91606B-3B24-49DC-A24C-20479DCBCA8E}" dt="2023-11-22T12:14:17.098" v="4824" actId="478"/>
          <ac:spMkLst>
            <pc:docMk/>
            <pc:sldMk cId="302434382" sldId="1399"/>
            <ac:spMk id="7" creationId="{908749A7-ABE1-A2DB-D8E0-59CF694D4177}"/>
          </ac:spMkLst>
        </pc:spChg>
        <pc:spChg chg="add del mod">
          <ac:chgData name="ALHAMMADI Rayan" userId="2693ed4d-fabb-406d-a744-69ffe8ca3f4b" providerId="ADAL" clId="{FA91606B-3B24-49DC-A24C-20479DCBCA8E}" dt="2023-11-22T12:15:01.663" v="4855" actId="478"/>
          <ac:spMkLst>
            <pc:docMk/>
            <pc:sldMk cId="302434382" sldId="1399"/>
            <ac:spMk id="9" creationId="{1997E69F-7A0C-2393-2295-074B18E2B721}"/>
          </ac:spMkLst>
        </pc:spChg>
        <pc:spChg chg="add del mod">
          <ac:chgData name="ALHAMMADI Rayan" userId="2693ed4d-fabb-406d-a744-69ffe8ca3f4b" providerId="ADAL" clId="{FA91606B-3B24-49DC-A24C-20479DCBCA8E}" dt="2023-11-22T12:15:01.663" v="4855" actId="478"/>
          <ac:spMkLst>
            <pc:docMk/>
            <pc:sldMk cId="302434382" sldId="1399"/>
            <ac:spMk id="12" creationId="{7B3F7E1F-6669-84DE-B0CC-105A84449246}"/>
          </ac:spMkLst>
        </pc:spChg>
        <pc:spChg chg="del">
          <ac:chgData name="ALHAMMADI Rayan" userId="2693ed4d-fabb-406d-a744-69ffe8ca3f4b" providerId="ADAL" clId="{FA91606B-3B24-49DC-A24C-20479DCBCA8E}" dt="2023-11-22T12:12:24.890" v="4757" actId="478"/>
          <ac:spMkLst>
            <pc:docMk/>
            <pc:sldMk cId="302434382" sldId="1399"/>
            <ac:spMk id="20" creationId="{10F7F263-1784-4760-ABF6-62D0C4F82C84}"/>
          </ac:spMkLst>
        </pc:spChg>
        <pc:spChg chg="del">
          <ac:chgData name="ALHAMMADI Rayan" userId="2693ed4d-fabb-406d-a744-69ffe8ca3f4b" providerId="ADAL" clId="{FA91606B-3B24-49DC-A24C-20479DCBCA8E}" dt="2023-11-22T12:12:24.890" v="4757" actId="478"/>
          <ac:spMkLst>
            <pc:docMk/>
            <pc:sldMk cId="302434382" sldId="1399"/>
            <ac:spMk id="21" creationId="{C3D1201D-FFD6-45EF-8AC7-D9AB4A4EE1A2}"/>
          </ac:spMkLst>
        </pc:spChg>
        <pc:spChg chg="del">
          <ac:chgData name="ALHAMMADI Rayan" userId="2693ed4d-fabb-406d-a744-69ffe8ca3f4b" providerId="ADAL" clId="{FA91606B-3B24-49DC-A24C-20479DCBCA8E}" dt="2023-11-22T12:11:23.380" v="4713" actId="478"/>
          <ac:spMkLst>
            <pc:docMk/>
            <pc:sldMk cId="302434382" sldId="1399"/>
            <ac:spMk id="22" creationId="{DDE34C57-66C9-49D0-BCA2-DE613CF06F24}"/>
          </ac:spMkLst>
        </pc:spChg>
        <pc:spChg chg="del">
          <ac:chgData name="ALHAMMADI Rayan" userId="2693ed4d-fabb-406d-a744-69ffe8ca3f4b" providerId="ADAL" clId="{FA91606B-3B24-49DC-A24C-20479DCBCA8E}" dt="2023-11-22T12:11:23.380" v="4713" actId="478"/>
          <ac:spMkLst>
            <pc:docMk/>
            <pc:sldMk cId="302434382" sldId="1399"/>
            <ac:spMk id="23" creationId="{08D0F887-0A17-4E68-A72B-7180BA7BC12F}"/>
          </ac:spMkLst>
        </pc:spChg>
        <pc:spChg chg="del">
          <ac:chgData name="ALHAMMADI Rayan" userId="2693ed4d-fabb-406d-a744-69ffe8ca3f4b" providerId="ADAL" clId="{FA91606B-3B24-49DC-A24C-20479DCBCA8E}" dt="2023-11-22T12:14:12.295" v="4823" actId="478"/>
          <ac:spMkLst>
            <pc:docMk/>
            <pc:sldMk cId="302434382" sldId="1399"/>
            <ac:spMk id="25" creationId="{6A04FBF2-56E7-44D5-8B93-B1DF61908591}"/>
          </ac:spMkLst>
        </pc:spChg>
        <pc:spChg chg="del mod">
          <ac:chgData name="ALHAMMADI Rayan" userId="2693ed4d-fabb-406d-a744-69ffe8ca3f4b" providerId="ADAL" clId="{FA91606B-3B24-49DC-A24C-20479DCBCA8E}" dt="2023-11-22T12:12:24.890" v="4757" actId="478"/>
          <ac:spMkLst>
            <pc:docMk/>
            <pc:sldMk cId="302434382" sldId="1399"/>
            <ac:spMk id="26" creationId="{77F57F45-239F-4453-9EB6-551837A8E7FE}"/>
          </ac:spMkLst>
        </pc:spChg>
        <pc:spChg chg="del">
          <ac:chgData name="ALHAMMADI Rayan" userId="2693ed4d-fabb-406d-a744-69ffe8ca3f4b" providerId="ADAL" clId="{FA91606B-3B24-49DC-A24C-20479DCBCA8E}" dt="2023-11-22T12:14:59.601" v="4854" actId="478"/>
          <ac:spMkLst>
            <pc:docMk/>
            <pc:sldMk cId="302434382" sldId="1399"/>
            <ac:spMk id="30" creationId="{EEBDB8DF-CD54-4488-8798-84D387F05A90}"/>
          </ac:spMkLst>
        </pc:spChg>
        <pc:spChg chg="del">
          <ac:chgData name="ALHAMMADI Rayan" userId="2693ed4d-fabb-406d-a744-69ffe8ca3f4b" providerId="ADAL" clId="{FA91606B-3B24-49DC-A24C-20479DCBCA8E}" dt="2023-11-22T12:11:20.097" v="4711" actId="478"/>
          <ac:spMkLst>
            <pc:docMk/>
            <pc:sldMk cId="302434382" sldId="1399"/>
            <ac:spMk id="36" creationId="{CF5AA4CC-D589-4ABD-AF91-09EFD27CC9AE}"/>
          </ac:spMkLst>
        </pc:spChg>
        <pc:spChg chg="del">
          <ac:chgData name="ALHAMMADI Rayan" userId="2693ed4d-fabb-406d-a744-69ffe8ca3f4b" providerId="ADAL" clId="{FA91606B-3B24-49DC-A24C-20479DCBCA8E}" dt="2023-11-22T12:14:59.601" v="4854" actId="478"/>
          <ac:spMkLst>
            <pc:docMk/>
            <pc:sldMk cId="302434382" sldId="1399"/>
            <ac:spMk id="44" creationId="{E08979FB-5212-49E5-BCBB-EC0C62296E26}"/>
          </ac:spMkLst>
        </pc:spChg>
        <pc:spChg chg="del mod">
          <ac:chgData name="ALHAMMADI Rayan" userId="2693ed4d-fabb-406d-a744-69ffe8ca3f4b" providerId="ADAL" clId="{FA91606B-3B24-49DC-A24C-20479DCBCA8E}" dt="2023-11-22T12:12:39.599" v="4772" actId="478"/>
          <ac:spMkLst>
            <pc:docMk/>
            <pc:sldMk cId="302434382" sldId="1399"/>
            <ac:spMk id="45" creationId="{4336605A-98D4-4464-91D0-D1017693FCB2}"/>
          </ac:spMkLst>
        </pc:spChg>
        <pc:spChg chg="del">
          <ac:chgData name="ALHAMMADI Rayan" userId="2693ed4d-fabb-406d-a744-69ffe8ca3f4b" providerId="ADAL" clId="{FA91606B-3B24-49DC-A24C-20479DCBCA8E}" dt="2023-11-22T12:13:50.948" v="4798" actId="478"/>
          <ac:spMkLst>
            <pc:docMk/>
            <pc:sldMk cId="302434382" sldId="1399"/>
            <ac:spMk id="46" creationId="{D409C2B1-E1D3-4DA0-A0E8-4A129FEBFAF2}"/>
          </ac:spMkLst>
        </pc:spChg>
        <pc:spChg chg="del">
          <ac:chgData name="ALHAMMADI Rayan" userId="2693ed4d-fabb-406d-a744-69ffe8ca3f4b" providerId="ADAL" clId="{FA91606B-3B24-49DC-A24C-20479DCBCA8E}" dt="2023-11-22T12:11:23.380" v="4713" actId="478"/>
          <ac:spMkLst>
            <pc:docMk/>
            <pc:sldMk cId="302434382" sldId="1399"/>
            <ac:spMk id="87" creationId="{BFC3CBD2-C680-4B43-A8AA-74FD0753C87E}"/>
          </ac:spMkLst>
        </pc:spChg>
        <pc:spChg chg="del">
          <ac:chgData name="ALHAMMADI Rayan" userId="2693ed4d-fabb-406d-a744-69ffe8ca3f4b" providerId="ADAL" clId="{FA91606B-3B24-49DC-A24C-20479DCBCA8E}" dt="2023-11-22T12:14:59.601" v="4854" actId="478"/>
          <ac:spMkLst>
            <pc:docMk/>
            <pc:sldMk cId="302434382" sldId="1399"/>
            <ac:spMk id="112" creationId="{BFF18837-575E-4A65-AAE3-8A7C2DE98CE8}"/>
          </ac:spMkLst>
        </pc:spChg>
        <pc:picChg chg="del">
          <ac:chgData name="ALHAMMADI Rayan" userId="2693ed4d-fabb-406d-a744-69ffe8ca3f4b" providerId="ADAL" clId="{FA91606B-3B24-49DC-A24C-20479DCBCA8E}" dt="2023-11-22T12:12:24.890" v="4757" actId="478"/>
          <ac:picMkLst>
            <pc:docMk/>
            <pc:sldMk cId="302434382" sldId="1399"/>
            <ac:picMk id="3" creationId="{2A29A864-803C-4809-B2A5-630F7C609426}"/>
          </ac:picMkLst>
        </pc:picChg>
        <pc:picChg chg="del">
          <ac:chgData name="ALHAMMADI Rayan" userId="2693ed4d-fabb-406d-a744-69ffe8ca3f4b" providerId="ADAL" clId="{FA91606B-3B24-49DC-A24C-20479DCBCA8E}" dt="2023-11-22T12:13:50.948" v="4798" actId="478"/>
          <ac:picMkLst>
            <pc:docMk/>
            <pc:sldMk cId="302434382" sldId="1399"/>
            <ac:picMk id="6" creationId="{EA2D257A-2119-4358-B6FD-7CD4B563DC2F}"/>
          </ac:picMkLst>
        </pc:picChg>
        <pc:picChg chg="del mod">
          <ac:chgData name="ALHAMMADI Rayan" userId="2693ed4d-fabb-406d-a744-69ffe8ca3f4b" providerId="ADAL" clId="{FA91606B-3B24-49DC-A24C-20479DCBCA8E}" dt="2023-11-22T12:15:40.966" v="4869" actId="478"/>
          <ac:picMkLst>
            <pc:docMk/>
            <pc:sldMk cId="302434382" sldId="1399"/>
            <ac:picMk id="10" creationId="{81841E98-1E39-46CE-8473-EEA61BC6BC75}"/>
          </ac:picMkLst>
        </pc:picChg>
        <pc:picChg chg="del">
          <ac:chgData name="ALHAMMADI Rayan" userId="2693ed4d-fabb-406d-a744-69ffe8ca3f4b" providerId="ADAL" clId="{FA91606B-3B24-49DC-A24C-20479DCBCA8E}" dt="2023-11-22T12:15:40.966" v="4869" actId="478"/>
          <ac:picMkLst>
            <pc:docMk/>
            <pc:sldMk cId="302434382" sldId="1399"/>
            <ac:picMk id="28" creationId="{AF2BA5E9-B700-4724-B93D-EDF3683B2F18}"/>
          </ac:picMkLst>
        </pc:picChg>
        <pc:picChg chg="del">
          <ac:chgData name="ALHAMMADI Rayan" userId="2693ed4d-fabb-406d-a744-69ffe8ca3f4b" providerId="ADAL" clId="{FA91606B-3B24-49DC-A24C-20479DCBCA8E}" dt="2023-11-22T12:15:40.966" v="4869" actId="478"/>
          <ac:picMkLst>
            <pc:docMk/>
            <pc:sldMk cId="302434382" sldId="1399"/>
            <ac:picMk id="4207" creationId="{392112B4-23F1-4368-AEF8-ACEA8A130040}"/>
          </ac:picMkLst>
        </pc:picChg>
        <pc:cxnChg chg="del">
          <ac:chgData name="ALHAMMADI Rayan" userId="2693ed4d-fabb-406d-a744-69ffe8ca3f4b" providerId="ADAL" clId="{FA91606B-3B24-49DC-A24C-20479DCBCA8E}" dt="2023-11-22T12:11:24.345" v="4714" actId="478"/>
          <ac:cxnSpMkLst>
            <pc:docMk/>
            <pc:sldMk cId="302434382" sldId="1399"/>
            <ac:cxnSpMk id="24" creationId="{08091458-9EFC-41E8-8862-A4F740DB39BC}"/>
          </ac:cxnSpMkLst>
        </pc:cxnChg>
      </pc:sldChg>
      <pc:sldChg chg="addSp delSp modSp add del mod setBg">
        <pc:chgData name="ALHAMMADI Rayan" userId="2693ed4d-fabb-406d-a744-69ffe8ca3f4b" providerId="ADAL" clId="{FA91606B-3B24-49DC-A24C-20479DCBCA8E}" dt="2023-11-22T10:51:54.051" v="2203" actId="207"/>
        <pc:sldMkLst>
          <pc:docMk/>
          <pc:sldMk cId="528060421" sldId="1401"/>
        </pc:sldMkLst>
        <pc:spChg chg="del mod">
          <ac:chgData name="ALHAMMADI Rayan" userId="2693ed4d-fabb-406d-a744-69ffe8ca3f4b" providerId="ADAL" clId="{FA91606B-3B24-49DC-A24C-20479DCBCA8E}" dt="2023-11-22T10:29:40.457" v="1780"/>
          <ac:spMkLst>
            <pc:docMk/>
            <pc:sldMk cId="528060421" sldId="1401"/>
            <ac:spMk id="7" creationId="{4ED68545-E8EF-916E-5923-E1F89BC2EDA7}"/>
          </ac:spMkLst>
        </pc:spChg>
        <pc:spChg chg="add del mod">
          <ac:chgData name="ALHAMMADI Rayan" userId="2693ed4d-fabb-406d-a744-69ffe8ca3f4b" providerId="ADAL" clId="{FA91606B-3B24-49DC-A24C-20479DCBCA8E}" dt="2023-11-22T10:38:47.173" v="1881" actId="478"/>
          <ac:spMkLst>
            <pc:docMk/>
            <pc:sldMk cId="528060421" sldId="1401"/>
            <ac:spMk id="9" creationId="{45EB2A13-C2C6-489A-A06E-1480A5DE0124}"/>
          </ac:spMkLst>
        </pc:spChg>
        <pc:spChg chg="add del mod">
          <ac:chgData name="ALHAMMADI Rayan" userId="2693ed4d-fabb-406d-a744-69ffe8ca3f4b" providerId="ADAL" clId="{FA91606B-3B24-49DC-A24C-20479DCBCA8E}" dt="2023-11-22T10:37:52.722" v="1867" actId="478"/>
          <ac:spMkLst>
            <pc:docMk/>
            <pc:sldMk cId="528060421" sldId="1401"/>
            <ac:spMk id="13" creationId="{6BB2CB0A-7FF0-AF60-A8AC-0214EC7CE3BA}"/>
          </ac:spMkLst>
        </pc:spChg>
        <pc:spChg chg="add del mod">
          <ac:chgData name="ALHAMMADI Rayan" userId="2693ed4d-fabb-406d-a744-69ffe8ca3f4b" providerId="ADAL" clId="{FA91606B-3B24-49DC-A24C-20479DCBCA8E}" dt="2023-11-22T10:30:41.202" v="1797" actId="478"/>
          <ac:spMkLst>
            <pc:docMk/>
            <pc:sldMk cId="528060421" sldId="1401"/>
            <ac:spMk id="14" creationId="{B1CE541F-D1CC-7C74-E836-F692EB532229}"/>
          </ac:spMkLst>
        </pc:spChg>
        <pc:spChg chg="add del mod">
          <ac:chgData name="ALHAMMADI Rayan" userId="2693ed4d-fabb-406d-a744-69ffe8ca3f4b" providerId="ADAL" clId="{FA91606B-3B24-49DC-A24C-20479DCBCA8E}" dt="2023-11-22T10:30:31.812" v="1795"/>
          <ac:spMkLst>
            <pc:docMk/>
            <pc:sldMk cId="528060421" sldId="1401"/>
            <ac:spMk id="15" creationId="{87F44930-A4F4-7C65-40C5-DABEBFB35594}"/>
          </ac:spMkLst>
        </pc:spChg>
        <pc:spChg chg="add mod">
          <ac:chgData name="ALHAMMADI Rayan" userId="2693ed4d-fabb-406d-a744-69ffe8ca3f4b" providerId="ADAL" clId="{FA91606B-3B24-49DC-A24C-20479DCBCA8E}" dt="2023-11-22T10:51:54.051" v="2203" actId="207"/>
          <ac:spMkLst>
            <pc:docMk/>
            <pc:sldMk cId="528060421" sldId="1401"/>
            <ac:spMk id="16" creationId="{0E50F6F2-7906-68AD-1E5F-DFA3EBCA39EB}"/>
          </ac:spMkLst>
        </pc:spChg>
        <pc:spChg chg="add del mod">
          <ac:chgData name="ALHAMMADI Rayan" userId="2693ed4d-fabb-406d-a744-69ffe8ca3f4b" providerId="ADAL" clId="{FA91606B-3B24-49DC-A24C-20479DCBCA8E}" dt="2023-11-22T10:32:18.602" v="1813"/>
          <ac:spMkLst>
            <pc:docMk/>
            <pc:sldMk cId="528060421" sldId="1401"/>
            <ac:spMk id="17" creationId="{79F5359B-51D1-4606-A499-BDBF3211B8A8}"/>
          </ac:spMkLst>
        </pc:spChg>
        <pc:spChg chg="add del mod">
          <ac:chgData name="ALHAMMADI Rayan" userId="2693ed4d-fabb-406d-a744-69ffe8ca3f4b" providerId="ADAL" clId="{FA91606B-3B24-49DC-A24C-20479DCBCA8E}" dt="2023-11-22T10:32:18.602" v="1813"/>
          <ac:spMkLst>
            <pc:docMk/>
            <pc:sldMk cId="528060421" sldId="1401"/>
            <ac:spMk id="18" creationId="{B377474F-B871-040D-4981-70447E657887}"/>
          </ac:spMkLst>
        </pc:spChg>
        <pc:spChg chg="add del mod">
          <ac:chgData name="ALHAMMADI Rayan" userId="2693ed4d-fabb-406d-a744-69ffe8ca3f4b" providerId="ADAL" clId="{FA91606B-3B24-49DC-A24C-20479DCBCA8E}" dt="2023-11-22T10:32:18.602" v="1813"/>
          <ac:spMkLst>
            <pc:docMk/>
            <pc:sldMk cId="528060421" sldId="1401"/>
            <ac:spMk id="21" creationId="{74517476-1BC3-82AE-5702-FA12EEFACE34}"/>
          </ac:spMkLst>
        </pc:spChg>
        <pc:spChg chg="mod">
          <ac:chgData name="ALHAMMADI Rayan" userId="2693ed4d-fabb-406d-a744-69ffe8ca3f4b" providerId="ADAL" clId="{FA91606B-3B24-49DC-A24C-20479DCBCA8E}" dt="2023-11-22T10:32:14.806" v="1812"/>
          <ac:spMkLst>
            <pc:docMk/>
            <pc:sldMk cId="528060421" sldId="1401"/>
            <ac:spMk id="23" creationId="{11CF6BBB-2938-320B-0557-007CB3DD8CB6}"/>
          </ac:spMkLst>
        </pc:spChg>
        <pc:spChg chg="mod">
          <ac:chgData name="ALHAMMADI Rayan" userId="2693ed4d-fabb-406d-a744-69ffe8ca3f4b" providerId="ADAL" clId="{FA91606B-3B24-49DC-A24C-20479DCBCA8E}" dt="2023-11-22T10:32:14.806" v="1812"/>
          <ac:spMkLst>
            <pc:docMk/>
            <pc:sldMk cId="528060421" sldId="1401"/>
            <ac:spMk id="24" creationId="{CD8BA54F-E8D2-DF74-AE5F-A48EEC2F4FC8}"/>
          </ac:spMkLst>
        </pc:spChg>
        <pc:spChg chg="mod">
          <ac:chgData name="ALHAMMADI Rayan" userId="2693ed4d-fabb-406d-a744-69ffe8ca3f4b" providerId="ADAL" clId="{FA91606B-3B24-49DC-A24C-20479DCBCA8E}" dt="2023-11-22T10:32:14.806" v="1812"/>
          <ac:spMkLst>
            <pc:docMk/>
            <pc:sldMk cId="528060421" sldId="1401"/>
            <ac:spMk id="25" creationId="{1325C5B7-3795-6A80-F8D6-45F0541D8385}"/>
          </ac:spMkLst>
        </pc:spChg>
        <pc:spChg chg="mod">
          <ac:chgData name="ALHAMMADI Rayan" userId="2693ed4d-fabb-406d-a744-69ffe8ca3f4b" providerId="ADAL" clId="{FA91606B-3B24-49DC-A24C-20479DCBCA8E}" dt="2023-11-22T10:32:14.806" v="1812"/>
          <ac:spMkLst>
            <pc:docMk/>
            <pc:sldMk cId="528060421" sldId="1401"/>
            <ac:spMk id="26" creationId="{61613E5F-2731-3845-C9FD-FB0DB180EC95}"/>
          </ac:spMkLst>
        </pc:spChg>
        <pc:spChg chg="mod">
          <ac:chgData name="ALHAMMADI Rayan" userId="2693ed4d-fabb-406d-a744-69ffe8ca3f4b" providerId="ADAL" clId="{FA91606B-3B24-49DC-A24C-20479DCBCA8E}" dt="2023-11-22T10:32:14.806" v="1812"/>
          <ac:spMkLst>
            <pc:docMk/>
            <pc:sldMk cId="528060421" sldId="1401"/>
            <ac:spMk id="27" creationId="{A4571EF4-2E8D-9638-286D-0DF484773C19}"/>
          </ac:spMkLst>
        </pc:spChg>
        <pc:spChg chg="add del mod">
          <ac:chgData name="ALHAMMADI Rayan" userId="2693ed4d-fabb-406d-a744-69ffe8ca3f4b" providerId="ADAL" clId="{FA91606B-3B24-49DC-A24C-20479DCBCA8E}" dt="2023-11-22T10:32:18.602" v="1813"/>
          <ac:spMkLst>
            <pc:docMk/>
            <pc:sldMk cId="528060421" sldId="1401"/>
            <ac:spMk id="28" creationId="{EFBFBC5B-7F0F-A4F3-1280-8875BC6A6A3E}"/>
          </ac:spMkLst>
        </pc:spChg>
        <pc:spChg chg="add del mod">
          <ac:chgData name="ALHAMMADI Rayan" userId="2693ed4d-fabb-406d-a744-69ffe8ca3f4b" providerId="ADAL" clId="{FA91606B-3B24-49DC-A24C-20479DCBCA8E}" dt="2023-11-22T10:32:18.602" v="1813"/>
          <ac:spMkLst>
            <pc:docMk/>
            <pc:sldMk cId="528060421" sldId="1401"/>
            <ac:spMk id="29" creationId="{5D2A57F4-AC93-4B17-D556-1853978C62C4}"/>
          </ac:spMkLst>
        </pc:spChg>
        <pc:spChg chg="add del mod">
          <ac:chgData name="ALHAMMADI Rayan" userId="2693ed4d-fabb-406d-a744-69ffe8ca3f4b" providerId="ADAL" clId="{FA91606B-3B24-49DC-A24C-20479DCBCA8E}" dt="2023-11-22T10:32:18.602" v="1813"/>
          <ac:spMkLst>
            <pc:docMk/>
            <pc:sldMk cId="528060421" sldId="1401"/>
            <ac:spMk id="30" creationId="{0F2845AF-0BCE-32D1-0CB3-EF4C02C2F917}"/>
          </ac:spMkLst>
        </pc:spChg>
        <pc:spChg chg="add del mod">
          <ac:chgData name="ALHAMMADI Rayan" userId="2693ed4d-fabb-406d-a744-69ffe8ca3f4b" providerId="ADAL" clId="{FA91606B-3B24-49DC-A24C-20479DCBCA8E}" dt="2023-11-22T10:32:18.602" v="1813"/>
          <ac:spMkLst>
            <pc:docMk/>
            <pc:sldMk cId="528060421" sldId="1401"/>
            <ac:spMk id="31" creationId="{3C8B606A-BBCF-38B5-22AB-5552778748B6}"/>
          </ac:spMkLst>
        </pc:spChg>
        <pc:spChg chg="add del mod">
          <ac:chgData name="ALHAMMADI Rayan" userId="2693ed4d-fabb-406d-a744-69ffe8ca3f4b" providerId="ADAL" clId="{FA91606B-3B24-49DC-A24C-20479DCBCA8E}" dt="2023-11-22T10:32:18.602" v="1813"/>
          <ac:spMkLst>
            <pc:docMk/>
            <pc:sldMk cId="528060421" sldId="1401"/>
            <ac:spMk id="96" creationId="{8E382656-D962-F157-32A5-F3280CD2CCCC}"/>
          </ac:spMkLst>
        </pc:spChg>
        <pc:spChg chg="add del mod">
          <ac:chgData name="ALHAMMADI Rayan" userId="2693ed4d-fabb-406d-a744-69ffe8ca3f4b" providerId="ADAL" clId="{FA91606B-3B24-49DC-A24C-20479DCBCA8E}" dt="2023-11-22T10:32:18.602" v="1813"/>
          <ac:spMkLst>
            <pc:docMk/>
            <pc:sldMk cId="528060421" sldId="1401"/>
            <ac:spMk id="97" creationId="{9319EBF3-EACA-00B8-EA64-CC63CEB79A64}"/>
          </ac:spMkLst>
        </pc:spChg>
        <pc:spChg chg="add del mod">
          <ac:chgData name="ALHAMMADI Rayan" userId="2693ed4d-fabb-406d-a744-69ffe8ca3f4b" providerId="ADAL" clId="{FA91606B-3B24-49DC-A24C-20479DCBCA8E}" dt="2023-11-22T10:32:18.602" v="1813"/>
          <ac:spMkLst>
            <pc:docMk/>
            <pc:sldMk cId="528060421" sldId="1401"/>
            <ac:spMk id="98" creationId="{A1A95DA1-BA47-D441-8352-F14EA1575421}"/>
          </ac:spMkLst>
        </pc:spChg>
        <pc:spChg chg="add del mod">
          <ac:chgData name="ALHAMMADI Rayan" userId="2693ed4d-fabb-406d-a744-69ffe8ca3f4b" providerId="ADAL" clId="{FA91606B-3B24-49DC-A24C-20479DCBCA8E}" dt="2023-11-22T10:32:18.602" v="1813"/>
          <ac:spMkLst>
            <pc:docMk/>
            <pc:sldMk cId="528060421" sldId="1401"/>
            <ac:spMk id="99" creationId="{9825351B-3C59-6441-613C-A0BA853AE1EB}"/>
          </ac:spMkLst>
        </pc:spChg>
        <pc:spChg chg="add del mod">
          <ac:chgData name="ALHAMMADI Rayan" userId="2693ed4d-fabb-406d-a744-69ffe8ca3f4b" providerId="ADAL" clId="{FA91606B-3B24-49DC-A24C-20479DCBCA8E}" dt="2023-11-22T10:32:18.602" v="1813"/>
          <ac:spMkLst>
            <pc:docMk/>
            <pc:sldMk cId="528060421" sldId="1401"/>
            <ac:spMk id="100" creationId="{6CEFF670-8E02-66AE-88F7-AB2B29479583}"/>
          </ac:spMkLst>
        </pc:spChg>
        <pc:spChg chg="add del mod">
          <ac:chgData name="ALHAMMADI Rayan" userId="2693ed4d-fabb-406d-a744-69ffe8ca3f4b" providerId="ADAL" clId="{FA91606B-3B24-49DC-A24C-20479DCBCA8E}" dt="2023-11-22T10:32:18.602" v="1813"/>
          <ac:spMkLst>
            <pc:docMk/>
            <pc:sldMk cId="528060421" sldId="1401"/>
            <ac:spMk id="101" creationId="{066ABED4-BBDA-3B85-C720-A5AFD2494A44}"/>
          </ac:spMkLst>
        </pc:spChg>
        <pc:spChg chg="add del mod">
          <ac:chgData name="ALHAMMADI Rayan" userId="2693ed4d-fabb-406d-a744-69ffe8ca3f4b" providerId="ADAL" clId="{FA91606B-3B24-49DC-A24C-20479DCBCA8E}" dt="2023-11-22T10:32:18.602" v="1813"/>
          <ac:spMkLst>
            <pc:docMk/>
            <pc:sldMk cId="528060421" sldId="1401"/>
            <ac:spMk id="102" creationId="{9D1D73AB-E573-CF51-FA75-3333738816A7}"/>
          </ac:spMkLst>
        </pc:spChg>
        <pc:spChg chg="add del mod">
          <ac:chgData name="ALHAMMADI Rayan" userId="2693ed4d-fabb-406d-a744-69ffe8ca3f4b" providerId="ADAL" clId="{FA91606B-3B24-49DC-A24C-20479DCBCA8E}" dt="2023-11-22T10:32:18.602" v="1813"/>
          <ac:spMkLst>
            <pc:docMk/>
            <pc:sldMk cId="528060421" sldId="1401"/>
            <ac:spMk id="103" creationId="{7278A445-7CF1-BE8C-B826-BD965ACBB4F3}"/>
          </ac:spMkLst>
        </pc:spChg>
        <pc:spChg chg="add del mod">
          <ac:chgData name="ALHAMMADI Rayan" userId="2693ed4d-fabb-406d-a744-69ffe8ca3f4b" providerId="ADAL" clId="{FA91606B-3B24-49DC-A24C-20479DCBCA8E}" dt="2023-11-22T10:32:18.602" v="1813"/>
          <ac:spMkLst>
            <pc:docMk/>
            <pc:sldMk cId="528060421" sldId="1401"/>
            <ac:spMk id="104" creationId="{1E33E3F9-E337-CACE-08C6-94769BE17803}"/>
          </ac:spMkLst>
        </pc:spChg>
        <pc:spChg chg="add del mod">
          <ac:chgData name="ALHAMMADI Rayan" userId="2693ed4d-fabb-406d-a744-69ffe8ca3f4b" providerId="ADAL" clId="{FA91606B-3B24-49DC-A24C-20479DCBCA8E}" dt="2023-11-22T10:32:18.602" v="1813"/>
          <ac:spMkLst>
            <pc:docMk/>
            <pc:sldMk cId="528060421" sldId="1401"/>
            <ac:spMk id="105" creationId="{09C421DB-6E19-8588-6CC9-A15195BE8FBA}"/>
          </ac:spMkLst>
        </pc:spChg>
        <pc:spChg chg="add del mod">
          <ac:chgData name="ALHAMMADI Rayan" userId="2693ed4d-fabb-406d-a744-69ffe8ca3f4b" providerId="ADAL" clId="{FA91606B-3B24-49DC-A24C-20479DCBCA8E}" dt="2023-11-22T10:32:18.602" v="1813"/>
          <ac:spMkLst>
            <pc:docMk/>
            <pc:sldMk cId="528060421" sldId="1401"/>
            <ac:spMk id="106" creationId="{99889EC2-FDBA-5112-41C8-1BD6DED37502}"/>
          </ac:spMkLst>
        </pc:spChg>
        <pc:spChg chg="mod">
          <ac:chgData name="ALHAMMADI Rayan" userId="2693ed4d-fabb-406d-a744-69ffe8ca3f4b" providerId="ADAL" clId="{FA91606B-3B24-49DC-A24C-20479DCBCA8E}" dt="2023-11-22T10:45:33.265" v="2005"/>
          <ac:spMkLst>
            <pc:docMk/>
            <pc:sldMk cId="528060421" sldId="1401"/>
            <ac:spMk id="108" creationId="{8CD99D47-69AC-7A2E-23B0-ABEE9D423B61}"/>
          </ac:spMkLst>
        </pc:spChg>
        <pc:spChg chg="mod">
          <ac:chgData name="ALHAMMADI Rayan" userId="2693ed4d-fabb-406d-a744-69ffe8ca3f4b" providerId="ADAL" clId="{FA91606B-3B24-49DC-A24C-20479DCBCA8E}" dt="2023-11-22T10:45:33.265" v="2005"/>
          <ac:spMkLst>
            <pc:docMk/>
            <pc:sldMk cId="528060421" sldId="1401"/>
            <ac:spMk id="109" creationId="{A5E81CE5-1129-827D-1047-4533D6A338C3}"/>
          </ac:spMkLst>
        </pc:spChg>
        <pc:spChg chg="mod">
          <ac:chgData name="ALHAMMADI Rayan" userId="2693ed4d-fabb-406d-a744-69ffe8ca3f4b" providerId="ADAL" clId="{FA91606B-3B24-49DC-A24C-20479DCBCA8E}" dt="2023-11-22T10:45:33.265" v="2005"/>
          <ac:spMkLst>
            <pc:docMk/>
            <pc:sldMk cId="528060421" sldId="1401"/>
            <ac:spMk id="111" creationId="{A3E562D7-5E0A-07FC-5677-8FC29A21CCD0}"/>
          </ac:spMkLst>
        </pc:spChg>
        <pc:spChg chg="mod">
          <ac:chgData name="ALHAMMADI Rayan" userId="2693ed4d-fabb-406d-a744-69ffe8ca3f4b" providerId="ADAL" clId="{FA91606B-3B24-49DC-A24C-20479DCBCA8E}" dt="2023-11-22T10:45:33.265" v="2005"/>
          <ac:spMkLst>
            <pc:docMk/>
            <pc:sldMk cId="528060421" sldId="1401"/>
            <ac:spMk id="112" creationId="{9D0E655A-F9F2-3D41-CAA9-B684AF74DBEA}"/>
          </ac:spMkLst>
        </pc:spChg>
        <pc:spChg chg="mod">
          <ac:chgData name="ALHAMMADI Rayan" userId="2693ed4d-fabb-406d-a744-69ffe8ca3f4b" providerId="ADAL" clId="{FA91606B-3B24-49DC-A24C-20479DCBCA8E}" dt="2023-11-22T10:45:33.265" v="2005"/>
          <ac:spMkLst>
            <pc:docMk/>
            <pc:sldMk cId="528060421" sldId="1401"/>
            <ac:spMk id="113" creationId="{43A4D01A-66EC-2F52-039D-B62389A3B548}"/>
          </ac:spMkLst>
        </pc:spChg>
        <pc:grpChg chg="add del mod">
          <ac:chgData name="ALHAMMADI Rayan" userId="2693ed4d-fabb-406d-a744-69ffe8ca3f4b" providerId="ADAL" clId="{FA91606B-3B24-49DC-A24C-20479DCBCA8E}" dt="2023-11-22T10:32:18.602" v="1813"/>
          <ac:grpSpMkLst>
            <pc:docMk/>
            <pc:sldMk cId="528060421" sldId="1401"/>
            <ac:grpSpMk id="22" creationId="{F6EC8784-4400-A94C-DD68-6011B68489A2}"/>
          </ac:grpSpMkLst>
        </pc:grpChg>
        <pc:grpChg chg="add mod">
          <ac:chgData name="ALHAMMADI Rayan" userId="2693ed4d-fabb-406d-a744-69ffe8ca3f4b" providerId="ADAL" clId="{FA91606B-3B24-49DC-A24C-20479DCBCA8E}" dt="2023-11-22T10:45:33.265" v="2005"/>
          <ac:grpSpMkLst>
            <pc:docMk/>
            <pc:sldMk cId="528060421" sldId="1401"/>
            <ac:grpSpMk id="107" creationId="{B5A678CA-6AF1-DFAA-D38D-D9FECB39E979}"/>
          </ac:grpSpMkLst>
        </pc:grpChg>
        <pc:picChg chg="add mod ord">
          <ac:chgData name="ALHAMMADI Rayan" userId="2693ed4d-fabb-406d-a744-69ffe8ca3f4b" providerId="ADAL" clId="{FA91606B-3B24-49DC-A24C-20479DCBCA8E}" dt="2023-11-22T10:29:09.568" v="1777" actId="167"/>
          <ac:picMkLst>
            <pc:docMk/>
            <pc:sldMk cId="528060421" sldId="1401"/>
            <ac:picMk id="6" creationId="{289F7409-B4FA-2A97-42AD-8C9CBF792BFD}"/>
          </ac:picMkLst>
        </pc:picChg>
        <pc:cxnChg chg="add del mod">
          <ac:chgData name="ALHAMMADI Rayan" userId="2693ed4d-fabb-406d-a744-69ffe8ca3f4b" providerId="ADAL" clId="{FA91606B-3B24-49DC-A24C-20479DCBCA8E}" dt="2023-11-22T10:32:18.602" v="1813"/>
          <ac:cxnSpMkLst>
            <pc:docMk/>
            <pc:sldMk cId="528060421" sldId="1401"/>
            <ac:cxnSpMk id="19" creationId="{2CFCA58F-F610-FEB9-1B16-207862A54573}"/>
          </ac:cxnSpMkLst>
        </pc:cxnChg>
        <pc:cxnChg chg="add del mod">
          <ac:chgData name="ALHAMMADI Rayan" userId="2693ed4d-fabb-406d-a744-69ffe8ca3f4b" providerId="ADAL" clId="{FA91606B-3B24-49DC-A24C-20479DCBCA8E}" dt="2023-11-22T10:32:18.602" v="1813"/>
          <ac:cxnSpMkLst>
            <pc:docMk/>
            <pc:sldMk cId="528060421" sldId="1401"/>
            <ac:cxnSpMk id="20" creationId="{288ECFD1-1C6D-F464-794A-BAE4A75832D8}"/>
          </ac:cxnSpMkLst>
        </pc:cxnChg>
        <pc:cxnChg chg="add del">
          <ac:chgData name="ALHAMMADI Rayan" userId="2693ed4d-fabb-406d-a744-69ffe8ca3f4b" providerId="ADAL" clId="{FA91606B-3B24-49DC-A24C-20479DCBCA8E}" dt="2023-11-22T10:38:44.325" v="1880" actId="478"/>
          <ac:cxnSpMkLst>
            <pc:docMk/>
            <pc:sldMk cId="528060421" sldId="1401"/>
            <ac:cxnSpMk id="110" creationId="{11B74E64-9DD6-48A6-90FF-27634DB631DF}"/>
          </ac:cxnSpMkLst>
        </pc:cxnChg>
      </pc:sldChg>
      <pc:sldChg chg="modSp add del mod setBg">
        <pc:chgData name="ALHAMMADI Rayan" userId="2693ed4d-fabb-406d-a744-69ffe8ca3f4b" providerId="ADAL" clId="{FA91606B-3B24-49DC-A24C-20479DCBCA8E}" dt="2023-11-22T10:55:13.051" v="2249" actId="2696"/>
        <pc:sldMkLst>
          <pc:docMk/>
          <pc:sldMk cId="1395784512" sldId="1404"/>
        </pc:sldMkLst>
        <pc:spChg chg="mod">
          <ac:chgData name="ALHAMMADI Rayan" userId="2693ed4d-fabb-406d-a744-69ffe8ca3f4b" providerId="ADAL" clId="{FA91606B-3B24-49DC-A24C-20479DCBCA8E}" dt="2023-11-22T10:53:58.144" v="2226" actId="1076"/>
          <ac:spMkLst>
            <pc:docMk/>
            <pc:sldMk cId="1395784512" sldId="1404"/>
            <ac:spMk id="13" creationId="{6BB2CB0A-7FF0-AF60-A8AC-0214EC7CE3BA}"/>
          </ac:spMkLst>
        </pc:spChg>
      </pc:sldChg>
      <pc:sldChg chg="add del setBg">
        <pc:chgData name="ALHAMMADI Rayan" userId="2693ed4d-fabb-406d-a744-69ffe8ca3f4b" providerId="ADAL" clId="{FA91606B-3B24-49DC-A24C-20479DCBCA8E}" dt="2023-11-22T10:27:21.044" v="1763"/>
        <pc:sldMkLst>
          <pc:docMk/>
          <pc:sldMk cId="1681377309" sldId="1407"/>
        </pc:sldMkLst>
      </pc:sldChg>
      <pc:sldChg chg="addSp delSp modSp add del mod setBg">
        <pc:chgData name="ALHAMMADI Rayan" userId="2693ed4d-fabb-406d-a744-69ffe8ca3f4b" providerId="ADAL" clId="{FA91606B-3B24-49DC-A24C-20479DCBCA8E}" dt="2023-11-22T10:36:46.988" v="1855" actId="2696"/>
        <pc:sldMkLst>
          <pc:docMk/>
          <pc:sldMk cId="1694863083" sldId="1425"/>
        </pc:sldMkLst>
        <pc:spChg chg="add del">
          <ac:chgData name="ALHAMMADI Rayan" userId="2693ed4d-fabb-406d-a744-69ffe8ca3f4b" providerId="ADAL" clId="{FA91606B-3B24-49DC-A24C-20479DCBCA8E}" dt="2023-11-22T10:35:36.233" v="1846" actId="478"/>
          <ac:spMkLst>
            <pc:docMk/>
            <pc:sldMk cId="1694863083" sldId="1425"/>
            <ac:spMk id="2" creationId="{D2A59FA4-C497-276D-01C5-BFE8ADB59C26}"/>
          </ac:spMkLst>
        </pc:spChg>
        <pc:spChg chg="add mod ord">
          <ac:chgData name="ALHAMMADI Rayan" userId="2693ed4d-fabb-406d-a744-69ffe8ca3f4b" providerId="ADAL" clId="{FA91606B-3B24-49DC-A24C-20479DCBCA8E}" dt="2023-11-22T10:28:21.619" v="1770" actId="167"/>
          <ac:spMkLst>
            <pc:docMk/>
            <pc:sldMk cId="1694863083" sldId="1425"/>
            <ac:spMk id="3" creationId="{918D7018-E60F-065C-856E-E8812A37E8E5}"/>
          </ac:spMkLst>
        </pc:spChg>
        <pc:spChg chg="add del mod">
          <ac:chgData name="ALHAMMADI Rayan" userId="2693ed4d-fabb-406d-a744-69ffe8ca3f4b" providerId="ADAL" clId="{FA91606B-3B24-49DC-A24C-20479DCBCA8E}" dt="2023-11-22T10:31:18.246" v="1810"/>
          <ac:spMkLst>
            <pc:docMk/>
            <pc:sldMk cId="1694863083" sldId="1425"/>
            <ac:spMk id="4" creationId="{0D4A4B62-40C4-90CF-C2D0-508DDE172DB4}"/>
          </ac:spMkLst>
        </pc:spChg>
        <pc:spChg chg="add del">
          <ac:chgData name="ALHAMMADI Rayan" userId="2693ed4d-fabb-406d-a744-69ffe8ca3f4b" providerId="ADAL" clId="{FA91606B-3B24-49DC-A24C-20479DCBCA8E}" dt="2023-11-22T10:35:36.233" v="1846" actId="478"/>
          <ac:spMkLst>
            <pc:docMk/>
            <pc:sldMk cId="1694863083" sldId="1425"/>
            <ac:spMk id="6" creationId="{E0580237-83B6-6CE7-E571-AD3CF3A90335}"/>
          </ac:spMkLst>
        </pc:spChg>
        <pc:spChg chg="add del">
          <ac:chgData name="ALHAMMADI Rayan" userId="2693ed4d-fabb-406d-a744-69ffe8ca3f4b" providerId="ADAL" clId="{FA91606B-3B24-49DC-A24C-20479DCBCA8E}" dt="2023-11-22T10:35:36.233" v="1846" actId="478"/>
          <ac:spMkLst>
            <pc:docMk/>
            <pc:sldMk cId="1694863083" sldId="1425"/>
            <ac:spMk id="8" creationId="{72FA7CFF-D723-49A5-19E8-8291D6BF9B48}"/>
          </ac:spMkLst>
        </pc:spChg>
        <pc:spChg chg="add del">
          <ac:chgData name="ALHAMMADI Rayan" userId="2693ed4d-fabb-406d-a744-69ffe8ca3f4b" providerId="ADAL" clId="{FA91606B-3B24-49DC-A24C-20479DCBCA8E}" dt="2023-11-22T10:35:36.233" v="1846" actId="478"/>
          <ac:spMkLst>
            <pc:docMk/>
            <pc:sldMk cId="1694863083" sldId="1425"/>
            <ac:spMk id="27" creationId="{5CDD3535-D247-BCBF-EEDD-23648ED7E4CB}"/>
          </ac:spMkLst>
        </pc:spChg>
        <pc:spChg chg="add del">
          <ac:chgData name="ALHAMMADI Rayan" userId="2693ed4d-fabb-406d-a744-69ffe8ca3f4b" providerId="ADAL" clId="{FA91606B-3B24-49DC-A24C-20479DCBCA8E}" dt="2023-11-22T10:35:36.233" v="1846" actId="478"/>
          <ac:spMkLst>
            <pc:docMk/>
            <pc:sldMk cId="1694863083" sldId="1425"/>
            <ac:spMk id="35" creationId="{E2641CE6-46F9-5F57-22A3-9C7EC8839171}"/>
          </ac:spMkLst>
        </pc:spChg>
        <pc:spChg chg="add del">
          <ac:chgData name="ALHAMMADI Rayan" userId="2693ed4d-fabb-406d-a744-69ffe8ca3f4b" providerId="ADAL" clId="{FA91606B-3B24-49DC-A24C-20479DCBCA8E}" dt="2023-11-22T10:35:36.233" v="1846" actId="478"/>
          <ac:spMkLst>
            <pc:docMk/>
            <pc:sldMk cId="1694863083" sldId="1425"/>
            <ac:spMk id="37" creationId="{9050B1EB-05EC-F257-922E-2E0CB45E2C38}"/>
          </ac:spMkLst>
        </pc:spChg>
        <pc:spChg chg="add del">
          <ac:chgData name="ALHAMMADI Rayan" userId="2693ed4d-fabb-406d-a744-69ffe8ca3f4b" providerId="ADAL" clId="{FA91606B-3B24-49DC-A24C-20479DCBCA8E}" dt="2023-11-22T10:35:36.233" v="1846" actId="478"/>
          <ac:spMkLst>
            <pc:docMk/>
            <pc:sldMk cId="1694863083" sldId="1425"/>
            <ac:spMk id="38" creationId="{3D1CCD0A-EB20-8AF1-9B40-F6EE07FC36A2}"/>
          </ac:spMkLst>
        </pc:spChg>
        <pc:spChg chg="add del">
          <ac:chgData name="ALHAMMADI Rayan" userId="2693ed4d-fabb-406d-a744-69ffe8ca3f4b" providerId="ADAL" clId="{FA91606B-3B24-49DC-A24C-20479DCBCA8E}" dt="2023-11-22T10:35:36.233" v="1846" actId="478"/>
          <ac:spMkLst>
            <pc:docMk/>
            <pc:sldMk cId="1694863083" sldId="1425"/>
            <ac:spMk id="39" creationId="{CFF47B49-97B1-8851-586F-A37C7AF3E4F7}"/>
          </ac:spMkLst>
        </pc:spChg>
        <pc:spChg chg="add del">
          <ac:chgData name="ALHAMMADI Rayan" userId="2693ed4d-fabb-406d-a744-69ffe8ca3f4b" providerId="ADAL" clId="{FA91606B-3B24-49DC-A24C-20479DCBCA8E}" dt="2023-11-22T10:35:36.233" v="1846" actId="478"/>
          <ac:spMkLst>
            <pc:docMk/>
            <pc:sldMk cId="1694863083" sldId="1425"/>
            <ac:spMk id="40" creationId="{0B59F31F-F44E-9AF8-4CFB-C20A36B631EB}"/>
          </ac:spMkLst>
        </pc:spChg>
        <pc:spChg chg="add del">
          <ac:chgData name="ALHAMMADI Rayan" userId="2693ed4d-fabb-406d-a744-69ffe8ca3f4b" providerId="ADAL" clId="{FA91606B-3B24-49DC-A24C-20479DCBCA8E}" dt="2023-11-22T10:35:36.233" v="1846" actId="478"/>
          <ac:spMkLst>
            <pc:docMk/>
            <pc:sldMk cId="1694863083" sldId="1425"/>
            <ac:spMk id="41" creationId="{9F2148AB-E74F-640C-000F-50306A0DAB95}"/>
          </ac:spMkLst>
        </pc:spChg>
        <pc:spChg chg="add del">
          <ac:chgData name="ALHAMMADI Rayan" userId="2693ed4d-fabb-406d-a744-69ffe8ca3f4b" providerId="ADAL" clId="{FA91606B-3B24-49DC-A24C-20479DCBCA8E}" dt="2023-11-22T10:35:36.233" v="1846" actId="478"/>
          <ac:spMkLst>
            <pc:docMk/>
            <pc:sldMk cId="1694863083" sldId="1425"/>
            <ac:spMk id="42" creationId="{29B805B0-84E0-9476-070F-02B39B90434D}"/>
          </ac:spMkLst>
        </pc:spChg>
        <pc:spChg chg="add del">
          <ac:chgData name="ALHAMMADI Rayan" userId="2693ed4d-fabb-406d-a744-69ffe8ca3f4b" providerId="ADAL" clId="{FA91606B-3B24-49DC-A24C-20479DCBCA8E}" dt="2023-11-22T10:35:36.233" v="1846" actId="478"/>
          <ac:spMkLst>
            <pc:docMk/>
            <pc:sldMk cId="1694863083" sldId="1425"/>
            <ac:spMk id="43" creationId="{B4F88FF7-C398-B9BB-36E2-06DC777B0E9C}"/>
          </ac:spMkLst>
        </pc:spChg>
        <pc:spChg chg="add del">
          <ac:chgData name="ALHAMMADI Rayan" userId="2693ed4d-fabb-406d-a744-69ffe8ca3f4b" providerId="ADAL" clId="{FA91606B-3B24-49DC-A24C-20479DCBCA8E}" dt="2023-11-22T10:35:36.233" v="1846" actId="478"/>
          <ac:spMkLst>
            <pc:docMk/>
            <pc:sldMk cId="1694863083" sldId="1425"/>
            <ac:spMk id="44" creationId="{98DC2205-9CA8-A400-4058-1FDA47297782}"/>
          </ac:spMkLst>
        </pc:spChg>
        <pc:spChg chg="add del">
          <ac:chgData name="ALHAMMADI Rayan" userId="2693ed4d-fabb-406d-a744-69ffe8ca3f4b" providerId="ADAL" clId="{FA91606B-3B24-49DC-A24C-20479DCBCA8E}" dt="2023-11-22T10:35:36.233" v="1846" actId="478"/>
          <ac:spMkLst>
            <pc:docMk/>
            <pc:sldMk cId="1694863083" sldId="1425"/>
            <ac:spMk id="46" creationId="{2074E3B9-9915-F37C-266B-04D78786742D}"/>
          </ac:spMkLst>
        </pc:spChg>
        <pc:spChg chg="add del">
          <ac:chgData name="ALHAMMADI Rayan" userId="2693ed4d-fabb-406d-a744-69ffe8ca3f4b" providerId="ADAL" clId="{FA91606B-3B24-49DC-A24C-20479DCBCA8E}" dt="2023-11-22T10:35:36.233" v="1846" actId="478"/>
          <ac:spMkLst>
            <pc:docMk/>
            <pc:sldMk cId="1694863083" sldId="1425"/>
            <ac:spMk id="61" creationId="{07F12399-ADD4-EC42-E324-E9520776031B}"/>
          </ac:spMkLst>
        </pc:spChg>
        <pc:spChg chg="add del">
          <ac:chgData name="ALHAMMADI Rayan" userId="2693ed4d-fabb-406d-a744-69ffe8ca3f4b" providerId="ADAL" clId="{FA91606B-3B24-49DC-A24C-20479DCBCA8E}" dt="2023-11-22T10:35:36.233" v="1846" actId="478"/>
          <ac:spMkLst>
            <pc:docMk/>
            <pc:sldMk cId="1694863083" sldId="1425"/>
            <ac:spMk id="62" creationId="{D806BA95-6F35-2F62-C0BA-0FA1A93A1E0A}"/>
          </ac:spMkLst>
        </pc:spChg>
        <pc:spChg chg="add del">
          <ac:chgData name="ALHAMMADI Rayan" userId="2693ed4d-fabb-406d-a744-69ffe8ca3f4b" providerId="ADAL" clId="{FA91606B-3B24-49DC-A24C-20479DCBCA8E}" dt="2023-11-22T10:35:36.233" v="1846" actId="478"/>
          <ac:spMkLst>
            <pc:docMk/>
            <pc:sldMk cId="1694863083" sldId="1425"/>
            <ac:spMk id="66" creationId="{9FEFB78A-CA9D-492F-9BF2-AA812F32158B}"/>
          </ac:spMkLst>
        </pc:spChg>
        <pc:spChg chg="add del">
          <ac:chgData name="ALHAMMADI Rayan" userId="2693ed4d-fabb-406d-a744-69ffe8ca3f4b" providerId="ADAL" clId="{FA91606B-3B24-49DC-A24C-20479DCBCA8E}" dt="2023-11-22T10:35:36.233" v="1846" actId="478"/>
          <ac:spMkLst>
            <pc:docMk/>
            <pc:sldMk cId="1694863083" sldId="1425"/>
            <ac:spMk id="79" creationId="{F7969F9C-1DEF-8E92-BBDA-CD70448874D6}"/>
          </ac:spMkLst>
        </pc:spChg>
        <pc:spChg chg="add del">
          <ac:chgData name="ALHAMMADI Rayan" userId="2693ed4d-fabb-406d-a744-69ffe8ca3f4b" providerId="ADAL" clId="{FA91606B-3B24-49DC-A24C-20479DCBCA8E}" dt="2023-11-22T10:35:36.233" v="1846" actId="478"/>
          <ac:spMkLst>
            <pc:docMk/>
            <pc:sldMk cId="1694863083" sldId="1425"/>
            <ac:spMk id="80" creationId="{07B3A35F-DD78-DBF6-5621-2208C54C671F}"/>
          </ac:spMkLst>
        </pc:spChg>
        <pc:spChg chg="add del">
          <ac:chgData name="ALHAMMADI Rayan" userId="2693ed4d-fabb-406d-a744-69ffe8ca3f4b" providerId="ADAL" clId="{FA91606B-3B24-49DC-A24C-20479DCBCA8E}" dt="2023-11-22T10:35:36.233" v="1846" actId="478"/>
          <ac:spMkLst>
            <pc:docMk/>
            <pc:sldMk cId="1694863083" sldId="1425"/>
            <ac:spMk id="85" creationId="{00000000-0000-0000-0000-000000000000}"/>
          </ac:spMkLst>
        </pc:spChg>
        <pc:spChg chg="add del">
          <ac:chgData name="ALHAMMADI Rayan" userId="2693ed4d-fabb-406d-a744-69ffe8ca3f4b" providerId="ADAL" clId="{FA91606B-3B24-49DC-A24C-20479DCBCA8E}" dt="2023-11-22T10:35:36.233" v="1846" actId="478"/>
          <ac:spMkLst>
            <pc:docMk/>
            <pc:sldMk cId="1694863083" sldId="1425"/>
            <ac:spMk id="109" creationId="{1FF917FF-A93C-41B4-3083-0364BF3C03A3}"/>
          </ac:spMkLst>
        </pc:spChg>
        <pc:spChg chg="add del">
          <ac:chgData name="ALHAMMADI Rayan" userId="2693ed4d-fabb-406d-a744-69ffe8ca3f4b" providerId="ADAL" clId="{FA91606B-3B24-49DC-A24C-20479DCBCA8E}" dt="2023-11-22T10:35:36.233" v="1846" actId="478"/>
          <ac:spMkLst>
            <pc:docMk/>
            <pc:sldMk cId="1694863083" sldId="1425"/>
            <ac:spMk id="110" creationId="{03F3BD95-FD76-5965-5B64-8EFC4854A068}"/>
          </ac:spMkLst>
        </pc:spChg>
        <pc:spChg chg="add del">
          <ac:chgData name="ALHAMMADI Rayan" userId="2693ed4d-fabb-406d-a744-69ffe8ca3f4b" providerId="ADAL" clId="{FA91606B-3B24-49DC-A24C-20479DCBCA8E}" dt="2023-11-22T10:35:36.233" v="1846" actId="478"/>
          <ac:spMkLst>
            <pc:docMk/>
            <pc:sldMk cId="1694863083" sldId="1425"/>
            <ac:spMk id="113" creationId="{A07E8D06-07A4-1FF7-26A1-C23DFD20E077}"/>
          </ac:spMkLst>
        </pc:spChg>
        <pc:spChg chg="add del">
          <ac:chgData name="ALHAMMADI Rayan" userId="2693ed4d-fabb-406d-a744-69ffe8ca3f4b" providerId="ADAL" clId="{FA91606B-3B24-49DC-A24C-20479DCBCA8E}" dt="2023-11-22T10:35:36.233" v="1846" actId="478"/>
          <ac:spMkLst>
            <pc:docMk/>
            <pc:sldMk cId="1694863083" sldId="1425"/>
            <ac:spMk id="126" creationId="{8EA87253-484B-4955-AC03-668BA3F90EEB}"/>
          </ac:spMkLst>
        </pc:spChg>
        <pc:spChg chg="add del">
          <ac:chgData name="ALHAMMADI Rayan" userId="2693ed4d-fabb-406d-a744-69ffe8ca3f4b" providerId="ADAL" clId="{FA91606B-3B24-49DC-A24C-20479DCBCA8E}" dt="2023-11-22T10:35:36.233" v="1846" actId="478"/>
          <ac:spMkLst>
            <pc:docMk/>
            <pc:sldMk cId="1694863083" sldId="1425"/>
            <ac:spMk id="139" creationId="{9FEFB78A-CA9D-492F-9BF2-AA812F32158B}"/>
          </ac:spMkLst>
        </pc:spChg>
        <pc:spChg chg="add del">
          <ac:chgData name="ALHAMMADI Rayan" userId="2693ed4d-fabb-406d-a744-69ffe8ca3f4b" providerId="ADAL" clId="{FA91606B-3B24-49DC-A24C-20479DCBCA8E}" dt="2023-11-22T10:35:36.233" v="1846" actId="478"/>
          <ac:spMkLst>
            <pc:docMk/>
            <pc:sldMk cId="1694863083" sldId="1425"/>
            <ac:spMk id="170" creationId="{CC4F5BBC-C284-46FF-AE11-19D083938037}"/>
          </ac:spMkLst>
        </pc:spChg>
        <pc:spChg chg="add del">
          <ac:chgData name="ALHAMMADI Rayan" userId="2693ed4d-fabb-406d-a744-69ffe8ca3f4b" providerId="ADAL" clId="{FA91606B-3B24-49DC-A24C-20479DCBCA8E}" dt="2023-11-22T10:35:36.233" v="1846" actId="478"/>
          <ac:spMkLst>
            <pc:docMk/>
            <pc:sldMk cId="1694863083" sldId="1425"/>
            <ac:spMk id="172" creationId="{D77F70B7-EED9-4F55-2438-AFF148FC1244}"/>
          </ac:spMkLst>
        </pc:spChg>
        <pc:spChg chg="add del">
          <ac:chgData name="ALHAMMADI Rayan" userId="2693ed4d-fabb-406d-a744-69ffe8ca3f4b" providerId="ADAL" clId="{FA91606B-3B24-49DC-A24C-20479DCBCA8E}" dt="2023-11-22T10:35:36.233" v="1846" actId="478"/>
          <ac:spMkLst>
            <pc:docMk/>
            <pc:sldMk cId="1694863083" sldId="1425"/>
            <ac:spMk id="185" creationId="{358A1AC7-8098-78A4-F979-1AA15B2C1836}"/>
          </ac:spMkLst>
        </pc:spChg>
        <pc:grpChg chg="add del">
          <ac:chgData name="ALHAMMADI Rayan" userId="2693ed4d-fabb-406d-a744-69ffe8ca3f4b" providerId="ADAL" clId="{FA91606B-3B24-49DC-A24C-20479DCBCA8E}" dt="2023-11-22T10:35:36.233" v="1846" actId="478"/>
          <ac:grpSpMkLst>
            <pc:docMk/>
            <pc:sldMk cId="1694863083" sldId="1425"/>
            <ac:grpSpMk id="9" creationId="{BFEDC325-4053-7F73-F7F6-692B31D61746}"/>
          </ac:grpSpMkLst>
        </pc:grpChg>
        <pc:grpChg chg="add del">
          <ac:chgData name="ALHAMMADI Rayan" userId="2693ed4d-fabb-406d-a744-69ffe8ca3f4b" providerId="ADAL" clId="{FA91606B-3B24-49DC-A24C-20479DCBCA8E}" dt="2023-11-22T10:35:36.233" v="1846" actId="478"/>
          <ac:grpSpMkLst>
            <pc:docMk/>
            <pc:sldMk cId="1694863083" sldId="1425"/>
            <ac:grpSpMk id="23" creationId="{32FF568D-7772-EA78-0A2F-47E3DB278C9F}"/>
          </ac:grpSpMkLst>
        </pc:grpChg>
        <pc:grpChg chg="add del">
          <ac:chgData name="ALHAMMADI Rayan" userId="2693ed4d-fabb-406d-a744-69ffe8ca3f4b" providerId="ADAL" clId="{FA91606B-3B24-49DC-A24C-20479DCBCA8E}" dt="2023-11-22T10:35:36.233" v="1846" actId="478"/>
          <ac:grpSpMkLst>
            <pc:docMk/>
            <pc:sldMk cId="1694863083" sldId="1425"/>
            <ac:grpSpMk id="91" creationId="{8A48145E-F247-0CBA-D162-D255AD87CED0}"/>
          </ac:grpSpMkLst>
        </pc:grpChg>
        <pc:grpChg chg="add del">
          <ac:chgData name="ALHAMMADI Rayan" userId="2693ed4d-fabb-406d-a744-69ffe8ca3f4b" providerId="ADAL" clId="{FA91606B-3B24-49DC-A24C-20479DCBCA8E}" dt="2023-11-22T10:35:36.233" v="1846" actId="478"/>
          <ac:grpSpMkLst>
            <pc:docMk/>
            <pc:sldMk cId="1694863083" sldId="1425"/>
            <ac:grpSpMk id="98" creationId="{FEEBD3A3-692F-1DF9-A7A3-679AC8E97EA9}"/>
          </ac:grpSpMkLst>
        </pc:grpChg>
        <pc:grpChg chg="add del">
          <ac:chgData name="ALHAMMADI Rayan" userId="2693ed4d-fabb-406d-a744-69ffe8ca3f4b" providerId="ADAL" clId="{FA91606B-3B24-49DC-A24C-20479DCBCA8E}" dt="2023-11-22T10:35:36.233" v="1846" actId="478"/>
          <ac:grpSpMkLst>
            <pc:docMk/>
            <pc:sldMk cId="1694863083" sldId="1425"/>
            <ac:grpSpMk id="99" creationId="{408042E2-E894-730F-C59B-DC3E79DD60A3}"/>
          </ac:grpSpMkLst>
        </pc:grpChg>
        <pc:grpChg chg="add del">
          <ac:chgData name="ALHAMMADI Rayan" userId="2693ed4d-fabb-406d-a744-69ffe8ca3f4b" providerId="ADAL" clId="{FA91606B-3B24-49DC-A24C-20479DCBCA8E}" dt="2023-11-22T10:35:36.233" v="1846" actId="478"/>
          <ac:grpSpMkLst>
            <pc:docMk/>
            <pc:sldMk cId="1694863083" sldId="1425"/>
            <ac:grpSpMk id="100" creationId="{50AFDB32-43FE-BBA2-53EB-731CCE3E3310}"/>
          </ac:grpSpMkLst>
        </pc:grpChg>
        <pc:grpChg chg="add del">
          <ac:chgData name="ALHAMMADI Rayan" userId="2693ed4d-fabb-406d-a744-69ffe8ca3f4b" providerId="ADAL" clId="{FA91606B-3B24-49DC-A24C-20479DCBCA8E}" dt="2023-11-22T10:35:36.233" v="1846" actId="478"/>
          <ac:grpSpMkLst>
            <pc:docMk/>
            <pc:sldMk cId="1694863083" sldId="1425"/>
            <ac:grpSpMk id="184" creationId="{333CE9BC-C581-D0C9-326A-FCB349C42E0D}"/>
          </ac:grpSpMkLst>
        </pc:grpChg>
        <pc:graphicFrameChg chg="add del">
          <ac:chgData name="ALHAMMADI Rayan" userId="2693ed4d-fabb-406d-a744-69ffe8ca3f4b" providerId="ADAL" clId="{FA91606B-3B24-49DC-A24C-20479DCBCA8E}" dt="2023-11-22T10:35:36.233" v="1846" actId="478"/>
          <ac:graphicFrameMkLst>
            <pc:docMk/>
            <pc:sldMk cId="1694863083" sldId="1425"/>
            <ac:graphicFrameMk id="60" creationId="{AC097ED0-1230-5793-414B-894BD814855A}"/>
          </ac:graphicFrameMkLst>
        </pc:graphicFrameChg>
        <pc:graphicFrameChg chg="add del">
          <ac:chgData name="ALHAMMADI Rayan" userId="2693ed4d-fabb-406d-a744-69ffe8ca3f4b" providerId="ADAL" clId="{FA91606B-3B24-49DC-A24C-20479DCBCA8E}" dt="2023-11-22T10:35:36.233" v="1846" actId="478"/>
          <ac:graphicFrameMkLst>
            <pc:docMk/>
            <pc:sldMk cId="1694863083" sldId="1425"/>
            <ac:graphicFrameMk id="64" creationId="{6CF3A9A9-7DD4-5A68-EF9A-04FAC60A031E}"/>
          </ac:graphicFrameMkLst>
        </pc:graphicFrameChg>
        <pc:graphicFrameChg chg="add del">
          <ac:chgData name="ALHAMMADI Rayan" userId="2693ed4d-fabb-406d-a744-69ffe8ca3f4b" providerId="ADAL" clId="{FA91606B-3B24-49DC-A24C-20479DCBCA8E}" dt="2023-11-22T10:35:36.233" v="1846" actId="478"/>
          <ac:graphicFrameMkLst>
            <pc:docMk/>
            <pc:sldMk cId="1694863083" sldId="1425"/>
            <ac:graphicFrameMk id="65" creationId="{C14F0068-B4BE-8075-2F68-2ABB5A872BFD}"/>
          </ac:graphicFrameMkLst>
        </pc:graphicFrameChg>
        <pc:graphicFrameChg chg="add del">
          <ac:chgData name="ALHAMMADI Rayan" userId="2693ed4d-fabb-406d-a744-69ffe8ca3f4b" providerId="ADAL" clId="{FA91606B-3B24-49DC-A24C-20479DCBCA8E}" dt="2023-11-22T10:35:36.233" v="1846" actId="478"/>
          <ac:graphicFrameMkLst>
            <pc:docMk/>
            <pc:sldMk cId="1694863083" sldId="1425"/>
            <ac:graphicFrameMk id="77" creationId="{6FF0DE07-0BC8-2578-69D8-E8283C7D3678}"/>
          </ac:graphicFrameMkLst>
        </pc:graphicFrameChg>
        <pc:graphicFrameChg chg="add del">
          <ac:chgData name="ALHAMMADI Rayan" userId="2693ed4d-fabb-406d-a744-69ffe8ca3f4b" providerId="ADAL" clId="{FA91606B-3B24-49DC-A24C-20479DCBCA8E}" dt="2023-11-22T10:35:36.233" v="1846" actId="478"/>
          <ac:graphicFrameMkLst>
            <pc:docMk/>
            <pc:sldMk cId="1694863083" sldId="1425"/>
            <ac:graphicFrameMk id="81" creationId="{5EE75FDB-6ECF-957F-429B-8E9EA7E487C2}"/>
          </ac:graphicFrameMkLst>
        </pc:graphicFrameChg>
        <pc:graphicFrameChg chg="add del">
          <ac:chgData name="ALHAMMADI Rayan" userId="2693ed4d-fabb-406d-a744-69ffe8ca3f4b" providerId="ADAL" clId="{FA91606B-3B24-49DC-A24C-20479DCBCA8E}" dt="2023-11-22T10:35:36.233" v="1846" actId="478"/>
          <ac:graphicFrameMkLst>
            <pc:docMk/>
            <pc:sldMk cId="1694863083" sldId="1425"/>
            <ac:graphicFrameMk id="86" creationId="{F82476E4-5106-0634-95F8-624873204EFC}"/>
          </ac:graphicFrameMkLst>
        </pc:graphicFrameChg>
        <pc:picChg chg="add del">
          <ac:chgData name="ALHAMMADI Rayan" userId="2693ed4d-fabb-406d-a744-69ffe8ca3f4b" providerId="ADAL" clId="{FA91606B-3B24-49DC-A24C-20479DCBCA8E}" dt="2023-11-22T10:35:36.233" v="1846" actId="478"/>
          <ac:picMkLst>
            <pc:docMk/>
            <pc:sldMk cId="1694863083" sldId="1425"/>
            <ac:picMk id="84" creationId="{00000000-0000-0000-0000-000000000000}"/>
          </ac:picMkLst>
        </pc:picChg>
        <pc:picChg chg="add del">
          <ac:chgData name="ALHAMMADI Rayan" userId="2693ed4d-fabb-406d-a744-69ffe8ca3f4b" providerId="ADAL" clId="{FA91606B-3B24-49DC-A24C-20479DCBCA8E}" dt="2023-11-22T10:35:36.233" v="1846" actId="478"/>
          <ac:picMkLst>
            <pc:docMk/>
            <pc:sldMk cId="1694863083" sldId="1425"/>
            <ac:picMk id="112" creationId="{2BA74C2C-90E1-C192-64C6-A29AAF69D23F}"/>
          </ac:picMkLst>
        </pc:picChg>
        <pc:cxnChg chg="add del">
          <ac:chgData name="ALHAMMADI Rayan" userId="2693ed4d-fabb-406d-a744-69ffe8ca3f4b" providerId="ADAL" clId="{FA91606B-3B24-49DC-A24C-20479DCBCA8E}" dt="2023-11-22T10:35:36.233" v="1846" actId="478"/>
          <ac:cxnSpMkLst>
            <pc:docMk/>
            <pc:sldMk cId="1694863083" sldId="1425"/>
            <ac:cxnSpMk id="70" creationId="{6594E545-0697-4B9D-B595-73F49F0542E8}"/>
          </ac:cxnSpMkLst>
        </pc:cxnChg>
        <pc:cxnChg chg="add del">
          <ac:chgData name="ALHAMMADI Rayan" userId="2693ed4d-fabb-406d-a744-69ffe8ca3f4b" providerId="ADAL" clId="{FA91606B-3B24-49DC-A24C-20479DCBCA8E}" dt="2023-11-22T10:35:36.233" v="1846" actId="478"/>
          <ac:cxnSpMkLst>
            <pc:docMk/>
            <pc:sldMk cId="1694863083" sldId="1425"/>
            <ac:cxnSpMk id="74" creationId="{BFA3146D-7B34-489E-84F6-A9EE413E24F0}"/>
          </ac:cxnSpMkLst>
        </pc:cxnChg>
      </pc:sldChg>
      <pc:sldChg chg="addSp delSp modSp mod">
        <pc:chgData name="ALHAMMADI Rayan" userId="2693ed4d-fabb-406d-a744-69ffe8ca3f4b" providerId="ADAL" clId="{FA91606B-3B24-49DC-A24C-20479DCBCA8E}" dt="2023-11-22T10:49:23.848" v="2048" actId="14100"/>
        <pc:sldMkLst>
          <pc:docMk/>
          <pc:sldMk cId="199810137" sldId="2147475681"/>
        </pc:sldMkLst>
        <pc:spChg chg="add mod ord">
          <ac:chgData name="ALHAMMADI Rayan" userId="2693ed4d-fabb-406d-a744-69ffe8ca3f4b" providerId="ADAL" clId="{FA91606B-3B24-49DC-A24C-20479DCBCA8E}" dt="2023-11-22T10:47:58.182" v="2027" actId="207"/>
          <ac:spMkLst>
            <pc:docMk/>
            <pc:sldMk cId="199810137" sldId="2147475681"/>
            <ac:spMk id="2" creationId="{522E4458-AECC-F060-F078-D61650C90AC7}"/>
          </ac:spMkLst>
        </pc:spChg>
        <pc:spChg chg="del">
          <ac:chgData name="ALHAMMADI Rayan" userId="2693ed4d-fabb-406d-a744-69ffe8ca3f4b" providerId="ADAL" clId="{FA91606B-3B24-49DC-A24C-20479DCBCA8E}" dt="2023-11-22T10:46:32.621" v="2012" actId="478"/>
          <ac:spMkLst>
            <pc:docMk/>
            <pc:sldMk cId="199810137" sldId="2147475681"/>
            <ac:spMk id="4" creationId="{98B96596-C45A-C661-1769-87D7F6F930F8}"/>
          </ac:spMkLst>
        </pc:spChg>
        <pc:spChg chg="add mod">
          <ac:chgData name="ALHAMMADI Rayan" userId="2693ed4d-fabb-406d-a744-69ffe8ca3f4b" providerId="ADAL" clId="{FA91606B-3B24-49DC-A24C-20479DCBCA8E}" dt="2023-11-22T10:47:39.692" v="2021" actId="1076"/>
          <ac:spMkLst>
            <pc:docMk/>
            <pc:sldMk cId="199810137" sldId="2147475681"/>
            <ac:spMk id="5" creationId="{38620B95-E08F-3EDA-CB06-FF1741E54ED5}"/>
          </ac:spMkLst>
        </pc:spChg>
        <pc:spChg chg="add mod">
          <ac:chgData name="ALHAMMADI Rayan" userId="2693ed4d-fabb-406d-a744-69ffe8ca3f4b" providerId="ADAL" clId="{FA91606B-3B24-49DC-A24C-20479DCBCA8E}" dt="2023-11-22T10:46:57.135" v="2014"/>
          <ac:spMkLst>
            <pc:docMk/>
            <pc:sldMk cId="199810137" sldId="2147475681"/>
            <ac:spMk id="6" creationId="{96CEBA64-C986-09A1-7AE5-7CBF409E83AD}"/>
          </ac:spMkLst>
        </pc:spChg>
        <pc:spChg chg="add mod">
          <ac:chgData name="ALHAMMADI Rayan" userId="2693ed4d-fabb-406d-a744-69ffe8ca3f4b" providerId="ADAL" clId="{FA91606B-3B24-49DC-A24C-20479DCBCA8E}" dt="2023-11-22T10:46:57.135" v="2014"/>
          <ac:spMkLst>
            <pc:docMk/>
            <pc:sldMk cId="199810137" sldId="2147475681"/>
            <ac:spMk id="7" creationId="{97FF92F6-D233-5F86-A508-A0E2027B4D45}"/>
          </ac:spMkLst>
        </pc:spChg>
        <pc:spChg chg="add mod">
          <ac:chgData name="ALHAMMADI Rayan" userId="2693ed4d-fabb-406d-a744-69ffe8ca3f4b" providerId="ADAL" clId="{FA91606B-3B24-49DC-A24C-20479DCBCA8E}" dt="2023-11-22T10:46:57.135" v="2014"/>
          <ac:spMkLst>
            <pc:docMk/>
            <pc:sldMk cId="199810137" sldId="2147475681"/>
            <ac:spMk id="8" creationId="{2CBFED29-6BA0-CA38-4F4A-B6AE3989F3FC}"/>
          </ac:spMkLst>
        </pc:spChg>
        <pc:spChg chg="add mod">
          <ac:chgData name="ALHAMMADI Rayan" userId="2693ed4d-fabb-406d-a744-69ffe8ca3f4b" providerId="ADAL" clId="{FA91606B-3B24-49DC-A24C-20479DCBCA8E}" dt="2023-11-22T10:46:57.135" v="2014"/>
          <ac:spMkLst>
            <pc:docMk/>
            <pc:sldMk cId="199810137" sldId="2147475681"/>
            <ac:spMk id="9" creationId="{7C3B5222-E70A-3356-DACB-049B8AAF935A}"/>
          </ac:spMkLst>
        </pc:spChg>
        <pc:spChg chg="add mod">
          <ac:chgData name="ALHAMMADI Rayan" userId="2693ed4d-fabb-406d-a744-69ffe8ca3f4b" providerId="ADAL" clId="{FA91606B-3B24-49DC-A24C-20479DCBCA8E}" dt="2023-11-22T10:46:57.135" v="2014"/>
          <ac:spMkLst>
            <pc:docMk/>
            <pc:sldMk cId="199810137" sldId="2147475681"/>
            <ac:spMk id="10" creationId="{D38BC84E-B5A2-C2D4-1CE4-45AA9C55ED83}"/>
          </ac:spMkLst>
        </pc:spChg>
        <pc:spChg chg="add mod ord">
          <ac:chgData name="ALHAMMADI Rayan" userId="2693ed4d-fabb-406d-a744-69ffe8ca3f4b" providerId="ADAL" clId="{FA91606B-3B24-49DC-A24C-20479DCBCA8E}" dt="2023-11-22T10:49:23.848" v="2048" actId="14100"/>
          <ac:spMkLst>
            <pc:docMk/>
            <pc:sldMk cId="199810137" sldId="2147475681"/>
            <ac:spMk id="11" creationId="{52374975-7F22-24DA-7D22-AC5B8AC3A351}"/>
          </ac:spMkLst>
        </pc:spChg>
        <pc:spChg chg="del">
          <ac:chgData name="ALHAMMADI Rayan" userId="2693ed4d-fabb-406d-a744-69ffe8ca3f4b" providerId="ADAL" clId="{FA91606B-3B24-49DC-A24C-20479DCBCA8E}" dt="2023-11-22T10:46:24.669" v="2009" actId="478"/>
          <ac:spMkLst>
            <pc:docMk/>
            <pc:sldMk cId="199810137" sldId="2147475681"/>
            <ac:spMk id="54" creationId="{18DC95DC-A632-AFDA-BB51-7860D5011EE2}"/>
          </ac:spMkLst>
        </pc:spChg>
        <pc:spChg chg="del">
          <ac:chgData name="ALHAMMADI Rayan" userId="2693ed4d-fabb-406d-a744-69ffe8ca3f4b" providerId="ADAL" clId="{FA91606B-3B24-49DC-A24C-20479DCBCA8E}" dt="2023-11-22T10:46:28.661" v="2010" actId="478"/>
          <ac:spMkLst>
            <pc:docMk/>
            <pc:sldMk cId="199810137" sldId="2147475681"/>
            <ac:spMk id="70" creationId="{DFC9A2E0-4643-6836-D33A-BFA79319095E}"/>
          </ac:spMkLst>
        </pc:spChg>
        <pc:spChg chg="del">
          <ac:chgData name="ALHAMMADI Rayan" userId="2693ed4d-fabb-406d-a744-69ffe8ca3f4b" providerId="ADAL" clId="{FA91606B-3B24-49DC-A24C-20479DCBCA8E}" dt="2023-11-22T10:46:28.661" v="2010" actId="478"/>
          <ac:spMkLst>
            <pc:docMk/>
            <pc:sldMk cId="199810137" sldId="2147475681"/>
            <ac:spMk id="71" creationId="{7ECFD115-5EBA-35CC-67B4-DF59C726023D}"/>
          </ac:spMkLst>
        </pc:spChg>
        <pc:spChg chg="del">
          <ac:chgData name="ALHAMMADI Rayan" userId="2693ed4d-fabb-406d-a744-69ffe8ca3f4b" providerId="ADAL" clId="{FA91606B-3B24-49DC-A24C-20479DCBCA8E}" dt="2023-11-22T10:46:28.661" v="2010" actId="478"/>
          <ac:spMkLst>
            <pc:docMk/>
            <pc:sldMk cId="199810137" sldId="2147475681"/>
            <ac:spMk id="74" creationId="{BBA7659A-9BDC-9E21-EF3A-3A91722F304B}"/>
          </ac:spMkLst>
        </pc:spChg>
        <pc:spChg chg="del">
          <ac:chgData name="ALHAMMADI Rayan" userId="2693ed4d-fabb-406d-a744-69ffe8ca3f4b" providerId="ADAL" clId="{FA91606B-3B24-49DC-A24C-20479DCBCA8E}" dt="2023-11-22T10:46:30.847" v="2011" actId="478"/>
          <ac:spMkLst>
            <pc:docMk/>
            <pc:sldMk cId="199810137" sldId="2147475681"/>
            <ac:spMk id="77" creationId="{D4F00D11-AAD5-03B2-E929-1DC1434E495A}"/>
          </ac:spMkLst>
        </pc:spChg>
        <pc:spChg chg="mod">
          <ac:chgData name="ALHAMMADI Rayan" userId="2693ed4d-fabb-406d-a744-69ffe8ca3f4b" providerId="ADAL" clId="{FA91606B-3B24-49DC-A24C-20479DCBCA8E}" dt="2023-11-22T10:47:23.595" v="2019" actId="14100"/>
          <ac:spMkLst>
            <pc:docMk/>
            <pc:sldMk cId="199810137" sldId="2147475681"/>
            <ac:spMk id="683" creationId="{DA5BD9F4-822E-4E7B-8F88-707FCBD8677C}"/>
          </ac:spMkLst>
        </pc:spChg>
        <pc:grpChg chg="del">
          <ac:chgData name="ALHAMMADI Rayan" userId="2693ed4d-fabb-406d-a744-69ffe8ca3f4b" providerId="ADAL" clId="{FA91606B-3B24-49DC-A24C-20479DCBCA8E}" dt="2023-11-22T10:46:28.661" v="2010" actId="478"/>
          <ac:grpSpMkLst>
            <pc:docMk/>
            <pc:sldMk cId="199810137" sldId="2147475681"/>
            <ac:grpSpMk id="76" creationId="{12547A95-3375-B9AC-2CFC-FB4AB516989E}"/>
          </ac:grpSpMkLst>
        </pc:grpChg>
        <pc:picChg chg="del">
          <ac:chgData name="ALHAMMADI Rayan" userId="2693ed4d-fabb-406d-a744-69ffe8ca3f4b" providerId="ADAL" clId="{FA91606B-3B24-49DC-A24C-20479DCBCA8E}" dt="2023-11-22T10:46:28.661" v="2010" actId="478"/>
          <ac:picMkLst>
            <pc:docMk/>
            <pc:sldMk cId="199810137" sldId="2147475681"/>
            <ac:picMk id="3" creationId="{10E70B7D-FC96-A24C-A90C-3027E459B02C}"/>
          </ac:picMkLst>
        </pc:picChg>
        <pc:picChg chg="add del mod ord">
          <ac:chgData name="ALHAMMADI Rayan" userId="2693ed4d-fabb-406d-a744-69ffe8ca3f4b" providerId="ADAL" clId="{FA91606B-3B24-49DC-A24C-20479DCBCA8E}" dt="2023-11-22T10:49:23.606" v="2047" actId="14100"/>
          <ac:picMkLst>
            <pc:docMk/>
            <pc:sldMk cId="199810137" sldId="2147475681"/>
            <ac:picMk id="12" creationId="{2303D2E3-6C91-AEB6-BC87-46D4E4BF4E1E}"/>
          </ac:picMkLst>
        </pc:picChg>
        <pc:picChg chg="del">
          <ac:chgData name="ALHAMMADI Rayan" userId="2693ed4d-fabb-406d-a744-69ffe8ca3f4b" providerId="ADAL" clId="{FA91606B-3B24-49DC-A24C-20479DCBCA8E}" dt="2023-11-22T10:46:28.661" v="2010" actId="478"/>
          <ac:picMkLst>
            <pc:docMk/>
            <pc:sldMk cId="199810137" sldId="2147475681"/>
            <ac:picMk id="67" creationId="{B9B173B9-4BDC-A683-9260-1FABAA0C2B36}"/>
          </ac:picMkLst>
        </pc:picChg>
        <pc:picChg chg="del">
          <ac:chgData name="ALHAMMADI Rayan" userId="2693ed4d-fabb-406d-a744-69ffe8ca3f4b" providerId="ADAL" clId="{FA91606B-3B24-49DC-A24C-20479DCBCA8E}" dt="2023-11-22T10:46:28.661" v="2010" actId="478"/>
          <ac:picMkLst>
            <pc:docMk/>
            <pc:sldMk cId="199810137" sldId="2147475681"/>
            <ac:picMk id="68" creationId="{F359F7FA-C22B-1E4E-0A86-BA6BC65B224C}"/>
          </ac:picMkLst>
        </pc:picChg>
        <pc:picChg chg="del">
          <ac:chgData name="ALHAMMADI Rayan" userId="2693ed4d-fabb-406d-a744-69ffe8ca3f4b" providerId="ADAL" clId="{FA91606B-3B24-49DC-A24C-20479DCBCA8E}" dt="2023-11-22T10:46:28.661" v="2010" actId="478"/>
          <ac:picMkLst>
            <pc:docMk/>
            <pc:sldMk cId="199810137" sldId="2147475681"/>
            <ac:picMk id="69" creationId="{4C11B714-C4B2-C3E3-1EB3-39E7FC7CAF9E}"/>
          </ac:picMkLst>
        </pc:picChg>
      </pc:sldChg>
      <pc:sldChg chg="del">
        <pc:chgData name="ALHAMMADI Rayan" userId="2693ed4d-fabb-406d-a744-69ffe8ca3f4b" providerId="ADAL" clId="{FA91606B-3B24-49DC-A24C-20479DCBCA8E}" dt="2023-11-22T10:40:10.359" v="1899" actId="47"/>
        <pc:sldMkLst>
          <pc:docMk/>
          <pc:sldMk cId="2926695823" sldId="2147475682"/>
        </pc:sldMkLst>
      </pc:sldChg>
      <pc:sldChg chg="del">
        <pc:chgData name="ALHAMMADI Rayan" userId="2693ed4d-fabb-406d-a744-69ffe8ca3f4b" providerId="ADAL" clId="{FA91606B-3B24-49DC-A24C-20479DCBCA8E}" dt="2023-11-22T10:40:10.829" v="1900" actId="47"/>
        <pc:sldMkLst>
          <pc:docMk/>
          <pc:sldMk cId="924468135" sldId="2147475683"/>
        </pc:sldMkLst>
      </pc:sldChg>
      <pc:sldChg chg="del">
        <pc:chgData name="ALHAMMADI Rayan" userId="2693ed4d-fabb-406d-a744-69ffe8ca3f4b" providerId="ADAL" clId="{FA91606B-3B24-49DC-A24C-20479DCBCA8E}" dt="2023-11-22T10:40:12.298" v="1902" actId="47"/>
        <pc:sldMkLst>
          <pc:docMk/>
          <pc:sldMk cId="2032087257" sldId="2147475684"/>
        </pc:sldMkLst>
      </pc:sldChg>
      <pc:sldChg chg="del">
        <pc:chgData name="ALHAMMADI Rayan" userId="2693ed4d-fabb-406d-a744-69ffe8ca3f4b" providerId="ADAL" clId="{FA91606B-3B24-49DC-A24C-20479DCBCA8E}" dt="2023-11-22T10:40:15.745" v="1905" actId="47"/>
        <pc:sldMkLst>
          <pc:docMk/>
          <pc:sldMk cId="731170069" sldId="2147475685"/>
        </pc:sldMkLst>
      </pc:sldChg>
      <pc:sldChg chg="del">
        <pc:chgData name="ALHAMMADI Rayan" userId="2693ed4d-fabb-406d-a744-69ffe8ca3f4b" providerId="ADAL" clId="{FA91606B-3B24-49DC-A24C-20479DCBCA8E}" dt="2023-11-22T10:40:18.705" v="1907" actId="47"/>
        <pc:sldMkLst>
          <pc:docMk/>
          <pc:sldMk cId="698363307" sldId="2147475686"/>
        </pc:sldMkLst>
      </pc:sldChg>
      <pc:sldChg chg="del">
        <pc:chgData name="ALHAMMADI Rayan" userId="2693ed4d-fabb-406d-a744-69ffe8ca3f4b" providerId="ADAL" clId="{FA91606B-3B24-49DC-A24C-20479DCBCA8E}" dt="2023-11-22T10:40:19.206" v="1908" actId="47"/>
        <pc:sldMkLst>
          <pc:docMk/>
          <pc:sldMk cId="3751876858" sldId="2147475687"/>
        </pc:sldMkLst>
      </pc:sldChg>
      <pc:sldChg chg="del">
        <pc:chgData name="ALHAMMADI Rayan" userId="2693ed4d-fabb-406d-a744-69ffe8ca3f4b" providerId="ADAL" clId="{FA91606B-3B24-49DC-A24C-20479DCBCA8E}" dt="2023-11-22T10:40:19.974" v="1909" actId="47"/>
        <pc:sldMkLst>
          <pc:docMk/>
          <pc:sldMk cId="2245955427" sldId="2147475688"/>
        </pc:sldMkLst>
      </pc:sldChg>
      <pc:sldChg chg="del">
        <pc:chgData name="ALHAMMADI Rayan" userId="2693ed4d-fabb-406d-a744-69ffe8ca3f4b" providerId="ADAL" clId="{FA91606B-3B24-49DC-A24C-20479DCBCA8E}" dt="2023-11-22T10:40:21.394" v="1911" actId="47"/>
        <pc:sldMkLst>
          <pc:docMk/>
          <pc:sldMk cId="1292206290" sldId="2147475689"/>
        </pc:sldMkLst>
      </pc:sldChg>
      <pc:sldChg chg="del">
        <pc:chgData name="ALHAMMADI Rayan" userId="2693ed4d-fabb-406d-a744-69ffe8ca3f4b" providerId="ADAL" clId="{FA91606B-3B24-49DC-A24C-20479DCBCA8E}" dt="2023-11-22T10:40:20.644" v="1910" actId="47"/>
        <pc:sldMkLst>
          <pc:docMk/>
          <pc:sldMk cId="1673588260" sldId="2147475690"/>
        </pc:sldMkLst>
      </pc:sldChg>
      <pc:sldChg chg="del">
        <pc:chgData name="ALHAMMADI Rayan" userId="2693ed4d-fabb-406d-a744-69ffe8ca3f4b" providerId="ADAL" clId="{FA91606B-3B24-49DC-A24C-20479DCBCA8E}" dt="2023-11-22T10:40:22.573" v="1912" actId="47"/>
        <pc:sldMkLst>
          <pc:docMk/>
          <pc:sldMk cId="1444968854" sldId="2147475692"/>
        </pc:sldMkLst>
      </pc:sldChg>
      <pc:sldChg chg="del">
        <pc:chgData name="ALHAMMADI Rayan" userId="2693ed4d-fabb-406d-a744-69ffe8ca3f4b" providerId="ADAL" clId="{FA91606B-3B24-49DC-A24C-20479DCBCA8E}" dt="2023-11-22T10:40:23.724" v="1913" actId="47"/>
        <pc:sldMkLst>
          <pc:docMk/>
          <pc:sldMk cId="3161339704" sldId="2147475693"/>
        </pc:sldMkLst>
      </pc:sldChg>
      <pc:sldChg chg="del">
        <pc:chgData name="ALHAMMADI Rayan" userId="2693ed4d-fabb-406d-a744-69ffe8ca3f4b" providerId="ADAL" clId="{FA91606B-3B24-49DC-A24C-20479DCBCA8E}" dt="2023-11-22T10:40:25.059" v="1914" actId="47"/>
        <pc:sldMkLst>
          <pc:docMk/>
          <pc:sldMk cId="3582268712" sldId="2147475694"/>
        </pc:sldMkLst>
      </pc:sldChg>
      <pc:sldChg chg="del">
        <pc:chgData name="ALHAMMADI Rayan" userId="2693ed4d-fabb-406d-a744-69ffe8ca3f4b" providerId="ADAL" clId="{FA91606B-3B24-49DC-A24C-20479DCBCA8E}" dt="2023-11-22T10:40:08.527" v="1897" actId="47"/>
        <pc:sldMkLst>
          <pc:docMk/>
          <pc:sldMk cId="514385328" sldId="2147475696"/>
        </pc:sldMkLst>
      </pc:sldChg>
      <pc:sldChg chg="del">
        <pc:chgData name="ALHAMMADI Rayan" userId="2693ed4d-fabb-406d-a744-69ffe8ca3f4b" providerId="ADAL" clId="{FA91606B-3B24-49DC-A24C-20479DCBCA8E}" dt="2023-11-22T10:40:00.131" v="1887" actId="47"/>
        <pc:sldMkLst>
          <pc:docMk/>
          <pc:sldMk cId="4294903935" sldId="2147475697"/>
        </pc:sldMkLst>
      </pc:sldChg>
      <pc:sldChg chg="del">
        <pc:chgData name="ALHAMMADI Rayan" userId="2693ed4d-fabb-406d-a744-69ffe8ca3f4b" providerId="ADAL" clId="{FA91606B-3B24-49DC-A24C-20479DCBCA8E}" dt="2023-11-22T10:40:26.830" v="1916" actId="47"/>
        <pc:sldMkLst>
          <pc:docMk/>
          <pc:sldMk cId="2859977191" sldId="2147475698"/>
        </pc:sldMkLst>
      </pc:sldChg>
      <pc:sldChg chg="del">
        <pc:chgData name="ALHAMMADI Rayan" userId="2693ed4d-fabb-406d-a744-69ffe8ca3f4b" providerId="ADAL" clId="{FA91606B-3B24-49DC-A24C-20479DCBCA8E}" dt="2023-11-22T10:40:27.404" v="1917" actId="47"/>
        <pc:sldMkLst>
          <pc:docMk/>
          <pc:sldMk cId="2732680811" sldId="2147475699"/>
        </pc:sldMkLst>
      </pc:sldChg>
      <pc:sldChg chg="del">
        <pc:chgData name="ALHAMMADI Rayan" userId="2693ed4d-fabb-406d-a744-69ffe8ca3f4b" providerId="ADAL" clId="{FA91606B-3B24-49DC-A24C-20479DCBCA8E}" dt="2023-11-22T10:40:27.981" v="1918" actId="47"/>
        <pc:sldMkLst>
          <pc:docMk/>
          <pc:sldMk cId="2999119997" sldId="2147475700"/>
        </pc:sldMkLst>
      </pc:sldChg>
      <pc:sldChg chg="del">
        <pc:chgData name="ALHAMMADI Rayan" userId="2693ed4d-fabb-406d-a744-69ffe8ca3f4b" providerId="ADAL" clId="{FA91606B-3B24-49DC-A24C-20479DCBCA8E}" dt="2023-11-22T10:40:28.509" v="1919" actId="47"/>
        <pc:sldMkLst>
          <pc:docMk/>
          <pc:sldMk cId="3508017266" sldId="2147475701"/>
        </pc:sldMkLst>
      </pc:sldChg>
      <pc:sldChg chg="del">
        <pc:chgData name="ALHAMMADI Rayan" userId="2693ed4d-fabb-406d-a744-69ffe8ca3f4b" providerId="ADAL" clId="{FA91606B-3B24-49DC-A24C-20479DCBCA8E}" dt="2023-11-22T10:40:30.087" v="1921" actId="47"/>
        <pc:sldMkLst>
          <pc:docMk/>
          <pc:sldMk cId="2409254069" sldId="2147475702"/>
        </pc:sldMkLst>
      </pc:sldChg>
      <pc:sldChg chg="del">
        <pc:chgData name="ALHAMMADI Rayan" userId="2693ed4d-fabb-406d-a744-69ffe8ca3f4b" providerId="ADAL" clId="{FA91606B-3B24-49DC-A24C-20479DCBCA8E}" dt="2023-11-22T10:40:31.707" v="1923" actId="47"/>
        <pc:sldMkLst>
          <pc:docMk/>
          <pc:sldMk cId="2112865001" sldId="2147475705"/>
        </pc:sldMkLst>
      </pc:sldChg>
      <pc:sldChg chg="del">
        <pc:chgData name="ALHAMMADI Rayan" userId="2693ed4d-fabb-406d-a744-69ffe8ca3f4b" providerId="ADAL" clId="{FA91606B-3B24-49DC-A24C-20479DCBCA8E}" dt="2023-11-22T10:40:30.577" v="1922" actId="47"/>
        <pc:sldMkLst>
          <pc:docMk/>
          <pc:sldMk cId="2040108528" sldId="2147475706"/>
        </pc:sldMkLst>
      </pc:sldChg>
      <pc:sldChg chg="del">
        <pc:chgData name="ALHAMMADI Rayan" userId="2693ed4d-fabb-406d-a744-69ffe8ca3f4b" providerId="ADAL" clId="{FA91606B-3B24-49DC-A24C-20479DCBCA8E}" dt="2023-11-22T10:40:25.990" v="1915" actId="47"/>
        <pc:sldMkLst>
          <pc:docMk/>
          <pc:sldMk cId="2659523094" sldId="2147475707"/>
        </pc:sldMkLst>
      </pc:sldChg>
      <pc:sldChg chg="del">
        <pc:chgData name="ALHAMMADI Rayan" userId="2693ed4d-fabb-406d-a744-69ffe8ca3f4b" providerId="ADAL" clId="{FA91606B-3B24-49DC-A24C-20479DCBCA8E}" dt="2023-11-22T10:40:09.842" v="1898" actId="47"/>
        <pc:sldMkLst>
          <pc:docMk/>
          <pc:sldMk cId="82370751" sldId="2147475708"/>
        </pc:sldMkLst>
      </pc:sldChg>
      <pc:sldChg chg="addSp delSp modSp mod ord">
        <pc:chgData name="ALHAMMADI Rayan" userId="2693ed4d-fabb-406d-a744-69ffe8ca3f4b" providerId="ADAL" clId="{FA91606B-3B24-49DC-A24C-20479DCBCA8E}" dt="2023-11-22T10:51:28.876" v="2199" actId="14100"/>
        <pc:sldMkLst>
          <pc:docMk/>
          <pc:sldMk cId="2006535488" sldId="2147475709"/>
        </pc:sldMkLst>
        <pc:spChg chg="del">
          <ac:chgData name="ALHAMMADI Rayan" userId="2693ed4d-fabb-406d-a744-69ffe8ca3f4b" providerId="ADAL" clId="{FA91606B-3B24-49DC-A24C-20479DCBCA8E}" dt="2023-11-22T10:49:04.378" v="2037" actId="478"/>
          <ac:spMkLst>
            <pc:docMk/>
            <pc:sldMk cId="2006535488" sldId="2147475709"/>
            <ac:spMk id="3" creationId="{CC71EB03-F109-3BC4-B3F9-FD1DB7BED46A}"/>
          </ac:spMkLst>
        </pc:spChg>
        <pc:spChg chg="del">
          <ac:chgData name="ALHAMMADI Rayan" userId="2693ed4d-fabb-406d-a744-69ffe8ca3f4b" providerId="ADAL" clId="{FA91606B-3B24-49DC-A24C-20479DCBCA8E}" dt="2023-11-22T10:48:50.803" v="2035" actId="478"/>
          <ac:spMkLst>
            <pc:docMk/>
            <pc:sldMk cId="2006535488" sldId="2147475709"/>
            <ac:spMk id="4" creationId="{D6EE8E0A-0379-D3D0-59C0-B3217DAF18EC}"/>
          </ac:spMkLst>
        </pc:spChg>
        <pc:spChg chg="add mod ord">
          <ac:chgData name="ALHAMMADI Rayan" userId="2693ed4d-fabb-406d-a744-69ffe8ca3f4b" providerId="ADAL" clId="{FA91606B-3B24-49DC-A24C-20479DCBCA8E}" dt="2023-11-22T10:51:10.651" v="2194" actId="207"/>
          <ac:spMkLst>
            <pc:docMk/>
            <pc:sldMk cId="2006535488" sldId="2147475709"/>
            <ac:spMk id="5" creationId="{65DE960D-27F6-356F-5C52-68D75809E427}"/>
          </ac:spMkLst>
        </pc:spChg>
        <pc:spChg chg="del">
          <ac:chgData name="ALHAMMADI Rayan" userId="2693ed4d-fabb-406d-a744-69ffe8ca3f4b" providerId="ADAL" clId="{FA91606B-3B24-49DC-A24C-20479DCBCA8E}" dt="2023-11-22T10:49:44.520" v="2136" actId="478"/>
          <ac:spMkLst>
            <pc:docMk/>
            <pc:sldMk cId="2006535488" sldId="2147475709"/>
            <ac:spMk id="6" creationId="{233102B7-E52F-42E9-CC7E-6E5ABFB0DCD4}"/>
          </ac:spMkLst>
        </pc:spChg>
        <pc:spChg chg="del">
          <ac:chgData name="ALHAMMADI Rayan" userId="2693ed4d-fabb-406d-a744-69ffe8ca3f4b" providerId="ADAL" clId="{FA91606B-3B24-49DC-A24C-20479DCBCA8E}" dt="2023-11-22T10:49:44.520" v="2136" actId="478"/>
          <ac:spMkLst>
            <pc:docMk/>
            <pc:sldMk cId="2006535488" sldId="2147475709"/>
            <ac:spMk id="7" creationId="{E8A2266A-E9CE-DD69-AFB5-CE9114F41E8F}"/>
          </ac:spMkLst>
        </pc:spChg>
        <pc:spChg chg="del">
          <ac:chgData name="ALHAMMADI Rayan" userId="2693ed4d-fabb-406d-a744-69ffe8ca3f4b" providerId="ADAL" clId="{FA91606B-3B24-49DC-A24C-20479DCBCA8E}" dt="2023-11-22T10:49:44.520" v="2136" actId="478"/>
          <ac:spMkLst>
            <pc:docMk/>
            <pc:sldMk cId="2006535488" sldId="2147475709"/>
            <ac:spMk id="8" creationId="{B68BC6C8-5098-91AE-9154-2F11D1B8917F}"/>
          </ac:spMkLst>
        </pc:spChg>
        <pc:spChg chg="del">
          <ac:chgData name="ALHAMMADI Rayan" userId="2693ed4d-fabb-406d-a744-69ffe8ca3f4b" providerId="ADAL" clId="{FA91606B-3B24-49DC-A24C-20479DCBCA8E}" dt="2023-11-22T10:49:44.520" v="2136" actId="478"/>
          <ac:spMkLst>
            <pc:docMk/>
            <pc:sldMk cId="2006535488" sldId="2147475709"/>
            <ac:spMk id="9" creationId="{5DB30E19-F746-BBF6-6C2C-D30AF6EDC3CB}"/>
          </ac:spMkLst>
        </pc:spChg>
        <pc:spChg chg="del">
          <ac:chgData name="ALHAMMADI Rayan" userId="2693ed4d-fabb-406d-a744-69ffe8ca3f4b" providerId="ADAL" clId="{FA91606B-3B24-49DC-A24C-20479DCBCA8E}" dt="2023-11-22T10:49:44.520" v="2136" actId="478"/>
          <ac:spMkLst>
            <pc:docMk/>
            <pc:sldMk cId="2006535488" sldId="2147475709"/>
            <ac:spMk id="10" creationId="{EC3AACEF-B023-EBDE-D657-643DF71942B1}"/>
          </ac:spMkLst>
        </pc:spChg>
        <pc:spChg chg="del">
          <ac:chgData name="ALHAMMADI Rayan" userId="2693ed4d-fabb-406d-a744-69ffe8ca3f4b" providerId="ADAL" clId="{FA91606B-3B24-49DC-A24C-20479DCBCA8E}" dt="2023-11-22T10:49:44.520" v="2136" actId="478"/>
          <ac:spMkLst>
            <pc:docMk/>
            <pc:sldMk cId="2006535488" sldId="2147475709"/>
            <ac:spMk id="11" creationId="{32F9A500-1C03-3145-6E44-56F97DB652CE}"/>
          </ac:spMkLst>
        </pc:spChg>
        <pc:spChg chg="del">
          <ac:chgData name="ALHAMMADI Rayan" userId="2693ed4d-fabb-406d-a744-69ffe8ca3f4b" providerId="ADAL" clId="{FA91606B-3B24-49DC-A24C-20479DCBCA8E}" dt="2023-11-22T10:49:44.520" v="2136" actId="478"/>
          <ac:spMkLst>
            <pc:docMk/>
            <pc:sldMk cId="2006535488" sldId="2147475709"/>
            <ac:spMk id="12" creationId="{ACC42530-5580-5EDF-86DC-24D9A3CF58AC}"/>
          </ac:spMkLst>
        </pc:spChg>
        <pc:spChg chg="del">
          <ac:chgData name="ALHAMMADI Rayan" userId="2693ed4d-fabb-406d-a744-69ffe8ca3f4b" providerId="ADAL" clId="{FA91606B-3B24-49DC-A24C-20479DCBCA8E}" dt="2023-11-22T10:49:44.520" v="2136" actId="478"/>
          <ac:spMkLst>
            <pc:docMk/>
            <pc:sldMk cId="2006535488" sldId="2147475709"/>
            <ac:spMk id="13" creationId="{7B7AC90C-D12A-3234-0CA6-7BFE3C68BDBD}"/>
          </ac:spMkLst>
        </pc:spChg>
        <pc:spChg chg="del">
          <ac:chgData name="ALHAMMADI Rayan" userId="2693ed4d-fabb-406d-a744-69ffe8ca3f4b" providerId="ADAL" clId="{FA91606B-3B24-49DC-A24C-20479DCBCA8E}" dt="2023-11-22T10:49:44.520" v="2136" actId="478"/>
          <ac:spMkLst>
            <pc:docMk/>
            <pc:sldMk cId="2006535488" sldId="2147475709"/>
            <ac:spMk id="14" creationId="{DEAF4901-6A1B-B1F9-5770-587405278AD8}"/>
          </ac:spMkLst>
        </pc:spChg>
        <pc:spChg chg="del">
          <ac:chgData name="ALHAMMADI Rayan" userId="2693ed4d-fabb-406d-a744-69ffe8ca3f4b" providerId="ADAL" clId="{FA91606B-3B24-49DC-A24C-20479DCBCA8E}" dt="2023-11-22T10:49:44.520" v="2136" actId="478"/>
          <ac:spMkLst>
            <pc:docMk/>
            <pc:sldMk cId="2006535488" sldId="2147475709"/>
            <ac:spMk id="15" creationId="{C8666FCA-0F61-72EC-E709-F42F8440E1B1}"/>
          </ac:spMkLst>
        </pc:spChg>
        <pc:spChg chg="del">
          <ac:chgData name="ALHAMMADI Rayan" userId="2693ed4d-fabb-406d-a744-69ffe8ca3f4b" providerId="ADAL" clId="{FA91606B-3B24-49DC-A24C-20479DCBCA8E}" dt="2023-11-22T10:49:44.520" v="2136" actId="478"/>
          <ac:spMkLst>
            <pc:docMk/>
            <pc:sldMk cId="2006535488" sldId="2147475709"/>
            <ac:spMk id="16" creationId="{170E9C8D-C129-42AC-13BF-F7AE202DC241}"/>
          </ac:spMkLst>
        </pc:spChg>
        <pc:spChg chg="del">
          <ac:chgData name="ALHAMMADI Rayan" userId="2693ed4d-fabb-406d-a744-69ffe8ca3f4b" providerId="ADAL" clId="{FA91606B-3B24-49DC-A24C-20479DCBCA8E}" dt="2023-11-22T10:49:44.520" v="2136" actId="478"/>
          <ac:spMkLst>
            <pc:docMk/>
            <pc:sldMk cId="2006535488" sldId="2147475709"/>
            <ac:spMk id="17" creationId="{239350D6-50DD-E5D0-E069-7BB600867278}"/>
          </ac:spMkLst>
        </pc:spChg>
        <pc:spChg chg="del">
          <ac:chgData name="ALHAMMADI Rayan" userId="2693ed4d-fabb-406d-a744-69ffe8ca3f4b" providerId="ADAL" clId="{FA91606B-3B24-49DC-A24C-20479DCBCA8E}" dt="2023-11-22T10:49:44.520" v="2136" actId="478"/>
          <ac:spMkLst>
            <pc:docMk/>
            <pc:sldMk cId="2006535488" sldId="2147475709"/>
            <ac:spMk id="19" creationId="{808FE08C-8313-594F-D498-4F8F0564DC71}"/>
          </ac:spMkLst>
        </pc:spChg>
        <pc:spChg chg="del">
          <ac:chgData name="ALHAMMADI Rayan" userId="2693ed4d-fabb-406d-a744-69ffe8ca3f4b" providerId="ADAL" clId="{FA91606B-3B24-49DC-A24C-20479DCBCA8E}" dt="2023-11-22T10:48:54.058" v="2036" actId="478"/>
          <ac:spMkLst>
            <pc:docMk/>
            <pc:sldMk cId="2006535488" sldId="2147475709"/>
            <ac:spMk id="20" creationId="{A618C56D-19F4-BC17-CCB7-25B9DB81FBBC}"/>
          </ac:spMkLst>
        </pc:spChg>
        <pc:spChg chg="mod">
          <ac:chgData name="ALHAMMADI Rayan" userId="2693ed4d-fabb-406d-a744-69ffe8ca3f4b" providerId="ADAL" clId="{FA91606B-3B24-49DC-A24C-20479DCBCA8E}" dt="2023-11-22T10:48:48.772" v="2034" actId="20577"/>
          <ac:spMkLst>
            <pc:docMk/>
            <pc:sldMk cId="2006535488" sldId="2147475709"/>
            <ac:spMk id="26" creationId="{28F618A2-A642-0AB3-BEBD-2E6E622453AE}"/>
          </ac:spMkLst>
        </pc:spChg>
        <pc:spChg chg="mod">
          <ac:chgData name="ALHAMMADI Rayan" userId="2693ed4d-fabb-406d-a744-69ffe8ca3f4b" providerId="ADAL" clId="{FA91606B-3B24-49DC-A24C-20479DCBCA8E}" dt="2023-11-22T10:50:18.919" v="2144"/>
          <ac:spMkLst>
            <pc:docMk/>
            <pc:sldMk cId="2006535488" sldId="2147475709"/>
            <ac:spMk id="31" creationId="{02B8A5BE-552A-EC9F-42B4-36D917653CE7}"/>
          </ac:spMkLst>
        </pc:spChg>
        <pc:spChg chg="mod">
          <ac:chgData name="ALHAMMADI Rayan" userId="2693ed4d-fabb-406d-a744-69ffe8ca3f4b" providerId="ADAL" clId="{FA91606B-3B24-49DC-A24C-20479DCBCA8E}" dt="2023-11-22T10:50:18.919" v="2144"/>
          <ac:spMkLst>
            <pc:docMk/>
            <pc:sldMk cId="2006535488" sldId="2147475709"/>
            <ac:spMk id="32" creationId="{446B436A-77A6-2BE3-14E1-B1EA61370266}"/>
          </ac:spMkLst>
        </pc:spChg>
        <pc:spChg chg="mod">
          <ac:chgData name="ALHAMMADI Rayan" userId="2693ed4d-fabb-406d-a744-69ffe8ca3f4b" providerId="ADAL" clId="{FA91606B-3B24-49DC-A24C-20479DCBCA8E}" dt="2023-11-22T10:50:18.919" v="2144"/>
          <ac:spMkLst>
            <pc:docMk/>
            <pc:sldMk cId="2006535488" sldId="2147475709"/>
            <ac:spMk id="33" creationId="{FA07DDEF-609C-7528-30E8-219FC22FF1B4}"/>
          </ac:spMkLst>
        </pc:spChg>
        <pc:spChg chg="mod">
          <ac:chgData name="ALHAMMADI Rayan" userId="2693ed4d-fabb-406d-a744-69ffe8ca3f4b" providerId="ADAL" clId="{FA91606B-3B24-49DC-A24C-20479DCBCA8E}" dt="2023-11-22T10:50:18.919" v="2144"/>
          <ac:spMkLst>
            <pc:docMk/>
            <pc:sldMk cId="2006535488" sldId="2147475709"/>
            <ac:spMk id="34" creationId="{F407C770-159C-1204-6738-76D60E282AE1}"/>
          </ac:spMkLst>
        </pc:spChg>
        <pc:spChg chg="mod">
          <ac:chgData name="ALHAMMADI Rayan" userId="2693ed4d-fabb-406d-a744-69ffe8ca3f4b" providerId="ADAL" clId="{FA91606B-3B24-49DC-A24C-20479DCBCA8E}" dt="2023-11-22T10:50:18.919" v="2144"/>
          <ac:spMkLst>
            <pc:docMk/>
            <pc:sldMk cId="2006535488" sldId="2147475709"/>
            <ac:spMk id="35" creationId="{AB9C2BA1-1AC1-49B0-5659-2AB985AFF0DA}"/>
          </ac:spMkLst>
        </pc:spChg>
        <pc:spChg chg="add mod">
          <ac:chgData name="ALHAMMADI Rayan" userId="2693ed4d-fabb-406d-a744-69ffe8ca3f4b" providerId="ADAL" clId="{FA91606B-3B24-49DC-A24C-20479DCBCA8E}" dt="2023-11-22T10:50:52.263" v="2188" actId="1037"/>
          <ac:spMkLst>
            <pc:docMk/>
            <pc:sldMk cId="2006535488" sldId="2147475709"/>
            <ac:spMk id="38" creationId="{86BE0634-D975-1560-A916-FDD2F8780B33}"/>
          </ac:spMkLst>
        </pc:spChg>
        <pc:spChg chg="add mod">
          <ac:chgData name="ALHAMMADI Rayan" userId="2693ed4d-fabb-406d-a744-69ffe8ca3f4b" providerId="ADAL" clId="{FA91606B-3B24-49DC-A24C-20479DCBCA8E}" dt="2023-11-22T10:50:52.263" v="2188" actId="1037"/>
          <ac:spMkLst>
            <pc:docMk/>
            <pc:sldMk cId="2006535488" sldId="2147475709"/>
            <ac:spMk id="39" creationId="{89E479BE-CA94-9527-49E4-920688B33A97}"/>
          </ac:spMkLst>
        </pc:spChg>
        <pc:spChg chg="mod">
          <ac:chgData name="ALHAMMADI Rayan" userId="2693ed4d-fabb-406d-a744-69ffe8ca3f4b" providerId="ADAL" clId="{FA91606B-3B24-49DC-A24C-20479DCBCA8E}" dt="2023-11-22T10:50:18.919" v="2144"/>
          <ac:spMkLst>
            <pc:docMk/>
            <pc:sldMk cId="2006535488" sldId="2147475709"/>
            <ac:spMk id="42" creationId="{D16F91CA-AD9E-EDCD-E2B4-85FDB401E152}"/>
          </ac:spMkLst>
        </pc:spChg>
        <pc:spChg chg="add mod">
          <ac:chgData name="ALHAMMADI Rayan" userId="2693ed4d-fabb-406d-a744-69ffe8ca3f4b" providerId="ADAL" clId="{FA91606B-3B24-49DC-A24C-20479DCBCA8E}" dt="2023-11-22T10:50:52.263" v="2188" actId="1037"/>
          <ac:spMkLst>
            <pc:docMk/>
            <pc:sldMk cId="2006535488" sldId="2147475709"/>
            <ac:spMk id="44" creationId="{C97345DB-19C4-AB9F-4035-82238679B638}"/>
          </ac:spMkLst>
        </pc:spChg>
        <pc:spChg chg="add mod">
          <ac:chgData name="ALHAMMADI Rayan" userId="2693ed4d-fabb-406d-a744-69ffe8ca3f4b" providerId="ADAL" clId="{FA91606B-3B24-49DC-A24C-20479DCBCA8E}" dt="2023-11-22T10:50:52.263" v="2188" actId="1037"/>
          <ac:spMkLst>
            <pc:docMk/>
            <pc:sldMk cId="2006535488" sldId="2147475709"/>
            <ac:spMk id="45" creationId="{04501B37-C298-4A5A-8DB1-F1E7FB0C1381}"/>
          </ac:spMkLst>
        </pc:spChg>
        <pc:spChg chg="mod">
          <ac:chgData name="ALHAMMADI Rayan" userId="2693ed4d-fabb-406d-a744-69ffe8ca3f4b" providerId="ADAL" clId="{FA91606B-3B24-49DC-A24C-20479DCBCA8E}" dt="2023-11-22T10:50:18.919" v="2144"/>
          <ac:spMkLst>
            <pc:docMk/>
            <pc:sldMk cId="2006535488" sldId="2147475709"/>
            <ac:spMk id="48" creationId="{4642788E-E9FB-BAF5-06BC-BCAD35241878}"/>
          </ac:spMkLst>
        </pc:spChg>
        <pc:spChg chg="add mod">
          <ac:chgData name="ALHAMMADI Rayan" userId="2693ed4d-fabb-406d-a744-69ffe8ca3f4b" providerId="ADAL" clId="{FA91606B-3B24-49DC-A24C-20479DCBCA8E}" dt="2023-11-22T10:50:52.263" v="2188" actId="1037"/>
          <ac:spMkLst>
            <pc:docMk/>
            <pc:sldMk cId="2006535488" sldId="2147475709"/>
            <ac:spMk id="50" creationId="{E7C4FB5D-5B1A-7A73-F31D-1C7B46471074}"/>
          </ac:spMkLst>
        </pc:spChg>
        <pc:spChg chg="add mod">
          <ac:chgData name="ALHAMMADI Rayan" userId="2693ed4d-fabb-406d-a744-69ffe8ca3f4b" providerId="ADAL" clId="{FA91606B-3B24-49DC-A24C-20479DCBCA8E}" dt="2023-11-22T10:50:52.263" v="2188" actId="1037"/>
          <ac:spMkLst>
            <pc:docMk/>
            <pc:sldMk cId="2006535488" sldId="2147475709"/>
            <ac:spMk id="51" creationId="{474F45C6-0D1E-757E-53F2-1A65D477E56D}"/>
          </ac:spMkLst>
        </pc:spChg>
        <pc:spChg chg="add mod">
          <ac:chgData name="ALHAMMADI Rayan" userId="2693ed4d-fabb-406d-a744-69ffe8ca3f4b" providerId="ADAL" clId="{FA91606B-3B24-49DC-A24C-20479DCBCA8E}" dt="2023-11-22T10:50:52.263" v="2188" actId="1037"/>
          <ac:spMkLst>
            <pc:docMk/>
            <pc:sldMk cId="2006535488" sldId="2147475709"/>
            <ac:spMk id="52" creationId="{BA15E126-1E36-8509-DAA6-D8F10E1397D0}"/>
          </ac:spMkLst>
        </pc:spChg>
        <pc:spChg chg="add mod">
          <ac:chgData name="ALHAMMADI Rayan" userId="2693ed4d-fabb-406d-a744-69ffe8ca3f4b" providerId="ADAL" clId="{FA91606B-3B24-49DC-A24C-20479DCBCA8E}" dt="2023-11-22T10:50:52.263" v="2188" actId="1037"/>
          <ac:spMkLst>
            <pc:docMk/>
            <pc:sldMk cId="2006535488" sldId="2147475709"/>
            <ac:spMk id="53" creationId="{B3CA43E6-269C-FBBC-8E25-A2B60788B2EE}"/>
          </ac:spMkLst>
        </pc:spChg>
        <pc:spChg chg="add mod">
          <ac:chgData name="ALHAMMADI Rayan" userId="2693ed4d-fabb-406d-a744-69ffe8ca3f4b" providerId="ADAL" clId="{FA91606B-3B24-49DC-A24C-20479DCBCA8E}" dt="2023-11-22T10:50:52.263" v="2188" actId="1037"/>
          <ac:spMkLst>
            <pc:docMk/>
            <pc:sldMk cId="2006535488" sldId="2147475709"/>
            <ac:spMk id="55" creationId="{01272A1E-F1B6-4CC0-7D6F-47F8F684E3FB}"/>
          </ac:spMkLst>
        </pc:spChg>
        <pc:spChg chg="add mod">
          <ac:chgData name="ALHAMMADI Rayan" userId="2693ed4d-fabb-406d-a744-69ffe8ca3f4b" providerId="ADAL" clId="{FA91606B-3B24-49DC-A24C-20479DCBCA8E}" dt="2023-11-22T10:50:52.263" v="2188" actId="1037"/>
          <ac:spMkLst>
            <pc:docMk/>
            <pc:sldMk cId="2006535488" sldId="2147475709"/>
            <ac:spMk id="57" creationId="{D8B8DCF6-A001-4681-91DD-9515F8596355}"/>
          </ac:spMkLst>
        </pc:spChg>
        <pc:grpChg chg="add del mod">
          <ac:chgData name="ALHAMMADI Rayan" userId="2693ed4d-fabb-406d-a744-69ffe8ca3f4b" providerId="ADAL" clId="{FA91606B-3B24-49DC-A24C-20479DCBCA8E}" dt="2023-11-22T10:50:37.622" v="2148" actId="478"/>
          <ac:grpSpMkLst>
            <pc:docMk/>
            <pc:sldMk cId="2006535488" sldId="2147475709"/>
            <ac:grpSpMk id="30" creationId="{94D85D01-D258-38D2-F6C4-5592A3FC4F86}"/>
          </ac:grpSpMkLst>
        </pc:grpChg>
        <pc:grpChg chg="add mod">
          <ac:chgData name="ALHAMMADI Rayan" userId="2693ed4d-fabb-406d-a744-69ffe8ca3f4b" providerId="ADAL" clId="{FA91606B-3B24-49DC-A24C-20479DCBCA8E}" dt="2023-11-22T10:50:52.263" v="2188" actId="1037"/>
          <ac:grpSpMkLst>
            <pc:docMk/>
            <pc:sldMk cId="2006535488" sldId="2147475709"/>
            <ac:grpSpMk id="40" creationId="{540C4BED-DEC9-B818-04DA-F3B9CD51EE83}"/>
          </ac:grpSpMkLst>
        </pc:grpChg>
        <pc:grpChg chg="add mod">
          <ac:chgData name="ALHAMMADI Rayan" userId="2693ed4d-fabb-406d-a744-69ffe8ca3f4b" providerId="ADAL" clId="{FA91606B-3B24-49DC-A24C-20479DCBCA8E}" dt="2023-11-22T10:50:52.263" v="2188" actId="1037"/>
          <ac:grpSpMkLst>
            <pc:docMk/>
            <pc:sldMk cId="2006535488" sldId="2147475709"/>
            <ac:grpSpMk id="46" creationId="{3EAD5541-6747-1BE9-47A0-987B1390A98D}"/>
          </ac:grpSpMkLst>
        </pc:grpChg>
        <pc:picChg chg="del">
          <ac:chgData name="ALHAMMADI Rayan" userId="2693ed4d-fabb-406d-a744-69ffe8ca3f4b" providerId="ADAL" clId="{FA91606B-3B24-49DC-A24C-20479DCBCA8E}" dt="2023-11-22T10:49:44.520" v="2136" actId="478"/>
          <ac:picMkLst>
            <pc:docMk/>
            <pc:sldMk cId="2006535488" sldId="2147475709"/>
            <ac:picMk id="2" creationId="{CCD50003-0197-322E-0B7B-5FE7DF216F49}"/>
          </ac:picMkLst>
        </pc:picChg>
        <pc:picChg chg="del">
          <ac:chgData name="ALHAMMADI Rayan" userId="2693ed4d-fabb-406d-a744-69ffe8ca3f4b" providerId="ADAL" clId="{FA91606B-3B24-49DC-A24C-20479DCBCA8E}" dt="2023-11-22T10:49:44.520" v="2136" actId="478"/>
          <ac:picMkLst>
            <pc:docMk/>
            <pc:sldMk cId="2006535488" sldId="2147475709"/>
            <ac:picMk id="18" creationId="{77E1F445-431F-1DCE-57D3-6BEA97FF5BD1}"/>
          </ac:picMkLst>
        </pc:picChg>
        <pc:picChg chg="del">
          <ac:chgData name="ALHAMMADI Rayan" userId="2693ed4d-fabb-406d-a744-69ffe8ca3f4b" providerId="ADAL" clId="{FA91606B-3B24-49DC-A24C-20479DCBCA8E}" dt="2023-11-22T10:49:44.520" v="2136" actId="478"/>
          <ac:picMkLst>
            <pc:docMk/>
            <pc:sldMk cId="2006535488" sldId="2147475709"/>
            <ac:picMk id="21" creationId="{C07DA5B9-969D-C045-0E5E-6C095EE419D8}"/>
          </ac:picMkLst>
        </pc:picChg>
        <pc:picChg chg="del">
          <ac:chgData name="ALHAMMADI Rayan" userId="2693ed4d-fabb-406d-a744-69ffe8ca3f4b" providerId="ADAL" clId="{FA91606B-3B24-49DC-A24C-20479DCBCA8E}" dt="2023-11-22T10:49:44.520" v="2136" actId="478"/>
          <ac:picMkLst>
            <pc:docMk/>
            <pc:sldMk cId="2006535488" sldId="2147475709"/>
            <ac:picMk id="22" creationId="{80218565-4FC5-710B-2A37-EDCE62AC1AEF}"/>
          </ac:picMkLst>
        </pc:picChg>
        <pc:picChg chg="add mod">
          <ac:chgData name="ALHAMMADI Rayan" userId="2693ed4d-fabb-406d-a744-69ffe8ca3f4b" providerId="ADAL" clId="{FA91606B-3B24-49DC-A24C-20479DCBCA8E}" dt="2023-11-22T10:51:20.816" v="2196" actId="1076"/>
          <ac:picMkLst>
            <pc:docMk/>
            <pc:sldMk cId="2006535488" sldId="2147475709"/>
            <ac:picMk id="28" creationId="{B30D929A-15C9-DCAB-9727-8DA571395AA3}"/>
          </ac:picMkLst>
        </pc:picChg>
        <pc:picChg chg="add mod">
          <ac:chgData name="ALHAMMADI Rayan" userId="2693ed4d-fabb-406d-a744-69ffe8ca3f4b" providerId="ADAL" clId="{FA91606B-3B24-49DC-A24C-20479DCBCA8E}" dt="2023-11-22T10:51:28.876" v="2199" actId="14100"/>
          <ac:picMkLst>
            <pc:docMk/>
            <pc:sldMk cId="2006535488" sldId="2147475709"/>
            <ac:picMk id="29" creationId="{BA8F4BC7-E6F0-9A0C-85AF-6DF9B61BE356}"/>
          </ac:picMkLst>
        </pc:picChg>
        <pc:picChg chg="add mod">
          <ac:chgData name="ALHAMMADI Rayan" userId="2693ed4d-fabb-406d-a744-69ffe8ca3f4b" providerId="ADAL" clId="{FA91606B-3B24-49DC-A24C-20479DCBCA8E}" dt="2023-11-22T10:50:52.263" v="2188" actId="1037"/>
          <ac:picMkLst>
            <pc:docMk/>
            <pc:sldMk cId="2006535488" sldId="2147475709"/>
            <ac:picMk id="37" creationId="{223DAD34-F59B-E0B0-52F0-8CFA7FCA4F94}"/>
          </ac:picMkLst>
        </pc:picChg>
        <pc:cxnChg chg="del">
          <ac:chgData name="ALHAMMADI Rayan" userId="2693ed4d-fabb-406d-a744-69ffe8ca3f4b" providerId="ADAL" clId="{FA91606B-3B24-49DC-A24C-20479DCBCA8E}" dt="2023-11-22T10:49:44.520" v="2136" actId="478"/>
          <ac:cxnSpMkLst>
            <pc:docMk/>
            <pc:sldMk cId="2006535488" sldId="2147475709"/>
            <ac:cxnSpMk id="23" creationId="{CFD2FC4F-2292-04E0-A53D-BD4AC06887FB}"/>
          </ac:cxnSpMkLst>
        </pc:cxnChg>
        <pc:cxnChg chg="del">
          <ac:chgData name="ALHAMMADI Rayan" userId="2693ed4d-fabb-406d-a744-69ffe8ca3f4b" providerId="ADAL" clId="{FA91606B-3B24-49DC-A24C-20479DCBCA8E}" dt="2023-11-22T10:49:44.520" v="2136" actId="478"/>
          <ac:cxnSpMkLst>
            <pc:docMk/>
            <pc:sldMk cId="2006535488" sldId="2147475709"/>
            <ac:cxnSpMk id="24" creationId="{7CD81B7B-92A3-1AB6-F6B6-A5E7937AA75A}"/>
          </ac:cxnSpMkLst>
        </pc:cxnChg>
        <pc:cxnChg chg="del">
          <ac:chgData name="ALHAMMADI Rayan" userId="2693ed4d-fabb-406d-a744-69ffe8ca3f4b" providerId="ADAL" clId="{FA91606B-3B24-49DC-A24C-20479DCBCA8E}" dt="2023-11-22T10:49:44.520" v="2136" actId="478"/>
          <ac:cxnSpMkLst>
            <pc:docMk/>
            <pc:sldMk cId="2006535488" sldId="2147475709"/>
            <ac:cxnSpMk id="25" creationId="{E07E15B2-47E5-1EE9-E014-6268870533FC}"/>
          </ac:cxnSpMkLst>
        </pc:cxnChg>
        <pc:cxnChg chg="add mod">
          <ac:chgData name="ALHAMMADI Rayan" userId="2693ed4d-fabb-406d-a744-69ffe8ca3f4b" providerId="ADAL" clId="{FA91606B-3B24-49DC-A24C-20479DCBCA8E}" dt="2023-11-22T10:49:38.526" v="2135" actId="1038"/>
          <ac:cxnSpMkLst>
            <pc:docMk/>
            <pc:sldMk cId="2006535488" sldId="2147475709"/>
            <ac:cxnSpMk id="27" creationId="{59E3157C-711A-6C00-2770-5DC9CCE984E0}"/>
          </ac:cxnSpMkLst>
        </pc:cxnChg>
        <pc:cxnChg chg="add mod">
          <ac:chgData name="ALHAMMADI Rayan" userId="2693ed4d-fabb-406d-a744-69ffe8ca3f4b" providerId="ADAL" clId="{FA91606B-3B24-49DC-A24C-20479DCBCA8E}" dt="2023-11-22T10:50:18.919" v="2144"/>
          <ac:cxnSpMkLst>
            <pc:docMk/>
            <pc:sldMk cId="2006535488" sldId="2147475709"/>
            <ac:cxnSpMk id="36" creationId="{CB236137-9AFF-9D1D-4501-2190FD8BD37B}"/>
          </ac:cxnSpMkLst>
        </pc:cxnChg>
        <pc:cxnChg chg="mod">
          <ac:chgData name="ALHAMMADI Rayan" userId="2693ed4d-fabb-406d-a744-69ffe8ca3f4b" providerId="ADAL" clId="{FA91606B-3B24-49DC-A24C-20479DCBCA8E}" dt="2023-11-22T10:50:18.919" v="2144"/>
          <ac:cxnSpMkLst>
            <pc:docMk/>
            <pc:sldMk cId="2006535488" sldId="2147475709"/>
            <ac:cxnSpMk id="41" creationId="{A6E14BB0-BB55-C7E4-10F3-FE44EBA3EABB}"/>
          </ac:cxnSpMkLst>
        </pc:cxnChg>
        <pc:cxnChg chg="mod">
          <ac:chgData name="ALHAMMADI Rayan" userId="2693ed4d-fabb-406d-a744-69ffe8ca3f4b" providerId="ADAL" clId="{FA91606B-3B24-49DC-A24C-20479DCBCA8E}" dt="2023-11-22T10:50:18.919" v="2144"/>
          <ac:cxnSpMkLst>
            <pc:docMk/>
            <pc:sldMk cId="2006535488" sldId="2147475709"/>
            <ac:cxnSpMk id="43" creationId="{3DD3DE35-CCE6-B543-615A-203139934A67}"/>
          </ac:cxnSpMkLst>
        </pc:cxnChg>
        <pc:cxnChg chg="mod">
          <ac:chgData name="ALHAMMADI Rayan" userId="2693ed4d-fabb-406d-a744-69ffe8ca3f4b" providerId="ADAL" clId="{FA91606B-3B24-49DC-A24C-20479DCBCA8E}" dt="2023-11-22T10:50:18.919" v="2144"/>
          <ac:cxnSpMkLst>
            <pc:docMk/>
            <pc:sldMk cId="2006535488" sldId="2147475709"/>
            <ac:cxnSpMk id="47" creationId="{649C2EAD-B5E8-C51E-5AD7-C2CCC373E9FA}"/>
          </ac:cxnSpMkLst>
        </pc:cxnChg>
        <pc:cxnChg chg="mod">
          <ac:chgData name="ALHAMMADI Rayan" userId="2693ed4d-fabb-406d-a744-69ffe8ca3f4b" providerId="ADAL" clId="{FA91606B-3B24-49DC-A24C-20479DCBCA8E}" dt="2023-11-22T10:50:18.919" v="2144"/>
          <ac:cxnSpMkLst>
            <pc:docMk/>
            <pc:sldMk cId="2006535488" sldId="2147475709"/>
            <ac:cxnSpMk id="49" creationId="{5FCA72C1-E977-49D3-F74C-C286FCD8D3EE}"/>
          </ac:cxnSpMkLst>
        </pc:cxnChg>
        <pc:cxnChg chg="add mod">
          <ac:chgData name="ALHAMMADI Rayan" userId="2693ed4d-fabb-406d-a744-69ffe8ca3f4b" providerId="ADAL" clId="{FA91606B-3B24-49DC-A24C-20479DCBCA8E}" dt="2023-11-22T10:50:52.263" v="2188" actId="1037"/>
          <ac:cxnSpMkLst>
            <pc:docMk/>
            <pc:sldMk cId="2006535488" sldId="2147475709"/>
            <ac:cxnSpMk id="54" creationId="{B437EEDF-3254-E962-6D4B-E9007879097E}"/>
          </ac:cxnSpMkLst>
        </pc:cxnChg>
        <pc:cxnChg chg="add mod">
          <ac:chgData name="ALHAMMADI Rayan" userId="2693ed4d-fabb-406d-a744-69ffe8ca3f4b" providerId="ADAL" clId="{FA91606B-3B24-49DC-A24C-20479DCBCA8E}" dt="2023-11-22T10:50:52.263" v="2188" actId="1037"/>
          <ac:cxnSpMkLst>
            <pc:docMk/>
            <pc:sldMk cId="2006535488" sldId="2147475709"/>
            <ac:cxnSpMk id="56" creationId="{85A4CFB8-2273-C58B-C9FE-6B1F6B7C392C}"/>
          </ac:cxnSpMkLst>
        </pc:cxnChg>
      </pc:sldChg>
      <pc:sldChg chg="modSp mod">
        <pc:chgData name="ALHAMMADI Rayan" userId="2693ed4d-fabb-406d-a744-69ffe8ca3f4b" providerId="ADAL" clId="{FA91606B-3B24-49DC-A24C-20479DCBCA8E}" dt="2023-11-22T07:30:49.657" v="22" actId="1035"/>
        <pc:sldMkLst>
          <pc:docMk/>
          <pc:sldMk cId="2361175750" sldId="2147475711"/>
        </pc:sldMkLst>
        <pc:spChg chg="mod">
          <ac:chgData name="ALHAMMADI Rayan" userId="2693ed4d-fabb-406d-a744-69ffe8ca3f4b" providerId="ADAL" clId="{FA91606B-3B24-49DC-A24C-20479DCBCA8E}" dt="2023-11-22T07:30:49.657" v="22" actId="1035"/>
          <ac:spMkLst>
            <pc:docMk/>
            <pc:sldMk cId="2361175750" sldId="2147475711"/>
            <ac:spMk id="2" creationId="{D0110DB1-D048-6F22-44FA-5AF2C915ED83}"/>
          </ac:spMkLst>
        </pc:spChg>
      </pc:sldChg>
      <pc:sldChg chg="del">
        <pc:chgData name="ALHAMMADI Rayan" userId="2693ed4d-fabb-406d-a744-69ffe8ca3f4b" providerId="ADAL" clId="{FA91606B-3B24-49DC-A24C-20479DCBCA8E}" dt="2023-11-22T10:40:44.682" v="1925" actId="47"/>
        <pc:sldMkLst>
          <pc:docMk/>
          <pc:sldMk cId="315522930" sldId="2147475712"/>
        </pc:sldMkLst>
      </pc:sldChg>
      <pc:sldChg chg="addSp delSp modSp mod">
        <pc:chgData name="ALHAMMADI Rayan" userId="2693ed4d-fabb-406d-a744-69ffe8ca3f4b" providerId="ADAL" clId="{FA91606B-3B24-49DC-A24C-20479DCBCA8E}" dt="2023-11-22T10:57:26.554" v="2283" actId="207"/>
        <pc:sldMkLst>
          <pc:docMk/>
          <pc:sldMk cId="1919742960" sldId="2147475714"/>
        </pc:sldMkLst>
        <pc:spChg chg="mod">
          <ac:chgData name="ALHAMMADI Rayan" userId="2693ed4d-fabb-406d-a744-69ffe8ca3f4b" providerId="ADAL" clId="{FA91606B-3B24-49DC-A24C-20479DCBCA8E}" dt="2023-11-22T10:56:04.056" v="2253" actId="20577"/>
          <ac:spMkLst>
            <pc:docMk/>
            <pc:sldMk cId="1919742960" sldId="2147475714"/>
            <ac:spMk id="2" creationId="{A5CAE857-D81E-7483-79BD-CFEAD03DB6E4}"/>
          </ac:spMkLst>
        </pc:spChg>
        <pc:spChg chg="add mod">
          <ac:chgData name="ALHAMMADI Rayan" userId="2693ed4d-fabb-406d-a744-69ffe8ca3f4b" providerId="ADAL" clId="{FA91606B-3B24-49DC-A24C-20479DCBCA8E}" dt="2023-11-22T10:56:56.973" v="2280"/>
          <ac:spMkLst>
            <pc:docMk/>
            <pc:sldMk cId="1919742960" sldId="2147475714"/>
            <ac:spMk id="5" creationId="{3BE9C830-251D-745C-EF3A-D5F1A3767EAC}"/>
          </ac:spMkLst>
        </pc:spChg>
        <pc:spChg chg="mod">
          <ac:chgData name="ALHAMMADI Rayan" userId="2693ed4d-fabb-406d-a744-69ffe8ca3f4b" providerId="ADAL" clId="{FA91606B-3B24-49DC-A24C-20479DCBCA8E}" dt="2023-11-22T10:56:56.973" v="2280"/>
          <ac:spMkLst>
            <pc:docMk/>
            <pc:sldMk cId="1919742960" sldId="2147475714"/>
            <ac:spMk id="11" creationId="{696A0B9E-6B01-9797-9C06-D4D08FED7404}"/>
          </ac:spMkLst>
        </pc:spChg>
        <pc:spChg chg="mod">
          <ac:chgData name="ALHAMMADI Rayan" userId="2693ed4d-fabb-406d-a744-69ffe8ca3f4b" providerId="ADAL" clId="{FA91606B-3B24-49DC-A24C-20479DCBCA8E}" dt="2023-11-22T10:56:56.973" v="2280"/>
          <ac:spMkLst>
            <pc:docMk/>
            <pc:sldMk cId="1919742960" sldId="2147475714"/>
            <ac:spMk id="12" creationId="{D861170E-E0BE-A6C4-B1B5-760E9E16D8F4}"/>
          </ac:spMkLst>
        </pc:spChg>
        <pc:spChg chg="mod">
          <ac:chgData name="ALHAMMADI Rayan" userId="2693ed4d-fabb-406d-a744-69ffe8ca3f4b" providerId="ADAL" clId="{FA91606B-3B24-49DC-A24C-20479DCBCA8E}" dt="2023-11-22T10:56:56.973" v="2280"/>
          <ac:spMkLst>
            <pc:docMk/>
            <pc:sldMk cId="1919742960" sldId="2147475714"/>
            <ac:spMk id="13" creationId="{1A207566-C8BC-8DAA-7CB8-1548CDE520CA}"/>
          </ac:spMkLst>
        </pc:spChg>
        <pc:spChg chg="mod">
          <ac:chgData name="ALHAMMADI Rayan" userId="2693ed4d-fabb-406d-a744-69ffe8ca3f4b" providerId="ADAL" clId="{FA91606B-3B24-49DC-A24C-20479DCBCA8E}" dt="2023-11-22T10:56:56.973" v="2280"/>
          <ac:spMkLst>
            <pc:docMk/>
            <pc:sldMk cId="1919742960" sldId="2147475714"/>
            <ac:spMk id="14" creationId="{2F83C7CA-DFE9-1FCF-002A-DC86AB07D596}"/>
          </ac:spMkLst>
        </pc:spChg>
        <pc:spChg chg="mod">
          <ac:chgData name="ALHAMMADI Rayan" userId="2693ed4d-fabb-406d-a744-69ffe8ca3f4b" providerId="ADAL" clId="{FA91606B-3B24-49DC-A24C-20479DCBCA8E}" dt="2023-11-22T10:56:56.973" v="2280"/>
          <ac:spMkLst>
            <pc:docMk/>
            <pc:sldMk cId="1919742960" sldId="2147475714"/>
            <ac:spMk id="15" creationId="{0272A5DA-E1FA-2B5B-CAE2-8D2AA0CEBDE8}"/>
          </ac:spMkLst>
        </pc:spChg>
        <pc:spChg chg="mod">
          <ac:chgData name="ALHAMMADI Rayan" userId="2693ed4d-fabb-406d-a744-69ffe8ca3f4b" providerId="ADAL" clId="{FA91606B-3B24-49DC-A24C-20479DCBCA8E}" dt="2023-11-22T10:56:56.973" v="2280"/>
          <ac:spMkLst>
            <pc:docMk/>
            <pc:sldMk cId="1919742960" sldId="2147475714"/>
            <ac:spMk id="16" creationId="{E77D86A9-E45B-A94F-60A5-6AFA82CC4657}"/>
          </ac:spMkLst>
        </pc:spChg>
        <pc:spChg chg="mod">
          <ac:chgData name="ALHAMMADI Rayan" userId="2693ed4d-fabb-406d-a744-69ffe8ca3f4b" providerId="ADAL" clId="{FA91606B-3B24-49DC-A24C-20479DCBCA8E}" dt="2023-11-22T10:56:56.973" v="2280"/>
          <ac:spMkLst>
            <pc:docMk/>
            <pc:sldMk cId="1919742960" sldId="2147475714"/>
            <ac:spMk id="17" creationId="{3FD75800-782F-629B-6ED3-AD532980B4F1}"/>
          </ac:spMkLst>
        </pc:spChg>
        <pc:spChg chg="mod">
          <ac:chgData name="ALHAMMADI Rayan" userId="2693ed4d-fabb-406d-a744-69ffe8ca3f4b" providerId="ADAL" clId="{FA91606B-3B24-49DC-A24C-20479DCBCA8E}" dt="2023-11-22T10:56:56.973" v="2280"/>
          <ac:spMkLst>
            <pc:docMk/>
            <pc:sldMk cId="1919742960" sldId="2147475714"/>
            <ac:spMk id="18" creationId="{ADB26D11-4A50-E30C-F729-DE759CE66B83}"/>
          </ac:spMkLst>
        </pc:spChg>
        <pc:spChg chg="mod">
          <ac:chgData name="ALHAMMADI Rayan" userId="2693ed4d-fabb-406d-a744-69ffe8ca3f4b" providerId="ADAL" clId="{FA91606B-3B24-49DC-A24C-20479DCBCA8E}" dt="2023-11-22T10:56:56.973" v="2280"/>
          <ac:spMkLst>
            <pc:docMk/>
            <pc:sldMk cId="1919742960" sldId="2147475714"/>
            <ac:spMk id="19" creationId="{B66DCC11-75AA-639B-BA52-8D2E5D6C4749}"/>
          </ac:spMkLst>
        </pc:spChg>
        <pc:spChg chg="mod">
          <ac:chgData name="ALHAMMADI Rayan" userId="2693ed4d-fabb-406d-a744-69ffe8ca3f4b" providerId="ADAL" clId="{FA91606B-3B24-49DC-A24C-20479DCBCA8E}" dt="2023-11-22T10:56:56.973" v="2280"/>
          <ac:spMkLst>
            <pc:docMk/>
            <pc:sldMk cId="1919742960" sldId="2147475714"/>
            <ac:spMk id="20" creationId="{A3C8454A-F755-647C-E460-E6BD556E2837}"/>
          </ac:spMkLst>
        </pc:spChg>
        <pc:spChg chg="mod">
          <ac:chgData name="ALHAMMADI Rayan" userId="2693ed4d-fabb-406d-a744-69ffe8ca3f4b" providerId="ADAL" clId="{FA91606B-3B24-49DC-A24C-20479DCBCA8E}" dt="2023-11-22T10:56:56.973" v="2280"/>
          <ac:spMkLst>
            <pc:docMk/>
            <pc:sldMk cId="1919742960" sldId="2147475714"/>
            <ac:spMk id="21" creationId="{C504DF4A-BC25-7534-5438-76944B9E2CCA}"/>
          </ac:spMkLst>
        </pc:spChg>
        <pc:spChg chg="mod">
          <ac:chgData name="ALHAMMADI Rayan" userId="2693ed4d-fabb-406d-a744-69ffe8ca3f4b" providerId="ADAL" clId="{FA91606B-3B24-49DC-A24C-20479DCBCA8E}" dt="2023-11-22T10:56:56.973" v="2280"/>
          <ac:spMkLst>
            <pc:docMk/>
            <pc:sldMk cId="1919742960" sldId="2147475714"/>
            <ac:spMk id="22" creationId="{AA871D4E-FC1A-83FE-4F06-430067F9DB88}"/>
          </ac:spMkLst>
        </pc:spChg>
        <pc:spChg chg="mod">
          <ac:chgData name="ALHAMMADI Rayan" userId="2693ed4d-fabb-406d-a744-69ffe8ca3f4b" providerId="ADAL" clId="{FA91606B-3B24-49DC-A24C-20479DCBCA8E}" dt="2023-11-22T10:56:56.973" v="2280"/>
          <ac:spMkLst>
            <pc:docMk/>
            <pc:sldMk cId="1919742960" sldId="2147475714"/>
            <ac:spMk id="23" creationId="{8E30F7F3-8B92-0058-401A-3BEADC8E9D2C}"/>
          </ac:spMkLst>
        </pc:spChg>
        <pc:spChg chg="mod">
          <ac:chgData name="ALHAMMADI Rayan" userId="2693ed4d-fabb-406d-a744-69ffe8ca3f4b" providerId="ADAL" clId="{FA91606B-3B24-49DC-A24C-20479DCBCA8E}" dt="2023-11-22T10:56:56.973" v="2280"/>
          <ac:spMkLst>
            <pc:docMk/>
            <pc:sldMk cId="1919742960" sldId="2147475714"/>
            <ac:spMk id="24" creationId="{CE389BE0-B033-483A-1E70-AF5B658DA739}"/>
          </ac:spMkLst>
        </pc:spChg>
        <pc:spChg chg="mod">
          <ac:chgData name="ALHAMMADI Rayan" userId="2693ed4d-fabb-406d-a744-69ffe8ca3f4b" providerId="ADAL" clId="{FA91606B-3B24-49DC-A24C-20479DCBCA8E}" dt="2023-11-22T10:56:56.973" v="2280"/>
          <ac:spMkLst>
            <pc:docMk/>
            <pc:sldMk cId="1919742960" sldId="2147475714"/>
            <ac:spMk id="25" creationId="{C42A1B88-544C-CA4F-FD12-C0DA03C905C5}"/>
          </ac:spMkLst>
        </pc:spChg>
        <pc:spChg chg="mod">
          <ac:chgData name="ALHAMMADI Rayan" userId="2693ed4d-fabb-406d-a744-69ffe8ca3f4b" providerId="ADAL" clId="{FA91606B-3B24-49DC-A24C-20479DCBCA8E}" dt="2023-11-22T10:56:56.973" v="2280"/>
          <ac:spMkLst>
            <pc:docMk/>
            <pc:sldMk cId="1919742960" sldId="2147475714"/>
            <ac:spMk id="26" creationId="{53B8A086-18F1-370F-DA44-7E43619A42B2}"/>
          </ac:spMkLst>
        </pc:spChg>
        <pc:spChg chg="mod">
          <ac:chgData name="ALHAMMADI Rayan" userId="2693ed4d-fabb-406d-a744-69ffe8ca3f4b" providerId="ADAL" clId="{FA91606B-3B24-49DC-A24C-20479DCBCA8E}" dt="2023-11-22T10:56:56.973" v="2280"/>
          <ac:spMkLst>
            <pc:docMk/>
            <pc:sldMk cId="1919742960" sldId="2147475714"/>
            <ac:spMk id="27" creationId="{C478D3A3-5DCF-545F-9E65-97BCF5154716}"/>
          </ac:spMkLst>
        </pc:spChg>
        <pc:spChg chg="mod">
          <ac:chgData name="ALHAMMADI Rayan" userId="2693ed4d-fabb-406d-a744-69ffe8ca3f4b" providerId="ADAL" clId="{FA91606B-3B24-49DC-A24C-20479DCBCA8E}" dt="2023-11-22T10:56:56.973" v="2280"/>
          <ac:spMkLst>
            <pc:docMk/>
            <pc:sldMk cId="1919742960" sldId="2147475714"/>
            <ac:spMk id="28" creationId="{7FE0721F-F4D5-AE0B-D962-A6F4B481B7BB}"/>
          </ac:spMkLst>
        </pc:spChg>
        <pc:spChg chg="mod">
          <ac:chgData name="ALHAMMADI Rayan" userId="2693ed4d-fabb-406d-a744-69ffe8ca3f4b" providerId="ADAL" clId="{FA91606B-3B24-49DC-A24C-20479DCBCA8E}" dt="2023-11-22T10:56:56.973" v="2280"/>
          <ac:spMkLst>
            <pc:docMk/>
            <pc:sldMk cId="1919742960" sldId="2147475714"/>
            <ac:spMk id="29" creationId="{C7ED7F87-4458-3CB2-8C41-BC6A6C4C9C8B}"/>
          </ac:spMkLst>
        </pc:spChg>
        <pc:spChg chg="mod">
          <ac:chgData name="ALHAMMADI Rayan" userId="2693ed4d-fabb-406d-a744-69ffe8ca3f4b" providerId="ADAL" clId="{FA91606B-3B24-49DC-A24C-20479DCBCA8E}" dt="2023-11-22T10:56:56.973" v="2280"/>
          <ac:spMkLst>
            <pc:docMk/>
            <pc:sldMk cId="1919742960" sldId="2147475714"/>
            <ac:spMk id="30" creationId="{9A4E4448-A4FF-A915-9A9B-A291719687A5}"/>
          </ac:spMkLst>
        </pc:spChg>
        <pc:spChg chg="mod">
          <ac:chgData name="ALHAMMADI Rayan" userId="2693ed4d-fabb-406d-a744-69ffe8ca3f4b" providerId="ADAL" clId="{FA91606B-3B24-49DC-A24C-20479DCBCA8E}" dt="2023-11-22T10:56:56.973" v="2280"/>
          <ac:spMkLst>
            <pc:docMk/>
            <pc:sldMk cId="1919742960" sldId="2147475714"/>
            <ac:spMk id="31" creationId="{F5583EA0-5AB0-6114-A242-874670BADD0B}"/>
          </ac:spMkLst>
        </pc:spChg>
        <pc:spChg chg="mod">
          <ac:chgData name="ALHAMMADI Rayan" userId="2693ed4d-fabb-406d-a744-69ffe8ca3f4b" providerId="ADAL" clId="{FA91606B-3B24-49DC-A24C-20479DCBCA8E}" dt="2023-11-22T10:56:56.973" v="2280"/>
          <ac:spMkLst>
            <pc:docMk/>
            <pc:sldMk cId="1919742960" sldId="2147475714"/>
            <ac:spMk id="32" creationId="{FE2A4D8B-12B7-F507-224B-9665018C1ED2}"/>
          </ac:spMkLst>
        </pc:spChg>
        <pc:spChg chg="mod">
          <ac:chgData name="ALHAMMADI Rayan" userId="2693ed4d-fabb-406d-a744-69ffe8ca3f4b" providerId="ADAL" clId="{FA91606B-3B24-49DC-A24C-20479DCBCA8E}" dt="2023-11-22T10:56:56.973" v="2280"/>
          <ac:spMkLst>
            <pc:docMk/>
            <pc:sldMk cId="1919742960" sldId="2147475714"/>
            <ac:spMk id="33" creationId="{CED21213-E0CD-2FD8-3C55-0E3BF9E79A1B}"/>
          </ac:spMkLst>
        </pc:spChg>
        <pc:spChg chg="mod">
          <ac:chgData name="ALHAMMADI Rayan" userId="2693ed4d-fabb-406d-a744-69ffe8ca3f4b" providerId="ADAL" clId="{FA91606B-3B24-49DC-A24C-20479DCBCA8E}" dt="2023-11-22T10:56:56.973" v="2280"/>
          <ac:spMkLst>
            <pc:docMk/>
            <pc:sldMk cId="1919742960" sldId="2147475714"/>
            <ac:spMk id="35" creationId="{D86963ED-50DE-441B-23AF-0DD348F73CF4}"/>
          </ac:spMkLst>
        </pc:spChg>
        <pc:spChg chg="del">
          <ac:chgData name="ALHAMMADI Rayan" userId="2693ed4d-fabb-406d-a744-69ffe8ca3f4b" providerId="ADAL" clId="{FA91606B-3B24-49DC-A24C-20479DCBCA8E}" dt="2023-11-22T10:56:28.266" v="2271" actId="478"/>
          <ac:spMkLst>
            <pc:docMk/>
            <pc:sldMk cId="1919742960" sldId="2147475714"/>
            <ac:spMk id="36" creationId="{564611F6-0526-9299-C854-C2BF90461753}"/>
          </ac:spMkLst>
        </pc:spChg>
        <pc:spChg chg="del">
          <ac:chgData name="ALHAMMADI Rayan" userId="2693ed4d-fabb-406d-a744-69ffe8ca3f4b" providerId="ADAL" clId="{FA91606B-3B24-49DC-A24C-20479DCBCA8E}" dt="2023-11-22T10:56:30.384" v="2272" actId="478"/>
          <ac:spMkLst>
            <pc:docMk/>
            <pc:sldMk cId="1919742960" sldId="2147475714"/>
            <ac:spMk id="37" creationId="{550D0F9A-57A7-89D0-F624-6A8E5CDC478D}"/>
          </ac:spMkLst>
        </pc:spChg>
        <pc:spChg chg="del">
          <ac:chgData name="ALHAMMADI Rayan" userId="2693ed4d-fabb-406d-a744-69ffe8ca3f4b" providerId="ADAL" clId="{FA91606B-3B24-49DC-A24C-20479DCBCA8E}" dt="2023-11-22T10:56:28.266" v="2271" actId="478"/>
          <ac:spMkLst>
            <pc:docMk/>
            <pc:sldMk cId="1919742960" sldId="2147475714"/>
            <ac:spMk id="41" creationId="{909B7E7A-CA98-6620-CDA9-32978CC6DB45}"/>
          </ac:spMkLst>
        </pc:spChg>
        <pc:spChg chg="del">
          <ac:chgData name="ALHAMMADI Rayan" userId="2693ed4d-fabb-406d-a744-69ffe8ca3f4b" providerId="ADAL" clId="{FA91606B-3B24-49DC-A24C-20479DCBCA8E}" dt="2023-11-22T10:56:28.266" v="2271" actId="478"/>
          <ac:spMkLst>
            <pc:docMk/>
            <pc:sldMk cId="1919742960" sldId="2147475714"/>
            <ac:spMk id="45" creationId="{7EFC1838-8799-EF2B-91FE-D75E2829D568}"/>
          </ac:spMkLst>
        </pc:spChg>
        <pc:spChg chg="del">
          <ac:chgData name="ALHAMMADI Rayan" userId="2693ed4d-fabb-406d-a744-69ffe8ca3f4b" providerId="ADAL" clId="{FA91606B-3B24-49DC-A24C-20479DCBCA8E}" dt="2023-11-22T10:56:28.266" v="2271" actId="478"/>
          <ac:spMkLst>
            <pc:docMk/>
            <pc:sldMk cId="1919742960" sldId="2147475714"/>
            <ac:spMk id="49" creationId="{61A9393F-2D82-088D-5F00-091C19B48E13}"/>
          </ac:spMkLst>
        </pc:spChg>
        <pc:spChg chg="del">
          <ac:chgData name="ALHAMMADI Rayan" userId="2693ed4d-fabb-406d-a744-69ffe8ca3f4b" providerId="ADAL" clId="{FA91606B-3B24-49DC-A24C-20479DCBCA8E}" dt="2023-11-22T10:56:28.266" v="2271" actId="478"/>
          <ac:spMkLst>
            <pc:docMk/>
            <pc:sldMk cId="1919742960" sldId="2147475714"/>
            <ac:spMk id="53" creationId="{FD36BF55-8D02-B189-47AA-1D9E2C5F78E4}"/>
          </ac:spMkLst>
        </pc:spChg>
        <pc:spChg chg="del">
          <ac:chgData name="ALHAMMADI Rayan" userId="2693ed4d-fabb-406d-a744-69ffe8ca3f4b" providerId="ADAL" clId="{FA91606B-3B24-49DC-A24C-20479DCBCA8E}" dt="2023-11-22T10:56:28.266" v="2271" actId="478"/>
          <ac:spMkLst>
            <pc:docMk/>
            <pc:sldMk cId="1919742960" sldId="2147475714"/>
            <ac:spMk id="57" creationId="{D31B65C8-8899-A3F7-A8EE-92A192BFB56B}"/>
          </ac:spMkLst>
        </pc:spChg>
        <pc:spChg chg="mod">
          <ac:chgData name="ALHAMMADI Rayan" userId="2693ed4d-fabb-406d-a744-69ffe8ca3f4b" providerId="ADAL" clId="{FA91606B-3B24-49DC-A24C-20479DCBCA8E}" dt="2023-11-22T10:56:56.973" v="2280"/>
          <ac:spMkLst>
            <pc:docMk/>
            <pc:sldMk cId="1919742960" sldId="2147475714"/>
            <ac:spMk id="58" creationId="{F181AEB1-3E0E-871A-C460-B5EEBB3E4450}"/>
          </ac:spMkLst>
        </pc:spChg>
        <pc:spChg chg="mod">
          <ac:chgData name="ALHAMMADI Rayan" userId="2693ed4d-fabb-406d-a744-69ffe8ca3f4b" providerId="ADAL" clId="{FA91606B-3B24-49DC-A24C-20479DCBCA8E}" dt="2023-11-22T10:56:56.973" v="2280"/>
          <ac:spMkLst>
            <pc:docMk/>
            <pc:sldMk cId="1919742960" sldId="2147475714"/>
            <ac:spMk id="86" creationId="{4BDA06D2-9F93-0BAD-878F-E2B23A79A7A8}"/>
          </ac:spMkLst>
        </pc:spChg>
        <pc:spChg chg="mod">
          <ac:chgData name="ALHAMMADI Rayan" userId="2693ed4d-fabb-406d-a744-69ffe8ca3f4b" providerId="ADAL" clId="{FA91606B-3B24-49DC-A24C-20479DCBCA8E}" dt="2023-11-22T10:56:56.973" v="2280"/>
          <ac:spMkLst>
            <pc:docMk/>
            <pc:sldMk cId="1919742960" sldId="2147475714"/>
            <ac:spMk id="87" creationId="{8DCE94CE-1CC1-93C1-8BC0-0DA036D23859}"/>
          </ac:spMkLst>
        </pc:spChg>
        <pc:spChg chg="mod">
          <ac:chgData name="ALHAMMADI Rayan" userId="2693ed4d-fabb-406d-a744-69ffe8ca3f4b" providerId="ADAL" clId="{FA91606B-3B24-49DC-A24C-20479DCBCA8E}" dt="2023-11-22T10:56:56.973" v="2280"/>
          <ac:spMkLst>
            <pc:docMk/>
            <pc:sldMk cId="1919742960" sldId="2147475714"/>
            <ac:spMk id="88" creationId="{761229F9-078E-7D87-BB41-00DE33523747}"/>
          </ac:spMkLst>
        </pc:spChg>
        <pc:spChg chg="mod">
          <ac:chgData name="ALHAMMADI Rayan" userId="2693ed4d-fabb-406d-a744-69ffe8ca3f4b" providerId="ADAL" clId="{FA91606B-3B24-49DC-A24C-20479DCBCA8E}" dt="2023-11-22T10:56:56.973" v="2280"/>
          <ac:spMkLst>
            <pc:docMk/>
            <pc:sldMk cId="1919742960" sldId="2147475714"/>
            <ac:spMk id="89" creationId="{E2223BD8-427E-D800-597B-465F5A7C6098}"/>
          </ac:spMkLst>
        </pc:spChg>
        <pc:spChg chg="mod">
          <ac:chgData name="ALHAMMADI Rayan" userId="2693ed4d-fabb-406d-a744-69ffe8ca3f4b" providerId="ADAL" clId="{FA91606B-3B24-49DC-A24C-20479DCBCA8E}" dt="2023-11-22T10:56:56.973" v="2280"/>
          <ac:spMkLst>
            <pc:docMk/>
            <pc:sldMk cId="1919742960" sldId="2147475714"/>
            <ac:spMk id="90" creationId="{EEC08832-7B68-ADE7-7D45-B52D0AD03B03}"/>
          </ac:spMkLst>
        </pc:spChg>
        <pc:spChg chg="mod">
          <ac:chgData name="ALHAMMADI Rayan" userId="2693ed4d-fabb-406d-a744-69ffe8ca3f4b" providerId="ADAL" clId="{FA91606B-3B24-49DC-A24C-20479DCBCA8E}" dt="2023-11-22T10:56:56.973" v="2280"/>
          <ac:spMkLst>
            <pc:docMk/>
            <pc:sldMk cId="1919742960" sldId="2147475714"/>
            <ac:spMk id="91" creationId="{34A5A018-C9C4-99EF-AC29-F826C228B98A}"/>
          </ac:spMkLst>
        </pc:spChg>
        <pc:spChg chg="mod">
          <ac:chgData name="ALHAMMADI Rayan" userId="2693ed4d-fabb-406d-a744-69ffe8ca3f4b" providerId="ADAL" clId="{FA91606B-3B24-49DC-A24C-20479DCBCA8E}" dt="2023-11-22T10:56:56.973" v="2280"/>
          <ac:spMkLst>
            <pc:docMk/>
            <pc:sldMk cId="1919742960" sldId="2147475714"/>
            <ac:spMk id="92" creationId="{75CD183B-ECE5-EED8-AEB5-C5F9CD6FA392}"/>
          </ac:spMkLst>
        </pc:spChg>
        <pc:spChg chg="mod">
          <ac:chgData name="ALHAMMADI Rayan" userId="2693ed4d-fabb-406d-a744-69ffe8ca3f4b" providerId="ADAL" clId="{FA91606B-3B24-49DC-A24C-20479DCBCA8E}" dt="2023-11-22T10:56:56.973" v="2280"/>
          <ac:spMkLst>
            <pc:docMk/>
            <pc:sldMk cId="1919742960" sldId="2147475714"/>
            <ac:spMk id="93" creationId="{2EE27560-BD18-9EE6-32C4-D1424F6B35DF}"/>
          </ac:spMkLst>
        </pc:spChg>
        <pc:spChg chg="mod">
          <ac:chgData name="ALHAMMADI Rayan" userId="2693ed4d-fabb-406d-a744-69ffe8ca3f4b" providerId="ADAL" clId="{FA91606B-3B24-49DC-A24C-20479DCBCA8E}" dt="2023-11-22T10:56:56.973" v="2280"/>
          <ac:spMkLst>
            <pc:docMk/>
            <pc:sldMk cId="1919742960" sldId="2147475714"/>
            <ac:spMk id="94" creationId="{28F8E877-872C-60C0-9051-B85B6B541DA2}"/>
          </ac:spMkLst>
        </pc:spChg>
        <pc:spChg chg="mod">
          <ac:chgData name="ALHAMMADI Rayan" userId="2693ed4d-fabb-406d-a744-69ffe8ca3f4b" providerId="ADAL" clId="{FA91606B-3B24-49DC-A24C-20479DCBCA8E}" dt="2023-11-22T10:56:56.973" v="2280"/>
          <ac:spMkLst>
            <pc:docMk/>
            <pc:sldMk cId="1919742960" sldId="2147475714"/>
            <ac:spMk id="95" creationId="{DFDFA990-B3D4-DCEA-03C5-B645C4A15E84}"/>
          </ac:spMkLst>
        </pc:spChg>
        <pc:spChg chg="mod">
          <ac:chgData name="ALHAMMADI Rayan" userId="2693ed4d-fabb-406d-a744-69ffe8ca3f4b" providerId="ADAL" clId="{FA91606B-3B24-49DC-A24C-20479DCBCA8E}" dt="2023-11-22T10:56:56.973" v="2280"/>
          <ac:spMkLst>
            <pc:docMk/>
            <pc:sldMk cId="1919742960" sldId="2147475714"/>
            <ac:spMk id="96" creationId="{AA35E984-FA9E-9C3C-52BD-CE95CB181DB7}"/>
          </ac:spMkLst>
        </pc:spChg>
        <pc:spChg chg="mod">
          <ac:chgData name="ALHAMMADI Rayan" userId="2693ed4d-fabb-406d-a744-69ffe8ca3f4b" providerId="ADAL" clId="{FA91606B-3B24-49DC-A24C-20479DCBCA8E}" dt="2023-11-22T10:56:56.973" v="2280"/>
          <ac:spMkLst>
            <pc:docMk/>
            <pc:sldMk cId="1919742960" sldId="2147475714"/>
            <ac:spMk id="97" creationId="{C5084E1A-22DF-C3E7-3BEB-C552A4CFF444}"/>
          </ac:spMkLst>
        </pc:spChg>
        <pc:spChg chg="mod">
          <ac:chgData name="ALHAMMADI Rayan" userId="2693ed4d-fabb-406d-a744-69ffe8ca3f4b" providerId="ADAL" clId="{FA91606B-3B24-49DC-A24C-20479DCBCA8E}" dt="2023-11-22T10:56:56.973" v="2280"/>
          <ac:spMkLst>
            <pc:docMk/>
            <pc:sldMk cId="1919742960" sldId="2147475714"/>
            <ac:spMk id="98" creationId="{B97282FF-E1DF-6353-BBB2-E12B4140C7F1}"/>
          </ac:spMkLst>
        </pc:spChg>
        <pc:spChg chg="mod">
          <ac:chgData name="ALHAMMADI Rayan" userId="2693ed4d-fabb-406d-a744-69ffe8ca3f4b" providerId="ADAL" clId="{FA91606B-3B24-49DC-A24C-20479DCBCA8E}" dt="2023-11-22T10:56:56.973" v="2280"/>
          <ac:spMkLst>
            <pc:docMk/>
            <pc:sldMk cId="1919742960" sldId="2147475714"/>
            <ac:spMk id="99" creationId="{FEAEC2EB-B097-A116-E249-DB6D9F16B292}"/>
          </ac:spMkLst>
        </pc:spChg>
        <pc:spChg chg="mod">
          <ac:chgData name="ALHAMMADI Rayan" userId="2693ed4d-fabb-406d-a744-69ffe8ca3f4b" providerId="ADAL" clId="{FA91606B-3B24-49DC-A24C-20479DCBCA8E}" dt="2023-11-22T10:56:56.973" v="2280"/>
          <ac:spMkLst>
            <pc:docMk/>
            <pc:sldMk cId="1919742960" sldId="2147475714"/>
            <ac:spMk id="100" creationId="{2BA6341C-0872-8138-D85A-16D181F8D5E1}"/>
          </ac:spMkLst>
        </pc:spChg>
        <pc:spChg chg="mod">
          <ac:chgData name="ALHAMMADI Rayan" userId="2693ed4d-fabb-406d-a744-69ffe8ca3f4b" providerId="ADAL" clId="{FA91606B-3B24-49DC-A24C-20479DCBCA8E}" dt="2023-11-22T10:56:56.973" v="2280"/>
          <ac:spMkLst>
            <pc:docMk/>
            <pc:sldMk cId="1919742960" sldId="2147475714"/>
            <ac:spMk id="101" creationId="{BB9A15A2-FD6E-5197-91AD-6741B11EF727}"/>
          </ac:spMkLst>
        </pc:spChg>
        <pc:spChg chg="mod">
          <ac:chgData name="ALHAMMADI Rayan" userId="2693ed4d-fabb-406d-a744-69ffe8ca3f4b" providerId="ADAL" clId="{FA91606B-3B24-49DC-A24C-20479DCBCA8E}" dt="2023-11-22T10:56:56.973" v="2280"/>
          <ac:spMkLst>
            <pc:docMk/>
            <pc:sldMk cId="1919742960" sldId="2147475714"/>
            <ac:spMk id="102" creationId="{7DAEC10C-2C58-D992-7073-A1F908476DDE}"/>
          </ac:spMkLst>
        </pc:spChg>
        <pc:spChg chg="mod">
          <ac:chgData name="ALHAMMADI Rayan" userId="2693ed4d-fabb-406d-a744-69ffe8ca3f4b" providerId="ADAL" clId="{FA91606B-3B24-49DC-A24C-20479DCBCA8E}" dt="2023-11-22T10:56:56.973" v="2280"/>
          <ac:spMkLst>
            <pc:docMk/>
            <pc:sldMk cId="1919742960" sldId="2147475714"/>
            <ac:spMk id="103" creationId="{1F01AE68-87BD-C8F2-CF52-C15E51E228F6}"/>
          </ac:spMkLst>
        </pc:spChg>
        <pc:spChg chg="mod">
          <ac:chgData name="ALHAMMADI Rayan" userId="2693ed4d-fabb-406d-a744-69ffe8ca3f4b" providerId="ADAL" clId="{FA91606B-3B24-49DC-A24C-20479DCBCA8E}" dt="2023-11-22T10:56:56.973" v="2280"/>
          <ac:spMkLst>
            <pc:docMk/>
            <pc:sldMk cId="1919742960" sldId="2147475714"/>
            <ac:spMk id="104" creationId="{9FD8E474-3350-F1A5-E06F-7CF5B5EA75B8}"/>
          </ac:spMkLst>
        </pc:spChg>
        <pc:spChg chg="mod">
          <ac:chgData name="ALHAMMADI Rayan" userId="2693ed4d-fabb-406d-a744-69ffe8ca3f4b" providerId="ADAL" clId="{FA91606B-3B24-49DC-A24C-20479DCBCA8E}" dt="2023-11-22T10:56:56.973" v="2280"/>
          <ac:spMkLst>
            <pc:docMk/>
            <pc:sldMk cId="1919742960" sldId="2147475714"/>
            <ac:spMk id="105" creationId="{2D22A797-2BAF-5B97-D004-08CC1F831A78}"/>
          </ac:spMkLst>
        </pc:spChg>
        <pc:spChg chg="mod">
          <ac:chgData name="ALHAMMADI Rayan" userId="2693ed4d-fabb-406d-a744-69ffe8ca3f4b" providerId="ADAL" clId="{FA91606B-3B24-49DC-A24C-20479DCBCA8E}" dt="2023-11-22T10:56:56.973" v="2280"/>
          <ac:spMkLst>
            <pc:docMk/>
            <pc:sldMk cId="1919742960" sldId="2147475714"/>
            <ac:spMk id="106" creationId="{A065A453-D483-18CF-ACA4-EF8C58D6E672}"/>
          </ac:spMkLst>
        </pc:spChg>
        <pc:spChg chg="mod">
          <ac:chgData name="ALHAMMADI Rayan" userId="2693ed4d-fabb-406d-a744-69ffe8ca3f4b" providerId="ADAL" clId="{FA91606B-3B24-49DC-A24C-20479DCBCA8E}" dt="2023-11-22T10:56:56.973" v="2280"/>
          <ac:spMkLst>
            <pc:docMk/>
            <pc:sldMk cId="1919742960" sldId="2147475714"/>
            <ac:spMk id="107" creationId="{B9EABFF1-7F8D-1743-BADB-5BAC4F3D12AF}"/>
          </ac:spMkLst>
        </pc:spChg>
        <pc:spChg chg="mod">
          <ac:chgData name="ALHAMMADI Rayan" userId="2693ed4d-fabb-406d-a744-69ffe8ca3f4b" providerId="ADAL" clId="{FA91606B-3B24-49DC-A24C-20479DCBCA8E}" dt="2023-11-22T10:56:56.973" v="2280"/>
          <ac:spMkLst>
            <pc:docMk/>
            <pc:sldMk cId="1919742960" sldId="2147475714"/>
            <ac:spMk id="108" creationId="{B779C660-13D5-F2E4-620B-1D51536E8095}"/>
          </ac:spMkLst>
        </pc:spChg>
        <pc:spChg chg="mod">
          <ac:chgData name="ALHAMMADI Rayan" userId="2693ed4d-fabb-406d-a744-69ffe8ca3f4b" providerId="ADAL" clId="{FA91606B-3B24-49DC-A24C-20479DCBCA8E}" dt="2023-11-22T10:56:56.973" v="2280"/>
          <ac:spMkLst>
            <pc:docMk/>
            <pc:sldMk cId="1919742960" sldId="2147475714"/>
            <ac:spMk id="109" creationId="{DC821B91-942F-5C55-590B-4FF55592800C}"/>
          </ac:spMkLst>
        </pc:spChg>
        <pc:spChg chg="mod">
          <ac:chgData name="ALHAMMADI Rayan" userId="2693ed4d-fabb-406d-a744-69ffe8ca3f4b" providerId="ADAL" clId="{FA91606B-3B24-49DC-A24C-20479DCBCA8E}" dt="2023-11-22T10:56:56.973" v="2280"/>
          <ac:spMkLst>
            <pc:docMk/>
            <pc:sldMk cId="1919742960" sldId="2147475714"/>
            <ac:spMk id="110" creationId="{66E69CEE-3911-7AB8-A150-2C62D6C9D7B6}"/>
          </ac:spMkLst>
        </pc:spChg>
        <pc:spChg chg="mod">
          <ac:chgData name="ALHAMMADI Rayan" userId="2693ed4d-fabb-406d-a744-69ffe8ca3f4b" providerId="ADAL" clId="{FA91606B-3B24-49DC-A24C-20479DCBCA8E}" dt="2023-11-22T10:56:56.973" v="2280"/>
          <ac:spMkLst>
            <pc:docMk/>
            <pc:sldMk cId="1919742960" sldId="2147475714"/>
            <ac:spMk id="111" creationId="{DA66877B-BED9-4F5D-C47F-7E9F19513A3A}"/>
          </ac:spMkLst>
        </pc:spChg>
        <pc:spChg chg="mod">
          <ac:chgData name="ALHAMMADI Rayan" userId="2693ed4d-fabb-406d-a744-69ffe8ca3f4b" providerId="ADAL" clId="{FA91606B-3B24-49DC-A24C-20479DCBCA8E}" dt="2023-11-22T10:56:56.973" v="2280"/>
          <ac:spMkLst>
            <pc:docMk/>
            <pc:sldMk cId="1919742960" sldId="2147475714"/>
            <ac:spMk id="112" creationId="{CED81D8C-B1ED-F98C-6334-EA2C40A96F2E}"/>
          </ac:spMkLst>
        </pc:spChg>
        <pc:spChg chg="mod">
          <ac:chgData name="ALHAMMADI Rayan" userId="2693ed4d-fabb-406d-a744-69ffe8ca3f4b" providerId="ADAL" clId="{FA91606B-3B24-49DC-A24C-20479DCBCA8E}" dt="2023-11-22T10:56:56.973" v="2280"/>
          <ac:spMkLst>
            <pc:docMk/>
            <pc:sldMk cId="1919742960" sldId="2147475714"/>
            <ac:spMk id="113" creationId="{179DADE3-BC81-BBF4-7D20-3DB9C41313F7}"/>
          </ac:spMkLst>
        </pc:spChg>
        <pc:spChg chg="mod">
          <ac:chgData name="ALHAMMADI Rayan" userId="2693ed4d-fabb-406d-a744-69ffe8ca3f4b" providerId="ADAL" clId="{FA91606B-3B24-49DC-A24C-20479DCBCA8E}" dt="2023-11-22T10:56:56.973" v="2280"/>
          <ac:spMkLst>
            <pc:docMk/>
            <pc:sldMk cId="1919742960" sldId="2147475714"/>
            <ac:spMk id="114" creationId="{7384C880-145A-55A3-6C32-24B69BF2DCFC}"/>
          </ac:spMkLst>
        </pc:spChg>
        <pc:spChg chg="mod">
          <ac:chgData name="ALHAMMADI Rayan" userId="2693ed4d-fabb-406d-a744-69ffe8ca3f4b" providerId="ADAL" clId="{FA91606B-3B24-49DC-A24C-20479DCBCA8E}" dt="2023-11-22T10:56:56.973" v="2280"/>
          <ac:spMkLst>
            <pc:docMk/>
            <pc:sldMk cId="1919742960" sldId="2147475714"/>
            <ac:spMk id="115" creationId="{21E697C8-B1CF-4D00-D8F8-AE7697954E05}"/>
          </ac:spMkLst>
        </pc:spChg>
        <pc:spChg chg="mod">
          <ac:chgData name="ALHAMMADI Rayan" userId="2693ed4d-fabb-406d-a744-69ffe8ca3f4b" providerId="ADAL" clId="{FA91606B-3B24-49DC-A24C-20479DCBCA8E}" dt="2023-11-22T10:56:56.973" v="2280"/>
          <ac:spMkLst>
            <pc:docMk/>
            <pc:sldMk cId="1919742960" sldId="2147475714"/>
            <ac:spMk id="116" creationId="{959CCEF5-94CC-700D-8352-732FA71D3A0F}"/>
          </ac:spMkLst>
        </pc:spChg>
        <pc:spChg chg="mod">
          <ac:chgData name="ALHAMMADI Rayan" userId="2693ed4d-fabb-406d-a744-69ffe8ca3f4b" providerId="ADAL" clId="{FA91606B-3B24-49DC-A24C-20479DCBCA8E}" dt="2023-11-22T10:56:56.973" v="2280"/>
          <ac:spMkLst>
            <pc:docMk/>
            <pc:sldMk cId="1919742960" sldId="2147475714"/>
            <ac:spMk id="117" creationId="{D43C99F9-7D03-F48E-0674-F04BDEF3C398}"/>
          </ac:spMkLst>
        </pc:spChg>
        <pc:spChg chg="mod">
          <ac:chgData name="ALHAMMADI Rayan" userId="2693ed4d-fabb-406d-a744-69ffe8ca3f4b" providerId="ADAL" clId="{FA91606B-3B24-49DC-A24C-20479DCBCA8E}" dt="2023-11-22T10:56:56.973" v="2280"/>
          <ac:spMkLst>
            <pc:docMk/>
            <pc:sldMk cId="1919742960" sldId="2147475714"/>
            <ac:spMk id="118" creationId="{F6C21813-4576-4AA4-0670-F68C1BE0AFF4}"/>
          </ac:spMkLst>
        </pc:spChg>
        <pc:spChg chg="mod">
          <ac:chgData name="ALHAMMADI Rayan" userId="2693ed4d-fabb-406d-a744-69ffe8ca3f4b" providerId="ADAL" clId="{FA91606B-3B24-49DC-A24C-20479DCBCA8E}" dt="2023-11-22T10:56:56.973" v="2280"/>
          <ac:spMkLst>
            <pc:docMk/>
            <pc:sldMk cId="1919742960" sldId="2147475714"/>
            <ac:spMk id="119" creationId="{CF96A693-46D4-75C5-AF5F-A5885030977A}"/>
          </ac:spMkLst>
        </pc:spChg>
        <pc:spChg chg="mod">
          <ac:chgData name="ALHAMMADI Rayan" userId="2693ed4d-fabb-406d-a744-69ffe8ca3f4b" providerId="ADAL" clId="{FA91606B-3B24-49DC-A24C-20479DCBCA8E}" dt="2023-11-22T10:56:56.973" v="2280"/>
          <ac:spMkLst>
            <pc:docMk/>
            <pc:sldMk cId="1919742960" sldId="2147475714"/>
            <ac:spMk id="120" creationId="{F888C9A4-6D48-A838-EC7F-12EF83F8D989}"/>
          </ac:spMkLst>
        </pc:spChg>
        <pc:spChg chg="mod">
          <ac:chgData name="ALHAMMADI Rayan" userId="2693ed4d-fabb-406d-a744-69ffe8ca3f4b" providerId="ADAL" clId="{FA91606B-3B24-49DC-A24C-20479DCBCA8E}" dt="2023-11-22T10:56:56.973" v="2280"/>
          <ac:spMkLst>
            <pc:docMk/>
            <pc:sldMk cId="1919742960" sldId="2147475714"/>
            <ac:spMk id="121" creationId="{E3A9C34E-B198-E76C-943C-764D80A26F00}"/>
          </ac:spMkLst>
        </pc:spChg>
        <pc:spChg chg="mod">
          <ac:chgData name="ALHAMMADI Rayan" userId="2693ed4d-fabb-406d-a744-69ffe8ca3f4b" providerId="ADAL" clId="{FA91606B-3B24-49DC-A24C-20479DCBCA8E}" dt="2023-11-22T10:56:56.973" v="2280"/>
          <ac:spMkLst>
            <pc:docMk/>
            <pc:sldMk cId="1919742960" sldId="2147475714"/>
            <ac:spMk id="122" creationId="{309F10DF-F619-8978-803F-5ED19C4D0CDB}"/>
          </ac:spMkLst>
        </pc:spChg>
        <pc:spChg chg="mod">
          <ac:chgData name="ALHAMMADI Rayan" userId="2693ed4d-fabb-406d-a744-69ffe8ca3f4b" providerId="ADAL" clId="{FA91606B-3B24-49DC-A24C-20479DCBCA8E}" dt="2023-11-22T10:56:56.973" v="2280"/>
          <ac:spMkLst>
            <pc:docMk/>
            <pc:sldMk cId="1919742960" sldId="2147475714"/>
            <ac:spMk id="123" creationId="{CABA415B-B3F7-8E78-E86F-7A5F3C3E52AD}"/>
          </ac:spMkLst>
        </pc:spChg>
        <pc:spChg chg="mod">
          <ac:chgData name="ALHAMMADI Rayan" userId="2693ed4d-fabb-406d-a744-69ffe8ca3f4b" providerId="ADAL" clId="{FA91606B-3B24-49DC-A24C-20479DCBCA8E}" dt="2023-11-22T10:56:56.973" v="2280"/>
          <ac:spMkLst>
            <pc:docMk/>
            <pc:sldMk cId="1919742960" sldId="2147475714"/>
            <ac:spMk id="124" creationId="{354A4B55-6AAE-3DF1-5DB2-5AD1AD463B51}"/>
          </ac:spMkLst>
        </pc:spChg>
        <pc:spChg chg="mod">
          <ac:chgData name="ALHAMMADI Rayan" userId="2693ed4d-fabb-406d-a744-69ffe8ca3f4b" providerId="ADAL" clId="{FA91606B-3B24-49DC-A24C-20479DCBCA8E}" dt="2023-11-22T10:56:56.973" v="2280"/>
          <ac:spMkLst>
            <pc:docMk/>
            <pc:sldMk cId="1919742960" sldId="2147475714"/>
            <ac:spMk id="125" creationId="{D2BDF7D3-9A0D-3F80-76B9-66D30246ED9D}"/>
          </ac:spMkLst>
        </pc:spChg>
        <pc:spChg chg="mod">
          <ac:chgData name="ALHAMMADI Rayan" userId="2693ed4d-fabb-406d-a744-69ffe8ca3f4b" providerId="ADAL" clId="{FA91606B-3B24-49DC-A24C-20479DCBCA8E}" dt="2023-11-22T10:56:56.973" v="2280"/>
          <ac:spMkLst>
            <pc:docMk/>
            <pc:sldMk cId="1919742960" sldId="2147475714"/>
            <ac:spMk id="126" creationId="{D2A8686A-69A1-F20B-417A-513705440D5E}"/>
          </ac:spMkLst>
        </pc:spChg>
        <pc:spChg chg="mod">
          <ac:chgData name="ALHAMMADI Rayan" userId="2693ed4d-fabb-406d-a744-69ffe8ca3f4b" providerId="ADAL" clId="{FA91606B-3B24-49DC-A24C-20479DCBCA8E}" dt="2023-11-22T10:56:56.973" v="2280"/>
          <ac:spMkLst>
            <pc:docMk/>
            <pc:sldMk cId="1919742960" sldId="2147475714"/>
            <ac:spMk id="127" creationId="{F6448DF7-E3B6-48C1-88E7-EB0118C6393C}"/>
          </ac:spMkLst>
        </pc:spChg>
        <pc:spChg chg="mod">
          <ac:chgData name="ALHAMMADI Rayan" userId="2693ed4d-fabb-406d-a744-69ffe8ca3f4b" providerId="ADAL" clId="{FA91606B-3B24-49DC-A24C-20479DCBCA8E}" dt="2023-11-22T10:56:56.973" v="2280"/>
          <ac:spMkLst>
            <pc:docMk/>
            <pc:sldMk cId="1919742960" sldId="2147475714"/>
            <ac:spMk id="128" creationId="{7FADC27F-6EE3-4D3D-CC4C-DB147736EB0B}"/>
          </ac:spMkLst>
        </pc:spChg>
        <pc:spChg chg="mod">
          <ac:chgData name="ALHAMMADI Rayan" userId="2693ed4d-fabb-406d-a744-69ffe8ca3f4b" providerId="ADAL" clId="{FA91606B-3B24-49DC-A24C-20479DCBCA8E}" dt="2023-11-22T10:56:56.973" v="2280"/>
          <ac:spMkLst>
            <pc:docMk/>
            <pc:sldMk cId="1919742960" sldId="2147475714"/>
            <ac:spMk id="129" creationId="{279F45AC-A494-3024-65E1-02D3DCE60BD7}"/>
          </ac:spMkLst>
        </pc:spChg>
        <pc:spChg chg="mod">
          <ac:chgData name="ALHAMMADI Rayan" userId="2693ed4d-fabb-406d-a744-69ffe8ca3f4b" providerId="ADAL" clId="{FA91606B-3B24-49DC-A24C-20479DCBCA8E}" dt="2023-11-22T10:56:56.973" v="2280"/>
          <ac:spMkLst>
            <pc:docMk/>
            <pc:sldMk cId="1919742960" sldId="2147475714"/>
            <ac:spMk id="130" creationId="{14B01B30-3973-2530-6A39-78225581C21C}"/>
          </ac:spMkLst>
        </pc:spChg>
        <pc:spChg chg="mod">
          <ac:chgData name="ALHAMMADI Rayan" userId="2693ed4d-fabb-406d-a744-69ffe8ca3f4b" providerId="ADAL" clId="{FA91606B-3B24-49DC-A24C-20479DCBCA8E}" dt="2023-11-22T10:56:56.973" v="2280"/>
          <ac:spMkLst>
            <pc:docMk/>
            <pc:sldMk cId="1919742960" sldId="2147475714"/>
            <ac:spMk id="131" creationId="{533625B9-187A-49B1-DCEB-CB680DAE16A2}"/>
          </ac:spMkLst>
        </pc:spChg>
        <pc:spChg chg="mod">
          <ac:chgData name="ALHAMMADI Rayan" userId="2693ed4d-fabb-406d-a744-69ffe8ca3f4b" providerId="ADAL" clId="{FA91606B-3B24-49DC-A24C-20479DCBCA8E}" dt="2023-11-22T10:56:56.973" v="2280"/>
          <ac:spMkLst>
            <pc:docMk/>
            <pc:sldMk cId="1919742960" sldId="2147475714"/>
            <ac:spMk id="132" creationId="{A424C52F-A780-E8E7-CFA9-5A366FC6E28F}"/>
          </ac:spMkLst>
        </pc:spChg>
        <pc:spChg chg="mod">
          <ac:chgData name="ALHAMMADI Rayan" userId="2693ed4d-fabb-406d-a744-69ffe8ca3f4b" providerId="ADAL" clId="{FA91606B-3B24-49DC-A24C-20479DCBCA8E}" dt="2023-11-22T10:56:56.973" v="2280"/>
          <ac:spMkLst>
            <pc:docMk/>
            <pc:sldMk cId="1919742960" sldId="2147475714"/>
            <ac:spMk id="133" creationId="{5A82F77A-FD0B-9024-C782-EFAFA74E8970}"/>
          </ac:spMkLst>
        </pc:spChg>
        <pc:spChg chg="mod">
          <ac:chgData name="ALHAMMADI Rayan" userId="2693ed4d-fabb-406d-a744-69ffe8ca3f4b" providerId="ADAL" clId="{FA91606B-3B24-49DC-A24C-20479DCBCA8E}" dt="2023-11-22T10:56:56.973" v="2280"/>
          <ac:spMkLst>
            <pc:docMk/>
            <pc:sldMk cId="1919742960" sldId="2147475714"/>
            <ac:spMk id="134" creationId="{593F5E17-9F94-56C0-F028-1278251AB365}"/>
          </ac:spMkLst>
        </pc:spChg>
        <pc:spChg chg="mod">
          <ac:chgData name="ALHAMMADI Rayan" userId="2693ed4d-fabb-406d-a744-69ffe8ca3f4b" providerId="ADAL" clId="{FA91606B-3B24-49DC-A24C-20479DCBCA8E}" dt="2023-11-22T10:56:56.973" v="2280"/>
          <ac:spMkLst>
            <pc:docMk/>
            <pc:sldMk cId="1919742960" sldId="2147475714"/>
            <ac:spMk id="135" creationId="{EF2F613F-6B53-F3BB-E6F0-937AD9F1959E}"/>
          </ac:spMkLst>
        </pc:spChg>
        <pc:spChg chg="mod">
          <ac:chgData name="ALHAMMADI Rayan" userId="2693ed4d-fabb-406d-a744-69ffe8ca3f4b" providerId="ADAL" clId="{FA91606B-3B24-49DC-A24C-20479DCBCA8E}" dt="2023-11-22T10:56:56.973" v="2280"/>
          <ac:spMkLst>
            <pc:docMk/>
            <pc:sldMk cId="1919742960" sldId="2147475714"/>
            <ac:spMk id="136" creationId="{5586AF52-0561-A468-FD33-0696957A9CE3}"/>
          </ac:spMkLst>
        </pc:spChg>
        <pc:spChg chg="mod">
          <ac:chgData name="ALHAMMADI Rayan" userId="2693ed4d-fabb-406d-a744-69ffe8ca3f4b" providerId="ADAL" clId="{FA91606B-3B24-49DC-A24C-20479DCBCA8E}" dt="2023-11-22T10:56:56.973" v="2280"/>
          <ac:spMkLst>
            <pc:docMk/>
            <pc:sldMk cId="1919742960" sldId="2147475714"/>
            <ac:spMk id="137" creationId="{34D1C2BC-A164-7269-2D0B-9C40921AF3DF}"/>
          </ac:spMkLst>
        </pc:spChg>
        <pc:spChg chg="mod">
          <ac:chgData name="ALHAMMADI Rayan" userId="2693ed4d-fabb-406d-a744-69ffe8ca3f4b" providerId="ADAL" clId="{FA91606B-3B24-49DC-A24C-20479DCBCA8E}" dt="2023-11-22T10:56:56.973" v="2280"/>
          <ac:spMkLst>
            <pc:docMk/>
            <pc:sldMk cId="1919742960" sldId="2147475714"/>
            <ac:spMk id="138" creationId="{17160B1F-D51E-3A46-A3D5-EC6EA6B29CAB}"/>
          </ac:spMkLst>
        </pc:spChg>
        <pc:spChg chg="mod">
          <ac:chgData name="ALHAMMADI Rayan" userId="2693ed4d-fabb-406d-a744-69ffe8ca3f4b" providerId="ADAL" clId="{FA91606B-3B24-49DC-A24C-20479DCBCA8E}" dt="2023-11-22T10:56:56.973" v="2280"/>
          <ac:spMkLst>
            <pc:docMk/>
            <pc:sldMk cId="1919742960" sldId="2147475714"/>
            <ac:spMk id="139" creationId="{8BC2376C-9945-8179-5112-A658EA3FAB92}"/>
          </ac:spMkLst>
        </pc:spChg>
        <pc:spChg chg="mod">
          <ac:chgData name="ALHAMMADI Rayan" userId="2693ed4d-fabb-406d-a744-69ffe8ca3f4b" providerId="ADAL" clId="{FA91606B-3B24-49DC-A24C-20479DCBCA8E}" dt="2023-11-22T10:56:56.973" v="2280"/>
          <ac:spMkLst>
            <pc:docMk/>
            <pc:sldMk cId="1919742960" sldId="2147475714"/>
            <ac:spMk id="140" creationId="{DD356C59-14AB-4977-16FB-30DFBA997DDF}"/>
          </ac:spMkLst>
        </pc:spChg>
        <pc:spChg chg="mod">
          <ac:chgData name="ALHAMMADI Rayan" userId="2693ed4d-fabb-406d-a744-69ffe8ca3f4b" providerId="ADAL" clId="{FA91606B-3B24-49DC-A24C-20479DCBCA8E}" dt="2023-11-22T10:56:56.973" v="2280"/>
          <ac:spMkLst>
            <pc:docMk/>
            <pc:sldMk cId="1919742960" sldId="2147475714"/>
            <ac:spMk id="141" creationId="{3977268C-A5BB-CF97-23EC-A74FC3B9798E}"/>
          </ac:spMkLst>
        </pc:spChg>
        <pc:spChg chg="mod">
          <ac:chgData name="ALHAMMADI Rayan" userId="2693ed4d-fabb-406d-a744-69ffe8ca3f4b" providerId="ADAL" clId="{FA91606B-3B24-49DC-A24C-20479DCBCA8E}" dt="2023-11-22T10:56:56.973" v="2280"/>
          <ac:spMkLst>
            <pc:docMk/>
            <pc:sldMk cId="1919742960" sldId="2147475714"/>
            <ac:spMk id="142" creationId="{8631F4FE-C16B-BBBE-E466-3AFE074D0EBD}"/>
          </ac:spMkLst>
        </pc:spChg>
        <pc:spChg chg="mod">
          <ac:chgData name="ALHAMMADI Rayan" userId="2693ed4d-fabb-406d-a744-69ffe8ca3f4b" providerId="ADAL" clId="{FA91606B-3B24-49DC-A24C-20479DCBCA8E}" dt="2023-11-22T10:56:56.973" v="2280"/>
          <ac:spMkLst>
            <pc:docMk/>
            <pc:sldMk cId="1919742960" sldId="2147475714"/>
            <ac:spMk id="143" creationId="{07C898AB-3589-E0C3-68CC-AB298286BF66}"/>
          </ac:spMkLst>
        </pc:spChg>
        <pc:spChg chg="mod">
          <ac:chgData name="ALHAMMADI Rayan" userId="2693ed4d-fabb-406d-a744-69ffe8ca3f4b" providerId="ADAL" clId="{FA91606B-3B24-49DC-A24C-20479DCBCA8E}" dt="2023-11-22T10:56:56.973" v="2280"/>
          <ac:spMkLst>
            <pc:docMk/>
            <pc:sldMk cId="1919742960" sldId="2147475714"/>
            <ac:spMk id="144" creationId="{A795A1E1-F56A-E4C3-A700-0BCAA3D06AB6}"/>
          </ac:spMkLst>
        </pc:spChg>
        <pc:spChg chg="mod">
          <ac:chgData name="ALHAMMADI Rayan" userId="2693ed4d-fabb-406d-a744-69ffe8ca3f4b" providerId="ADAL" clId="{FA91606B-3B24-49DC-A24C-20479DCBCA8E}" dt="2023-11-22T10:56:56.973" v="2280"/>
          <ac:spMkLst>
            <pc:docMk/>
            <pc:sldMk cId="1919742960" sldId="2147475714"/>
            <ac:spMk id="145" creationId="{A3F400A1-ED90-D20B-2089-D96B9D69BB1F}"/>
          </ac:spMkLst>
        </pc:spChg>
        <pc:spChg chg="mod">
          <ac:chgData name="ALHAMMADI Rayan" userId="2693ed4d-fabb-406d-a744-69ffe8ca3f4b" providerId="ADAL" clId="{FA91606B-3B24-49DC-A24C-20479DCBCA8E}" dt="2023-11-22T10:56:56.973" v="2280"/>
          <ac:spMkLst>
            <pc:docMk/>
            <pc:sldMk cId="1919742960" sldId="2147475714"/>
            <ac:spMk id="146" creationId="{F9754216-0E94-159E-5C87-D5C061A368A1}"/>
          </ac:spMkLst>
        </pc:spChg>
        <pc:spChg chg="mod">
          <ac:chgData name="ALHAMMADI Rayan" userId="2693ed4d-fabb-406d-a744-69ffe8ca3f4b" providerId="ADAL" clId="{FA91606B-3B24-49DC-A24C-20479DCBCA8E}" dt="2023-11-22T10:56:56.973" v="2280"/>
          <ac:spMkLst>
            <pc:docMk/>
            <pc:sldMk cId="1919742960" sldId="2147475714"/>
            <ac:spMk id="147" creationId="{EF9571FB-9795-295A-F150-03E4F0152882}"/>
          </ac:spMkLst>
        </pc:spChg>
        <pc:spChg chg="mod">
          <ac:chgData name="ALHAMMADI Rayan" userId="2693ed4d-fabb-406d-a744-69ffe8ca3f4b" providerId="ADAL" clId="{FA91606B-3B24-49DC-A24C-20479DCBCA8E}" dt="2023-11-22T10:56:56.973" v="2280"/>
          <ac:spMkLst>
            <pc:docMk/>
            <pc:sldMk cId="1919742960" sldId="2147475714"/>
            <ac:spMk id="148" creationId="{1D4E03AB-C444-0527-6F6D-FF05D6A7E12E}"/>
          </ac:spMkLst>
        </pc:spChg>
        <pc:spChg chg="mod">
          <ac:chgData name="ALHAMMADI Rayan" userId="2693ed4d-fabb-406d-a744-69ffe8ca3f4b" providerId="ADAL" clId="{FA91606B-3B24-49DC-A24C-20479DCBCA8E}" dt="2023-11-22T10:56:56.973" v="2280"/>
          <ac:spMkLst>
            <pc:docMk/>
            <pc:sldMk cId="1919742960" sldId="2147475714"/>
            <ac:spMk id="149" creationId="{BF1E29A2-CF25-FC57-530E-1E0540C40EB2}"/>
          </ac:spMkLst>
        </pc:spChg>
        <pc:spChg chg="mod">
          <ac:chgData name="ALHAMMADI Rayan" userId="2693ed4d-fabb-406d-a744-69ffe8ca3f4b" providerId="ADAL" clId="{FA91606B-3B24-49DC-A24C-20479DCBCA8E}" dt="2023-11-22T10:56:56.973" v="2280"/>
          <ac:spMkLst>
            <pc:docMk/>
            <pc:sldMk cId="1919742960" sldId="2147475714"/>
            <ac:spMk id="150" creationId="{A425289E-DCCA-DF34-A318-6BE6E338F894}"/>
          </ac:spMkLst>
        </pc:spChg>
        <pc:spChg chg="mod">
          <ac:chgData name="ALHAMMADI Rayan" userId="2693ed4d-fabb-406d-a744-69ffe8ca3f4b" providerId="ADAL" clId="{FA91606B-3B24-49DC-A24C-20479DCBCA8E}" dt="2023-11-22T10:56:56.973" v="2280"/>
          <ac:spMkLst>
            <pc:docMk/>
            <pc:sldMk cId="1919742960" sldId="2147475714"/>
            <ac:spMk id="151" creationId="{BFA2DFF6-D2AB-03C0-D486-CDD449F3F35E}"/>
          </ac:spMkLst>
        </pc:spChg>
        <pc:spChg chg="mod">
          <ac:chgData name="ALHAMMADI Rayan" userId="2693ed4d-fabb-406d-a744-69ffe8ca3f4b" providerId="ADAL" clId="{FA91606B-3B24-49DC-A24C-20479DCBCA8E}" dt="2023-11-22T10:56:56.973" v="2280"/>
          <ac:spMkLst>
            <pc:docMk/>
            <pc:sldMk cId="1919742960" sldId="2147475714"/>
            <ac:spMk id="152" creationId="{6798247E-3370-45FF-F12F-9368D3FFF192}"/>
          </ac:spMkLst>
        </pc:spChg>
        <pc:spChg chg="mod">
          <ac:chgData name="ALHAMMADI Rayan" userId="2693ed4d-fabb-406d-a744-69ffe8ca3f4b" providerId="ADAL" clId="{FA91606B-3B24-49DC-A24C-20479DCBCA8E}" dt="2023-11-22T10:56:56.973" v="2280"/>
          <ac:spMkLst>
            <pc:docMk/>
            <pc:sldMk cId="1919742960" sldId="2147475714"/>
            <ac:spMk id="153" creationId="{1C0EBDF3-8246-A0F0-371E-6874D34E029A}"/>
          </ac:spMkLst>
        </pc:spChg>
        <pc:spChg chg="mod">
          <ac:chgData name="ALHAMMADI Rayan" userId="2693ed4d-fabb-406d-a744-69ffe8ca3f4b" providerId="ADAL" clId="{FA91606B-3B24-49DC-A24C-20479DCBCA8E}" dt="2023-11-22T10:56:56.973" v="2280"/>
          <ac:spMkLst>
            <pc:docMk/>
            <pc:sldMk cId="1919742960" sldId="2147475714"/>
            <ac:spMk id="154" creationId="{A27E7B3B-BD87-51EB-BCE6-2BC01130040E}"/>
          </ac:spMkLst>
        </pc:spChg>
        <pc:spChg chg="mod">
          <ac:chgData name="ALHAMMADI Rayan" userId="2693ed4d-fabb-406d-a744-69ffe8ca3f4b" providerId="ADAL" clId="{FA91606B-3B24-49DC-A24C-20479DCBCA8E}" dt="2023-11-22T10:56:56.973" v="2280"/>
          <ac:spMkLst>
            <pc:docMk/>
            <pc:sldMk cId="1919742960" sldId="2147475714"/>
            <ac:spMk id="155" creationId="{D4C30C61-F769-BA1D-93F2-E0449B2B637F}"/>
          </ac:spMkLst>
        </pc:spChg>
        <pc:spChg chg="mod">
          <ac:chgData name="ALHAMMADI Rayan" userId="2693ed4d-fabb-406d-a744-69ffe8ca3f4b" providerId="ADAL" clId="{FA91606B-3B24-49DC-A24C-20479DCBCA8E}" dt="2023-11-22T10:56:56.973" v="2280"/>
          <ac:spMkLst>
            <pc:docMk/>
            <pc:sldMk cId="1919742960" sldId="2147475714"/>
            <ac:spMk id="156" creationId="{409231B7-52B9-7FB3-302F-037F0728AF42}"/>
          </ac:spMkLst>
        </pc:spChg>
        <pc:spChg chg="mod">
          <ac:chgData name="ALHAMMADI Rayan" userId="2693ed4d-fabb-406d-a744-69ffe8ca3f4b" providerId="ADAL" clId="{FA91606B-3B24-49DC-A24C-20479DCBCA8E}" dt="2023-11-22T10:56:56.973" v="2280"/>
          <ac:spMkLst>
            <pc:docMk/>
            <pc:sldMk cId="1919742960" sldId="2147475714"/>
            <ac:spMk id="157" creationId="{4D01BA9A-80D1-485F-1AC4-39D91FEBD024}"/>
          </ac:spMkLst>
        </pc:spChg>
        <pc:spChg chg="mod">
          <ac:chgData name="ALHAMMADI Rayan" userId="2693ed4d-fabb-406d-a744-69ffe8ca3f4b" providerId="ADAL" clId="{FA91606B-3B24-49DC-A24C-20479DCBCA8E}" dt="2023-11-22T10:56:56.973" v="2280"/>
          <ac:spMkLst>
            <pc:docMk/>
            <pc:sldMk cId="1919742960" sldId="2147475714"/>
            <ac:spMk id="158" creationId="{ADBFC281-F9D8-3F76-2DCE-18293374412A}"/>
          </ac:spMkLst>
        </pc:spChg>
        <pc:spChg chg="mod">
          <ac:chgData name="ALHAMMADI Rayan" userId="2693ed4d-fabb-406d-a744-69ffe8ca3f4b" providerId="ADAL" clId="{FA91606B-3B24-49DC-A24C-20479DCBCA8E}" dt="2023-11-22T10:56:56.973" v="2280"/>
          <ac:spMkLst>
            <pc:docMk/>
            <pc:sldMk cId="1919742960" sldId="2147475714"/>
            <ac:spMk id="159" creationId="{90D2D426-EB93-779A-8EBA-A73AD8DAA031}"/>
          </ac:spMkLst>
        </pc:spChg>
        <pc:spChg chg="mod">
          <ac:chgData name="ALHAMMADI Rayan" userId="2693ed4d-fabb-406d-a744-69ffe8ca3f4b" providerId="ADAL" clId="{FA91606B-3B24-49DC-A24C-20479DCBCA8E}" dt="2023-11-22T10:56:56.973" v="2280"/>
          <ac:spMkLst>
            <pc:docMk/>
            <pc:sldMk cId="1919742960" sldId="2147475714"/>
            <ac:spMk id="160" creationId="{B1D71FE7-5672-9EE8-A3DE-B65D50C5F8A3}"/>
          </ac:spMkLst>
        </pc:spChg>
        <pc:spChg chg="mod">
          <ac:chgData name="ALHAMMADI Rayan" userId="2693ed4d-fabb-406d-a744-69ffe8ca3f4b" providerId="ADAL" clId="{FA91606B-3B24-49DC-A24C-20479DCBCA8E}" dt="2023-11-22T10:56:56.973" v="2280"/>
          <ac:spMkLst>
            <pc:docMk/>
            <pc:sldMk cId="1919742960" sldId="2147475714"/>
            <ac:spMk id="161" creationId="{0D8ACA2B-E284-C74A-60B9-FF469ECB2446}"/>
          </ac:spMkLst>
        </pc:spChg>
        <pc:spChg chg="mod">
          <ac:chgData name="ALHAMMADI Rayan" userId="2693ed4d-fabb-406d-a744-69ffe8ca3f4b" providerId="ADAL" clId="{FA91606B-3B24-49DC-A24C-20479DCBCA8E}" dt="2023-11-22T10:56:56.973" v="2280"/>
          <ac:spMkLst>
            <pc:docMk/>
            <pc:sldMk cId="1919742960" sldId="2147475714"/>
            <ac:spMk id="162" creationId="{7985BBDA-F598-FEA6-9922-F8509604B0CF}"/>
          </ac:spMkLst>
        </pc:spChg>
        <pc:spChg chg="mod">
          <ac:chgData name="ALHAMMADI Rayan" userId="2693ed4d-fabb-406d-a744-69ffe8ca3f4b" providerId="ADAL" clId="{FA91606B-3B24-49DC-A24C-20479DCBCA8E}" dt="2023-11-22T10:56:56.973" v="2280"/>
          <ac:spMkLst>
            <pc:docMk/>
            <pc:sldMk cId="1919742960" sldId="2147475714"/>
            <ac:spMk id="163" creationId="{F81E9356-3E69-2406-4660-FD3C38BF20E1}"/>
          </ac:spMkLst>
        </pc:spChg>
        <pc:spChg chg="mod">
          <ac:chgData name="ALHAMMADI Rayan" userId="2693ed4d-fabb-406d-a744-69ffe8ca3f4b" providerId="ADAL" clId="{FA91606B-3B24-49DC-A24C-20479DCBCA8E}" dt="2023-11-22T10:56:56.973" v="2280"/>
          <ac:spMkLst>
            <pc:docMk/>
            <pc:sldMk cId="1919742960" sldId="2147475714"/>
            <ac:spMk id="164" creationId="{D8DB9400-A323-AB0A-FE0F-A51B1DCD5892}"/>
          </ac:spMkLst>
        </pc:spChg>
        <pc:spChg chg="mod">
          <ac:chgData name="ALHAMMADI Rayan" userId="2693ed4d-fabb-406d-a744-69ffe8ca3f4b" providerId="ADAL" clId="{FA91606B-3B24-49DC-A24C-20479DCBCA8E}" dt="2023-11-22T10:56:56.973" v="2280"/>
          <ac:spMkLst>
            <pc:docMk/>
            <pc:sldMk cId="1919742960" sldId="2147475714"/>
            <ac:spMk id="165" creationId="{2CA6E770-9900-1EFD-2F78-63D2EEACAE0A}"/>
          </ac:spMkLst>
        </pc:spChg>
        <pc:spChg chg="mod">
          <ac:chgData name="ALHAMMADI Rayan" userId="2693ed4d-fabb-406d-a744-69ffe8ca3f4b" providerId="ADAL" clId="{FA91606B-3B24-49DC-A24C-20479DCBCA8E}" dt="2023-11-22T10:56:56.973" v="2280"/>
          <ac:spMkLst>
            <pc:docMk/>
            <pc:sldMk cId="1919742960" sldId="2147475714"/>
            <ac:spMk id="166" creationId="{3A7863AB-6B50-9EFA-17C8-0CDC7B36AE1C}"/>
          </ac:spMkLst>
        </pc:spChg>
        <pc:spChg chg="mod">
          <ac:chgData name="ALHAMMADI Rayan" userId="2693ed4d-fabb-406d-a744-69ffe8ca3f4b" providerId="ADAL" clId="{FA91606B-3B24-49DC-A24C-20479DCBCA8E}" dt="2023-11-22T10:56:56.973" v="2280"/>
          <ac:spMkLst>
            <pc:docMk/>
            <pc:sldMk cId="1919742960" sldId="2147475714"/>
            <ac:spMk id="167" creationId="{EA1F0852-C292-2002-3A83-089F2CF7DC79}"/>
          </ac:spMkLst>
        </pc:spChg>
        <pc:spChg chg="mod">
          <ac:chgData name="ALHAMMADI Rayan" userId="2693ed4d-fabb-406d-a744-69ffe8ca3f4b" providerId="ADAL" clId="{FA91606B-3B24-49DC-A24C-20479DCBCA8E}" dt="2023-11-22T10:56:56.973" v="2280"/>
          <ac:spMkLst>
            <pc:docMk/>
            <pc:sldMk cId="1919742960" sldId="2147475714"/>
            <ac:spMk id="168" creationId="{D23D8D2C-5B71-4A4D-0F07-25AA4EFC6BB7}"/>
          </ac:spMkLst>
        </pc:spChg>
        <pc:spChg chg="mod">
          <ac:chgData name="ALHAMMADI Rayan" userId="2693ed4d-fabb-406d-a744-69ffe8ca3f4b" providerId="ADAL" clId="{FA91606B-3B24-49DC-A24C-20479DCBCA8E}" dt="2023-11-22T10:56:56.973" v="2280"/>
          <ac:spMkLst>
            <pc:docMk/>
            <pc:sldMk cId="1919742960" sldId="2147475714"/>
            <ac:spMk id="169" creationId="{C78445A2-9B96-405F-5D38-8BD0C87FF4F9}"/>
          </ac:spMkLst>
        </pc:spChg>
        <pc:spChg chg="mod">
          <ac:chgData name="ALHAMMADI Rayan" userId="2693ed4d-fabb-406d-a744-69ffe8ca3f4b" providerId="ADAL" clId="{FA91606B-3B24-49DC-A24C-20479DCBCA8E}" dt="2023-11-22T10:56:56.973" v="2280"/>
          <ac:spMkLst>
            <pc:docMk/>
            <pc:sldMk cId="1919742960" sldId="2147475714"/>
            <ac:spMk id="170" creationId="{41DC1E32-439F-C6B2-D93D-EB28C9096D5E}"/>
          </ac:spMkLst>
        </pc:spChg>
        <pc:spChg chg="mod">
          <ac:chgData name="ALHAMMADI Rayan" userId="2693ed4d-fabb-406d-a744-69ffe8ca3f4b" providerId="ADAL" clId="{FA91606B-3B24-49DC-A24C-20479DCBCA8E}" dt="2023-11-22T10:56:56.973" v="2280"/>
          <ac:spMkLst>
            <pc:docMk/>
            <pc:sldMk cId="1919742960" sldId="2147475714"/>
            <ac:spMk id="171" creationId="{6B1DA347-EF53-7146-AAE4-374B72DF1139}"/>
          </ac:spMkLst>
        </pc:spChg>
        <pc:spChg chg="mod">
          <ac:chgData name="ALHAMMADI Rayan" userId="2693ed4d-fabb-406d-a744-69ffe8ca3f4b" providerId="ADAL" clId="{FA91606B-3B24-49DC-A24C-20479DCBCA8E}" dt="2023-11-22T10:56:56.973" v="2280"/>
          <ac:spMkLst>
            <pc:docMk/>
            <pc:sldMk cId="1919742960" sldId="2147475714"/>
            <ac:spMk id="172" creationId="{8C2761C1-E693-2C46-8900-2D73CFD1ED55}"/>
          </ac:spMkLst>
        </pc:spChg>
        <pc:spChg chg="mod">
          <ac:chgData name="ALHAMMADI Rayan" userId="2693ed4d-fabb-406d-a744-69ffe8ca3f4b" providerId="ADAL" clId="{FA91606B-3B24-49DC-A24C-20479DCBCA8E}" dt="2023-11-22T10:56:56.973" v="2280"/>
          <ac:spMkLst>
            <pc:docMk/>
            <pc:sldMk cId="1919742960" sldId="2147475714"/>
            <ac:spMk id="173" creationId="{5F8223EA-CDD7-4738-72BC-8FA2AE3A2A0F}"/>
          </ac:spMkLst>
        </pc:spChg>
        <pc:spChg chg="mod">
          <ac:chgData name="ALHAMMADI Rayan" userId="2693ed4d-fabb-406d-a744-69ffe8ca3f4b" providerId="ADAL" clId="{FA91606B-3B24-49DC-A24C-20479DCBCA8E}" dt="2023-11-22T10:56:56.973" v="2280"/>
          <ac:spMkLst>
            <pc:docMk/>
            <pc:sldMk cId="1919742960" sldId="2147475714"/>
            <ac:spMk id="174" creationId="{4B3B7B34-9A8F-E465-5202-D44F3EFCFE2B}"/>
          </ac:spMkLst>
        </pc:spChg>
        <pc:spChg chg="mod">
          <ac:chgData name="ALHAMMADI Rayan" userId="2693ed4d-fabb-406d-a744-69ffe8ca3f4b" providerId="ADAL" clId="{FA91606B-3B24-49DC-A24C-20479DCBCA8E}" dt="2023-11-22T10:56:56.973" v="2280"/>
          <ac:spMkLst>
            <pc:docMk/>
            <pc:sldMk cId="1919742960" sldId="2147475714"/>
            <ac:spMk id="175" creationId="{5B2C0928-A100-0A33-EA82-4159FD5204E7}"/>
          </ac:spMkLst>
        </pc:spChg>
        <pc:spChg chg="mod">
          <ac:chgData name="ALHAMMADI Rayan" userId="2693ed4d-fabb-406d-a744-69ffe8ca3f4b" providerId="ADAL" clId="{FA91606B-3B24-49DC-A24C-20479DCBCA8E}" dt="2023-11-22T10:56:56.973" v="2280"/>
          <ac:spMkLst>
            <pc:docMk/>
            <pc:sldMk cId="1919742960" sldId="2147475714"/>
            <ac:spMk id="176" creationId="{2FD038E6-10CD-49BB-CCA7-5AE67181ECD3}"/>
          </ac:spMkLst>
        </pc:spChg>
        <pc:spChg chg="mod">
          <ac:chgData name="ALHAMMADI Rayan" userId="2693ed4d-fabb-406d-a744-69ffe8ca3f4b" providerId="ADAL" clId="{FA91606B-3B24-49DC-A24C-20479DCBCA8E}" dt="2023-11-22T10:56:56.973" v="2280"/>
          <ac:spMkLst>
            <pc:docMk/>
            <pc:sldMk cId="1919742960" sldId="2147475714"/>
            <ac:spMk id="177" creationId="{63718209-DB89-1934-51B5-B58549415D73}"/>
          </ac:spMkLst>
        </pc:spChg>
        <pc:spChg chg="mod">
          <ac:chgData name="ALHAMMADI Rayan" userId="2693ed4d-fabb-406d-a744-69ffe8ca3f4b" providerId="ADAL" clId="{FA91606B-3B24-49DC-A24C-20479DCBCA8E}" dt="2023-11-22T10:56:56.973" v="2280"/>
          <ac:spMkLst>
            <pc:docMk/>
            <pc:sldMk cId="1919742960" sldId="2147475714"/>
            <ac:spMk id="178" creationId="{A55B228C-E294-60F9-9E1F-B1B05138D987}"/>
          </ac:spMkLst>
        </pc:spChg>
        <pc:spChg chg="mod">
          <ac:chgData name="ALHAMMADI Rayan" userId="2693ed4d-fabb-406d-a744-69ffe8ca3f4b" providerId="ADAL" clId="{FA91606B-3B24-49DC-A24C-20479DCBCA8E}" dt="2023-11-22T10:56:56.973" v="2280"/>
          <ac:spMkLst>
            <pc:docMk/>
            <pc:sldMk cId="1919742960" sldId="2147475714"/>
            <ac:spMk id="179" creationId="{17BC9732-6A22-F0C2-9023-CE0681C0F561}"/>
          </ac:spMkLst>
        </pc:spChg>
        <pc:spChg chg="mod">
          <ac:chgData name="ALHAMMADI Rayan" userId="2693ed4d-fabb-406d-a744-69ffe8ca3f4b" providerId="ADAL" clId="{FA91606B-3B24-49DC-A24C-20479DCBCA8E}" dt="2023-11-22T10:56:56.973" v="2280"/>
          <ac:spMkLst>
            <pc:docMk/>
            <pc:sldMk cId="1919742960" sldId="2147475714"/>
            <ac:spMk id="180" creationId="{BD37A253-DBBC-7797-ECE5-01D300B35C13}"/>
          </ac:spMkLst>
        </pc:spChg>
        <pc:spChg chg="mod">
          <ac:chgData name="ALHAMMADI Rayan" userId="2693ed4d-fabb-406d-a744-69ffe8ca3f4b" providerId="ADAL" clId="{FA91606B-3B24-49DC-A24C-20479DCBCA8E}" dt="2023-11-22T10:56:56.973" v="2280"/>
          <ac:spMkLst>
            <pc:docMk/>
            <pc:sldMk cId="1919742960" sldId="2147475714"/>
            <ac:spMk id="181" creationId="{97604FF1-5C1E-3562-F0E2-0C57C8FD92C5}"/>
          </ac:spMkLst>
        </pc:spChg>
        <pc:spChg chg="mod">
          <ac:chgData name="ALHAMMADI Rayan" userId="2693ed4d-fabb-406d-a744-69ffe8ca3f4b" providerId="ADAL" clId="{FA91606B-3B24-49DC-A24C-20479DCBCA8E}" dt="2023-11-22T10:56:56.973" v="2280"/>
          <ac:spMkLst>
            <pc:docMk/>
            <pc:sldMk cId="1919742960" sldId="2147475714"/>
            <ac:spMk id="182" creationId="{B7CCEC18-F954-0F26-C587-64DD7FA1AC54}"/>
          </ac:spMkLst>
        </pc:spChg>
        <pc:spChg chg="mod">
          <ac:chgData name="ALHAMMADI Rayan" userId="2693ed4d-fabb-406d-a744-69ffe8ca3f4b" providerId="ADAL" clId="{FA91606B-3B24-49DC-A24C-20479DCBCA8E}" dt="2023-11-22T10:56:56.973" v="2280"/>
          <ac:spMkLst>
            <pc:docMk/>
            <pc:sldMk cId="1919742960" sldId="2147475714"/>
            <ac:spMk id="183" creationId="{825C11B6-56F7-E05D-368E-6901F1ADEAE5}"/>
          </ac:spMkLst>
        </pc:spChg>
        <pc:spChg chg="mod">
          <ac:chgData name="ALHAMMADI Rayan" userId="2693ed4d-fabb-406d-a744-69ffe8ca3f4b" providerId="ADAL" clId="{FA91606B-3B24-49DC-A24C-20479DCBCA8E}" dt="2023-11-22T10:56:56.973" v="2280"/>
          <ac:spMkLst>
            <pc:docMk/>
            <pc:sldMk cId="1919742960" sldId="2147475714"/>
            <ac:spMk id="184" creationId="{A70F73CD-1A1E-7F77-D7A7-42F3D2D56997}"/>
          </ac:spMkLst>
        </pc:spChg>
        <pc:spChg chg="mod">
          <ac:chgData name="ALHAMMADI Rayan" userId="2693ed4d-fabb-406d-a744-69ffe8ca3f4b" providerId="ADAL" clId="{FA91606B-3B24-49DC-A24C-20479DCBCA8E}" dt="2023-11-22T10:56:56.973" v="2280"/>
          <ac:spMkLst>
            <pc:docMk/>
            <pc:sldMk cId="1919742960" sldId="2147475714"/>
            <ac:spMk id="185" creationId="{5C4643D6-AA42-05B4-270A-EF70B44253D4}"/>
          </ac:spMkLst>
        </pc:spChg>
        <pc:spChg chg="mod">
          <ac:chgData name="ALHAMMADI Rayan" userId="2693ed4d-fabb-406d-a744-69ffe8ca3f4b" providerId="ADAL" clId="{FA91606B-3B24-49DC-A24C-20479DCBCA8E}" dt="2023-11-22T10:56:56.973" v="2280"/>
          <ac:spMkLst>
            <pc:docMk/>
            <pc:sldMk cId="1919742960" sldId="2147475714"/>
            <ac:spMk id="186" creationId="{1E36C8BF-20B7-1D7A-7867-63D1E2EA4DF7}"/>
          </ac:spMkLst>
        </pc:spChg>
        <pc:spChg chg="mod">
          <ac:chgData name="ALHAMMADI Rayan" userId="2693ed4d-fabb-406d-a744-69ffe8ca3f4b" providerId="ADAL" clId="{FA91606B-3B24-49DC-A24C-20479DCBCA8E}" dt="2023-11-22T10:56:56.973" v="2280"/>
          <ac:spMkLst>
            <pc:docMk/>
            <pc:sldMk cId="1919742960" sldId="2147475714"/>
            <ac:spMk id="187" creationId="{54F2E42E-DC9F-C965-BA6B-412237B0D208}"/>
          </ac:spMkLst>
        </pc:spChg>
        <pc:spChg chg="mod">
          <ac:chgData name="ALHAMMADI Rayan" userId="2693ed4d-fabb-406d-a744-69ffe8ca3f4b" providerId="ADAL" clId="{FA91606B-3B24-49DC-A24C-20479DCBCA8E}" dt="2023-11-22T10:56:56.973" v="2280"/>
          <ac:spMkLst>
            <pc:docMk/>
            <pc:sldMk cId="1919742960" sldId="2147475714"/>
            <ac:spMk id="188" creationId="{AB51E9B7-1081-F835-9551-805E4B89A17C}"/>
          </ac:spMkLst>
        </pc:spChg>
        <pc:spChg chg="mod">
          <ac:chgData name="ALHAMMADI Rayan" userId="2693ed4d-fabb-406d-a744-69ffe8ca3f4b" providerId="ADAL" clId="{FA91606B-3B24-49DC-A24C-20479DCBCA8E}" dt="2023-11-22T10:56:56.973" v="2280"/>
          <ac:spMkLst>
            <pc:docMk/>
            <pc:sldMk cId="1919742960" sldId="2147475714"/>
            <ac:spMk id="189" creationId="{4565A86D-F8D8-7BD6-B5A0-0C9018641E77}"/>
          </ac:spMkLst>
        </pc:spChg>
        <pc:spChg chg="mod">
          <ac:chgData name="ALHAMMADI Rayan" userId="2693ed4d-fabb-406d-a744-69ffe8ca3f4b" providerId="ADAL" clId="{FA91606B-3B24-49DC-A24C-20479DCBCA8E}" dt="2023-11-22T10:56:56.973" v="2280"/>
          <ac:spMkLst>
            <pc:docMk/>
            <pc:sldMk cId="1919742960" sldId="2147475714"/>
            <ac:spMk id="190" creationId="{02EABC6B-F900-E4FB-6220-5CF140EE6C83}"/>
          </ac:spMkLst>
        </pc:spChg>
        <pc:spChg chg="mod">
          <ac:chgData name="ALHAMMADI Rayan" userId="2693ed4d-fabb-406d-a744-69ffe8ca3f4b" providerId="ADAL" clId="{FA91606B-3B24-49DC-A24C-20479DCBCA8E}" dt="2023-11-22T10:56:56.973" v="2280"/>
          <ac:spMkLst>
            <pc:docMk/>
            <pc:sldMk cId="1919742960" sldId="2147475714"/>
            <ac:spMk id="191" creationId="{86BC3532-2878-6D3C-10A7-7B44F18D2CDF}"/>
          </ac:spMkLst>
        </pc:spChg>
        <pc:spChg chg="mod">
          <ac:chgData name="ALHAMMADI Rayan" userId="2693ed4d-fabb-406d-a744-69ffe8ca3f4b" providerId="ADAL" clId="{FA91606B-3B24-49DC-A24C-20479DCBCA8E}" dt="2023-11-22T10:56:56.973" v="2280"/>
          <ac:spMkLst>
            <pc:docMk/>
            <pc:sldMk cId="1919742960" sldId="2147475714"/>
            <ac:spMk id="192" creationId="{B44012B0-CA0F-F614-409D-AE714B70A7B1}"/>
          </ac:spMkLst>
        </pc:spChg>
        <pc:spChg chg="mod">
          <ac:chgData name="ALHAMMADI Rayan" userId="2693ed4d-fabb-406d-a744-69ffe8ca3f4b" providerId="ADAL" clId="{FA91606B-3B24-49DC-A24C-20479DCBCA8E}" dt="2023-11-22T10:56:56.973" v="2280"/>
          <ac:spMkLst>
            <pc:docMk/>
            <pc:sldMk cId="1919742960" sldId="2147475714"/>
            <ac:spMk id="193" creationId="{13DE2F05-BC93-AFF0-DD13-9C6F9CD186BA}"/>
          </ac:spMkLst>
        </pc:spChg>
        <pc:spChg chg="mod">
          <ac:chgData name="ALHAMMADI Rayan" userId="2693ed4d-fabb-406d-a744-69ffe8ca3f4b" providerId="ADAL" clId="{FA91606B-3B24-49DC-A24C-20479DCBCA8E}" dt="2023-11-22T10:56:56.973" v="2280"/>
          <ac:spMkLst>
            <pc:docMk/>
            <pc:sldMk cId="1919742960" sldId="2147475714"/>
            <ac:spMk id="194" creationId="{586B5CC3-E652-0B7E-E267-C0563BF9E559}"/>
          </ac:spMkLst>
        </pc:spChg>
        <pc:spChg chg="mod">
          <ac:chgData name="ALHAMMADI Rayan" userId="2693ed4d-fabb-406d-a744-69ffe8ca3f4b" providerId="ADAL" clId="{FA91606B-3B24-49DC-A24C-20479DCBCA8E}" dt="2023-11-22T10:56:56.973" v="2280"/>
          <ac:spMkLst>
            <pc:docMk/>
            <pc:sldMk cId="1919742960" sldId="2147475714"/>
            <ac:spMk id="195" creationId="{4E663803-5C5B-2A9B-3F6D-08594C7048B9}"/>
          </ac:spMkLst>
        </pc:spChg>
        <pc:spChg chg="mod">
          <ac:chgData name="ALHAMMADI Rayan" userId="2693ed4d-fabb-406d-a744-69ffe8ca3f4b" providerId="ADAL" clId="{FA91606B-3B24-49DC-A24C-20479DCBCA8E}" dt="2023-11-22T10:56:56.973" v="2280"/>
          <ac:spMkLst>
            <pc:docMk/>
            <pc:sldMk cId="1919742960" sldId="2147475714"/>
            <ac:spMk id="196" creationId="{C11642DF-6714-0C42-CABC-130446F52FDE}"/>
          </ac:spMkLst>
        </pc:spChg>
        <pc:spChg chg="mod">
          <ac:chgData name="ALHAMMADI Rayan" userId="2693ed4d-fabb-406d-a744-69ffe8ca3f4b" providerId="ADAL" clId="{FA91606B-3B24-49DC-A24C-20479DCBCA8E}" dt="2023-11-22T10:56:56.973" v="2280"/>
          <ac:spMkLst>
            <pc:docMk/>
            <pc:sldMk cId="1919742960" sldId="2147475714"/>
            <ac:spMk id="197" creationId="{D3C25FC7-517A-B77C-0C00-CE441B724A30}"/>
          </ac:spMkLst>
        </pc:spChg>
        <pc:spChg chg="mod">
          <ac:chgData name="ALHAMMADI Rayan" userId="2693ed4d-fabb-406d-a744-69ffe8ca3f4b" providerId="ADAL" clId="{FA91606B-3B24-49DC-A24C-20479DCBCA8E}" dt="2023-11-22T10:56:56.973" v="2280"/>
          <ac:spMkLst>
            <pc:docMk/>
            <pc:sldMk cId="1919742960" sldId="2147475714"/>
            <ac:spMk id="198" creationId="{EDA20109-D82C-47C4-D0CE-B62C2344DF67}"/>
          </ac:spMkLst>
        </pc:spChg>
        <pc:spChg chg="mod">
          <ac:chgData name="ALHAMMADI Rayan" userId="2693ed4d-fabb-406d-a744-69ffe8ca3f4b" providerId="ADAL" clId="{FA91606B-3B24-49DC-A24C-20479DCBCA8E}" dt="2023-11-22T10:56:56.973" v="2280"/>
          <ac:spMkLst>
            <pc:docMk/>
            <pc:sldMk cId="1919742960" sldId="2147475714"/>
            <ac:spMk id="199" creationId="{A84DE89E-D987-15DE-0AD9-693985AA0248}"/>
          </ac:spMkLst>
        </pc:spChg>
        <pc:spChg chg="mod">
          <ac:chgData name="ALHAMMADI Rayan" userId="2693ed4d-fabb-406d-a744-69ffe8ca3f4b" providerId="ADAL" clId="{FA91606B-3B24-49DC-A24C-20479DCBCA8E}" dt="2023-11-22T10:56:56.973" v="2280"/>
          <ac:spMkLst>
            <pc:docMk/>
            <pc:sldMk cId="1919742960" sldId="2147475714"/>
            <ac:spMk id="200" creationId="{E3621A62-BCBF-6033-9A03-026AA1282007}"/>
          </ac:spMkLst>
        </pc:spChg>
        <pc:spChg chg="mod">
          <ac:chgData name="ALHAMMADI Rayan" userId="2693ed4d-fabb-406d-a744-69ffe8ca3f4b" providerId="ADAL" clId="{FA91606B-3B24-49DC-A24C-20479DCBCA8E}" dt="2023-11-22T10:56:56.973" v="2280"/>
          <ac:spMkLst>
            <pc:docMk/>
            <pc:sldMk cId="1919742960" sldId="2147475714"/>
            <ac:spMk id="201" creationId="{BE8F73D2-3475-9E49-31D5-4758FDD5E306}"/>
          </ac:spMkLst>
        </pc:spChg>
        <pc:spChg chg="mod">
          <ac:chgData name="ALHAMMADI Rayan" userId="2693ed4d-fabb-406d-a744-69ffe8ca3f4b" providerId="ADAL" clId="{FA91606B-3B24-49DC-A24C-20479DCBCA8E}" dt="2023-11-22T10:56:56.973" v="2280"/>
          <ac:spMkLst>
            <pc:docMk/>
            <pc:sldMk cId="1919742960" sldId="2147475714"/>
            <ac:spMk id="202" creationId="{513F646B-273D-CA45-F3E9-BBCEC909382F}"/>
          </ac:spMkLst>
        </pc:spChg>
        <pc:spChg chg="mod">
          <ac:chgData name="ALHAMMADI Rayan" userId="2693ed4d-fabb-406d-a744-69ffe8ca3f4b" providerId="ADAL" clId="{FA91606B-3B24-49DC-A24C-20479DCBCA8E}" dt="2023-11-22T10:56:56.973" v="2280"/>
          <ac:spMkLst>
            <pc:docMk/>
            <pc:sldMk cId="1919742960" sldId="2147475714"/>
            <ac:spMk id="203" creationId="{A27C6109-2C5A-684B-9A44-1646B6F677B9}"/>
          </ac:spMkLst>
        </pc:spChg>
        <pc:spChg chg="mod">
          <ac:chgData name="ALHAMMADI Rayan" userId="2693ed4d-fabb-406d-a744-69ffe8ca3f4b" providerId="ADAL" clId="{FA91606B-3B24-49DC-A24C-20479DCBCA8E}" dt="2023-11-22T10:56:56.973" v="2280"/>
          <ac:spMkLst>
            <pc:docMk/>
            <pc:sldMk cId="1919742960" sldId="2147475714"/>
            <ac:spMk id="204" creationId="{F81F5CFF-8E63-0AF5-98BB-7728E4E6B12F}"/>
          </ac:spMkLst>
        </pc:spChg>
        <pc:spChg chg="mod">
          <ac:chgData name="ALHAMMADI Rayan" userId="2693ed4d-fabb-406d-a744-69ffe8ca3f4b" providerId="ADAL" clId="{FA91606B-3B24-49DC-A24C-20479DCBCA8E}" dt="2023-11-22T10:56:56.973" v="2280"/>
          <ac:spMkLst>
            <pc:docMk/>
            <pc:sldMk cId="1919742960" sldId="2147475714"/>
            <ac:spMk id="205" creationId="{22A04293-CA0C-21D5-7221-C7EFD8CBB302}"/>
          </ac:spMkLst>
        </pc:spChg>
        <pc:spChg chg="mod">
          <ac:chgData name="ALHAMMADI Rayan" userId="2693ed4d-fabb-406d-a744-69ffe8ca3f4b" providerId="ADAL" clId="{FA91606B-3B24-49DC-A24C-20479DCBCA8E}" dt="2023-11-22T10:56:56.973" v="2280"/>
          <ac:spMkLst>
            <pc:docMk/>
            <pc:sldMk cId="1919742960" sldId="2147475714"/>
            <ac:spMk id="206" creationId="{B5E2157F-226E-7741-05B9-2A09D4B2C1B1}"/>
          </ac:spMkLst>
        </pc:spChg>
        <pc:spChg chg="mod">
          <ac:chgData name="ALHAMMADI Rayan" userId="2693ed4d-fabb-406d-a744-69ffe8ca3f4b" providerId="ADAL" clId="{FA91606B-3B24-49DC-A24C-20479DCBCA8E}" dt="2023-11-22T10:56:56.973" v="2280"/>
          <ac:spMkLst>
            <pc:docMk/>
            <pc:sldMk cId="1919742960" sldId="2147475714"/>
            <ac:spMk id="207" creationId="{D3BA3B87-31CB-8B04-3DE9-19DE4BD48279}"/>
          </ac:spMkLst>
        </pc:spChg>
        <pc:spChg chg="mod">
          <ac:chgData name="ALHAMMADI Rayan" userId="2693ed4d-fabb-406d-a744-69ffe8ca3f4b" providerId="ADAL" clId="{FA91606B-3B24-49DC-A24C-20479DCBCA8E}" dt="2023-11-22T10:56:56.973" v="2280"/>
          <ac:spMkLst>
            <pc:docMk/>
            <pc:sldMk cId="1919742960" sldId="2147475714"/>
            <ac:spMk id="208" creationId="{7269411D-0132-51A7-F0F9-28331DF7362C}"/>
          </ac:spMkLst>
        </pc:spChg>
        <pc:spChg chg="mod">
          <ac:chgData name="ALHAMMADI Rayan" userId="2693ed4d-fabb-406d-a744-69ffe8ca3f4b" providerId="ADAL" clId="{FA91606B-3B24-49DC-A24C-20479DCBCA8E}" dt="2023-11-22T10:56:56.973" v="2280"/>
          <ac:spMkLst>
            <pc:docMk/>
            <pc:sldMk cId="1919742960" sldId="2147475714"/>
            <ac:spMk id="209" creationId="{E57B69CC-27C9-7212-A028-EB8135D7D669}"/>
          </ac:spMkLst>
        </pc:spChg>
        <pc:spChg chg="mod">
          <ac:chgData name="ALHAMMADI Rayan" userId="2693ed4d-fabb-406d-a744-69ffe8ca3f4b" providerId="ADAL" clId="{FA91606B-3B24-49DC-A24C-20479DCBCA8E}" dt="2023-11-22T10:56:56.973" v="2280"/>
          <ac:spMkLst>
            <pc:docMk/>
            <pc:sldMk cId="1919742960" sldId="2147475714"/>
            <ac:spMk id="210" creationId="{33EEE93C-A672-EE03-7D09-AC09F2330254}"/>
          </ac:spMkLst>
        </pc:spChg>
        <pc:spChg chg="mod">
          <ac:chgData name="ALHAMMADI Rayan" userId="2693ed4d-fabb-406d-a744-69ffe8ca3f4b" providerId="ADAL" clId="{FA91606B-3B24-49DC-A24C-20479DCBCA8E}" dt="2023-11-22T10:56:56.973" v="2280"/>
          <ac:spMkLst>
            <pc:docMk/>
            <pc:sldMk cId="1919742960" sldId="2147475714"/>
            <ac:spMk id="211" creationId="{A7161B27-2CFD-FB72-8E92-4F7C3B412D32}"/>
          </ac:spMkLst>
        </pc:spChg>
        <pc:spChg chg="mod">
          <ac:chgData name="ALHAMMADI Rayan" userId="2693ed4d-fabb-406d-a744-69ffe8ca3f4b" providerId="ADAL" clId="{FA91606B-3B24-49DC-A24C-20479DCBCA8E}" dt="2023-11-22T10:56:56.973" v="2280"/>
          <ac:spMkLst>
            <pc:docMk/>
            <pc:sldMk cId="1919742960" sldId="2147475714"/>
            <ac:spMk id="212" creationId="{F708E8D6-5826-40E6-143D-4F02C84FF9DD}"/>
          </ac:spMkLst>
        </pc:spChg>
        <pc:spChg chg="mod">
          <ac:chgData name="ALHAMMADI Rayan" userId="2693ed4d-fabb-406d-a744-69ffe8ca3f4b" providerId="ADAL" clId="{FA91606B-3B24-49DC-A24C-20479DCBCA8E}" dt="2023-11-22T10:56:56.973" v="2280"/>
          <ac:spMkLst>
            <pc:docMk/>
            <pc:sldMk cId="1919742960" sldId="2147475714"/>
            <ac:spMk id="213" creationId="{42448DFF-A751-8F4B-8423-65D3B8F86AE6}"/>
          </ac:spMkLst>
        </pc:spChg>
        <pc:spChg chg="mod">
          <ac:chgData name="ALHAMMADI Rayan" userId="2693ed4d-fabb-406d-a744-69ffe8ca3f4b" providerId="ADAL" clId="{FA91606B-3B24-49DC-A24C-20479DCBCA8E}" dt="2023-11-22T10:56:56.973" v="2280"/>
          <ac:spMkLst>
            <pc:docMk/>
            <pc:sldMk cId="1919742960" sldId="2147475714"/>
            <ac:spMk id="214" creationId="{04BB382B-0F1D-E33D-B86C-ADB188BF5B14}"/>
          </ac:spMkLst>
        </pc:spChg>
        <pc:spChg chg="mod">
          <ac:chgData name="ALHAMMADI Rayan" userId="2693ed4d-fabb-406d-a744-69ffe8ca3f4b" providerId="ADAL" clId="{FA91606B-3B24-49DC-A24C-20479DCBCA8E}" dt="2023-11-22T10:56:56.973" v="2280"/>
          <ac:spMkLst>
            <pc:docMk/>
            <pc:sldMk cId="1919742960" sldId="2147475714"/>
            <ac:spMk id="215" creationId="{783D66BA-7EE4-12CC-0BA1-9E3B0795CB9A}"/>
          </ac:spMkLst>
        </pc:spChg>
        <pc:spChg chg="mod">
          <ac:chgData name="ALHAMMADI Rayan" userId="2693ed4d-fabb-406d-a744-69ffe8ca3f4b" providerId="ADAL" clId="{FA91606B-3B24-49DC-A24C-20479DCBCA8E}" dt="2023-11-22T10:56:56.973" v="2280"/>
          <ac:spMkLst>
            <pc:docMk/>
            <pc:sldMk cId="1919742960" sldId="2147475714"/>
            <ac:spMk id="216" creationId="{F87EA49D-387D-40A1-6C7B-5FF55769B299}"/>
          </ac:spMkLst>
        </pc:spChg>
        <pc:spChg chg="mod">
          <ac:chgData name="ALHAMMADI Rayan" userId="2693ed4d-fabb-406d-a744-69ffe8ca3f4b" providerId="ADAL" clId="{FA91606B-3B24-49DC-A24C-20479DCBCA8E}" dt="2023-11-22T10:56:56.973" v="2280"/>
          <ac:spMkLst>
            <pc:docMk/>
            <pc:sldMk cId="1919742960" sldId="2147475714"/>
            <ac:spMk id="217" creationId="{3D836F77-56D2-C925-8E6A-02D6E98F119D}"/>
          </ac:spMkLst>
        </pc:spChg>
        <pc:spChg chg="mod">
          <ac:chgData name="ALHAMMADI Rayan" userId="2693ed4d-fabb-406d-a744-69ffe8ca3f4b" providerId="ADAL" clId="{FA91606B-3B24-49DC-A24C-20479DCBCA8E}" dt="2023-11-22T10:56:56.973" v="2280"/>
          <ac:spMkLst>
            <pc:docMk/>
            <pc:sldMk cId="1919742960" sldId="2147475714"/>
            <ac:spMk id="218" creationId="{59A42585-9FEB-EEB8-C64D-CC60383304B0}"/>
          </ac:spMkLst>
        </pc:spChg>
        <pc:spChg chg="mod">
          <ac:chgData name="ALHAMMADI Rayan" userId="2693ed4d-fabb-406d-a744-69ffe8ca3f4b" providerId="ADAL" clId="{FA91606B-3B24-49DC-A24C-20479DCBCA8E}" dt="2023-11-22T10:56:56.973" v="2280"/>
          <ac:spMkLst>
            <pc:docMk/>
            <pc:sldMk cId="1919742960" sldId="2147475714"/>
            <ac:spMk id="219" creationId="{80572129-44A4-3422-AF1E-D2A8CA821C87}"/>
          </ac:spMkLst>
        </pc:spChg>
        <pc:spChg chg="mod">
          <ac:chgData name="ALHAMMADI Rayan" userId="2693ed4d-fabb-406d-a744-69ffe8ca3f4b" providerId="ADAL" clId="{FA91606B-3B24-49DC-A24C-20479DCBCA8E}" dt="2023-11-22T10:56:56.973" v="2280"/>
          <ac:spMkLst>
            <pc:docMk/>
            <pc:sldMk cId="1919742960" sldId="2147475714"/>
            <ac:spMk id="220" creationId="{5ED5A37A-CC2A-EA03-120A-4E99955DF8B6}"/>
          </ac:spMkLst>
        </pc:spChg>
        <pc:spChg chg="mod">
          <ac:chgData name="ALHAMMADI Rayan" userId="2693ed4d-fabb-406d-a744-69ffe8ca3f4b" providerId="ADAL" clId="{FA91606B-3B24-49DC-A24C-20479DCBCA8E}" dt="2023-11-22T10:56:56.973" v="2280"/>
          <ac:spMkLst>
            <pc:docMk/>
            <pc:sldMk cId="1919742960" sldId="2147475714"/>
            <ac:spMk id="221" creationId="{7802157D-57C1-2A62-4326-D0B69C4499F2}"/>
          </ac:spMkLst>
        </pc:spChg>
        <pc:spChg chg="mod">
          <ac:chgData name="ALHAMMADI Rayan" userId="2693ed4d-fabb-406d-a744-69ffe8ca3f4b" providerId="ADAL" clId="{FA91606B-3B24-49DC-A24C-20479DCBCA8E}" dt="2023-11-22T10:56:56.973" v="2280"/>
          <ac:spMkLst>
            <pc:docMk/>
            <pc:sldMk cId="1919742960" sldId="2147475714"/>
            <ac:spMk id="222" creationId="{76533047-2A06-DCFE-7AF0-9D4ACC1E0D32}"/>
          </ac:spMkLst>
        </pc:spChg>
        <pc:spChg chg="mod">
          <ac:chgData name="ALHAMMADI Rayan" userId="2693ed4d-fabb-406d-a744-69ffe8ca3f4b" providerId="ADAL" clId="{FA91606B-3B24-49DC-A24C-20479DCBCA8E}" dt="2023-11-22T10:56:56.973" v="2280"/>
          <ac:spMkLst>
            <pc:docMk/>
            <pc:sldMk cId="1919742960" sldId="2147475714"/>
            <ac:spMk id="223" creationId="{C90B5CB2-2A37-85E9-3DB5-868CB94D8A81}"/>
          </ac:spMkLst>
        </pc:spChg>
        <pc:spChg chg="mod">
          <ac:chgData name="ALHAMMADI Rayan" userId="2693ed4d-fabb-406d-a744-69ffe8ca3f4b" providerId="ADAL" clId="{FA91606B-3B24-49DC-A24C-20479DCBCA8E}" dt="2023-11-22T10:56:56.973" v="2280"/>
          <ac:spMkLst>
            <pc:docMk/>
            <pc:sldMk cId="1919742960" sldId="2147475714"/>
            <ac:spMk id="224" creationId="{1CD005CC-6855-3B5F-495F-4E843534E19A}"/>
          </ac:spMkLst>
        </pc:spChg>
        <pc:spChg chg="mod">
          <ac:chgData name="ALHAMMADI Rayan" userId="2693ed4d-fabb-406d-a744-69ffe8ca3f4b" providerId="ADAL" clId="{FA91606B-3B24-49DC-A24C-20479DCBCA8E}" dt="2023-11-22T10:56:56.973" v="2280"/>
          <ac:spMkLst>
            <pc:docMk/>
            <pc:sldMk cId="1919742960" sldId="2147475714"/>
            <ac:spMk id="225" creationId="{53475048-128C-8A13-6F06-F5AECEB26A68}"/>
          </ac:spMkLst>
        </pc:spChg>
        <pc:spChg chg="mod">
          <ac:chgData name="ALHAMMADI Rayan" userId="2693ed4d-fabb-406d-a744-69ffe8ca3f4b" providerId="ADAL" clId="{FA91606B-3B24-49DC-A24C-20479DCBCA8E}" dt="2023-11-22T10:56:56.973" v="2280"/>
          <ac:spMkLst>
            <pc:docMk/>
            <pc:sldMk cId="1919742960" sldId="2147475714"/>
            <ac:spMk id="226" creationId="{E5EC425C-5C63-5E4E-5B29-3EEDF6AED32D}"/>
          </ac:spMkLst>
        </pc:spChg>
        <pc:spChg chg="mod">
          <ac:chgData name="ALHAMMADI Rayan" userId="2693ed4d-fabb-406d-a744-69ffe8ca3f4b" providerId="ADAL" clId="{FA91606B-3B24-49DC-A24C-20479DCBCA8E}" dt="2023-11-22T10:56:56.973" v="2280"/>
          <ac:spMkLst>
            <pc:docMk/>
            <pc:sldMk cId="1919742960" sldId="2147475714"/>
            <ac:spMk id="227" creationId="{2A8E2AC4-0733-CCA7-FA96-2B25656B6FDE}"/>
          </ac:spMkLst>
        </pc:spChg>
        <pc:spChg chg="mod">
          <ac:chgData name="ALHAMMADI Rayan" userId="2693ed4d-fabb-406d-a744-69ffe8ca3f4b" providerId="ADAL" clId="{FA91606B-3B24-49DC-A24C-20479DCBCA8E}" dt="2023-11-22T10:56:56.973" v="2280"/>
          <ac:spMkLst>
            <pc:docMk/>
            <pc:sldMk cId="1919742960" sldId="2147475714"/>
            <ac:spMk id="228" creationId="{DD751DF1-C35E-3E2E-A1BD-E1336F8AFA80}"/>
          </ac:spMkLst>
        </pc:spChg>
        <pc:spChg chg="mod">
          <ac:chgData name="ALHAMMADI Rayan" userId="2693ed4d-fabb-406d-a744-69ffe8ca3f4b" providerId="ADAL" clId="{FA91606B-3B24-49DC-A24C-20479DCBCA8E}" dt="2023-11-22T10:56:56.973" v="2280"/>
          <ac:spMkLst>
            <pc:docMk/>
            <pc:sldMk cId="1919742960" sldId="2147475714"/>
            <ac:spMk id="229" creationId="{DAF0E4CA-13E6-9753-2B86-0C047AB646E8}"/>
          </ac:spMkLst>
        </pc:spChg>
        <pc:spChg chg="mod">
          <ac:chgData name="ALHAMMADI Rayan" userId="2693ed4d-fabb-406d-a744-69ffe8ca3f4b" providerId="ADAL" clId="{FA91606B-3B24-49DC-A24C-20479DCBCA8E}" dt="2023-11-22T10:56:56.973" v="2280"/>
          <ac:spMkLst>
            <pc:docMk/>
            <pc:sldMk cId="1919742960" sldId="2147475714"/>
            <ac:spMk id="230" creationId="{E4FE0777-E1F8-8007-9216-02AC9702827D}"/>
          </ac:spMkLst>
        </pc:spChg>
        <pc:spChg chg="mod">
          <ac:chgData name="ALHAMMADI Rayan" userId="2693ed4d-fabb-406d-a744-69ffe8ca3f4b" providerId="ADAL" clId="{FA91606B-3B24-49DC-A24C-20479DCBCA8E}" dt="2023-11-22T10:56:56.973" v="2280"/>
          <ac:spMkLst>
            <pc:docMk/>
            <pc:sldMk cId="1919742960" sldId="2147475714"/>
            <ac:spMk id="231" creationId="{B9A52B3A-30D2-30B0-8649-5A64584FB65B}"/>
          </ac:spMkLst>
        </pc:spChg>
        <pc:spChg chg="mod">
          <ac:chgData name="ALHAMMADI Rayan" userId="2693ed4d-fabb-406d-a744-69ffe8ca3f4b" providerId="ADAL" clId="{FA91606B-3B24-49DC-A24C-20479DCBCA8E}" dt="2023-11-22T10:56:56.973" v="2280"/>
          <ac:spMkLst>
            <pc:docMk/>
            <pc:sldMk cId="1919742960" sldId="2147475714"/>
            <ac:spMk id="232" creationId="{8FEAF5E7-A273-41E0-5D36-C319486ED857}"/>
          </ac:spMkLst>
        </pc:spChg>
        <pc:spChg chg="mod">
          <ac:chgData name="ALHAMMADI Rayan" userId="2693ed4d-fabb-406d-a744-69ffe8ca3f4b" providerId="ADAL" clId="{FA91606B-3B24-49DC-A24C-20479DCBCA8E}" dt="2023-11-22T10:56:56.973" v="2280"/>
          <ac:spMkLst>
            <pc:docMk/>
            <pc:sldMk cId="1919742960" sldId="2147475714"/>
            <ac:spMk id="233" creationId="{5FA09486-3FA2-D2BA-1B46-59BC6EA2BE09}"/>
          </ac:spMkLst>
        </pc:spChg>
        <pc:spChg chg="mod">
          <ac:chgData name="ALHAMMADI Rayan" userId="2693ed4d-fabb-406d-a744-69ffe8ca3f4b" providerId="ADAL" clId="{FA91606B-3B24-49DC-A24C-20479DCBCA8E}" dt="2023-11-22T10:56:56.973" v="2280"/>
          <ac:spMkLst>
            <pc:docMk/>
            <pc:sldMk cId="1919742960" sldId="2147475714"/>
            <ac:spMk id="234" creationId="{97452ED8-566E-B95C-199E-BF931C872326}"/>
          </ac:spMkLst>
        </pc:spChg>
        <pc:spChg chg="mod">
          <ac:chgData name="ALHAMMADI Rayan" userId="2693ed4d-fabb-406d-a744-69ffe8ca3f4b" providerId="ADAL" clId="{FA91606B-3B24-49DC-A24C-20479DCBCA8E}" dt="2023-11-22T10:56:56.973" v="2280"/>
          <ac:spMkLst>
            <pc:docMk/>
            <pc:sldMk cId="1919742960" sldId="2147475714"/>
            <ac:spMk id="235" creationId="{D2C9C9E2-3067-2C40-C169-75121607F844}"/>
          </ac:spMkLst>
        </pc:spChg>
        <pc:spChg chg="mod">
          <ac:chgData name="ALHAMMADI Rayan" userId="2693ed4d-fabb-406d-a744-69ffe8ca3f4b" providerId="ADAL" clId="{FA91606B-3B24-49DC-A24C-20479DCBCA8E}" dt="2023-11-22T10:56:56.973" v="2280"/>
          <ac:spMkLst>
            <pc:docMk/>
            <pc:sldMk cId="1919742960" sldId="2147475714"/>
            <ac:spMk id="236" creationId="{461ABCC2-B789-DA36-D95A-EC4F934F1CB1}"/>
          </ac:spMkLst>
        </pc:spChg>
        <pc:spChg chg="mod">
          <ac:chgData name="ALHAMMADI Rayan" userId="2693ed4d-fabb-406d-a744-69ffe8ca3f4b" providerId="ADAL" clId="{FA91606B-3B24-49DC-A24C-20479DCBCA8E}" dt="2023-11-22T10:56:56.973" v="2280"/>
          <ac:spMkLst>
            <pc:docMk/>
            <pc:sldMk cId="1919742960" sldId="2147475714"/>
            <ac:spMk id="237" creationId="{18400B39-090B-3272-7607-7085AEEABB0F}"/>
          </ac:spMkLst>
        </pc:spChg>
        <pc:spChg chg="mod">
          <ac:chgData name="ALHAMMADI Rayan" userId="2693ed4d-fabb-406d-a744-69ffe8ca3f4b" providerId="ADAL" clId="{FA91606B-3B24-49DC-A24C-20479DCBCA8E}" dt="2023-11-22T10:56:56.973" v="2280"/>
          <ac:spMkLst>
            <pc:docMk/>
            <pc:sldMk cId="1919742960" sldId="2147475714"/>
            <ac:spMk id="238" creationId="{DF4A90AD-C8A5-C007-56D2-E08C5D6A6D8F}"/>
          </ac:spMkLst>
        </pc:spChg>
        <pc:spChg chg="mod">
          <ac:chgData name="ALHAMMADI Rayan" userId="2693ed4d-fabb-406d-a744-69ffe8ca3f4b" providerId="ADAL" clId="{FA91606B-3B24-49DC-A24C-20479DCBCA8E}" dt="2023-11-22T10:56:56.973" v="2280"/>
          <ac:spMkLst>
            <pc:docMk/>
            <pc:sldMk cId="1919742960" sldId="2147475714"/>
            <ac:spMk id="239" creationId="{36A4E3FD-E4B7-B1D6-A2C1-81F40D9D4441}"/>
          </ac:spMkLst>
        </pc:spChg>
        <pc:spChg chg="mod">
          <ac:chgData name="ALHAMMADI Rayan" userId="2693ed4d-fabb-406d-a744-69ffe8ca3f4b" providerId="ADAL" clId="{FA91606B-3B24-49DC-A24C-20479DCBCA8E}" dt="2023-11-22T10:56:56.973" v="2280"/>
          <ac:spMkLst>
            <pc:docMk/>
            <pc:sldMk cId="1919742960" sldId="2147475714"/>
            <ac:spMk id="240" creationId="{B94D107A-FBE1-E700-3088-3A66550D1BFE}"/>
          </ac:spMkLst>
        </pc:spChg>
        <pc:spChg chg="mod">
          <ac:chgData name="ALHAMMADI Rayan" userId="2693ed4d-fabb-406d-a744-69ffe8ca3f4b" providerId="ADAL" clId="{FA91606B-3B24-49DC-A24C-20479DCBCA8E}" dt="2023-11-22T10:56:56.973" v="2280"/>
          <ac:spMkLst>
            <pc:docMk/>
            <pc:sldMk cId="1919742960" sldId="2147475714"/>
            <ac:spMk id="241" creationId="{79FAE114-E114-38D2-84ED-E1F38A8BAC84}"/>
          </ac:spMkLst>
        </pc:spChg>
        <pc:spChg chg="mod">
          <ac:chgData name="ALHAMMADI Rayan" userId="2693ed4d-fabb-406d-a744-69ffe8ca3f4b" providerId="ADAL" clId="{FA91606B-3B24-49DC-A24C-20479DCBCA8E}" dt="2023-11-22T10:56:56.973" v="2280"/>
          <ac:spMkLst>
            <pc:docMk/>
            <pc:sldMk cId="1919742960" sldId="2147475714"/>
            <ac:spMk id="242" creationId="{6745EAFE-BFB3-2D45-A0D4-8684C20A90BE}"/>
          </ac:spMkLst>
        </pc:spChg>
        <pc:spChg chg="mod">
          <ac:chgData name="ALHAMMADI Rayan" userId="2693ed4d-fabb-406d-a744-69ffe8ca3f4b" providerId="ADAL" clId="{FA91606B-3B24-49DC-A24C-20479DCBCA8E}" dt="2023-11-22T10:56:56.973" v="2280"/>
          <ac:spMkLst>
            <pc:docMk/>
            <pc:sldMk cId="1919742960" sldId="2147475714"/>
            <ac:spMk id="243" creationId="{4E699555-0AAE-B0EF-CCC1-1253FA89E8AC}"/>
          </ac:spMkLst>
        </pc:spChg>
        <pc:spChg chg="mod">
          <ac:chgData name="ALHAMMADI Rayan" userId="2693ed4d-fabb-406d-a744-69ffe8ca3f4b" providerId="ADAL" clId="{FA91606B-3B24-49DC-A24C-20479DCBCA8E}" dt="2023-11-22T10:56:56.973" v="2280"/>
          <ac:spMkLst>
            <pc:docMk/>
            <pc:sldMk cId="1919742960" sldId="2147475714"/>
            <ac:spMk id="244" creationId="{E75A39A8-05FC-167F-1ABE-BC9A5DDB3ACB}"/>
          </ac:spMkLst>
        </pc:spChg>
        <pc:spChg chg="mod">
          <ac:chgData name="ALHAMMADI Rayan" userId="2693ed4d-fabb-406d-a744-69ffe8ca3f4b" providerId="ADAL" clId="{FA91606B-3B24-49DC-A24C-20479DCBCA8E}" dt="2023-11-22T10:56:56.973" v="2280"/>
          <ac:spMkLst>
            <pc:docMk/>
            <pc:sldMk cId="1919742960" sldId="2147475714"/>
            <ac:spMk id="245" creationId="{8434AA99-4A5F-0468-D494-EC33201908AF}"/>
          </ac:spMkLst>
        </pc:spChg>
        <pc:spChg chg="mod">
          <ac:chgData name="ALHAMMADI Rayan" userId="2693ed4d-fabb-406d-a744-69ffe8ca3f4b" providerId="ADAL" clId="{FA91606B-3B24-49DC-A24C-20479DCBCA8E}" dt="2023-11-22T10:56:56.973" v="2280"/>
          <ac:spMkLst>
            <pc:docMk/>
            <pc:sldMk cId="1919742960" sldId="2147475714"/>
            <ac:spMk id="246" creationId="{EE1DD4E8-1F56-9019-92CF-C63139F9B6DD}"/>
          </ac:spMkLst>
        </pc:spChg>
        <pc:spChg chg="mod">
          <ac:chgData name="ALHAMMADI Rayan" userId="2693ed4d-fabb-406d-a744-69ffe8ca3f4b" providerId="ADAL" clId="{FA91606B-3B24-49DC-A24C-20479DCBCA8E}" dt="2023-11-22T10:56:56.973" v="2280"/>
          <ac:spMkLst>
            <pc:docMk/>
            <pc:sldMk cId="1919742960" sldId="2147475714"/>
            <ac:spMk id="247" creationId="{2B1DF92F-7846-11E9-46FB-0692BEAA272E}"/>
          </ac:spMkLst>
        </pc:spChg>
        <pc:spChg chg="mod">
          <ac:chgData name="ALHAMMADI Rayan" userId="2693ed4d-fabb-406d-a744-69ffe8ca3f4b" providerId="ADAL" clId="{FA91606B-3B24-49DC-A24C-20479DCBCA8E}" dt="2023-11-22T10:56:56.973" v="2280"/>
          <ac:spMkLst>
            <pc:docMk/>
            <pc:sldMk cId="1919742960" sldId="2147475714"/>
            <ac:spMk id="248" creationId="{1CD85DEB-427C-CF2B-B541-8050644D2288}"/>
          </ac:spMkLst>
        </pc:spChg>
        <pc:spChg chg="mod">
          <ac:chgData name="ALHAMMADI Rayan" userId="2693ed4d-fabb-406d-a744-69ffe8ca3f4b" providerId="ADAL" clId="{FA91606B-3B24-49DC-A24C-20479DCBCA8E}" dt="2023-11-22T10:56:56.973" v="2280"/>
          <ac:spMkLst>
            <pc:docMk/>
            <pc:sldMk cId="1919742960" sldId="2147475714"/>
            <ac:spMk id="249" creationId="{FFAFF60A-03B0-A0ED-8DBC-F1BFAB441E84}"/>
          </ac:spMkLst>
        </pc:spChg>
        <pc:spChg chg="mod">
          <ac:chgData name="ALHAMMADI Rayan" userId="2693ed4d-fabb-406d-a744-69ffe8ca3f4b" providerId="ADAL" clId="{FA91606B-3B24-49DC-A24C-20479DCBCA8E}" dt="2023-11-22T10:56:56.973" v="2280"/>
          <ac:spMkLst>
            <pc:docMk/>
            <pc:sldMk cId="1919742960" sldId="2147475714"/>
            <ac:spMk id="250" creationId="{A367601C-8FD5-1ECE-7BA1-E014FE382B14}"/>
          </ac:spMkLst>
        </pc:spChg>
        <pc:spChg chg="mod">
          <ac:chgData name="ALHAMMADI Rayan" userId="2693ed4d-fabb-406d-a744-69ffe8ca3f4b" providerId="ADAL" clId="{FA91606B-3B24-49DC-A24C-20479DCBCA8E}" dt="2023-11-22T10:56:56.973" v="2280"/>
          <ac:spMkLst>
            <pc:docMk/>
            <pc:sldMk cId="1919742960" sldId="2147475714"/>
            <ac:spMk id="251" creationId="{ED21B1C0-DE0C-546A-68C3-D6AC7E1DB291}"/>
          </ac:spMkLst>
        </pc:spChg>
        <pc:spChg chg="mod">
          <ac:chgData name="ALHAMMADI Rayan" userId="2693ed4d-fabb-406d-a744-69ffe8ca3f4b" providerId="ADAL" clId="{FA91606B-3B24-49DC-A24C-20479DCBCA8E}" dt="2023-11-22T10:56:56.973" v="2280"/>
          <ac:spMkLst>
            <pc:docMk/>
            <pc:sldMk cId="1919742960" sldId="2147475714"/>
            <ac:spMk id="252" creationId="{A8BB5F05-3EA9-CF12-6217-C7E9C5B9B3B5}"/>
          </ac:spMkLst>
        </pc:spChg>
        <pc:spChg chg="mod">
          <ac:chgData name="ALHAMMADI Rayan" userId="2693ed4d-fabb-406d-a744-69ffe8ca3f4b" providerId="ADAL" clId="{FA91606B-3B24-49DC-A24C-20479DCBCA8E}" dt="2023-11-22T10:56:56.973" v="2280"/>
          <ac:spMkLst>
            <pc:docMk/>
            <pc:sldMk cId="1919742960" sldId="2147475714"/>
            <ac:spMk id="253" creationId="{84AC87A0-F44A-F2EC-99D5-A377B2E0419C}"/>
          </ac:spMkLst>
        </pc:spChg>
        <pc:spChg chg="mod">
          <ac:chgData name="ALHAMMADI Rayan" userId="2693ed4d-fabb-406d-a744-69ffe8ca3f4b" providerId="ADAL" clId="{FA91606B-3B24-49DC-A24C-20479DCBCA8E}" dt="2023-11-22T10:56:56.973" v="2280"/>
          <ac:spMkLst>
            <pc:docMk/>
            <pc:sldMk cId="1919742960" sldId="2147475714"/>
            <ac:spMk id="254" creationId="{894726F2-C827-6968-4B0A-6AD11B8F5C7C}"/>
          </ac:spMkLst>
        </pc:spChg>
        <pc:spChg chg="mod">
          <ac:chgData name="ALHAMMADI Rayan" userId="2693ed4d-fabb-406d-a744-69ffe8ca3f4b" providerId="ADAL" clId="{FA91606B-3B24-49DC-A24C-20479DCBCA8E}" dt="2023-11-22T10:56:56.973" v="2280"/>
          <ac:spMkLst>
            <pc:docMk/>
            <pc:sldMk cId="1919742960" sldId="2147475714"/>
            <ac:spMk id="255" creationId="{2BCA473C-EC70-9146-01B1-EEF12348B5DA}"/>
          </ac:spMkLst>
        </pc:spChg>
        <pc:spChg chg="mod">
          <ac:chgData name="ALHAMMADI Rayan" userId="2693ed4d-fabb-406d-a744-69ffe8ca3f4b" providerId="ADAL" clId="{FA91606B-3B24-49DC-A24C-20479DCBCA8E}" dt="2023-11-22T10:56:56.973" v="2280"/>
          <ac:spMkLst>
            <pc:docMk/>
            <pc:sldMk cId="1919742960" sldId="2147475714"/>
            <ac:spMk id="256" creationId="{B606E329-1C30-1107-0E7A-B27842158E89}"/>
          </ac:spMkLst>
        </pc:spChg>
        <pc:spChg chg="mod">
          <ac:chgData name="ALHAMMADI Rayan" userId="2693ed4d-fabb-406d-a744-69ffe8ca3f4b" providerId="ADAL" clId="{FA91606B-3B24-49DC-A24C-20479DCBCA8E}" dt="2023-11-22T10:56:56.973" v="2280"/>
          <ac:spMkLst>
            <pc:docMk/>
            <pc:sldMk cId="1919742960" sldId="2147475714"/>
            <ac:spMk id="257" creationId="{1B0396BE-D506-52C0-D3D7-7B557724C918}"/>
          </ac:spMkLst>
        </pc:spChg>
        <pc:spChg chg="mod">
          <ac:chgData name="ALHAMMADI Rayan" userId="2693ed4d-fabb-406d-a744-69ffe8ca3f4b" providerId="ADAL" clId="{FA91606B-3B24-49DC-A24C-20479DCBCA8E}" dt="2023-11-22T10:56:56.973" v="2280"/>
          <ac:spMkLst>
            <pc:docMk/>
            <pc:sldMk cId="1919742960" sldId="2147475714"/>
            <ac:spMk id="258" creationId="{09905C11-E340-69EA-CB1C-3400A09CF3D7}"/>
          </ac:spMkLst>
        </pc:spChg>
        <pc:spChg chg="mod">
          <ac:chgData name="ALHAMMADI Rayan" userId="2693ed4d-fabb-406d-a744-69ffe8ca3f4b" providerId="ADAL" clId="{FA91606B-3B24-49DC-A24C-20479DCBCA8E}" dt="2023-11-22T10:56:56.973" v="2280"/>
          <ac:spMkLst>
            <pc:docMk/>
            <pc:sldMk cId="1919742960" sldId="2147475714"/>
            <ac:spMk id="259" creationId="{02ED01A8-57B9-279E-36F7-5C341D1D25F6}"/>
          </ac:spMkLst>
        </pc:spChg>
        <pc:spChg chg="mod">
          <ac:chgData name="ALHAMMADI Rayan" userId="2693ed4d-fabb-406d-a744-69ffe8ca3f4b" providerId="ADAL" clId="{FA91606B-3B24-49DC-A24C-20479DCBCA8E}" dt="2023-11-22T10:56:56.973" v="2280"/>
          <ac:spMkLst>
            <pc:docMk/>
            <pc:sldMk cId="1919742960" sldId="2147475714"/>
            <ac:spMk id="260" creationId="{8D912A2F-8EC1-B990-D958-B6EA478903BA}"/>
          </ac:spMkLst>
        </pc:spChg>
        <pc:spChg chg="mod">
          <ac:chgData name="ALHAMMADI Rayan" userId="2693ed4d-fabb-406d-a744-69ffe8ca3f4b" providerId="ADAL" clId="{FA91606B-3B24-49DC-A24C-20479DCBCA8E}" dt="2023-11-22T10:56:56.973" v="2280"/>
          <ac:spMkLst>
            <pc:docMk/>
            <pc:sldMk cId="1919742960" sldId="2147475714"/>
            <ac:spMk id="261" creationId="{DC3659C3-C4E2-1DB1-98AE-100E9EB6DCDD}"/>
          </ac:spMkLst>
        </pc:spChg>
        <pc:spChg chg="mod">
          <ac:chgData name="ALHAMMADI Rayan" userId="2693ed4d-fabb-406d-a744-69ffe8ca3f4b" providerId="ADAL" clId="{FA91606B-3B24-49DC-A24C-20479DCBCA8E}" dt="2023-11-22T10:56:56.973" v="2280"/>
          <ac:spMkLst>
            <pc:docMk/>
            <pc:sldMk cId="1919742960" sldId="2147475714"/>
            <ac:spMk id="262" creationId="{088F7B5B-A74A-C961-957B-A5AA7377D514}"/>
          </ac:spMkLst>
        </pc:spChg>
        <pc:spChg chg="mod">
          <ac:chgData name="ALHAMMADI Rayan" userId="2693ed4d-fabb-406d-a744-69ffe8ca3f4b" providerId="ADAL" clId="{FA91606B-3B24-49DC-A24C-20479DCBCA8E}" dt="2023-11-22T10:56:56.973" v="2280"/>
          <ac:spMkLst>
            <pc:docMk/>
            <pc:sldMk cId="1919742960" sldId="2147475714"/>
            <ac:spMk id="263" creationId="{ACE27F06-7364-C4D5-E822-824776641854}"/>
          </ac:spMkLst>
        </pc:spChg>
        <pc:spChg chg="mod">
          <ac:chgData name="ALHAMMADI Rayan" userId="2693ed4d-fabb-406d-a744-69ffe8ca3f4b" providerId="ADAL" clId="{FA91606B-3B24-49DC-A24C-20479DCBCA8E}" dt="2023-11-22T10:56:56.973" v="2280"/>
          <ac:spMkLst>
            <pc:docMk/>
            <pc:sldMk cId="1919742960" sldId="2147475714"/>
            <ac:spMk id="264" creationId="{2464E3ED-4F03-243A-D9D2-C7776898EC16}"/>
          </ac:spMkLst>
        </pc:spChg>
        <pc:spChg chg="mod">
          <ac:chgData name="ALHAMMADI Rayan" userId="2693ed4d-fabb-406d-a744-69ffe8ca3f4b" providerId="ADAL" clId="{FA91606B-3B24-49DC-A24C-20479DCBCA8E}" dt="2023-11-22T10:56:56.973" v="2280"/>
          <ac:spMkLst>
            <pc:docMk/>
            <pc:sldMk cId="1919742960" sldId="2147475714"/>
            <ac:spMk id="265" creationId="{0234D4EA-5F24-314C-6D71-2D1E76AF7BF6}"/>
          </ac:spMkLst>
        </pc:spChg>
        <pc:spChg chg="mod">
          <ac:chgData name="ALHAMMADI Rayan" userId="2693ed4d-fabb-406d-a744-69ffe8ca3f4b" providerId="ADAL" clId="{FA91606B-3B24-49DC-A24C-20479DCBCA8E}" dt="2023-11-22T10:56:56.973" v="2280"/>
          <ac:spMkLst>
            <pc:docMk/>
            <pc:sldMk cId="1919742960" sldId="2147475714"/>
            <ac:spMk id="266" creationId="{D6729A3D-EEBB-A9F4-AF63-9FB60F589575}"/>
          </ac:spMkLst>
        </pc:spChg>
        <pc:spChg chg="mod">
          <ac:chgData name="ALHAMMADI Rayan" userId="2693ed4d-fabb-406d-a744-69ffe8ca3f4b" providerId="ADAL" clId="{FA91606B-3B24-49DC-A24C-20479DCBCA8E}" dt="2023-11-22T10:56:56.973" v="2280"/>
          <ac:spMkLst>
            <pc:docMk/>
            <pc:sldMk cId="1919742960" sldId="2147475714"/>
            <ac:spMk id="267" creationId="{EBFC637E-AA7C-057C-AD09-A0229F680478}"/>
          </ac:spMkLst>
        </pc:spChg>
        <pc:spChg chg="mod">
          <ac:chgData name="ALHAMMADI Rayan" userId="2693ed4d-fabb-406d-a744-69ffe8ca3f4b" providerId="ADAL" clId="{FA91606B-3B24-49DC-A24C-20479DCBCA8E}" dt="2023-11-22T10:56:56.973" v="2280"/>
          <ac:spMkLst>
            <pc:docMk/>
            <pc:sldMk cId="1919742960" sldId="2147475714"/>
            <ac:spMk id="268" creationId="{6EECEAEA-A732-0B0E-C305-FF701446A066}"/>
          </ac:spMkLst>
        </pc:spChg>
        <pc:spChg chg="mod">
          <ac:chgData name="ALHAMMADI Rayan" userId="2693ed4d-fabb-406d-a744-69ffe8ca3f4b" providerId="ADAL" clId="{FA91606B-3B24-49DC-A24C-20479DCBCA8E}" dt="2023-11-22T10:56:56.973" v="2280"/>
          <ac:spMkLst>
            <pc:docMk/>
            <pc:sldMk cId="1919742960" sldId="2147475714"/>
            <ac:spMk id="269" creationId="{BFC26DB8-B3C1-B4A8-596D-8EEAB5565F52}"/>
          </ac:spMkLst>
        </pc:spChg>
        <pc:spChg chg="mod">
          <ac:chgData name="ALHAMMADI Rayan" userId="2693ed4d-fabb-406d-a744-69ffe8ca3f4b" providerId="ADAL" clId="{FA91606B-3B24-49DC-A24C-20479DCBCA8E}" dt="2023-11-22T10:56:56.973" v="2280"/>
          <ac:spMkLst>
            <pc:docMk/>
            <pc:sldMk cId="1919742960" sldId="2147475714"/>
            <ac:spMk id="270" creationId="{F3E265A0-B71B-92EE-A390-C5F53A2E747C}"/>
          </ac:spMkLst>
        </pc:spChg>
        <pc:spChg chg="mod">
          <ac:chgData name="ALHAMMADI Rayan" userId="2693ed4d-fabb-406d-a744-69ffe8ca3f4b" providerId="ADAL" clId="{FA91606B-3B24-49DC-A24C-20479DCBCA8E}" dt="2023-11-22T10:56:56.973" v="2280"/>
          <ac:spMkLst>
            <pc:docMk/>
            <pc:sldMk cId="1919742960" sldId="2147475714"/>
            <ac:spMk id="271" creationId="{7CA0A21D-6514-1C39-7A9B-6F35407927B5}"/>
          </ac:spMkLst>
        </pc:spChg>
        <pc:spChg chg="mod">
          <ac:chgData name="ALHAMMADI Rayan" userId="2693ed4d-fabb-406d-a744-69ffe8ca3f4b" providerId="ADAL" clId="{FA91606B-3B24-49DC-A24C-20479DCBCA8E}" dt="2023-11-22T10:56:56.973" v="2280"/>
          <ac:spMkLst>
            <pc:docMk/>
            <pc:sldMk cId="1919742960" sldId="2147475714"/>
            <ac:spMk id="272" creationId="{558F95C3-62CF-893C-FD18-0C5647FA3577}"/>
          </ac:spMkLst>
        </pc:spChg>
        <pc:spChg chg="mod">
          <ac:chgData name="ALHAMMADI Rayan" userId="2693ed4d-fabb-406d-a744-69ffe8ca3f4b" providerId="ADAL" clId="{FA91606B-3B24-49DC-A24C-20479DCBCA8E}" dt="2023-11-22T10:56:56.973" v="2280"/>
          <ac:spMkLst>
            <pc:docMk/>
            <pc:sldMk cId="1919742960" sldId="2147475714"/>
            <ac:spMk id="273" creationId="{C22DF063-C560-B16D-583A-C34A8E53AD6C}"/>
          </ac:spMkLst>
        </pc:spChg>
        <pc:spChg chg="mod">
          <ac:chgData name="ALHAMMADI Rayan" userId="2693ed4d-fabb-406d-a744-69ffe8ca3f4b" providerId="ADAL" clId="{FA91606B-3B24-49DC-A24C-20479DCBCA8E}" dt="2023-11-22T10:56:56.973" v="2280"/>
          <ac:spMkLst>
            <pc:docMk/>
            <pc:sldMk cId="1919742960" sldId="2147475714"/>
            <ac:spMk id="274" creationId="{5F24BF48-5254-369D-1075-EA8987E385BC}"/>
          </ac:spMkLst>
        </pc:spChg>
        <pc:spChg chg="mod">
          <ac:chgData name="ALHAMMADI Rayan" userId="2693ed4d-fabb-406d-a744-69ffe8ca3f4b" providerId="ADAL" clId="{FA91606B-3B24-49DC-A24C-20479DCBCA8E}" dt="2023-11-22T10:56:56.973" v="2280"/>
          <ac:spMkLst>
            <pc:docMk/>
            <pc:sldMk cId="1919742960" sldId="2147475714"/>
            <ac:spMk id="275" creationId="{AFA69912-1B13-C22F-9F65-85DF7FB06433}"/>
          </ac:spMkLst>
        </pc:spChg>
        <pc:spChg chg="mod">
          <ac:chgData name="ALHAMMADI Rayan" userId="2693ed4d-fabb-406d-a744-69ffe8ca3f4b" providerId="ADAL" clId="{FA91606B-3B24-49DC-A24C-20479DCBCA8E}" dt="2023-11-22T10:56:56.973" v="2280"/>
          <ac:spMkLst>
            <pc:docMk/>
            <pc:sldMk cId="1919742960" sldId="2147475714"/>
            <ac:spMk id="276" creationId="{F15A913B-5123-0BE2-DE5F-5458BD1EC137}"/>
          </ac:spMkLst>
        </pc:spChg>
        <pc:spChg chg="mod">
          <ac:chgData name="ALHAMMADI Rayan" userId="2693ed4d-fabb-406d-a744-69ffe8ca3f4b" providerId="ADAL" clId="{FA91606B-3B24-49DC-A24C-20479DCBCA8E}" dt="2023-11-22T10:56:56.973" v="2280"/>
          <ac:spMkLst>
            <pc:docMk/>
            <pc:sldMk cId="1919742960" sldId="2147475714"/>
            <ac:spMk id="277" creationId="{B86C5664-A2CC-B9A2-268F-34ECD0701D91}"/>
          </ac:spMkLst>
        </pc:spChg>
        <pc:spChg chg="mod">
          <ac:chgData name="ALHAMMADI Rayan" userId="2693ed4d-fabb-406d-a744-69ffe8ca3f4b" providerId="ADAL" clId="{FA91606B-3B24-49DC-A24C-20479DCBCA8E}" dt="2023-11-22T10:56:56.973" v="2280"/>
          <ac:spMkLst>
            <pc:docMk/>
            <pc:sldMk cId="1919742960" sldId="2147475714"/>
            <ac:spMk id="278" creationId="{4F81BE0C-6CB5-6E2C-A858-147CDD58BCCA}"/>
          </ac:spMkLst>
        </pc:spChg>
        <pc:spChg chg="mod">
          <ac:chgData name="ALHAMMADI Rayan" userId="2693ed4d-fabb-406d-a744-69ffe8ca3f4b" providerId="ADAL" clId="{FA91606B-3B24-49DC-A24C-20479DCBCA8E}" dt="2023-11-22T10:56:56.973" v="2280"/>
          <ac:spMkLst>
            <pc:docMk/>
            <pc:sldMk cId="1919742960" sldId="2147475714"/>
            <ac:spMk id="279" creationId="{AEA03220-6AE9-4E9F-F7BF-44CD8C385CEB}"/>
          </ac:spMkLst>
        </pc:spChg>
        <pc:spChg chg="mod">
          <ac:chgData name="ALHAMMADI Rayan" userId="2693ed4d-fabb-406d-a744-69ffe8ca3f4b" providerId="ADAL" clId="{FA91606B-3B24-49DC-A24C-20479DCBCA8E}" dt="2023-11-22T10:56:56.973" v="2280"/>
          <ac:spMkLst>
            <pc:docMk/>
            <pc:sldMk cId="1919742960" sldId="2147475714"/>
            <ac:spMk id="280" creationId="{683D1339-C8BD-B65F-89A9-7D5C84F6F6B4}"/>
          </ac:spMkLst>
        </pc:spChg>
        <pc:spChg chg="mod">
          <ac:chgData name="ALHAMMADI Rayan" userId="2693ed4d-fabb-406d-a744-69ffe8ca3f4b" providerId="ADAL" clId="{FA91606B-3B24-49DC-A24C-20479DCBCA8E}" dt="2023-11-22T10:56:56.973" v="2280"/>
          <ac:spMkLst>
            <pc:docMk/>
            <pc:sldMk cId="1919742960" sldId="2147475714"/>
            <ac:spMk id="281" creationId="{BF6CAA1F-7D06-9E57-EC13-9EE2F9D8CCBB}"/>
          </ac:spMkLst>
        </pc:spChg>
        <pc:spChg chg="mod">
          <ac:chgData name="ALHAMMADI Rayan" userId="2693ed4d-fabb-406d-a744-69ffe8ca3f4b" providerId="ADAL" clId="{FA91606B-3B24-49DC-A24C-20479DCBCA8E}" dt="2023-11-22T10:56:56.973" v="2280"/>
          <ac:spMkLst>
            <pc:docMk/>
            <pc:sldMk cId="1919742960" sldId="2147475714"/>
            <ac:spMk id="282" creationId="{4BE5D4A2-EF8B-AA22-50E2-7812BF81349E}"/>
          </ac:spMkLst>
        </pc:spChg>
        <pc:spChg chg="mod">
          <ac:chgData name="ALHAMMADI Rayan" userId="2693ed4d-fabb-406d-a744-69ffe8ca3f4b" providerId="ADAL" clId="{FA91606B-3B24-49DC-A24C-20479DCBCA8E}" dt="2023-11-22T10:56:56.973" v="2280"/>
          <ac:spMkLst>
            <pc:docMk/>
            <pc:sldMk cId="1919742960" sldId="2147475714"/>
            <ac:spMk id="283" creationId="{1B9025FE-1E93-C779-A229-8F3F19B6677C}"/>
          </ac:spMkLst>
        </pc:spChg>
        <pc:spChg chg="mod">
          <ac:chgData name="ALHAMMADI Rayan" userId="2693ed4d-fabb-406d-a744-69ffe8ca3f4b" providerId="ADAL" clId="{FA91606B-3B24-49DC-A24C-20479DCBCA8E}" dt="2023-11-22T10:56:56.973" v="2280"/>
          <ac:spMkLst>
            <pc:docMk/>
            <pc:sldMk cId="1919742960" sldId="2147475714"/>
            <ac:spMk id="284" creationId="{58FBE27C-6DA5-3E76-79DF-CCD769A7F197}"/>
          </ac:spMkLst>
        </pc:spChg>
        <pc:spChg chg="mod">
          <ac:chgData name="ALHAMMADI Rayan" userId="2693ed4d-fabb-406d-a744-69ffe8ca3f4b" providerId="ADAL" clId="{FA91606B-3B24-49DC-A24C-20479DCBCA8E}" dt="2023-11-22T10:56:56.973" v="2280"/>
          <ac:spMkLst>
            <pc:docMk/>
            <pc:sldMk cId="1919742960" sldId="2147475714"/>
            <ac:spMk id="285" creationId="{1BAA27D7-DC4D-3D7A-A763-5B14B6C04534}"/>
          </ac:spMkLst>
        </pc:spChg>
        <pc:spChg chg="mod">
          <ac:chgData name="ALHAMMADI Rayan" userId="2693ed4d-fabb-406d-a744-69ffe8ca3f4b" providerId="ADAL" clId="{FA91606B-3B24-49DC-A24C-20479DCBCA8E}" dt="2023-11-22T10:56:56.973" v="2280"/>
          <ac:spMkLst>
            <pc:docMk/>
            <pc:sldMk cId="1919742960" sldId="2147475714"/>
            <ac:spMk id="286" creationId="{E36180ED-11D9-5DFF-BE3B-3630202DF1ED}"/>
          </ac:spMkLst>
        </pc:spChg>
        <pc:spChg chg="mod">
          <ac:chgData name="ALHAMMADI Rayan" userId="2693ed4d-fabb-406d-a744-69ffe8ca3f4b" providerId="ADAL" clId="{FA91606B-3B24-49DC-A24C-20479DCBCA8E}" dt="2023-11-22T10:56:56.973" v="2280"/>
          <ac:spMkLst>
            <pc:docMk/>
            <pc:sldMk cId="1919742960" sldId="2147475714"/>
            <ac:spMk id="287" creationId="{A3ACED4B-E6B2-DC24-51C7-160132B5416A}"/>
          </ac:spMkLst>
        </pc:spChg>
        <pc:spChg chg="mod">
          <ac:chgData name="ALHAMMADI Rayan" userId="2693ed4d-fabb-406d-a744-69ffe8ca3f4b" providerId="ADAL" clId="{FA91606B-3B24-49DC-A24C-20479DCBCA8E}" dt="2023-11-22T10:56:56.973" v="2280"/>
          <ac:spMkLst>
            <pc:docMk/>
            <pc:sldMk cId="1919742960" sldId="2147475714"/>
            <ac:spMk id="288" creationId="{D9B793E9-D1C8-92CA-4FBA-B1AAEA180BB5}"/>
          </ac:spMkLst>
        </pc:spChg>
        <pc:spChg chg="mod">
          <ac:chgData name="ALHAMMADI Rayan" userId="2693ed4d-fabb-406d-a744-69ffe8ca3f4b" providerId="ADAL" clId="{FA91606B-3B24-49DC-A24C-20479DCBCA8E}" dt="2023-11-22T10:56:56.973" v="2280"/>
          <ac:spMkLst>
            <pc:docMk/>
            <pc:sldMk cId="1919742960" sldId="2147475714"/>
            <ac:spMk id="289" creationId="{9A181699-8536-7FE3-564D-51F44C5FD7D3}"/>
          </ac:spMkLst>
        </pc:spChg>
        <pc:spChg chg="mod">
          <ac:chgData name="ALHAMMADI Rayan" userId="2693ed4d-fabb-406d-a744-69ffe8ca3f4b" providerId="ADAL" clId="{FA91606B-3B24-49DC-A24C-20479DCBCA8E}" dt="2023-11-22T10:56:56.973" v="2280"/>
          <ac:spMkLst>
            <pc:docMk/>
            <pc:sldMk cId="1919742960" sldId="2147475714"/>
            <ac:spMk id="290" creationId="{A6CB698D-09B6-39E7-BF08-6682DD141AA8}"/>
          </ac:spMkLst>
        </pc:spChg>
        <pc:spChg chg="mod">
          <ac:chgData name="ALHAMMADI Rayan" userId="2693ed4d-fabb-406d-a744-69ffe8ca3f4b" providerId="ADAL" clId="{FA91606B-3B24-49DC-A24C-20479DCBCA8E}" dt="2023-11-22T10:56:56.973" v="2280"/>
          <ac:spMkLst>
            <pc:docMk/>
            <pc:sldMk cId="1919742960" sldId="2147475714"/>
            <ac:spMk id="291" creationId="{757F2A32-6985-BB88-9F81-98709DAA63CC}"/>
          </ac:spMkLst>
        </pc:spChg>
        <pc:spChg chg="mod">
          <ac:chgData name="ALHAMMADI Rayan" userId="2693ed4d-fabb-406d-a744-69ffe8ca3f4b" providerId="ADAL" clId="{FA91606B-3B24-49DC-A24C-20479DCBCA8E}" dt="2023-11-22T10:56:56.973" v="2280"/>
          <ac:spMkLst>
            <pc:docMk/>
            <pc:sldMk cId="1919742960" sldId="2147475714"/>
            <ac:spMk id="292" creationId="{06AF2ACE-3831-F583-6F82-9E31CA818A55}"/>
          </ac:spMkLst>
        </pc:spChg>
        <pc:spChg chg="mod">
          <ac:chgData name="ALHAMMADI Rayan" userId="2693ed4d-fabb-406d-a744-69ffe8ca3f4b" providerId="ADAL" clId="{FA91606B-3B24-49DC-A24C-20479DCBCA8E}" dt="2023-11-22T10:56:56.973" v="2280"/>
          <ac:spMkLst>
            <pc:docMk/>
            <pc:sldMk cId="1919742960" sldId="2147475714"/>
            <ac:spMk id="293" creationId="{7E408068-B4B5-950E-DCA5-D1385EB33AC2}"/>
          </ac:spMkLst>
        </pc:spChg>
        <pc:spChg chg="mod">
          <ac:chgData name="ALHAMMADI Rayan" userId="2693ed4d-fabb-406d-a744-69ffe8ca3f4b" providerId="ADAL" clId="{FA91606B-3B24-49DC-A24C-20479DCBCA8E}" dt="2023-11-22T10:56:56.973" v="2280"/>
          <ac:spMkLst>
            <pc:docMk/>
            <pc:sldMk cId="1919742960" sldId="2147475714"/>
            <ac:spMk id="294" creationId="{67567B6C-E25D-E405-CE4C-C7B14CB15273}"/>
          </ac:spMkLst>
        </pc:spChg>
        <pc:spChg chg="mod">
          <ac:chgData name="ALHAMMADI Rayan" userId="2693ed4d-fabb-406d-a744-69ffe8ca3f4b" providerId="ADAL" clId="{FA91606B-3B24-49DC-A24C-20479DCBCA8E}" dt="2023-11-22T10:56:56.973" v="2280"/>
          <ac:spMkLst>
            <pc:docMk/>
            <pc:sldMk cId="1919742960" sldId="2147475714"/>
            <ac:spMk id="295" creationId="{C2BB9777-BC06-4A55-B8E2-F1E1B7B5BA88}"/>
          </ac:spMkLst>
        </pc:spChg>
        <pc:spChg chg="mod">
          <ac:chgData name="ALHAMMADI Rayan" userId="2693ed4d-fabb-406d-a744-69ffe8ca3f4b" providerId="ADAL" clId="{FA91606B-3B24-49DC-A24C-20479DCBCA8E}" dt="2023-11-22T10:56:56.973" v="2280"/>
          <ac:spMkLst>
            <pc:docMk/>
            <pc:sldMk cId="1919742960" sldId="2147475714"/>
            <ac:spMk id="296" creationId="{FA9F645B-BA9D-235E-DF5C-55870C574629}"/>
          </ac:spMkLst>
        </pc:spChg>
        <pc:spChg chg="mod">
          <ac:chgData name="ALHAMMADI Rayan" userId="2693ed4d-fabb-406d-a744-69ffe8ca3f4b" providerId="ADAL" clId="{FA91606B-3B24-49DC-A24C-20479DCBCA8E}" dt="2023-11-22T10:56:56.973" v="2280"/>
          <ac:spMkLst>
            <pc:docMk/>
            <pc:sldMk cId="1919742960" sldId="2147475714"/>
            <ac:spMk id="297" creationId="{809F82EE-F1D0-EBBF-E659-BC047B1E49A7}"/>
          </ac:spMkLst>
        </pc:spChg>
        <pc:spChg chg="mod">
          <ac:chgData name="ALHAMMADI Rayan" userId="2693ed4d-fabb-406d-a744-69ffe8ca3f4b" providerId="ADAL" clId="{FA91606B-3B24-49DC-A24C-20479DCBCA8E}" dt="2023-11-22T10:56:56.973" v="2280"/>
          <ac:spMkLst>
            <pc:docMk/>
            <pc:sldMk cId="1919742960" sldId="2147475714"/>
            <ac:spMk id="298" creationId="{08152803-6A87-DFC9-684D-56E1BAC44C05}"/>
          </ac:spMkLst>
        </pc:spChg>
        <pc:spChg chg="mod">
          <ac:chgData name="ALHAMMADI Rayan" userId="2693ed4d-fabb-406d-a744-69ffe8ca3f4b" providerId="ADAL" clId="{FA91606B-3B24-49DC-A24C-20479DCBCA8E}" dt="2023-11-22T10:56:56.973" v="2280"/>
          <ac:spMkLst>
            <pc:docMk/>
            <pc:sldMk cId="1919742960" sldId="2147475714"/>
            <ac:spMk id="299" creationId="{A63364E1-7699-08BE-D651-67786797D6F3}"/>
          </ac:spMkLst>
        </pc:spChg>
        <pc:spChg chg="mod">
          <ac:chgData name="ALHAMMADI Rayan" userId="2693ed4d-fabb-406d-a744-69ffe8ca3f4b" providerId="ADAL" clId="{FA91606B-3B24-49DC-A24C-20479DCBCA8E}" dt="2023-11-22T10:56:56.973" v="2280"/>
          <ac:spMkLst>
            <pc:docMk/>
            <pc:sldMk cId="1919742960" sldId="2147475714"/>
            <ac:spMk id="300" creationId="{C0DBBEF4-D6D0-A579-A022-52946C2E9EDA}"/>
          </ac:spMkLst>
        </pc:spChg>
        <pc:spChg chg="mod">
          <ac:chgData name="ALHAMMADI Rayan" userId="2693ed4d-fabb-406d-a744-69ffe8ca3f4b" providerId="ADAL" clId="{FA91606B-3B24-49DC-A24C-20479DCBCA8E}" dt="2023-11-22T10:56:56.973" v="2280"/>
          <ac:spMkLst>
            <pc:docMk/>
            <pc:sldMk cId="1919742960" sldId="2147475714"/>
            <ac:spMk id="301" creationId="{922CE0B9-B846-C430-DD32-79EE9B1163C4}"/>
          </ac:spMkLst>
        </pc:spChg>
        <pc:spChg chg="mod">
          <ac:chgData name="ALHAMMADI Rayan" userId="2693ed4d-fabb-406d-a744-69ffe8ca3f4b" providerId="ADAL" clId="{FA91606B-3B24-49DC-A24C-20479DCBCA8E}" dt="2023-11-22T10:56:56.973" v="2280"/>
          <ac:spMkLst>
            <pc:docMk/>
            <pc:sldMk cId="1919742960" sldId="2147475714"/>
            <ac:spMk id="302" creationId="{FD0FF62E-7659-6A7D-312C-9DBFBC15B534}"/>
          </ac:spMkLst>
        </pc:spChg>
        <pc:spChg chg="mod">
          <ac:chgData name="ALHAMMADI Rayan" userId="2693ed4d-fabb-406d-a744-69ffe8ca3f4b" providerId="ADAL" clId="{FA91606B-3B24-49DC-A24C-20479DCBCA8E}" dt="2023-11-22T10:56:56.973" v="2280"/>
          <ac:spMkLst>
            <pc:docMk/>
            <pc:sldMk cId="1919742960" sldId="2147475714"/>
            <ac:spMk id="303" creationId="{8BD728FC-0EB2-995D-16F4-21FB174DB159}"/>
          </ac:spMkLst>
        </pc:spChg>
        <pc:spChg chg="mod">
          <ac:chgData name="ALHAMMADI Rayan" userId="2693ed4d-fabb-406d-a744-69ffe8ca3f4b" providerId="ADAL" clId="{FA91606B-3B24-49DC-A24C-20479DCBCA8E}" dt="2023-11-22T10:56:56.973" v="2280"/>
          <ac:spMkLst>
            <pc:docMk/>
            <pc:sldMk cId="1919742960" sldId="2147475714"/>
            <ac:spMk id="304" creationId="{26E4DCB4-8DAF-83A5-7592-CE39830D4019}"/>
          </ac:spMkLst>
        </pc:spChg>
        <pc:spChg chg="mod">
          <ac:chgData name="ALHAMMADI Rayan" userId="2693ed4d-fabb-406d-a744-69ffe8ca3f4b" providerId="ADAL" clId="{FA91606B-3B24-49DC-A24C-20479DCBCA8E}" dt="2023-11-22T10:56:56.973" v="2280"/>
          <ac:spMkLst>
            <pc:docMk/>
            <pc:sldMk cId="1919742960" sldId="2147475714"/>
            <ac:spMk id="305" creationId="{7248E6CF-93E0-E592-A491-B9110088529A}"/>
          </ac:spMkLst>
        </pc:spChg>
        <pc:spChg chg="mod">
          <ac:chgData name="ALHAMMADI Rayan" userId="2693ed4d-fabb-406d-a744-69ffe8ca3f4b" providerId="ADAL" clId="{FA91606B-3B24-49DC-A24C-20479DCBCA8E}" dt="2023-11-22T10:56:56.973" v="2280"/>
          <ac:spMkLst>
            <pc:docMk/>
            <pc:sldMk cId="1919742960" sldId="2147475714"/>
            <ac:spMk id="306" creationId="{A2E76706-01B7-2215-0405-5B17F8AA8E86}"/>
          </ac:spMkLst>
        </pc:spChg>
        <pc:spChg chg="mod">
          <ac:chgData name="ALHAMMADI Rayan" userId="2693ed4d-fabb-406d-a744-69ffe8ca3f4b" providerId="ADAL" clId="{FA91606B-3B24-49DC-A24C-20479DCBCA8E}" dt="2023-11-22T10:56:56.973" v="2280"/>
          <ac:spMkLst>
            <pc:docMk/>
            <pc:sldMk cId="1919742960" sldId="2147475714"/>
            <ac:spMk id="307" creationId="{1129CACD-D2F0-4255-2CF2-EBAA44B1D0D9}"/>
          </ac:spMkLst>
        </pc:spChg>
        <pc:spChg chg="mod">
          <ac:chgData name="ALHAMMADI Rayan" userId="2693ed4d-fabb-406d-a744-69ffe8ca3f4b" providerId="ADAL" clId="{FA91606B-3B24-49DC-A24C-20479DCBCA8E}" dt="2023-11-22T10:56:56.973" v="2280"/>
          <ac:spMkLst>
            <pc:docMk/>
            <pc:sldMk cId="1919742960" sldId="2147475714"/>
            <ac:spMk id="308" creationId="{3C7B4559-D8A6-48C6-174D-BE8EBD9004DD}"/>
          </ac:spMkLst>
        </pc:spChg>
        <pc:spChg chg="mod">
          <ac:chgData name="ALHAMMADI Rayan" userId="2693ed4d-fabb-406d-a744-69ffe8ca3f4b" providerId="ADAL" clId="{FA91606B-3B24-49DC-A24C-20479DCBCA8E}" dt="2023-11-22T10:56:56.973" v="2280"/>
          <ac:spMkLst>
            <pc:docMk/>
            <pc:sldMk cId="1919742960" sldId="2147475714"/>
            <ac:spMk id="309" creationId="{31F038FE-6E73-777E-0C80-717AB35D19AB}"/>
          </ac:spMkLst>
        </pc:spChg>
        <pc:spChg chg="mod">
          <ac:chgData name="ALHAMMADI Rayan" userId="2693ed4d-fabb-406d-a744-69ffe8ca3f4b" providerId="ADAL" clId="{FA91606B-3B24-49DC-A24C-20479DCBCA8E}" dt="2023-11-22T10:56:56.973" v="2280"/>
          <ac:spMkLst>
            <pc:docMk/>
            <pc:sldMk cId="1919742960" sldId="2147475714"/>
            <ac:spMk id="310" creationId="{A84EC9D8-0897-B986-B1DE-F21F915B4942}"/>
          </ac:spMkLst>
        </pc:spChg>
        <pc:spChg chg="mod">
          <ac:chgData name="ALHAMMADI Rayan" userId="2693ed4d-fabb-406d-a744-69ffe8ca3f4b" providerId="ADAL" clId="{FA91606B-3B24-49DC-A24C-20479DCBCA8E}" dt="2023-11-22T10:56:56.973" v="2280"/>
          <ac:spMkLst>
            <pc:docMk/>
            <pc:sldMk cId="1919742960" sldId="2147475714"/>
            <ac:spMk id="311" creationId="{1A4B7BCC-4E93-F6F5-AA37-83FAF784C6EE}"/>
          </ac:spMkLst>
        </pc:spChg>
        <pc:spChg chg="mod">
          <ac:chgData name="ALHAMMADI Rayan" userId="2693ed4d-fabb-406d-a744-69ffe8ca3f4b" providerId="ADAL" clId="{FA91606B-3B24-49DC-A24C-20479DCBCA8E}" dt="2023-11-22T10:56:56.973" v="2280"/>
          <ac:spMkLst>
            <pc:docMk/>
            <pc:sldMk cId="1919742960" sldId="2147475714"/>
            <ac:spMk id="312" creationId="{C4A6D11D-CB9F-CEA6-2AE3-97080E61E454}"/>
          </ac:spMkLst>
        </pc:spChg>
        <pc:spChg chg="mod">
          <ac:chgData name="ALHAMMADI Rayan" userId="2693ed4d-fabb-406d-a744-69ffe8ca3f4b" providerId="ADAL" clId="{FA91606B-3B24-49DC-A24C-20479DCBCA8E}" dt="2023-11-22T10:56:56.973" v="2280"/>
          <ac:spMkLst>
            <pc:docMk/>
            <pc:sldMk cId="1919742960" sldId="2147475714"/>
            <ac:spMk id="313" creationId="{37019085-DA69-8492-1F0C-B9C32A22619E}"/>
          </ac:spMkLst>
        </pc:spChg>
        <pc:spChg chg="mod">
          <ac:chgData name="ALHAMMADI Rayan" userId="2693ed4d-fabb-406d-a744-69ffe8ca3f4b" providerId="ADAL" clId="{FA91606B-3B24-49DC-A24C-20479DCBCA8E}" dt="2023-11-22T10:56:56.973" v="2280"/>
          <ac:spMkLst>
            <pc:docMk/>
            <pc:sldMk cId="1919742960" sldId="2147475714"/>
            <ac:spMk id="314" creationId="{82771DAE-6CBF-B83A-2273-CB140F3279FF}"/>
          </ac:spMkLst>
        </pc:spChg>
        <pc:spChg chg="mod">
          <ac:chgData name="ALHAMMADI Rayan" userId="2693ed4d-fabb-406d-a744-69ffe8ca3f4b" providerId="ADAL" clId="{FA91606B-3B24-49DC-A24C-20479DCBCA8E}" dt="2023-11-22T10:56:56.973" v="2280"/>
          <ac:spMkLst>
            <pc:docMk/>
            <pc:sldMk cId="1919742960" sldId="2147475714"/>
            <ac:spMk id="315" creationId="{473EC860-E041-96FF-5181-7829C79A6250}"/>
          </ac:spMkLst>
        </pc:spChg>
        <pc:spChg chg="mod">
          <ac:chgData name="ALHAMMADI Rayan" userId="2693ed4d-fabb-406d-a744-69ffe8ca3f4b" providerId="ADAL" clId="{FA91606B-3B24-49DC-A24C-20479DCBCA8E}" dt="2023-11-22T10:56:56.973" v="2280"/>
          <ac:spMkLst>
            <pc:docMk/>
            <pc:sldMk cId="1919742960" sldId="2147475714"/>
            <ac:spMk id="316" creationId="{79A26514-094D-0F0D-3794-2B0014C3D6DB}"/>
          </ac:spMkLst>
        </pc:spChg>
        <pc:spChg chg="mod">
          <ac:chgData name="ALHAMMADI Rayan" userId="2693ed4d-fabb-406d-a744-69ffe8ca3f4b" providerId="ADAL" clId="{FA91606B-3B24-49DC-A24C-20479DCBCA8E}" dt="2023-11-22T10:56:56.973" v="2280"/>
          <ac:spMkLst>
            <pc:docMk/>
            <pc:sldMk cId="1919742960" sldId="2147475714"/>
            <ac:spMk id="317" creationId="{47FA7036-A8DE-098A-A76C-8306A61246A2}"/>
          </ac:spMkLst>
        </pc:spChg>
        <pc:spChg chg="mod">
          <ac:chgData name="ALHAMMADI Rayan" userId="2693ed4d-fabb-406d-a744-69ffe8ca3f4b" providerId="ADAL" clId="{FA91606B-3B24-49DC-A24C-20479DCBCA8E}" dt="2023-11-22T10:56:56.973" v="2280"/>
          <ac:spMkLst>
            <pc:docMk/>
            <pc:sldMk cId="1919742960" sldId="2147475714"/>
            <ac:spMk id="318" creationId="{41A8CC76-5EE0-3A65-9652-5D1928F4CE80}"/>
          </ac:spMkLst>
        </pc:spChg>
        <pc:spChg chg="mod">
          <ac:chgData name="ALHAMMADI Rayan" userId="2693ed4d-fabb-406d-a744-69ffe8ca3f4b" providerId="ADAL" clId="{FA91606B-3B24-49DC-A24C-20479DCBCA8E}" dt="2023-11-22T10:56:56.973" v="2280"/>
          <ac:spMkLst>
            <pc:docMk/>
            <pc:sldMk cId="1919742960" sldId="2147475714"/>
            <ac:spMk id="319" creationId="{6389CFB8-77CF-6E60-2056-C592BB8D2FBE}"/>
          </ac:spMkLst>
        </pc:spChg>
        <pc:spChg chg="mod">
          <ac:chgData name="ALHAMMADI Rayan" userId="2693ed4d-fabb-406d-a744-69ffe8ca3f4b" providerId="ADAL" clId="{FA91606B-3B24-49DC-A24C-20479DCBCA8E}" dt="2023-11-22T10:56:56.973" v="2280"/>
          <ac:spMkLst>
            <pc:docMk/>
            <pc:sldMk cId="1919742960" sldId="2147475714"/>
            <ac:spMk id="320" creationId="{487C47A1-6D77-1B94-39B0-F811667AC20A}"/>
          </ac:spMkLst>
        </pc:spChg>
        <pc:spChg chg="mod">
          <ac:chgData name="ALHAMMADI Rayan" userId="2693ed4d-fabb-406d-a744-69ffe8ca3f4b" providerId="ADAL" clId="{FA91606B-3B24-49DC-A24C-20479DCBCA8E}" dt="2023-11-22T10:56:56.973" v="2280"/>
          <ac:spMkLst>
            <pc:docMk/>
            <pc:sldMk cId="1919742960" sldId="2147475714"/>
            <ac:spMk id="321" creationId="{770C4E09-CED5-BC85-C08C-5DE30AFB4EB7}"/>
          </ac:spMkLst>
        </pc:spChg>
        <pc:spChg chg="mod">
          <ac:chgData name="ALHAMMADI Rayan" userId="2693ed4d-fabb-406d-a744-69ffe8ca3f4b" providerId="ADAL" clId="{FA91606B-3B24-49DC-A24C-20479DCBCA8E}" dt="2023-11-22T10:56:56.973" v="2280"/>
          <ac:spMkLst>
            <pc:docMk/>
            <pc:sldMk cId="1919742960" sldId="2147475714"/>
            <ac:spMk id="322" creationId="{6914A5D9-B388-46F6-6320-301F2A4B82D3}"/>
          </ac:spMkLst>
        </pc:spChg>
        <pc:spChg chg="mod">
          <ac:chgData name="ALHAMMADI Rayan" userId="2693ed4d-fabb-406d-a744-69ffe8ca3f4b" providerId="ADAL" clId="{FA91606B-3B24-49DC-A24C-20479DCBCA8E}" dt="2023-11-22T10:56:56.973" v="2280"/>
          <ac:spMkLst>
            <pc:docMk/>
            <pc:sldMk cId="1919742960" sldId="2147475714"/>
            <ac:spMk id="323" creationId="{E232D4B6-656A-72CB-C955-5CBF41FDF3AB}"/>
          </ac:spMkLst>
        </pc:spChg>
        <pc:spChg chg="mod">
          <ac:chgData name="ALHAMMADI Rayan" userId="2693ed4d-fabb-406d-a744-69ffe8ca3f4b" providerId="ADAL" clId="{FA91606B-3B24-49DC-A24C-20479DCBCA8E}" dt="2023-11-22T10:56:56.973" v="2280"/>
          <ac:spMkLst>
            <pc:docMk/>
            <pc:sldMk cId="1919742960" sldId="2147475714"/>
            <ac:spMk id="324" creationId="{E651281C-1787-CB00-5C93-BDBFC16D1611}"/>
          </ac:spMkLst>
        </pc:spChg>
        <pc:spChg chg="mod">
          <ac:chgData name="ALHAMMADI Rayan" userId="2693ed4d-fabb-406d-a744-69ffe8ca3f4b" providerId="ADAL" clId="{FA91606B-3B24-49DC-A24C-20479DCBCA8E}" dt="2023-11-22T10:56:56.973" v="2280"/>
          <ac:spMkLst>
            <pc:docMk/>
            <pc:sldMk cId="1919742960" sldId="2147475714"/>
            <ac:spMk id="325" creationId="{DE0E5522-A98E-7E4C-D197-FD5BEE613F7C}"/>
          </ac:spMkLst>
        </pc:spChg>
        <pc:spChg chg="mod">
          <ac:chgData name="ALHAMMADI Rayan" userId="2693ed4d-fabb-406d-a744-69ffe8ca3f4b" providerId="ADAL" clId="{FA91606B-3B24-49DC-A24C-20479DCBCA8E}" dt="2023-11-22T10:56:56.973" v="2280"/>
          <ac:spMkLst>
            <pc:docMk/>
            <pc:sldMk cId="1919742960" sldId="2147475714"/>
            <ac:spMk id="326" creationId="{2666716A-5A44-5251-9417-02C9CBCA98D6}"/>
          </ac:spMkLst>
        </pc:spChg>
        <pc:spChg chg="mod">
          <ac:chgData name="ALHAMMADI Rayan" userId="2693ed4d-fabb-406d-a744-69ffe8ca3f4b" providerId="ADAL" clId="{FA91606B-3B24-49DC-A24C-20479DCBCA8E}" dt="2023-11-22T10:56:56.973" v="2280"/>
          <ac:spMkLst>
            <pc:docMk/>
            <pc:sldMk cId="1919742960" sldId="2147475714"/>
            <ac:spMk id="327" creationId="{524C30B3-58AB-ADCE-CE48-38A50503C687}"/>
          </ac:spMkLst>
        </pc:spChg>
        <pc:spChg chg="mod">
          <ac:chgData name="ALHAMMADI Rayan" userId="2693ed4d-fabb-406d-a744-69ffe8ca3f4b" providerId="ADAL" clId="{FA91606B-3B24-49DC-A24C-20479DCBCA8E}" dt="2023-11-22T10:56:56.973" v="2280"/>
          <ac:spMkLst>
            <pc:docMk/>
            <pc:sldMk cId="1919742960" sldId="2147475714"/>
            <ac:spMk id="328" creationId="{DEF6C6B1-AC1F-6347-2ECA-1BBA595271E0}"/>
          </ac:spMkLst>
        </pc:spChg>
        <pc:spChg chg="mod">
          <ac:chgData name="ALHAMMADI Rayan" userId="2693ed4d-fabb-406d-a744-69ffe8ca3f4b" providerId="ADAL" clId="{FA91606B-3B24-49DC-A24C-20479DCBCA8E}" dt="2023-11-22T10:56:56.973" v="2280"/>
          <ac:spMkLst>
            <pc:docMk/>
            <pc:sldMk cId="1919742960" sldId="2147475714"/>
            <ac:spMk id="329" creationId="{0CF62820-E17D-5CEB-D7F9-AAAABA6E8CB1}"/>
          </ac:spMkLst>
        </pc:spChg>
        <pc:spChg chg="mod">
          <ac:chgData name="ALHAMMADI Rayan" userId="2693ed4d-fabb-406d-a744-69ffe8ca3f4b" providerId="ADAL" clId="{FA91606B-3B24-49DC-A24C-20479DCBCA8E}" dt="2023-11-22T10:56:56.973" v="2280"/>
          <ac:spMkLst>
            <pc:docMk/>
            <pc:sldMk cId="1919742960" sldId="2147475714"/>
            <ac:spMk id="330" creationId="{B4EA1CCD-B7CF-C8DA-EB9C-748A5F534D3C}"/>
          </ac:spMkLst>
        </pc:spChg>
        <pc:spChg chg="mod">
          <ac:chgData name="ALHAMMADI Rayan" userId="2693ed4d-fabb-406d-a744-69ffe8ca3f4b" providerId="ADAL" clId="{FA91606B-3B24-49DC-A24C-20479DCBCA8E}" dt="2023-11-22T10:56:56.973" v="2280"/>
          <ac:spMkLst>
            <pc:docMk/>
            <pc:sldMk cId="1919742960" sldId="2147475714"/>
            <ac:spMk id="331" creationId="{8821B4CA-939C-59B3-929F-F8D6AEC222E0}"/>
          </ac:spMkLst>
        </pc:spChg>
        <pc:spChg chg="mod">
          <ac:chgData name="ALHAMMADI Rayan" userId="2693ed4d-fabb-406d-a744-69ffe8ca3f4b" providerId="ADAL" clId="{FA91606B-3B24-49DC-A24C-20479DCBCA8E}" dt="2023-11-22T10:56:56.973" v="2280"/>
          <ac:spMkLst>
            <pc:docMk/>
            <pc:sldMk cId="1919742960" sldId="2147475714"/>
            <ac:spMk id="332" creationId="{F4B101BC-A1F2-C9B5-C993-7C60DE38C6DB}"/>
          </ac:spMkLst>
        </pc:spChg>
        <pc:spChg chg="mod">
          <ac:chgData name="ALHAMMADI Rayan" userId="2693ed4d-fabb-406d-a744-69ffe8ca3f4b" providerId="ADAL" clId="{FA91606B-3B24-49DC-A24C-20479DCBCA8E}" dt="2023-11-22T10:56:56.973" v="2280"/>
          <ac:spMkLst>
            <pc:docMk/>
            <pc:sldMk cId="1919742960" sldId="2147475714"/>
            <ac:spMk id="333" creationId="{EF1BE1A9-E22C-7CB4-A6F8-F141E7485F6B}"/>
          </ac:spMkLst>
        </pc:spChg>
        <pc:spChg chg="mod">
          <ac:chgData name="ALHAMMADI Rayan" userId="2693ed4d-fabb-406d-a744-69ffe8ca3f4b" providerId="ADAL" clId="{FA91606B-3B24-49DC-A24C-20479DCBCA8E}" dt="2023-11-22T10:56:56.973" v="2280"/>
          <ac:spMkLst>
            <pc:docMk/>
            <pc:sldMk cId="1919742960" sldId="2147475714"/>
            <ac:spMk id="334" creationId="{A39581C9-6EAA-FD87-B7E5-807C638AF56E}"/>
          </ac:spMkLst>
        </pc:spChg>
        <pc:spChg chg="mod">
          <ac:chgData name="ALHAMMADI Rayan" userId="2693ed4d-fabb-406d-a744-69ffe8ca3f4b" providerId="ADAL" clId="{FA91606B-3B24-49DC-A24C-20479DCBCA8E}" dt="2023-11-22T10:56:56.973" v="2280"/>
          <ac:spMkLst>
            <pc:docMk/>
            <pc:sldMk cId="1919742960" sldId="2147475714"/>
            <ac:spMk id="335" creationId="{11D2F08E-B37A-EF36-AC82-1E06168A53EA}"/>
          </ac:spMkLst>
        </pc:spChg>
        <pc:spChg chg="mod">
          <ac:chgData name="ALHAMMADI Rayan" userId="2693ed4d-fabb-406d-a744-69ffe8ca3f4b" providerId="ADAL" clId="{FA91606B-3B24-49DC-A24C-20479DCBCA8E}" dt="2023-11-22T10:56:56.973" v="2280"/>
          <ac:spMkLst>
            <pc:docMk/>
            <pc:sldMk cId="1919742960" sldId="2147475714"/>
            <ac:spMk id="336" creationId="{B07C7F96-4607-106F-FDB1-66567381F5B6}"/>
          </ac:spMkLst>
        </pc:spChg>
        <pc:spChg chg="mod">
          <ac:chgData name="ALHAMMADI Rayan" userId="2693ed4d-fabb-406d-a744-69ffe8ca3f4b" providerId="ADAL" clId="{FA91606B-3B24-49DC-A24C-20479DCBCA8E}" dt="2023-11-22T10:56:56.973" v="2280"/>
          <ac:spMkLst>
            <pc:docMk/>
            <pc:sldMk cId="1919742960" sldId="2147475714"/>
            <ac:spMk id="337" creationId="{AA5B8732-F37E-1180-9BE3-33C26FC71C72}"/>
          </ac:spMkLst>
        </pc:spChg>
        <pc:spChg chg="mod">
          <ac:chgData name="ALHAMMADI Rayan" userId="2693ed4d-fabb-406d-a744-69ffe8ca3f4b" providerId="ADAL" clId="{FA91606B-3B24-49DC-A24C-20479DCBCA8E}" dt="2023-11-22T10:56:56.973" v="2280"/>
          <ac:spMkLst>
            <pc:docMk/>
            <pc:sldMk cId="1919742960" sldId="2147475714"/>
            <ac:spMk id="338" creationId="{5F96B3EE-F6B6-1C9A-23AE-ABA82E6642B8}"/>
          </ac:spMkLst>
        </pc:spChg>
        <pc:spChg chg="mod">
          <ac:chgData name="ALHAMMADI Rayan" userId="2693ed4d-fabb-406d-a744-69ffe8ca3f4b" providerId="ADAL" clId="{FA91606B-3B24-49DC-A24C-20479DCBCA8E}" dt="2023-11-22T10:56:56.973" v="2280"/>
          <ac:spMkLst>
            <pc:docMk/>
            <pc:sldMk cId="1919742960" sldId="2147475714"/>
            <ac:spMk id="339" creationId="{2DDA9514-ECB2-CD8B-1E28-A4A4709DA3B0}"/>
          </ac:spMkLst>
        </pc:spChg>
        <pc:spChg chg="mod">
          <ac:chgData name="ALHAMMADI Rayan" userId="2693ed4d-fabb-406d-a744-69ffe8ca3f4b" providerId="ADAL" clId="{FA91606B-3B24-49DC-A24C-20479DCBCA8E}" dt="2023-11-22T10:56:56.973" v="2280"/>
          <ac:spMkLst>
            <pc:docMk/>
            <pc:sldMk cId="1919742960" sldId="2147475714"/>
            <ac:spMk id="340" creationId="{51D2B138-2715-40D6-E3DD-368044DFB87E}"/>
          </ac:spMkLst>
        </pc:spChg>
        <pc:spChg chg="mod">
          <ac:chgData name="ALHAMMADI Rayan" userId="2693ed4d-fabb-406d-a744-69ffe8ca3f4b" providerId="ADAL" clId="{FA91606B-3B24-49DC-A24C-20479DCBCA8E}" dt="2023-11-22T10:56:56.973" v="2280"/>
          <ac:spMkLst>
            <pc:docMk/>
            <pc:sldMk cId="1919742960" sldId="2147475714"/>
            <ac:spMk id="341" creationId="{002DF5D3-9449-CDFB-5374-5E9CF15A4BE9}"/>
          </ac:spMkLst>
        </pc:spChg>
        <pc:spChg chg="mod">
          <ac:chgData name="ALHAMMADI Rayan" userId="2693ed4d-fabb-406d-a744-69ffe8ca3f4b" providerId="ADAL" clId="{FA91606B-3B24-49DC-A24C-20479DCBCA8E}" dt="2023-11-22T10:56:56.973" v="2280"/>
          <ac:spMkLst>
            <pc:docMk/>
            <pc:sldMk cId="1919742960" sldId="2147475714"/>
            <ac:spMk id="342" creationId="{5F2AA3FE-AD16-9194-4546-A961C3716943}"/>
          </ac:spMkLst>
        </pc:spChg>
        <pc:spChg chg="mod">
          <ac:chgData name="ALHAMMADI Rayan" userId="2693ed4d-fabb-406d-a744-69ffe8ca3f4b" providerId="ADAL" clId="{FA91606B-3B24-49DC-A24C-20479DCBCA8E}" dt="2023-11-22T10:56:56.973" v="2280"/>
          <ac:spMkLst>
            <pc:docMk/>
            <pc:sldMk cId="1919742960" sldId="2147475714"/>
            <ac:spMk id="343" creationId="{3219BC85-E6A3-9D1E-CFC2-5904F97BB3B7}"/>
          </ac:spMkLst>
        </pc:spChg>
        <pc:spChg chg="mod">
          <ac:chgData name="ALHAMMADI Rayan" userId="2693ed4d-fabb-406d-a744-69ffe8ca3f4b" providerId="ADAL" clId="{FA91606B-3B24-49DC-A24C-20479DCBCA8E}" dt="2023-11-22T10:56:56.973" v="2280"/>
          <ac:spMkLst>
            <pc:docMk/>
            <pc:sldMk cId="1919742960" sldId="2147475714"/>
            <ac:spMk id="344" creationId="{D6330782-6CC3-AF4B-8E13-B2C1ED47E697}"/>
          </ac:spMkLst>
        </pc:spChg>
        <pc:spChg chg="mod">
          <ac:chgData name="ALHAMMADI Rayan" userId="2693ed4d-fabb-406d-a744-69ffe8ca3f4b" providerId="ADAL" clId="{FA91606B-3B24-49DC-A24C-20479DCBCA8E}" dt="2023-11-22T10:56:56.973" v="2280"/>
          <ac:spMkLst>
            <pc:docMk/>
            <pc:sldMk cId="1919742960" sldId="2147475714"/>
            <ac:spMk id="345" creationId="{11E5C941-5449-882E-5E20-3C2040916FAD}"/>
          </ac:spMkLst>
        </pc:spChg>
        <pc:spChg chg="mod">
          <ac:chgData name="ALHAMMADI Rayan" userId="2693ed4d-fabb-406d-a744-69ffe8ca3f4b" providerId="ADAL" clId="{FA91606B-3B24-49DC-A24C-20479DCBCA8E}" dt="2023-11-22T10:56:56.973" v="2280"/>
          <ac:spMkLst>
            <pc:docMk/>
            <pc:sldMk cId="1919742960" sldId="2147475714"/>
            <ac:spMk id="346" creationId="{6E953C8E-613B-4ADF-EA1C-CCB3E73F6678}"/>
          </ac:spMkLst>
        </pc:spChg>
        <pc:spChg chg="mod">
          <ac:chgData name="ALHAMMADI Rayan" userId="2693ed4d-fabb-406d-a744-69ffe8ca3f4b" providerId="ADAL" clId="{FA91606B-3B24-49DC-A24C-20479DCBCA8E}" dt="2023-11-22T10:56:56.973" v="2280"/>
          <ac:spMkLst>
            <pc:docMk/>
            <pc:sldMk cId="1919742960" sldId="2147475714"/>
            <ac:spMk id="347" creationId="{BCE00C6E-7050-7F6E-AE84-34E311AAA218}"/>
          </ac:spMkLst>
        </pc:spChg>
        <pc:spChg chg="mod">
          <ac:chgData name="ALHAMMADI Rayan" userId="2693ed4d-fabb-406d-a744-69ffe8ca3f4b" providerId="ADAL" clId="{FA91606B-3B24-49DC-A24C-20479DCBCA8E}" dt="2023-11-22T10:56:56.973" v="2280"/>
          <ac:spMkLst>
            <pc:docMk/>
            <pc:sldMk cId="1919742960" sldId="2147475714"/>
            <ac:spMk id="348" creationId="{7753B34A-3411-4E1F-61E5-D3E0ACA3DEA3}"/>
          </ac:spMkLst>
        </pc:spChg>
        <pc:spChg chg="mod">
          <ac:chgData name="ALHAMMADI Rayan" userId="2693ed4d-fabb-406d-a744-69ffe8ca3f4b" providerId="ADAL" clId="{FA91606B-3B24-49DC-A24C-20479DCBCA8E}" dt="2023-11-22T10:56:56.973" v="2280"/>
          <ac:spMkLst>
            <pc:docMk/>
            <pc:sldMk cId="1919742960" sldId="2147475714"/>
            <ac:spMk id="349" creationId="{03CCD54E-2B47-5101-171D-C60620D6BF29}"/>
          </ac:spMkLst>
        </pc:spChg>
        <pc:spChg chg="mod">
          <ac:chgData name="ALHAMMADI Rayan" userId="2693ed4d-fabb-406d-a744-69ffe8ca3f4b" providerId="ADAL" clId="{FA91606B-3B24-49DC-A24C-20479DCBCA8E}" dt="2023-11-22T10:56:56.973" v="2280"/>
          <ac:spMkLst>
            <pc:docMk/>
            <pc:sldMk cId="1919742960" sldId="2147475714"/>
            <ac:spMk id="350" creationId="{5812A3B6-34B0-0A70-57C5-E391506C56E9}"/>
          </ac:spMkLst>
        </pc:spChg>
        <pc:spChg chg="mod">
          <ac:chgData name="ALHAMMADI Rayan" userId="2693ed4d-fabb-406d-a744-69ffe8ca3f4b" providerId="ADAL" clId="{FA91606B-3B24-49DC-A24C-20479DCBCA8E}" dt="2023-11-22T10:56:56.973" v="2280"/>
          <ac:spMkLst>
            <pc:docMk/>
            <pc:sldMk cId="1919742960" sldId="2147475714"/>
            <ac:spMk id="351" creationId="{68682F24-7451-88BB-9693-CBD726E42EA2}"/>
          </ac:spMkLst>
        </pc:spChg>
        <pc:spChg chg="mod">
          <ac:chgData name="ALHAMMADI Rayan" userId="2693ed4d-fabb-406d-a744-69ffe8ca3f4b" providerId="ADAL" clId="{FA91606B-3B24-49DC-A24C-20479DCBCA8E}" dt="2023-11-22T10:56:56.973" v="2280"/>
          <ac:spMkLst>
            <pc:docMk/>
            <pc:sldMk cId="1919742960" sldId="2147475714"/>
            <ac:spMk id="352" creationId="{381348B5-A830-F52A-542A-843F82B8B721}"/>
          </ac:spMkLst>
        </pc:spChg>
        <pc:spChg chg="mod">
          <ac:chgData name="ALHAMMADI Rayan" userId="2693ed4d-fabb-406d-a744-69ffe8ca3f4b" providerId="ADAL" clId="{FA91606B-3B24-49DC-A24C-20479DCBCA8E}" dt="2023-11-22T10:56:56.973" v="2280"/>
          <ac:spMkLst>
            <pc:docMk/>
            <pc:sldMk cId="1919742960" sldId="2147475714"/>
            <ac:spMk id="353" creationId="{1B5C0CDE-C9D3-3498-D131-D403CFBD65A2}"/>
          </ac:spMkLst>
        </pc:spChg>
        <pc:spChg chg="mod">
          <ac:chgData name="ALHAMMADI Rayan" userId="2693ed4d-fabb-406d-a744-69ffe8ca3f4b" providerId="ADAL" clId="{FA91606B-3B24-49DC-A24C-20479DCBCA8E}" dt="2023-11-22T10:56:56.973" v="2280"/>
          <ac:spMkLst>
            <pc:docMk/>
            <pc:sldMk cId="1919742960" sldId="2147475714"/>
            <ac:spMk id="354" creationId="{D692FA0F-34C1-FE78-8AB1-93C1EEF9E469}"/>
          </ac:spMkLst>
        </pc:spChg>
        <pc:spChg chg="mod">
          <ac:chgData name="ALHAMMADI Rayan" userId="2693ed4d-fabb-406d-a744-69ffe8ca3f4b" providerId="ADAL" clId="{FA91606B-3B24-49DC-A24C-20479DCBCA8E}" dt="2023-11-22T10:56:56.973" v="2280"/>
          <ac:spMkLst>
            <pc:docMk/>
            <pc:sldMk cId="1919742960" sldId="2147475714"/>
            <ac:spMk id="355" creationId="{6B248D2D-ACCD-AC5D-1FF7-D9073B42BDAE}"/>
          </ac:spMkLst>
        </pc:spChg>
        <pc:spChg chg="mod">
          <ac:chgData name="ALHAMMADI Rayan" userId="2693ed4d-fabb-406d-a744-69ffe8ca3f4b" providerId="ADAL" clId="{FA91606B-3B24-49DC-A24C-20479DCBCA8E}" dt="2023-11-22T10:56:56.973" v="2280"/>
          <ac:spMkLst>
            <pc:docMk/>
            <pc:sldMk cId="1919742960" sldId="2147475714"/>
            <ac:spMk id="356" creationId="{4ACCB8E6-067D-7F29-3271-90884D64C71C}"/>
          </ac:spMkLst>
        </pc:spChg>
        <pc:spChg chg="mod">
          <ac:chgData name="ALHAMMADI Rayan" userId="2693ed4d-fabb-406d-a744-69ffe8ca3f4b" providerId="ADAL" clId="{FA91606B-3B24-49DC-A24C-20479DCBCA8E}" dt="2023-11-22T10:56:56.973" v="2280"/>
          <ac:spMkLst>
            <pc:docMk/>
            <pc:sldMk cId="1919742960" sldId="2147475714"/>
            <ac:spMk id="357" creationId="{BE77BCDE-A574-C1E7-9CF8-628923F989BE}"/>
          </ac:spMkLst>
        </pc:spChg>
        <pc:spChg chg="mod">
          <ac:chgData name="ALHAMMADI Rayan" userId="2693ed4d-fabb-406d-a744-69ffe8ca3f4b" providerId="ADAL" clId="{FA91606B-3B24-49DC-A24C-20479DCBCA8E}" dt="2023-11-22T10:56:56.973" v="2280"/>
          <ac:spMkLst>
            <pc:docMk/>
            <pc:sldMk cId="1919742960" sldId="2147475714"/>
            <ac:spMk id="358" creationId="{28F2E1DC-51F9-A681-F218-CC0F12DC5AAC}"/>
          </ac:spMkLst>
        </pc:spChg>
        <pc:spChg chg="mod">
          <ac:chgData name="ALHAMMADI Rayan" userId="2693ed4d-fabb-406d-a744-69ffe8ca3f4b" providerId="ADAL" clId="{FA91606B-3B24-49DC-A24C-20479DCBCA8E}" dt="2023-11-22T10:56:56.973" v="2280"/>
          <ac:spMkLst>
            <pc:docMk/>
            <pc:sldMk cId="1919742960" sldId="2147475714"/>
            <ac:spMk id="359" creationId="{DD256754-3528-5497-35F6-7BCB848E5DDE}"/>
          </ac:spMkLst>
        </pc:spChg>
        <pc:spChg chg="mod">
          <ac:chgData name="ALHAMMADI Rayan" userId="2693ed4d-fabb-406d-a744-69ffe8ca3f4b" providerId="ADAL" clId="{FA91606B-3B24-49DC-A24C-20479DCBCA8E}" dt="2023-11-22T10:56:56.973" v="2280"/>
          <ac:spMkLst>
            <pc:docMk/>
            <pc:sldMk cId="1919742960" sldId="2147475714"/>
            <ac:spMk id="360" creationId="{9FD46DB2-147F-B544-C4B5-B8414C019065}"/>
          </ac:spMkLst>
        </pc:spChg>
        <pc:spChg chg="mod">
          <ac:chgData name="ALHAMMADI Rayan" userId="2693ed4d-fabb-406d-a744-69ffe8ca3f4b" providerId="ADAL" clId="{FA91606B-3B24-49DC-A24C-20479DCBCA8E}" dt="2023-11-22T10:56:56.973" v="2280"/>
          <ac:spMkLst>
            <pc:docMk/>
            <pc:sldMk cId="1919742960" sldId="2147475714"/>
            <ac:spMk id="361" creationId="{758C5953-CFDF-213B-34EB-7DAD98F5FCFA}"/>
          </ac:spMkLst>
        </pc:spChg>
        <pc:spChg chg="mod">
          <ac:chgData name="ALHAMMADI Rayan" userId="2693ed4d-fabb-406d-a744-69ffe8ca3f4b" providerId="ADAL" clId="{FA91606B-3B24-49DC-A24C-20479DCBCA8E}" dt="2023-11-22T10:56:56.973" v="2280"/>
          <ac:spMkLst>
            <pc:docMk/>
            <pc:sldMk cId="1919742960" sldId="2147475714"/>
            <ac:spMk id="362" creationId="{B77271D6-EA30-F91D-21DC-F5F176222D6A}"/>
          </ac:spMkLst>
        </pc:spChg>
        <pc:spChg chg="mod">
          <ac:chgData name="ALHAMMADI Rayan" userId="2693ed4d-fabb-406d-a744-69ffe8ca3f4b" providerId="ADAL" clId="{FA91606B-3B24-49DC-A24C-20479DCBCA8E}" dt="2023-11-22T10:56:56.973" v="2280"/>
          <ac:spMkLst>
            <pc:docMk/>
            <pc:sldMk cId="1919742960" sldId="2147475714"/>
            <ac:spMk id="363" creationId="{12CD1A0C-963F-5D7E-91C0-00262AE5F31E}"/>
          </ac:spMkLst>
        </pc:spChg>
        <pc:spChg chg="mod">
          <ac:chgData name="ALHAMMADI Rayan" userId="2693ed4d-fabb-406d-a744-69ffe8ca3f4b" providerId="ADAL" clId="{FA91606B-3B24-49DC-A24C-20479DCBCA8E}" dt="2023-11-22T10:56:56.973" v="2280"/>
          <ac:spMkLst>
            <pc:docMk/>
            <pc:sldMk cId="1919742960" sldId="2147475714"/>
            <ac:spMk id="364" creationId="{08E0FC81-0C99-0D77-DC11-A8FD0E95039C}"/>
          </ac:spMkLst>
        </pc:spChg>
        <pc:spChg chg="mod">
          <ac:chgData name="ALHAMMADI Rayan" userId="2693ed4d-fabb-406d-a744-69ffe8ca3f4b" providerId="ADAL" clId="{FA91606B-3B24-49DC-A24C-20479DCBCA8E}" dt="2023-11-22T10:56:56.973" v="2280"/>
          <ac:spMkLst>
            <pc:docMk/>
            <pc:sldMk cId="1919742960" sldId="2147475714"/>
            <ac:spMk id="365" creationId="{1C293D04-8E92-231D-2E08-B0AD07BAC0AC}"/>
          </ac:spMkLst>
        </pc:spChg>
        <pc:spChg chg="mod">
          <ac:chgData name="ALHAMMADI Rayan" userId="2693ed4d-fabb-406d-a744-69ffe8ca3f4b" providerId="ADAL" clId="{FA91606B-3B24-49DC-A24C-20479DCBCA8E}" dt="2023-11-22T10:56:56.973" v="2280"/>
          <ac:spMkLst>
            <pc:docMk/>
            <pc:sldMk cId="1919742960" sldId="2147475714"/>
            <ac:spMk id="366" creationId="{8D7B8B33-F4D7-8CD0-66D9-CA266542B3B8}"/>
          </ac:spMkLst>
        </pc:spChg>
        <pc:spChg chg="mod">
          <ac:chgData name="ALHAMMADI Rayan" userId="2693ed4d-fabb-406d-a744-69ffe8ca3f4b" providerId="ADAL" clId="{FA91606B-3B24-49DC-A24C-20479DCBCA8E}" dt="2023-11-22T10:56:56.973" v="2280"/>
          <ac:spMkLst>
            <pc:docMk/>
            <pc:sldMk cId="1919742960" sldId="2147475714"/>
            <ac:spMk id="367" creationId="{F4B94663-2704-3D08-720E-B77C63C68778}"/>
          </ac:spMkLst>
        </pc:spChg>
        <pc:spChg chg="mod">
          <ac:chgData name="ALHAMMADI Rayan" userId="2693ed4d-fabb-406d-a744-69ffe8ca3f4b" providerId="ADAL" clId="{FA91606B-3B24-49DC-A24C-20479DCBCA8E}" dt="2023-11-22T10:56:56.973" v="2280"/>
          <ac:spMkLst>
            <pc:docMk/>
            <pc:sldMk cId="1919742960" sldId="2147475714"/>
            <ac:spMk id="368" creationId="{3DE9412B-44D6-B86D-5F20-28EBCBB521B8}"/>
          </ac:spMkLst>
        </pc:spChg>
        <pc:spChg chg="mod">
          <ac:chgData name="ALHAMMADI Rayan" userId="2693ed4d-fabb-406d-a744-69ffe8ca3f4b" providerId="ADAL" clId="{FA91606B-3B24-49DC-A24C-20479DCBCA8E}" dt="2023-11-22T10:56:56.973" v="2280"/>
          <ac:spMkLst>
            <pc:docMk/>
            <pc:sldMk cId="1919742960" sldId="2147475714"/>
            <ac:spMk id="369" creationId="{E8E7177B-D4F9-2633-B5B7-D4502ADED0D8}"/>
          </ac:spMkLst>
        </pc:spChg>
        <pc:spChg chg="mod">
          <ac:chgData name="ALHAMMADI Rayan" userId="2693ed4d-fabb-406d-a744-69ffe8ca3f4b" providerId="ADAL" clId="{FA91606B-3B24-49DC-A24C-20479DCBCA8E}" dt="2023-11-22T10:56:56.973" v="2280"/>
          <ac:spMkLst>
            <pc:docMk/>
            <pc:sldMk cId="1919742960" sldId="2147475714"/>
            <ac:spMk id="370" creationId="{FC4B0F5D-DF4C-C591-0F3B-0355D6941FE7}"/>
          </ac:spMkLst>
        </pc:spChg>
        <pc:spChg chg="mod">
          <ac:chgData name="ALHAMMADI Rayan" userId="2693ed4d-fabb-406d-a744-69ffe8ca3f4b" providerId="ADAL" clId="{FA91606B-3B24-49DC-A24C-20479DCBCA8E}" dt="2023-11-22T10:56:56.973" v="2280"/>
          <ac:spMkLst>
            <pc:docMk/>
            <pc:sldMk cId="1919742960" sldId="2147475714"/>
            <ac:spMk id="371" creationId="{D4E4CC99-D4CC-F4DC-445F-C66B960C0F06}"/>
          </ac:spMkLst>
        </pc:spChg>
        <pc:spChg chg="mod">
          <ac:chgData name="ALHAMMADI Rayan" userId="2693ed4d-fabb-406d-a744-69ffe8ca3f4b" providerId="ADAL" clId="{FA91606B-3B24-49DC-A24C-20479DCBCA8E}" dt="2023-11-22T10:56:56.973" v="2280"/>
          <ac:spMkLst>
            <pc:docMk/>
            <pc:sldMk cId="1919742960" sldId="2147475714"/>
            <ac:spMk id="372" creationId="{66046505-724B-8EEF-F592-49C98AFA1DC9}"/>
          </ac:spMkLst>
        </pc:spChg>
        <pc:spChg chg="mod">
          <ac:chgData name="ALHAMMADI Rayan" userId="2693ed4d-fabb-406d-a744-69ffe8ca3f4b" providerId="ADAL" clId="{FA91606B-3B24-49DC-A24C-20479DCBCA8E}" dt="2023-11-22T10:56:56.973" v="2280"/>
          <ac:spMkLst>
            <pc:docMk/>
            <pc:sldMk cId="1919742960" sldId="2147475714"/>
            <ac:spMk id="373" creationId="{38E52DAC-8787-A84D-4ED9-F88389833460}"/>
          </ac:spMkLst>
        </pc:spChg>
        <pc:spChg chg="mod">
          <ac:chgData name="ALHAMMADI Rayan" userId="2693ed4d-fabb-406d-a744-69ffe8ca3f4b" providerId="ADAL" clId="{FA91606B-3B24-49DC-A24C-20479DCBCA8E}" dt="2023-11-22T10:56:56.973" v="2280"/>
          <ac:spMkLst>
            <pc:docMk/>
            <pc:sldMk cId="1919742960" sldId="2147475714"/>
            <ac:spMk id="374" creationId="{83682396-2538-A080-6568-233C607E064C}"/>
          </ac:spMkLst>
        </pc:spChg>
        <pc:spChg chg="mod">
          <ac:chgData name="ALHAMMADI Rayan" userId="2693ed4d-fabb-406d-a744-69ffe8ca3f4b" providerId="ADAL" clId="{FA91606B-3B24-49DC-A24C-20479DCBCA8E}" dt="2023-11-22T10:56:56.973" v="2280"/>
          <ac:spMkLst>
            <pc:docMk/>
            <pc:sldMk cId="1919742960" sldId="2147475714"/>
            <ac:spMk id="375" creationId="{9080CC8A-4353-6D8D-CC18-4F9B05A35F16}"/>
          </ac:spMkLst>
        </pc:spChg>
        <pc:spChg chg="mod">
          <ac:chgData name="ALHAMMADI Rayan" userId="2693ed4d-fabb-406d-a744-69ffe8ca3f4b" providerId="ADAL" clId="{FA91606B-3B24-49DC-A24C-20479DCBCA8E}" dt="2023-11-22T10:56:56.973" v="2280"/>
          <ac:spMkLst>
            <pc:docMk/>
            <pc:sldMk cId="1919742960" sldId="2147475714"/>
            <ac:spMk id="376" creationId="{47A0A933-E5E3-D501-592B-A32975587E12}"/>
          </ac:spMkLst>
        </pc:spChg>
        <pc:spChg chg="mod">
          <ac:chgData name="ALHAMMADI Rayan" userId="2693ed4d-fabb-406d-a744-69ffe8ca3f4b" providerId="ADAL" clId="{FA91606B-3B24-49DC-A24C-20479DCBCA8E}" dt="2023-11-22T10:56:56.973" v="2280"/>
          <ac:spMkLst>
            <pc:docMk/>
            <pc:sldMk cId="1919742960" sldId="2147475714"/>
            <ac:spMk id="377" creationId="{EEA2259D-7677-DD12-E89B-789EF041A66B}"/>
          </ac:spMkLst>
        </pc:spChg>
        <pc:spChg chg="mod">
          <ac:chgData name="ALHAMMADI Rayan" userId="2693ed4d-fabb-406d-a744-69ffe8ca3f4b" providerId="ADAL" clId="{FA91606B-3B24-49DC-A24C-20479DCBCA8E}" dt="2023-11-22T10:56:56.973" v="2280"/>
          <ac:spMkLst>
            <pc:docMk/>
            <pc:sldMk cId="1919742960" sldId="2147475714"/>
            <ac:spMk id="378" creationId="{D2AF8F34-9BD9-B7AA-CFAB-14D1BB27B2DF}"/>
          </ac:spMkLst>
        </pc:spChg>
        <pc:spChg chg="mod">
          <ac:chgData name="ALHAMMADI Rayan" userId="2693ed4d-fabb-406d-a744-69ffe8ca3f4b" providerId="ADAL" clId="{FA91606B-3B24-49DC-A24C-20479DCBCA8E}" dt="2023-11-22T10:56:56.973" v="2280"/>
          <ac:spMkLst>
            <pc:docMk/>
            <pc:sldMk cId="1919742960" sldId="2147475714"/>
            <ac:spMk id="379" creationId="{2B3013A6-FD9B-4177-7ECD-40FC35B0E390}"/>
          </ac:spMkLst>
        </pc:spChg>
        <pc:spChg chg="mod">
          <ac:chgData name="ALHAMMADI Rayan" userId="2693ed4d-fabb-406d-a744-69ffe8ca3f4b" providerId="ADAL" clId="{FA91606B-3B24-49DC-A24C-20479DCBCA8E}" dt="2023-11-22T10:56:56.973" v="2280"/>
          <ac:spMkLst>
            <pc:docMk/>
            <pc:sldMk cId="1919742960" sldId="2147475714"/>
            <ac:spMk id="380" creationId="{729E4158-60CC-4294-4195-31C431F9B21C}"/>
          </ac:spMkLst>
        </pc:spChg>
        <pc:spChg chg="mod">
          <ac:chgData name="ALHAMMADI Rayan" userId="2693ed4d-fabb-406d-a744-69ffe8ca3f4b" providerId="ADAL" clId="{FA91606B-3B24-49DC-A24C-20479DCBCA8E}" dt="2023-11-22T10:56:56.973" v="2280"/>
          <ac:spMkLst>
            <pc:docMk/>
            <pc:sldMk cId="1919742960" sldId="2147475714"/>
            <ac:spMk id="381" creationId="{0390E30F-8B23-45F6-D2E8-EA45DFE246BA}"/>
          </ac:spMkLst>
        </pc:spChg>
        <pc:spChg chg="mod">
          <ac:chgData name="ALHAMMADI Rayan" userId="2693ed4d-fabb-406d-a744-69ffe8ca3f4b" providerId="ADAL" clId="{FA91606B-3B24-49DC-A24C-20479DCBCA8E}" dt="2023-11-22T10:56:56.973" v="2280"/>
          <ac:spMkLst>
            <pc:docMk/>
            <pc:sldMk cId="1919742960" sldId="2147475714"/>
            <ac:spMk id="382" creationId="{956111B3-5229-B906-96ED-91DAA9D65963}"/>
          </ac:spMkLst>
        </pc:spChg>
        <pc:spChg chg="mod">
          <ac:chgData name="ALHAMMADI Rayan" userId="2693ed4d-fabb-406d-a744-69ffe8ca3f4b" providerId="ADAL" clId="{FA91606B-3B24-49DC-A24C-20479DCBCA8E}" dt="2023-11-22T10:56:56.973" v="2280"/>
          <ac:spMkLst>
            <pc:docMk/>
            <pc:sldMk cId="1919742960" sldId="2147475714"/>
            <ac:spMk id="383" creationId="{D4FD73B2-EA76-E4E7-04E2-FFE3A7EB9EC8}"/>
          </ac:spMkLst>
        </pc:spChg>
        <pc:spChg chg="mod">
          <ac:chgData name="ALHAMMADI Rayan" userId="2693ed4d-fabb-406d-a744-69ffe8ca3f4b" providerId="ADAL" clId="{FA91606B-3B24-49DC-A24C-20479DCBCA8E}" dt="2023-11-22T10:56:56.973" v="2280"/>
          <ac:spMkLst>
            <pc:docMk/>
            <pc:sldMk cId="1919742960" sldId="2147475714"/>
            <ac:spMk id="384" creationId="{A8885E11-B942-6C67-2117-2ACF8E74710D}"/>
          </ac:spMkLst>
        </pc:spChg>
        <pc:spChg chg="mod">
          <ac:chgData name="ALHAMMADI Rayan" userId="2693ed4d-fabb-406d-a744-69ffe8ca3f4b" providerId="ADAL" clId="{FA91606B-3B24-49DC-A24C-20479DCBCA8E}" dt="2023-11-22T10:56:56.973" v="2280"/>
          <ac:spMkLst>
            <pc:docMk/>
            <pc:sldMk cId="1919742960" sldId="2147475714"/>
            <ac:spMk id="385" creationId="{034995F3-9D7F-C601-A942-9F884847C00F}"/>
          </ac:spMkLst>
        </pc:spChg>
        <pc:spChg chg="mod">
          <ac:chgData name="ALHAMMADI Rayan" userId="2693ed4d-fabb-406d-a744-69ffe8ca3f4b" providerId="ADAL" clId="{FA91606B-3B24-49DC-A24C-20479DCBCA8E}" dt="2023-11-22T10:56:56.973" v="2280"/>
          <ac:spMkLst>
            <pc:docMk/>
            <pc:sldMk cId="1919742960" sldId="2147475714"/>
            <ac:spMk id="386" creationId="{72847B1C-6C11-3AC8-10EE-01CAC362BABA}"/>
          </ac:spMkLst>
        </pc:spChg>
        <pc:spChg chg="mod">
          <ac:chgData name="ALHAMMADI Rayan" userId="2693ed4d-fabb-406d-a744-69ffe8ca3f4b" providerId="ADAL" clId="{FA91606B-3B24-49DC-A24C-20479DCBCA8E}" dt="2023-11-22T10:56:56.973" v="2280"/>
          <ac:spMkLst>
            <pc:docMk/>
            <pc:sldMk cId="1919742960" sldId="2147475714"/>
            <ac:spMk id="387" creationId="{538C6D5C-DA16-DA72-BDF3-69F94CB9B0FA}"/>
          </ac:spMkLst>
        </pc:spChg>
        <pc:spChg chg="mod">
          <ac:chgData name="ALHAMMADI Rayan" userId="2693ed4d-fabb-406d-a744-69ffe8ca3f4b" providerId="ADAL" clId="{FA91606B-3B24-49DC-A24C-20479DCBCA8E}" dt="2023-11-22T10:56:56.973" v="2280"/>
          <ac:spMkLst>
            <pc:docMk/>
            <pc:sldMk cId="1919742960" sldId="2147475714"/>
            <ac:spMk id="388" creationId="{D2776E9C-E5E5-4F6D-7EFD-616C24B4B7B2}"/>
          </ac:spMkLst>
        </pc:spChg>
        <pc:spChg chg="mod">
          <ac:chgData name="ALHAMMADI Rayan" userId="2693ed4d-fabb-406d-a744-69ffe8ca3f4b" providerId="ADAL" clId="{FA91606B-3B24-49DC-A24C-20479DCBCA8E}" dt="2023-11-22T10:56:56.973" v="2280"/>
          <ac:spMkLst>
            <pc:docMk/>
            <pc:sldMk cId="1919742960" sldId="2147475714"/>
            <ac:spMk id="389" creationId="{66BA7F89-1C38-57D4-9D8A-4657674383B9}"/>
          </ac:spMkLst>
        </pc:spChg>
        <pc:spChg chg="mod">
          <ac:chgData name="ALHAMMADI Rayan" userId="2693ed4d-fabb-406d-a744-69ffe8ca3f4b" providerId="ADAL" clId="{FA91606B-3B24-49DC-A24C-20479DCBCA8E}" dt="2023-11-22T10:56:56.973" v="2280"/>
          <ac:spMkLst>
            <pc:docMk/>
            <pc:sldMk cId="1919742960" sldId="2147475714"/>
            <ac:spMk id="390" creationId="{4163AAB4-6A10-4CDC-EFA1-B88BCB26B83E}"/>
          </ac:spMkLst>
        </pc:spChg>
        <pc:spChg chg="mod">
          <ac:chgData name="ALHAMMADI Rayan" userId="2693ed4d-fabb-406d-a744-69ffe8ca3f4b" providerId="ADAL" clId="{FA91606B-3B24-49DC-A24C-20479DCBCA8E}" dt="2023-11-22T10:56:56.973" v="2280"/>
          <ac:spMkLst>
            <pc:docMk/>
            <pc:sldMk cId="1919742960" sldId="2147475714"/>
            <ac:spMk id="391" creationId="{D0F158DE-7172-C385-325F-6EF3B4E17B19}"/>
          </ac:spMkLst>
        </pc:spChg>
        <pc:spChg chg="mod">
          <ac:chgData name="ALHAMMADI Rayan" userId="2693ed4d-fabb-406d-a744-69ffe8ca3f4b" providerId="ADAL" clId="{FA91606B-3B24-49DC-A24C-20479DCBCA8E}" dt="2023-11-22T10:56:56.973" v="2280"/>
          <ac:spMkLst>
            <pc:docMk/>
            <pc:sldMk cId="1919742960" sldId="2147475714"/>
            <ac:spMk id="392" creationId="{961281AE-3E94-33B9-7E25-6D3177DE819C}"/>
          </ac:spMkLst>
        </pc:spChg>
        <pc:spChg chg="mod">
          <ac:chgData name="ALHAMMADI Rayan" userId="2693ed4d-fabb-406d-a744-69ffe8ca3f4b" providerId="ADAL" clId="{FA91606B-3B24-49DC-A24C-20479DCBCA8E}" dt="2023-11-22T10:56:56.973" v="2280"/>
          <ac:spMkLst>
            <pc:docMk/>
            <pc:sldMk cId="1919742960" sldId="2147475714"/>
            <ac:spMk id="393" creationId="{CCF1D6F3-A213-01A9-4C0D-84A0489F082F}"/>
          </ac:spMkLst>
        </pc:spChg>
        <pc:spChg chg="mod">
          <ac:chgData name="ALHAMMADI Rayan" userId="2693ed4d-fabb-406d-a744-69ffe8ca3f4b" providerId="ADAL" clId="{FA91606B-3B24-49DC-A24C-20479DCBCA8E}" dt="2023-11-22T10:56:56.973" v="2280"/>
          <ac:spMkLst>
            <pc:docMk/>
            <pc:sldMk cId="1919742960" sldId="2147475714"/>
            <ac:spMk id="394" creationId="{E60617CF-0381-30B3-274D-0B11B98DFF13}"/>
          </ac:spMkLst>
        </pc:spChg>
        <pc:spChg chg="mod">
          <ac:chgData name="ALHAMMADI Rayan" userId="2693ed4d-fabb-406d-a744-69ffe8ca3f4b" providerId="ADAL" clId="{FA91606B-3B24-49DC-A24C-20479DCBCA8E}" dt="2023-11-22T10:56:56.973" v="2280"/>
          <ac:spMkLst>
            <pc:docMk/>
            <pc:sldMk cId="1919742960" sldId="2147475714"/>
            <ac:spMk id="395" creationId="{F5A4EC5D-DDF6-6D24-2E11-BCF1BF94980F}"/>
          </ac:spMkLst>
        </pc:spChg>
        <pc:spChg chg="mod">
          <ac:chgData name="ALHAMMADI Rayan" userId="2693ed4d-fabb-406d-a744-69ffe8ca3f4b" providerId="ADAL" clId="{FA91606B-3B24-49DC-A24C-20479DCBCA8E}" dt="2023-11-22T10:56:56.973" v="2280"/>
          <ac:spMkLst>
            <pc:docMk/>
            <pc:sldMk cId="1919742960" sldId="2147475714"/>
            <ac:spMk id="396" creationId="{FC69350E-D707-EA26-150B-23DE9D621124}"/>
          </ac:spMkLst>
        </pc:spChg>
        <pc:spChg chg="mod">
          <ac:chgData name="ALHAMMADI Rayan" userId="2693ed4d-fabb-406d-a744-69ffe8ca3f4b" providerId="ADAL" clId="{FA91606B-3B24-49DC-A24C-20479DCBCA8E}" dt="2023-11-22T10:56:56.973" v="2280"/>
          <ac:spMkLst>
            <pc:docMk/>
            <pc:sldMk cId="1919742960" sldId="2147475714"/>
            <ac:spMk id="397" creationId="{9EB7BE75-5477-CF13-6251-73D19CE215FE}"/>
          </ac:spMkLst>
        </pc:spChg>
        <pc:spChg chg="mod">
          <ac:chgData name="ALHAMMADI Rayan" userId="2693ed4d-fabb-406d-a744-69ffe8ca3f4b" providerId="ADAL" clId="{FA91606B-3B24-49DC-A24C-20479DCBCA8E}" dt="2023-11-22T10:56:56.973" v="2280"/>
          <ac:spMkLst>
            <pc:docMk/>
            <pc:sldMk cId="1919742960" sldId="2147475714"/>
            <ac:spMk id="398" creationId="{820F51CD-03BA-9F00-6FF2-DBB0C3725CAB}"/>
          </ac:spMkLst>
        </pc:spChg>
        <pc:spChg chg="mod">
          <ac:chgData name="ALHAMMADI Rayan" userId="2693ed4d-fabb-406d-a744-69ffe8ca3f4b" providerId="ADAL" clId="{FA91606B-3B24-49DC-A24C-20479DCBCA8E}" dt="2023-11-22T10:56:56.973" v="2280"/>
          <ac:spMkLst>
            <pc:docMk/>
            <pc:sldMk cId="1919742960" sldId="2147475714"/>
            <ac:spMk id="399" creationId="{B1FDDA83-47C0-6AE1-1E2E-6F3334D0C55E}"/>
          </ac:spMkLst>
        </pc:spChg>
        <pc:spChg chg="mod">
          <ac:chgData name="ALHAMMADI Rayan" userId="2693ed4d-fabb-406d-a744-69ffe8ca3f4b" providerId="ADAL" clId="{FA91606B-3B24-49DC-A24C-20479DCBCA8E}" dt="2023-11-22T10:56:56.973" v="2280"/>
          <ac:spMkLst>
            <pc:docMk/>
            <pc:sldMk cId="1919742960" sldId="2147475714"/>
            <ac:spMk id="400" creationId="{1E7C88DB-13BC-A75C-67A8-6769170BD6D3}"/>
          </ac:spMkLst>
        </pc:spChg>
        <pc:spChg chg="mod">
          <ac:chgData name="ALHAMMADI Rayan" userId="2693ed4d-fabb-406d-a744-69ffe8ca3f4b" providerId="ADAL" clId="{FA91606B-3B24-49DC-A24C-20479DCBCA8E}" dt="2023-11-22T10:56:56.973" v="2280"/>
          <ac:spMkLst>
            <pc:docMk/>
            <pc:sldMk cId="1919742960" sldId="2147475714"/>
            <ac:spMk id="401" creationId="{BD1C53D3-C62E-58F7-5334-A019003ED7E1}"/>
          </ac:spMkLst>
        </pc:spChg>
        <pc:spChg chg="mod">
          <ac:chgData name="ALHAMMADI Rayan" userId="2693ed4d-fabb-406d-a744-69ffe8ca3f4b" providerId="ADAL" clId="{FA91606B-3B24-49DC-A24C-20479DCBCA8E}" dt="2023-11-22T10:56:56.973" v="2280"/>
          <ac:spMkLst>
            <pc:docMk/>
            <pc:sldMk cId="1919742960" sldId="2147475714"/>
            <ac:spMk id="402" creationId="{C5DC5B80-7C2F-49DE-B803-294BF447CB59}"/>
          </ac:spMkLst>
        </pc:spChg>
        <pc:spChg chg="mod">
          <ac:chgData name="ALHAMMADI Rayan" userId="2693ed4d-fabb-406d-a744-69ffe8ca3f4b" providerId="ADAL" clId="{FA91606B-3B24-49DC-A24C-20479DCBCA8E}" dt="2023-11-22T10:56:56.973" v="2280"/>
          <ac:spMkLst>
            <pc:docMk/>
            <pc:sldMk cId="1919742960" sldId="2147475714"/>
            <ac:spMk id="403" creationId="{31A39918-0B8E-8026-3CCC-B994C4C03957}"/>
          </ac:spMkLst>
        </pc:spChg>
        <pc:spChg chg="mod">
          <ac:chgData name="ALHAMMADI Rayan" userId="2693ed4d-fabb-406d-a744-69ffe8ca3f4b" providerId="ADAL" clId="{FA91606B-3B24-49DC-A24C-20479DCBCA8E}" dt="2023-11-22T10:56:56.973" v="2280"/>
          <ac:spMkLst>
            <pc:docMk/>
            <pc:sldMk cId="1919742960" sldId="2147475714"/>
            <ac:spMk id="404" creationId="{277CF7A1-747D-9D96-AE80-B5E8DFAD914E}"/>
          </ac:spMkLst>
        </pc:spChg>
        <pc:spChg chg="mod">
          <ac:chgData name="ALHAMMADI Rayan" userId="2693ed4d-fabb-406d-a744-69ffe8ca3f4b" providerId="ADAL" clId="{FA91606B-3B24-49DC-A24C-20479DCBCA8E}" dt="2023-11-22T10:56:56.973" v="2280"/>
          <ac:spMkLst>
            <pc:docMk/>
            <pc:sldMk cId="1919742960" sldId="2147475714"/>
            <ac:spMk id="405" creationId="{845CFC1F-F5B4-EA35-169B-0E8DFDA5B6BB}"/>
          </ac:spMkLst>
        </pc:spChg>
        <pc:spChg chg="mod">
          <ac:chgData name="ALHAMMADI Rayan" userId="2693ed4d-fabb-406d-a744-69ffe8ca3f4b" providerId="ADAL" clId="{FA91606B-3B24-49DC-A24C-20479DCBCA8E}" dt="2023-11-22T10:56:56.973" v="2280"/>
          <ac:spMkLst>
            <pc:docMk/>
            <pc:sldMk cId="1919742960" sldId="2147475714"/>
            <ac:spMk id="406" creationId="{79E5BE17-A639-AAAD-D096-F3D6D6E9F154}"/>
          </ac:spMkLst>
        </pc:spChg>
        <pc:spChg chg="mod">
          <ac:chgData name="ALHAMMADI Rayan" userId="2693ed4d-fabb-406d-a744-69ffe8ca3f4b" providerId="ADAL" clId="{FA91606B-3B24-49DC-A24C-20479DCBCA8E}" dt="2023-11-22T10:56:56.973" v="2280"/>
          <ac:spMkLst>
            <pc:docMk/>
            <pc:sldMk cId="1919742960" sldId="2147475714"/>
            <ac:spMk id="407" creationId="{ADDF2561-867A-89B5-7FAC-ED02823EAC72}"/>
          </ac:spMkLst>
        </pc:spChg>
        <pc:spChg chg="mod">
          <ac:chgData name="ALHAMMADI Rayan" userId="2693ed4d-fabb-406d-a744-69ffe8ca3f4b" providerId="ADAL" clId="{FA91606B-3B24-49DC-A24C-20479DCBCA8E}" dt="2023-11-22T10:56:56.973" v="2280"/>
          <ac:spMkLst>
            <pc:docMk/>
            <pc:sldMk cId="1919742960" sldId="2147475714"/>
            <ac:spMk id="408" creationId="{79C4C939-655D-D4C7-F67F-753EEDB02804}"/>
          </ac:spMkLst>
        </pc:spChg>
        <pc:spChg chg="mod">
          <ac:chgData name="ALHAMMADI Rayan" userId="2693ed4d-fabb-406d-a744-69ffe8ca3f4b" providerId="ADAL" clId="{FA91606B-3B24-49DC-A24C-20479DCBCA8E}" dt="2023-11-22T10:56:56.973" v="2280"/>
          <ac:spMkLst>
            <pc:docMk/>
            <pc:sldMk cId="1919742960" sldId="2147475714"/>
            <ac:spMk id="409" creationId="{32FE3881-2EE0-FA4E-F395-9085CEF357D7}"/>
          </ac:spMkLst>
        </pc:spChg>
        <pc:spChg chg="mod">
          <ac:chgData name="ALHAMMADI Rayan" userId="2693ed4d-fabb-406d-a744-69ffe8ca3f4b" providerId="ADAL" clId="{FA91606B-3B24-49DC-A24C-20479DCBCA8E}" dt="2023-11-22T10:56:56.973" v="2280"/>
          <ac:spMkLst>
            <pc:docMk/>
            <pc:sldMk cId="1919742960" sldId="2147475714"/>
            <ac:spMk id="410" creationId="{262CA1E8-17C4-9E7C-9356-266ED869977D}"/>
          </ac:spMkLst>
        </pc:spChg>
        <pc:spChg chg="mod">
          <ac:chgData name="ALHAMMADI Rayan" userId="2693ed4d-fabb-406d-a744-69ffe8ca3f4b" providerId="ADAL" clId="{FA91606B-3B24-49DC-A24C-20479DCBCA8E}" dt="2023-11-22T10:56:56.973" v="2280"/>
          <ac:spMkLst>
            <pc:docMk/>
            <pc:sldMk cId="1919742960" sldId="2147475714"/>
            <ac:spMk id="411" creationId="{A9FF04FE-0F23-478E-40F0-84A487701892}"/>
          </ac:spMkLst>
        </pc:spChg>
        <pc:spChg chg="mod">
          <ac:chgData name="ALHAMMADI Rayan" userId="2693ed4d-fabb-406d-a744-69ffe8ca3f4b" providerId="ADAL" clId="{FA91606B-3B24-49DC-A24C-20479DCBCA8E}" dt="2023-11-22T10:56:56.973" v="2280"/>
          <ac:spMkLst>
            <pc:docMk/>
            <pc:sldMk cId="1919742960" sldId="2147475714"/>
            <ac:spMk id="412" creationId="{54AB3E1C-9D7C-12BF-1DFC-B75F0EDCA966}"/>
          </ac:spMkLst>
        </pc:spChg>
        <pc:spChg chg="mod">
          <ac:chgData name="ALHAMMADI Rayan" userId="2693ed4d-fabb-406d-a744-69ffe8ca3f4b" providerId="ADAL" clId="{FA91606B-3B24-49DC-A24C-20479DCBCA8E}" dt="2023-11-22T10:56:56.973" v="2280"/>
          <ac:spMkLst>
            <pc:docMk/>
            <pc:sldMk cId="1919742960" sldId="2147475714"/>
            <ac:spMk id="413" creationId="{8AB62B4A-A789-07FA-33B2-9832F7B55FC4}"/>
          </ac:spMkLst>
        </pc:spChg>
        <pc:spChg chg="mod">
          <ac:chgData name="ALHAMMADI Rayan" userId="2693ed4d-fabb-406d-a744-69ffe8ca3f4b" providerId="ADAL" clId="{FA91606B-3B24-49DC-A24C-20479DCBCA8E}" dt="2023-11-22T10:56:56.973" v="2280"/>
          <ac:spMkLst>
            <pc:docMk/>
            <pc:sldMk cId="1919742960" sldId="2147475714"/>
            <ac:spMk id="414" creationId="{C006B499-9629-5809-DE31-4D05BC034B81}"/>
          </ac:spMkLst>
        </pc:spChg>
        <pc:spChg chg="mod">
          <ac:chgData name="ALHAMMADI Rayan" userId="2693ed4d-fabb-406d-a744-69ffe8ca3f4b" providerId="ADAL" clId="{FA91606B-3B24-49DC-A24C-20479DCBCA8E}" dt="2023-11-22T10:56:56.973" v="2280"/>
          <ac:spMkLst>
            <pc:docMk/>
            <pc:sldMk cId="1919742960" sldId="2147475714"/>
            <ac:spMk id="415" creationId="{05A4AE54-0BBB-D5E1-4C9B-FB00547C34FB}"/>
          </ac:spMkLst>
        </pc:spChg>
        <pc:spChg chg="mod">
          <ac:chgData name="ALHAMMADI Rayan" userId="2693ed4d-fabb-406d-a744-69ffe8ca3f4b" providerId="ADAL" clId="{FA91606B-3B24-49DC-A24C-20479DCBCA8E}" dt="2023-11-22T10:56:56.973" v="2280"/>
          <ac:spMkLst>
            <pc:docMk/>
            <pc:sldMk cId="1919742960" sldId="2147475714"/>
            <ac:spMk id="416" creationId="{8D089875-F426-D786-F60E-3591E646EAA2}"/>
          </ac:spMkLst>
        </pc:spChg>
        <pc:spChg chg="mod">
          <ac:chgData name="ALHAMMADI Rayan" userId="2693ed4d-fabb-406d-a744-69ffe8ca3f4b" providerId="ADAL" clId="{FA91606B-3B24-49DC-A24C-20479DCBCA8E}" dt="2023-11-22T10:56:56.973" v="2280"/>
          <ac:spMkLst>
            <pc:docMk/>
            <pc:sldMk cId="1919742960" sldId="2147475714"/>
            <ac:spMk id="417" creationId="{B9E7A9F1-01D8-7A4F-0027-719E002246A6}"/>
          </ac:spMkLst>
        </pc:spChg>
        <pc:spChg chg="mod">
          <ac:chgData name="ALHAMMADI Rayan" userId="2693ed4d-fabb-406d-a744-69ffe8ca3f4b" providerId="ADAL" clId="{FA91606B-3B24-49DC-A24C-20479DCBCA8E}" dt="2023-11-22T10:56:56.973" v="2280"/>
          <ac:spMkLst>
            <pc:docMk/>
            <pc:sldMk cId="1919742960" sldId="2147475714"/>
            <ac:spMk id="418" creationId="{F5A8AD1F-DC8F-22D5-D42B-0183F13714EB}"/>
          </ac:spMkLst>
        </pc:spChg>
        <pc:spChg chg="mod">
          <ac:chgData name="ALHAMMADI Rayan" userId="2693ed4d-fabb-406d-a744-69ffe8ca3f4b" providerId="ADAL" clId="{FA91606B-3B24-49DC-A24C-20479DCBCA8E}" dt="2023-11-22T10:56:56.973" v="2280"/>
          <ac:spMkLst>
            <pc:docMk/>
            <pc:sldMk cId="1919742960" sldId="2147475714"/>
            <ac:spMk id="419" creationId="{01647F71-AEE2-6E27-D103-93CB5D8D95B9}"/>
          </ac:spMkLst>
        </pc:spChg>
        <pc:spChg chg="mod">
          <ac:chgData name="ALHAMMADI Rayan" userId="2693ed4d-fabb-406d-a744-69ffe8ca3f4b" providerId="ADAL" clId="{FA91606B-3B24-49DC-A24C-20479DCBCA8E}" dt="2023-11-22T10:56:56.973" v="2280"/>
          <ac:spMkLst>
            <pc:docMk/>
            <pc:sldMk cId="1919742960" sldId="2147475714"/>
            <ac:spMk id="420" creationId="{03A609F5-F11F-E127-DF89-B4C9A9355C9F}"/>
          </ac:spMkLst>
        </pc:spChg>
        <pc:spChg chg="mod">
          <ac:chgData name="ALHAMMADI Rayan" userId="2693ed4d-fabb-406d-a744-69ffe8ca3f4b" providerId="ADAL" clId="{FA91606B-3B24-49DC-A24C-20479DCBCA8E}" dt="2023-11-22T10:56:56.973" v="2280"/>
          <ac:spMkLst>
            <pc:docMk/>
            <pc:sldMk cId="1919742960" sldId="2147475714"/>
            <ac:spMk id="421" creationId="{2DE24866-ADA0-5241-A55C-F4F0A9482BDC}"/>
          </ac:spMkLst>
        </pc:spChg>
        <pc:spChg chg="mod">
          <ac:chgData name="ALHAMMADI Rayan" userId="2693ed4d-fabb-406d-a744-69ffe8ca3f4b" providerId="ADAL" clId="{FA91606B-3B24-49DC-A24C-20479DCBCA8E}" dt="2023-11-22T10:56:56.973" v="2280"/>
          <ac:spMkLst>
            <pc:docMk/>
            <pc:sldMk cId="1919742960" sldId="2147475714"/>
            <ac:spMk id="422" creationId="{97186912-1C47-4A1B-D01F-6DB66E95875B}"/>
          </ac:spMkLst>
        </pc:spChg>
        <pc:spChg chg="mod">
          <ac:chgData name="ALHAMMADI Rayan" userId="2693ed4d-fabb-406d-a744-69ffe8ca3f4b" providerId="ADAL" clId="{FA91606B-3B24-49DC-A24C-20479DCBCA8E}" dt="2023-11-22T10:56:56.973" v="2280"/>
          <ac:spMkLst>
            <pc:docMk/>
            <pc:sldMk cId="1919742960" sldId="2147475714"/>
            <ac:spMk id="423" creationId="{6557D00D-6A21-8996-62F7-80821737775B}"/>
          </ac:spMkLst>
        </pc:spChg>
        <pc:spChg chg="mod">
          <ac:chgData name="ALHAMMADI Rayan" userId="2693ed4d-fabb-406d-a744-69ffe8ca3f4b" providerId="ADAL" clId="{FA91606B-3B24-49DC-A24C-20479DCBCA8E}" dt="2023-11-22T10:56:56.973" v="2280"/>
          <ac:spMkLst>
            <pc:docMk/>
            <pc:sldMk cId="1919742960" sldId="2147475714"/>
            <ac:spMk id="424" creationId="{2246E31C-C42E-38A6-1BD5-790587FFE37A}"/>
          </ac:spMkLst>
        </pc:spChg>
        <pc:spChg chg="mod">
          <ac:chgData name="ALHAMMADI Rayan" userId="2693ed4d-fabb-406d-a744-69ffe8ca3f4b" providerId="ADAL" clId="{FA91606B-3B24-49DC-A24C-20479DCBCA8E}" dt="2023-11-22T10:56:56.973" v="2280"/>
          <ac:spMkLst>
            <pc:docMk/>
            <pc:sldMk cId="1919742960" sldId="2147475714"/>
            <ac:spMk id="425" creationId="{B296B6DA-92E2-D6CD-5718-98B713ECD8CA}"/>
          </ac:spMkLst>
        </pc:spChg>
        <pc:spChg chg="mod">
          <ac:chgData name="ALHAMMADI Rayan" userId="2693ed4d-fabb-406d-a744-69ffe8ca3f4b" providerId="ADAL" clId="{FA91606B-3B24-49DC-A24C-20479DCBCA8E}" dt="2023-11-22T10:56:56.973" v="2280"/>
          <ac:spMkLst>
            <pc:docMk/>
            <pc:sldMk cId="1919742960" sldId="2147475714"/>
            <ac:spMk id="426" creationId="{20DD8993-1A77-BE90-43C3-2D87F4A1E7C2}"/>
          </ac:spMkLst>
        </pc:spChg>
        <pc:spChg chg="mod">
          <ac:chgData name="ALHAMMADI Rayan" userId="2693ed4d-fabb-406d-a744-69ffe8ca3f4b" providerId="ADAL" clId="{FA91606B-3B24-49DC-A24C-20479DCBCA8E}" dt="2023-11-22T10:56:56.973" v="2280"/>
          <ac:spMkLst>
            <pc:docMk/>
            <pc:sldMk cId="1919742960" sldId="2147475714"/>
            <ac:spMk id="427" creationId="{30E7D067-EB35-F692-6B39-D18B385D365A}"/>
          </ac:spMkLst>
        </pc:spChg>
        <pc:spChg chg="mod">
          <ac:chgData name="ALHAMMADI Rayan" userId="2693ed4d-fabb-406d-a744-69ffe8ca3f4b" providerId="ADAL" clId="{FA91606B-3B24-49DC-A24C-20479DCBCA8E}" dt="2023-11-22T10:56:56.973" v="2280"/>
          <ac:spMkLst>
            <pc:docMk/>
            <pc:sldMk cId="1919742960" sldId="2147475714"/>
            <ac:spMk id="428" creationId="{D07A82D3-F47C-D481-4864-0D93E009B218}"/>
          </ac:spMkLst>
        </pc:spChg>
        <pc:spChg chg="mod">
          <ac:chgData name="ALHAMMADI Rayan" userId="2693ed4d-fabb-406d-a744-69ffe8ca3f4b" providerId="ADAL" clId="{FA91606B-3B24-49DC-A24C-20479DCBCA8E}" dt="2023-11-22T10:56:56.973" v="2280"/>
          <ac:spMkLst>
            <pc:docMk/>
            <pc:sldMk cId="1919742960" sldId="2147475714"/>
            <ac:spMk id="429" creationId="{06E6183B-F167-554C-3E12-D4E6B7547041}"/>
          </ac:spMkLst>
        </pc:spChg>
        <pc:spChg chg="mod">
          <ac:chgData name="ALHAMMADI Rayan" userId="2693ed4d-fabb-406d-a744-69ffe8ca3f4b" providerId="ADAL" clId="{FA91606B-3B24-49DC-A24C-20479DCBCA8E}" dt="2023-11-22T10:56:56.973" v="2280"/>
          <ac:spMkLst>
            <pc:docMk/>
            <pc:sldMk cId="1919742960" sldId="2147475714"/>
            <ac:spMk id="430" creationId="{B08772E7-1336-89C5-8D95-32B39DB772BE}"/>
          </ac:spMkLst>
        </pc:spChg>
        <pc:spChg chg="mod">
          <ac:chgData name="ALHAMMADI Rayan" userId="2693ed4d-fabb-406d-a744-69ffe8ca3f4b" providerId="ADAL" clId="{FA91606B-3B24-49DC-A24C-20479DCBCA8E}" dt="2023-11-22T10:56:56.973" v="2280"/>
          <ac:spMkLst>
            <pc:docMk/>
            <pc:sldMk cId="1919742960" sldId="2147475714"/>
            <ac:spMk id="431" creationId="{80326803-D6C5-8301-992C-3670F1788EB0}"/>
          </ac:spMkLst>
        </pc:spChg>
        <pc:spChg chg="mod">
          <ac:chgData name="ALHAMMADI Rayan" userId="2693ed4d-fabb-406d-a744-69ffe8ca3f4b" providerId="ADAL" clId="{FA91606B-3B24-49DC-A24C-20479DCBCA8E}" dt="2023-11-22T10:56:56.973" v="2280"/>
          <ac:spMkLst>
            <pc:docMk/>
            <pc:sldMk cId="1919742960" sldId="2147475714"/>
            <ac:spMk id="432" creationId="{1EC96CAF-DCD1-469C-0E64-8BA288A9103E}"/>
          </ac:spMkLst>
        </pc:spChg>
        <pc:spChg chg="mod">
          <ac:chgData name="ALHAMMADI Rayan" userId="2693ed4d-fabb-406d-a744-69ffe8ca3f4b" providerId="ADAL" clId="{FA91606B-3B24-49DC-A24C-20479DCBCA8E}" dt="2023-11-22T10:56:56.973" v="2280"/>
          <ac:spMkLst>
            <pc:docMk/>
            <pc:sldMk cId="1919742960" sldId="2147475714"/>
            <ac:spMk id="433" creationId="{0F293178-BB23-87C7-6576-0F3486B7F8FE}"/>
          </ac:spMkLst>
        </pc:spChg>
        <pc:spChg chg="mod">
          <ac:chgData name="ALHAMMADI Rayan" userId="2693ed4d-fabb-406d-a744-69ffe8ca3f4b" providerId="ADAL" clId="{FA91606B-3B24-49DC-A24C-20479DCBCA8E}" dt="2023-11-22T10:56:56.973" v="2280"/>
          <ac:spMkLst>
            <pc:docMk/>
            <pc:sldMk cId="1919742960" sldId="2147475714"/>
            <ac:spMk id="434" creationId="{6A8B5279-512B-FACA-E559-F87A45D04CC0}"/>
          </ac:spMkLst>
        </pc:spChg>
        <pc:spChg chg="mod">
          <ac:chgData name="ALHAMMADI Rayan" userId="2693ed4d-fabb-406d-a744-69ffe8ca3f4b" providerId="ADAL" clId="{FA91606B-3B24-49DC-A24C-20479DCBCA8E}" dt="2023-11-22T10:56:56.973" v="2280"/>
          <ac:spMkLst>
            <pc:docMk/>
            <pc:sldMk cId="1919742960" sldId="2147475714"/>
            <ac:spMk id="435" creationId="{60D79E98-DE5C-6E13-811B-098B4DDC47F5}"/>
          </ac:spMkLst>
        </pc:spChg>
        <pc:spChg chg="mod">
          <ac:chgData name="ALHAMMADI Rayan" userId="2693ed4d-fabb-406d-a744-69ffe8ca3f4b" providerId="ADAL" clId="{FA91606B-3B24-49DC-A24C-20479DCBCA8E}" dt="2023-11-22T10:56:56.973" v="2280"/>
          <ac:spMkLst>
            <pc:docMk/>
            <pc:sldMk cId="1919742960" sldId="2147475714"/>
            <ac:spMk id="436" creationId="{228134F1-55F0-B9A3-9D8F-66384E5DF2B1}"/>
          </ac:spMkLst>
        </pc:spChg>
        <pc:spChg chg="mod">
          <ac:chgData name="ALHAMMADI Rayan" userId="2693ed4d-fabb-406d-a744-69ffe8ca3f4b" providerId="ADAL" clId="{FA91606B-3B24-49DC-A24C-20479DCBCA8E}" dt="2023-11-22T10:56:56.973" v="2280"/>
          <ac:spMkLst>
            <pc:docMk/>
            <pc:sldMk cId="1919742960" sldId="2147475714"/>
            <ac:spMk id="437" creationId="{9226AAD2-311F-7AFA-1247-A959E2704AC9}"/>
          </ac:spMkLst>
        </pc:spChg>
        <pc:spChg chg="mod">
          <ac:chgData name="ALHAMMADI Rayan" userId="2693ed4d-fabb-406d-a744-69ffe8ca3f4b" providerId="ADAL" clId="{FA91606B-3B24-49DC-A24C-20479DCBCA8E}" dt="2023-11-22T10:56:56.973" v="2280"/>
          <ac:spMkLst>
            <pc:docMk/>
            <pc:sldMk cId="1919742960" sldId="2147475714"/>
            <ac:spMk id="438" creationId="{546899C1-026F-4AED-B447-F199BE710328}"/>
          </ac:spMkLst>
        </pc:spChg>
        <pc:spChg chg="mod">
          <ac:chgData name="ALHAMMADI Rayan" userId="2693ed4d-fabb-406d-a744-69ffe8ca3f4b" providerId="ADAL" clId="{FA91606B-3B24-49DC-A24C-20479DCBCA8E}" dt="2023-11-22T10:56:56.973" v="2280"/>
          <ac:spMkLst>
            <pc:docMk/>
            <pc:sldMk cId="1919742960" sldId="2147475714"/>
            <ac:spMk id="439" creationId="{6C1FB6A3-1F9E-E1A7-884A-7B3DA7D9C1A7}"/>
          </ac:spMkLst>
        </pc:spChg>
        <pc:spChg chg="mod">
          <ac:chgData name="ALHAMMADI Rayan" userId="2693ed4d-fabb-406d-a744-69ffe8ca3f4b" providerId="ADAL" clId="{FA91606B-3B24-49DC-A24C-20479DCBCA8E}" dt="2023-11-22T10:56:56.973" v="2280"/>
          <ac:spMkLst>
            <pc:docMk/>
            <pc:sldMk cId="1919742960" sldId="2147475714"/>
            <ac:spMk id="440" creationId="{85F09379-5B68-1763-95AE-78399FB2BB31}"/>
          </ac:spMkLst>
        </pc:spChg>
        <pc:spChg chg="mod">
          <ac:chgData name="ALHAMMADI Rayan" userId="2693ed4d-fabb-406d-a744-69ffe8ca3f4b" providerId="ADAL" clId="{FA91606B-3B24-49DC-A24C-20479DCBCA8E}" dt="2023-11-22T10:56:56.973" v="2280"/>
          <ac:spMkLst>
            <pc:docMk/>
            <pc:sldMk cId="1919742960" sldId="2147475714"/>
            <ac:spMk id="441" creationId="{F952180A-0C44-6D3F-75F4-5B038A55948A}"/>
          </ac:spMkLst>
        </pc:spChg>
        <pc:spChg chg="mod">
          <ac:chgData name="ALHAMMADI Rayan" userId="2693ed4d-fabb-406d-a744-69ffe8ca3f4b" providerId="ADAL" clId="{FA91606B-3B24-49DC-A24C-20479DCBCA8E}" dt="2023-11-22T10:56:56.973" v="2280"/>
          <ac:spMkLst>
            <pc:docMk/>
            <pc:sldMk cId="1919742960" sldId="2147475714"/>
            <ac:spMk id="442" creationId="{FA05B5EF-FF7F-AA67-F605-AD47E770B00D}"/>
          </ac:spMkLst>
        </pc:spChg>
        <pc:spChg chg="mod">
          <ac:chgData name="ALHAMMADI Rayan" userId="2693ed4d-fabb-406d-a744-69ffe8ca3f4b" providerId="ADAL" clId="{FA91606B-3B24-49DC-A24C-20479DCBCA8E}" dt="2023-11-22T10:56:56.973" v="2280"/>
          <ac:spMkLst>
            <pc:docMk/>
            <pc:sldMk cId="1919742960" sldId="2147475714"/>
            <ac:spMk id="443" creationId="{AC583694-2E5C-3560-A5F4-86BBB93D70FA}"/>
          </ac:spMkLst>
        </pc:spChg>
        <pc:spChg chg="mod">
          <ac:chgData name="ALHAMMADI Rayan" userId="2693ed4d-fabb-406d-a744-69ffe8ca3f4b" providerId="ADAL" clId="{FA91606B-3B24-49DC-A24C-20479DCBCA8E}" dt="2023-11-22T10:56:56.973" v="2280"/>
          <ac:spMkLst>
            <pc:docMk/>
            <pc:sldMk cId="1919742960" sldId="2147475714"/>
            <ac:spMk id="444" creationId="{42FACC5A-4D72-C8CF-E432-F03111FAC933}"/>
          </ac:spMkLst>
        </pc:spChg>
        <pc:spChg chg="mod">
          <ac:chgData name="ALHAMMADI Rayan" userId="2693ed4d-fabb-406d-a744-69ffe8ca3f4b" providerId="ADAL" clId="{FA91606B-3B24-49DC-A24C-20479DCBCA8E}" dt="2023-11-22T10:56:56.973" v="2280"/>
          <ac:spMkLst>
            <pc:docMk/>
            <pc:sldMk cId="1919742960" sldId="2147475714"/>
            <ac:spMk id="445" creationId="{82628F1C-8DC2-913F-3F75-A5A6B77833CB}"/>
          </ac:spMkLst>
        </pc:spChg>
        <pc:spChg chg="mod">
          <ac:chgData name="ALHAMMADI Rayan" userId="2693ed4d-fabb-406d-a744-69ffe8ca3f4b" providerId="ADAL" clId="{FA91606B-3B24-49DC-A24C-20479DCBCA8E}" dt="2023-11-22T10:56:56.973" v="2280"/>
          <ac:spMkLst>
            <pc:docMk/>
            <pc:sldMk cId="1919742960" sldId="2147475714"/>
            <ac:spMk id="446" creationId="{7E9A7DA7-8E7E-74A8-0BA3-FBC2BC047E35}"/>
          </ac:spMkLst>
        </pc:spChg>
        <pc:spChg chg="mod">
          <ac:chgData name="ALHAMMADI Rayan" userId="2693ed4d-fabb-406d-a744-69ffe8ca3f4b" providerId="ADAL" clId="{FA91606B-3B24-49DC-A24C-20479DCBCA8E}" dt="2023-11-22T10:56:56.973" v="2280"/>
          <ac:spMkLst>
            <pc:docMk/>
            <pc:sldMk cId="1919742960" sldId="2147475714"/>
            <ac:spMk id="447" creationId="{40EA389F-2BE1-0A91-57C5-94395885214F}"/>
          </ac:spMkLst>
        </pc:spChg>
        <pc:spChg chg="mod">
          <ac:chgData name="ALHAMMADI Rayan" userId="2693ed4d-fabb-406d-a744-69ffe8ca3f4b" providerId="ADAL" clId="{FA91606B-3B24-49DC-A24C-20479DCBCA8E}" dt="2023-11-22T10:56:56.973" v="2280"/>
          <ac:spMkLst>
            <pc:docMk/>
            <pc:sldMk cId="1919742960" sldId="2147475714"/>
            <ac:spMk id="448" creationId="{D2049303-0F98-5590-7971-BAA513E84DA7}"/>
          </ac:spMkLst>
        </pc:spChg>
        <pc:spChg chg="mod">
          <ac:chgData name="ALHAMMADI Rayan" userId="2693ed4d-fabb-406d-a744-69ffe8ca3f4b" providerId="ADAL" clId="{FA91606B-3B24-49DC-A24C-20479DCBCA8E}" dt="2023-11-22T10:56:56.973" v="2280"/>
          <ac:spMkLst>
            <pc:docMk/>
            <pc:sldMk cId="1919742960" sldId="2147475714"/>
            <ac:spMk id="449" creationId="{71DD670A-3415-5CE8-A47F-D6D5D7DFE0DE}"/>
          </ac:spMkLst>
        </pc:spChg>
        <pc:spChg chg="mod">
          <ac:chgData name="ALHAMMADI Rayan" userId="2693ed4d-fabb-406d-a744-69ffe8ca3f4b" providerId="ADAL" clId="{FA91606B-3B24-49DC-A24C-20479DCBCA8E}" dt="2023-11-22T10:56:56.973" v="2280"/>
          <ac:spMkLst>
            <pc:docMk/>
            <pc:sldMk cId="1919742960" sldId="2147475714"/>
            <ac:spMk id="450" creationId="{48CCDC66-8EB1-3E9D-F0E2-74F33C3EE3B3}"/>
          </ac:spMkLst>
        </pc:spChg>
        <pc:spChg chg="mod">
          <ac:chgData name="ALHAMMADI Rayan" userId="2693ed4d-fabb-406d-a744-69ffe8ca3f4b" providerId="ADAL" clId="{FA91606B-3B24-49DC-A24C-20479DCBCA8E}" dt="2023-11-22T10:56:56.973" v="2280"/>
          <ac:spMkLst>
            <pc:docMk/>
            <pc:sldMk cId="1919742960" sldId="2147475714"/>
            <ac:spMk id="451" creationId="{F08D6B39-32C0-97C0-D06C-2D7C6634768D}"/>
          </ac:spMkLst>
        </pc:spChg>
        <pc:spChg chg="mod">
          <ac:chgData name="ALHAMMADI Rayan" userId="2693ed4d-fabb-406d-a744-69ffe8ca3f4b" providerId="ADAL" clId="{FA91606B-3B24-49DC-A24C-20479DCBCA8E}" dt="2023-11-22T10:56:56.973" v="2280"/>
          <ac:spMkLst>
            <pc:docMk/>
            <pc:sldMk cId="1919742960" sldId="2147475714"/>
            <ac:spMk id="452" creationId="{6E19182F-91AB-50E9-3A0A-DC2EAA6F1ECE}"/>
          </ac:spMkLst>
        </pc:spChg>
        <pc:spChg chg="mod">
          <ac:chgData name="ALHAMMADI Rayan" userId="2693ed4d-fabb-406d-a744-69ffe8ca3f4b" providerId="ADAL" clId="{FA91606B-3B24-49DC-A24C-20479DCBCA8E}" dt="2023-11-22T10:56:56.973" v="2280"/>
          <ac:spMkLst>
            <pc:docMk/>
            <pc:sldMk cId="1919742960" sldId="2147475714"/>
            <ac:spMk id="453" creationId="{D2840FC6-DFDA-BDA5-CD38-FC15365BBBBE}"/>
          </ac:spMkLst>
        </pc:spChg>
        <pc:spChg chg="mod">
          <ac:chgData name="ALHAMMADI Rayan" userId="2693ed4d-fabb-406d-a744-69ffe8ca3f4b" providerId="ADAL" clId="{FA91606B-3B24-49DC-A24C-20479DCBCA8E}" dt="2023-11-22T10:56:56.973" v="2280"/>
          <ac:spMkLst>
            <pc:docMk/>
            <pc:sldMk cId="1919742960" sldId="2147475714"/>
            <ac:spMk id="454" creationId="{CD2242B3-E188-22D6-7301-2F8945968011}"/>
          </ac:spMkLst>
        </pc:spChg>
        <pc:spChg chg="mod">
          <ac:chgData name="ALHAMMADI Rayan" userId="2693ed4d-fabb-406d-a744-69ffe8ca3f4b" providerId="ADAL" clId="{FA91606B-3B24-49DC-A24C-20479DCBCA8E}" dt="2023-11-22T10:56:56.973" v="2280"/>
          <ac:spMkLst>
            <pc:docMk/>
            <pc:sldMk cId="1919742960" sldId="2147475714"/>
            <ac:spMk id="455" creationId="{370ACAC8-F054-700A-1BB6-42FC870C42EA}"/>
          </ac:spMkLst>
        </pc:spChg>
        <pc:spChg chg="mod">
          <ac:chgData name="ALHAMMADI Rayan" userId="2693ed4d-fabb-406d-a744-69ffe8ca3f4b" providerId="ADAL" clId="{FA91606B-3B24-49DC-A24C-20479DCBCA8E}" dt="2023-11-22T10:56:56.973" v="2280"/>
          <ac:spMkLst>
            <pc:docMk/>
            <pc:sldMk cId="1919742960" sldId="2147475714"/>
            <ac:spMk id="456" creationId="{CF943518-3851-2316-05DD-FDC7009557BA}"/>
          </ac:spMkLst>
        </pc:spChg>
        <pc:spChg chg="mod">
          <ac:chgData name="ALHAMMADI Rayan" userId="2693ed4d-fabb-406d-a744-69ffe8ca3f4b" providerId="ADAL" clId="{FA91606B-3B24-49DC-A24C-20479DCBCA8E}" dt="2023-11-22T10:56:56.973" v="2280"/>
          <ac:spMkLst>
            <pc:docMk/>
            <pc:sldMk cId="1919742960" sldId="2147475714"/>
            <ac:spMk id="457" creationId="{3999EDB4-E81F-1B6A-CEA0-F895C81356D5}"/>
          </ac:spMkLst>
        </pc:spChg>
        <pc:spChg chg="mod">
          <ac:chgData name="ALHAMMADI Rayan" userId="2693ed4d-fabb-406d-a744-69ffe8ca3f4b" providerId="ADAL" clId="{FA91606B-3B24-49DC-A24C-20479DCBCA8E}" dt="2023-11-22T10:56:56.973" v="2280"/>
          <ac:spMkLst>
            <pc:docMk/>
            <pc:sldMk cId="1919742960" sldId="2147475714"/>
            <ac:spMk id="458" creationId="{4AD21F20-227A-C8F2-F41D-4E215BF742FC}"/>
          </ac:spMkLst>
        </pc:spChg>
        <pc:spChg chg="mod">
          <ac:chgData name="ALHAMMADI Rayan" userId="2693ed4d-fabb-406d-a744-69ffe8ca3f4b" providerId="ADAL" clId="{FA91606B-3B24-49DC-A24C-20479DCBCA8E}" dt="2023-11-22T10:56:56.973" v="2280"/>
          <ac:spMkLst>
            <pc:docMk/>
            <pc:sldMk cId="1919742960" sldId="2147475714"/>
            <ac:spMk id="459" creationId="{68C37FB6-4918-C61B-B073-B0BB25A1E585}"/>
          </ac:spMkLst>
        </pc:spChg>
        <pc:spChg chg="mod">
          <ac:chgData name="ALHAMMADI Rayan" userId="2693ed4d-fabb-406d-a744-69ffe8ca3f4b" providerId="ADAL" clId="{FA91606B-3B24-49DC-A24C-20479DCBCA8E}" dt="2023-11-22T10:56:56.973" v="2280"/>
          <ac:spMkLst>
            <pc:docMk/>
            <pc:sldMk cId="1919742960" sldId="2147475714"/>
            <ac:spMk id="460" creationId="{8217A429-5620-B989-66A9-E86F9BEB65F8}"/>
          </ac:spMkLst>
        </pc:spChg>
        <pc:spChg chg="mod">
          <ac:chgData name="ALHAMMADI Rayan" userId="2693ed4d-fabb-406d-a744-69ffe8ca3f4b" providerId="ADAL" clId="{FA91606B-3B24-49DC-A24C-20479DCBCA8E}" dt="2023-11-22T10:56:56.973" v="2280"/>
          <ac:spMkLst>
            <pc:docMk/>
            <pc:sldMk cId="1919742960" sldId="2147475714"/>
            <ac:spMk id="461" creationId="{5D787E86-DB57-E0B1-4286-DCE3ABC207A8}"/>
          </ac:spMkLst>
        </pc:spChg>
        <pc:spChg chg="mod">
          <ac:chgData name="ALHAMMADI Rayan" userId="2693ed4d-fabb-406d-a744-69ffe8ca3f4b" providerId="ADAL" clId="{FA91606B-3B24-49DC-A24C-20479DCBCA8E}" dt="2023-11-22T10:56:56.973" v="2280"/>
          <ac:spMkLst>
            <pc:docMk/>
            <pc:sldMk cId="1919742960" sldId="2147475714"/>
            <ac:spMk id="462" creationId="{E7658E5E-71A0-7BE9-01C9-3A70065588DF}"/>
          </ac:spMkLst>
        </pc:spChg>
        <pc:spChg chg="mod">
          <ac:chgData name="ALHAMMADI Rayan" userId="2693ed4d-fabb-406d-a744-69ffe8ca3f4b" providerId="ADAL" clId="{FA91606B-3B24-49DC-A24C-20479DCBCA8E}" dt="2023-11-22T10:56:56.973" v="2280"/>
          <ac:spMkLst>
            <pc:docMk/>
            <pc:sldMk cId="1919742960" sldId="2147475714"/>
            <ac:spMk id="463" creationId="{200FE072-EAF0-4B62-A305-E7A81BE3C85C}"/>
          </ac:spMkLst>
        </pc:spChg>
        <pc:spChg chg="mod">
          <ac:chgData name="ALHAMMADI Rayan" userId="2693ed4d-fabb-406d-a744-69ffe8ca3f4b" providerId="ADAL" clId="{FA91606B-3B24-49DC-A24C-20479DCBCA8E}" dt="2023-11-22T10:56:56.973" v="2280"/>
          <ac:spMkLst>
            <pc:docMk/>
            <pc:sldMk cId="1919742960" sldId="2147475714"/>
            <ac:spMk id="464" creationId="{D29E90B4-4571-DC40-E79E-FDD22B85BA62}"/>
          </ac:spMkLst>
        </pc:spChg>
        <pc:spChg chg="mod">
          <ac:chgData name="ALHAMMADI Rayan" userId="2693ed4d-fabb-406d-a744-69ffe8ca3f4b" providerId="ADAL" clId="{FA91606B-3B24-49DC-A24C-20479DCBCA8E}" dt="2023-11-22T10:56:56.973" v="2280"/>
          <ac:spMkLst>
            <pc:docMk/>
            <pc:sldMk cId="1919742960" sldId="2147475714"/>
            <ac:spMk id="465" creationId="{5FF29B6A-C4F3-5DF6-776D-5A5622835612}"/>
          </ac:spMkLst>
        </pc:spChg>
        <pc:spChg chg="mod">
          <ac:chgData name="ALHAMMADI Rayan" userId="2693ed4d-fabb-406d-a744-69ffe8ca3f4b" providerId="ADAL" clId="{FA91606B-3B24-49DC-A24C-20479DCBCA8E}" dt="2023-11-22T10:56:56.973" v="2280"/>
          <ac:spMkLst>
            <pc:docMk/>
            <pc:sldMk cId="1919742960" sldId="2147475714"/>
            <ac:spMk id="466" creationId="{7F223C89-9CF4-EFF8-0C59-DB0CA77AB678}"/>
          </ac:spMkLst>
        </pc:spChg>
        <pc:spChg chg="mod">
          <ac:chgData name="ALHAMMADI Rayan" userId="2693ed4d-fabb-406d-a744-69ffe8ca3f4b" providerId="ADAL" clId="{FA91606B-3B24-49DC-A24C-20479DCBCA8E}" dt="2023-11-22T10:56:56.973" v="2280"/>
          <ac:spMkLst>
            <pc:docMk/>
            <pc:sldMk cId="1919742960" sldId="2147475714"/>
            <ac:spMk id="467" creationId="{D7C57159-B195-AFB8-C311-976B99DE9C93}"/>
          </ac:spMkLst>
        </pc:spChg>
        <pc:spChg chg="mod">
          <ac:chgData name="ALHAMMADI Rayan" userId="2693ed4d-fabb-406d-a744-69ffe8ca3f4b" providerId="ADAL" clId="{FA91606B-3B24-49DC-A24C-20479DCBCA8E}" dt="2023-11-22T10:56:56.973" v="2280"/>
          <ac:spMkLst>
            <pc:docMk/>
            <pc:sldMk cId="1919742960" sldId="2147475714"/>
            <ac:spMk id="468" creationId="{AD172DCC-898E-A6ED-F5A2-9844C3BFE536}"/>
          </ac:spMkLst>
        </pc:spChg>
        <pc:spChg chg="mod">
          <ac:chgData name="ALHAMMADI Rayan" userId="2693ed4d-fabb-406d-a744-69ffe8ca3f4b" providerId="ADAL" clId="{FA91606B-3B24-49DC-A24C-20479DCBCA8E}" dt="2023-11-22T10:56:56.973" v="2280"/>
          <ac:spMkLst>
            <pc:docMk/>
            <pc:sldMk cId="1919742960" sldId="2147475714"/>
            <ac:spMk id="469" creationId="{5022F0AB-FD84-8B85-FEB8-BE7086F21A5E}"/>
          </ac:spMkLst>
        </pc:spChg>
        <pc:spChg chg="mod">
          <ac:chgData name="ALHAMMADI Rayan" userId="2693ed4d-fabb-406d-a744-69ffe8ca3f4b" providerId="ADAL" clId="{FA91606B-3B24-49DC-A24C-20479DCBCA8E}" dt="2023-11-22T10:56:56.973" v="2280"/>
          <ac:spMkLst>
            <pc:docMk/>
            <pc:sldMk cId="1919742960" sldId="2147475714"/>
            <ac:spMk id="470" creationId="{098859D6-4DC2-C1F1-0FC4-89DEFC997094}"/>
          </ac:spMkLst>
        </pc:spChg>
        <pc:spChg chg="mod">
          <ac:chgData name="ALHAMMADI Rayan" userId="2693ed4d-fabb-406d-a744-69ffe8ca3f4b" providerId="ADAL" clId="{FA91606B-3B24-49DC-A24C-20479DCBCA8E}" dt="2023-11-22T10:56:56.973" v="2280"/>
          <ac:spMkLst>
            <pc:docMk/>
            <pc:sldMk cId="1919742960" sldId="2147475714"/>
            <ac:spMk id="471" creationId="{A1DF4349-E396-A514-FF00-4541CC4474F5}"/>
          </ac:spMkLst>
        </pc:spChg>
        <pc:spChg chg="mod">
          <ac:chgData name="ALHAMMADI Rayan" userId="2693ed4d-fabb-406d-a744-69ffe8ca3f4b" providerId="ADAL" clId="{FA91606B-3B24-49DC-A24C-20479DCBCA8E}" dt="2023-11-22T10:56:56.973" v="2280"/>
          <ac:spMkLst>
            <pc:docMk/>
            <pc:sldMk cId="1919742960" sldId="2147475714"/>
            <ac:spMk id="472" creationId="{32D60DC1-F997-848C-CC23-16DD4DDB02B5}"/>
          </ac:spMkLst>
        </pc:spChg>
        <pc:spChg chg="mod">
          <ac:chgData name="ALHAMMADI Rayan" userId="2693ed4d-fabb-406d-a744-69ffe8ca3f4b" providerId="ADAL" clId="{FA91606B-3B24-49DC-A24C-20479DCBCA8E}" dt="2023-11-22T10:56:56.973" v="2280"/>
          <ac:spMkLst>
            <pc:docMk/>
            <pc:sldMk cId="1919742960" sldId="2147475714"/>
            <ac:spMk id="473" creationId="{39143A7D-5C68-6642-90C3-070400BF6343}"/>
          </ac:spMkLst>
        </pc:spChg>
        <pc:spChg chg="mod">
          <ac:chgData name="ALHAMMADI Rayan" userId="2693ed4d-fabb-406d-a744-69ffe8ca3f4b" providerId="ADAL" clId="{FA91606B-3B24-49DC-A24C-20479DCBCA8E}" dt="2023-11-22T10:56:56.973" v="2280"/>
          <ac:spMkLst>
            <pc:docMk/>
            <pc:sldMk cId="1919742960" sldId="2147475714"/>
            <ac:spMk id="474" creationId="{6D49A244-BC4D-2B7F-97D5-EF54D38DAEB1}"/>
          </ac:spMkLst>
        </pc:spChg>
        <pc:spChg chg="mod">
          <ac:chgData name="ALHAMMADI Rayan" userId="2693ed4d-fabb-406d-a744-69ffe8ca3f4b" providerId="ADAL" clId="{FA91606B-3B24-49DC-A24C-20479DCBCA8E}" dt="2023-11-22T10:56:56.973" v="2280"/>
          <ac:spMkLst>
            <pc:docMk/>
            <pc:sldMk cId="1919742960" sldId="2147475714"/>
            <ac:spMk id="475" creationId="{ECE5F07E-0E35-BD2D-4E1D-6B42B217E544}"/>
          </ac:spMkLst>
        </pc:spChg>
        <pc:spChg chg="mod">
          <ac:chgData name="ALHAMMADI Rayan" userId="2693ed4d-fabb-406d-a744-69ffe8ca3f4b" providerId="ADAL" clId="{FA91606B-3B24-49DC-A24C-20479DCBCA8E}" dt="2023-11-22T10:56:56.973" v="2280"/>
          <ac:spMkLst>
            <pc:docMk/>
            <pc:sldMk cId="1919742960" sldId="2147475714"/>
            <ac:spMk id="476" creationId="{D6EA3BC3-131A-4AD8-041E-807E2DA577EF}"/>
          </ac:spMkLst>
        </pc:spChg>
        <pc:spChg chg="mod">
          <ac:chgData name="ALHAMMADI Rayan" userId="2693ed4d-fabb-406d-a744-69ffe8ca3f4b" providerId="ADAL" clId="{FA91606B-3B24-49DC-A24C-20479DCBCA8E}" dt="2023-11-22T10:56:56.973" v="2280"/>
          <ac:spMkLst>
            <pc:docMk/>
            <pc:sldMk cId="1919742960" sldId="2147475714"/>
            <ac:spMk id="477" creationId="{8B852ACA-9948-32EE-E930-A42EB38DE82B}"/>
          </ac:spMkLst>
        </pc:spChg>
        <pc:spChg chg="mod">
          <ac:chgData name="ALHAMMADI Rayan" userId="2693ed4d-fabb-406d-a744-69ffe8ca3f4b" providerId="ADAL" clId="{FA91606B-3B24-49DC-A24C-20479DCBCA8E}" dt="2023-11-22T10:56:56.973" v="2280"/>
          <ac:spMkLst>
            <pc:docMk/>
            <pc:sldMk cId="1919742960" sldId="2147475714"/>
            <ac:spMk id="478" creationId="{5DDB3327-97F3-2B8A-98BF-0D5312433719}"/>
          </ac:spMkLst>
        </pc:spChg>
        <pc:spChg chg="mod">
          <ac:chgData name="ALHAMMADI Rayan" userId="2693ed4d-fabb-406d-a744-69ffe8ca3f4b" providerId="ADAL" clId="{FA91606B-3B24-49DC-A24C-20479DCBCA8E}" dt="2023-11-22T10:56:56.973" v="2280"/>
          <ac:spMkLst>
            <pc:docMk/>
            <pc:sldMk cId="1919742960" sldId="2147475714"/>
            <ac:spMk id="479" creationId="{BC4CA2A2-C102-CF4B-B190-1D4197C17777}"/>
          </ac:spMkLst>
        </pc:spChg>
        <pc:spChg chg="mod">
          <ac:chgData name="ALHAMMADI Rayan" userId="2693ed4d-fabb-406d-a744-69ffe8ca3f4b" providerId="ADAL" clId="{FA91606B-3B24-49DC-A24C-20479DCBCA8E}" dt="2023-11-22T10:56:56.973" v="2280"/>
          <ac:spMkLst>
            <pc:docMk/>
            <pc:sldMk cId="1919742960" sldId="2147475714"/>
            <ac:spMk id="480" creationId="{F00A6EB6-FACE-9894-9588-AF3E40F2B531}"/>
          </ac:spMkLst>
        </pc:spChg>
        <pc:spChg chg="mod">
          <ac:chgData name="ALHAMMADI Rayan" userId="2693ed4d-fabb-406d-a744-69ffe8ca3f4b" providerId="ADAL" clId="{FA91606B-3B24-49DC-A24C-20479DCBCA8E}" dt="2023-11-22T10:56:56.973" v="2280"/>
          <ac:spMkLst>
            <pc:docMk/>
            <pc:sldMk cId="1919742960" sldId="2147475714"/>
            <ac:spMk id="481" creationId="{D538385F-BCA3-F539-D852-4392A82EBC18}"/>
          </ac:spMkLst>
        </pc:spChg>
        <pc:spChg chg="mod">
          <ac:chgData name="ALHAMMADI Rayan" userId="2693ed4d-fabb-406d-a744-69ffe8ca3f4b" providerId="ADAL" clId="{FA91606B-3B24-49DC-A24C-20479DCBCA8E}" dt="2023-11-22T10:56:56.973" v="2280"/>
          <ac:spMkLst>
            <pc:docMk/>
            <pc:sldMk cId="1919742960" sldId="2147475714"/>
            <ac:spMk id="482" creationId="{24D1137E-3613-2412-8DBF-6A245432D7AC}"/>
          </ac:spMkLst>
        </pc:spChg>
        <pc:spChg chg="mod">
          <ac:chgData name="ALHAMMADI Rayan" userId="2693ed4d-fabb-406d-a744-69ffe8ca3f4b" providerId="ADAL" clId="{FA91606B-3B24-49DC-A24C-20479DCBCA8E}" dt="2023-11-22T10:56:56.973" v="2280"/>
          <ac:spMkLst>
            <pc:docMk/>
            <pc:sldMk cId="1919742960" sldId="2147475714"/>
            <ac:spMk id="483" creationId="{5361FF3E-A5C5-5D16-47FB-7BF50F181B31}"/>
          </ac:spMkLst>
        </pc:spChg>
        <pc:spChg chg="mod">
          <ac:chgData name="ALHAMMADI Rayan" userId="2693ed4d-fabb-406d-a744-69ffe8ca3f4b" providerId="ADAL" clId="{FA91606B-3B24-49DC-A24C-20479DCBCA8E}" dt="2023-11-22T10:56:56.973" v="2280"/>
          <ac:spMkLst>
            <pc:docMk/>
            <pc:sldMk cId="1919742960" sldId="2147475714"/>
            <ac:spMk id="484" creationId="{E9E785DE-1D56-0EC1-1D01-4DA28C1A2A24}"/>
          </ac:spMkLst>
        </pc:spChg>
        <pc:spChg chg="mod">
          <ac:chgData name="ALHAMMADI Rayan" userId="2693ed4d-fabb-406d-a744-69ffe8ca3f4b" providerId="ADAL" clId="{FA91606B-3B24-49DC-A24C-20479DCBCA8E}" dt="2023-11-22T10:56:56.973" v="2280"/>
          <ac:spMkLst>
            <pc:docMk/>
            <pc:sldMk cId="1919742960" sldId="2147475714"/>
            <ac:spMk id="485" creationId="{8F20C370-C892-00CD-501F-A70A9CDCD408}"/>
          </ac:spMkLst>
        </pc:spChg>
        <pc:spChg chg="mod">
          <ac:chgData name="ALHAMMADI Rayan" userId="2693ed4d-fabb-406d-a744-69ffe8ca3f4b" providerId="ADAL" clId="{FA91606B-3B24-49DC-A24C-20479DCBCA8E}" dt="2023-11-22T10:56:56.973" v="2280"/>
          <ac:spMkLst>
            <pc:docMk/>
            <pc:sldMk cId="1919742960" sldId="2147475714"/>
            <ac:spMk id="486" creationId="{4056C621-99C0-45AB-9781-9E298D24E0BB}"/>
          </ac:spMkLst>
        </pc:spChg>
        <pc:spChg chg="mod">
          <ac:chgData name="ALHAMMADI Rayan" userId="2693ed4d-fabb-406d-a744-69ffe8ca3f4b" providerId="ADAL" clId="{FA91606B-3B24-49DC-A24C-20479DCBCA8E}" dt="2023-11-22T10:56:56.973" v="2280"/>
          <ac:spMkLst>
            <pc:docMk/>
            <pc:sldMk cId="1919742960" sldId="2147475714"/>
            <ac:spMk id="487" creationId="{4B3266BE-50B2-6620-ACBB-9F654F9EFD96}"/>
          </ac:spMkLst>
        </pc:spChg>
        <pc:spChg chg="mod">
          <ac:chgData name="ALHAMMADI Rayan" userId="2693ed4d-fabb-406d-a744-69ffe8ca3f4b" providerId="ADAL" clId="{FA91606B-3B24-49DC-A24C-20479DCBCA8E}" dt="2023-11-22T10:56:56.973" v="2280"/>
          <ac:spMkLst>
            <pc:docMk/>
            <pc:sldMk cId="1919742960" sldId="2147475714"/>
            <ac:spMk id="488" creationId="{607E3D9D-8B31-85F6-04BB-034FD668D50C}"/>
          </ac:spMkLst>
        </pc:spChg>
        <pc:spChg chg="mod">
          <ac:chgData name="ALHAMMADI Rayan" userId="2693ed4d-fabb-406d-a744-69ffe8ca3f4b" providerId="ADAL" clId="{FA91606B-3B24-49DC-A24C-20479DCBCA8E}" dt="2023-11-22T10:56:56.973" v="2280"/>
          <ac:spMkLst>
            <pc:docMk/>
            <pc:sldMk cId="1919742960" sldId="2147475714"/>
            <ac:spMk id="489" creationId="{AE6FBC71-495B-550B-A34A-8C648EEFE5BF}"/>
          </ac:spMkLst>
        </pc:spChg>
        <pc:spChg chg="mod">
          <ac:chgData name="ALHAMMADI Rayan" userId="2693ed4d-fabb-406d-a744-69ffe8ca3f4b" providerId="ADAL" clId="{FA91606B-3B24-49DC-A24C-20479DCBCA8E}" dt="2023-11-22T10:56:56.973" v="2280"/>
          <ac:spMkLst>
            <pc:docMk/>
            <pc:sldMk cId="1919742960" sldId="2147475714"/>
            <ac:spMk id="490" creationId="{4D8AC80D-B7DE-92A1-B226-56402D7ED369}"/>
          </ac:spMkLst>
        </pc:spChg>
        <pc:spChg chg="mod">
          <ac:chgData name="ALHAMMADI Rayan" userId="2693ed4d-fabb-406d-a744-69ffe8ca3f4b" providerId="ADAL" clId="{FA91606B-3B24-49DC-A24C-20479DCBCA8E}" dt="2023-11-22T10:56:56.973" v="2280"/>
          <ac:spMkLst>
            <pc:docMk/>
            <pc:sldMk cId="1919742960" sldId="2147475714"/>
            <ac:spMk id="491" creationId="{0BF59FF7-B383-C239-04E5-700E54D9C9BD}"/>
          </ac:spMkLst>
        </pc:spChg>
        <pc:spChg chg="mod">
          <ac:chgData name="ALHAMMADI Rayan" userId="2693ed4d-fabb-406d-a744-69ffe8ca3f4b" providerId="ADAL" clId="{FA91606B-3B24-49DC-A24C-20479DCBCA8E}" dt="2023-11-22T10:56:56.973" v="2280"/>
          <ac:spMkLst>
            <pc:docMk/>
            <pc:sldMk cId="1919742960" sldId="2147475714"/>
            <ac:spMk id="492" creationId="{0782CC51-8EDA-BD35-C91A-A9297CF9F61F}"/>
          </ac:spMkLst>
        </pc:spChg>
        <pc:spChg chg="mod">
          <ac:chgData name="ALHAMMADI Rayan" userId="2693ed4d-fabb-406d-a744-69ffe8ca3f4b" providerId="ADAL" clId="{FA91606B-3B24-49DC-A24C-20479DCBCA8E}" dt="2023-11-22T10:56:56.973" v="2280"/>
          <ac:spMkLst>
            <pc:docMk/>
            <pc:sldMk cId="1919742960" sldId="2147475714"/>
            <ac:spMk id="493" creationId="{2D96E708-35D6-1888-1511-2260998A765C}"/>
          </ac:spMkLst>
        </pc:spChg>
        <pc:spChg chg="mod">
          <ac:chgData name="ALHAMMADI Rayan" userId="2693ed4d-fabb-406d-a744-69ffe8ca3f4b" providerId="ADAL" clId="{FA91606B-3B24-49DC-A24C-20479DCBCA8E}" dt="2023-11-22T10:56:56.973" v="2280"/>
          <ac:spMkLst>
            <pc:docMk/>
            <pc:sldMk cId="1919742960" sldId="2147475714"/>
            <ac:spMk id="494" creationId="{E2EA0343-845B-94AA-E85D-1ABA54891624}"/>
          </ac:spMkLst>
        </pc:spChg>
        <pc:spChg chg="mod">
          <ac:chgData name="ALHAMMADI Rayan" userId="2693ed4d-fabb-406d-a744-69ffe8ca3f4b" providerId="ADAL" clId="{FA91606B-3B24-49DC-A24C-20479DCBCA8E}" dt="2023-11-22T10:56:56.973" v="2280"/>
          <ac:spMkLst>
            <pc:docMk/>
            <pc:sldMk cId="1919742960" sldId="2147475714"/>
            <ac:spMk id="495" creationId="{E09AEF19-1317-71E7-F194-1B32A06BF443}"/>
          </ac:spMkLst>
        </pc:spChg>
        <pc:spChg chg="mod">
          <ac:chgData name="ALHAMMADI Rayan" userId="2693ed4d-fabb-406d-a744-69ffe8ca3f4b" providerId="ADAL" clId="{FA91606B-3B24-49DC-A24C-20479DCBCA8E}" dt="2023-11-22T10:56:56.973" v="2280"/>
          <ac:spMkLst>
            <pc:docMk/>
            <pc:sldMk cId="1919742960" sldId="2147475714"/>
            <ac:spMk id="496" creationId="{03591CEB-B377-BA27-15FF-49B6A00548D6}"/>
          </ac:spMkLst>
        </pc:spChg>
        <pc:spChg chg="mod">
          <ac:chgData name="ALHAMMADI Rayan" userId="2693ed4d-fabb-406d-a744-69ffe8ca3f4b" providerId="ADAL" clId="{FA91606B-3B24-49DC-A24C-20479DCBCA8E}" dt="2023-11-22T10:56:56.973" v="2280"/>
          <ac:spMkLst>
            <pc:docMk/>
            <pc:sldMk cId="1919742960" sldId="2147475714"/>
            <ac:spMk id="497" creationId="{CDFA691F-B312-2223-7820-983F399FAD9B}"/>
          </ac:spMkLst>
        </pc:spChg>
        <pc:spChg chg="mod">
          <ac:chgData name="ALHAMMADI Rayan" userId="2693ed4d-fabb-406d-a744-69ffe8ca3f4b" providerId="ADAL" clId="{FA91606B-3B24-49DC-A24C-20479DCBCA8E}" dt="2023-11-22T10:56:56.973" v="2280"/>
          <ac:spMkLst>
            <pc:docMk/>
            <pc:sldMk cId="1919742960" sldId="2147475714"/>
            <ac:spMk id="498" creationId="{D4138440-B415-032B-DC22-FF024DB934B4}"/>
          </ac:spMkLst>
        </pc:spChg>
        <pc:spChg chg="mod">
          <ac:chgData name="ALHAMMADI Rayan" userId="2693ed4d-fabb-406d-a744-69ffe8ca3f4b" providerId="ADAL" clId="{FA91606B-3B24-49DC-A24C-20479DCBCA8E}" dt="2023-11-22T10:56:56.973" v="2280"/>
          <ac:spMkLst>
            <pc:docMk/>
            <pc:sldMk cId="1919742960" sldId="2147475714"/>
            <ac:spMk id="499" creationId="{AB103A25-1DC2-A2A9-7F01-93BD98387D04}"/>
          </ac:spMkLst>
        </pc:spChg>
        <pc:spChg chg="mod">
          <ac:chgData name="ALHAMMADI Rayan" userId="2693ed4d-fabb-406d-a744-69ffe8ca3f4b" providerId="ADAL" clId="{FA91606B-3B24-49DC-A24C-20479DCBCA8E}" dt="2023-11-22T10:56:56.973" v="2280"/>
          <ac:spMkLst>
            <pc:docMk/>
            <pc:sldMk cId="1919742960" sldId="2147475714"/>
            <ac:spMk id="500" creationId="{19FF9A10-BC91-C978-89C2-F1E0E7482FB8}"/>
          </ac:spMkLst>
        </pc:spChg>
        <pc:spChg chg="mod">
          <ac:chgData name="ALHAMMADI Rayan" userId="2693ed4d-fabb-406d-a744-69ffe8ca3f4b" providerId="ADAL" clId="{FA91606B-3B24-49DC-A24C-20479DCBCA8E}" dt="2023-11-22T10:56:56.973" v="2280"/>
          <ac:spMkLst>
            <pc:docMk/>
            <pc:sldMk cId="1919742960" sldId="2147475714"/>
            <ac:spMk id="501" creationId="{AB5729A8-B098-0FA4-DBEF-C7859FC8520F}"/>
          </ac:spMkLst>
        </pc:spChg>
        <pc:spChg chg="mod">
          <ac:chgData name="ALHAMMADI Rayan" userId="2693ed4d-fabb-406d-a744-69ffe8ca3f4b" providerId="ADAL" clId="{FA91606B-3B24-49DC-A24C-20479DCBCA8E}" dt="2023-11-22T10:56:56.973" v="2280"/>
          <ac:spMkLst>
            <pc:docMk/>
            <pc:sldMk cId="1919742960" sldId="2147475714"/>
            <ac:spMk id="502" creationId="{C4D5E8F2-4E6B-378A-7546-AE3982470503}"/>
          </ac:spMkLst>
        </pc:spChg>
        <pc:spChg chg="mod">
          <ac:chgData name="ALHAMMADI Rayan" userId="2693ed4d-fabb-406d-a744-69ffe8ca3f4b" providerId="ADAL" clId="{FA91606B-3B24-49DC-A24C-20479DCBCA8E}" dt="2023-11-22T10:56:56.973" v="2280"/>
          <ac:spMkLst>
            <pc:docMk/>
            <pc:sldMk cId="1919742960" sldId="2147475714"/>
            <ac:spMk id="503" creationId="{CA6503F1-DD4F-2C8B-A702-53AEC9288AAD}"/>
          </ac:spMkLst>
        </pc:spChg>
        <pc:spChg chg="mod">
          <ac:chgData name="ALHAMMADI Rayan" userId="2693ed4d-fabb-406d-a744-69ffe8ca3f4b" providerId="ADAL" clId="{FA91606B-3B24-49DC-A24C-20479DCBCA8E}" dt="2023-11-22T10:56:56.973" v="2280"/>
          <ac:spMkLst>
            <pc:docMk/>
            <pc:sldMk cId="1919742960" sldId="2147475714"/>
            <ac:spMk id="504" creationId="{5BD33242-E7B5-0E6D-1759-8DE5783E7513}"/>
          </ac:spMkLst>
        </pc:spChg>
        <pc:spChg chg="mod">
          <ac:chgData name="ALHAMMADI Rayan" userId="2693ed4d-fabb-406d-a744-69ffe8ca3f4b" providerId="ADAL" clId="{FA91606B-3B24-49DC-A24C-20479DCBCA8E}" dt="2023-11-22T10:56:56.973" v="2280"/>
          <ac:spMkLst>
            <pc:docMk/>
            <pc:sldMk cId="1919742960" sldId="2147475714"/>
            <ac:spMk id="505" creationId="{E8CEAC56-3ED1-7D94-DA90-616A648C3021}"/>
          </ac:spMkLst>
        </pc:spChg>
        <pc:spChg chg="mod">
          <ac:chgData name="ALHAMMADI Rayan" userId="2693ed4d-fabb-406d-a744-69ffe8ca3f4b" providerId="ADAL" clId="{FA91606B-3B24-49DC-A24C-20479DCBCA8E}" dt="2023-11-22T10:56:56.973" v="2280"/>
          <ac:spMkLst>
            <pc:docMk/>
            <pc:sldMk cId="1919742960" sldId="2147475714"/>
            <ac:spMk id="506" creationId="{AA883492-0808-379D-9DAF-DC927CEF393B}"/>
          </ac:spMkLst>
        </pc:spChg>
        <pc:spChg chg="mod">
          <ac:chgData name="ALHAMMADI Rayan" userId="2693ed4d-fabb-406d-a744-69ffe8ca3f4b" providerId="ADAL" clId="{FA91606B-3B24-49DC-A24C-20479DCBCA8E}" dt="2023-11-22T10:56:56.973" v="2280"/>
          <ac:spMkLst>
            <pc:docMk/>
            <pc:sldMk cId="1919742960" sldId="2147475714"/>
            <ac:spMk id="507" creationId="{BFD1C4AB-A585-E001-F6E3-1276AC9DB9AD}"/>
          </ac:spMkLst>
        </pc:spChg>
        <pc:spChg chg="mod">
          <ac:chgData name="ALHAMMADI Rayan" userId="2693ed4d-fabb-406d-a744-69ffe8ca3f4b" providerId="ADAL" clId="{FA91606B-3B24-49DC-A24C-20479DCBCA8E}" dt="2023-11-22T10:56:56.973" v="2280"/>
          <ac:spMkLst>
            <pc:docMk/>
            <pc:sldMk cId="1919742960" sldId="2147475714"/>
            <ac:spMk id="508" creationId="{23E76DE2-68BE-399C-8E32-BB6A82FACE44}"/>
          </ac:spMkLst>
        </pc:spChg>
        <pc:spChg chg="mod">
          <ac:chgData name="ALHAMMADI Rayan" userId="2693ed4d-fabb-406d-a744-69ffe8ca3f4b" providerId="ADAL" clId="{FA91606B-3B24-49DC-A24C-20479DCBCA8E}" dt="2023-11-22T10:56:56.973" v="2280"/>
          <ac:spMkLst>
            <pc:docMk/>
            <pc:sldMk cId="1919742960" sldId="2147475714"/>
            <ac:spMk id="509" creationId="{0EAB5442-152D-2EB5-E3C1-28E791294289}"/>
          </ac:spMkLst>
        </pc:spChg>
        <pc:spChg chg="mod">
          <ac:chgData name="ALHAMMADI Rayan" userId="2693ed4d-fabb-406d-a744-69ffe8ca3f4b" providerId="ADAL" clId="{FA91606B-3B24-49DC-A24C-20479DCBCA8E}" dt="2023-11-22T10:56:56.973" v="2280"/>
          <ac:spMkLst>
            <pc:docMk/>
            <pc:sldMk cId="1919742960" sldId="2147475714"/>
            <ac:spMk id="510" creationId="{F12BBF67-8417-8878-0B1D-F01D89BCA069}"/>
          </ac:spMkLst>
        </pc:spChg>
        <pc:spChg chg="mod">
          <ac:chgData name="ALHAMMADI Rayan" userId="2693ed4d-fabb-406d-a744-69ffe8ca3f4b" providerId="ADAL" clId="{FA91606B-3B24-49DC-A24C-20479DCBCA8E}" dt="2023-11-22T10:56:56.973" v="2280"/>
          <ac:spMkLst>
            <pc:docMk/>
            <pc:sldMk cId="1919742960" sldId="2147475714"/>
            <ac:spMk id="511" creationId="{9899D41A-019D-58C3-1812-E041F4C6CE0B}"/>
          </ac:spMkLst>
        </pc:spChg>
        <pc:spChg chg="mod">
          <ac:chgData name="ALHAMMADI Rayan" userId="2693ed4d-fabb-406d-a744-69ffe8ca3f4b" providerId="ADAL" clId="{FA91606B-3B24-49DC-A24C-20479DCBCA8E}" dt="2023-11-22T10:56:56.973" v="2280"/>
          <ac:spMkLst>
            <pc:docMk/>
            <pc:sldMk cId="1919742960" sldId="2147475714"/>
            <ac:spMk id="512" creationId="{0991F4D0-067D-BC60-ED59-A1BA84FE1AE8}"/>
          </ac:spMkLst>
        </pc:spChg>
        <pc:spChg chg="mod">
          <ac:chgData name="ALHAMMADI Rayan" userId="2693ed4d-fabb-406d-a744-69ffe8ca3f4b" providerId="ADAL" clId="{FA91606B-3B24-49DC-A24C-20479DCBCA8E}" dt="2023-11-22T10:56:56.973" v="2280"/>
          <ac:spMkLst>
            <pc:docMk/>
            <pc:sldMk cId="1919742960" sldId="2147475714"/>
            <ac:spMk id="513" creationId="{04C803BA-D55C-98D7-100B-8EE32B038FD5}"/>
          </ac:spMkLst>
        </pc:spChg>
        <pc:spChg chg="mod">
          <ac:chgData name="ALHAMMADI Rayan" userId="2693ed4d-fabb-406d-a744-69ffe8ca3f4b" providerId="ADAL" clId="{FA91606B-3B24-49DC-A24C-20479DCBCA8E}" dt="2023-11-22T10:56:56.973" v="2280"/>
          <ac:spMkLst>
            <pc:docMk/>
            <pc:sldMk cId="1919742960" sldId="2147475714"/>
            <ac:spMk id="514" creationId="{F88AB51D-0CD1-D605-B5BD-650A3BCE7232}"/>
          </ac:spMkLst>
        </pc:spChg>
        <pc:spChg chg="mod">
          <ac:chgData name="ALHAMMADI Rayan" userId="2693ed4d-fabb-406d-a744-69ffe8ca3f4b" providerId="ADAL" clId="{FA91606B-3B24-49DC-A24C-20479DCBCA8E}" dt="2023-11-22T10:56:56.973" v="2280"/>
          <ac:spMkLst>
            <pc:docMk/>
            <pc:sldMk cId="1919742960" sldId="2147475714"/>
            <ac:spMk id="515" creationId="{300EE5C0-614B-8634-76E7-E6C73E4D131F}"/>
          </ac:spMkLst>
        </pc:spChg>
        <pc:spChg chg="mod">
          <ac:chgData name="ALHAMMADI Rayan" userId="2693ed4d-fabb-406d-a744-69ffe8ca3f4b" providerId="ADAL" clId="{FA91606B-3B24-49DC-A24C-20479DCBCA8E}" dt="2023-11-22T10:56:56.973" v="2280"/>
          <ac:spMkLst>
            <pc:docMk/>
            <pc:sldMk cId="1919742960" sldId="2147475714"/>
            <ac:spMk id="516" creationId="{AD79F2F5-DC82-A041-E83A-8BE44098C9A9}"/>
          </ac:spMkLst>
        </pc:spChg>
        <pc:spChg chg="mod">
          <ac:chgData name="ALHAMMADI Rayan" userId="2693ed4d-fabb-406d-a744-69ffe8ca3f4b" providerId="ADAL" clId="{FA91606B-3B24-49DC-A24C-20479DCBCA8E}" dt="2023-11-22T10:56:56.973" v="2280"/>
          <ac:spMkLst>
            <pc:docMk/>
            <pc:sldMk cId="1919742960" sldId="2147475714"/>
            <ac:spMk id="517" creationId="{9750F5F2-1E4F-91D9-B873-E9B473F2DE2B}"/>
          </ac:spMkLst>
        </pc:spChg>
        <pc:spChg chg="mod">
          <ac:chgData name="ALHAMMADI Rayan" userId="2693ed4d-fabb-406d-a744-69ffe8ca3f4b" providerId="ADAL" clId="{FA91606B-3B24-49DC-A24C-20479DCBCA8E}" dt="2023-11-22T10:56:56.973" v="2280"/>
          <ac:spMkLst>
            <pc:docMk/>
            <pc:sldMk cId="1919742960" sldId="2147475714"/>
            <ac:spMk id="518" creationId="{A4BEDC91-E42D-BA12-B322-2179EBCFA197}"/>
          </ac:spMkLst>
        </pc:spChg>
        <pc:spChg chg="mod">
          <ac:chgData name="ALHAMMADI Rayan" userId="2693ed4d-fabb-406d-a744-69ffe8ca3f4b" providerId="ADAL" clId="{FA91606B-3B24-49DC-A24C-20479DCBCA8E}" dt="2023-11-22T10:56:56.973" v="2280"/>
          <ac:spMkLst>
            <pc:docMk/>
            <pc:sldMk cId="1919742960" sldId="2147475714"/>
            <ac:spMk id="519" creationId="{64D51231-2665-6530-55AE-438559744DA2}"/>
          </ac:spMkLst>
        </pc:spChg>
        <pc:spChg chg="mod">
          <ac:chgData name="ALHAMMADI Rayan" userId="2693ed4d-fabb-406d-a744-69ffe8ca3f4b" providerId="ADAL" clId="{FA91606B-3B24-49DC-A24C-20479DCBCA8E}" dt="2023-11-22T10:56:56.973" v="2280"/>
          <ac:spMkLst>
            <pc:docMk/>
            <pc:sldMk cId="1919742960" sldId="2147475714"/>
            <ac:spMk id="520" creationId="{728B1805-800A-4D3F-E13F-1E9FD80E56C8}"/>
          </ac:spMkLst>
        </pc:spChg>
        <pc:spChg chg="mod">
          <ac:chgData name="ALHAMMADI Rayan" userId="2693ed4d-fabb-406d-a744-69ffe8ca3f4b" providerId="ADAL" clId="{FA91606B-3B24-49DC-A24C-20479DCBCA8E}" dt="2023-11-22T10:56:56.973" v="2280"/>
          <ac:spMkLst>
            <pc:docMk/>
            <pc:sldMk cId="1919742960" sldId="2147475714"/>
            <ac:spMk id="521" creationId="{E58BB3A5-7D25-C669-9018-106F2BFFCC0B}"/>
          </ac:spMkLst>
        </pc:spChg>
        <pc:spChg chg="mod">
          <ac:chgData name="ALHAMMADI Rayan" userId="2693ed4d-fabb-406d-a744-69ffe8ca3f4b" providerId="ADAL" clId="{FA91606B-3B24-49DC-A24C-20479DCBCA8E}" dt="2023-11-22T10:56:56.973" v="2280"/>
          <ac:spMkLst>
            <pc:docMk/>
            <pc:sldMk cId="1919742960" sldId="2147475714"/>
            <ac:spMk id="522" creationId="{1E5ADA8A-E5F9-C610-E4AC-7EB7D3978031}"/>
          </ac:spMkLst>
        </pc:spChg>
        <pc:spChg chg="mod">
          <ac:chgData name="ALHAMMADI Rayan" userId="2693ed4d-fabb-406d-a744-69ffe8ca3f4b" providerId="ADAL" clId="{FA91606B-3B24-49DC-A24C-20479DCBCA8E}" dt="2023-11-22T10:56:56.973" v="2280"/>
          <ac:spMkLst>
            <pc:docMk/>
            <pc:sldMk cId="1919742960" sldId="2147475714"/>
            <ac:spMk id="523" creationId="{5BE55975-8F36-2A24-F9F6-05ED4D9D11A1}"/>
          </ac:spMkLst>
        </pc:spChg>
        <pc:spChg chg="mod">
          <ac:chgData name="ALHAMMADI Rayan" userId="2693ed4d-fabb-406d-a744-69ffe8ca3f4b" providerId="ADAL" clId="{FA91606B-3B24-49DC-A24C-20479DCBCA8E}" dt="2023-11-22T10:56:56.973" v="2280"/>
          <ac:spMkLst>
            <pc:docMk/>
            <pc:sldMk cId="1919742960" sldId="2147475714"/>
            <ac:spMk id="524" creationId="{162A9B2D-E4CE-0955-D56B-B328653167C8}"/>
          </ac:spMkLst>
        </pc:spChg>
        <pc:spChg chg="mod">
          <ac:chgData name="ALHAMMADI Rayan" userId="2693ed4d-fabb-406d-a744-69ffe8ca3f4b" providerId="ADAL" clId="{FA91606B-3B24-49DC-A24C-20479DCBCA8E}" dt="2023-11-22T10:56:56.973" v="2280"/>
          <ac:spMkLst>
            <pc:docMk/>
            <pc:sldMk cId="1919742960" sldId="2147475714"/>
            <ac:spMk id="525" creationId="{634B10B4-2024-D697-88F1-C4A157F99BCD}"/>
          </ac:spMkLst>
        </pc:spChg>
        <pc:spChg chg="mod">
          <ac:chgData name="ALHAMMADI Rayan" userId="2693ed4d-fabb-406d-a744-69ffe8ca3f4b" providerId="ADAL" clId="{FA91606B-3B24-49DC-A24C-20479DCBCA8E}" dt="2023-11-22T10:56:56.973" v="2280"/>
          <ac:spMkLst>
            <pc:docMk/>
            <pc:sldMk cId="1919742960" sldId="2147475714"/>
            <ac:spMk id="526" creationId="{9AE4A62E-C3ED-1395-BD5D-42478C5805BB}"/>
          </ac:spMkLst>
        </pc:spChg>
        <pc:spChg chg="mod">
          <ac:chgData name="ALHAMMADI Rayan" userId="2693ed4d-fabb-406d-a744-69ffe8ca3f4b" providerId="ADAL" clId="{FA91606B-3B24-49DC-A24C-20479DCBCA8E}" dt="2023-11-22T10:56:56.973" v="2280"/>
          <ac:spMkLst>
            <pc:docMk/>
            <pc:sldMk cId="1919742960" sldId="2147475714"/>
            <ac:spMk id="527" creationId="{71CA936E-24C4-D9EE-4C55-7CBA63E66332}"/>
          </ac:spMkLst>
        </pc:spChg>
        <pc:spChg chg="mod">
          <ac:chgData name="ALHAMMADI Rayan" userId="2693ed4d-fabb-406d-a744-69ffe8ca3f4b" providerId="ADAL" clId="{FA91606B-3B24-49DC-A24C-20479DCBCA8E}" dt="2023-11-22T10:56:56.973" v="2280"/>
          <ac:spMkLst>
            <pc:docMk/>
            <pc:sldMk cId="1919742960" sldId="2147475714"/>
            <ac:spMk id="528" creationId="{61EB3129-23B9-C2AE-914C-C6C64E536F95}"/>
          </ac:spMkLst>
        </pc:spChg>
        <pc:spChg chg="mod">
          <ac:chgData name="ALHAMMADI Rayan" userId="2693ed4d-fabb-406d-a744-69ffe8ca3f4b" providerId="ADAL" clId="{FA91606B-3B24-49DC-A24C-20479DCBCA8E}" dt="2023-11-22T10:56:56.973" v="2280"/>
          <ac:spMkLst>
            <pc:docMk/>
            <pc:sldMk cId="1919742960" sldId="2147475714"/>
            <ac:spMk id="529" creationId="{C9E4AE57-0E1C-63F8-7B53-6201E9CCCD62}"/>
          </ac:spMkLst>
        </pc:spChg>
        <pc:spChg chg="mod">
          <ac:chgData name="ALHAMMADI Rayan" userId="2693ed4d-fabb-406d-a744-69ffe8ca3f4b" providerId="ADAL" clId="{FA91606B-3B24-49DC-A24C-20479DCBCA8E}" dt="2023-11-22T10:56:56.973" v="2280"/>
          <ac:spMkLst>
            <pc:docMk/>
            <pc:sldMk cId="1919742960" sldId="2147475714"/>
            <ac:spMk id="530" creationId="{A3A7AFE0-1935-9687-660D-FC7F5F9E127C}"/>
          </ac:spMkLst>
        </pc:spChg>
        <pc:spChg chg="mod">
          <ac:chgData name="ALHAMMADI Rayan" userId="2693ed4d-fabb-406d-a744-69ffe8ca3f4b" providerId="ADAL" clId="{FA91606B-3B24-49DC-A24C-20479DCBCA8E}" dt="2023-11-22T10:56:56.973" v="2280"/>
          <ac:spMkLst>
            <pc:docMk/>
            <pc:sldMk cId="1919742960" sldId="2147475714"/>
            <ac:spMk id="531" creationId="{955D9D63-934B-0EFD-AC09-EA88B8A45BA2}"/>
          </ac:spMkLst>
        </pc:spChg>
        <pc:spChg chg="mod">
          <ac:chgData name="ALHAMMADI Rayan" userId="2693ed4d-fabb-406d-a744-69ffe8ca3f4b" providerId="ADAL" clId="{FA91606B-3B24-49DC-A24C-20479DCBCA8E}" dt="2023-11-22T10:56:56.973" v="2280"/>
          <ac:spMkLst>
            <pc:docMk/>
            <pc:sldMk cId="1919742960" sldId="2147475714"/>
            <ac:spMk id="532" creationId="{43567FF9-3645-7B3A-A75D-A2D305B5478C}"/>
          </ac:spMkLst>
        </pc:spChg>
        <pc:spChg chg="mod">
          <ac:chgData name="ALHAMMADI Rayan" userId="2693ed4d-fabb-406d-a744-69ffe8ca3f4b" providerId="ADAL" clId="{FA91606B-3B24-49DC-A24C-20479DCBCA8E}" dt="2023-11-22T10:56:56.973" v="2280"/>
          <ac:spMkLst>
            <pc:docMk/>
            <pc:sldMk cId="1919742960" sldId="2147475714"/>
            <ac:spMk id="533" creationId="{230ED866-44CC-5EAC-E782-7274BB0FF4B2}"/>
          </ac:spMkLst>
        </pc:spChg>
        <pc:spChg chg="mod">
          <ac:chgData name="ALHAMMADI Rayan" userId="2693ed4d-fabb-406d-a744-69ffe8ca3f4b" providerId="ADAL" clId="{FA91606B-3B24-49DC-A24C-20479DCBCA8E}" dt="2023-11-22T10:56:56.973" v="2280"/>
          <ac:spMkLst>
            <pc:docMk/>
            <pc:sldMk cId="1919742960" sldId="2147475714"/>
            <ac:spMk id="534" creationId="{3873C8B0-B92D-7990-149D-A699027C8FD2}"/>
          </ac:spMkLst>
        </pc:spChg>
        <pc:spChg chg="mod">
          <ac:chgData name="ALHAMMADI Rayan" userId="2693ed4d-fabb-406d-a744-69ffe8ca3f4b" providerId="ADAL" clId="{FA91606B-3B24-49DC-A24C-20479DCBCA8E}" dt="2023-11-22T10:56:56.973" v="2280"/>
          <ac:spMkLst>
            <pc:docMk/>
            <pc:sldMk cId="1919742960" sldId="2147475714"/>
            <ac:spMk id="535" creationId="{9B85A94C-37ED-D1F6-A9A7-AD243007B980}"/>
          </ac:spMkLst>
        </pc:spChg>
        <pc:spChg chg="mod">
          <ac:chgData name="ALHAMMADI Rayan" userId="2693ed4d-fabb-406d-a744-69ffe8ca3f4b" providerId="ADAL" clId="{FA91606B-3B24-49DC-A24C-20479DCBCA8E}" dt="2023-11-22T10:56:56.973" v="2280"/>
          <ac:spMkLst>
            <pc:docMk/>
            <pc:sldMk cId="1919742960" sldId="2147475714"/>
            <ac:spMk id="536" creationId="{F7822933-A9BB-FFD6-4735-3AFCF11C0D80}"/>
          </ac:spMkLst>
        </pc:spChg>
        <pc:spChg chg="mod">
          <ac:chgData name="ALHAMMADI Rayan" userId="2693ed4d-fabb-406d-a744-69ffe8ca3f4b" providerId="ADAL" clId="{FA91606B-3B24-49DC-A24C-20479DCBCA8E}" dt="2023-11-22T10:56:56.973" v="2280"/>
          <ac:spMkLst>
            <pc:docMk/>
            <pc:sldMk cId="1919742960" sldId="2147475714"/>
            <ac:spMk id="537" creationId="{E7B5751C-F812-202E-AF76-8997AD7D8D74}"/>
          </ac:spMkLst>
        </pc:spChg>
        <pc:spChg chg="mod">
          <ac:chgData name="ALHAMMADI Rayan" userId="2693ed4d-fabb-406d-a744-69ffe8ca3f4b" providerId="ADAL" clId="{FA91606B-3B24-49DC-A24C-20479DCBCA8E}" dt="2023-11-22T10:56:56.973" v="2280"/>
          <ac:spMkLst>
            <pc:docMk/>
            <pc:sldMk cId="1919742960" sldId="2147475714"/>
            <ac:spMk id="538" creationId="{A25B4E41-64A2-9F33-C8C7-3767856E2C55}"/>
          </ac:spMkLst>
        </pc:spChg>
        <pc:spChg chg="mod">
          <ac:chgData name="ALHAMMADI Rayan" userId="2693ed4d-fabb-406d-a744-69ffe8ca3f4b" providerId="ADAL" clId="{FA91606B-3B24-49DC-A24C-20479DCBCA8E}" dt="2023-11-22T10:56:56.973" v="2280"/>
          <ac:spMkLst>
            <pc:docMk/>
            <pc:sldMk cId="1919742960" sldId="2147475714"/>
            <ac:spMk id="539" creationId="{91D50AD6-52CE-6000-8F65-F359ABA4EC4D}"/>
          </ac:spMkLst>
        </pc:spChg>
        <pc:spChg chg="mod">
          <ac:chgData name="ALHAMMADI Rayan" userId="2693ed4d-fabb-406d-a744-69ffe8ca3f4b" providerId="ADAL" clId="{FA91606B-3B24-49DC-A24C-20479DCBCA8E}" dt="2023-11-22T10:56:56.973" v="2280"/>
          <ac:spMkLst>
            <pc:docMk/>
            <pc:sldMk cId="1919742960" sldId="2147475714"/>
            <ac:spMk id="540" creationId="{B8E8F42E-7793-5134-BE0E-07D9A3E7E313}"/>
          </ac:spMkLst>
        </pc:spChg>
        <pc:spChg chg="mod">
          <ac:chgData name="ALHAMMADI Rayan" userId="2693ed4d-fabb-406d-a744-69ffe8ca3f4b" providerId="ADAL" clId="{FA91606B-3B24-49DC-A24C-20479DCBCA8E}" dt="2023-11-22T10:56:56.973" v="2280"/>
          <ac:spMkLst>
            <pc:docMk/>
            <pc:sldMk cId="1919742960" sldId="2147475714"/>
            <ac:spMk id="541" creationId="{612A0414-40AF-391B-BFDD-CFAD39827540}"/>
          </ac:spMkLst>
        </pc:spChg>
        <pc:spChg chg="mod">
          <ac:chgData name="ALHAMMADI Rayan" userId="2693ed4d-fabb-406d-a744-69ffe8ca3f4b" providerId="ADAL" clId="{FA91606B-3B24-49DC-A24C-20479DCBCA8E}" dt="2023-11-22T10:56:56.973" v="2280"/>
          <ac:spMkLst>
            <pc:docMk/>
            <pc:sldMk cId="1919742960" sldId="2147475714"/>
            <ac:spMk id="542" creationId="{EAD74D6D-F94F-566C-58E4-C18CC2CE5BE0}"/>
          </ac:spMkLst>
        </pc:spChg>
        <pc:spChg chg="mod">
          <ac:chgData name="ALHAMMADI Rayan" userId="2693ed4d-fabb-406d-a744-69ffe8ca3f4b" providerId="ADAL" clId="{FA91606B-3B24-49DC-A24C-20479DCBCA8E}" dt="2023-11-22T10:56:56.973" v="2280"/>
          <ac:spMkLst>
            <pc:docMk/>
            <pc:sldMk cId="1919742960" sldId="2147475714"/>
            <ac:spMk id="543" creationId="{D445B2B4-8EEE-1A86-F513-BEBE96BC0B86}"/>
          </ac:spMkLst>
        </pc:spChg>
        <pc:spChg chg="mod">
          <ac:chgData name="ALHAMMADI Rayan" userId="2693ed4d-fabb-406d-a744-69ffe8ca3f4b" providerId="ADAL" clId="{FA91606B-3B24-49DC-A24C-20479DCBCA8E}" dt="2023-11-22T10:56:56.973" v="2280"/>
          <ac:spMkLst>
            <pc:docMk/>
            <pc:sldMk cId="1919742960" sldId="2147475714"/>
            <ac:spMk id="544" creationId="{A96C1D14-42B2-9EAC-419E-6ECD00A2336D}"/>
          </ac:spMkLst>
        </pc:spChg>
        <pc:spChg chg="mod">
          <ac:chgData name="ALHAMMADI Rayan" userId="2693ed4d-fabb-406d-a744-69ffe8ca3f4b" providerId="ADAL" clId="{FA91606B-3B24-49DC-A24C-20479DCBCA8E}" dt="2023-11-22T10:56:56.973" v="2280"/>
          <ac:spMkLst>
            <pc:docMk/>
            <pc:sldMk cId="1919742960" sldId="2147475714"/>
            <ac:spMk id="545" creationId="{C20366CB-0C3D-F214-0B27-31EA782AF605}"/>
          </ac:spMkLst>
        </pc:spChg>
        <pc:spChg chg="mod">
          <ac:chgData name="ALHAMMADI Rayan" userId="2693ed4d-fabb-406d-a744-69ffe8ca3f4b" providerId="ADAL" clId="{FA91606B-3B24-49DC-A24C-20479DCBCA8E}" dt="2023-11-22T10:56:56.973" v="2280"/>
          <ac:spMkLst>
            <pc:docMk/>
            <pc:sldMk cId="1919742960" sldId="2147475714"/>
            <ac:spMk id="546" creationId="{66A7445E-6254-81BF-CB16-8AA7DCF7FEC3}"/>
          </ac:spMkLst>
        </pc:spChg>
        <pc:spChg chg="mod">
          <ac:chgData name="ALHAMMADI Rayan" userId="2693ed4d-fabb-406d-a744-69ffe8ca3f4b" providerId="ADAL" clId="{FA91606B-3B24-49DC-A24C-20479DCBCA8E}" dt="2023-11-22T10:56:56.973" v="2280"/>
          <ac:spMkLst>
            <pc:docMk/>
            <pc:sldMk cId="1919742960" sldId="2147475714"/>
            <ac:spMk id="547" creationId="{7298E7C7-D5EB-0A6C-6586-8F18F9117D8E}"/>
          </ac:spMkLst>
        </pc:spChg>
        <pc:spChg chg="mod">
          <ac:chgData name="ALHAMMADI Rayan" userId="2693ed4d-fabb-406d-a744-69ffe8ca3f4b" providerId="ADAL" clId="{FA91606B-3B24-49DC-A24C-20479DCBCA8E}" dt="2023-11-22T10:56:56.973" v="2280"/>
          <ac:spMkLst>
            <pc:docMk/>
            <pc:sldMk cId="1919742960" sldId="2147475714"/>
            <ac:spMk id="548" creationId="{F2DF7B0F-33CE-3DBB-C265-003D3FCA9E28}"/>
          </ac:spMkLst>
        </pc:spChg>
        <pc:spChg chg="mod">
          <ac:chgData name="ALHAMMADI Rayan" userId="2693ed4d-fabb-406d-a744-69ffe8ca3f4b" providerId="ADAL" clId="{FA91606B-3B24-49DC-A24C-20479DCBCA8E}" dt="2023-11-22T10:56:56.973" v="2280"/>
          <ac:spMkLst>
            <pc:docMk/>
            <pc:sldMk cId="1919742960" sldId="2147475714"/>
            <ac:spMk id="549" creationId="{53A45AEF-BE8F-E99A-D879-CBBFD845A06C}"/>
          </ac:spMkLst>
        </pc:spChg>
        <pc:spChg chg="mod">
          <ac:chgData name="ALHAMMADI Rayan" userId="2693ed4d-fabb-406d-a744-69ffe8ca3f4b" providerId="ADAL" clId="{FA91606B-3B24-49DC-A24C-20479DCBCA8E}" dt="2023-11-22T10:56:56.973" v="2280"/>
          <ac:spMkLst>
            <pc:docMk/>
            <pc:sldMk cId="1919742960" sldId="2147475714"/>
            <ac:spMk id="550" creationId="{2E7FFE4E-418F-1536-FAF3-B27AAA2CED3B}"/>
          </ac:spMkLst>
        </pc:spChg>
        <pc:spChg chg="mod">
          <ac:chgData name="ALHAMMADI Rayan" userId="2693ed4d-fabb-406d-a744-69ffe8ca3f4b" providerId="ADAL" clId="{FA91606B-3B24-49DC-A24C-20479DCBCA8E}" dt="2023-11-22T10:56:56.973" v="2280"/>
          <ac:spMkLst>
            <pc:docMk/>
            <pc:sldMk cId="1919742960" sldId="2147475714"/>
            <ac:spMk id="551" creationId="{7A21AE6E-D194-3C23-59D4-8BF816F438CC}"/>
          </ac:spMkLst>
        </pc:spChg>
        <pc:spChg chg="mod">
          <ac:chgData name="ALHAMMADI Rayan" userId="2693ed4d-fabb-406d-a744-69ffe8ca3f4b" providerId="ADAL" clId="{FA91606B-3B24-49DC-A24C-20479DCBCA8E}" dt="2023-11-22T10:56:56.973" v="2280"/>
          <ac:spMkLst>
            <pc:docMk/>
            <pc:sldMk cId="1919742960" sldId="2147475714"/>
            <ac:spMk id="552" creationId="{02C23BAE-665B-38E3-DDCA-3B15B7B5C9BC}"/>
          </ac:spMkLst>
        </pc:spChg>
        <pc:spChg chg="mod">
          <ac:chgData name="ALHAMMADI Rayan" userId="2693ed4d-fabb-406d-a744-69ffe8ca3f4b" providerId="ADAL" clId="{FA91606B-3B24-49DC-A24C-20479DCBCA8E}" dt="2023-11-22T10:56:56.973" v="2280"/>
          <ac:spMkLst>
            <pc:docMk/>
            <pc:sldMk cId="1919742960" sldId="2147475714"/>
            <ac:spMk id="553" creationId="{6D3BFCBE-D556-C464-E6BF-AA47A1EF9FA0}"/>
          </ac:spMkLst>
        </pc:spChg>
        <pc:spChg chg="mod">
          <ac:chgData name="ALHAMMADI Rayan" userId="2693ed4d-fabb-406d-a744-69ffe8ca3f4b" providerId="ADAL" clId="{FA91606B-3B24-49DC-A24C-20479DCBCA8E}" dt="2023-11-22T10:56:56.973" v="2280"/>
          <ac:spMkLst>
            <pc:docMk/>
            <pc:sldMk cId="1919742960" sldId="2147475714"/>
            <ac:spMk id="554" creationId="{565F17A3-CA5E-DEE0-207C-FF03B7BF5768}"/>
          </ac:spMkLst>
        </pc:spChg>
        <pc:spChg chg="mod">
          <ac:chgData name="ALHAMMADI Rayan" userId="2693ed4d-fabb-406d-a744-69ffe8ca3f4b" providerId="ADAL" clId="{FA91606B-3B24-49DC-A24C-20479DCBCA8E}" dt="2023-11-22T10:56:56.973" v="2280"/>
          <ac:spMkLst>
            <pc:docMk/>
            <pc:sldMk cId="1919742960" sldId="2147475714"/>
            <ac:spMk id="555" creationId="{CD5D78BF-9F11-F92F-52C1-F59522423E45}"/>
          </ac:spMkLst>
        </pc:spChg>
        <pc:spChg chg="mod">
          <ac:chgData name="ALHAMMADI Rayan" userId="2693ed4d-fabb-406d-a744-69ffe8ca3f4b" providerId="ADAL" clId="{FA91606B-3B24-49DC-A24C-20479DCBCA8E}" dt="2023-11-22T10:56:56.973" v="2280"/>
          <ac:spMkLst>
            <pc:docMk/>
            <pc:sldMk cId="1919742960" sldId="2147475714"/>
            <ac:spMk id="556" creationId="{8B0D8806-8E4D-733E-D851-0D2BB5B90B36}"/>
          </ac:spMkLst>
        </pc:spChg>
        <pc:spChg chg="mod">
          <ac:chgData name="ALHAMMADI Rayan" userId="2693ed4d-fabb-406d-a744-69ffe8ca3f4b" providerId="ADAL" clId="{FA91606B-3B24-49DC-A24C-20479DCBCA8E}" dt="2023-11-22T10:56:56.973" v="2280"/>
          <ac:spMkLst>
            <pc:docMk/>
            <pc:sldMk cId="1919742960" sldId="2147475714"/>
            <ac:spMk id="557" creationId="{810D9182-2630-BC58-D4B5-94EE7B547F95}"/>
          </ac:spMkLst>
        </pc:spChg>
        <pc:spChg chg="mod">
          <ac:chgData name="ALHAMMADI Rayan" userId="2693ed4d-fabb-406d-a744-69ffe8ca3f4b" providerId="ADAL" clId="{FA91606B-3B24-49DC-A24C-20479DCBCA8E}" dt="2023-11-22T10:56:56.973" v="2280"/>
          <ac:spMkLst>
            <pc:docMk/>
            <pc:sldMk cId="1919742960" sldId="2147475714"/>
            <ac:spMk id="558" creationId="{0B1BF8C7-5274-5644-AE90-E27E0C52FA94}"/>
          </ac:spMkLst>
        </pc:spChg>
        <pc:spChg chg="mod">
          <ac:chgData name="ALHAMMADI Rayan" userId="2693ed4d-fabb-406d-a744-69ffe8ca3f4b" providerId="ADAL" clId="{FA91606B-3B24-49DC-A24C-20479DCBCA8E}" dt="2023-11-22T10:56:56.973" v="2280"/>
          <ac:spMkLst>
            <pc:docMk/>
            <pc:sldMk cId="1919742960" sldId="2147475714"/>
            <ac:spMk id="559" creationId="{535154B5-0CE9-73F1-BC2D-C49289BFF391}"/>
          </ac:spMkLst>
        </pc:spChg>
        <pc:spChg chg="mod">
          <ac:chgData name="ALHAMMADI Rayan" userId="2693ed4d-fabb-406d-a744-69ffe8ca3f4b" providerId="ADAL" clId="{FA91606B-3B24-49DC-A24C-20479DCBCA8E}" dt="2023-11-22T10:56:56.973" v="2280"/>
          <ac:spMkLst>
            <pc:docMk/>
            <pc:sldMk cId="1919742960" sldId="2147475714"/>
            <ac:spMk id="560" creationId="{497B78B1-9914-DC3F-B410-D3CE1631E35C}"/>
          </ac:spMkLst>
        </pc:spChg>
        <pc:spChg chg="mod">
          <ac:chgData name="ALHAMMADI Rayan" userId="2693ed4d-fabb-406d-a744-69ffe8ca3f4b" providerId="ADAL" clId="{FA91606B-3B24-49DC-A24C-20479DCBCA8E}" dt="2023-11-22T10:56:56.973" v="2280"/>
          <ac:spMkLst>
            <pc:docMk/>
            <pc:sldMk cId="1919742960" sldId="2147475714"/>
            <ac:spMk id="561" creationId="{69657062-DC5E-6D9A-48B4-ACF45DD72ADE}"/>
          </ac:spMkLst>
        </pc:spChg>
        <pc:spChg chg="mod">
          <ac:chgData name="ALHAMMADI Rayan" userId="2693ed4d-fabb-406d-a744-69ffe8ca3f4b" providerId="ADAL" clId="{FA91606B-3B24-49DC-A24C-20479DCBCA8E}" dt="2023-11-22T10:56:56.973" v="2280"/>
          <ac:spMkLst>
            <pc:docMk/>
            <pc:sldMk cId="1919742960" sldId="2147475714"/>
            <ac:spMk id="562" creationId="{A835D999-0316-2335-3B92-891C4D87E7B5}"/>
          </ac:spMkLst>
        </pc:spChg>
        <pc:spChg chg="mod">
          <ac:chgData name="ALHAMMADI Rayan" userId="2693ed4d-fabb-406d-a744-69ffe8ca3f4b" providerId="ADAL" clId="{FA91606B-3B24-49DC-A24C-20479DCBCA8E}" dt="2023-11-22T10:56:56.973" v="2280"/>
          <ac:spMkLst>
            <pc:docMk/>
            <pc:sldMk cId="1919742960" sldId="2147475714"/>
            <ac:spMk id="563" creationId="{1CB89D39-372E-8BF6-8024-BE4FA5183ED6}"/>
          </ac:spMkLst>
        </pc:spChg>
        <pc:spChg chg="mod">
          <ac:chgData name="ALHAMMADI Rayan" userId="2693ed4d-fabb-406d-a744-69ffe8ca3f4b" providerId="ADAL" clId="{FA91606B-3B24-49DC-A24C-20479DCBCA8E}" dt="2023-11-22T10:56:56.973" v="2280"/>
          <ac:spMkLst>
            <pc:docMk/>
            <pc:sldMk cId="1919742960" sldId="2147475714"/>
            <ac:spMk id="564" creationId="{E0C35FEA-8316-E5AF-96F0-10107486818A}"/>
          </ac:spMkLst>
        </pc:spChg>
        <pc:spChg chg="mod">
          <ac:chgData name="ALHAMMADI Rayan" userId="2693ed4d-fabb-406d-a744-69ffe8ca3f4b" providerId="ADAL" clId="{FA91606B-3B24-49DC-A24C-20479DCBCA8E}" dt="2023-11-22T10:56:56.973" v="2280"/>
          <ac:spMkLst>
            <pc:docMk/>
            <pc:sldMk cId="1919742960" sldId="2147475714"/>
            <ac:spMk id="565" creationId="{BF269E3F-95FB-341B-9BEE-E0B40B99E3BE}"/>
          </ac:spMkLst>
        </pc:spChg>
        <pc:spChg chg="mod">
          <ac:chgData name="ALHAMMADI Rayan" userId="2693ed4d-fabb-406d-a744-69ffe8ca3f4b" providerId="ADAL" clId="{FA91606B-3B24-49DC-A24C-20479DCBCA8E}" dt="2023-11-22T10:56:56.973" v="2280"/>
          <ac:spMkLst>
            <pc:docMk/>
            <pc:sldMk cId="1919742960" sldId="2147475714"/>
            <ac:spMk id="566" creationId="{03A981F9-3C76-6605-17B5-53B2B57E980F}"/>
          </ac:spMkLst>
        </pc:spChg>
        <pc:spChg chg="mod">
          <ac:chgData name="ALHAMMADI Rayan" userId="2693ed4d-fabb-406d-a744-69ffe8ca3f4b" providerId="ADAL" clId="{FA91606B-3B24-49DC-A24C-20479DCBCA8E}" dt="2023-11-22T10:56:56.973" v="2280"/>
          <ac:spMkLst>
            <pc:docMk/>
            <pc:sldMk cId="1919742960" sldId="2147475714"/>
            <ac:spMk id="567" creationId="{BEE0131B-1654-7C88-E2FF-6272FB620227}"/>
          </ac:spMkLst>
        </pc:spChg>
        <pc:spChg chg="mod">
          <ac:chgData name="ALHAMMADI Rayan" userId="2693ed4d-fabb-406d-a744-69ffe8ca3f4b" providerId="ADAL" clId="{FA91606B-3B24-49DC-A24C-20479DCBCA8E}" dt="2023-11-22T10:56:56.973" v="2280"/>
          <ac:spMkLst>
            <pc:docMk/>
            <pc:sldMk cId="1919742960" sldId="2147475714"/>
            <ac:spMk id="568" creationId="{6488D2DF-D090-6394-D69C-0F9B2CF255F4}"/>
          </ac:spMkLst>
        </pc:spChg>
        <pc:spChg chg="mod">
          <ac:chgData name="ALHAMMADI Rayan" userId="2693ed4d-fabb-406d-a744-69ffe8ca3f4b" providerId="ADAL" clId="{FA91606B-3B24-49DC-A24C-20479DCBCA8E}" dt="2023-11-22T10:56:56.973" v="2280"/>
          <ac:spMkLst>
            <pc:docMk/>
            <pc:sldMk cId="1919742960" sldId="2147475714"/>
            <ac:spMk id="569" creationId="{E3F1287A-A30A-93F4-38A7-D58C8106C4A4}"/>
          </ac:spMkLst>
        </pc:spChg>
        <pc:spChg chg="mod">
          <ac:chgData name="ALHAMMADI Rayan" userId="2693ed4d-fabb-406d-a744-69ffe8ca3f4b" providerId="ADAL" clId="{FA91606B-3B24-49DC-A24C-20479DCBCA8E}" dt="2023-11-22T10:56:56.973" v="2280"/>
          <ac:spMkLst>
            <pc:docMk/>
            <pc:sldMk cId="1919742960" sldId="2147475714"/>
            <ac:spMk id="570" creationId="{FB979535-5E69-5634-B362-B60EC2C302DE}"/>
          </ac:spMkLst>
        </pc:spChg>
        <pc:spChg chg="mod">
          <ac:chgData name="ALHAMMADI Rayan" userId="2693ed4d-fabb-406d-a744-69ffe8ca3f4b" providerId="ADAL" clId="{FA91606B-3B24-49DC-A24C-20479DCBCA8E}" dt="2023-11-22T10:56:56.973" v="2280"/>
          <ac:spMkLst>
            <pc:docMk/>
            <pc:sldMk cId="1919742960" sldId="2147475714"/>
            <ac:spMk id="571" creationId="{37A02954-5973-9741-D237-341C7E3B595D}"/>
          </ac:spMkLst>
        </pc:spChg>
        <pc:spChg chg="mod">
          <ac:chgData name="ALHAMMADI Rayan" userId="2693ed4d-fabb-406d-a744-69ffe8ca3f4b" providerId="ADAL" clId="{FA91606B-3B24-49DC-A24C-20479DCBCA8E}" dt="2023-11-22T10:56:56.973" v="2280"/>
          <ac:spMkLst>
            <pc:docMk/>
            <pc:sldMk cId="1919742960" sldId="2147475714"/>
            <ac:spMk id="572" creationId="{4B904D06-1E48-953C-2D16-6E4ECA1FCCCF}"/>
          </ac:spMkLst>
        </pc:spChg>
        <pc:spChg chg="mod">
          <ac:chgData name="ALHAMMADI Rayan" userId="2693ed4d-fabb-406d-a744-69ffe8ca3f4b" providerId="ADAL" clId="{FA91606B-3B24-49DC-A24C-20479DCBCA8E}" dt="2023-11-22T10:56:56.973" v="2280"/>
          <ac:spMkLst>
            <pc:docMk/>
            <pc:sldMk cId="1919742960" sldId="2147475714"/>
            <ac:spMk id="573" creationId="{1DF87E0F-30B8-CF97-3850-1CBB435FE73C}"/>
          </ac:spMkLst>
        </pc:spChg>
        <pc:spChg chg="mod">
          <ac:chgData name="ALHAMMADI Rayan" userId="2693ed4d-fabb-406d-a744-69ffe8ca3f4b" providerId="ADAL" clId="{FA91606B-3B24-49DC-A24C-20479DCBCA8E}" dt="2023-11-22T10:56:56.973" v="2280"/>
          <ac:spMkLst>
            <pc:docMk/>
            <pc:sldMk cId="1919742960" sldId="2147475714"/>
            <ac:spMk id="574" creationId="{2DF24D5F-F2D4-4AF4-4246-6BE0B19742B2}"/>
          </ac:spMkLst>
        </pc:spChg>
        <pc:spChg chg="mod">
          <ac:chgData name="ALHAMMADI Rayan" userId="2693ed4d-fabb-406d-a744-69ffe8ca3f4b" providerId="ADAL" clId="{FA91606B-3B24-49DC-A24C-20479DCBCA8E}" dt="2023-11-22T10:56:56.973" v="2280"/>
          <ac:spMkLst>
            <pc:docMk/>
            <pc:sldMk cId="1919742960" sldId="2147475714"/>
            <ac:spMk id="575" creationId="{7DA1DAB2-BB12-6908-5CDB-C7F090639500}"/>
          </ac:spMkLst>
        </pc:spChg>
        <pc:spChg chg="mod">
          <ac:chgData name="ALHAMMADI Rayan" userId="2693ed4d-fabb-406d-a744-69ffe8ca3f4b" providerId="ADAL" clId="{FA91606B-3B24-49DC-A24C-20479DCBCA8E}" dt="2023-11-22T10:56:56.973" v="2280"/>
          <ac:spMkLst>
            <pc:docMk/>
            <pc:sldMk cId="1919742960" sldId="2147475714"/>
            <ac:spMk id="576" creationId="{E61F3A33-BD99-DE51-6F4A-508262E307ED}"/>
          </ac:spMkLst>
        </pc:spChg>
        <pc:spChg chg="mod">
          <ac:chgData name="ALHAMMADI Rayan" userId="2693ed4d-fabb-406d-a744-69ffe8ca3f4b" providerId="ADAL" clId="{FA91606B-3B24-49DC-A24C-20479DCBCA8E}" dt="2023-11-22T10:56:56.973" v="2280"/>
          <ac:spMkLst>
            <pc:docMk/>
            <pc:sldMk cId="1919742960" sldId="2147475714"/>
            <ac:spMk id="577" creationId="{CE489CDC-3CFC-00B7-9FEF-CF5D85DC0D0D}"/>
          </ac:spMkLst>
        </pc:spChg>
        <pc:spChg chg="mod">
          <ac:chgData name="ALHAMMADI Rayan" userId="2693ed4d-fabb-406d-a744-69ffe8ca3f4b" providerId="ADAL" clId="{FA91606B-3B24-49DC-A24C-20479DCBCA8E}" dt="2023-11-22T10:56:56.973" v="2280"/>
          <ac:spMkLst>
            <pc:docMk/>
            <pc:sldMk cId="1919742960" sldId="2147475714"/>
            <ac:spMk id="578" creationId="{B09F18B5-60C7-DFBD-1E50-1BA78E32CD20}"/>
          </ac:spMkLst>
        </pc:spChg>
        <pc:spChg chg="mod">
          <ac:chgData name="ALHAMMADI Rayan" userId="2693ed4d-fabb-406d-a744-69ffe8ca3f4b" providerId="ADAL" clId="{FA91606B-3B24-49DC-A24C-20479DCBCA8E}" dt="2023-11-22T10:56:56.973" v="2280"/>
          <ac:spMkLst>
            <pc:docMk/>
            <pc:sldMk cId="1919742960" sldId="2147475714"/>
            <ac:spMk id="579" creationId="{BB5DB882-DBB7-EBA8-1E7C-5FC3D603C13D}"/>
          </ac:spMkLst>
        </pc:spChg>
        <pc:spChg chg="mod">
          <ac:chgData name="ALHAMMADI Rayan" userId="2693ed4d-fabb-406d-a744-69ffe8ca3f4b" providerId="ADAL" clId="{FA91606B-3B24-49DC-A24C-20479DCBCA8E}" dt="2023-11-22T10:56:56.973" v="2280"/>
          <ac:spMkLst>
            <pc:docMk/>
            <pc:sldMk cId="1919742960" sldId="2147475714"/>
            <ac:spMk id="580" creationId="{F7A8C0B5-DF13-B099-874C-2348B16B9554}"/>
          </ac:spMkLst>
        </pc:spChg>
        <pc:spChg chg="mod">
          <ac:chgData name="ALHAMMADI Rayan" userId="2693ed4d-fabb-406d-a744-69ffe8ca3f4b" providerId="ADAL" clId="{FA91606B-3B24-49DC-A24C-20479DCBCA8E}" dt="2023-11-22T10:56:56.973" v="2280"/>
          <ac:spMkLst>
            <pc:docMk/>
            <pc:sldMk cId="1919742960" sldId="2147475714"/>
            <ac:spMk id="581" creationId="{C3E78574-89DD-B59A-6F24-5F81314FFC99}"/>
          </ac:spMkLst>
        </pc:spChg>
        <pc:spChg chg="mod">
          <ac:chgData name="ALHAMMADI Rayan" userId="2693ed4d-fabb-406d-a744-69ffe8ca3f4b" providerId="ADAL" clId="{FA91606B-3B24-49DC-A24C-20479DCBCA8E}" dt="2023-11-22T10:56:56.973" v="2280"/>
          <ac:spMkLst>
            <pc:docMk/>
            <pc:sldMk cId="1919742960" sldId="2147475714"/>
            <ac:spMk id="582" creationId="{7EAE0089-F89D-B734-C72B-E0E168603CCA}"/>
          </ac:spMkLst>
        </pc:spChg>
        <pc:spChg chg="mod">
          <ac:chgData name="ALHAMMADI Rayan" userId="2693ed4d-fabb-406d-a744-69ffe8ca3f4b" providerId="ADAL" clId="{FA91606B-3B24-49DC-A24C-20479DCBCA8E}" dt="2023-11-22T10:56:56.973" v="2280"/>
          <ac:spMkLst>
            <pc:docMk/>
            <pc:sldMk cId="1919742960" sldId="2147475714"/>
            <ac:spMk id="583" creationId="{D42FF3AC-7556-15C9-D6DF-3673793C53A3}"/>
          </ac:spMkLst>
        </pc:spChg>
        <pc:spChg chg="mod">
          <ac:chgData name="ALHAMMADI Rayan" userId="2693ed4d-fabb-406d-a744-69ffe8ca3f4b" providerId="ADAL" clId="{FA91606B-3B24-49DC-A24C-20479DCBCA8E}" dt="2023-11-22T10:56:56.973" v="2280"/>
          <ac:spMkLst>
            <pc:docMk/>
            <pc:sldMk cId="1919742960" sldId="2147475714"/>
            <ac:spMk id="584" creationId="{D8F35D46-F812-C61F-0346-73A9E88B2616}"/>
          </ac:spMkLst>
        </pc:spChg>
        <pc:spChg chg="mod">
          <ac:chgData name="ALHAMMADI Rayan" userId="2693ed4d-fabb-406d-a744-69ffe8ca3f4b" providerId="ADAL" clId="{FA91606B-3B24-49DC-A24C-20479DCBCA8E}" dt="2023-11-22T10:56:56.973" v="2280"/>
          <ac:spMkLst>
            <pc:docMk/>
            <pc:sldMk cId="1919742960" sldId="2147475714"/>
            <ac:spMk id="585" creationId="{3373B4BD-3870-C2E8-F631-DA4E53701024}"/>
          </ac:spMkLst>
        </pc:spChg>
        <pc:spChg chg="mod">
          <ac:chgData name="ALHAMMADI Rayan" userId="2693ed4d-fabb-406d-a744-69ffe8ca3f4b" providerId="ADAL" clId="{FA91606B-3B24-49DC-A24C-20479DCBCA8E}" dt="2023-11-22T10:56:56.973" v="2280"/>
          <ac:spMkLst>
            <pc:docMk/>
            <pc:sldMk cId="1919742960" sldId="2147475714"/>
            <ac:spMk id="586" creationId="{7BB31A9C-4DA9-DE57-D36A-BB6BD8A18342}"/>
          </ac:spMkLst>
        </pc:spChg>
        <pc:spChg chg="mod">
          <ac:chgData name="ALHAMMADI Rayan" userId="2693ed4d-fabb-406d-a744-69ffe8ca3f4b" providerId="ADAL" clId="{FA91606B-3B24-49DC-A24C-20479DCBCA8E}" dt="2023-11-22T10:56:56.973" v="2280"/>
          <ac:spMkLst>
            <pc:docMk/>
            <pc:sldMk cId="1919742960" sldId="2147475714"/>
            <ac:spMk id="587" creationId="{E68FA009-A4E3-9A92-0084-0AD7E4B60499}"/>
          </ac:spMkLst>
        </pc:spChg>
        <pc:spChg chg="mod">
          <ac:chgData name="ALHAMMADI Rayan" userId="2693ed4d-fabb-406d-a744-69ffe8ca3f4b" providerId="ADAL" clId="{FA91606B-3B24-49DC-A24C-20479DCBCA8E}" dt="2023-11-22T10:56:56.973" v="2280"/>
          <ac:spMkLst>
            <pc:docMk/>
            <pc:sldMk cId="1919742960" sldId="2147475714"/>
            <ac:spMk id="588" creationId="{9987D15C-4E37-1C5C-B076-027B4C503D8B}"/>
          </ac:spMkLst>
        </pc:spChg>
        <pc:spChg chg="mod">
          <ac:chgData name="ALHAMMADI Rayan" userId="2693ed4d-fabb-406d-a744-69ffe8ca3f4b" providerId="ADAL" clId="{FA91606B-3B24-49DC-A24C-20479DCBCA8E}" dt="2023-11-22T10:56:56.973" v="2280"/>
          <ac:spMkLst>
            <pc:docMk/>
            <pc:sldMk cId="1919742960" sldId="2147475714"/>
            <ac:spMk id="589" creationId="{AE77B3D2-3DD7-FB0A-A276-6619D60DBBA1}"/>
          </ac:spMkLst>
        </pc:spChg>
        <pc:spChg chg="mod">
          <ac:chgData name="ALHAMMADI Rayan" userId="2693ed4d-fabb-406d-a744-69ffe8ca3f4b" providerId="ADAL" clId="{FA91606B-3B24-49DC-A24C-20479DCBCA8E}" dt="2023-11-22T10:56:56.973" v="2280"/>
          <ac:spMkLst>
            <pc:docMk/>
            <pc:sldMk cId="1919742960" sldId="2147475714"/>
            <ac:spMk id="590" creationId="{FDCEEA46-68E6-101D-DFB4-6674E588D541}"/>
          </ac:spMkLst>
        </pc:spChg>
        <pc:spChg chg="mod">
          <ac:chgData name="ALHAMMADI Rayan" userId="2693ed4d-fabb-406d-a744-69ffe8ca3f4b" providerId="ADAL" clId="{FA91606B-3B24-49DC-A24C-20479DCBCA8E}" dt="2023-11-22T10:56:56.973" v="2280"/>
          <ac:spMkLst>
            <pc:docMk/>
            <pc:sldMk cId="1919742960" sldId="2147475714"/>
            <ac:spMk id="591" creationId="{AF56DA0E-04B2-F6DB-8746-4086E396A998}"/>
          </ac:spMkLst>
        </pc:spChg>
        <pc:spChg chg="mod">
          <ac:chgData name="ALHAMMADI Rayan" userId="2693ed4d-fabb-406d-a744-69ffe8ca3f4b" providerId="ADAL" clId="{FA91606B-3B24-49DC-A24C-20479DCBCA8E}" dt="2023-11-22T10:56:56.973" v="2280"/>
          <ac:spMkLst>
            <pc:docMk/>
            <pc:sldMk cId="1919742960" sldId="2147475714"/>
            <ac:spMk id="592" creationId="{DC9684D5-87AE-D16B-5250-6430357C7938}"/>
          </ac:spMkLst>
        </pc:spChg>
        <pc:spChg chg="mod">
          <ac:chgData name="ALHAMMADI Rayan" userId="2693ed4d-fabb-406d-a744-69ffe8ca3f4b" providerId="ADAL" clId="{FA91606B-3B24-49DC-A24C-20479DCBCA8E}" dt="2023-11-22T10:56:56.973" v="2280"/>
          <ac:spMkLst>
            <pc:docMk/>
            <pc:sldMk cId="1919742960" sldId="2147475714"/>
            <ac:spMk id="593" creationId="{4B8698C8-49C4-1004-1A2F-33B1E6A28DF8}"/>
          </ac:spMkLst>
        </pc:spChg>
        <pc:spChg chg="mod">
          <ac:chgData name="ALHAMMADI Rayan" userId="2693ed4d-fabb-406d-a744-69ffe8ca3f4b" providerId="ADAL" clId="{FA91606B-3B24-49DC-A24C-20479DCBCA8E}" dt="2023-11-22T10:56:56.973" v="2280"/>
          <ac:spMkLst>
            <pc:docMk/>
            <pc:sldMk cId="1919742960" sldId="2147475714"/>
            <ac:spMk id="594" creationId="{138E10A9-FB78-D736-344F-32BB0C22677E}"/>
          </ac:spMkLst>
        </pc:spChg>
        <pc:spChg chg="mod">
          <ac:chgData name="ALHAMMADI Rayan" userId="2693ed4d-fabb-406d-a744-69ffe8ca3f4b" providerId="ADAL" clId="{FA91606B-3B24-49DC-A24C-20479DCBCA8E}" dt="2023-11-22T10:56:56.973" v="2280"/>
          <ac:spMkLst>
            <pc:docMk/>
            <pc:sldMk cId="1919742960" sldId="2147475714"/>
            <ac:spMk id="595" creationId="{E1AE06DB-F92F-0C8E-0AF0-A95294125686}"/>
          </ac:spMkLst>
        </pc:spChg>
        <pc:spChg chg="mod">
          <ac:chgData name="ALHAMMADI Rayan" userId="2693ed4d-fabb-406d-a744-69ffe8ca3f4b" providerId="ADAL" clId="{FA91606B-3B24-49DC-A24C-20479DCBCA8E}" dt="2023-11-22T10:56:56.973" v="2280"/>
          <ac:spMkLst>
            <pc:docMk/>
            <pc:sldMk cId="1919742960" sldId="2147475714"/>
            <ac:spMk id="596" creationId="{B18ACC2E-64B6-1637-E57D-13EC7403791D}"/>
          </ac:spMkLst>
        </pc:spChg>
        <pc:spChg chg="mod">
          <ac:chgData name="ALHAMMADI Rayan" userId="2693ed4d-fabb-406d-a744-69ffe8ca3f4b" providerId="ADAL" clId="{FA91606B-3B24-49DC-A24C-20479DCBCA8E}" dt="2023-11-22T10:56:56.973" v="2280"/>
          <ac:spMkLst>
            <pc:docMk/>
            <pc:sldMk cId="1919742960" sldId="2147475714"/>
            <ac:spMk id="597" creationId="{D864FAF5-939F-DA70-86B7-2195054874AF}"/>
          </ac:spMkLst>
        </pc:spChg>
        <pc:spChg chg="mod">
          <ac:chgData name="ALHAMMADI Rayan" userId="2693ed4d-fabb-406d-a744-69ffe8ca3f4b" providerId="ADAL" clId="{FA91606B-3B24-49DC-A24C-20479DCBCA8E}" dt="2023-11-22T10:56:56.973" v="2280"/>
          <ac:spMkLst>
            <pc:docMk/>
            <pc:sldMk cId="1919742960" sldId="2147475714"/>
            <ac:spMk id="598" creationId="{79B7B33D-AAED-B9E1-8715-51572DF627AC}"/>
          </ac:spMkLst>
        </pc:spChg>
        <pc:spChg chg="mod">
          <ac:chgData name="ALHAMMADI Rayan" userId="2693ed4d-fabb-406d-a744-69ffe8ca3f4b" providerId="ADAL" clId="{FA91606B-3B24-49DC-A24C-20479DCBCA8E}" dt="2023-11-22T10:56:56.973" v="2280"/>
          <ac:spMkLst>
            <pc:docMk/>
            <pc:sldMk cId="1919742960" sldId="2147475714"/>
            <ac:spMk id="599" creationId="{8A0EACEC-8135-7EFA-7AD9-96FC37B08216}"/>
          </ac:spMkLst>
        </pc:spChg>
        <pc:spChg chg="mod">
          <ac:chgData name="ALHAMMADI Rayan" userId="2693ed4d-fabb-406d-a744-69ffe8ca3f4b" providerId="ADAL" clId="{FA91606B-3B24-49DC-A24C-20479DCBCA8E}" dt="2023-11-22T10:56:56.973" v="2280"/>
          <ac:spMkLst>
            <pc:docMk/>
            <pc:sldMk cId="1919742960" sldId="2147475714"/>
            <ac:spMk id="600" creationId="{45FFFDFA-9877-58A0-C0F1-A6832DE49059}"/>
          </ac:spMkLst>
        </pc:spChg>
        <pc:spChg chg="mod">
          <ac:chgData name="ALHAMMADI Rayan" userId="2693ed4d-fabb-406d-a744-69ffe8ca3f4b" providerId="ADAL" clId="{FA91606B-3B24-49DC-A24C-20479DCBCA8E}" dt="2023-11-22T10:56:56.973" v="2280"/>
          <ac:spMkLst>
            <pc:docMk/>
            <pc:sldMk cId="1919742960" sldId="2147475714"/>
            <ac:spMk id="601" creationId="{F36E3288-DCBC-1F88-F8CB-9F7AE8149BBB}"/>
          </ac:spMkLst>
        </pc:spChg>
        <pc:spChg chg="mod">
          <ac:chgData name="ALHAMMADI Rayan" userId="2693ed4d-fabb-406d-a744-69ffe8ca3f4b" providerId="ADAL" clId="{FA91606B-3B24-49DC-A24C-20479DCBCA8E}" dt="2023-11-22T10:56:56.973" v="2280"/>
          <ac:spMkLst>
            <pc:docMk/>
            <pc:sldMk cId="1919742960" sldId="2147475714"/>
            <ac:spMk id="602" creationId="{90958957-B961-6521-B90B-2CB1AA1C67BC}"/>
          </ac:spMkLst>
        </pc:spChg>
        <pc:spChg chg="mod">
          <ac:chgData name="ALHAMMADI Rayan" userId="2693ed4d-fabb-406d-a744-69ffe8ca3f4b" providerId="ADAL" clId="{FA91606B-3B24-49DC-A24C-20479DCBCA8E}" dt="2023-11-22T10:56:56.973" v="2280"/>
          <ac:spMkLst>
            <pc:docMk/>
            <pc:sldMk cId="1919742960" sldId="2147475714"/>
            <ac:spMk id="603" creationId="{10744A0F-322E-4AA9-3ADD-5BCAFCB8BF1F}"/>
          </ac:spMkLst>
        </pc:spChg>
        <pc:spChg chg="mod">
          <ac:chgData name="ALHAMMADI Rayan" userId="2693ed4d-fabb-406d-a744-69ffe8ca3f4b" providerId="ADAL" clId="{FA91606B-3B24-49DC-A24C-20479DCBCA8E}" dt="2023-11-22T10:56:56.973" v="2280"/>
          <ac:spMkLst>
            <pc:docMk/>
            <pc:sldMk cId="1919742960" sldId="2147475714"/>
            <ac:spMk id="604" creationId="{941A76D9-3511-77BF-FA16-17AA849E6D90}"/>
          </ac:spMkLst>
        </pc:spChg>
        <pc:spChg chg="mod">
          <ac:chgData name="ALHAMMADI Rayan" userId="2693ed4d-fabb-406d-a744-69ffe8ca3f4b" providerId="ADAL" clId="{FA91606B-3B24-49DC-A24C-20479DCBCA8E}" dt="2023-11-22T10:56:56.973" v="2280"/>
          <ac:spMkLst>
            <pc:docMk/>
            <pc:sldMk cId="1919742960" sldId="2147475714"/>
            <ac:spMk id="605" creationId="{A5A9E4B3-A780-406D-5F52-032F02F78596}"/>
          </ac:spMkLst>
        </pc:spChg>
        <pc:spChg chg="mod">
          <ac:chgData name="ALHAMMADI Rayan" userId="2693ed4d-fabb-406d-a744-69ffe8ca3f4b" providerId="ADAL" clId="{FA91606B-3B24-49DC-A24C-20479DCBCA8E}" dt="2023-11-22T10:56:56.973" v="2280"/>
          <ac:spMkLst>
            <pc:docMk/>
            <pc:sldMk cId="1919742960" sldId="2147475714"/>
            <ac:spMk id="606" creationId="{16205473-32D1-F1A7-D132-85C776BCD53F}"/>
          </ac:spMkLst>
        </pc:spChg>
        <pc:spChg chg="mod">
          <ac:chgData name="ALHAMMADI Rayan" userId="2693ed4d-fabb-406d-a744-69ffe8ca3f4b" providerId="ADAL" clId="{FA91606B-3B24-49DC-A24C-20479DCBCA8E}" dt="2023-11-22T10:56:56.973" v="2280"/>
          <ac:spMkLst>
            <pc:docMk/>
            <pc:sldMk cId="1919742960" sldId="2147475714"/>
            <ac:spMk id="607" creationId="{C4B9785D-34E6-3A76-4C21-5ECB8EE00293}"/>
          </ac:spMkLst>
        </pc:spChg>
        <pc:spChg chg="mod">
          <ac:chgData name="ALHAMMADI Rayan" userId="2693ed4d-fabb-406d-a744-69ffe8ca3f4b" providerId="ADAL" clId="{FA91606B-3B24-49DC-A24C-20479DCBCA8E}" dt="2023-11-22T10:56:56.973" v="2280"/>
          <ac:spMkLst>
            <pc:docMk/>
            <pc:sldMk cId="1919742960" sldId="2147475714"/>
            <ac:spMk id="608" creationId="{9BD25DB6-023D-93A9-8C67-04E927E02478}"/>
          </ac:spMkLst>
        </pc:spChg>
        <pc:spChg chg="mod">
          <ac:chgData name="ALHAMMADI Rayan" userId="2693ed4d-fabb-406d-a744-69ffe8ca3f4b" providerId="ADAL" clId="{FA91606B-3B24-49DC-A24C-20479DCBCA8E}" dt="2023-11-22T10:56:56.973" v="2280"/>
          <ac:spMkLst>
            <pc:docMk/>
            <pc:sldMk cId="1919742960" sldId="2147475714"/>
            <ac:spMk id="609" creationId="{642BC531-7AAE-E8E9-6C1C-F0A2FA818000}"/>
          </ac:spMkLst>
        </pc:spChg>
        <pc:spChg chg="mod">
          <ac:chgData name="ALHAMMADI Rayan" userId="2693ed4d-fabb-406d-a744-69ffe8ca3f4b" providerId="ADAL" clId="{FA91606B-3B24-49DC-A24C-20479DCBCA8E}" dt="2023-11-22T10:56:56.973" v="2280"/>
          <ac:spMkLst>
            <pc:docMk/>
            <pc:sldMk cId="1919742960" sldId="2147475714"/>
            <ac:spMk id="610" creationId="{D9195EE4-9EC2-CD35-29A7-37C07EFD3308}"/>
          </ac:spMkLst>
        </pc:spChg>
        <pc:spChg chg="mod">
          <ac:chgData name="ALHAMMADI Rayan" userId="2693ed4d-fabb-406d-a744-69ffe8ca3f4b" providerId="ADAL" clId="{FA91606B-3B24-49DC-A24C-20479DCBCA8E}" dt="2023-11-22T10:56:56.973" v="2280"/>
          <ac:spMkLst>
            <pc:docMk/>
            <pc:sldMk cId="1919742960" sldId="2147475714"/>
            <ac:spMk id="611" creationId="{3C1A6CB3-7DD1-80A8-96E3-A378517514FE}"/>
          </ac:spMkLst>
        </pc:spChg>
        <pc:spChg chg="mod">
          <ac:chgData name="ALHAMMADI Rayan" userId="2693ed4d-fabb-406d-a744-69ffe8ca3f4b" providerId="ADAL" clId="{FA91606B-3B24-49DC-A24C-20479DCBCA8E}" dt="2023-11-22T10:56:56.973" v="2280"/>
          <ac:spMkLst>
            <pc:docMk/>
            <pc:sldMk cId="1919742960" sldId="2147475714"/>
            <ac:spMk id="612" creationId="{26E552CD-0658-C1CF-FAC1-3BCEEC6DD15F}"/>
          </ac:spMkLst>
        </pc:spChg>
        <pc:spChg chg="mod">
          <ac:chgData name="ALHAMMADI Rayan" userId="2693ed4d-fabb-406d-a744-69ffe8ca3f4b" providerId="ADAL" clId="{FA91606B-3B24-49DC-A24C-20479DCBCA8E}" dt="2023-11-22T10:56:56.973" v="2280"/>
          <ac:spMkLst>
            <pc:docMk/>
            <pc:sldMk cId="1919742960" sldId="2147475714"/>
            <ac:spMk id="613" creationId="{6EFE2A04-4D0B-F8DC-EDF9-CEAF15EC53BA}"/>
          </ac:spMkLst>
        </pc:spChg>
        <pc:spChg chg="mod">
          <ac:chgData name="ALHAMMADI Rayan" userId="2693ed4d-fabb-406d-a744-69ffe8ca3f4b" providerId="ADAL" clId="{FA91606B-3B24-49DC-A24C-20479DCBCA8E}" dt="2023-11-22T10:56:56.973" v="2280"/>
          <ac:spMkLst>
            <pc:docMk/>
            <pc:sldMk cId="1919742960" sldId="2147475714"/>
            <ac:spMk id="614" creationId="{96A83FFD-464D-16F8-7C5D-D64E8E5CE2A3}"/>
          </ac:spMkLst>
        </pc:spChg>
        <pc:spChg chg="mod">
          <ac:chgData name="ALHAMMADI Rayan" userId="2693ed4d-fabb-406d-a744-69ffe8ca3f4b" providerId="ADAL" clId="{FA91606B-3B24-49DC-A24C-20479DCBCA8E}" dt="2023-11-22T10:56:56.973" v="2280"/>
          <ac:spMkLst>
            <pc:docMk/>
            <pc:sldMk cId="1919742960" sldId="2147475714"/>
            <ac:spMk id="615" creationId="{A418DC17-AB7D-2A9B-7247-906604F29FFA}"/>
          </ac:spMkLst>
        </pc:spChg>
        <pc:spChg chg="mod">
          <ac:chgData name="ALHAMMADI Rayan" userId="2693ed4d-fabb-406d-a744-69ffe8ca3f4b" providerId="ADAL" clId="{FA91606B-3B24-49DC-A24C-20479DCBCA8E}" dt="2023-11-22T10:56:56.973" v="2280"/>
          <ac:spMkLst>
            <pc:docMk/>
            <pc:sldMk cId="1919742960" sldId="2147475714"/>
            <ac:spMk id="616" creationId="{BF8865FC-D08A-52F0-441D-4E1AA91FC3D6}"/>
          </ac:spMkLst>
        </pc:spChg>
        <pc:spChg chg="mod">
          <ac:chgData name="ALHAMMADI Rayan" userId="2693ed4d-fabb-406d-a744-69ffe8ca3f4b" providerId="ADAL" clId="{FA91606B-3B24-49DC-A24C-20479DCBCA8E}" dt="2023-11-22T10:56:56.973" v="2280"/>
          <ac:spMkLst>
            <pc:docMk/>
            <pc:sldMk cId="1919742960" sldId="2147475714"/>
            <ac:spMk id="617" creationId="{65455956-1F1C-EA2A-817A-D519E78E30AC}"/>
          </ac:spMkLst>
        </pc:spChg>
        <pc:spChg chg="mod">
          <ac:chgData name="ALHAMMADI Rayan" userId="2693ed4d-fabb-406d-a744-69ffe8ca3f4b" providerId="ADAL" clId="{FA91606B-3B24-49DC-A24C-20479DCBCA8E}" dt="2023-11-22T10:56:56.973" v="2280"/>
          <ac:spMkLst>
            <pc:docMk/>
            <pc:sldMk cId="1919742960" sldId="2147475714"/>
            <ac:spMk id="618" creationId="{66918B03-DC73-E9DB-35FA-FA9225C94632}"/>
          </ac:spMkLst>
        </pc:spChg>
        <pc:spChg chg="mod">
          <ac:chgData name="ALHAMMADI Rayan" userId="2693ed4d-fabb-406d-a744-69ffe8ca3f4b" providerId="ADAL" clId="{FA91606B-3B24-49DC-A24C-20479DCBCA8E}" dt="2023-11-22T10:56:56.973" v="2280"/>
          <ac:spMkLst>
            <pc:docMk/>
            <pc:sldMk cId="1919742960" sldId="2147475714"/>
            <ac:spMk id="619" creationId="{692AEAE8-34D5-6311-4858-E224A68C5893}"/>
          </ac:spMkLst>
        </pc:spChg>
        <pc:spChg chg="mod">
          <ac:chgData name="ALHAMMADI Rayan" userId="2693ed4d-fabb-406d-a744-69ffe8ca3f4b" providerId="ADAL" clId="{FA91606B-3B24-49DC-A24C-20479DCBCA8E}" dt="2023-11-22T10:56:56.973" v="2280"/>
          <ac:spMkLst>
            <pc:docMk/>
            <pc:sldMk cId="1919742960" sldId="2147475714"/>
            <ac:spMk id="620" creationId="{E91D986A-45AA-331A-9A0F-B27F12C39C57}"/>
          </ac:spMkLst>
        </pc:spChg>
        <pc:spChg chg="mod">
          <ac:chgData name="ALHAMMADI Rayan" userId="2693ed4d-fabb-406d-a744-69ffe8ca3f4b" providerId="ADAL" clId="{FA91606B-3B24-49DC-A24C-20479DCBCA8E}" dt="2023-11-22T10:56:56.973" v="2280"/>
          <ac:spMkLst>
            <pc:docMk/>
            <pc:sldMk cId="1919742960" sldId="2147475714"/>
            <ac:spMk id="621" creationId="{3160A6DB-30C8-8651-32A3-1DEEDD9E1A4B}"/>
          </ac:spMkLst>
        </pc:spChg>
        <pc:spChg chg="mod">
          <ac:chgData name="ALHAMMADI Rayan" userId="2693ed4d-fabb-406d-a744-69ffe8ca3f4b" providerId="ADAL" clId="{FA91606B-3B24-49DC-A24C-20479DCBCA8E}" dt="2023-11-22T10:56:56.973" v="2280"/>
          <ac:spMkLst>
            <pc:docMk/>
            <pc:sldMk cId="1919742960" sldId="2147475714"/>
            <ac:spMk id="622" creationId="{BEBFFD4F-23FF-8E03-7414-A8755EE37EA3}"/>
          </ac:spMkLst>
        </pc:spChg>
        <pc:spChg chg="mod">
          <ac:chgData name="ALHAMMADI Rayan" userId="2693ed4d-fabb-406d-a744-69ffe8ca3f4b" providerId="ADAL" clId="{FA91606B-3B24-49DC-A24C-20479DCBCA8E}" dt="2023-11-22T10:56:56.973" v="2280"/>
          <ac:spMkLst>
            <pc:docMk/>
            <pc:sldMk cId="1919742960" sldId="2147475714"/>
            <ac:spMk id="623" creationId="{2732F8A6-159E-6056-C95C-6F3F5D632507}"/>
          </ac:spMkLst>
        </pc:spChg>
        <pc:spChg chg="mod">
          <ac:chgData name="ALHAMMADI Rayan" userId="2693ed4d-fabb-406d-a744-69ffe8ca3f4b" providerId="ADAL" clId="{FA91606B-3B24-49DC-A24C-20479DCBCA8E}" dt="2023-11-22T10:56:56.973" v="2280"/>
          <ac:spMkLst>
            <pc:docMk/>
            <pc:sldMk cId="1919742960" sldId="2147475714"/>
            <ac:spMk id="624" creationId="{749D842A-5DBA-1F11-671F-0FDFB6C44535}"/>
          </ac:spMkLst>
        </pc:spChg>
        <pc:spChg chg="mod">
          <ac:chgData name="ALHAMMADI Rayan" userId="2693ed4d-fabb-406d-a744-69ffe8ca3f4b" providerId="ADAL" clId="{FA91606B-3B24-49DC-A24C-20479DCBCA8E}" dt="2023-11-22T10:56:56.973" v="2280"/>
          <ac:spMkLst>
            <pc:docMk/>
            <pc:sldMk cId="1919742960" sldId="2147475714"/>
            <ac:spMk id="625" creationId="{831759BE-E4B0-0646-CB22-479B7087052D}"/>
          </ac:spMkLst>
        </pc:spChg>
        <pc:spChg chg="mod">
          <ac:chgData name="ALHAMMADI Rayan" userId="2693ed4d-fabb-406d-a744-69ffe8ca3f4b" providerId="ADAL" clId="{FA91606B-3B24-49DC-A24C-20479DCBCA8E}" dt="2023-11-22T10:56:56.973" v="2280"/>
          <ac:spMkLst>
            <pc:docMk/>
            <pc:sldMk cId="1919742960" sldId="2147475714"/>
            <ac:spMk id="626" creationId="{DE5DE38F-DE44-EBE3-4AF5-5C7C13DBAD79}"/>
          </ac:spMkLst>
        </pc:spChg>
        <pc:spChg chg="mod">
          <ac:chgData name="ALHAMMADI Rayan" userId="2693ed4d-fabb-406d-a744-69ffe8ca3f4b" providerId="ADAL" clId="{FA91606B-3B24-49DC-A24C-20479DCBCA8E}" dt="2023-11-22T10:56:56.973" v="2280"/>
          <ac:spMkLst>
            <pc:docMk/>
            <pc:sldMk cId="1919742960" sldId="2147475714"/>
            <ac:spMk id="627" creationId="{6393749C-0D57-5E9C-4C66-6D2791301E14}"/>
          </ac:spMkLst>
        </pc:spChg>
        <pc:spChg chg="mod">
          <ac:chgData name="ALHAMMADI Rayan" userId="2693ed4d-fabb-406d-a744-69ffe8ca3f4b" providerId="ADAL" clId="{FA91606B-3B24-49DC-A24C-20479DCBCA8E}" dt="2023-11-22T10:56:56.973" v="2280"/>
          <ac:spMkLst>
            <pc:docMk/>
            <pc:sldMk cId="1919742960" sldId="2147475714"/>
            <ac:spMk id="628" creationId="{8BC91485-CB24-6B65-2A0E-0DAB2C674DD7}"/>
          </ac:spMkLst>
        </pc:spChg>
        <pc:spChg chg="mod">
          <ac:chgData name="ALHAMMADI Rayan" userId="2693ed4d-fabb-406d-a744-69ffe8ca3f4b" providerId="ADAL" clId="{FA91606B-3B24-49DC-A24C-20479DCBCA8E}" dt="2023-11-22T10:56:56.973" v="2280"/>
          <ac:spMkLst>
            <pc:docMk/>
            <pc:sldMk cId="1919742960" sldId="2147475714"/>
            <ac:spMk id="629" creationId="{7D1F858E-50A9-1D4F-6F48-04946F3EA4B9}"/>
          </ac:spMkLst>
        </pc:spChg>
        <pc:spChg chg="mod">
          <ac:chgData name="ALHAMMADI Rayan" userId="2693ed4d-fabb-406d-a744-69ffe8ca3f4b" providerId="ADAL" clId="{FA91606B-3B24-49DC-A24C-20479DCBCA8E}" dt="2023-11-22T10:56:56.973" v="2280"/>
          <ac:spMkLst>
            <pc:docMk/>
            <pc:sldMk cId="1919742960" sldId="2147475714"/>
            <ac:spMk id="630" creationId="{C976738B-867A-B59A-04EA-2BD460BA44C7}"/>
          </ac:spMkLst>
        </pc:spChg>
        <pc:spChg chg="mod">
          <ac:chgData name="ALHAMMADI Rayan" userId="2693ed4d-fabb-406d-a744-69ffe8ca3f4b" providerId="ADAL" clId="{FA91606B-3B24-49DC-A24C-20479DCBCA8E}" dt="2023-11-22T10:56:56.973" v="2280"/>
          <ac:spMkLst>
            <pc:docMk/>
            <pc:sldMk cId="1919742960" sldId="2147475714"/>
            <ac:spMk id="631" creationId="{5C4C6234-675B-5939-86BD-9EE701D16165}"/>
          </ac:spMkLst>
        </pc:spChg>
        <pc:spChg chg="mod">
          <ac:chgData name="ALHAMMADI Rayan" userId="2693ed4d-fabb-406d-a744-69ffe8ca3f4b" providerId="ADAL" clId="{FA91606B-3B24-49DC-A24C-20479DCBCA8E}" dt="2023-11-22T10:56:56.973" v="2280"/>
          <ac:spMkLst>
            <pc:docMk/>
            <pc:sldMk cId="1919742960" sldId="2147475714"/>
            <ac:spMk id="632" creationId="{8F364F29-5800-2EBB-92B3-16672830F6C7}"/>
          </ac:spMkLst>
        </pc:spChg>
        <pc:spChg chg="mod">
          <ac:chgData name="ALHAMMADI Rayan" userId="2693ed4d-fabb-406d-a744-69ffe8ca3f4b" providerId="ADAL" clId="{FA91606B-3B24-49DC-A24C-20479DCBCA8E}" dt="2023-11-22T10:56:56.973" v="2280"/>
          <ac:spMkLst>
            <pc:docMk/>
            <pc:sldMk cId="1919742960" sldId="2147475714"/>
            <ac:spMk id="633" creationId="{4346BD4F-DAB6-08DF-3F7B-16DD4231053C}"/>
          </ac:spMkLst>
        </pc:spChg>
        <pc:spChg chg="mod">
          <ac:chgData name="ALHAMMADI Rayan" userId="2693ed4d-fabb-406d-a744-69ffe8ca3f4b" providerId="ADAL" clId="{FA91606B-3B24-49DC-A24C-20479DCBCA8E}" dt="2023-11-22T10:56:56.973" v="2280"/>
          <ac:spMkLst>
            <pc:docMk/>
            <pc:sldMk cId="1919742960" sldId="2147475714"/>
            <ac:spMk id="634" creationId="{2FB1F6B9-DCFD-70BF-B815-1F2FE78B3A85}"/>
          </ac:spMkLst>
        </pc:spChg>
        <pc:spChg chg="mod">
          <ac:chgData name="ALHAMMADI Rayan" userId="2693ed4d-fabb-406d-a744-69ffe8ca3f4b" providerId="ADAL" clId="{FA91606B-3B24-49DC-A24C-20479DCBCA8E}" dt="2023-11-22T10:56:56.973" v="2280"/>
          <ac:spMkLst>
            <pc:docMk/>
            <pc:sldMk cId="1919742960" sldId="2147475714"/>
            <ac:spMk id="635" creationId="{AA8A962F-2B25-B442-7359-7F6F4D4B22C8}"/>
          </ac:spMkLst>
        </pc:spChg>
        <pc:spChg chg="mod">
          <ac:chgData name="ALHAMMADI Rayan" userId="2693ed4d-fabb-406d-a744-69ffe8ca3f4b" providerId="ADAL" clId="{FA91606B-3B24-49DC-A24C-20479DCBCA8E}" dt="2023-11-22T10:56:56.973" v="2280"/>
          <ac:spMkLst>
            <pc:docMk/>
            <pc:sldMk cId="1919742960" sldId="2147475714"/>
            <ac:spMk id="636" creationId="{2C4992AC-80D9-811B-1C11-ADD97712CADA}"/>
          </ac:spMkLst>
        </pc:spChg>
        <pc:spChg chg="mod">
          <ac:chgData name="ALHAMMADI Rayan" userId="2693ed4d-fabb-406d-a744-69ffe8ca3f4b" providerId="ADAL" clId="{FA91606B-3B24-49DC-A24C-20479DCBCA8E}" dt="2023-11-22T10:56:56.973" v="2280"/>
          <ac:spMkLst>
            <pc:docMk/>
            <pc:sldMk cId="1919742960" sldId="2147475714"/>
            <ac:spMk id="637" creationId="{55581DB9-318D-9C2B-5B20-F6A3AA55B9DA}"/>
          </ac:spMkLst>
        </pc:spChg>
        <pc:spChg chg="mod">
          <ac:chgData name="ALHAMMADI Rayan" userId="2693ed4d-fabb-406d-a744-69ffe8ca3f4b" providerId="ADAL" clId="{FA91606B-3B24-49DC-A24C-20479DCBCA8E}" dt="2023-11-22T10:56:56.973" v="2280"/>
          <ac:spMkLst>
            <pc:docMk/>
            <pc:sldMk cId="1919742960" sldId="2147475714"/>
            <ac:spMk id="638" creationId="{DDBCB22D-E954-FE72-C073-C3BA35B42EC1}"/>
          </ac:spMkLst>
        </pc:spChg>
        <pc:spChg chg="mod">
          <ac:chgData name="ALHAMMADI Rayan" userId="2693ed4d-fabb-406d-a744-69ffe8ca3f4b" providerId="ADAL" clId="{FA91606B-3B24-49DC-A24C-20479DCBCA8E}" dt="2023-11-22T10:56:56.973" v="2280"/>
          <ac:spMkLst>
            <pc:docMk/>
            <pc:sldMk cId="1919742960" sldId="2147475714"/>
            <ac:spMk id="639" creationId="{C8CC3350-9FD8-880D-0E27-A042F909D21A}"/>
          </ac:spMkLst>
        </pc:spChg>
        <pc:spChg chg="mod">
          <ac:chgData name="ALHAMMADI Rayan" userId="2693ed4d-fabb-406d-a744-69ffe8ca3f4b" providerId="ADAL" clId="{FA91606B-3B24-49DC-A24C-20479DCBCA8E}" dt="2023-11-22T10:56:56.973" v="2280"/>
          <ac:spMkLst>
            <pc:docMk/>
            <pc:sldMk cId="1919742960" sldId="2147475714"/>
            <ac:spMk id="640" creationId="{5740D48F-83BB-C9A0-FFC0-2116C13E37EA}"/>
          </ac:spMkLst>
        </pc:spChg>
        <pc:spChg chg="mod">
          <ac:chgData name="ALHAMMADI Rayan" userId="2693ed4d-fabb-406d-a744-69ffe8ca3f4b" providerId="ADAL" clId="{FA91606B-3B24-49DC-A24C-20479DCBCA8E}" dt="2023-11-22T10:56:56.973" v="2280"/>
          <ac:spMkLst>
            <pc:docMk/>
            <pc:sldMk cId="1919742960" sldId="2147475714"/>
            <ac:spMk id="641" creationId="{BE05CC8D-4061-5706-6E96-B7543D646E7D}"/>
          </ac:spMkLst>
        </pc:spChg>
        <pc:spChg chg="mod">
          <ac:chgData name="ALHAMMADI Rayan" userId="2693ed4d-fabb-406d-a744-69ffe8ca3f4b" providerId="ADAL" clId="{FA91606B-3B24-49DC-A24C-20479DCBCA8E}" dt="2023-11-22T10:56:56.973" v="2280"/>
          <ac:spMkLst>
            <pc:docMk/>
            <pc:sldMk cId="1919742960" sldId="2147475714"/>
            <ac:spMk id="642" creationId="{47430122-3BBF-5719-A10B-DE989ABA8327}"/>
          </ac:spMkLst>
        </pc:spChg>
        <pc:spChg chg="mod">
          <ac:chgData name="ALHAMMADI Rayan" userId="2693ed4d-fabb-406d-a744-69ffe8ca3f4b" providerId="ADAL" clId="{FA91606B-3B24-49DC-A24C-20479DCBCA8E}" dt="2023-11-22T10:56:56.973" v="2280"/>
          <ac:spMkLst>
            <pc:docMk/>
            <pc:sldMk cId="1919742960" sldId="2147475714"/>
            <ac:spMk id="643" creationId="{D5BACF26-5E47-FC92-558B-B9A5A8C46A68}"/>
          </ac:spMkLst>
        </pc:spChg>
        <pc:spChg chg="mod">
          <ac:chgData name="ALHAMMADI Rayan" userId="2693ed4d-fabb-406d-a744-69ffe8ca3f4b" providerId="ADAL" clId="{FA91606B-3B24-49DC-A24C-20479DCBCA8E}" dt="2023-11-22T10:56:56.973" v="2280"/>
          <ac:spMkLst>
            <pc:docMk/>
            <pc:sldMk cId="1919742960" sldId="2147475714"/>
            <ac:spMk id="644" creationId="{5A314BF1-59F7-4766-D111-3B72AAE357F4}"/>
          </ac:spMkLst>
        </pc:spChg>
        <pc:spChg chg="mod">
          <ac:chgData name="ALHAMMADI Rayan" userId="2693ed4d-fabb-406d-a744-69ffe8ca3f4b" providerId="ADAL" clId="{FA91606B-3B24-49DC-A24C-20479DCBCA8E}" dt="2023-11-22T10:56:56.973" v="2280"/>
          <ac:spMkLst>
            <pc:docMk/>
            <pc:sldMk cId="1919742960" sldId="2147475714"/>
            <ac:spMk id="645" creationId="{7447E2A3-E3B5-3BD0-EF88-43080C87C91C}"/>
          </ac:spMkLst>
        </pc:spChg>
        <pc:spChg chg="mod">
          <ac:chgData name="ALHAMMADI Rayan" userId="2693ed4d-fabb-406d-a744-69ffe8ca3f4b" providerId="ADAL" clId="{FA91606B-3B24-49DC-A24C-20479DCBCA8E}" dt="2023-11-22T10:56:56.973" v="2280"/>
          <ac:spMkLst>
            <pc:docMk/>
            <pc:sldMk cId="1919742960" sldId="2147475714"/>
            <ac:spMk id="646" creationId="{373FE9A0-9321-89E4-F175-6736BE139130}"/>
          </ac:spMkLst>
        </pc:spChg>
        <pc:spChg chg="mod">
          <ac:chgData name="ALHAMMADI Rayan" userId="2693ed4d-fabb-406d-a744-69ffe8ca3f4b" providerId="ADAL" clId="{FA91606B-3B24-49DC-A24C-20479DCBCA8E}" dt="2023-11-22T10:56:56.973" v="2280"/>
          <ac:spMkLst>
            <pc:docMk/>
            <pc:sldMk cId="1919742960" sldId="2147475714"/>
            <ac:spMk id="647" creationId="{7D767FEA-7206-8C36-A6FB-F9BAD347C90E}"/>
          </ac:spMkLst>
        </pc:spChg>
        <pc:spChg chg="mod">
          <ac:chgData name="ALHAMMADI Rayan" userId="2693ed4d-fabb-406d-a744-69ffe8ca3f4b" providerId="ADAL" clId="{FA91606B-3B24-49DC-A24C-20479DCBCA8E}" dt="2023-11-22T10:56:56.973" v="2280"/>
          <ac:spMkLst>
            <pc:docMk/>
            <pc:sldMk cId="1919742960" sldId="2147475714"/>
            <ac:spMk id="648" creationId="{BD847010-92F4-E78E-3ED1-4A3DCFFF3D04}"/>
          </ac:spMkLst>
        </pc:spChg>
        <pc:spChg chg="mod">
          <ac:chgData name="ALHAMMADI Rayan" userId="2693ed4d-fabb-406d-a744-69ffe8ca3f4b" providerId="ADAL" clId="{FA91606B-3B24-49DC-A24C-20479DCBCA8E}" dt="2023-11-22T10:56:56.973" v="2280"/>
          <ac:spMkLst>
            <pc:docMk/>
            <pc:sldMk cId="1919742960" sldId="2147475714"/>
            <ac:spMk id="649" creationId="{AF8A8997-21F6-3572-4426-8E480E9267D4}"/>
          </ac:spMkLst>
        </pc:spChg>
        <pc:spChg chg="mod">
          <ac:chgData name="ALHAMMADI Rayan" userId="2693ed4d-fabb-406d-a744-69ffe8ca3f4b" providerId="ADAL" clId="{FA91606B-3B24-49DC-A24C-20479DCBCA8E}" dt="2023-11-22T10:56:56.973" v="2280"/>
          <ac:spMkLst>
            <pc:docMk/>
            <pc:sldMk cId="1919742960" sldId="2147475714"/>
            <ac:spMk id="650" creationId="{AF9649D0-8E0F-B795-5663-5AF7071046C1}"/>
          </ac:spMkLst>
        </pc:spChg>
        <pc:spChg chg="mod">
          <ac:chgData name="ALHAMMADI Rayan" userId="2693ed4d-fabb-406d-a744-69ffe8ca3f4b" providerId="ADAL" clId="{FA91606B-3B24-49DC-A24C-20479DCBCA8E}" dt="2023-11-22T10:56:56.973" v="2280"/>
          <ac:spMkLst>
            <pc:docMk/>
            <pc:sldMk cId="1919742960" sldId="2147475714"/>
            <ac:spMk id="651" creationId="{1771863D-36C3-CB8F-1FEA-7780CB593655}"/>
          </ac:spMkLst>
        </pc:spChg>
        <pc:spChg chg="mod">
          <ac:chgData name="ALHAMMADI Rayan" userId="2693ed4d-fabb-406d-a744-69ffe8ca3f4b" providerId="ADAL" clId="{FA91606B-3B24-49DC-A24C-20479DCBCA8E}" dt="2023-11-22T10:56:56.973" v="2280"/>
          <ac:spMkLst>
            <pc:docMk/>
            <pc:sldMk cId="1919742960" sldId="2147475714"/>
            <ac:spMk id="652" creationId="{3ACCBE8D-ABC0-956B-CF35-550081717D29}"/>
          </ac:spMkLst>
        </pc:spChg>
        <pc:spChg chg="mod">
          <ac:chgData name="ALHAMMADI Rayan" userId="2693ed4d-fabb-406d-a744-69ffe8ca3f4b" providerId="ADAL" clId="{FA91606B-3B24-49DC-A24C-20479DCBCA8E}" dt="2023-11-22T10:56:56.973" v="2280"/>
          <ac:spMkLst>
            <pc:docMk/>
            <pc:sldMk cId="1919742960" sldId="2147475714"/>
            <ac:spMk id="653" creationId="{5A13CFC9-6CAE-1EAB-D552-A880E1A64A8D}"/>
          </ac:spMkLst>
        </pc:spChg>
        <pc:spChg chg="mod">
          <ac:chgData name="ALHAMMADI Rayan" userId="2693ed4d-fabb-406d-a744-69ffe8ca3f4b" providerId="ADAL" clId="{FA91606B-3B24-49DC-A24C-20479DCBCA8E}" dt="2023-11-22T10:56:56.973" v="2280"/>
          <ac:spMkLst>
            <pc:docMk/>
            <pc:sldMk cId="1919742960" sldId="2147475714"/>
            <ac:spMk id="654" creationId="{EBA340AC-A53C-2633-4D67-4FEFE6208018}"/>
          </ac:spMkLst>
        </pc:spChg>
        <pc:spChg chg="mod">
          <ac:chgData name="ALHAMMADI Rayan" userId="2693ed4d-fabb-406d-a744-69ffe8ca3f4b" providerId="ADAL" clId="{FA91606B-3B24-49DC-A24C-20479DCBCA8E}" dt="2023-11-22T10:56:56.973" v="2280"/>
          <ac:spMkLst>
            <pc:docMk/>
            <pc:sldMk cId="1919742960" sldId="2147475714"/>
            <ac:spMk id="655" creationId="{F8D4B1E7-1120-B749-EFE0-B9DC2700C351}"/>
          </ac:spMkLst>
        </pc:spChg>
        <pc:spChg chg="add mod">
          <ac:chgData name="ALHAMMADI Rayan" userId="2693ed4d-fabb-406d-a744-69ffe8ca3f4b" providerId="ADAL" clId="{FA91606B-3B24-49DC-A24C-20479DCBCA8E}" dt="2023-11-22T10:56:56.973" v="2280"/>
          <ac:spMkLst>
            <pc:docMk/>
            <pc:sldMk cId="1919742960" sldId="2147475714"/>
            <ac:spMk id="656" creationId="{06754602-C238-3EB2-EE44-E0966ABCF28D}"/>
          </ac:spMkLst>
        </pc:spChg>
        <pc:spChg chg="add mod">
          <ac:chgData name="ALHAMMADI Rayan" userId="2693ed4d-fabb-406d-a744-69ffe8ca3f4b" providerId="ADAL" clId="{FA91606B-3B24-49DC-A24C-20479DCBCA8E}" dt="2023-11-22T10:56:56.973" v="2280"/>
          <ac:spMkLst>
            <pc:docMk/>
            <pc:sldMk cId="1919742960" sldId="2147475714"/>
            <ac:spMk id="657" creationId="{7C8BE220-6841-023B-4771-DDB736A39965}"/>
          </ac:spMkLst>
        </pc:spChg>
        <pc:spChg chg="add mod">
          <ac:chgData name="ALHAMMADI Rayan" userId="2693ed4d-fabb-406d-a744-69ffe8ca3f4b" providerId="ADAL" clId="{FA91606B-3B24-49DC-A24C-20479DCBCA8E}" dt="2023-11-22T10:56:56.973" v="2280"/>
          <ac:spMkLst>
            <pc:docMk/>
            <pc:sldMk cId="1919742960" sldId="2147475714"/>
            <ac:spMk id="658" creationId="{0C7D12BB-5E8B-CBC3-D85B-1ACE463FED91}"/>
          </ac:spMkLst>
        </pc:spChg>
        <pc:spChg chg="add mod">
          <ac:chgData name="ALHAMMADI Rayan" userId="2693ed4d-fabb-406d-a744-69ffe8ca3f4b" providerId="ADAL" clId="{FA91606B-3B24-49DC-A24C-20479DCBCA8E}" dt="2023-11-22T10:56:56.973" v="2280"/>
          <ac:spMkLst>
            <pc:docMk/>
            <pc:sldMk cId="1919742960" sldId="2147475714"/>
            <ac:spMk id="660" creationId="{6440910D-787F-5626-0632-FF1BC8E4D6A5}"/>
          </ac:spMkLst>
        </pc:spChg>
        <pc:spChg chg="add mod">
          <ac:chgData name="ALHAMMADI Rayan" userId="2693ed4d-fabb-406d-a744-69ffe8ca3f4b" providerId="ADAL" clId="{FA91606B-3B24-49DC-A24C-20479DCBCA8E}" dt="2023-11-22T10:56:56.973" v="2280"/>
          <ac:spMkLst>
            <pc:docMk/>
            <pc:sldMk cId="1919742960" sldId="2147475714"/>
            <ac:spMk id="661" creationId="{2716775B-88A7-91AC-3D68-C957863D2C58}"/>
          </ac:spMkLst>
        </pc:spChg>
        <pc:spChg chg="add mod">
          <ac:chgData name="ALHAMMADI Rayan" userId="2693ed4d-fabb-406d-a744-69ffe8ca3f4b" providerId="ADAL" clId="{FA91606B-3B24-49DC-A24C-20479DCBCA8E}" dt="2023-11-22T10:56:56.973" v="2280"/>
          <ac:spMkLst>
            <pc:docMk/>
            <pc:sldMk cId="1919742960" sldId="2147475714"/>
            <ac:spMk id="664" creationId="{6180A7EA-B586-3313-26D3-B76213FB289B}"/>
          </ac:spMkLst>
        </pc:spChg>
        <pc:spChg chg="add mod">
          <ac:chgData name="ALHAMMADI Rayan" userId="2693ed4d-fabb-406d-a744-69ffe8ca3f4b" providerId="ADAL" clId="{FA91606B-3B24-49DC-A24C-20479DCBCA8E}" dt="2023-11-22T10:56:56.973" v="2280"/>
          <ac:spMkLst>
            <pc:docMk/>
            <pc:sldMk cId="1919742960" sldId="2147475714"/>
            <ac:spMk id="665" creationId="{5C733049-9FA5-A1B1-09CA-AF8A3F8C950D}"/>
          </ac:spMkLst>
        </pc:spChg>
        <pc:spChg chg="add mod">
          <ac:chgData name="ALHAMMADI Rayan" userId="2693ed4d-fabb-406d-a744-69ffe8ca3f4b" providerId="ADAL" clId="{FA91606B-3B24-49DC-A24C-20479DCBCA8E}" dt="2023-11-22T10:56:56.973" v="2280"/>
          <ac:spMkLst>
            <pc:docMk/>
            <pc:sldMk cId="1919742960" sldId="2147475714"/>
            <ac:spMk id="667" creationId="{2B76752B-F650-DD43-6DE8-E1FF35F9F6D1}"/>
          </ac:spMkLst>
        </pc:spChg>
        <pc:spChg chg="add mod">
          <ac:chgData name="ALHAMMADI Rayan" userId="2693ed4d-fabb-406d-a744-69ffe8ca3f4b" providerId="ADAL" clId="{FA91606B-3B24-49DC-A24C-20479DCBCA8E}" dt="2023-11-22T10:56:56.973" v="2280"/>
          <ac:spMkLst>
            <pc:docMk/>
            <pc:sldMk cId="1919742960" sldId="2147475714"/>
            <ac:spMk id="668" creationId="{88F96917-5AA6-4A32-30C8-2FD69DEF8599}"/>
          </ac:spMkLst>
        </pc:spChg>
        <pc:spChg chg="add mod">
          <ac:chgData name="ALHAMMADI Rayan" userId="2693ed4d-fabb-406d-a744-69ffe8ca3f4b" providerId="ADAL" clId="{FA91606B-3B24-49DC-A24C-20479DCBCA8E}" dt="2023-11-22T10:56:56.973" v="2280"/>
          <ac:spMkLst>
            <pc:docMk/>
            <pc:sldMk cId="1919742960" sldId="2147475714"/>
            <ac:spMk id="670" creationId="{1C78AB4D-41F4-95B7-5D20-718197888B3A}"/>
          </ac:spMkLst>
        </pc:spChg>
        <pc:spChg chg="add mod">
          <ac:chgData name="ALHAMMADI Rayan" userId="2693ed4d-fabb-406d-a744-69ffe8ca3f4b" providerId="ADAL" clId="{FA91606B-3B24-49DC-A24C-20479DCBCA8E}" dt="2023-11-22T10:56:56.973" v="2280"/>
          <ac:spMkLst>
            <pc:docMk/>
            <pc:sldMk cId="1919742960" sldId="2147475714"/>
            <ac:spMk id="671" creationId="{9C21931E-ED39-A0C8-71CD-C52422E60221}"/>
          </ac:spMkLst>
        </pc:spChg>
        <pc:spChg chg="add mod">
          <ac:chgData name="ALHAMMADI Rayan" userId="2693ed4d-fabb-406d-a744-69ffe8ca3f4b" providerId="ADAL" clId="{FA91606B-3B24-49DC-A24C-20479DCBCA8E}" dt="2023-11-22T10:56:56.973" v="2280"/>
          <ac:spMkLst>
            <pc:docMk/>
            <pc:sldMk cId="1919742960" sldId="2147475714"/>
            <ac:spMk id="673" creationId="{8E34E9EB-AF9A-EE2C-7638-50DDBFFF207D}"/>
          </ac:spMkLst>
        </pc:spChg>
        <pc:spChg chg="add mod">
          <ac:chgData name="ALHAMMADI Rayan" userId="2693ed4d-fabb-406d-a744-69ffe8ca3f4b" providerId="ADAL" clId="{FA91606B-3B24-49DC-A24C-20479DCBCA8E}" dt="2023-11-22T10:56:56.973" v="2280"/>
          <ac:spMkLst>
            <pc:docMk/>
            <pc:sldMk cId="1919742960" sldId="2147475714"/>
            <ac:spMk id="675" creationId="{90988DFC-A844-AA76-9267-033B17C231A9}"/>
          </ac:spMkLst>
        </pc:spChg>
        <pc:spChg chg="add mod">
          <ac:chgData name="ALHAMMADI Rayan" userId="2693ed4d-fabb-406d-a744-69ffe8ca3f4b" providerId="ADAL" clId="{FA91606B-3B24-49DC-A24C-20479DCBCA8E}" dt="2023-11-22T10:56:56.973" v="2280"/>
          <ac:spMkLst>
            <pc:docMk/>
            <pc:sldMk cId="1919742960" sldId="2147475714"/>
            <ac:spMk id="676" creationId="{F7473C0D-5D78-3E91-9CE6-C8464283A1E7}"/>
          </ac:spMkLst>
        </pc:spChg>
        <pc:spChg chg="add mod">
          <ac:chgData name="ALHAMMADI Rayan" userId="2693ed4d-fabb-406d-a744-69ffe8ca3f4b" providerId="ADAL" clId="{FA91606B-3B24-49DC-A24C-20479DCBCA8E}" dt="2023-11-22T10:56:56.973" v="2280"/>
          <ac:spMkLst>
            <pc:docMk/>
            <pc:sldMk cId="1919742960" sldId="2147475714"/>
            <ac:spMk id="679" creationId="{D1B760E7-A4FB-E216-0AFF-265FB803C641}"/>
          </ac:spMkLst>
        </pc:spChg>
        <pc:spChg chg="add mod">
          <ac:chgData name="ALHAMMADI Rayan" userId="2693ed4d-fabb-406d-a744-69ffe8ca3f4b" providerId="ADAL" clId="{FA91606B-3B24-49DC-A24C-20479DCBCA8E}" dt="2023-11-22T10:56:56.973" v="2280"/>
          <ac:spMkLst>
            <pc:docMk/>
            <pc:sldMk cId="1919742960" sldId="2147475714"/>
            <ac:spMk id="681" creationId="{7D3224DF-5712-95A2-4AB3-987FA28D23E5}"/>
          </ac:spMkLst>
        </pc:spChg>
        <pc:spChg chg="add mod">
          <ac:chgData name="ALHAMMADI Rayan" userId="2693ed4d-fabb-406d-a744-69ffe8ca3f4b" providerId="ADAL" clId="{FA91606B-3B24-49DC-A24C-20479DCBCA8E}" dt="2023-11-22T10:56:56.973" v="2280"/>
          <ac:spMkLst>
            <pc:docMk/>
            <pc:sldMk cId="1919742960" sldId="2147475714"/>
            <ac:spMk id="682" creationId="{01304430-5B0B-3A6F-836C-060A3D2D4DD4}"/>
          </ac:spMkLst>
        </pc:spChg>
        <pc:spChg chg="add mod">
          <ac:chgData name="ALHAMMADI Rayan" userId="2693ed4d-fabb-406d-a744-69ffe8ca3f4b" providerId="ADAL" clId="{FA91606B-3B24-49DC-A24C-20479DCBCA8E}" dt="2023-11-22T10:56:56.973" v="2280"/>
          <ac:spMkLst>
            <pc:docMk/>
            <pc:sldMk cId="1919742960" sldId="2147475714"/>
            <ac:spMk id="685" creationId="{3A306C81-D41E-EC9F-E289-FE65953D89E9}"/>
          </ac:spMkLst>
        </pc:spChg>
        <pc:spChg chg="add mod">
          <ac:chgData name="ALHAMMADI Rayan" userId="2693ed4d-fabb-406d-a744-69ffe8ca3f4b" providerId="ADAL" clId="{FA91606B-3B24-49DC-A24C-20479DCBCA8E}" dt="2023-11-22T10:56:56.973" v="2280"/>
          <ac:spMkLst>
            <pc:docMk/>
            <pc:sldMk cId="1919742960" sldId="2147475714"/>
            <ac:spMk id="687" creationId="{2BF058CE-E1CB-9A88-E14B-EDB53621FAF8}"/>
          </ac:spMkLst>
        </pc:spChg>
        <pc:spChg chg="add mod">
          <ac:chgData name="ALHAMMADI Rayan" userId="2693ed4d-fabb-406d-a744-69ffe8ca3f4b" providerId="ADAL" clId="{FA91606B-3B24-49DC-A24C-20479DCBCA8E}" dt="2023-11-22T10:57:26.554" v="2283" actId="207"/>
          <ac:spMkLst>
            <pc:docMk/>
            <pc:sldMk cId="1919742960" sldId="2147475714"/>
            <ac:spMk id="688" creationId="{84B1855A-088D-4A92-2507-1CD550C4B1B4}"/>
          </ac:spMkLst>
        </pc:spChg>
        <pc:grpChg chg="add mod">
          <ac:chgData name="ALHAMMADI Rayan" userId="2693ed4d-fabb-406d-a744-69ffe8ca3f4b" providerId="ADAL" clId="{FA91606B-3B24-49DC-A24C-20479DCBCA8E}" dt="2023-11-22T10:56:56.973" v="2280"/>
          <ac:grpSpMkLst>
            <pc:docMk/>
            <pc:sldMk cId="1919742960" sldId="2147475714"/>
            <ac:grpSpMk id="6" creationId="{CF813529-027A-5369-AECB-B477054AFB93}"/>
          </ac:grpSpMkLst>
        </pc:grpChg>
        <pc:grpChg chg="mod">
          <ac:chgData name="ALHAMMADI Rayan" userId="2693ed4d-fabb-406d-a744-69ffe8ca3f4b" providerId="ADAL" clId="{FA91606B-3B24-49DC-A24C-20479DCBCA8E}" dt="2023-11-22T10:56:56.973" v="2280"/>
          <ac:grpSpMkLst>
            <pc:docMk/>
            <pc:sldMk cId="1919742960" sldId="2147475714"/>
            <ac:grpSpMk id="7" creationId="{05105AF9-A336-DFC3-1728-B3C7C40C387A}"/>
          </ac:grpSpMkLst>
        </pc:grpChg>
        <pc:grpChg chg="mod">
          <ac:chgData name="ALHAMMADI Rayan" userId="2693ed4d-fabb-406d-a744-69ffe8ca3f4b" providerId="ADAL" clId="{FA91606B-3B24-49DC-A24C-20479DCBCA8E}" dt="2023-11-22T10:56:56.973" v="2280"/>
          <ac:grpSpMkLst>
            <pc:docMk/>
            <pc:sldMk cId="1919742960" sldId="2147475714"/>
            <ac:grpSpMk id="8" creationId="{693FCF43-0D69-A24B-783F-327F81960612}"/>
          </ac:grpSpMkLst>
        </pc:grpChg>
        <pc:grpChg chg="mod">
          <ac:chgData name="ALHAMMADI Rayan" userId="2693ed4d-fabb-406d-a744-69ffe8ca3f4b" providerId="ADAL" clId="{FA91606B-3B24-49DC-A24C-20479DCBCA8E}" dt="2023-11-22T10:56:56.973" v="2280"/>
          <ac:grpSpMkLst>
            <pc:docMk/>
            <pc:sldMk cId="1919742960" sldId="2147475714"/>
            <ac:grpSpMk id="9" creationId="{B8D1C94F-3035-AA09-8D86-D8B3F8A7CEAC}"/>
          </ac:grpSpMkLst>
        </pc:grpChg>
        <pc:grpChg chg="mod">
          <ac:chgData name="ALHAMMADI Rayan" userId="2693ed4d-fabb-406d-a744-69ffe8ca3f4b" providerId="ADAL" clId="{FA91606B-3B24-49DC-A24C-20479DCBCA8E}" dt="2023-11-22T10:56:56.973" v="2280"/>
          <ac:grpSpMkLst>
            <pc:docMk/>
            <pc:sldMk cId="1919742960" sldId="2147475714"/>
            <ac:grpSpMk id="10" creationId="{CBE2145D-92C2-9ECC-C11F-B8D1C809A192}"/>
          </ac:grpSpMkLst>
        </pc:grpChg>
        <pc:grpChg chg="del">
          <ac:chgData name="ALHAMMADI Rayan" userId="2693ed4d-fabb-406d-a744-69ffe8ca3f4b" providerId="ADAL" clId="{FA91606B-3B24-49DC-A24C-20479DCBCA8E}" dt="2023-11-22T10:56:28.266" v="2271" actId="478"/>
          <ac:grpSpMkLst>
            <pc:docMk/>
            <pc:sldMk cId="1919742960" sldId="2147475714"/>
            <ac:grpSpMk id="38" creationId="{B8C64B59-DB6A-F502-949D-1E22228ED807}"/>
          </ac:grpSpMkLst>
        </pc:grpChg>
        <pc:grpChg chg="del">
          <ac:chgData name="ALHAMMADI Rayan" userId="2693ed4d-fabb-406d-a744-69ffe8ca3f4b" providerId="ADAL" clId="{FA91606B-3B24-49DC-A24C-20479DCBCA8E}" dt="2023-11-22T10:56:28.266" v="2271" actId="478"/>
          <ac:grpSpMkLst>
            <pc:docMk/>
            <pc:sldMk cId="1919742960" sldId="2147475714"/>
            <ac:grpSpMk id="42" creationId="{9E711071-DAFB-FD8B-E33F-65D8FA96DF4B}"/>
          </ac:grpSpMkLst>
        </pc:grpChg>
        <pc:grpChg chg="del">
          <ac:chgData name="ALHAMMADI Rayan" userId="2693ed4d-fabb-406d-a744-69ffe8ca3f4b" providerId="ADAL" clId="{FA91606B-3B24-49DC-A24C-20479DCBCA8E}" dt="2023-11-22T10:56:28.266" v="2271" actId="478"/>
          <ac:grpSpMkLst>
            <pc:docMk/>
            <pc:sldMk cId="1919742960" sldId="2147475714"/>
            <ac:grpSpMk id="46" creationId="{F358D2CF-2F82-85D8-37D3-A4BCCEAA30CB}"/>
          </ac:grpSpMkLst>
        </pc:grpChg>
        <pc:grpChg chg="del">
          <ac:chgData name="ALHAMMADI Rayan" userId="2693ed4d-fabb-406d-a744-69ffe8ca3f4b" providerId="ADAL" clId="{FA91606B-3B24-49DC-A24C-20479DCBCA8E}" dt="2023-11-22T10:56:28.266" v="2271" actId="478"/>
          <ac:grpSpMkLst>
            <pc:docMk/>
            <pc:sldMk cId="1919742960" sldId="2147475714"/>
            <ac:grpSpMk id="50" creationId="{4EF7E6CF-4A37-810D-2CAE-0E9A12DC3FDE}"/>
          </ac:grpSpMkLst>
        </pc:grpChg>
        <pc:grpChg chg="del">
          <ac:chgData name="ALHAMMADI Rayan" userId="2693ed4d-fabb-406d-a744-69ffe8ca3f4b" providerId="ADAL" clId="{FA91606B-3B24-49DC-A24C-20479DCBCA8E}" dt="2023-11-22T10:56:28.266" v="2271" actId="478"/>
          <ac:grpSpMkLst>
            <pc:docMk/>
            <pc:sldMk cId="1919742960" sldId="2147475714"/>
            <ac:grpSpMk id="54" creationId="{942BE979-B602-D661-5F65-FDDF967F2E87}"/>
          </ac:grpSpMkLst>
        </pc:grpChg>
        <pc:grpChg chg="del">
          <ac:chgData name="ALHAMMADI Rayan" userId="2693ed4d-fabb-406d-a744-69ffe8ca3f4b" providerId="ADAL" clId="{FA91606B-3B24-49DC-A24C-20479DCBCA8E}" dt="2023-11-22T10:56:28.266" v="2271" actId="478"/>
          <ac:grpSpMkLst>
            <pc:docMk/>
            <pc:sldMk cId="1919742960" sldId="2147475714"/>
            <ac:grpSpMk id="59" creationId="{91061A6A-2E37-C710-95C8-611997FD39E7}"/>
          </ac:grpSpMkLst>
        </pc:grpChg>
        <pc:picChg chg="del">
          <ac:chgData name="ALHAMMADI Rayan" userId="2693ed4d-fabb-406d-a744-69ffe8ca3f4b" providerId="ADAL" clId="{FA91606B-3B24-49DC-A24C-20479DCBCA8E}" dt="2023-11-22T10:56:20.298" v="2270" actId="478"/>
          <ac:picMkLst>
            <pc:docMk/>
            <pc:sldMk cId="1919742960" sldId="2147475714"/>
            <ac:picMk id="85" creationId="{4BECAC64-BC49-7B54-4D32-EEB7457D8F55}"/>
          </ac:picMkLst>
        </pc:picChg>
        <pc:cxnChg chg="add mod">
          <ac:chgData name="ALHAMMADI Rayan" userId="2693ed4d-fabb-406d-a744-69ffe8ca3f4b" providerId="ADAL" clId="{FA91606B-3B24-49DC-A24C-20479DCBCA8E}" dt="2023-11-22T10:56:14.606" v="2269" actId="14100"/>
          <ac:cxnSpMkLst>
            <pc:docMk/>
            <pc:sldMk cId="1919742960" sldId="2147475714"/>
            <ac:cxnSpMk id="3" creationId="{6AEF80DE-7C2D-A39C-8233-28901003AD7E}"/>
          </ac:cxnSpMkLst>
        </pc:cxnChg>
        <pc:cxnChg chg="del">
          <ac:chgData name="ALHAMMADI Rayan" userId="2693ed4d-fabb-406d-a744-69ffe8ca3f4b" providerId="ADAL" clId="{FA91606B-3B24-49DC-A24C-20479DCBCA8E}" dt="2023-11-22T10:56:28.266" v="2271" actId="478"/>
          <ac:cxnSpMkLst>
            <pc:docMk/>
            <pc:sldMk cId="1919742960" sldId="2147475714"/>
            <ac:cxnSpMk id="34" creationId="{B4ED8622-4F7E-E266-9F94-D3AC30309510}"/>
          </ac:cxnSpMkLst>
        </pc:cxnChg>
        <pc:cxnChg chg="add mod">
          <ac:chgData name="ALHAMMADI Rayan" userId="2693ed4d-fabb-406d-a744-69ffe8ca3f4b" providerId="ADAL" clId="{FA91606B-3B24-49DC-A24C-20479DCBCA8E}" dt="2023-11-22T10:56:56.973" v="2280"/>
          <ac:cxnSpMkLst>
            <pc:docMk/>
            <pc:sldMk cId="1919742960" sldId="2147475714"/>
            <ac:cxnSpMk id="659" creationId="{237E792C-9B54-9307-270D-195574C937DD}"/>
          </ac:cxnSpMkLst>
        </pc:cxnChg>
        <pc:cxnChg chg="add mod">
          <ac:chgData name="ALHAMMADI Rayan" userId="2693ed4d-fabb-406d-a744-69ffe8ca3f4b" providerId="ADAL" clId="{FA91606B-3B24-49DC-A24C-20479DCBCA8E}" dt="2023-11-22T10:56:56.973" v="2280"/>
          <ac:cxnSpMkLst>
            <pc:docMk/>
            <pc:sldMk cId="1919742960" sldId="2147475714"/>
            <ac:cxnSpMk id="662" creationId="{01680E72-AC60-08C3-DBF3-4969CBA9DDFD}"/>
          </ac:cxnSpMkLst>
        </pc:cxnChg>
        <pc:cxnChg chg="add mod">
          <ac:chgData name="ALHAMMADI Rayan" userId="2693ed4d-fabb-406d-a744-69ffe8ca3f4b" providerId="ADAL" clId="{FA91606B-3B24-49DC-A24C-20479DCBCA8E}" dt="2023-11-22T10:56:56.973" v="2280"/>
          <ac:cxnSpMkLst>
            <pc:docMk/>
            <pc:sldMk cId="1919742960" sldId="2147475714"/>
            <ac:cxnSpMk id="663" creationId="{F7B653A4-EFE7-9C4C-DCFD-F2A532F837A2}"/>
          </ac:cxnSpMkLst>
        </pc:cxnChg>
        <pc:cxnChg chg="add mod">
          <ac:chgData name="ALHAMMADI Rayan" userId="2693ed4d-fabb-406d-a744-69ffe8ca3f4b" providerId="ADAL" clId="{FA91606B-3B24-49DC-A24C-20479DCBCA8E}" dt="2023-11-22T10:56:56.973" v="2280"/>
          <ac:cxnSpMkLst>
            <pc:docMk/>
            <pc:sldMk cId="1919742960" sldId="2147475714"/>
            <ac:cxnSpMk id="666" creationId="{065B265C-A31A-5D95-81A3-CE587BF9D5DD}"/>
          </ac:cxnSpMkLst>
        </pc:cxnChg>
        <pc:cxnChg chg="add mod">
          <ac:chgData name="ALHAMMADI Rayan" userId="2693ed4d-fabb-406d-a744-69ffe8ca3f4b" providerId="ADAL" clId="{FA91606B-3B24-49DC-A24C-20479DCBCA8E}" dt="2023-11-22T10:56:56.973" v="2280"/>
          <ac:cxnSpMkLst>
            <pc:docMk/>
            <pc:sldMk cId="1919742960" sldId="2147475714"/>
            <ac:cxnSpMk id="669" creationId="{9C8B21BB-0683-23F4-E463-61CC7D903158}"/>
          </ac:cxnSpMkLst>
        </pc:cxnChg>
        <pc:cxnChg chg="add mod">
          <ac:chgData name="ALHAMMADI Rayan" userId="2693ed4d-fabb-406d-a744-69ffe8ca3f4b" providerId="ADAL" clId="{FA91606B-3B24-49DC-A24C-20479DCBCA8E}" dt="2023-11-22T10:56:56.973" v="2280"/>
          <ac:cxnSpMkLst>
            <pc:docMk/>
            <pc:sldMk cId="1919742960" sldId="2147475714"/>
            <ac:cxnSpMk id="672" creationId="{C43AA523-761E-076E-92FC-F3BE3FC1BAB3}"/>
          </ac:cxnSpMkLst>
        </pc:cxnChg>
        <pc:cxnChg chg="add mod">
          <ac:chgData name="ALHAMMADI Rayan" userId="2693ed4d-fabb-406d-a744-69ffe8ca3f4b" providerId="ADAL" clId="{FA91606B-3B24-49DC-A24C-20479DCBCA8E}" dt="2023-11-22T10:56:56.973" v="2280"/>
          <ac:cxnSpMkLst>
            <pc:docMk/>
            <pc:sldMk cId="1919742960" sldId="2147475714"/>
            <ac:cxnSpMk id="674" creationId="{8B09D07C-698F-A93C-7758-230128CB89D1}"/>
          </ac:cxnSpMkLst>
        </pc:cxnChg>
        <pc:cxnChg chg="add mod">
          <ac:chgData name="ALHAMMADI Rayan" userId="2693ed4d-fabb-406d-a744-69ffe8ca3f4b" providerId="ADAL" clId="{FA91606B-3B24-49DC-A24C-20479DCBCA8E}" dt="2023-11-22T10:56:56.973" v="2280"/>
          <ac:cxnSpMkLst>
            <pc:docMk/>
            <pc:sldMk cId="1919742960" sldId="2147475714"/>
            <ac:cxnSpMk id="677" creationId="{A22DD500-4A6B-94A7-41A5-0CEC3D15EA88}"/>
          </ac:cxnSpMkLst>
        </pc:cxnChg>
        <pc:cxnChg chg="add mod">
          <ac:chgData name="ALHAMMADI Rayan" userId="2693ed4d-fabb-406d-a744-69ffe8ca3f4b" providerId="ADAL" clId="{FA91606B-3B24-49DC-A24C-20479DCBCA8E}" dt="2023-11-22T10:56:56.973" v="2280"/>
          <ac:cxnSpMkLst>
            <pc:docMk/>
            <pc:sldMk cId="1919742960" sldId="2147475714"/>
            <ac:cxnSpMk id="678" creationId="{05D1343C-E9E0-6EE4-7471-8BC43DC00814}"/>
          </ac:cxnSpMkLst>
        </pc:cxnChg>
        <pc:cxnChg chg="add mod">
          <ac:chgData name="ALHAMMADI Rayan" userId="2693ed4d-fabb-406d-a744-69ffe8ca3f4b" providerId="ADAL" clId="{FA91606B-3B24-49DC-A24C-20479DCBCA8E}" dt="2023-11-22T10:56:56.973" v="2280"/>
          <ac:cxnSpMkLst>
            <pc:docMk/>
            <pc:sldMk cId="1919742960" sldId="2147475714"/>
            <ac:cxnSpMk id="680" creationId="{352DBD94-C986-3793-C0D8-CC0A825145A4}"/>
          </ac:cxnSpMkLst>
        </pc:cxnChg>
        <pc:cxnChg chg="add mod">
          <ac:chgData name="ALHAMMADI Rayan" userId="2693ed4d-fabb-406d-a744-69ffe8ca3f4b" providerId="ADAL" clId="{FA91606B-3B24-49DC-A24C-20479DCBCA8E}" dt="2023-11-22T10:56:56.973" v="2280"/>
          <ac:cxnSpMkLst>
            <pc:docMk/>
            <pc:sldMk cId="1919742960" sldId="2147475714"/>
            <ac:cxnSpMk id="683" creationId="{A074FABA-21F2-643E-7EFA-F430638707D1}"/>
          </ac:cxnSpMkLst>
        </pc:cxnChg>
        <pc:cxnChg chg="add mod">
          <ac:chgData name="ALHAMMADI Rayan" userId="2693ed4d-fabb-406d-a744-69ffe8ca3f4b" providerId="ADAL" clId="{FA91606B-3B24-49DC-A24C-20479DCBCA8E}" dt="2023-11-22T10:56:56.973" v="2280"/>
          <ac:cxnSpMkLst>
            <pc:docMk/>
            <pc:sldMk cId="1919742960" sldId="2147475714"/>
            <ac:cxnSpMk id="684" creationId="{88246CF0-CC91-3C8E-2095-086993FF9369}"/>
          </ac:cxnSpMkLst>
        </pc:cxnChg>
        <pc:cxnChg chg="add mod">
          <ac:chgData name="ALHAMMADI Rayan" userId="2693ed4d-fabb-406d-a744-69ffe8ca3f4b" providerId="ADAL" clId="{FA91606B-3B24-49DC-A24C-20479DCBCA8E}" dt="2023-11-22T10:56:56.973" v="2280"/>
          <ac:cxnSpMkLst>
            <pc:docMk/>
            <pc:sldMk cId="1919742960" sldId="2147475714"/>
            <ac:cxnSpMk id="686" creationId="{2A32FC81-0CB7-8071-9AB2-42349009A6BB}"/>
          </ac:cxnSpMkLst>
        </pc:cxnChg>
      </pc:sldChg>
      <pc:sldChg chg="del">
        <pc:chgData name="ALHAMMADI Rayan" userId="2693ed4d-fabb-406d-a744-69ffe8ca3f4b" providerId="ADAL" clId="{FA91606B-3B24-49DC-A24C-20479DCBCA8E}" dt="2023-11-22T11:47:28.912" v="3900" actId="47"/>
        <pc:sldMkLst>
          <pc:docMk/>
          <pc:sldMk cId="240965197" sldId="2147475716"/>
        </pc:sldMkLst>
      </pc:sldChg>
      <pc:sldChg chg="del">
        <pc:chgData name="ALHAMMADI Rayan" userId="2693ed4d-fabb-406d-a744-69ffe8ca3f4b" providerId="ADAL" clId="{FA91606B-3B24-49DC-A24C-20479DCBCA8E}" dt="2023-11-22T11:47:23.846" v="3898" actId="47"/>
        <pc:sldMkLst>
          <pc:docMk/>
          <pc:sldMk cId="1012966300" sldId="2147475717"/>
        </pc:sldMkLst>
      </pc:sldChg>
      <pc:sldChg chg="del">
        <pc:chgData name="ALHAMMADI Rayan" userId="2693ed4d-fabb-406d-a744-69ffe8ca3f4b" providerId="ADAL" clId="{FA91606B-3B24-49DC-A24C-20479DCBCA8E}" dt="2023-11-22T11:47:31.740" v="3903" actId="47"/>
        <pc:sldMkLst>
          <pc:docMk/>
          <pc:sldMk cId="2967740122" sldId="2147475718"/>
        </pc:sldMkLst>
      </pc:sldChg>
      <pc:sldChg chg="del">
        <pc:chgData name="ALHAMMADI Rayan" userId="2693ed4d-fabb-406d-a744-69ffe8ca3f4b" providerId="ADAL" clId="{FA91606B-3B24-49DC-A24C-20479DCBCA8E}" dt="2023-11-22T11:47:32.511" v="3904" actId="47"/>
        <pc:sldMkLst>
          <pc:docMk/>
          <pc:sldMk cId="385127307" sldId="2147475719"/>
        </pc:sldMkLst>
      </pc:sldChg>
      <pc:sldChg chg="del">
        <pc:chgData name="ALHAMMADI Rayan" userId="2693ed4d-fabb-406d-a744-69ffe8ca3f4b" providerId="ADAL" clId="{FA91606B-3B24-49DC-A24C-20479DCBCA8E}" dt="2023-11-22T11:47:33.259" v="3905" actId="47"/>
        <pc:sldMkLst>
          <pc:docMk/>
          <pc:sldMk cId="1974814814" sldId="2147475720"/>
        </pc:sldMkLst>
      </pc:sldChg>
      <pc:sldChg chg="del">
        <pc:chgData name="ALHAMMADI Rayan" userId="2693ed4d-fabb-406d-a744-69ffe8ca3f4b" providerId="ADAL" clId="{FA91606B-3B24-49DC-A24C-20479DCBCA8E}" dt="2023-11-22T11:47:30.033" v="3901" actId="47"/>
        <pc:sldMkLst>
          <pc:docMk/>
          <pc:sldMk cId="2230657902" sldId="2147475721"/>
        </pc:sldMkLst>
      </pc:sldChg>
      <pc:sldChg chg="del">
        <pc:chgData name="ALHAMMADI Rayan" userId="2693ed4d-fabb-406d-a744-69ffe8ca3f4b" providerId="ADAL" clId="{FA91606B-3B24-49DC-A24C-20479DCBCA8E}" dt="2023-11-22T11:47:34.183" v="3906" actId="47"/>
        <pc:sldMkLst>
          <pc:docMk/>
          <pc:sldMk cId="2556019200" sldId="2147475722"/>
        </pc:sldMkLst>
      </pc:sldChg>
      <pc:sldChg chg="del">
        <pc:chgData name="ALHAMMADI Rayan" userId="2693ed4d-fabb-406d-a744-69ffe8ca3f4b" providerId="ADAL" clId="{FA91606B-3B24-49DC-A24C-20479DCBCA8E}" dt="2023-11-22T11:47:34.809" v="3907" actId="47"/>
        <pc:sldMkLst>
          <pc:docMk/>
          <pc:sldMk cId="1357444418" sldId="2147475723"/>
        </pc:sldMkLst>
      </pc:sldChg>
      <pc:sldChg chg="del">
        <pc:chgData name="ALHAMMADI Rayan" userId="2693ed4d-fabb-406d-a744-69ffe8ca3f4b" providerId="ADAL" clId="{FA91606B-3B24-49DC-A24C-20479DCBCA8E}" dt="2023-11-22T11:47:35.695" v="3908" actId="47"/>
        <pc:sldMkLst>
          <pc:docMk/>
          <pc:sldMk cId="3506045876" sldId="2147475724"/>
        </pc:sldMkLst>
      </pc:sldChg>
      <pc:sldChg chg="del">
        <pc:chgData name="ALHAMMADI Rayan" userId="2693ed4d-fabb-406d-a744-69ffe8ca3f4b" providerId="ADAL" clId="{FA91606B-3B24-49DC-A24C-20479DCBCA8E}" dt="2023-11-22T11:47:40.359" v="3910" actId="47"/>
        <pc:sldMkLst>
          <pc:docMk/>
          <pc:sldMk cId="2156730501" sldId="2147475725"/>
        </pc:sldMkLst>
      </pc:sldChg>
      <pc:sldChg chg="del">
        <pc:chgData name="ALHAMMADI Rayan" userId="2693ed4d-fabb-406d-a744-69ffe8ca3f4b" providerId="ADAL" clId="{FA91606B-3B24-49DC-A24C-20479DCBCA8E}" dt="2023-11-22T11:47:38.716" v="3909" actId="47"/>
        <pc:sldMkLst>
          <pc:docMk/>
          <pc:sldMk cId="2754120733" sldId="2147475726"/>
        </pc:sldMkLst>
      </pc:sldChg>
      <pc:sldChg chg="del">
        <pc:chgData name="ALHAMMADI Rayan" userId="2693ed4d-fabb-406d-a744-69ffe8ca3f4b" providerId="ADAL" clId="{FA91606B-3B24-49DC-A24C-20479DCBCA8E}" dt="2023-11-22T11:47:41.054" v="3911" actId="47"/>
        <pc:sldMkLst>
          <pc:docMk/>
          <pc:sldMk cId="177956080" sldId="2147475727"/>
        </pc:sldMkLst>
      </pc:sldChg>
      <pc:sldChg chg="del">
        <pc:chgData name="ALHAMMADI Rayan" userId="2693ed4d-fabb-406d-a744-69ffe8ca3f4b" providerId="ADAL" clId="{FA91606B-3B24-49DC-A24C-20479DCBCA8E}" dt="2023-11-22T11:47:43.870" v="3912" actId="47"/>
        <pc:sldMkLst>
          <pc:docMk/>
          <pc:sldMk cId="699429483" sldId="2147475728"/>
        </pc:sldMkLst>
      </pc:sldChg>
      <pc:sldChg chg="del">
        <pc:chgData name="ALHAMMADI Rayan" userId="2693ed4d-fabb-406d-a744-69ffe8ca3f4b" providerId="ADAL" clId="{FA91606B-3B24-49DC-A24C-20479DCBCA8E}" dt="2023-11-22T11:47:46.997" v="3916" actId="47"/>
        <pc:sldMkLst>
          <pc:docMk/>
          <pc:sldMk cId="1865884020" sldId="2147475729"/>
        </pc:sldMkLst>
      </pc:sldChg>
      <pc:sldChg chg="del">
        <pc:chgData name="ALHAMMADI Rayan" userId="2693ed4d-fabb-406d-a744-69ffe8ca3f4b" providerId="ADAL" clId="{FA91606B-3B24-49DC-A24C-20479DCBCA8E}" dt="2023-11-22T11:47:48.118" v="3917" actId="47"/>
        <pc:sldMkLst>
          <pc:docMk/>
          <pc:sldMk cId="2783119499" sldId="2147475730"/>
        </pc:sldMkLst>
      </pc:sldChg>
      <pc:sldChg chg="del">
        <pc:chgData name="ALHAMMADI Rayan" userId="2693ed4d-fabb-406d-a744-69ffe8ca3f4b" providerId="ADAL" clId="{FA91606B-3B24-49DC-A24C-20479DCBCA8E}" dt="2023-11-22T10:39:55.433" v="1883" actId="47"/>
        <pc:sldMkLst>
          <pc:docMk/>
          <pc:sldMk cId="1651605533" sldId="2147475731"/>
        </pc:sldMkLst>
      </pc:sldChg>
      <pc:sldChg chg="del">
        <pc:chgData name="ALHAMMADI Rayan" userId="2693ed4d-fabb-406d-a744-69ffe8ca3f4b" providerId="ADAL" clId="{FA91606B-3B24-49DC-A24C-20479DCBCA8E}" dt="2023-11-22T10:39:56.636" v="1884" actId="47"/>
        <pc:sldMkLst>
          <pc:docMk/>
          <pc:sldMk cId="1315411615" sldId="2147475732"/>
        </pc:sldMkLst>
      </pc:sldChg>
      <pc:sldChg chg="del">
        <pc:chgData name="ALHAMMADI Rayan" userId="2693ed4d-fabb-406d-a744-69ffe8ca3f4b" providerId="ADAL" clId="{FA91606B-3B24-49DC-A24C-20479DCBCA8E}" dt="2023-11-22T11:47:44.564" v="3913" actId="47"/>
        <pc:sldMkLst>
          <pc:docMk/>
          <pc:sldMk cId="148652494" sldId="2147475733"/>
        </pc:sldMkLst>
      </pc:sldChg>
      <pc:sldChg chg="del">
        <pc:chgData name="ALHAMMADI Rayan" userId="2693ed4d-fabb-406d-a744-69ffe8ca3f4b" providerId="ADAL" clId="{FA91606B-3B24-49DC-A24C-20479DCBCA8E}" dt="2023-11-22T11:47:45.575" v="3914" actId="47"/>
        <pc:sldMkLst>
          <pc:docMk/>
          <pc:sldMk cId="145321823" sldId="2147475734"/>
        </pc:sldMkLst>
      </pc:sldChg>
      <pc:sldChg chg="del">
        <pc:chgData name="ALHAMMADI Rayan" userId="2693ed4d-fabb-406d-a744-69ffe8ca3f4b" providerId="ADAL" clId="{FA91606B-3B24-49DC-A24C-20479DCBCA8E}" dt="2023-11-22T11:47:46.145" v="3915" actId="47"/>
        <pc:sldMkLst>
          <pc:docMk/>
          <pc:sldMk cId="3998363930" sldId="2147475735"/>
        </pc:sldMkLst>
      </pc:sldChg>
      <pc:sldChg chg="addSp delSp modSp mod ord">
        <pc:chgData name="ALHAMMADI Rayan" userId="2693ed4d-fabb-406d-a744-69ffe8ca3f4b" providerId="ADAL" clId="{FA91606B-3B24-49DC-A24C-20479DCBCA8E}" dt="2023-11-22T07:41:24.445" v="114"/>
        <pc:sldMkLst>
          <pc:docMk/>
          <pc:sldMk cId="1007446276" sldId="2147475736"/>
        </pc:sldMkLst>
        <pc:spChg chg="add del mod">
          <ac:chgData name="ALHAMMADI Rayan" userId="2693ed4d-fabb-406d-a744-69ffe8ca3f4b" providerId="ADAL" clId="{FA91606B-3B24-49DC-A24C-20479DCBCA8E}" dt="2023-11-22T07:41:18.621" v="112"/>
          <ac:spMkLst>
            <pc:docMk/>
            <pc:sldMk cId="1007446276" sldId="2147475736"/>
            <ac:spMk id="4" creationId="{FD908807-6EC0-8243-E166-1C156E06E8EF}"/>
          </ac:spMkLst>
        </pc:spChg>
        <pc:spChg chg="del">
          <ac:chgData name="ALHAMMADI Rayan" userId="2693ed4d-fabb-406d-a744-69ffe8ca3f4b" providerId="ADAL" clId="{FA91606B-3B24-49DC-A24C-20479DCBCA8E}" dt="2023-11-22T07:41:13.320" v="108" actId="478"/>
          <ac:spMkLst>
            <pc:docMk/>
            <pc:sldMk cId="1007446276" sldId="2147475736"/>
            <ac:spMk id="6" creationId="{2AAE04FC-DDEA-2FC4-5B1E-C6024C9F5B7B}"/>
          </ac:spMkLst>
        </pc:spChg>
        <pc:spChg chg="del">
          <ac:chgData name="ALHAMMADI Rayan" userId="2693ed4d-fabb-406d-a744-69ffe8ca3f4b" providerId="ADAL" clId="{FA91606B-3B24-49DC-A24C-20479DCBCA8E}" dt="2023-11-22T07:41:13.320" v="108" actId="478"/>
          <ac:spMkLst>
            <pc:docMk/>
            <pc:sldMk cId="1007446276" sldId="2147475736"/>
            <ac:spMk id="7" creationId="{28A0BBEC-82CC-4194-7776-7E95B6D705DB}"/>
          </ac:spMkLst>
        </pc:spChg>
        <pc:spChg chg="del">
          <ac:chgData name="ALHAMMADI Rayan" userId="2693ed4d-fabb-406d-a744-69ffe8ca3f4b" providerId="ADAL" clId="{FA91606B-3B24-49DC-A24C-20479DCBCA8E}" dt="2023-11-22T07:41:13.320" v="108" actId="478"/>
          <ac:spMkLst>
            <pc:docMk/>
            <pc:sldMk cId="1007446276" sldId="2147475736"/>
            <ac:spMk id="8" creationId="{81C50969-37CA-E82A-42A9-D897CA2BDAE9}"/>
          </ac:spMkLst>
        </pc:spChg>
        <pc:spChg chg="del">
          <ac:chgData name="ALHAMMADI Rayan" userId="2693ed4d-fabb-406d-a744-69ffe8ca3f4b" providerId="ADAL" clId="{FA91606B-3B24-49DC-A24C-20479DCBCA8E}" dt="2023-11-22T07:41:23.449" v="113" actId="478"/>
          <ac:spMkLst>
            <pc:docMk/>
            <pc:sldMk cId="1007446276" sldId="2147475736"/>
            <ac:spMk id="12" creationId="{FAFCBCB2-7750-73B3-4086-698D770AB847}"/>
          </ac:spMkLst>
        </pc:spChg>
        <pc:spChg chg="add mod">
          <ac:chgData name="ALHAMMADI Rayan" userId="2693ed4d-fabb-406d-a744-69ffe8ca3f4b" providerId="ADAL" clId="{FA91606B-3B24-49DC-A24C-20479DCBCA8E}" dt="2023-11-22T07:41:24.445" v="114"/>
          <ac:spMkLst>
            <pc:docMk/>
            <pc:sldMk cId="1007446276" sldId="2147475736"/>
            <ac:spMk id="14" creationId="{E14D33B2-1F4C-E62A-16BB-8E671EE51774}"/>
          </ac:spMkLst>
        </pc:spChg>
        <pc:spChg chg="del">
          <ac:chgData name="ALHAMMADI Rayan" userId="2693ed4d-fabb-406d-a744-69ffe8ca3f4b" providerId="ADAL" clId="{FA91606B-3B24-49DC-A24C-20479DCBCA8E}" dt="2023-11-22T07:41:16.957" v="110" actId="478"/>
          <ac:spMkLst>
            <pc:docMk/>
            <pc:sldMk cId="1007446276" sldId="2147475736"/>
            <ac:spMk id="23" creationId="{E46C3F45-8511-21FD-EB49-FFA79D3D728D}"/>
          </ac:spMkLst>
        </pc:spChg>
        <pc:spChg chg="del">
          <ac:chgData name="ALHAMMADI Rayan" userId="2693ed4d-fabb-406d-a744-69ffe8ca3f4b" providerId="ADAL" clId="{FA91606B-3B24-49DC-A24C-20479DCBCA8E}" dt="2023-11-22T07:41:16.957" v="110" actId="478"/>
          <ac:spMkLst>
            <pc:docMk/>
            <pc:sldMk cId="1007446276" sldId="2147475736"/>
            <ac:spMk id="24" creationId="{43761CAA-2D15-8E4C-0370-42AF00DCFDEE}"/>
          </ac:spMkLst>
        </pc:spChg>
        <pc:spChg chg="del">
          <ac:chgData name="ALHAMMADI Rayan" userId="2693ed4d-fabb-406d-a744-69ffe8ca3f4b" providerId="ADAL" clId="{FA91606B-3B24-49DC-A24C-20479DCBCA8E}" dt="2023-11-22T07:41:16.957" v="110" actId="478"/>
          <ac:spMkLst>
            <pc:docMk/>
            <pc:sldMk cId="1007446276" sldId="2147475736"/>
            <ac:spMk id="25" creationId="{10D292CF-5602-67A1-A758-669F518C69EA}"/>
          </ac:spMkLst>
        </pc:spChg>
        <pc:spChg chg="del">
          <ac:chgData name="ALHAMMADI Rayan" userId="2693ed4d-fabb-406d-a744-69ffe8ca3f4b" providerId="ADAL" clId="{FA91606B-3B24-49DC-A24C-20479DCBCA8E}" dt="2023-11-22T07:41:16.957" v="110" actId="478"/>
          <ac:spMkLst>
            <pc:docMk/>
            <pc:sldMk cId="1007446276" sldId="2147475736"/>
            <ac:spMk id="26" creationId="{8CB1BB3B-C58E-607E-B884-673A65C8DDB6}"/>
          </ac:spMkLst>
        </pc:spChg>
        <pc:spChg chg="del">
          <ac:chgData name="ALHAMMADI Rayan" userId="2693ed4d-fabb-406d-a744-69ffe8ca3f4b" providerId="ADAL" clId="{FA91606B-3B24-49DC-A24C-20479DCBCA8E}" dt="2023-11-22T07:41:16.957" v="110" actId="478"/>
          <ac:spMkLst>
            <pc:docMk/>
            <pc:sldMk cId="1007446276" sldId="2147475736"/>
            <ac:spMk id="27" creationId="{C964F565-38F6-6F85-A7DF-AFEB086CF470}"/>
          </ac:spMkLst>
        </pc:spChg>
        <pc:spChg chg="del">
          <ac:chgData name="ALHAMMADI Rayan" userId="2693ed4d-fabb-406d-a744-69ffe8ca3f4b" providerId="ADAL" clId="{FA91606B-3B24-49DC-A24C-20479DCBCA8E}" dt="2023-11-22T07:41:16.957" v="110" actId="478"/>
          <ac:spMkLst>
            <pc:docMk/>
            <pc:sldMk cId="1007446276" sldId="2147475736"/>
            <ac:spMk id="28" creationId="{969FF91A-AA3D-0767-4BC8-B64B45C80580}"/>
          </ac:spMkLst>
        </pc:spChg>
        <pc:spChg chg="del">
          <ac:chgData name="ALHAMMADI Rayan" userId="2693ed4d-fabb-406d-a744-69ffe8ca3f4b" providerId="ADAL" clId="{FA91606B-3B24-49DC-A24C-20479DCBCA8E}" dt="2023-11-22T07:41:16.957" v="110" actId="478"/>
          <ac:spMkLst>
            <pc:docMk/>
            <pc:sldMk cId="1007446276" sldId="2147475736"/>
            <ac:spMk id="29" creationId="{0912958E-41FF-FD9D-F9EF-22459856E803}"/>
          </ac:spMkLst>
        </pc:spChg>
        <pc:spChg chg="del">
          <ac:chgData name="ALHAMMADI Rayan" userId="2693ed4d-fabb-406d-a744-69ffe8ca3f4b" providerId="ADAL" clId="{FA91606B-3B24-49DC-A24C-20479DCBCA8E}" dt="2023-11-22T07:41:16.957" v="110" actId="478"/>
          <ac:spMkLst>
            <pc:docMk/>
            <pc:sldMk cId="1007446276" sldId="2147475736"/>
            <ac:spMk id="30" creationId="{C6539818-860D-B66E-9BF8-E6DEA02E7223}"/>
          </ac:spMkLst>
        </pc:spChg>
        <pc:picChg chg="add del mod">
          <ac:chgData name="ALHAMMADI Rayan" userId="2693ed4d-fabb-406d-a744-69ffe8ca3f4b" providerId="ADAL" clId="{FA91606B-3B24-49DC-A24C-20479DCBCA8E}" dt="2023-11-22T07:41:18.621" v="112"/>
          <ac:picMkLst>
            <pc:docMk/>
            <pc:sldMk cId="1007446276" sldId="2147475736"/>
            <ac:picMk id="3" creationId="{34542081-9250-9390-3364-9CD1BA0E6DD0}"/>
          </ac:picMkLst>
        </pc:picChg>
        <pc:picChg chg="del">
          <ac:chgData name="ALHAMMADI Rayan" userId="2693ed4d-fabb-406d-a744-69ffe8ca3f4b" providerId="ADAL" clId="{FA91606B-3B24-49DC-A24C-20479DCBCA8E}" dt="2023-11-22T07:41:10.812" v="107" actId="478"/>
          <ac:picMkLst>
            <pc:docMk/>
            <pc:sldMk cId="1007446276" sldId="2147475736"/>
            <ac:picMk id="5" creationId="{0437D732-B3F3-3B06-F06E-B141E0BC0510}"/>
          </ac:picMkLst>
        </pc:picChg>
        <pc:picChg chg="del">
          <ac:chgData name="ALHAMMADI Rayan" userId="2693ed4d-fabb-406d-a744-69ffe8ca3f4b" providerId="ADAL" clId="{FA91606B-3B24-49DC-A24C-20479DCBCA8E}" dt="2023-11-22T07:41:14.890" v="109" actId="478"/>
          <ac:picMkLst>
            <pc:docMk/>
            <pc:sldMk cId="1007446276" sldId="2147475736"/>
            <ac:picMk id="9" creationId="{1F0F0105-B629-DED0-381C-0CAEB1A55C10}"/>
          </ac:picMkLst>
        </pc:picChg>
        <pc:picChg chg="add mod">
          <ac:chgData name="ALHAMMADI Rayan" userId="2693ed4d-fabb-406d-a744-69ffe8ca3f4b" providerId="ADAL" clId="{FA91606B-3B24-49DC-A24C-20479DCBCA8E}" dt="2023-11-22T07:41:24.445" v="114"/>
          <ac:picMkLst>
            <pc:docMk/>
            <pc:sldMk cId="1007446276" sldId="2147475736"/>
            <ac:picMk id="13" creationId="{EF04E590-77AC-F214-0C3A-796CCEE83F2D}"/>
          </ac:picMkLst>
        </pc:picChg>
        <pc:cxnChg chg="del">
          <ac:chgData name="ALHAMMADI Rayan" userId="2693ed4d-fabb-406d-a744-69ffe8ca3f4b" providerId="ADAL" clId="{FA91606B-3B24-49DC-A24C-20479DCBCA8E}" dt="2023-11-22T07:41:16.957" v="110" actId="478"/>
          <ac:cxnSpMkLst>
            <pc:docMk/>
            <pc:sldMk cId="1007446276" sldId="2147475736"/>
            <ac:cxnSpMk id="10" creationId="{679C3D22-93E2-6A7C-EE67-DA99478D0053}"/>
          </ac:cxnSpMkLst>
        </pc:cxnChg>
        <pc:cxnChg chg="del">
          <ac:chgData name="ALHAMMADI Rayan" userId="2693ed4d-fabb-406d-a744-69ffe8ca3f4b" providerId="ADAL" clId="{FA91606B-3B24-49DC-A24C-20479DCBCA8E}" dt="2023-11-22T07:41:16.957" v="110" actId="478"/>
          <ac:cxnSpMkLst>
            <pc:docMk/>
            <pc:sldMk cId="1007446276" sldId="2147475736"/>
            <ac:cxnSpMk id="15" creationId="{BC98A8E8-DDAD-0E7F-9239-BE6F42B66A59}"/>
          </ac:cxnSpMkLst>
        </pc:cxnChg>
        <pc:cxnChg chg="del">
          <ac:chgData name="ALHAMMADI Rayan" userId="2693ed4d-fabb-406d-a744-69ffe8ca3f4b" providerId="ADAL" clId="{FA91606B-3B24-49DC-A24C-20479DCBCA8E}" dt="2023-11-22T07:41:16.957" v="110" actId="478"/>
          <ac:cxnSpMkLst>
            <pc:docMk/>
            <pc:sldMk cId="1007446276" sldId="2147475736"/>
            <ac:cxnSpMk id="17" creationId="{217DF49E-7450-9F61-8274-6C031C4636A3}"/>
          </ac:cxnSpMkLst>
        </pc:cxnChg>
        <pc:cxnChg chg="del">
          <ac:chgData name="ALHAMMADI Rayan" userId="2693ed4d-fabb-406d-a744-69ffe8ca3f4b" providerId="ADAL" clId="{FA91606B-3B24-49DC-A24C-20479DCBCA8E}" dt="2023-11-22T07:41:16.957" v="110" actId="478"/>
          <ac:cxnSpMkLst>
            <pc:docMk/>
            <pc:sldMk cId="1007446276" sldId="2147475736"/>
            <ac:cxnSpMk id="18" creationId="{A7CD5432-BD3D-C59C-796E-876953BB151C}"/>
          </ac:cxnSpMkLst>
        </pc:cxnChg>
        <pc:cxnChg chg="del">
          <ac:chgData name="ALHAMMADI Rayan" userId="2693ed4d-fabb-406d-a744-69ffe8ca3f4b" providerId="ADAL" clId="{FA91606B-3B24-49DC-A24C-20479DCBCA8E}" dt="2023-11-22T07:41:16.957" v="110" actId="478"/>
          <ac:cxnSpMkLst>
            <pc:docMk/>
            <pc:sldMk cId="1007446276" sldId="2147475736"/>
            <ac:cxnSpMk id="19" creationId="{DF3D4F80-B9D1-758F-1695-5816DBC3F99C}"/>
          </ac:cxnSpMkLst>
        </pc:cxnChg>
        <pc:cxnChg chg="del">
          <ac:chgData name="ALHAMMADI Rayan" userId="2693ed4d-fabb-406d-a744-69ffe8ca3f4b" providerId="ADAL" clId="{FA91606B-3B24-49DC-A24C-20479DCBCA8E}" dt="2023-11-22T07:41:16.957" v="110" actId="478"/>
          <ac:cxnSpMkLst>
            <pc:docMk/>
            <pc:sldMk cId="1007446276" sldId="2147475736"/>
            <ac:cxnSpMk id="20" creationId="{348FAE59-C1F3-21DA-CD4B-9FE996137AB0}"/>
          </ac:cxnSpMkLst>
        </pc:cxnChg>
        <pc:cxnChg chg="del">
          <ac:chgData name="ALHAMMADI Rayan" userId="2693ed4d-fabb-406d-a744-69ffe8ca3f4b" providerId="ADAL" clId="{FA91606B-3B24-49DC-A24C-20479DCBCA8E}" dt="2023-11-22T07:41:16.957" v="110" actId="478"/>
          <ac:cxnSpMkLst>
            <pc:docMk/>
            <pc:sldMk cId="1007446276" sldId="2147475736"/>
            <ac:cxnSpMk id="21" creationId="{395CD0D2-C149-1BD6-DD3C-830137926454}"/>
          </ac:cxnSpMkLst>
        </pc:cxnChg>
        <pc:cxnChg chg="del">
          <ac:chgData name="ALHAMMADI Rayan" userId="2693ed4d-fabb-406d-a744-69ffe8ca3f4b" providerId="ADAL" clId="{FA91606B-3B24-49DC-A24C-20479DCBCA8E}" dt="2023-11-22T07:41:16.957" v="110" actId="478"/>
          <ac:cxnSpMkLst>
            <pc:docMk/>
            <pc:sldMk cId="1007446276" sldId="2147475736"/>
            <ac:cxnSpMk id="22" creationId="{859BBDB5-80D6-541F-488D-A724574251AF}"/>
          </ac:cxnSpMkLst>
        </pc:cxnChg>
      </pc:sldChg>
      <pc:sldChg chg="del">
        <pc:chgData name="ALHAMMADI Rayan" userId="2693ed4d-fabb-406d-a744-69ffe8ca3f4b" providerId="ADAL" clId="{FA91606B-3B24-49DC-A24C-20479DCBCA8E}" dt="2023-11-22T11:47:22.870" v="3897" actId="47"/>
        <pc:sldMkLst>
          <pc:docMk/>
          <pc:sldMk cId="520709347" sldId="2147475737"/>
        </pc:sldMkLst>
      </pc:sldChg>
      <pc:sldChg chg="addSp delSp modSp mod ord">
        <pc:chgData name="ALHAMMADI Rayan" userId="2693ed4d-fabb-406d-a744-69ffe8ca3f4b" providerId="ADAL" clId="{FA91606B-3B24-49DC-A24C-20479DCBCA8E}" dt="2023-11-22T11:14:39.400" v="2587" actId="1036"/>
        <pc:sldMkLst>
          <pc:docMk/>
          <pc:sldMk cId="967156399" sldId="2147475738"/>
        </pc:sldMkLst>
        <pc:spChg chg="mod">
          <ac:chgData name="ALHAMMADI Rayan" userId="2693ed4d-fabb-406d-a744-69ffe8ca3f4b" providerId="ADAL" clId="{FA91606B-3B24-49DC-A24C-20479DCBCA8E}" dt="2023-11-22T10:57:46.979" v="2288" actId="20577"/>
          <ac:spMkLst>
            <pc:docMk/>
            <pc:sldMk cId="967156399" sldId="2147475738"/>
            <ac:spMk id="2" creationId="{ABFDC625-BF54-CBBF-38E1-A5F6E0AC325B}"/>
          </ac:spMkLst>
        </pc:spChg>
        <pc:spChg chg="del">
          <ac:chgData name="ALHAMMADI Rayan" userId="2693ed4d-fabb-406d-a744-69ffe8ca3f4b" providerId="ADAL" clId="{FA91606B-3B24-49DC-A24C-20479DCBCA8E}" dt="2023-11-22T10:58:00.081" v="2290" actId="478"/>
          <ac:spMkLst>
            <pc:docMk/>
            <pc:sldMk cId="967156399" sldId="2147475738"/>
            <ac:spMk id="179" creationId="{11EE6798-BD0E-4B47-EF8D-F3E7C94E2D9C}"/>
          </ac:spMkLst>
        </pc:spChg>
        <pc:spChg chg="del">
          <ac:chgData name="ALHAMMADI Rayan" userId="2693ed4d-fabb-406d-a744-69ffe8ca3f4b" providerId="ADAL" clId="{FA91606B-3B24-49DC-A24C-20479DCBCA8E}" dt="2023-11-22T10:58:00.081" v="2290" actId="478"/>
          <ac:spMkLst>
            <pc:docMk/>
            <pc:sldMk cId="967156399" sldId="2147475738"/>
            <ac:spMk id="180" creationId="{E3E9D3B3-E8B2-09CE-8CD1-78134E6F9572}"/>
          </ac:spMkLst>
        </pc:spChg>
        <pc:spChg chg="del">
          <ac:chgData name="ALHAMMADI Rayan" userId="2693ed4d-fabb-406d-a744-69ffe8ca3f4b" providerId="ADAL" clId="{FA91606B-3B24-49DC-A24C-20479DCBCA8E}" dt="2023-11-22T10:58:00.081" v="2290" actId="478"/>
          <ac:spMkLst>
            <pc:docMk/>
            <pc:sldMk cId="967156399" sldId="2147475738"/>
            <ac:spMk id="181" creationId="{E867B493-F4BA-48DE-F743-CFEC2D3ED01C}"/>
          </ac:spMkLst>
        </pc:spChg>
        <pc:spChg chg="del">
          <ac:chgData name="ALHAMMADI Rayan" userId="2693ed4d-fabb-406d-a744-69ffe8ca3f4b" providerId="ADAL" clId="{FA91606B-3B24-49DC-A24C-20479DCBCA8E}" dt="2023-11-22T10:58:00.081" v="2290" actId="478"/>
          <ac:spMkLst>
            <pc:docMk/>
            <pc:sldMk cId="967156399" sldId="2147475738"/>
            <ac:spMk id="182" creationId="{413D0D66-D644-B350-1664-897ADC679AE9}"/>
          </ac:spMkLst>
        </pc:spChg>
        <pc:spChg chg="del">
          <ac:chgData name="ALHAMMADI Rayan" userId="2693ed4d-fabb-406d-a744-69ffe8ca3f4b" providerId="ADAL" clId="{FA91606B-3B24-49DC-A24C-20479DCBCA8E}" dt="2023-11-22T10:58:03.510" v="2293" actId="478"/>
          <ac:spMkLst>
            <pc:docMk/>
            <pc:sldMk cId="967156399" sldId="2147475738"/>
            <ac:spMk id="183" creationId="{BF666E85-DFC7-19F4-7A1F-9492D100C43F}"/>
          </ac:spMkLst>
        </pc:spChg>
        <pc:spChg chg="del">
          <ac:chgData name="ALHAMMADI Rayan" userId="2693ed4d-fabb-406d-a744-69ffe8ca3f4b" providerId="ADAL" clId="{FA91606B-3B24-49DC-A24C-20479DCBCA8E}" dt="2023-11-22T10:58:00.081" v="2290" actId="478"/>
          <ac:spMkLst>
            <pc:docMk/>
            <pc:sldMk cId="967156399" sldId="2147475738"/>
            <ac:spMk id="184" creationId="{71C6022A-4749-A556-B369-01B277EA897F}"/>
          </ac:spMkLst>
        </pc:spChg>
        <pc:spChg chg="del">
          <ac:chgData name="ALHAMMADI Rayan" userId="2693ed4d-fabb-406d-a744-69ffe8ca3f4b" providerId="ADAL" clId="{FA91606B-3B24-49DC-A24C-20479DCBCA8E}" dt="2023-11-22T10:58:03.510" v="2293" actId="478"/>
          <ac:spMkLst>
            <pc:docMk/>
            <pc:sldMk cId="967156399" sldId="2147475738"/>
            <ac:spMk id="185" creationId="{B2D0E8EE-C3C5-3A15-ED4B-4DFCB705FCE9}"/>
          </ac:spMkLst>
        </pc:spChg>
        <pc:spChg chg="del">
          <ac:chgData name="ALHAMMADI Rayan" userId="2693ed4d-fabb-406d-a744-69ffe8ca3f4b" providerId="ADAL" clId="{FA91606B-3B24-49DC-A24C-20479DCBCA8E}" dt="2023-11-22T10:58:00.081" v="2290" actId="478"/>
          <ac:spMkLst>
            <pc:docMk/>
            <pc:sldMk cId="967156399" sldId="2147475738"/>
            <ac:spMk id="186" creationId="{3A373FC3-0F30-E3FD-C0F7-3A32DE2E6CFC}"/>
          </ac:spMkLst>
        </pc:spChg>
        <pc:spChg chg="del">
          <ac:chgData name="ALHAMMADI Rayan" userId="2693ed4d-fabb-406d-a744-69ffe8ca3f4b" providerId="ADAL" clId="{FA91606B-3B24-49DC-A24C-20479DCBCA8E}" dt="2023-11-22T10:58:00.081" v="2290" actId="478"/>
          <ac:spMkLst>
            <pc:docMk/>
            <pc:sldMk cId="967156399" sldId="2147475738"/>
            <ac:spMk id="187" creationId="{0714CD8D-5557-5058-8E07-1060ED8086CA}"/>
          </ac:spMkLst>
        </pc:spChg>
        <pc:spChg chg="del">
          <ac:chgData name="ALHAMMADI Rayan" userId="2693ed4d-fabb-406d-a744-69ffe8ca3f4b" providerId="ADAL" clId="{FA91606B-3B24-49DC-A24C-20479DCBCA8E}" dt="2023-11-22T10:58:00.081" v="2290" actId="478"/>
          <ac:spMkLst>
            <pc:docMk/>
            <pc:sldMk cId="967156399" sldId="2147475738"/>
            <ac:spMk id="188" creationId="{8068EEAE-9A38-3DD0-DAE7-0D39124F8812}"/>
          </ac:spMkLst>
        </pc:spChg>
        <pc:spChg chg="del">
          <ac:chgData name="ALHAMMADI Rayan" userId="2693ed4d-fabb-406d-a744-69ffe8ca3f4b" providerId="ADAL" clId="{FA91606B-3B24-49DC-A24C-20479DCBCA8E}" dt="2023-11-22T10:58:00.081" v="2290" actId="478"/>
          <ac:spMkLst>
            <pc:docMk/>
            <pc:sldMk cId="967156399" sldId="2147475738"/>
            <ac:spMk id="189" creationId="{0A57FFCD-BFC2-A18D-C67B-DAE1D8CD766C}"/>
          </ac:spMkLst>
        </pc:spChg>
        <pc:spChg chg="del">
          <ac:chgData name="ALHAMMADI Rayan" userId="2693ed4d-fabb-406d-a744-69ffe8ca3f4b" providerId="ADAL" clId="{FA91606B-3B24-49DC-A24C-20479DCBCA8E}" dt="2023-11-22T10:58:00.081" v="2290" actId="478"/>
          <ac:spMkLst>
            <pc:docMk/>
            <pc:sldMk cId="967156399" sldId="2147475738"/>
            <ac:spMk id="190" creationId="{D5B46DCC-8428-0218-7216-8D09B87ED083}"/>
          </ac:spMkLst>
        </pc:spChg>
        <pc:spChg chg="del">
          <ac:chgData name="ALHAMMADI Rayan" userId="2693ed4d-fabb-406d-a744-69ffe8ca3f4b" providerId="ADAL" clId="{FA91606B-3B24-49DC-A24C-20479DCBCA8E}" dt="2023-11-22T10:58:00.081" v="2290" actId="478"/>
          <ac:spMkLst>
            <pc:docMk/>
            <pc:sldMk cId="967156399" sldId="2147475738"/>
            <ac:spMk id="191" creationId="{B854AC89-77C6-CDB0-E220-A0E49CF24B57}"/>
          </ac:spMkLst>
        </pc:spChg>
        <pc:spChg chg="del">
          <ac:chgData name="ALHAMMADI Rayan" userId="2693ed4d-fabb-406d-a744-69ffe8ca3f4b" providerId="ADAL" clId="{FA91606B-3B24-49DC-A24C-20479DCBCA8E}" dt="2023-11-22T10:58:00.081" v="2290" actId="478"/>
          <ac:spMkLst>
            <pc:docMk/>
            <pc:sldMk cId="967156399" sldId="2147475738"/>
            <ac:spMk id="192" creationId="{D0B1F083-6B89-E066-36CF-32957E2F4EFD}"/>
          </ac:spMkLst>
        </pc:spChg>
        <pc:spChg chg="del">
          <ac:chgData name="ALHAMMADI Rayan" userId="2693ed4d-fabb-406d-a744-69ffe8ca3f4b" providerId="ADAL" clId="{FA91606B-3B24-49DC-A24C-20479DCBCA8E}" dt="2023-11-22T10:58:00.081" v="2290" actId="478"/>
          <ac:spMkLst>
            <pc:docMk/>
            <pc:sldMk cId="967156399" sldId="2147475738"/>
            <ac:spMk id="193" creationId="{35CA3BFA-21EB-6DD6-D844-844029C2D143}"/>
          </ac:spMkLst>
        </pc:spChg>
        <pc:spChg chg="del">
          <ac:chgData name="ALHAMMADI Rayan" userId="2693ed4d-fabb-406d-a744-69ffe8ca3f4b" providerId="ADAL" clId="{FA91606B-3B24-49DC-A24C-20479DCBCA8E}" dt="2023-11-22T10:58:00.081" v="2290" actId="478"/>
          <ac:spMkLst>
            <pc:docMk/>
            <pc:sldMk cId="967156399" sldId="2147475738"/>
            <ac:spMk id="195" creationId="{FECAAE10-6821-90DB-E680-41FE430F2D06}"/>
          </ac:spMkLst>
        </pc:spChg>
        <pc:spChg chg="del">
          <ac:chgData name="ALHAMMADI Rayan" userId="2693ed4d-fabb-406d-a744-69ffe8ca3f4b" providerId="ADAL" clId="{FA91606B-3B24-49DC-A24C-20479DCBCA8E}" dt="2023-11-22T10:58:00.081" v="2290" actId="478"/>
          <ac:spMkLst>
            <pc:docMk/>
            <pc:sldMk cId="967156399" sldId="2147475738"/>
            <ac:spMk id="197" creationId="{3A65364F-2566-B6B9-A4FD-173D75F7F7F2}"/>
          </ac:spMkLst>
        </pc:spChg>
        <pc:spChg chg="del">
          <ac:chgData name="ALHAMMADI Rayan" userId="2693ed4d-fabb-406d-a744-69ffe8ca3f4b" providerId="ADAL" clId="{FA91606B-3B24-49DC-A24C-20479DCBCA8E}" dt="2023-11-22T10:58:00.081" v="2290" actId="478"/>
          <ac:spMkLst>
            <pc:docMk/>
            <pc:sldMk cId="967156399" sldId="2147475738"/>
            <ac:spMk id="198" creationId="{B6CF09B4-FAE4-6F1D-C63D-F0F47C62754D}"/>
          </ac:spMkLst>
        </pc:spChg>
        <pc:spChg chg="del">
          <ac:chgData name="ALHAMMADI Rayan" userId="2693ed4d-fabb-406d-a744-69ffe8ca3f4b" providerId="ADAL" clId="{FA91606B-3B24-49DC-A24C-20479DCBCA8E}" dt="2023-11-22T10:58:11.414" v="2294" actId="478"/>
          <ac:spMkLst>
            <pc:docMk/>
            <pc:sldMk cId="967156399" sldId="2147475738"/>
            <ac:spMk id="200" creationId="{42465FCB-A735-F4F0-D137-EC24CA0A3E74}"/>
          </ac:spMkLst>
        </pc:spChg>
        <pc:spChg chg="add mod">
          <ac:chgData name="ALHAMMADI Rayan" userId="2693ed4d-fabb-406d-a744-69ffe8ca3f4b" providerId="ADAL" clId="{FA91606B-3B24-49DC-A24C-20479DCBCA8E}" dt="2023-11-22T10:57:56.531" v="2289"/>
          <ac:spMkLst>
            <pc:docMk/>
            <pc:sldMk cId="967156399" sldId="2147475738"/>
            <ac:spMk id="201" creationId="{1075703D-6258-7C0C-E9B2-8A30D1A54B33}"/>
          </ac:spMkLst>
        </pc:spChg>
        <pc:spChg chg="add mod">
          <ac:chgData name="ALHAMMADI Rayan" userId="2693ed4d-fabb-406d-a744-69ffe8ca3f4b" providerId="ADAL" clId="{FA91606B-3B24-49DC-A24C-20479DCBCA8E}" dt="2023-11-22T10:57:56.531" v="2289"/>
          <ac:spMkLst>
            <pc:docMk/>
            <pc:sldMk cId="967156399" sldId="2147475738"/>
            <ac:spMk id="202" creationId="{8A9F1ACF-8D2F-EA12-F8C5-C5EEDC1F31CC}"/>
          </ac:spMkLst>
        </pc:spChg>
        <pc:spChg chg="add mod">
          <ac:chgData name="ALHAMMADI Rayan" userId="2693ed4d-fabb-406d-a744-69ffe8ca3f4b" providerId="ADAL" clId="{FA91606B-3B24-49DC-A24C-20479DCBCA8E}" dt="2023-11-22T10:57:56.531" v="2289"/>
          <ac:spMkLst>
            <pc:docMk/>
            <pc:sldMk cId="967156399" sldId="2147475738"/>
            <ac:spMk id="203" creationId="{9DE4E781-5196-D297-FD44-FABA25FDE7BE}"/>
          </ac:spMkLst>
        </pc:spChg>
        <pc:spChg chg="add mod">
          <ac:chgData name="ALHAMMADI Rayan" userId="2693ed4d-fabb-406d-a744-69ffe8ca3f4b" providerId="ADAL" clId="{FA91606B-3B24-49DC-A24C-20479DCBCA8E}" dt="2023-11-22T10:58:11.661" v="2295"/>
          <ac:spMkLst>
            <pc:docMk/>
            <pc:sldMk cId="967156399" sldId="2147475738"/>
            <ac:spMk id="204" creationId="{092A4928-5AE6-48C6-B2AF-58EB59CF34BC}"/>
          </ac:spMkLst>
        </pc:spChg>
        <pc:spChg chg="add mod">
          <ac:chgData name="ALHAMMADI Rayan" userId="2693ed4d-fabb-406d-a744-69ffe8ca3f4b" providerId="ADAL" clId="{FA91606B-3B24-49DC-A24C-20479DCBCA8E}" dt="2023-11-22T11:05:56.906" v="2296"/>
          <ac:spMkLst>
            <pc:docMk/>
            <pc:sldMk cId="967156399" sldId="2147475738"/>
            <ac:spMk id="205" creationId="{0DFC22C3-0FE1-F121-CF44-14137FC72DEB}"/>
          </ac:spMkLst>
        </pc:spChg>
        <pc:spChg chg="del">
          <ac:chgData name="ALHAMMADI Rayan" userId="2693ed4d-fabb-406d-a744-69ffe8ca3f4b" providerId="ADAL" clId="{FA91606B-3B24-49DC-A24C-20479DCBCA8E}" dt="2023-11-22T10:58:00.081" v="2290" actId="478"/>
          <ac:spMkLst>
            <pc:docMk/>
            <pc:sldMk cId="967156399" sldId="2147475738"/>
            <ac:spMk id="207" creationId="{DA81BB8A-B54A-F7F0-1024-3249724DDBD5}"/>
          </ac:spMkLst>
        </pc:spChg>
        <pc:spChg chg="add mod">
          <ac:chgData name="ALHAMMADI Rayan" userId="2693ed4d-fabb-406d-a744-69ffe8ca3f4b" providerId="ADAL" clId="{FA91606B-3B24-49DC-A24C-20479DCBCA8E}" dt="2023-11-22T11:05:56.906" v="2296"/>
          <ac:spMkLst>
            <pc:docMk/>
            <pc:sldMk cId="967156399" sldId="2147475738"/>
            <ac:spMk id="208" creationId="{7E8F20D3-9D91-8D47-D899-590D3906A5CE}"/>
          </ac:spMkLst>
        </pc:spChg>
        <pc:spChg chg="add mod">
          <ac:chgData name="ALHAMMADI Rayan" userId="2693ed4d-fabb-406d-a744-69ffe8ca3f4b" providerId="ADAL" clId="{FA91606B-3B24-49DC-A24C-20479DCBCA8E}" dt="2023-11-22T11:07:29.068" v="2351" actId="20577"/>
          <ac:spMkLst>
            <pc:docMk/>
            <pc:sldMk cId="967156399" sldId="2147475738"/>
            <ac:spMk id="214" creationId="{9D47037D-A02B-40E8-C1DE-05666A20C64F}"/>
          </ac:spMkLst>
        </pc:spChg>
        <pc:spChg chg="add mod">
          <ac:chgData name="ALHAMMADI Rayan" userId="2693ed4d-fabb-406d-a744-69ffe8ca3f4b" providerId="ADAL" clId="{FA91606B-3B24-49DC-A24C-20479DCBCA8E}" dt="2023-11-22T11:14:39.400" v="2587" actId="1036"/>
          <ac:spMkLst>
            <pc:docMk/>
            <pc:sldMk cId="967156399" sldId="2147475738"/>
            <ac:spMk id="215" creationId="{AC5CEA48-98CF-772F-5292-8A94A554A110}"/>
          </ac:spMkLst>
        </pc:spChg>
        <pc:spChg chg="add mod">
          <ac:chgData name="ALHAMMADI Rayan" userId="2693ed4d-fabb-406d-a744-69ffe8ca3f4b" providerId="ADAL" clId="{FA91606B-3B24-49DC-A24C-20479DCBCA8E}" dt="2023-11-22T11:09:13.399" v="2379" actId="122"/>
          <ac:spMkLst>
            <pc:docMk/>
            <pc:sldMk cId="967156399" sldId="2147475738"/>
            <ac:spMk id="216" creationId="{81D615B3-AC43-E3E5-D813-7F9E808A8B34}"/>
          </ac:spMkLst>
        </pc:spChg>
        <pc:spChg chg="add mod">
          <ac:chgData name="ALHAMMADI Rayan" userId="2693ed4d-fabb-406d-a744-69ffe8ca3f4b" providerId="ADAL" clId="{FA91606B-3B24-49DC-A24C-20479DCBCA8E}" dt="2023-11-22T11:14:35.625" v="2585" actId="1036"/>
          <ac:spMkLst>
            <pc:docMk/>
            <pc:sldMk cId="967156399" sldId="2147475738"/>
            <ac:spMk id="217" creationId="{5832EE97-1FD6-0BC4-1E52-199D2B61257A}"/>
          </ac:spMkLst>
        </pc:spChg>
        <pc:spChg chg="add mod">
          <ac:chgData name="ALHAMMADI Rayan" userId="2693ed4d-fabb-406d-a744-69ffe8ca3f4b" providerId="ADAL" clId="{FA91606B-3B24-49DC-A24C-20479DCBCA8E}" dt="2023-11-22T11:09:29.271" v="2382" actId="108"/>
          <ac:spMkLst>
            <pc:docMk/>
            <pc:sldMk cId="967156399" sldId="2147475738"/>
            <ac:spMk id="218" creationId="{DD79D08B-2AC7-34DD-D87D-4645FB7AFB1F}"/>
          </ac:spMkLst>
        </pc:spChg>
        <pc:spChg chg="add mod">
          <ac:chgData name="ALHAMMADI Rayan" userId="2693ed4d-fabb-406d-a744-69ffe8ca3f4b" providerId="ADAL" clId="{FA91606B-3B24-49DC-A24C-20479DCBCA8E}" dt="2023-11-22T11:09:33.138" v="2383" actId="108"/>
          <ac:spMkLst>
            <pc:docMk/>
            <pc:sldMk cId="967156399" sldId="2147475738"/>
            <ac:spMk id="219" creationId="{4175EBDF-0019-4C22-0C31-09E1B0ED841D}"/>
          </ac:spMkLst>
        </pc:spChg>
        <pc:spChg chg="add mod">
          <ac:chgData name="ALHAMMADI Rayan" userId="2693ed4d-fabb-406d-a744-69ffe8ca3f4b" providerId="ADAL" clId="{FA91606B-3B24-49DC-A24C-20479DCBCA8E}" dt="2023-11-22T11:10:42.328" v="2429" actId="20577"/>
          <ac:spMkLst>
            <pc:docMk/>
            <pc:sldMk cId="967156399" sldId="2147475738"/>
            <ac:spMk id="220" creationId="{FBCC8CED-CDE8-5BC2-D478-B3F4FA465339}"/>
          </ac:spMkLst>
        </pc:spChg>
        <pc:spChg chg="add mod">
          <ac:chgData name="ALHAMMADI Rayan" userId="2693ed4d-fabb-406d-a744-69ffe8ca3f4b" providerId="ADAL" clId="{FA91606B-3B24-49DC-A24C-20479DCBCA8E}" dt="2023-11-22T11:11:03.328" v="2458" actId="20577"/>
          <ac:spMkLst>
            <pc:docMk/>
            <pc:sldMk cId="967156399" sldId="2147475738"/>
            <ac:spMk id="221" creationId="{044E4127-9FF8-7049-740B-A713329A9245}"/>
          </ac:spMkLst>
        </pc:spChg>
        <pc:spChg chg="add mod">
          <ac:chgData name="ALHAMMADI Rayan" userId="2693ed4d-fabb-406d-a744-69ffe8ca3f4b" providerId="ADAL" clId="{FA91606B-3B24-49DC-A24C-20479DCBCA8E}" dt="2023-11-22T11:12:06.639" v="2530" actId="122"/>
          <ac:spMkLst>
            <pc:docMk/>
            <pc:sldMk cId="967156399" sldId="2147475738"/>
            <ac:spMk id="222" creationId="{6657A0AA-02D5-ED75-8EFB-86F481AE1CE8}"/>
          </ac:spMkLst>
        </pc:spChg>
        <pc:spChg chg="add mod">
          <ac:chgData name="ALHAMMADI Rayan" userId="2693ed4d-fabb-406d-a744-69ffe8ca3f4b" providerId="ADAL" clId="{FA91606B-3B24-49DC-A24C-20479DCBCA8E}" dt="2023-11-22T11:12:40.173" v="2579" actId="20577"/>
          <ac:spMkLst>
            <pc:docMk/>
            <pc:sldMk cId="967156399" sldId="2147475738"/>
            <ac:spMk id="223" creationId="{266EDEF2-C3EC-6B2B-53A5-C26822FB3F03}"/>
          </ac:spMkLst>
        </pc:spChg>
        <pc:spChg chg="add del mod">
          <ac:chgData name="ALHAMMADI Rayan" userId="2693ed4d-fabb-406d-a744-69ffe8ca3f4b" providerId="ADAL" clId="{FA91606B-3B24-49DC-A24C-20479DCBCA8E}" dt="2023-11-22T11:06:25.723" v="2324" actId="478"/>
          <ac:spMkLst>
            <pc:docMk/>
            <pc:sldMk cId="967156399" sldId="2147475738"/>
            <ac:spMk id="225" creationId="{D42AA522-D4B1-78B5-7CB2-ED78EC4EFD52}"/>
          </ac:spMkLst>
        </pc:spChg>
        <pc:spChg chg="add del mod">
          <ac:chgData name="ALHAMMADI Rayan" userId="2693ed4d-fabb-406d-a744-69ffe8ca3f4b" providerId="ADAL" clId="{FA91606B-3B24-49DC-A24C-20479DCBCA8E}" dt="2023-11-22T11:10:06.744" v="2389" actId="478"/>
          <ac:spMkLst>
            <pc:docMk/>
            <pc:sldMk cId="967156399" sldId="2147475738"/>
            <ac:spMk id="231" creationId="{0B1C019C-5EBE-DFCC-34BF-296C51FE1BCA}"/>
          </ac:spMkLst>
        </pc:spChg>
        <pc:spChg chg="add del mod">
          <ac:chgData name="ALHAMMADI Rayan" userId="2693ed4d-fabb-406d-a744-69ffe8ca3f4b" providerId="ADAL" clId="{FA91606B-3B24-49DC-A24C-20479DCBCA8E}" dt="2023-11-22T11:10:06.744" v="2389" actId="478"/>
          <ac:spMkLst>
            <pc:docMk/>
            <pc:sldMk cId="967156399" sldId="2147475738"/>
            <ac:spMk id="232" creationId="{9D0551FC-4614-2738-D763-4DBAE6C89C98}"/>
          </ac:spMkLst>
        </pc:spChg>
        <pc:spChg chg="add del mod">
          <ac:chgData name="ALHAMMADI Rayan" userId="2693ed4d-fabb-406d-a744-69ffe8ca3f4b" providerId="ADAL" clId="{FA91606B-3B24-49DC-A24C-20479DCBCA8E}" dt="2023-11-22T11:10:06.744" v="2389" actId="478"/>
          <ac:spMkLst>
            <pc:docMk/>
            <pc:sldMk cId="967156399" sldId="2147475738"/>
            <ac:spMk id="233" creationId="{BC97E0CC-D074-78F9-876A-6F6242815D90}"/>
          </ac:spMkLst>
        </pc:spChg>
        <pc:spChg chg="add del mod">
          <ac:chgData name="ALHAMMADI Rayan" userId="2693ed4d-fabb-406d-a744-69ffe8ca3f4b" providerId="ADAL" clId="{FA91606B-3B24-49DC-A24C-20479DCBCA8E}" dt="2023-11-22T11:10:06.744" v="2389" actId="478"/>
          <ac:spMkLst>
            <pc:docMk/>
            <pc:sldMk cId="967156399" sldId="2147475738"/>
            <ac:spMk id="234" creationId="{92A4F1C9-BAD9-12FE-ADDE-347B5E585468}"/>
          </ac:spMkLst>
        </pc:spChg>
        <pc:spChg chg="add del mod">
          <ac:chgData name="ALHAMMADI Rayan" userId="2693ed4d-fabb-406d-a744-69ffe8ca3f4b" providerId="ADAL" clId="{FA91606B-3B24-49DC-A24C-20479DCBCA8E}" dt="2023-11-22T11:10:45.074" v="2430" actId="478"/>
          <ac:spMkLst>
            <pc:docMk/>
            <pc:sldMk cId="967156399" sldId="2147475738"/>
            <ac:spMk id="235" creationId="{3E5112A6-C2E3-45F5-AAD8-A5AD0651B77D}"/>
          </ac:spMkLst>
        </pc:spChg>
        <pc:spChg chg="add del mod">
          <ac:chgData name="ALHAMMADI Rayan" userId="2693ed4d-fabb-406d-a744-69ffe8ca3f4b" providerId="ADAL" clId="{FA91606B-3B24-49DC-A24C-20479DCBCA8E}" dt="2023-11-22T11:11:05.709" v="2459" actId="478"/>
          <ac:spMkLst>
            <pc:docMk/>
            <pc:sldMk cId="967156399" sldId="2147475738"/>
            <ac:spMk id="236" creationId="{5A3E366C-7B89-9AE4-6FF5-EA5FE880536D}"/>
          </ac:spMkLst>
        </pc:spChg>
        <pc:spChg chg="add del mod">
          <ac:chgData name="ALHAMMADI Rayan" userId="2693ed4d-fabb-406d-a744-69ffe8ca3f4b" providerId="ADAL" clId="{FA91606B-3B24-49DC-A24C-20479DCBCA8E}" dt="2023-11-22T11:14:04.361" v="2580" actId="478"/>
          <ac:spMkLst>
            <pc:docMk/>
            <pc:sldMk cId="967156399" sldId="2147475738"/>
            <ac:spMk id="237" creationId="{1D4591E5-F03E-8229-D66D-8710C6043859}"/>
          </ac:spMkLst>
        </pc:spChg>
        <pc:spChg chg="add del mod">
          <ac:chgData name="ALHAMMADI Rayan" userId="2693ed4d-fabb-406d-a744-69ffe8ca3f4b" providerId="ADAL" clId="{FA91606B-3B24-49DC-A24C-20479DCBCA8E}" dt="2023-11-22T11:12:17.138" v="2534" actId="478"/>
          <ac:spMkLst>
            <pc:docMk/>
            <pc:sldMk cId="967156399" sldId="2147475738"/>
            <ac:spMk id="238" creationId="{A860C945-C37A-FA24-10A2-CD526D1BA716}"/>
          </ac:spMkLst>
        </pc:spChg>
        <pc:grpChg chg="del mod">
          <ac:chgData name="ALHAMMADI Rayan" userId="2693ed4d-fabb-406d-a744-69ffe8ca3f4b" providerId="ADAL" clId="{FA91606B-3B24-49DC-A24C-20479DCBCA8E}" dt="2023-11-22T10:58:02.137" v="2292" actId="478"/>
          <ac:grpSpMkLst>
            <pc:docMk/>
            <pc:sldMk cId="967156399" sldId="2147475738"/>
            <ac:grpSpMk id="4" creationId="{065DB332-7DBC-9F4E-A211-C6A3407FC614}"/>
          </ac:grpSpMkLst>
        </pc:grpChg>
        <pc:picChg chg="add del mod">
          <ac:chgData name="ALHAMMADI Rayan" userId="2693ed4d-fabb-406d-a744-69ffe8ca3f4b" providerId="ADAL" clId="{FA91606B-3B24-49DC-A24C-20479DCBCA8E}" dt="2023-11-22T11:07:44.053" v="2353" actId="478"/>
          <ac:picMkLst>
            <pc:docMk/>
            <pc:sldMk cId="967156399" sldId="2147475738"/>
            <ac:picMk id="209" creationId="{F8B320AF-39AA-20DE-D8D6-82BCE9A43431}"/>
          </ac:picMkLst>
        </pc:picChg>
        <pc:picChg chg="add del mod">
          <ac:chgData name="ALHAMMADI Rayan" userId="2693ed4d-fabb-406d-a744-69ffe8ca3f4b" providerId="ADAL" clId="{FA91606B-3B24-49DC-A24C-20479DCBCA8E}" dt="2023-11-22T11:07:44.913" v="2354" actId="478"/>
          <ac:picMkLst>
            <pc:docMk/>
            <pc:sldMk cId="967156399" sldId="2147475738"/>
            <ac:picMk id="210" creationId="{76771884-8841-9DCB-F8E6-0CA3B04F2DC5}"/>
          </ac:picMkLst>
        </pc:picChg>
        <pc:picChg chg="add del mod">
          <ac:chgData name="ALHAMMADI Rayan" userId="2693ed4d-fabb-406d-a744-69ffe8ca3f4b" providerId="ADAL" clId="{FA91606B-3B24-49DC-A24C-20479DCBCA8E}" dt="2023-11-22T11:07:46.187" v="2355" actId="478"/>
          <ac:picMkLst>
            <pc:docMk/>
            <pc:sldMk cId="967156399" sldId="2147475738"/>
            <ac:picMk id="211" creationId="{0CAC3F0F-0D35-59AE-0011-0A6781B962A5}"/>
          </ac:picMkLst>
        </pc:picChg>
        <pc:picChg chg="add del mod">
          <ac:chgData name="ALHAMMADI Rayan" userId="2693ed4d-fabb-406d-a744-69ffe8ca3f4b" providerId="ADAL" clId="{FA91606B-3B24-49DC-A24C-20479DCBCA8E}" dt="2023-11-22T11:07:47.464" v="2356" actId="478"/>
          <ac:picMkLst>
            <pc:docMk/>
            <pc:sldMk cId="967156399" sldId="2147475738"/>
            <ac:picMk id="212" creationId="{41B7F8EE-DDBC-2686-2652-FB5237440E08}"/>
          </ac:picMkLst>
        </pc:picChg>
        <pc:picChg chg="add del mod">
          <ac:chgData name="ALHAMMADI Rayan" userId="2693ed4d-fabb-406d-a744-69ffe8ca3f4b" providerId="ADAL" clId="{FA91606B-3B24-49DC-A24C-20479DCBCA8E}" dt="2023-11-22T11:07:48.719" v="2357" actId="478"/>
          <ac:picMkLst>
            <pc:docMk/>
            <pc:sldMk cId="967156399" sldId="2147475738"/>
            <ac:picMk id="213" creationId="{2D0DD1B5-5AF0-0DFD-94C8-A18035BE7430}"/>
          </ac:picMkLst>
        </pc:picChg>
        <pc:picChg chg="add mod">
          <ac:chgData name="ALHAMMADI Rayan" userId="2693ed4d-fabb-406d-a744-69ffe8ca3f4b" providerId="ADAL" clId="{FA91606B-3B24-49DC-A24C-20479DCBCA8E}" dt="2023-11-22T11:07:37.343" v="2352"/>
          <ac:picMkLst>
            <pc:docMk/>
            <pc:sldMk cId="967156399" sldId="2147475738"/>
            <ac:picMk id="226" creationId="{F1162CB1-4C76-C599-99F7-C4E3FDA7F9A5}"/>
          </ac:picMkLst>
        </pc:picChg>
        <pc:picChg chg="add mod">
          <ac:chgData name="ALHAMMADI Rayan" userId="2693ed4d-fabb-406d-a744-69ffe8ca3f4b" providerId="ADAL" clId="{FA91606B-3B24-49DC-A24C-20479DCBCA8E}" dt="2023-11-22T11:07:37.343" v="2352"/>
          <ac:picMkLst>
            <pc:docMk/>
            <pc:sldMk cId="967156399" sldId="2147475738"/>
            <ac:picMk id="227" creationId="{E4BD10B7-3D88-8A36-7122-E9F5C3DDF5E3}"/>
          </ac:picMkLst>
        </pc:picChg>
        <pc:picChg chg="add mod">
          <ac:chgData name="ALHAMMADI Rayan" userId="2693ed4d-fabb-406d-a744-69ffe8ca3f4b" providerId="ADAL" clId="{FA91606B-3B24-49DC-A24C-20479DCBCA8E}" dt="2023-11-22T11:07:37.343" v="2352"/>
          <ac:picMkLst>
            <pc:docMk/>
            <pc:sldMk cId="967156399" sldId="2147475738"/>
            <ac:picMk id="228" creationId="{8D9C45B0-FCED-0615-7521-B0EEE2AC7AE9}"/>
          </ac:picMkLst>
        </pc:picChg>
        <pc:picChg chg="add mod">
          <ac:chgData name="ALHAMMADI Rayan" userId="2693ed4d-fabb-406d-a744-69ffe8ca3f4b" providerId="ADAL" clId="{FA91606B-3B24-49DC-A24C-20479DCBCA8E}" dt="2023-11-22T11:07:37.343" v="2352"/>
          <ac:picMkLst>
            <pc:docMk/>
            <pc:sldMk cId="967156399" sldId="2147475738"/>
            <ac:picMk id="229" creationId="{55CAA102-B8E4-8E20-99B4-1C4B0A5C703C}"/>
          </ac:picMkLst>
        </pc:picChg>
        <pc:picChg chg="add mod">
          <ac:chgData name="ALHAMMADI Rayan" userId="2693ed4d-fabb-406d-a744-69ffe8ca3f4b" providerId="ADAL" clId="{FA91606B-3B24-49DC-A24C-20479DCBCA8E}" dt="2023-11-22T11:07:37.343" v="2352"/>
          <ac:picMkLst>
            <pc:docMk/>
            <pc:sldMk cId="967156399" sldId="2147475738"/>
            <ac:picMk id="230" creationId="{B07D2215-6AF7-0E8B-1365-D51C3591BC04}"/>
          </ac:picMkLst>
        </pc:picChg>
        <pc:cxnChg chg="del">
          <ac:chgData name="ALHAMMADI Rayan" userId="2693ed4d-fabb-406d-a744-69ffe8ca3f4b" providerId="ADAL" clId="{FA91606B-3B24-49DC-A24C-20479DCBCA8E}" dt="2023-11-22T10:58:00.081" v="2290" actId="478"/>
          <ac:cxnSpMkLst>
            <pc:docMk/>
            <pc:sldMk cId="967156399" sldId="2147475738"/>
            <ac:cxnSpMk id="3" creationId="{934EDFFF-B949-C625-2912-B1CC4EF69E30}"/>
          </ac:cxnSpMkLst>
        </pc:cxnChg>
        <pc:cxnChg chg="del">
          <ac:chgData name="ALHAMMADI Rayan" userId="2693ed4d-fabb-406d-a744-69ffe8ca3f4b" providerId="ADAL" clId="{FA91606B-3B24-49DC-A24C-20479DCBCA8E}" dt="2023-11-22T10:58:03.510" v="2293" actId="478"/>
          <ac:cxnSpMkLst>
            <pc:docMk/>
            <pc:sldMk cId="967156399" sldId="2147475738"/>
            <ac:cxnSpMk id="194" creationId="{8247225A-68F1-F68D-209A-4298E625A925}"/>
          </ac:cxnSpMkLst>
        </pc:cxnChg>
        <pc:cxnChg chg="del">
          <ac:chgData name="ALHAMMADI Rayan" userId="2693ed4d-fabb-406d-a744-69ffe8ca3f4b" providerId="ADAL" clId="{FA91606B-3B24-49DC-A24C-20479DCBCA8E}" dt="2023-11-22T10:58:03.510" v="2293" actId="478"/>
          <ac:cxnSpMkLst>
            <pc:docMk/>
            <pc:sldMk cId="967156399" sldId="2147475738"/>
            <ac:cxnSpMk id="196" creationId="{0B0C768D-201B-C232-7B77-A9BF14C7661B}"/>
          </ac:cxnSpMkLst>
        </pc:cxnChg>
        <pc:cxnChg chg="del mod">
          <ac:chgData name="ALHAMMADI Rayan" userId="2693ed4d-fabb-406d-a744-69ffe8ca3f4b" providerId="ADAL" clId="{FA91606B-3B24-49DC-A24C-20479DCBCA8E}" dt="2023-11-22T10:58:00.081" v="2290" actId="478"/>
          <ac:cxnSpMkLst>
            <pc:docMk/>
            <pc:sldMk cId="967156399" sldId="2147475738"/>
            <ac:cxnSpMk id="199" creationId="{A9766E82-D433-E93C-4CFA-BE1396DA10A5}"/>
          </ac:cxnSpMkLst>
        </pc:cxnChg>
        <pc:cxnChg chg="del">
          <ac:chgData name="ALHAMMADI Rayan" userId="2693ed4d-fabb-406d-a744-69ffe8ca3f4b" providerId="ADAL" clId="{FA91606B-3B24-49DC-A24C-20479DCBCA8E}" dt="2023-11-22T10:58:00.081" v="2290" actId="478"/>
          <ac:cxnSpMkLst>
            <pc:docMk/>
            <pc:sldMk cId="967156399" sldId="2147475738"/>
            <ac:cxnSpMk id="206" creationId="{1C8AB59D-E43A-429A-8EB4-1B22CFB08A5A}"/>
          </ac:cxnSpMkLst>
        </pc:cxnChg>
      </pc:sldChg>
      <pc:sldChg chg="del">
        <pc:chgData name="ALHAMMADI Rayan" userId="2693ed4d-fabb-406d-a744-69ffe8ca3f4b" providerId="ADAL" clId="{FA91606B-3B24-49DC-A24C-20479DCBCA8E}" dt="2023-11-22T11:47:18.481" v="3893" actId="47"/>
        <pc:sldMkLst>
          <pc:docMk/>
          <pc:sldMk cId="3564796535" sldId="2147475739"/>
        </pc:sldMkLst>
      </pc:sldChg>
      <pc:sldChg chg="del">
        <pc:chgData name="ALHAMMADI Rayan" userId="2693ed4d-fabb-406d-a744-69ffe8ca3f4b" providerId="ADAL" clId="{FA91606B-3B24-49DC-A24C-20479DCBCA8E}" dt="2023-11-22T11:47:19.217" v="3894" actId="47"/>
        <pc:sldMkLst>
          <pc:docMk/>
          <pc:sldMk cId="3236095471" sldId="2147475740"/>
        </pc:sldMkLst>
      </pc:sldChg>
      <pc:sldChg chg="del">
        <pc:chgData name="ALHAMMADI Rayan" userId="2693ed4d-fabb-406d-a744-69ffe8ca3f4b" providerId="ADAL" clId="{FA91606B-3B24-49DC-A24C-20479DCBCA8E}" dt="2023-11-22T11:47:20.646" v="3895" actId="47"/>
        <pc:sldMkLst>
          <pc:docMk/>
          <pc:sldMk cId="1715787628" sldId="2147475741"/>
        </pc:sldMkLst>
      </pc:sldChg>
      <pc:sldChg chg="addSp delSp modSp mod ord">
        <pc:chgData name="ALHAMMADI Rayan" userId="2693ed4d-fabb-406d-a744-69ffe8ca3f4b" providerId="ADAL" clId="{FA91606B-3B24-49DC-A24C-20479DCBCA8E}" dt="2023-11-22T07:55:34.417" v="262" actId="14100"/>
        <pc:sldMkLst>
          <pc:docMk/>
          <pc:sldMk cId="2129135259" sldId="2147475742"/>
        </pc:sldMkLst>
        <pc:spChg chg="mod">
          <ac:chgData name="ALHAMMADI Rayan" userId="2693ed4d-fabb-406d-a744-69ffe8ca3f4b" providerId="ADAL" clId="{FA91606B-3B24-49DC-A24C-20479DCBCA8E}" dt="2023-11-22T07:51:17.101" v="184"/>
          <ac:spMkLst>
            <pc:docMk/>
            <pc:sldMk cId="2129135259" sldId="2147475742"/>
            <ac:spMk id="2" creationId="{B7FE6DFC-A234-69DB-6E6C-C7CB52B323DA}"/>
          </ac:spMkLst>
        </pc:spChg>
        <pc:spChg chg="del">
          <ac:chgData name="ALHAMMADI Rayan" userId="2693ed4d-fabb-406d-a744-69ffe8ca3f4b" providerId="ADAL" clId="{FA91606B-3B24-49DC-A24C-20479DCBCA8E}" dt="2023-11-22T07:53:55.204" v="223" actId="478"/>
          <ac:spMkLst>
            <pc:docMk/>
            <pc:sldMk cId="2129135259" sldId="2147475742"/>
            <ac:spMk id="4" creationId="{EAA0CE0E-FE54-31D2-D0BE-FF9F244FA935}"/>
          </ac:spMkLst>
        </pc:spChg>
        <pc:spChg chg="mod">
          <ac:chgData name="ALHAMMADI Rayan" userId="2693ed4d-fabb-406d-a744-69ffe8ca3f4b" providerId="ADAL" clId="{FA91606B-3B24-49DC-A24C-20479DCBCA8E}" dt="2023-11-22T07:51:46.916" v="190" actId="114"/>
          <ac:spMkLst>
            <pc:docMk/>
            <pc:sldMk cId="2129135259" sldId="2147475742"/>
            <ac:spMk id="6" creationId="{1F053099-AC6D-42E5-DBD4-174D8BE06DC3}"/>
          </ac:spMkLst>
        </pc:spChg>
        <pc:spChg chg="del">
          <ac:chgData name="ALHAMMADI Rayan" userId="2693ed4d-fabb-406d-a744-69ffe8ca3f4b" providerId="ADAL" clId="{FA91606B-3B24-49DC-A24C-20479DCBCA8E}" dt="2023-11-22T07:53:55.204" v="223" actId="478"/>
          <ac:spMkLst>
            <pc:docMk/>
            <pc:sldMk cId="2129135259" sldId="2147475742"/>
            <ac:spMk id="11" creationId="{5429AB5D-2F69-6C5D-DE99-3A2423931CB9}"/>
          </ac:spMkLst>
        </pc:spChg>
        <pc:spChg chg="del">
          <ac:chgData name="ALHAMMADI Rayan" userId="2693ed4d-fabb-406d-a744-69ffe8ca3f4b" providerId="ADAL" clId="{FA91606B-3B24-49DC-A24C-20479DCBCA8E}" dt="2023-11-22T07:53:55.204" v="223" actId="478"/>
          <ac:spMkLst>
            <pc:docMk/>
            <pc:sldMk cId="2129135259" sldId="2147475742"/>
            <ac:spMk id="22" creationId="{0AAFC77B-8E24-3394-4DBC-CBE129348933}"/>
          </ac:spMkLst>
        </pc:spChg>
        <pc:spChg chg="del">
          <ac:chgData name="ALHAMMADI Rayan" userId="2693ed4d-fabb-406d-a744-69ffe8ca3f4b" providerId="ADAL" clId="{FA91606B-3B24-49DC-A24C-20479DCBCA8E}" dt="2023-11-22T07:53:55.204" v="223" actId="478"/>
          <ac:spMkLst>
            <pc:docMk/>
            <pc:sldMk cId="2129135259" sldId="2147475742"/>
            <ac:spMk id="23" creationId="{3734399B-4184-67D8-1798-9BE122F20502}"/>
          </ac:spMkLst>
        </pc:spChg>
        <pc:spChg chg="del">
          <ac:chgData name="ALHAMMADI Rayan" userId="2693ed4d-fabb-406d-a744-69ffe8ca3f4b" providerId="ADAL" clId="{FA91606B-3B24-49DC-A24C-20479DCBCA8E}" dt="2023-11-22T07:53:55.204" v="223" actId="478"/>
          <ac:spMkLst>
            <pc:docMk/>
            <pc:sldMk cId="2129135259" sldId="2147475742"/>
            <ac:spMk id="34" creationId="{60A8084E-3F0A-4508-F128-088A762AD36A}"/>
          </ac:spMkLst>
        </pc:spChg>
        <pc:spChg chg="del">
          <ac:chgData name="ALHAMMADI Rayan" userId="2693ed4d-fabb-406d-a744-69ffe8ca3f4b" providerId="ADAL" clId="{FA91606B-3B24-49DC-A24C-20479DCBCA8E}" dt="2023-11-22T07:53:55.204" v="223" actId="478"/>
          <ac:spMkLst>
            <pc:docMk/>
            <pc:sldMk cId="2129135259" sldId="2147475742"/>
            <ac:spMk id="35" creationId="{E652EEF8-1520-0893-DA9F-13627430F85D}"/>
          </ac:spMkLst>
        </pc:spChg>
        <pc:spChg chg="del">
          <ac:chgData name="ALHAMMADI Rayan" userId="2693ed4d-fabb-406d-a744-69ffe8ca3f4b" providerId="ADAL" clId="{FA91606B-3B24-49DC-A24C-20479DCBCA8E}" dt="2023-11-22T07:53:55.204" v="223" actId="478"/>
          <ac:spMkLst>
            <pc:docMk/>
            <pc:sldMk cId="2129135259" sldId="2147475742"/>
            <ac:spMk id="46" creationId="{39C3B709-5633-2F1F-030B-B0A31D328C7F}"/>
          </ac:spMkLst>
        </pc:spChg>
        <pc:spChg chg="del">
          <ac:chgData name="ALHAMMADI Rayan" userId="2693ed4d-fabb-406d-a744-69ffe8ca3f4b" providerId="ADAL" clId="{FA91606B-3B24-49DC-A24C-20479DCBCA8E}" dt="2023-11-22T07:53:55.204" v="223" actId="478"/>
          <ac:spMkLst>
            <pc:docMk/>
            <pc:sldMk cId="2129135259" sldId="2147475742"/>
            <ac:spMk id="47" creationId="{95758525-1B38-6CEB-4F63-84A13F1F8285}"/>
          </ac:spMkLst>
        </pc:spChg>
        <pc:spChg chg="del">
          <ac:chgData name="ALHAMMADI Rayan" userId="2693ed4d-fabb-406d-a744-69ffe8ca3f4b" providerId="ADAL" clId="{FA91606B-3B24-49DC-A24C-20479DCBCA8E}" dt="2023-11-22T07:53:58.847" v="224" actId="478"/>
          <ac:spMkLst>
            <pc:docMk/>
            <pc:sldMk cId="2129135259" sldId="2147475742"/>
            <ac:spMk id="58" creationId="{4BCBE408-FA38-BA86-5B24-30DD76BEF6E5}"/>
          </ac:spMkLst>
        </pc:spChg>
        <pc:spChg chg="del">
          <ac:chgData name="ALHAMMADI Rayan" userId="2693ed4d-fabb-406d-a744-69ffe8ca3f4b" providerId="ADAL" clId="{FA91606B-3B24-49DC-A24C-20479DCBCA8E}" dt="2023-11-22T07:53:55.204" v="223" actId="478"/>
          <ac:spMkLst>
            <pc:docMk/>
            <pc:sldMk cId="2129135259" sldId="2147475742"/>
            <ac:spMk id="59" creationId="{08704613-A25C-8E32-62AC-916E0FC11747}"/>
          </ac:spMkLst>
        </pc:spChg>
        <pc:spChg chg="del">
          <ac:chgData name="ALHAMMADI Rayan" userId="2693ed4d-fabb-406d-a744-69ffe8ca3f4b" providerId="ADAL" clId="{FA91606B-3B24-49DC-A24C-20479DCBCA8E}" dt="2023-11-22T07:53:55.204" v="223" actId="478"/>
          <ac:spMkLst>
            <pc:docMk/>
            <pc:sldMk cId="2129135259" sldId="2147475742"/>
            <ac:spMk id="70" creationId="{A9C056A2-5022-599D-D7EB-02818E05E169}"/>
          </ac:spMkLst>
        </pc:spChg>
        <pc:spChg chg="del">
          <ac:chgData name="ALHAMMADI Rayan" userId="2693ed4d-fabb-406d-a744-69ffe8ca3f4b" providerId="ADAL" clId="{FA91606B-3B24-49DC-A24C-20479DCBCA8E}" dt="2023-11-22T07:53:55.204" v="223" actId="478"/>
          <ac:spMkLst>
            <pc:docMk/>
            <pc:sldMk cId="2129135259" sldId="2147475742"/>
            <ac:spMk id="71" creationId="{7070D0FF-E31B-8557-F444-4DDE03061BA4}"/>
          </ac:spMkLst>
        </pc:spChg>
        <pc:spChg chg="del">
          <ac:chgData name="ALHAMMADI Rayan" userId="2693ed4d-fabb-406d-a744-69ffe8ca3f4b" providerId="ADAL" clId="{FA91606B-3B24-49DC-A24C-20479DCBCA8E}" dt="2023-11-22T07:53:58.847" v="224" actId="478"/>
          <ac:spMkLst>
            <pc:docMk/>
            <pc:sldMk cId="2129135259" sldId="2147475742"/>
            <ac:spMk id="82" creationId="{0D5D77A8-1288-768C-0EBB-494D3FF95BF0}"/>
          </ac:spMkLst>
        </pc:spChg>
        <pc:spChg chg="del mod">
          <ac:chgData name="ALHAMMADI Rayan" userId="2693ed4d-fabb-406d-a744-69ffe8ca3f4b" providerId="ADAL" clId="{FA91606B-3B24-49DC-A24C-20479DCBCA8E}" dt="2023-11-22T07:54:02.138" v="226" actId="478"/>
          <ac:spMkLst>
            <pc:docMk/>
            <pc:sldMk cId="2129135259" sldId="2147475742"/>
            <ac:spMk id="94" creationId="{A697DED9-5A20-6ACE-9307-5B8F07B620E7}"/>
          </ac:spMkLst>
        </pc:spChg>
        <pc:spChg chg="del topLvl">
          <ac:chgData name="ALHAMMADI Rayan" userId="2693ed4d-fabb-406d-a744-69ffe8ca3f4b" providerId="ADAL" clId="{FA91606B-3B24-49DC-A24C-20479DCBCA8E}" dt="2023-11-22T07:53:13.476" v="212" actId="478"/>
          <ac:spMkLst>
            <pc:docMk/>
            <pc:sldMk cId="2129135259" sldId="2147475742"/>
            <ac:spMk id="97" creationId="{3965F041-93F3-77E8-16B5-64EC0A3F1016}"/>
          </ac:spMkLst>
        </pc:spChg>
        <pc:spChg chg="mod">
          <ac:chgData name="ALHAMMADI Rayan" userId="2693ed4d-fabb-406d-a744-69ffe8ca3f4b" providerId="ADAL" clId="{FA91606B-3B24-49DC-A24C-20479DCBCA8E}" dt="2023-11-22T07:52:35.579" v="204"/>
          <ac:spMkLst>
            <pc:docMk/>
            <pc:sldMk cId="2129135259" sldId="2147475742"/>
            <ac:spMk id="100" creationId="{7975EB96-7B36-4E15-CA81-8319233B275D}"/>
          </ac:spMkLst>
        </pc:spChg>
        <pc:spChg chg="add mod">
          <ac:chgData name="ALHAMMADI Rayan" userId="2693ed4d-fabb-406d-a744-69ffe8ca3f4b" providerId="ADAL" clId="{FA91606B-3B24-49DC-A24C-20479DCBCA8E}" dt="2023-11-22T07:54:11.057" v="230" actId="164"/>
          <ac:spMkLst>
            <pc:docMk/>
            <pc:sldMk cId="2129135259" sldId="2147475742"/>
            <ac:spMk id="105" creationId="{4718A220-4305-3DEC-7FF4-B5D32E13BBF6}"/>
          </ac:spMkLst>
        </pc:spChg>
        <pc:spChg chg="mod">
          <ac:chgData name="ALHAMMADI Rayan" userId="2693ed4d-fabb-406d-a744-69ffe8ca3f4b" providerId="ADAL" clId="{FA91606B-3B24-49DC-A24C-20479DCBCA8E}" dt="2023-11-22T07:54:08.280" v="229"/>
          <ac:spMkLst>
            <pc:docMk/>
            <pc:sldMk cId="2129135259" sldId="2147475742"/>
            <ac:spMk id="109" creationId="{4C9EA1DC-D15E-DD4B-2B92-E5E8AFD6EA7F}"/>
          </ac:spMkLst>
        </pc:spChg>
        <pc:spChg chg="mod">
          <ac:chgData name="ALHAMMADI Rayan" userId="2693ed4d-fabb-406d-a744-69ffe8ca3f4b" providerId="ADAL" clId="{FA91606B-3B24-49DC-A24C-20479DCBCA8E}" dt="2023-11-22T07:54:08.280" v="229"/>
          <ac:spMkLst>
            <pc:docMk/>
            <pc:sldMk cId="2129135259" sldId="2147475742"/>
            <ac:spMk id="110" creationId="{C6F70C37-14A8-67DF-F1CE-5207048219BB}"/>
          </ac:spMkLst>
        </pc:spChg>
        <pc:spChg chg="mod">
          <ac:chgData name="ALHAMMADI Rayan" userId="2693ed4d-fabb-406d-a744-69ffe8ca3f4b" providerId="ADAL" clId="{FA91606B-3B24-49DC-A24C-20479DCBCA8E}" dt="2023-11-22T07:54:08.280" v="229"/>
          <ac:spMkLst>
            <pc:docMk/>
            <pc:sldMk cId="2129135259" sldId="2147475742"/>
            <ac:spMk id="114" creationId="{05EA0207-1818-CC24-1227-FB5950B2E1FD}"/>
          </ac:spMkLst>
        </pc:spChg>
        <pc:spChg chg="mod">
          <ac:chgData name="ALHAMMADI Rayan" userId="2693ed4d-fabb-406d-a744-69ffe8ca3f4b" providerId="ADAL" clId="{FA91606B-3B24-49DC-A24C-20479DCBCA8E}" dt="2023-11-22T07:54:08.280" v="229"/>
          <ac:spMkLst>
            <pc:docMk/>
            <pc:sldMk cId="2129135259" sldId="2147475742"/>
            <ac:spMk id="115" creationId="{0FB98C65-33BA-3AFC-DE48-F535134B8F6E}"/>
          </ac:spMkLst>
        </pc:spChg>
        <pc:spChg chg="add mod">
          <ac:chgData name="ALHAMMADI Rayan" userId="2693ed4d-fabb-406d-a744-69ffe8ca3f4b" providerId="ADAL" clId="{FA91606B-3B24-49DC-A24C-20479DCBCA8E}" dt="2023-11-22T07:54:11.057" v="230" actId="164"/>
          <ac:spMkLst>
            <pc:docMk/>
            <pc:sldMk cId="2129135259" sldId="2147475742"/>
            <ac:spMk id="116" creationId="{207B07B4-B31F-C537-96C6-9A18FB8394F0}"/>
          </ac:spMkLst>
        </pc:spChg>
        <pc:spChg chg="add mod">
          <ac:chgData name="ALHAMMADI Rayan" userId="2693ed4d-fabb-406d-a744-69ffe8ca3f4b" providerId="ADAL" clId="{FA91606B-3B24-49DC-A24C-20479DCBCA8E}" dt="2023-11-22T07:54:11.057" v="230" actId="164"/>
          <ac:spMkLst>
            <pc:docMk/>
            <pc:sldMk cId="2129135259" sldId="2147475742"/>
            <ac:spMk id="117" creationId="{FBE91148-039B-20A8-C914-2CCB9521576B}"/>
          </ac:spMkLst>
        </pc:spChg>
        <pc:spChg chg="mod">
          <ac:chgData name="ALHAMMADI Rayan" userId="2693ed4d-fabb-406d-a744-69ffe8ca3f4b" providerId="ADAL" clId="{FA91606B-3B24-49DC-A24C-20479DCBCA8E}" dt="2023-11-22T07:54:08.280" v="229"/>
          <ac:spMkLst>
            <pc:docMk/>
            <pc:sldMk cId="2129135259" sldId="2147475742"/>
            <ac:spMk id="121" creationId="{0D8F2FE7-B2C2-3863-B678-81DAED3ECDE5}"/>
          </ac:spMkLst>
        </pc:spChg>
        <pc:spChg chg="mod">
          <ac:chgData name="ALHAMMADI Rayan" userId="2693ed4d-fabb-406d-a744-69ffe8ca3f4b" providerId="ADAL" clId="{FA91606B-3B24-49DC-A24C-20479DCBCA8E}" dt="2023-11-22T07:54:08.280" v="229"/>
          <ac:spMkLst>
            <pc:docMk/>
            <pc:sldMk cId="2129135259" sldId="2147475742"/>
            <ac:spMk id="122" creationId="{7EDE346F-82F9-7322-8C16-A721284D8484}"/>
          </ac:spMkLst>
        </pc:spChg>
        <pc:spChg chg="mod">
          <ac:chgData name="ALHAMMADI Rayan" userId="2693ed4d-fabb-406d-a744-69ffe8ca3f4b" providerId="ADAL" clId="{FA91606B-3B24-49DC-A24C-20479DCBCA8E}" dt="2023-11-22T07:54:08.280" v="229"/>
          <ac:spMkLst>
            <pc:docMk/>
            <pc:sldMk cId="2129135259" sldId="2147475742"/>
            <ac:spMk id="126" creationId="{1674B62F-9B84-2C4F-476E-9DA8988D6421}"/>
          </ac:spMkLst>
        </pc:spChg>
        <pc:spChg chg="mod">
          <ac:chgData name="ALHAMMADI Rayan" userId="2693ed4d-fabb-406d-a744-69ffe8ca3f4b" providerId="ADAL" clId="{FA91606B-3B24-49DC-A24C-20479DCBCA8E}" dt="2023-11-22T07:54:08.280" v="229"/>
          <ac:spMkLst>
            <pc:docMk/>
            <pc:sldMk cId="2129135259" sldId="2147475742"/>
            <ac:spMk id="127" creationId="{FF64883F-F7A3-9048-31DD-7748D9A14E72}"/>
          </ac:spMkLst>
        </pc:spChg>
        <pc:spChg chg="add mod">
          <ac:chgData name="ALHAMMADI Rayan" userId="2693ed4d-fabb-406d-a744-69ffe8ca3f4b" providerId="ADAL" clId="{FA91606B-3B24-49DC-A24C-20479DCBCA8E}" dt="2023-11-22T07:54:11.057" v="230" actId="164"/>
          <ac:spMkLst>
            <pc:docMk/>
            <pc:sldMk cId="2129135259" sldId="2147475742"/>
            <ac:spMk id="128" creationId="{6CB6EBC8-CD53-A9E8-1628-DE9A88036F58}"/>
          </ac:spMkLst>
        </pc:spChg>
        <pc:spChg chg="add mod">
          <ac:chgData name="ALHAMMADI Rayan" userId="2693ed4d-fabb-406d-a744-69ffe8ca3f4b" providerId="ADAL" clId="{FA91606B-3B24-49DC-A24C-20479DCBCA8E}" dt="2023-11-22T07:54:11.057" v="230" actId="164"/>
          <ac:spMkLst>
            <pc:docMk/>
            <pc:sldMk cId="2129135259" sldId="2147475742"/>
            <ac:spMk id="129" creationId="{38F34E47-667D-0DDF-253E-581930B8DA96}"/>
          </ac:spMkLst>
        </pc:spChg>
        <pc:spChg chg="mod">
          <ac:chgData name="ALHAMMADI Rayan" userId="2693ed4d-fabb-406d-a744-69ffe8ca3f4b" providerId="ADAL" clId="{FA91606B-3B24-49DC-A24C-20479DCBCA8E}" dt="2023-11-22T07:54:08.280" v="229"/>
          <ac:spMkLst>
            <pc:docMk/>
            <pc:sldMk cId="2129135259" sldId="2147475742"/>
            <ac:spMk id="133" creationId="{F03F8AC4-59A6-64E2-649B-686837492AF2}"/>
          </ac:spMkLst>
        </pc:spChg>
        <pc:spChg chg="mod">
          <ac:chgData name="ALHAMMADI Rayan" userId="2693ed4d-fabb-406d-a744-69ffe8ca3f4b" providerId="ADAL" clId="{FA91606B-3B24-49DC-A24C-20479DCBCA8E}" dt="2023-11-22T07:54:08.280" v="229"/>
          <ac:spMkLst>
            <pc:docMk/>
            <pc:sldMk cId="2129135259" sldId="2147475742"/>
            <ac:spMk id="134" creationId="{8902D06F-6B2C-689A-6219-F95D0FCC0A2D}"/>
          </ac:spMkLst>
        </pc:spChg>
        <pc:spChg chg="mod">
          <ac:chgData name="ALHAMMADI Rayan" userId="2693ed4d-fabb-406d-a744-69ffe8ca3f4b" providerId="ADAL" clId="{FA91606B-3B24-49DC-A24C-20479DCBCA8E}" dt="2023-11-22T07:54:08.280" v="229"/>
          <ac:spMkLst>
            <pc:docMk/>
            <pc:sldMk cId="2129135259" sldId="2147475742"/>
            <ac:spMk id="138" creationId="{B3DAA2D0-11CC-49AE-DA6F-5E7CD5C4B6F7}"/>
          </ac:spMkLst>
        </pc:spChg>
        <pc:spChg chg="mod">
          <ac:chgData name="ALHAMMADI Rayan" userId="2693ed4d-fabb-406d-a744-69ffe8ca3f4b" providerId="ADAL" clId="{FA91606B-3B24-49DC-A24C-20479DCBCA8E}" dt="2023-11-22T07:54:08.280" v="229"/>
          <ac:spMkLst>
            <pc:docMk/>
            <pc:sldMk cId="2129135259" sldId="2147475742"/>
            <ac:spMk id="139" creationId="{EF79B9D2-2DA0-DF58-74C9-CE74FD736DB0}"/>
          </ac:spMkLst>
        </pc:spChg>
        <pc:spChg chg="add mod">
          <ac:chgData name="ALHAMMADI Rayan" userId="2693ed4d-fabb-406d-a744-69ffe8ca3f4b" providerId="ADAL" clId="{FA91606B-3B24-49DC-A24C-20479DCBCA8E}" dt="2023-11-22T07:54:11.057" v="230" actId="164"/>
          <ac:spMkLst>
            <pc:docMk/>
            <pc:sldMk cId="2129135259" sldId="2147475742"/>
            <ac:spMk id="140" creationId="{2FDF0285-BFBA-DCD4-0109-7AC4238B5991}"/>
          </ac:spMkLst>
        </pc:spChg>
        <pc:spChg chg="add mod">
          <ac:chgData name="ALHAMMADI Rayan" userId="2693ed4d-fabb-406d-a744-69ffe8ca3f4b" providerId="ADAL" clId="{FA91606B-3B24-49DC-A24C-20479DCBCA8E}" dt="2023-11-22T07:54:11.057" v="230" actId="164"/>
          <ac:spMkLst>
            <pc:docMk/>
            <pc:sldMk cId="2129135259" sldId="2147475742"/>
            <ac:spMk id="141" creationId="{9E6030EC-0C78-0DD4-F163-CF095A2D6559}"/>
          </ac:spMkLst>
        </pc:spChg>
        <pc:spChg chg="mod">
          <ac:chgData name="ALHAMMADI Rayan" userId="2693ed4d-fabb-406d-a744-69ffe8ca3f4b" providerId="ADAL" clId="{FA91606B-3B24-49DC-A24C-20479DCBCA8E}" dt="2023-11-22T07:54:08.280" v="229"/>
          <ac:spMkLst>
            <pc:docMk/>
            <pc:sldMk cId="2129135259" sldId="2147475742"/>
            <ac:spMk id="145" creationId="{FD8008BD-B31C-7202-E9AC-679D0AF93CFE}"/>
          </ac:spMkLst>
        </pc:spChg>
        <pc:spChg chg="mod">
          <ac:chgData name="ALHAMMADI Rayan" userId="2693ed4d-fabb-406d-a744-69ffe8ca3f4b" providerId="ADAL" clId="{FA91606B-3B24-49DC-A24C-20479DCBCA8E}" dt="2023-11-22T07:54:08.280" v="229"/>
          <ac:spMkLst>
            <pc:docMk/>
            <pc:sldMk cId="2129135259" sldId="2147475742"/>
            <ac:spMk id="146" creationId="{67469082-3532-542D-DA77-AFCA271D5AE2}"/>
          </ac:spMkLst>
        </pc:spChg>
        <pc:spChg chg="mod">
          <ac:chgData name="ALHAMMADI Rayan" userId="2693ed4d-fabb-406d-a744-69ffe8ca3f4b" providerId="ADAL" clId="{FA91606B-3B24-49DC-A24C-20479DCBCA8E}" dt="2023-11-22T07:54:08.280" v="229"/>
          <ac:spMkLst>
            <pc:docMk/>
            <pc:sldMk cId="2129135259" sldId="2147475742"/>
            <ac:spMk id="150" creationId="{08A8D382-B5B0-7644-4D9A-A24CE8B6467C}"/>
          </ac:spMkLst>
        </pc:spChg>
        <pc:spChg chg="mod">
          <ac:chgData name="ALHAMMADI Rayan" userId="2693ed4d-fabb-406d-a744-69ffe8ca3f4b" providerId="ADAL" clId="{FA91606B-3B24-49DC-A24C-20479DCBCA8E}" dt="2023-11-22T07:54:08.280" v="229"/>
          <ac:spMkLst>
            <pc:docMk/>
            <pc:sldMk cId="2129135259" sldId="2147475742"/>
            <ac:spMk id="151" creationId="{114ED82B-50A5-39C0-4D42-5B13D1614E1B}"/>
          </ac:spMkLst>
        </pc:spChg>
        <pc:spChg chg="add mod">
          <ac:chgData name="ALHAMMADI Rayan" userId="2693ed4d-fabb-406d-a744-69ffe8ca3f4b" providerId="ADAL" clId="{FA91606B-3B24-49DC-A24C-20479DCBCA8E}" dt="2023-11-22T07:54:11.057" v="230" actId="164"/>
          <ac:spMkLst>
            <pc:docMk/>
            <pc:sldMk cId="2129135259" sldId="2147475742"/>
            <ac:spMk id="152" creationId="{3BDB282C-8F7E-1A71-BCAC-3D7DC8CAA8EB}"/>
          </ac:spMkLst>
        </pc:spChg>
        <pc:spChg chg="add mod">
          <ac:chgData name="ALHAMMADI Rayan" userId="2693ed4d-fabb-406d-a744-69ffe8ca3f4b" providerId="ADAL" clId="{FA91606B-3B24-49DC-A24C-20479DCBCA8E}" dt="2023-11-22T07:54:11.057" v="230" actId="164"/>
          <ac:spMkLst>
            <pc:docMk/>
            <pc:sldMk cId="2129135259" sldId="2147475742"/>
            <ac:spMk id="153" creationId="{F5D9A99C-86C9-C40B-1AB3-A2AA008D4B26}"/>
          </ac:spMkLst>
        </pc:spChg>
        <pc:spChg chg="mod">
          <ac:chgData name="ALHAMMADI Rayan" userId="2693ed4d-fabb-406d-a744-69ffe8ca3f4b" providerId="ADAL" clId="{FA91606B-3B24-49DC-A24C-20479DCBCA8E}" dt="2023-11-22T07:54:08.280" v="229"/>
          <ac:spMkLst>
            <pc:docMk/>
            <pc:sldMk cId="2129135259" sldId="2147475742"/>
            <ac:spMk id="157" creationId="{A354AB8E-D037-655F-2577-E9A2689AF523}"/>
          </ac:spMkLst>
        </pc:spChg>
        <pc:spChg chg="mod">
          <ac:chgData name="ALHAMMADI Rayan" userId="2693ed4d-fabb-406d-a744-69ffe8ca3f4b" providerId="ADAL" clId="{FA91606B-3B24-49DC-A24C-20479DCBCA8E}" dt="2023-11-22T07:54:08.280" v="229"/>
          <ac:spMkLst>
            <pc:docMk/>
            <pc:sldMk cId="2129135259" sldId="2147475742"/>
            <ac:spMk id="158" creationId="{62236CD3-FF84-9C81-EA8F-7554A93B085A}"/>
          </ac:spMkLst>
        </pc:spChg>
        <pc:spChg chg="mod">
          <ac:chgData name="ALHAMMADI Rayan" userId="2693ed4d-fabb-406d-a744-69ffe8ca3f4b" providerId="ADAL" clId="{FA91606B-3B24-49DC-A24C-20479DCBCA8E}" dt="2023-11-22T07:54:08.280" v="229"/>
          <ac:spMkLst>
            <pc:docMk/>
            <pc:sldMk cId="2129135259" sldId="2147475742"/>
            <ac:spMk id="162" creationId="{81301053-4520-F175-5234-DDDCFA8E9068}"/>
          </ac:spMkLst>
        </pc:spChg>
        <pc:spChg chg="mod">
          <ac:chgData name="ALHAMMADI Rayan" userId="2693ed4d-fabb-406d-a744-69ffe8ca3f4b" providerId="ADAL" clId="{FA91606B-3B24-49DC-A24C-20479DCBCA8E}" dt="2023-11-22T07:54:08.280" v="229"/>
          <ac:spMkLst>
            <pc:docMk/>
            <pc:sldMk cId="2129135259" sldId="2147475742"/>
            <ac:spMk id="163" creationId="{4C980C44-CAA6-0F52-993D-69D734BD87F7}"/>
          </ac:spMkLst>
        </pc:spChg>
        <pc:spChg chg="add mod">
          <ac:chgData name="ALHAMMADI Rayan" userId="2693ed4d-fabb-406d-a744-69ffe8ca3f4b" providerId="ADAL" clId="{FA91606B-3B24-49DC-A24C-20479DCBCA8E}" dt="2023-11-22T07:54:11.057" v="230" actId="164"/>
          <ac:spMkLst>
            <pc:docMk/>
            <pc:sldMk cId="2129135259" sldId="2147475742"/>
            <ac:spMk id="164" creationId="{51855F85-530C-B2EE-2438-0AD1AE04711D}"/>
          </ac:spMkLst>
        </pc:spChg>
        <pc:spChg chg="add mod">
          <ac:chgData name="ALHAMMADI Rayan" userId="2693ed4d-fabb-406d-a744-69ffe8ca3f4b" providerId="ADAL" clId="{FA91606B-3B24-49DC-A24C-20479DCBCA8E}" dt="2023-11-22T07:54:11.057" v="230" actId="164"/>
          <ac:spMkLst>
            <pc:docMk/>
            <pc:sldMk cId="2129135259" sldId="2147475742"/>
            <ac:spMk id="165" creationId="{A0D77EDA-5C8A-1A17-D245-B667D037FE01}"/>
          </ac:spMkLst>
        </pc:spChg>
        <pc:spChg chg="mod">
          <ac:chgData name="ALHAMMADI Rayan" userId="2693ed4d-fabb-406d-a744-69ffe8ca3f4b" providerId="ADAL" clId="{FA91606B-3B24-49DC-A24C-20479DCBCA8E}" dt="2023-11-22T07:54:08.280" v="229"/>
          <ac:spMkLst>
            <pc:docMk/>
            <pc:sldMk cId="2129135259" sldId="2147475742"/>
            <ac:spMk id="169" creationId="{D89F9CED-9B69-502E-A758-B79A0D3B9F06}"/>
          </ac:spMkLst>
        </pc:spChg>
        <pc:spChg chg="mod">
          <ac:chgData name="ALHAMMADI Rayan" userId="2693ed4d-fabb-406d-a744-69ffe8ca3f4b" providerId="ADAL" clId="{FA91606B-3B24-49DC-A24C-20479DCBCA8E}" dt="2023-11-22T07:54:08.280" v="229"/>
          <ac:spMkLst>
            <pc:docMk/>
            <pc:sldMk cId="2129135259" sldId="2147475742"/>
            <ac:spMk id="170" creationId="{F60DE330-AF28-A9C6-926C-4F68EF867AE3}"/>
          </ac:spMkLst>
        </pc:spChg>
        <pc:spChg chg="mod">
          <ac:chgData name="ALHAMMADI Rayan" userId="2693ed4d-fabb-406d-a744-69ffe8ca3f4b" providerId="ADAL" clId="{FA91606B-3B24-49DC-A24C-20479DCBCA8E}" dt="2023-11-22T07:54:08.280" v="229"/>
          <ac:spMkLst>
            <pc:docMk/>
            <pc:sldMk cId="2129135259" sldId="2147475742"/>
            <ac:spMk id="174" creationId="{E070B772-71D1-C5C4-3DD4-D7363C398862}"/>
          </ac:spMkLst>
        </pc:spChg>
        <pc:spChg chg="mod">
          <ac:chgData name="ALHAMMADI Rayan" userId="2693ed4d-fabb-406d-a744-69ffe8ca3f4b" providerId="ADAL" clId="{FA91606B-3B24-49DC-A24C-20479DCBCA8E}" dt="2023-11-22T07:54:08.280" v="229"/>
          <ac:spMkLst>
            <pc:docMk/>
            <pc:sldMk cId="2129135259" sldId="2147475742"/>
            <ac:spMk id="175" creationId="{DC7DA13E-7F8B-A710-2F74-35C1BE02DB8A}"/>
          </ac:spMkLst>
        </pc:spChg>
        <pc:spChg chg="add mod">
          <ac:chgData name="ALHAMMADI Rayan" userId="2693ed4d-fabb-406d-a744-69ffe8ca3f4b" providerId="ADAL" clId="{FA91606B-3B24-49DC-A24C-20479DCBCA8E}" dt="2023-11-22T07:54:11.057" v="230" actId="164"/>
          <ac:spMkLst>
            <pc:docMk/>
            <pc:sldMk cId="2129135259" sldId="2147475742"/>
            <ac:spMk id="176" creationId="{A2DBD7AA-C664-774F-0BF6-D5DB2C334193}"/>
          </ac:spMkLst>
        </pc:spChg>
        <pc:spChg chg="add mod">
          <ac:chgData name="ALHAMMADI Rayan" userId="2693ed4d-fabb-406d-a744-69ffe8ca3f4b" providerId="ADAL" clId="{FA91606B-3B24-49DC-A24C-20479DCBCA8E}" dt="2023-11-22T07:55:34.417" v="262" actId="14100"/>
          <ac:spMkLst>
            <pc:docMk/>
            <pc:sldMk cId="2129135259" sldId="2147475742"/>
            <ac:spMk id="177" creationId="{F7753CB6-6318-B7E6-B5FF-56E18535C8E7}"/>
          </ac:spMkLst>
        </pc:spChg>
        <pc:spChg chg="mod">
          <ac:chgData name="ALHAMMADI Rayan" userId="2693ed4d-fabb-406d-a744-69ffe8ca3f4b" providerId="ADAL" clId="{FA91606B-3B24-49DC-A24C-20479DCBCA8E}" dt="2023-11-22T07:54:08.280" v="229"/>
          <ac:spMkLst>
            <pc:docMk/>
            <pc:sldMk cId="2129135259" sldId="2147475742"/>
            <ac:spMk id="181" creationId="{F7F9ABC1-5140-D9FD-A5EE-C453B932ED41}"/>
          </ac:spMkLst>
        </pc:spChg>
        <pc:spChg chg="mod">
          <ac:chgData name="ALHAMMADI Rayan" userId="2693ed4d-fabb-406d-a744-69ffe8ca3f4b" providerId="ADAL" clId="{FA91606B-3B24-49DC-A24C-20479DCBCA8E}" dt="2023-11-22T07:54:08.280" v="229"/>
          <ac:spMkLst>
            <pc:docMk/>
            <pc:sldMk cId="2129135259" sldId="2147475742"/>
            <ac:spMk id="182" creationId="{59D3271D-B1AF-333E-623D-30F8961FE5E0}"/>
          </ac:spMkLst>
        </pc:spChg>
        <pc:spChg chg="mod">
          <ac:chgData name="ALHAMMADI Rayan" userId="2693ed4d-fabb-406d-a744-69ffe8ca3f4b" providerId="ADAL" clId="{FA91606B-3B24-49DC-A24C-20479DCBCA8E}" dt="2023-11-22T07:54:53.305" v="234"/>
          <ac:spMkLst>
            <pc:docMk/>
            <pc:sldMk cId="2129135259" sldId="2147475742"/>
            <ac:spMk id="186" creationId="{3BDD0EC0-138D-FFDC-8F63-1CDE4B6935A5}"/>
          </ac:spMkLst>
        </pc:spChg>
        <pc:grpChg chg="del">
          <ac:chgData name="ALHAMMADI Rayan" userId="2693ed4d-fabb-406d-a744-69ffe8ca3f4b" providerId="ADAL" clId="{FA91606B-3B24-49DC-A24C-20479DCBCA8E}" dt="2023-11-22T07:53:55.204" v="223" actId="478"/>
          <ac:grpSpMkLst>
            <pc:docMk/>
            <pc:sldMk cId="2129135259" sldId="2147475742"/>
            <ac:grpSpMk id="12" creationId="{93B28DD1-8B67-D998-2961-474AADA38F59}"/>
          </ac:grpSpMkLst>
        </pc:grpChg>
        <pc:grpChg chg="del">
          <ac:chgData name="ALHAMMADI Rayan" userId="2693ed4d-fabb-406d-a744-69ffe8ca3f4b" providerId="ADAL" clId="{FA91606B-3B24-49DC-A24C-20479DCBCA8E}" dt="2023-11-22T07:53:55.204" v="223" actId="478"/>
          <ac:grpSpMkLst>
            <pc:docMk/>
            <pc:sldMk cId="2129135259" sldId="2147475742"/>
            <ac:grpSpMk id="17" creationId="{85AA148E-154F-8BC6-7FBE-68E5A51FB061}"/>
          </ac:grpSpMkLst>
        </pc:grpChg>
        <pc:grpChg chg="del">
          <ac:chgData name="ALHAMMADI Rayan" userId="2693ed4d-fabb-406d-a744-69ffe8ca3f4b" providerId="ADAL" clId="{FA91606B-3B24-49DC-A24C-20479DCBCA8E}" dt="2023-11-22T07:53:55.204" v="223" actId="478"/>
          <ac:grpSpMkLst>
            <pc:docMk/>
            <pc:sldMk cId="2129135259" sldId="2147475742"/>
            <ac:grpSpMk id="24" creationId="{9BD525B6-78D0-8677-C276-31212F40627F}"/>
          </ac:grpSpMkLst>
        </pc:grpChg>
        <pc:grpChg chg="del">
          <ac:chgData name="ALHAMMADI Rayan" userId="2693ed4d-fabb-406d-a744-69ffe8ca3f4b" providerId="ADAL" clId="{FA91606B-3B24-49DC-A24C-20479DCBCA8E}" dt="2023-11-22T07:53:55.204" v="223" actId="478"/>
          <ac:grpSpMkLst>
            <pc:docMk/>
            <pc:sldMk cId="2129135259" sldId="2147475742"/>
            <ac:grpSpMk id="29" creationId="{6C762F53-8C50-7D54-ED66-55EE97D3BED9}"/>
          </ac:grpSpMkLst>
        </pc:grpChg>
        <pc:grpChg chg="del">
          <ac:chgData name="ALHAMMADI Rayan" userId="2693ed4d-fabb-406d-a744-69ffe8ca3f4b" providerId="ADAL" clId="{FA91606B-3B24-49DC-A24C-20479DCBCA8E}" dt="2023-11-22T07:53:55.204" v="223" actId="478"/>
          <ac:grpSpMkLst>
            <pc:docMk/>
            <pc:sldMk cId="2129135259" sldId="2147475742"/>
            <ac:grpSpMk id="36" creationId="{2C43A149-C2AD-DBFC-1911-A2E56617F626}"/>
          </ac:grpSpMkLst>
        </pc:grpChg>
        <pc:grpChg chg="del">
          <ac:chgData name="ALHAMMADI Rayan" userId="2693ed4d-fabb-406d-a744-69ffe8ca3f4b" providerId="ADAL" clId="{FA91606B-3B24-49DC-A24C-20479DCBCA8E}" dt="2023-11-22T07:53:55.204" v="223" actId="478"/>
          <ac:grpSpMkLst>
            <pc:docMk/>
            <pc:sldMk cId="2129135259" sldId="2147475742"/>
            <ac:grpSpMk id="41" creationId="{E6401A6A-53DE-D390-7CFB-1D4D94B3D60D}"/>
          </ac:grpSpMkLst>
        </pc:grpChg>
        <pc:grpChg chg="del">
          <ac:chgData name="ALHAMMADI Rayan" userId="2693ed4d-fabb-406d-a744-69ffe8ca3f4b" providerId="ADAL" clId="{FA91606B-3B24-49DC-A24C-20479DCBCA8E}" dt="2023-11-22T07:53:55.204" v="223" actId="478"/>
          <ac:grpSpMkLst>
            <pc:docMk/>
            <pc:sldMk cId="2129135259" sldId="2147475742"/>
            <ac:grpSpMk id="48" creationId="{5005EE2F-B42D-DC8F-E2A5-ABA74E9C9516}"/>
          </ac:grpSpMkLst>
        </pc:grpChg>
        <pc:grpChg chg="del">
          <ac:chgData name="ALHAMMADI Rayan" userId="2693ed4d-fabb-406d-a744-69ffe8ca3f4b" providerId="ADAL" clId="{FA91606B-3B24-49DC-A24C-20479DCBCA8E}" dt="2023-11-22T07:53:58.847" v="224" actId="478"/>
          <ac:grpSpMkLst>
            <pc:docMk/>
            <pc:sldMk cId="2129135259" sldId="2147475742"/>
            <ac:grpSpMk id="53" creationId="{135A3AE1-F3E4-F28D-6CA4-E2AA1A5F350C}"/>
          </ac:grpSpMkLst>
        </pc:grpChg>
        <pc:grpChg chg="del">
          <ac:chgData name="ALHAMMADI Rayan" userId="2693ed4d-fabb-406d-a744-69ffe8ca3f4b" providerId="ADAL" clId="{FA91606B-3B24-49DC-A24C-20479DCBCA8E}" dt="2023-11-22T07:53:55.204" v="223" actId="478"/>
          <ac:grpSpMkLst>
            <pc:docMk/>
            <pc:sldMk cId="2129135259" sldId="2147475742"/>
            <ac:grpSpMk id="60" creationId="{E637676D-ECA5-A8F9-4E89-1EDA189EC690}"/>
          </ac:grpSpMkLst>
        </pc:grpChg>
        <pc:grpChg chg="del">
          <ac:chgData name="ALHAMMADI Rayan" userId="2693ed4d-fabb-406d-a744-69ffe8ca3f4b" providerId="ADAL" clId="{FA91606B-3B24-49DC-A24C-20479DCBCA8E}" dt="2023-11-22T07:53:55.204" v="223" actId="478"/>
          <ac:grpSpMkLst>
            <pc:docMk/>
            <pc:sldMk cId="2129135259" sldId="2147475742"/>
            <ac:grpSpMk id="65" creationId="{3184BF47-7B86-0E4F-DAFC-A2F071314022}"/>
          </ac:grpSpMkLst>
        </pc:grpChg>
        <pc:grpChg chg="del">
          <ac:chgData name="ALHAMMADI Rayan" userId="2693ed4d-fabb-406d-a744-69ffe8ca3f4b" providerId="ADAL" clId="{FA91606B-3B24-49DC-A24C-20479DCBCA8E}" dt="2023-11-22T07:53:55.204" v="223" actId="478"/>
          <ac:grpSpMkLst>
            <pc:docMk/>
            <pc:sldMk cId="2129135259" sldId="2147475742"/>
            <ac:grpSpMk id="72" creationId="{CB392913-E155-91E3-6F69-595F01C427DC}"/>
          </ac:grpSpMkLst>
        </pc:grpChg>
        <pc:grpChg chg="del">
          <ac:chgData name="ALHAMMADI Rayan" userId="2693ed4d-fabb-406d-a744-69ffe8ca3f4b" providerId="ADAL" clId="{FA91606B-3B24-49DC-A24C-20479DCBCA8E}" dt="2023-11-22T07:53:58.847" v="224" actId="478"/>
          <ac:grpSpMkLst>
            <pc:docMk/>
            <pc:sldMk cId="2129135259" sldId="2147475742"/>
            <ac:grpSpMk id="77" creationId="{2A056811-256F-328B-45B1-C9EB0FBB70B6}"/>
          </ac:grpSpMkLst>
        </pc:grpChg>
        <pc:grpChg chg="del">
          <ac:chgData name="ALHAMMADI Rayan" userId="2693ed4d-fabb-406d-a744-69ffe8ca3f4b" providerId="ADAL" clId="{FA91606B-3B24-49DC-A24C-20479DCBCA8E}" dt="2023-11-22T07:53:55.204" v="223" actId="478"/>
          <ac:grpSpMkLst>
            <pc:docMk/>
            <pc:sldMk cId="2129135259" sldId="2147475742"/>
            <ac:grpSpMk id="83" creationId="{41E534B7-9662-7BD8-7FB2-EFC1D49FEE96}"/>
          </ac:grpSpMkLst>
        </pc:grpChg>
        <pc:grpChg chg="del">
          <ac:chgData name="ALHAMMADI Rayan" userId="2693ed4d-fabb-406d-a744-69ffe8ca3f4b" providerId="ADAL" clId="{FA91606B-3B24-49DC-A24C-20479DCBCA8E}" dt="2023-11-22T07:53:55.204" v="223" actId="478"/>
          <ac:grpSpMkLst>
            <pc:docMk/>
            <pc:sldMk cId="2129135259" sldId="2147475742"/>
            <ac:grpSpMk id="89" creationId="{D894A47D-33CF-7E1D-23F0-B2FBC8F58054}"/>
          </ac:grpSpMkLst>
        </pc:grpChg>
        <pc:grpChg chg="del mod">
          <ac:chgData name="ALHAMMADI Rayan" userId="2693ed4d-fabb-406d-a744-69ffe8ca3f4b" providerId="ADAL" clId="{FA91606B-3B24-49DC-A24C-20479DCBCA8E}" dt="2023-11-22T07:53:13.476" v="212" actId="478"/>
          <ac:grpSpMkLst>
            <pc:docMk/>
            <pc:sldMk cId="2129135259" sldId="2147475742"/>
            <ac:grpSpMk id="95" creationId="{7730C93B-2B5F-93C5-71B6-7A3FA924457B}"/>
          </ac:grpSpMkLst>
        </pc:grpChg>
        <pc:grpChg chg="add del mod">
          <ac:chgData name="ALHAMMADI Rayan" userId="2693ed4d-fabb-406d-a744-69ffe8ca3f4b" providerId="ADAL" clId="{FA91606B-3B24-49DC-A24C-20479DCBCA8E}" dt="2023-11-22T07:52:42.983" v="206" actId="478"/>
          <ac:grpSpMkLst>
            <pc:docMk/>
            <pc:sldMk cId="2129135259" sldId="2147475742"/>
            <ac:grpSpMk id="98" creationId="{24567054-228B-3FB7-7E46-8B4731CC6D5B}"/>
          </ac:grpSpMkLst>
        </pc:grpChg>
        <pc:grpChg chg="add mod">
          <ac:chgData name="ALHAMMADI Rayan" userId="2693ed4d-fabb-406d-a744-69ffe8ca3f4b" providerId="ADAL" clId="{FA91606B-3B24-49DC-A24C-20479DCBCA8E}" dt="2023-11-22T07:54:11.057" v="230" actId="164"/>
          <ac:grpSpMkLst>
            <pc:docMk/>
            <pc:sldMk cId="2129135259" sldId="2147475742"/>
            <ac:grpSpMk id="106" creationId="{E0B8938F-7781-B265-692C-C38A2C2322BC}"/>
          </ac:grpSpMkLst>
        </pc:grpChg>
        <pc:grpChg chg="mod">
          <ac:chgData name="ALHAMMADI Rayan" userId="2693ed4d-fabb-406d-a744-69ffe8ca3f4b" providerId="ADAL" clId="{FA91606B-3B24-49DC-A24C-20479DCBCA8E}" dt="2023-11-22T07:54:08.280" v="229"/>
          <ac:grpSpMkLst>
            <pc:docMk/>
            <pc:sldMk cId="2129135259" sldId="2147475742"/>
            <ac:grpSpMk id="108" creationId="{6DE2FC79-33E7-A54E-90FD-0CBB74A6FDF5}"/>
          </ac:grpSpMkLst>
        </pc:grpChg>
        <pc:grpChg chg="add mod">
          <ac:chgData name="ALHAMMADI Rayan" userId="2693ed4d-fabb-406d-a744-69ffe8ca3f4b" providerId="ADAL" clId="{FA91606B-3B24-49DC-A24C-20479DCBCA8E}" dt="2023-11-22T07:54:11.057" v="230" actId="164"/>
          <ac:grpSpMkLst>
            <pc:docMk/>
            <pc:sldMk cId="2129135259" sldId="2147475742"/>
            <ac:grpSpMk id="111" creationId="{E278671E-E273-0E1D-D487-5C77C1DB8AD7}"/>
          </ac:grpSpMkLst>
        </pc:grpChg>
        <pc:grpChg chg="mod">
          <ac:chgData name="ALHAMMADI Rayan" userId="2693ed4d-fabb-406d-a744-69ffe8ca3f4b" providerId="ADAL" clId="{FA91606B-3B24-49DC-A24C-20479DCBCA8E}" dt="2023-11-22T07:54:08.280" v="229"/>
          <ac:grpSpMkLst>
            <pc:docMk/>
            <pc:sldMk cId="2129135259" sldId="2147475742"/>
            <ac:grpSpMk id="112" creationId="{1112286A-0BB1-4713-4208-CAA269313D08}"/>
          </ac:grpSpMkLst>
        </pc:grpChg>
        <pc:grpChg chg="add mod">
          <ac:chgData name="ALHAMMADI Rayan" userId="2693ed4d-fabb-406d-a744-69ffe8ca3f4b" providerId="ADAL" clId="{FA91606B-3B24-49DC-A24C-20479DCBCA8E}" dt="2023-11-22T07:54:11.057" v="230" actId="164"/>
          <ac:grpSpMkLst>
            <pc:docMk/>
            <pc:sldMk cId="2129135259" sldId="2147475742"/>
            <ac:grpSpMk id="118" creationId="{41F293E6-2107-2E6A-E116-EDF51C6E16FD}"/>
          </ac:grpSpMkLst>
        </pc:grpChg>
        <pc:grpChg chg="mod">
          <ac:chgData name="ALHAMMADI Rayan" userId="2693ed4d-fabb-406d-a744-69ffe8ca3f4b" providerId="ADAL" clId="{FA91606B-3B24-49DC-A24C-20479DCBCA8E}" dt="2023-11-22T07:54:08.280" v="229"/>
          <ac:grpSpMkLst>
            <pc:docMk/>
            <pc:sldMk cId="2129135259" sldId="2147475742"/>
            <ac:grpSpMk id="120" creationId="{98789AC9-3609-A3FD-F6AB-C4FF304ECEE5}"/>
          </ac:grpSpMkLst>
        </pc:grpChg>
        <pc:grpChg chg="add mod">
          <ac:chgData name="ALHAMMADI Rayan" userId="2693ed4d-fabb-406d-a744-69ffe8ca3f4b" providerId="ADAL" clId="{FA91606B-3B24-49DC-A24C-20479DCBCA8E}" dt="2023-11-22T07:54:11.057" v="230" actId="164"/>
          <ac:grpSpMkLst>
            <pc:docMk/>
            <pc:sldMk cId="2129135259" sldId="2147475742"/>
            <ac:grpSpMk id="123" creationId="{3F3F2169-0411-7C89-9B5E-3CECCFB4FD73}"/>
          </ac:grpSpMkLst>
        </pc:grpChg>
        <pc:grpChg chg="mod">
          <ac:chgData name="ALHAMMADI Rayan" userId="2693ed4d-fabb-406d-a744-69ffe8ca3f4b" providerId="ADAL" clId="{FA91606B-3B24-49DC-A24C-20479DCBCA8E}" dt="2023-11-22T07:54:08.280" v="229"/>
          <ac:grpSpMkLst>
            <pc:docMk/>
            <pc:sldMk cId="2129135259" sldId="2147475742"/>
            <ac:grpSpMk id="124" creationId="{7D569FB8-1A14-3999-B3F3-93F7A5AD9972}"/>
          </ac:grpSpMkLst>
        </pc:grpChg>
        <pc:grpChg chg="add mod">
          <ac:chgData name="ALHAMMADI Rayan" userId="2693ed4d-fabb-406d-a744-69ffe8ca3f4b" providerId="ADAL" clId="{FA91606B-3B24-49DC-A24C-20479DCBCA8E}" dt="2023-11-22T07:54:11.057" v="230" actId="164"/>
          <ac:grpSpMkLst>
            <pc:docMk/>
            <pc:sldMk cId="2129135259" sldId="2147475742"/>
            <ac:grpSpMk id="130" creationId="{D2090202-7B67-5F53-2FA7-DD988A4E4828}"/>
          </ac:grpSpMkLst>
        </pc:grpChg>
        <pc:grpChg chg="mod">
          <ac:chgData name="ALHAMMADI Rayan" userId="2693ed4d-fabb-406d-a744-69ffe8ca3f4b" providerId="ADAL" clId="{FA91606B-3B24-49DC-A24C-20479DCBCA8E}" dt="2023-11-22T07:54:08.280" v="229"/>
          <ac:grpSpMkLst>
            <pc:docMk/>
            <pc:sldMk cId="2129135259" sldId="2147475742"/>
            <ac:grpSpMk id="132" creationId="{82EECFE6-221C-4E38-3569-71A74AD7A301}"/>
          </ac:grpSpMkLst>
        </pc:grpChg>
        <pc:grpChg chg="add mod">
          <ac:chgData name="ALHAMMADI Rayan" userId="2693ed4d-fabb-406d-a744-69ffe8ca3f4b" providerId="ADAL" clId="{FA91606B-3B24-49DC-A24C-20479DCBCA8E}" dt="2023-11-22T07:54:11.057" v="230" actId="164"/>
          <ac:grpSpMkLst>
            <pc:docMk/>
            <pc:sldMk cId="2129135259" sldId="2147475742"/>
            <ac:grpSpMk id="135" creationId="{5803B46E-4E00-28EE-72E1-8EE76651DCC3}"/>
          </ac:grpSpMkLst>
        </pc:grpChg>
        <pc:grpChg chg="mod">
          <ac:chgData name="ALHAMMADI Rayan" userId="2693ed4d-fabb-406d-a744-69ffe8ca3f4b" providerId="ADAL" clId="{FA91606B-3B24-49DC-A24C-20479DCBCA8E}" dt="2023-11-22T07:54:08.280" v="229"/>
          <ac:grpSpMkLst>
            <pc:docMk/>
            <pc:sldMk cId="2129135259" sldId="2147475742"/>
            <ac:grpSpMk id="136" creationId="{B96B8CB0-7368-39ED-12B5-AD64B34B3873}"/>
          </ac:grpSpMkLst>
        </pc:grpChg>
        <pc:grpChg chg="add mod">
          <ac:chgData name="ALHAMMADI Rayan" userId="2693ed4d-fabb-406d-a744-69ffe8ca3f4b" providerId="ADAL" clId="{FA91606B-3B24-49DC-A24C-20479DCBCA8E}" dt="2023-11-22T07:54:11.057" v="230" actId="164"/>
          <ac:grpSpMkLst>
            <pc:docMk/>
            <pc:sldMk cId="2129135259" sldId="2147475742"/>
            <ac:grpSpMk id="142" creationId="{10E2FFA3-E833-16AE-D1A7-77B216551F2A}"/>
          </ac:grpSpMkLst>
        </pc:grpChg>
        <pc:grpChg chg="mod">
          <ac:chgData name="ALHAMMADI Rayan" userId="2693ed4d-fabb-406d-a744-69ffe8ca3f4b" providerId="ADAL" clId="{FA91606B-3B24-49DC-A24C-20479DCBCA8E}" dt="2023-11-22T07:54:08.280" v="229"/>
          <ac:grpSpMkLst>
            <pc:docMk/>
            <pc:sldMk cId="2129135259" sldId="2147475742"/>
            <ac:grpSpMk id="144" creationId="{AF0998B0-C539-ECE6-92A4-741F6F848A78}"/>
          </ac:grpSpMkLst>
        </pc:grpChg>
        <pc:grpChg chg="add mod">
          <ac:chgData name="ALHAMMADI Rayan" userId="2693ed4d-fabb-406d-a744-69ffe8ca3f4b" providerId="ADAL" clId="{FA91606B-3B24-49DC-A24C-20479DCBCA8E}" dt="2023-11-22T07:54:11.057" v="230" actId="164"/>
          <ac:grpSpMkLst>
            <pc:docMk/>
            <pc:sldMk cId="2129135259" sldId="2147475742"/>
            <ac:grpSpMk id="147" creationId="{C69C7574-31A0-2A9D-A688-E4CC3F3508DB}"/>
          </ac:grpSpMkLst>
        </pc:grpChg>
        <pc:grpChg chg="mod">
          <ac:chgData name="ALHAMMADI Rayan" userId="2693ed4d-fabb-406d-a744-69ffe8ca3f4b" providerId="ADAL" clId="{FA91606B-3B24-49DC-A24C-20479DCBCA8E}" dt="2023-11-22T07:54:08.280" v="229"/>
          <ac:grpSpMkLst>
            <pc:docMk/>
            <pc:sldMk cId="2129135259" sldId="2147475742"/>
            <ac:grpSpMk id="148" creationId="{C6C53151-3883-F71F-9643-C54E1C76FEA2}"/>
          </ac:grpSpMkLst>
        </pc:grpChg>
        <pc:grpChg chg="add mod">
          <ac:chgData name="ALHAMMADI Rayan" userId="2693ed4d-fabb-406d-a744-69ffe8ca3f4b" providerId="ADAL" clId="{FA91606B-3B24-49DC-A24C-20479DCBCA8E}" dt="2023-11-22T07:54:11.057" v="230" actId="164"/>
          <ac:grpSpMkLst>
            <pc:docMk/>
            <pc:sldMk cId="2129135259" sldId="2147475742"/>
            <ac:grpSpMk id="154" creationId="{86E51A6E-20A8-A4F6-3F66-3878474D991C}"/>
          </ac:grpSpMkLst>
        </pc:grpChg>
        <pc:grpChg chg="mod">
          <ac:chgData name="ALHAMMADI Rayan" userId="2693ed4d-fabb-406d-a744-69ffe8ca3f4b" providerId="ADAL" clId="{FA91606B-3B24-49DC-A24C-20479DCBCA8E}" dt="2023-11-22T07:54:08.280" v="229"/>
          <ac:grpSpMkLst>
            <pc:docMk/>
            <pc:sldMk cId="2129135259" sldId="2147475742"/>
            <ac:grpSpMk id="156" creationId="{4A2B5FBD-8AE9-5DAD-D377-8C92FDE75EEC}"/>
          </ac:grpSpMkLst>
        </pc:grpChg>
        <pc:grpChg chg="add mod">
          <ac:chgData name="ALHAMMADI Rayan" userId="2693ed4d-fabb-406d-a744-69ffe8ca3f4b" providerId="ADAL" clId="{FA91606B-3B24-49DC-A24C-20479DCBCA8E}" dt="2023-11-22T07:54:11.057" v="230" actId="164"/>
          <ac:grpSpMkLst>
            <pc:docMk/>
            <pc:sldMk cId="2129135259" sldId="2147475742"/>
            <ac:grpSpMk id="159" creationId="{479F24B2-C9D2-FE92-13C1-BBCC7AB25FEB}"/>
          </ac:grpSpMkLst>
        </pc:grpChg>
        <pc:grpChg chg="mod">
          <ac:chgData name="ALHAMMADI Rayan" userId="2693ed4d-fabb-406d-a744-69ffe8ca3f4b" providerId="ADAL" clId="{FA91606B-3B24-49DC-A24C-20479DCBCA8E}" dt="2023-11-22T07:54:08.280" v="229"/>
          <ac:grpSpMkLst>
            <pc:docMk/>
            <pc:sldMk cId="2129135259" sldId="2147475742"/>
            <ac:grpSpMk id="160" creationId="{3E1DC044-2273-38E9-9CD4-7AAB0456502B}"/>
          </ac:grpSpMkLst>
        </pc:grpChg>
        <pc:grpChg chg="add mod">
          <ac:chgData name="ALHAMMADI Rayan" userId="2693ed4d-fabb-406d-a744-69ffe8ca3f4b" providerId="ADAL" clId="{FA91606B-3B24-49DC-A24C-20479DCBCA8E}" dt="2023-11-22T07:54:11.057" v="230" actId="164"/>
          <ac:grpSpMkLst>
            <pc:docMk/>
            <pc:sldMk cId="2129135259" sldId="2147475742"/>
            <ac:grpSpMk id="166" creationId="{31244D54-E0E5-A819-E99C-CBF029153206}"/>
          </ac:grpSpMkLst>
        </pc:grpChg>
        <pc:grpChg chg="mod">
          <ac:chgData name="ALHAMMADI Rayan" userId="2693ed4d-fabb-406d-a744-69ffe8ca3f4b" providerId="ADAL" clId="{FA91606B-3B24-49DC-A24C-20479DCBCA8E}" dt="2023-11-22T07:54:08.280" v="229"/>
          <ac:grpSpMkLst>
            <pc:docMk/>
            <pc:sldMk cId="2129135259" sldId="2147475742"/>
            <ac:grpSpMk id="168" creationId="{8DA0C2A9-9377-AAAD-04A3-6B6663D9CD43}"/>
          </ac:grpSpMkLst>
        </pc:grpChg>
        <pc:grpChg chg="add mod">
          <ac:chgData name="ALHAMMADI Rayan" userId="2693ed4d-fabb-406d-a744-69ffe8ca3f4b" providerId="ADAL" clId="{FA91606B-3B24-49DC-A24C-20479DCBCA8E}" dt="2023-11-22T07:54:11.057" v="230" actId="164"/>
          <ac:grpSpMkLst>
            <pc:docMk/>
            <pc:sldMk cId="2129135259" sldId="2147475742"/>
            <ac:grpSpMk id="171" creationId="{6A820F83-F8E5-5CBB-6876-5E6C8E9960BB}"/>
          </ac:grpSpMkLst>
        </pc:grpChg>
        <pc:grpChg chg="mod">
          <ac:chgData name="ALHAMMADI Rayan" userId="2693ed4d-fabb-406d-a744-69ffe8ca3f4b" providerId="ADAL" clId="{FA91606B-3B24-49DC-A24C-20479DCBCA8E}" dt="2023-11-22T07:54:08.280" v="229"/>
          <ac:grpSpMkLst>
            <pc:docMk/>
            <pc:sldMk cId="2129135259" sldId="2147475742"/>
            <ac:grpSpMk id="172" creationId="{26539342-E96B-8223-79B5-A174ECF20BC8}"/>
          </ac:grpSpMkLst>
        </pc:grpChg>
        <pc:grpChg chg="add mod">
          <ac:chgData name="ALHAMMADI Rayan" userId="2693ed4d-fabb-406d-a744-69ffe8ca3f4b" providerId="ADAL" clId="{FA91606B-3B24-49DC-A24C-20479DCBCA8E}" dt="2023-11-22T07:54:11.057" v="230" actId="164"/>
          <ac:grpSpMkLst>
            <pc:docMk/>
            <pc:sldMk cId="2129135259" sldId="2147475742"/>
            <ac:grpSpMk id="178" creationId="{A2B8BB86-598D-636C-A3E1-A69A79E81F72}"/>
          </ac:grpSpMkLst>
        </pc:grpChg>
        <pc:grpChg chg="mod">
          <ac:chgData name="ALHAMMADI Rayan" userId="2693ed4d-fabb-406d-a744-69ffe8ca3f4b" providerId="ADAL" clId="{FA91606B-3B24-49DC-A24C-20479DCBCA8E}" dt="2023-11-22T07:54:08.280" v="229"/>
          <ac:grpSpMkLst>
            <pc:docMk/>
            <pc:sldMk cId="2129135259" sldId="2147475742"/>
            <ac:grpSpMk id="180" creationId="{0657F276-ABB9-3316-20AE-1E841E280696}"/>
          </ac:grpSpMkLst>
        </pc:grpChg>
        <pc:grpChg chg="add mod">
          <ac:chgData name="ALHAMMADI Rayan" userId="2693ed4d-fabb-406d-a744-69ffe8ca3f4b" providerId="ADAL" clId="{FA91606B-3B24-49DC-A24C-20479DCBCA8E}" dt="2023-11-22T07:55:28.345" v="261" actId="14100"/>
          <ac:grpSpMkLst>
            <pc:docMk/>
            <pc:sldMk cId="2129135259" sldId="2147475742"/>
            <ac:grpSpMk id="183" creationId="{5E9BD8EE-A727-1769-F619-896ED21442D2}"/>
          </ac:grpSpMkLst>
        </pc:grpChg>
        <pc:grpChg chg="add del mod">
          <ac:chgData name="ALHAMMADI Rayan" userId="2693ed4d-fabb-406d-a744-69ffe8ca3f4b" providerId="ADAL" clId="{FA91606B-3B24-49DC-A24C-20479DCBCA8E}" dt="2023-11-22T07:54:58.633" v="236" actId="478"/>
          <ac:grpSpMkLst>
            <pc:docMk/>
            <pc:sldMk cId="2129135259" sldId="2147475742"/>
            <ac:grpSpMk id="184" creationId="{FDED6681-802E-A4F0-61F5-D3D38ED4C00F}"/>
          </ac:grpSpMkLst>
        </pc:grpChg>
        <pc:picChg chg="mod topLvl modCrop">
          <ac:chgData name="ALHAMMADI Rayan" userId="2693ed4d-fabb-406d-a744-69ffe8ca3f4b" providerId="ADAL" clId="{FA91606B-3B24-49DC-A24C-20479DCBCA8E}" dt="2023-11-22T07:55:09.802" v="257" actId="1035"/>
          <ac:picMkLst>
            <pc:docMk/>
            <pc:sldMk cId="2129135259" sldId="2147475742"/>
            <ac:picMk id="96" creationId="{F14BB741-6992-7CC0-3F54-15E8B8622BB3}"/>
          </ac:picMkLst>
        </pc:picChg>
        <pc:picChg chg="mod">
          <ac:chgData name="ALHAMMADI Rayan" userId="2693ed4d-fabb-406d-a744-69ffe8ca3f4b" providerId="ADAL" clId="{FA91606B-3B24-49DC-A24C-20479DCBCA8E}" dt="2023-11-22T07:52:35.579" v="204"/>
          <ac:picMkLst>
            <pc:docMk/>
            <pc:sldMk cId="2129135259" sldId="2147475742"/>
            <ac:picMk id="99" creationId="{5881AC85-A29E-D603-0487-2136A9060E49}"/>
          </ac:picMkLst>
        </pc:picChg>
        <pc:picChg chg="mod">
          <ac:chgData name="ALHAMMADI Rayan" userId="2693ed4d-fabb-406d-a744-69ffe8ca3f4b" providerId="ADAL" clId="{FA91606B-3B24-49DC-A24C-20479DCBCA8E}" dt="2023-11-22T07:54:53.305" v="234"/>
          <ac:picMkLst>
            <pc:docMk/>
            <pc:sldMk cId="2129135259" sldId="2147475742"/>
            <ac:picMk id="185" creationId="{B693123B-1A04-4D86-7414-726CB0BCA5E3}"/>
          </ac:picMkLst>
        </pc:picChg>
        <pc:cxnChg chg="add mod">
          <ac:chgData name="ALHAMMADI Rayan" userId="2693ed4d-fabb-406d-a744-69ffe8ca3f4b" providerId="ADAL" clId="{FA91606B-3B24-49DC-A24C-20479DCBCA8E}" dt="2023-11-22T07:52:18.514" v="203" actId="14100"/>
          <ac:cxnSpMkLst>
            <pc:docMk/>
            <pc:sldMk cId="2129135259" sldId="2147475742"/>
            <ac:cxnSpMk id="5" creationId="{921E7281-1EC9-5139-3DEE-C4AC63496729}"/>
          </ac:cxnSpMkLst>
        </pc:cxnChg>
        <pc:cxnChg chg="del">
          <ac:chgData name="ALHAMMADI Rayan" userId="2693ed4d-fabb-406d-a744-69ffe8ca3f4b" providerId="ADAL" clId="{FA91606B-3B24-49DC-A24C-20479DCBCA8E}" dt="2023-11-22T07:53:55.204" v="223" actId="478"/>
          <ac:cxnSpMkLst>
            <pc:docMk/>
            <pc:sldMk cId="2129135259" sldId="2147475742"/>
            <ac:cxnSpMk id="7" creationId="{A44158FD-AAB6-0274-7E2F-08A7E321C1F8}"/>
          </ac:cxnSpMkLst>
        </pc:cxnChg>
        <pc:cxnChg chg="del">
          <ac:chgData name="ALHAMMADI Rayan" userId="2693ed4d-fabb-406d-a744-69ffe8ca3f4b" providerId="ADAL" clId="{FA91606B-3B24-49DC-A24C-20479DCBCA8E}" dt="2023-11-22T07:54:05.218" v="228" actId="478"/>
          <ac:cxnSpMkLst>
            <pc:docMk/>
            <pc:sldMk cId="2129135259" sldId="2147475742"/>
            <ac:cxnSpMk id="8" creationId="{8F3DDA76-54F0-6613-33ED-420B080F8FAB}"/>
          </ac:cxnSpMkLst>
        </pc:cxnChg>
        <pc:cxnChg chg="del">
          <ac:chgData name="ALHAMMADI Rayan" userId="2693ed4d-fabb-406d-a744-69ffe8ca3f4b" providerId="ADAL" clId="{FA91606B-3B24-49DC-A24C-20479DCBCA8E}" dt="2023-11-22T07:54:04.267" v="227" actId="478"/>
          <ac:cxnSpMkLst>
            <pc:docMk/>
            <pc:sldMk cId="2129135259" sldId="2147475742"/>
            <ac:cxnSpMk id="9" creationId="{BCC5EDE4-693E-BFC8-23E5-FDDA3BB4B1CB}"/>
          </ac:cxnSpMkLst>
        </pc:cxnChg>
        <pc:cxnChg chg="del">
          <ac:chgData name="ALHAMMADI Rayan" userId="2693ed4d-fabb-406d-a744-69ffe8ca3f4b" providerId="ADAL" clId="{FA91606B-3B24-49DC-A24C-20479DCBCA8E}" dt="2023-11-22T07:53:55.204" v="223" actId="478"/>
          <ac:cxnSpMkLst>
            <pc:docMk/>
            <pc:sldMk cId="2129135259" sldId="2147475742"/>
            <ac:cxnSpMk id="10" creationId="{9F1E479F-4236-C142-148B-DB3AEE7565FA}"/>
          </ac:cxnSpMkLst>
        </pc:cxnChg>
        <pc:cxnChg chg="add mod">
          <ac:chgData name="ALHAMMADI Rayan" userId="2693ed4d-fabb-406d-a744-69ffe8ca3f4b" providerId="ADAL" clId="{FA91606B-3B24-49DC-A24C-20479DCBCA8E}" dt="2023-11-22T07:54:11.057" v="230" actId="164"/>
          <ac:cxnSpMkLst>
            <pc:docMk/>
            <pc:sldMk cId="2129135259" sldId="2147475742"/>
            <ac:cxnSpMk id="101" creationId="{30A4E47F-4783-A14E-3E22-97BE5E1A633C}"/>
          </ac:cxnSpMkLst>
        </pc:cxnChg>
        <pc:cxnChg chg="add mod">
          <ac:chgData name="ALHAMMADI Rayan" userId="2693ed4d-fabb-406d-a744-69ffe8ca3f4b" providerId="ADAL" clId="{FA91606B-3B24-49DC-A24C-20479DCBCA8E}" dt="2023-11-22T07:54:11.057" v="230" actId="164"/>
          <ac:cxnSpMkLst>
            <pc:docMk/>
            <pc:sldMk cId="2129135259" sldId="2147475742"/>
            <ac:cxnSpMk id="102" creationId="{7DECDF02-6BF0-2D1A-265B-5570C7B7F441}"/>
          </ac:cxnSpMkLst>
        </pc:cxnChg>
        <pc:cxnChg chg="add mod">
          <ac:chgData name="ALHAMMADI Rayan" userId="2693ed4d-fabb-406d-a744-69ffe8ca3f4b" providerId="ADAL" clId="{FA91606B-3B24-49DC-A24C-20479DCBCA8E}" dt="2023-11-22T07:54:11.057" v="230" actId="164"/>
          <ac:cxnSpMkLst>
            <pc:docMk/>
            <pc:sldMk cId="2129135259" sldId="2147475742"/>
            <ac:cxnSpMk id="103" creationId="{AF3807C2-C61B-A5AB-21A1-F73C69E311EE}"/>
          </ac:cxnSpMkLst>
        </pc:cxnChg>
        <pc:cxnChg chg="add mod">
          <ac:chgData name="ALHAMMADI Rayan" userId="2693ed4d-fabb-406d-a744-69ffe8ca3f4b" providerId="ADAL" clId="{FA91606B-3B24-49DC-A24C-20479DCBCA8E}" dt="2023-11-22T07:54:11.057" v="230" actId="164"/>
          <ac:cxnSpMkLst>
            <pc:docMk/>
            <pc:sldMk cId="2129135259" sldId="2147475742"/>
            <ac:cxnSpMk id="104" creationId="{9EE832F1-892A-EAE9-9647-FAB9158B0A28}"/>
          </ac:cxnSpMkLst>
        </pc:cxnChg>
        <pc:cxnChg chg="mod">
          <ac:chgData name="ALHAMMADI Rayan" userId="2693ed4d-fabb-406d-a744-69ffe8ca3f4b" providerId="ADAL" clId="{FA91606B-3B24-49DC-A24C-20479DCBCA8E}" dt="2023-11-22T07:54:08.280" v="229"/>
          <ac:cxnSpMkLst>
            <pc:docMk/>
            <pc:sldMk cId="2129135259" sldId="2147475742"/>
            <ac:cxnSpMk id="107" creationId="{135252B0-D001-060B-3F2F-8FA76B0BD28D}"/>
          </ac:cxnSpMkLst>
        </pc:cxnChg>
        <pc:cxnChg chg="mod">
          <ac:chgData name="ALHAMMADI Rayan" userId="2693ed4d-fabb-406d-a744-69ffe8ca3f4b" providerId="ADAL" clId="{FA91606B-3B24-49DC-A24C-20479DCBCA8E}" dt="2023-11-22T07:54:08.280" v="229"/>
          <ac:cxnSpMkLst>
            <pc:docMk/>
            <pc:sldMk cId="2129135259" sldId="2147475742"/>
            <ac:cxnSpMk id="113" creationId="{3A3E0602-6139-F60F-3909-6E0A5D7346F2}"/>
          </ac:cxnSpMkLst>
        </pc:cxnChg>
        <pc:cxnChg chg="mod">
          <ac:chgData name="ALHAMMADI Rayan" userId="2693ed4d-fabb-406d-a744-69ffe8ca3f4b" providerId="ADAL" clId="{FA91606B-3B24-49DC-A24C-20479DCBCA8E}" dt="2023-11-22T07:54:08.280" v="229"/>
          <ac:cxnSpMkLst>
            <pc:docMk/>
            <pc:sldMk cId="2129135259" sldId="2147475742"/>
            <ac:cxnSpMk id="119" creationId="{1B0AD93C-56BE-4316-934A-34F4F0F4D392}"/>
          </ac:cxnSpMkLst>
        </pc:cxnChg>
        <pc:cxnChg chg="mod">
          <ac:chgData name="ALHAMMADI Rayan" userId="2693ed4d-fabb-406d-a744-69ffe8ca3f4b" providerId="ADAL" clId="{FA91606B-3B24-49DC-A24C-20479DCBCA8E}" dt="2023-11-22T07:54:08.280" v="229"/>
          <ac:cxnSpMkLst>
            <pc:docMk/>
            <pc:sldMk cId="2129135259" sldId="2147475742"/>
            <ac:cxnSpMk id="125" creationId="{9EAF739D-FA69-0D67-30A4-7D9023E992B8}"/>
          </ac:cxnSpMkLst>
        </pc:cxnChg>
        <pc:cxnChg chg="mod">
          <ac:chgData name="ALHAMMADI Rayan" userId="2693ed4d-fabb-406d-a744-69ffe8ca3f4b" providerId="ADAL" clId="{FA91606B-3B24-49DC-A24C-20479DCBCA8E}" dt="2023-11-22T07:54:08.280" v="229"/>
          <ac:cxnSpMkLst>
            <pc:docMk/>
            <pc:sldMk cId="2129135259" sldId="2147475742"/>
            <ac:cxnSpMk id="131" creationId="{C62B67FD-E8E4-2F96-082E-B11B0ADCAD7C}"/>
          </ac:cxnSpMkLst>
        </pc:cxnChg>
        <pc:cxnChg chg="mod">
          <ac:chgData name="ALHAMMADI Rayan" userId="2693ed4d-fabb-406d-a744-69ffe8ca3f4b" providerId="ADAL" clId="{FA91606B-3B24-49DC-A24C-20479DCBCA8E}" dt="2023-11-22T07:54:08.280" v="229"/>
          <ac:cxnSpMkLst>
            <pc:docMk/>
            <pc:sldMk cId="2129135259" sldId="2147475742"/>
            <ac:cxnSpMk id="137" creationId="{1EDBAB0B-4DBF-8AE9-EC77-CC4199251750}"/>
          </ac:cxnSpMkLst>
        </pc:cxnChg>
        <pc:cxnChg chg="mod">
          <ac:chgData name="ALHAMMADI Rayan" userId="2693ed4d-fabb-406d-a744-69ffe8ca3f4b" providerId="ADAL" clId="{FA91606B-3B24-49DC-A24C-20479DCBCA8E}" dt="2023-11-22T07:54:08.280" v="229"/>
          <ac:cxnSpMkLst>
            <pc:docMk/>
            <pc:sldMk cId="2129135259" sldId="2147475742"/>
            <ac:cxnSpMk id="143" creationId="{51789901-FAAA-DD8A-6983-9B880AD69AEE}"/>
          </ac:cxnSpMkLst>
        </pc:cxnChg>
        <pc:cxnChg chg="mod">
          <ac:chgData name="ALHAMMADI Rayan" userId="2693ed4d-fabb-406d-a744-69ffe8ca3f4b" providerId="ADAL" clId="{FA91606B-3B24-49DC-A24C-20479DCBCA8E}" dt="2023-11-22T07:54:08.280" v="229"/>
          <ac:cxnSpMkLst>
            <pc:docMk/>
            <pc:sldMk cId="2129135259" sldId="2147475742"/>
            <ac:cxnSpMk id="149" creationId="{613C2A27-6E46-BFE3-B2C9-4FE28ABC88C0}"/>
          </ac:cxnSpMkLst>
        </pc:cxnChg>
        <pc:cxnChg chg="mod">
          <ac:chgData name="ALHAMMADI Rayan" userId="2693ed4d-fabb-406d-a744-69ffe8ca3f4b" providerId="ADAL" clId="{FA91606B-3B24-49DC-A24C-20479DCBCA8E}" dt="2023-11-22T07:54:08.280" v="229"/>
          <ac:cxnSpMkLst>
            <pc:docMk/>
            <pc:sldMk cId="2129135259" sldId="2147475742"/>
            <ac:cxnSpMk id="155" creationId="{913EA0E8-AC35-752E-57AD-EE40F37ED274}"/>
          </ac:cxnSpMkLst>
        </pc:cxnChg>
        <pc:cxnChg chg="mod">
          <ac:chgData name="ALHAMMADI Rayan" userId="2693ed4d-fabb-406d-a744-69ffe8ca3f4b" providerId="ADAL" clId="{FA91606B-3B24-49DC-A24C-20479DCBCA8E}" dt="2023-11-22T07:54:08.280" v="229"/>
          <ac:cxnSpMkLst>
            <pc:docMk/>
            <pc:sldMk cId="2129135259" sldId="2147475742"/>
            <ac:cxnSpMk id="161" creationId="{45DE3BB4-09D2-ACDA-165F-70FEDAF7632B}"/>
          </ac:cxnSpMkLst>
        </pc:cxnChg>
        <pc:cxnChg chg="mod">
          <ac:chgData name="ALHAMMADI Rayan" userId="2693ed4d-fabb-406d-a744-69ffe8ca3f4b" providerId="ADAL" clId="{FA91606B-3B24-49DC-A24C-20479DCBCA8E}" dt="2023-11-22T07:54:08.280" v="229"/>
          <ac:cxnSpMkLst>
            <pc:docMk/>
            <pc:sldMk cId="2129135259" sldId="2147475742"/>
            <ac:cxnSpMk id="167" creationId="{0240D6C7-C2BA-9F96-DE6C-263BFCE761F3}"/>
          </ac:cxnSpMkLst>
        </pc:cxnChg>
        <pc:cxnChg chg="mod">
          <ac:chgData name="ALHAMMADI Rayan" userId="2693ed4d-fabb-406d-a744-69ffe8ca3f4b" providerId="ADAL" clId="{FA91606B-3B24-49DC-A24C-20479DCBCA8E}" dt="2023-11-22T07:54:08.280" v="229"/>
          <ac:cxnSpMkLst>
            <pc:docMk/>
            <pc:sldMk cId="2129135259" sldId="2147475742"/>
            <ac:cxnSpMk id="173" creationId="{470399BE-EAEB-8DE2-AFC9-F4F5EA77D8FC}"/>
          </ac:cxnSpMkLst>
        </pc:cxnChg>
        <pc:cxnChg chg="mod">
          <ac:chgData name="ALHAMMADI Rayan" userId="2693ed4d-fabb-406d-a744-69ffe8ca3f4b" providerId="ADAL" clId="{FA91606B-3B24-49DC-A24C-20479DCBCA8E}" dt="2023-11-22T07:54:08.280" v="229"/>
          <ac:cxnSpMkLst>
            <pc:docMk/>
            <pc:sldMk cId="2129135259" sldId="2147475742"/>
            <ac:cxnSpMk id="179" creationId="{6554FFC3-D14A-CA45-1818-CF73D76BE261}"/>
          </ac:cxnSpMkLst>
        </pc:cxnChg>
      </pc:sldChg>
      <pc:sldChg chg="del">
        <pc:chgData name="ALHAMMADI Rayan" userId="2693ed4d-fabb-406d-a744-69ffe8ca3f4b" providerId="ADAL" clId="{FA91606B-3B24-49DC-A24C-20479DCBCA8E}" dt="2023-11-22T11:47:21.656" v="3896" actId="47"/>
        <pc:sldMkLst>
          <pc:docMk/>
          <pc:sldMk cId="3309055391" sldId="2147475743"/>
        </pc:sldMkLst>
      </pc:sldChg>
      <pc:sldChg chg="modSp del mod">
        <pc:chgData name="ALHAMMADI Rayan" userId="2693ed4d-fabb-406d-a744-69ffe8ca3f4b" providerId="ADAL" clId="{FA91606B-3B24-49DC-A24C-20479DCBCA8E}" dt="2023-11-22T07:37:02.553" v="94" actId="2696"/>
        <pc:sldMkLst>
          <pc:docMk/>
          <pc:sldMk cId="790824353" sldId="2147475744"/>
        </pc:sldMkLst>
        <pc:spChg chg="mod">
          <ac:chgData name="ALHAMMADI Rayan" userId="2693ed4d-fabb-406d-a744-69ffe8ca3f4b" providerId="ADAL" clId="{FA91606B-3B24-49DC-A24C-20479DCBCA8E}" dt="2023-11-22T07:34:47.507" v="54" actId="20577"/>
          <ac:spMkLst>
            <pc:docMk/>
            <pc:sldMk cId="790824353" sldId="2147475744"/>
            <ac:spMk id="2" creationId="{827065D1-0A2F-89E5-91D6-E1C8486B9927}"/>
          </ac:spMkLst>
        </pc:spChg>
      </pc:sldChg>
      <pc:sldChg chg="modSp del mod">
        <pc:chgData name="ALHAMMADI Rayan" userId="2693ed4d-fabb-406d-a744-69ffe8ca3f4b" providerId="ADAL" clId="{FA91606B-3B24-49DC-A24C-20479DCBCA8E}" dt="2023-11-22T12:20:27.512" v="5069" actId="2696"/>
        <pc:sldMkLst>
          <pc:docMk/>
          <pc:sldMk cId="3430335834" sldId="2147475745"/>
        </pc:sldMkLst>
        <pc:spChg chg="mod">
          <ac:chgData name="ALHAMMADI Rayan" userId="2693ed4d-fabb-406d-a744-69ffe8ca3f4b" providerId="ADAL" clId="{FA91606B-3B24-49DC-A24C-20479DCBCA8E}" dt="2023-11-22T12:18:31.147" v="5015" actId="1076"/>
          <ac:spMkLst>
            <pc:docMk/>
            <pc:sldMk cId="3430335834" sldId="2147475745"/>
            <ac:spMk id="4" creationId="{F15324FC-714F-CDBD-C9BC-F463FB3BD84B}"/>
          </ac:spMkLst>
        </pc:spChg>
        <pc:spChg chg="mod">
          <ac:chgData name="ALHAMMADI Rayan" userId="2693ed4d-fabb-406d-a744-69ffe8ca3f4b" providerId="ADAL" clId="{FA91606B-3B24-49DC-A24C-20479DCBCA8E}" dt="2023-11-22T12:18:31.147" v="5015" actId="1076"/>
          <ac:spMkLst>
            <pc:docMk/>
            <pc:sldMk cId="3430335834" sldId="2147475745"/>
            <ac:spMk id="6" creationId="{56CD4047-8BD1-01E0-904C-EACA2D3DAAA9}"/>
          </ac:spMkLst>
        </pc:spChg>
        <pc:spChg chg="mod">
          <ac:chgData name="ALHAMMADI Rayan" userId="2693ed4d-fabb-406d-a744-69ffe8ca3f4b" providerId="ADAL" clId="{FA91606B-3B24-49DC-A24C-20479DCBCA8E}" dt="2023-11-22T12:18:31.147" v="5015" actId="1076"/>
          <ac:spMkLst>
            <pc:docMk/>
            <pc:sldMk cId="3430335834" sldId="2147475745"/>
            <ac:spMk id="7" creationId="{A2BD66A4-9D1F-0192-53DA-71BFF65E3A4B}"/>
          </ac:spMkLst>
        </pc:spChg>
        <pc:spChg chg="mod">
          <ac:chgData name="ALHAMMADI Rayan" userId="2693ed4d-fabb-406d-a744-69ffe8ca3f4b" providerId="ADAL" clId="{FA91606B-3B24-49DC-A24C-20479DCBCA8E}" dt="2023-11-22T12:18:31.147" v="5015" actId="1076"/>
          <ac:spMkLst>
            <pc:docMk/>
            <pc:sldMk cId="3430335834" sldId="2147475745"/>
            <ac:spMk id="8" creationId="{72194F12-9BCF-16CE-69A7-721ED79C43FD}"/>
          </ac:spMkLst>
        </pc:spChg>
        <pc:spChg chg="mod">
          <ac:chgData name="ALHAMMADI Rayan" userId="2693ed4d-fabb-406d-a744-69ffe8ca3f4b" providerId="ADAL" clId="{FA91606B-3B24-49DC-A24C-20479DCBCA8E}" dt="2023-11-22T12:18:31.147" v="5015" actId="1076"/>
          <ac:spMkLst>
            <pc:docMk/>
            <pc:sldMk cId="3430335834" sldId="2147475745"/>
            <ac:spMk id="9" creationId="{EC04AF88-79C2-A3D8-5244-9A23CC8DC068}"/>
          </ac:spMkLst>
        </pc:spChg>
        <pc:spChg chg="mod">
          <ac:chgData name="ALHAMMADI Rayan" userId="2693ed4d-fabb-406d-a744-69ffe8ca3f4b" providerId="ADAL" clId="{FA91606B-3B24-49DC-A24C-20479DCBCA8E}" dt="2023-11-22T12:18:31.147" v="5015" actId="1076"/>
          <ac:spMkLst>
            <pc:docMk/>
            <pc:sldMk cId="3430335834" sldId="2147475745"/>
            <ac:spMk id="10" creationId="{AE3245B2-934D-BF03-895B-8F6C646CF42B}"/>
          </ac:spMkLst>
        </pc:spChg>
        <pc:picChg chg="mod">
          <ac:chgData name="ALHAMMADI Rayan" userId="2693ed4d-fabb-406d-a744-69ffe8ca3f4b" providerId="ADAL" clId="{FA91606B-3B24-49DC-A24C-20479DCBCA8E}" dt="2023-11-22T12:18:31.147" v="5015" actId="1076"/>
          <ac:picMkLst>
            <pc:docMk/>
            <pc:sldMk cId="3430335834" sldId="2147475745"/>
            <ac:picMk id="11" creationId="{46EB51F5-4923-1F59-5CFB-7B6B29C6D5DB}"/>
          </ac:picMkLst>
        </pc:picChg>
      </pc:sldChg>
      <pc:sldChg chg="addSp delSp modSp mod">
        <pc:chgData name="ALHAMMADI Rayan" userId="2693ed4d-fabb-406d-a744-69ffe8ca3f4b" providerId="ADAL" clId="{FA91606B-3B24-49DC-A24C-20479DCBCA8E}" dt="2023-11-22T10:18:26.800" v="1745" actId="208"/>
        <pc:sldMkLst>
          <pc:docMk/>
          <pc:sldMk cId="2928435677" sldId="2147475748"/>
        </pc:sldMkLst>
        <pc:spChg chg="add mod">
          <ac:chgData name="ALHAMMADI Rayan" userId="2693ed4d-fabb-406d-a744-69ffe8ca3f4b" providerId="ADAL" clId="{FA91606B-3B24-49DC-A24C-20479DCBCA8E}" dt="2023-11-22T10:17:38.275" v="1717" actId="1076"/>
          <ac:spMkLst>
            <pc:docMk/>
            <pc:sldMk cId="2928435677" sldId="2147475748"/>
            <ac:spMk id="2" creationId="{BCAA38A1-51E4-642D-10AD-F55ED9D35DBB}"/>
          </ac:spMkLst>
        </pc:spChg>
        <pc:spChg chg="add del mod">
          <ac:chgData name="ALHAMMADI Rayan" userId="2693ed4d-fabb-406d-a744-69ffe8ca3f4b" providerId="ADAL" clId="{FA91606B-3B24-49DC-A24C-20479DCBCA8E}" dt="2023-11-22T10:18:09.250" v="1742" actId="478"/>
          <ac:spMkLst>
            <pc:docMk/>
            <pc:sldMk cId="2928435677" sldId="2147475748"/>
            <ac:spMk id="4" creationId="{05C533D7-5F34-CFC7-130B-5DC1E5CFA8DD}"/>
          </ac:spMkLst>
        </pc:spChg>
        <pc:spChg chg="add mod">
          <ac:chgData name="ALHAMMADI Rayan" userId="2693ed4d-fabb-406d-a744-69ffe8ca3f4b" providerId="ADAL" clId="{FA91606B-3B24-49DC-A24C-20479DCBCA8E}" dt="2023-11-22T10:18:03.512" v="1740" actId="20577"/>
          <ac:spMkLst>
            <pc:docMk/>
            <pc:sldMk cId="2928435677" sldId="2147475748"/>
            <ac:spMk id="5" creationId="{2FD67301-8E2F-D003-6201-ECF863FF43DE}"/>
          </ac:spMkLst>
        </pc:spChg>
        <pc:spChg chg="add mod">
          <ac:chgData name="ALHAMMADI Rayan" userId="2693ed4d-fabb-406d-a744-69ffe8ca3f4b" providerId="ADAL" clId="{FA91606B-3B24-49DC-A24C-20479DCBCA8E}" dt="2023-11-22T10:18:26.800" v="1745" actId="208"/>
          <ac:spMkLst>
            <pc:docMk/>
            <pc:sldMk cId="2928435677" sldId="2147475748"/>
            <ac:spMk id="6" creationId="{72751747-AAE6-6104-E7B0-C34B90BC014D}"/>
          </ac:spMkLst>
        </pc:spChg>
        <pc:spChg chg="mod">
          <ac:chgData name="ALHAMMADI Rayan" userId="2693ed4d-fabb-406d-a744-69ffe8ca3f4b" providerId="ADAL" clId="{FA91606B-3B24-49DC-A24C-20479DCBCA8E}" dt="2023-11-22T07:33:59.392" v="42" actId="20577"/>
          <ac:spMkLst>
            <pc:docMk/>
            <pc:sldMk cId="2928435677" sldId="2147475748"/>
            <ac:spMk id="17" creationId="{10750BE2-C8E4-79B0-43DA-9B6BACC844B8}"/>
          </ac:spMkLst>
        </pc:spChg>
        <pc:spChg chg="mod">
          <ac:chgData name="ALHAMMADI Rayan" userId="2693ed4d-fabb-406d-a744-69ffe8ca3f4b" providerId="ADAL" clId="{FA91606B-3B24-49DC-A24C-20479DCBCA8E}" dt="2023-11-22T10:16:33.521" v="1697" actId="20577"/>
          <ac:spMkLst>
            <pc:docMk/>
            <pc:sldMk cId="2928435677" sldId="2147475748"/>
            <ac:spMk id="19" creationId="{D6ACBD89-D98B-D343-EE0B-95657B206CC6}"/>
          </ac:spMkLst>
        </pc:spChg>
        <pc:spChg chg="mod">
          <ac:chgData name="ALHAMMADI Rayan" userId="2693ed4d-fabb-406d-a744-69ffe8ca3f4b" providerId="ADAL" clId="{FA91606B-3B24-49DC-A24C-20479DCBCA8E}" dt="2023-11-22T07:29:57.434" v="3" actId="27636"/>
          <ac:spMkLst>
            <pc:docMk/>
            <pc:sldMk cId="2928435677" sldId="2147475748"/>
            <ac:spMk id="20" creationId="{7095E95F-BF81-291A-427D-8E6CDDC920E1}"/>
          </ac:spMkLst>
        </pc:spChg>
        <pc:spChg chg="mod">
          <ac:chgData name="ALHAMMADI Rayan" userId="2693ed4d-fabb-406d-a744-69ffe8ca3f4b" providerId="ADAL" clId="{FA91606B-3B24-49DC-A24C-20479DCBCA8E}" dt="2023-11-22T10:17:42.265" v="1720"/>
          <ac:spMkLst>
            <pc:docMk/>
            <pc:sldMk cId="2928435677" sldId="2147475748"/>
            <ac:spMk id="21" creationId="{C11A1047-051E-400A-3756-09542BA7CA7D}"/>
          </ac:spMkLst>
        </pc:spChg>
        <pc:spChg chg="del mod">
          <ac:chgData name="ALHAMMADI Rayan" userId="2693ed4d-fabb-406d-a744-69ffe8ca3f4b" providerId="ADAL" clId="{FA91606B-3B24-49DC-A24C-20479DCBCA8E}" dt="2023-11-22T10:16:59.924" v="1706" actId="478"/>
          <ac:spMkLst>
            <pc:docMk/>
            <pc:sldMk cId="2928435677" sldId="2147475748"/>
            <ac:spMk id="45" creationId="{8C9AB553-91F1-7F33-5DEE-E05A8F71B667}"/>
          </ac:spMkLst>
        </pc:spChg>
      </pc:sldChg>
      <pc:sldChg chg="del">
        <pc:chgData name="ALHAMMADI Rayan" userId="2693ed4d-fabb-406d-a744-69ffe8ca3f4b" providerId="ADAL" clId="{FA91606B-3B24-49DC-A24C-20479DCBCA8E}" dt="2023-11-22T11:47:25.420" v="3899" actId="47"/>
        <pc:sldMkLst>
          <pc:docMk/>
          <pc:sldMk cId="1784173591" sldId="2147475749"/>
        </pc:sldMkLst>
      </pc:sldChg>
      <pc:sldChg chg="del">
        <pc:chgData name="ALHAMMADI Rayan" userId="2693ed4d-fabb-406d-a744-69ffe8ca3f4b" providerId="ADAL" clId="{FA91606B-3B24-49DC-A24C-20479DCBCA8E}" dt="2023-11-22T11:47:30.721" v="3902" actId="47"/>
        <pc:sldMkLst>
          <pc:docMk/>
          <pc:sldMk cId="3871734464" sldId="2147475750"/>
        </pc:sldMkLst>
      </pc:sldChg>
      <pc:sldChg chg="addSp modSp new mod">
        <pc:chgData name="ALHAMMADI Rayan" userId="2693ed4d-fabb-406d-a744-69ffe8ca3f4b" providerId="ADAL" clId="{FA91606B-3B24-49DC-A24C-20479DCBCA8E}" dt="2023-11-22T07:36:57.682" v="93"/>
        <pc:sldMkLst>
          <pc:docMk/>
          <pc:sldMk cId="1204122099" sldId="2147475751"/>
        </pc:sldMkLst>
        <pc:spChg chg="mod">
          <ac:chgData name="ALHAMMADI Rayan" userId="2693ed4d-fabb-406d-a744-69ffe8ca3f4b" providerId="ADAL" clId="{FA91606B-3B24-49DC-A24C-20479DCBCA8E}" dt="2023-11-22T07:36:24.040" v="87"/>
          <ac:spMkLst>
            <pc:docMk/>
            <pc:sldMk cId="1204122099" sldId="2147475751"/>
            <ac:spMk id="2" creationId="{64EB6FE1-EAE6-401C-773A-949BA478E308}"/>
          </ac:spMkLst>
        </pc:spChg>
        <pc:spChg chg="mod">
          <ac:chgData name="ALHAMMADI Rayan" userId="2693ed4d-fabb-406d-a744-69ffe8ca3f4b" providerId="ADAL" clId="{FA91606B-3B24-49DC-A24C-20479DCBCA8E}" dt="2023-11-22T07:36:28.910" v="88"/>
          <ac:spMkLst>
            <pc:docMk/>
            <pc:sldMk cId="1204122099" sldId="2147475751"/>
            <ac:spMk id="3" creationId="{68F6935B-1338-EA57-D398-27821FE3E888}"/>
          </ac:spMkLst>
        </pc:spChg>
        <pc:spChg chg="mod">
          <ac:chgData name="ALHAMMADI Rayan" userId="2693ed4d-fabb-406d-a744-69ffe8ca3f4b" providerId="ADAL" clId="{FA91606B-3B24-49DC-A24C-20479DCBCA8E}" dt="2023-11-22T07:36:57.682" v="93"/>
          <ac:spMkLst>
            <pc:docMk/>
            <pc:sldMk cId="1204122099" sldId="2147475751"/>
            <ac:spMk id="7" creationId="{539A988E-3E9D-8859-30DA-7655A10C48BC}"/>
          </ac:spMkLst>
        </pc:spChg>
        <pc:spChg chg="mod">
          <ac:chgData name="ALHAMMADI Rayan" userId="2693ed4d-fabb-406d-a744-69ffe8ca3f4b" providerId="ADAL" clId="{FA91606B-3B24-49DC-A24C-20479DCBCA8E}" dt="2023-11-22T07:36:57.682" v="93"/>
          <ac:spMkLst>
            <pc:docMk/>
            <pc:sldMk cId="1204122099" sldId="2147475751"/>
            <ac:spMk id="8" creationId="{78FF96FA-629D-BBA2-914D-46F9D6CDB872}"/>
          </ac:spMkLst>
        </pc:spChg>
        <pc:spChg chg="mod">
          <ac:chgData name="ALHAMMADI Rayan" userId="2693ed4d-fabb-406d-a744-69ffe8ca3f4b" providerId="ADAL" clId="{FA91606B-3B24-49DC-A24C-20479DCBCA8E}" dt="2023-11-22T07:36:57.682" v="93"/>
          <ac:spMkLst>
            <pc:docMk/>
            <pc:sldMk cId="1204122099" sldId="2147475751"/>
            <ac:spMk id="9" creationId="{54FCBE70-4B1D-4EB8-BA1F-480EAE3FC82E}"/>
          </ac:spMkLst>
        </pc:spChg>
        <pc:spChg chg="mod">
          <ac:chgData name="ALHAMMADI Rayan" userId="2693ed4d-fabb-406d-a744-69ffe8ca3f4b" providerId="ADAL" clId="{FA91606B-3B24-49DC-A24C-20479DCBCA8E}" dt="2023-11-22T07:36:57.682" v="93"/>
          <ac:spMkLst>
            <pc:docMk/>
            <pc:sldMk cId="1204122099" sldId="2147475751"/>
            <ac:spMk id="10" creationId="{B0483804-C0F1-9B08-81BA-7A57878A875C}"/>
          </ac:spMkLst>
        </pc:spChg>
        <pc:spChg chg="mod">
          <ac:chgData name="ALHAMMADI Rayan" userId="2693ed4d-fabb-406d-a744-69ffe8ca3f4b" providerId="ADAL" clId="{FA91606B-3B24-49DC-A24C-20479DCBCA8E}" dt="2023-11-22T07:36:57.682" v="93"/>
          <ac:spMkLst>
            <pc:docMk/>
            <pc:sldMk cId="1204122099" sldId="2147475751"/>
            <ac:spMk id="11" creationId="{4C18E4CB-52AB-58AF-D5E5-92C215203654}"/>
          </ac:spMkLst>
        </pc:spChg>
        <pc:grpChg chg="add mod">
          <ac:chgData name="ALHAMMADI Rayan" userId="2693ed4d-fabb-406d-a744-69ffe8ca3f4b" providerId="ADAL" clId="{FA91606B-3B24-49DC-A24C-20479DCBCA8E}" dt="2023-11-22T07:36:57.682" v="93"/>
          <ac:grpSpMkLst>
            <pc:docMk/>
            <pc:sldMk cId="1204122099" sldId="2147475751"/>
            <ac:grpSpMk id="6" creationId="{63025D47-DB29-BD1F-BD6D-828F0417961F}"/>
          </ac:grpSpMkLst>
        </pc:grpChg>
        <pc:picChg chg="add mod ord modCrop">
          <ac:chgData name="ALHAMMADI Rayan" userId="2693ed4d-fabb-406d-a744-69ffe8ca3f4b" providerId="ADAL" clId="{FA91606B-3B24-49DC-A24C-20479DCBCA8E}" dt="2023-11-22T07:36:13.882" v="86" actId="732"/>
          <ac:picMkLst>
            <pc:docMk/>
            <pc:sldMk cId="1204122099" sldId="2147475751"/>
            <ac:picMk id="5" creationId="{1A279B92-F679-0D37-2227-9F8CCDFA8898}"/>
          </ac:picMkLst>
        </pc:picChg>
      </pc:sldChg>
      <pc:sldChg chg="addSp delSp modSp add mod">
        <pc:chgData name="ALHAMMADI Rayan" userId="2693ed4d-fabb-406d-a744-69ffe8ca3f4b" providerId="ADAL" clId="{FA91606B-3B24-49DC-A24C-20479DCBCA8E}" dt="2023-11-22T07:43:17.167" v="119"/>
        <pc:sldMkLst>
          <pc:docMk/>
          <pc:sldMk cId="759185854" sldId="2147475752"/>
        </pc:sldMkLst>
        <pc:spChg chg="mod">
          <ac:chgData name="ALHAMMADI Rayan" userId="2693ed4d-fabb-406d-a744-69ffe8ca3f4b" providerId="ADAL" clId="{FA91606B-3B24-49DC-A24C-20479DCBCA8E}" dt="2023-11-22T07:42:38.757" v="117" actId="20577"/>
          <ac:spMkLst>
            <pc:docMk/>
            <pc:sldMk cId="759185854" sldId="2147475752"/>
            <ac:spMk id="2" creationId="{0D71577C-093F-4BDD-AA9B-19B5D86828A1}"/>
          </ac:spMkLst>
        </pc:spChg>
        <pc:spChg chg="add mod">
          <ac:chgData name="ALHAMMADI Rayan" userId="2693ed4d-fabb-406d-a744-69ffe8ca3f4b" providerId="ADAL" clId="{FA91606B-3B24-49DC-A24C-20479DCBCA8E}" dt="2023-11-22T07:43:17.167" v="119"/>
          <ac:spMkLst>
            <pc:docMk/>
            <pc:sldMk cId="759185854" sldId="2147475752"/>
            <ac:spMk id="4" creationId="{5B60298A-9C97-40D3-D65E-79B8729914EF}"/>
          </ac:spMkLst>
        </pc:spChg>
        <pc:spChg chg="add mod">
          <ac:chgData name="ALHAMMADI Rayan" userId="2693ed4d-fabb-406d-a744-69ffe8ca3f4b" providerId="ADAL" clId="{FA91606B-3B24-49DC-A24C-20479DCBCA8E}" dt="2023-11-22T07:43:17.167" v="119"/>
          <ac:spMkLst>
            <pc:docMk/>
            <pc:sldMk cId="759185854" sldId="2147475752"/>
            <ac:spMk id="5" creationId="{2EAF67A3-B25F-59FD-C019-99ABF54BA143}"/>
          </ac:spMkLst>
        </pc:spChg>
        <pc:spChg chg="add mod">
          <ac:chgData name="ALHAMMADI Rayan" userId="2693ed4d-fabb-406d-a744-69ffe8ca3f4b" providerId="ADAL" clId="{FA91606B-3B24-49DC-A24C-20479DCBCA8E}" dt="2023-11-22T07:43:17.167" v="119"/>
          <ac:spMkLst>
            <pc:docMk/>
            <pc:sldMk cId="759185854" sldId="2147475752"/>
            <ac:spMk id="6" creationId="{70A8E3AD-7786-B9AD-5DF6-C7BF1115B92E}"/>
          </ac:spMkLst>
        </pc:spChg>
        <pc:spChg chg="add mod">
          <ac:chgData name="ALHAMMADI Rayan" userId="2693ed4d-fabb-406d-a744-69ffe8ca3f4b" providerId="ADAL" clId="{FA91606B-3B24-49DC-A24C-20479DCBCA8E}" dt="2023-11-22T07:43:17.167" v="119"/>
          <ac:spMkLst>
            <pc:docMk/>
            <pc:sldMk cId="759185854" sldId="2147475752"/>
            <ac:spMk id="7" creationId="{46BCD678-0C7F-41FE-DB4E-C1C12AF3C535}"/>
          </ac:spMkLst>
        </pc:spChg>
        <pc:spChg chg="add mod">
          <ac:chgData name="ALHAMMADI Rayan" userId="2693ed4d-fabb-406d-a744-69ffe8ca3f4b" providerId="ADAL" clId="{FA91606B-3B24-49DC-A24C-20479DCBCA8E}" dt="2023-11-22T07:43:17.167" v="119"/>
          <ac:spMkLst>
            <pc:docMk/>
            <pc:sldMk cId="759185854" sldId="2147475752"/>
            <ac:spMk id="8" creationId="{97D6CEBB-BF49-E399-E6BA-F922279D9821}"/>
          </ac:spMkLst>
        </pc:spChg>
        <pc:spChg chg="add mod">
          <ac:chgData name="ALHAMMADI Rayan" userId="2693ed4d-fabb-406d-a744-69ffe8ca3f4b" providerId="ADAL" clId="{FA91606B-3B24-49DC-A24C-20479DCBCA8E}" dt="2023-11-22T07:43:17.167" v="119"/>
          <ac:spMkLst>
            <pc:docMk/>
            <pc:sldMk cId="759185854" sldId="2147475752"/>
            <ac:spMk id="9" creationId="{9277DB0C-CE03-763F-EFF1-594C9FAB71BC}"/>
          </ac:spMkLst>
        </pc:spChg>
        <pc:spChg chg="add mod">
          <ac:chgData name="ALHAMMADI Rayan" userId="2693ed4d-fabb-406d-a744-69ffe8ca3f4b" providerId="ADAL" clId="{FA91606B-3B24-49DC-A24C-20479DCBCA8E}" dt="2023-11-22T07:43:17.167" v="119"/>
          <ac:spMkLst>
            <pc:docMk/>
            <pc:sldMk cId="759185854" sldId="2147475752"/>
            <ac:spMk id="10" creationId="{D346C200-319E-F1A9-60B1-65034EDDC58A}"/>
          </ac:spMkLst>
        </pc:spChg>
        <pc:spChg chg="add mod">
          <ac:chgData name="ALHAMMADI Rayan" userId="2693ed4d-fabb-406d-a744-69ffe8ca3f4b" providerId="ADAL" clId="{FA91606B-3B24-49DC-A24C-20479DCBCA8E}" dt="2023-11-22T07:43:17.167" v="119"/>
          <ac:spMkLst>
            <pc:docMk/>
            <pc:sldMk cId="759185854" sldId="2147475752"/>
            <ac:spMk id="12" creationId="{DDF12104-EC05-D4B2-25AC-19AE7A96B17E}"/>
          </ac:spMkLst>
        </pc:spChg>
        <pc:spChg chg="del">
          <ac:chgData name="ALHAMMADI Rayan" userId="2693ed4d-fabb-406d-a744-69ffe8ca3f4b" providerId="ADAL" clId="{FA91606B-3B24-49DC-A24C-20479DCBCA8E}" dt="2023-11-22T07:43:14.463" v="118" actId="478"/>
          <ac:spMkLst>
            <pc:docMk/>
            <pc:sldMk cId="759185854" sldId="2147475752"/>
            <ac:spMk id="14" creationId="{E14D33B2-1F4C-E62A-16BB-8E671EE51774}"/>
          </ac:spMkLst>
        </pc:spChg>
        <pc:spChg chg="add mod">
          <ac:chgData name="ALHAMMADI Rayan" userId="2693ed4d-fabb-406d-a744-69ffe8ca3f4b" providerId="ADAL" clId="{FA91606B-3B24-49DC-A24C-20479DCBCA8E}" dt="2023-11-22T07:43:17.167" v="119"/>
          <ac:spMkLst>
            <pc:docMk/>
            <pc:sldMk cId="759185854" sldId="2147475752"/>
            <ac:spMk id="15" creationId="{30967AC5-86B9-7A31-68EA-70FF7556181F}"/>
          </ac:spMkLst>
        </pc:spChg>
        <pc:spChg chg="add mod">
          <ac:chgData name="ALHAMMADI Rayan" userId="2693ed4d-fabb-406d-a744-69ffe8ca3f4b" providerId="ADAL" clId="{FA91606B-3B24-49DC-A24C-20479DCBCA8E}" dt="2023-11-22T07:43:17.167" v="119"/>
          <ac:spMkLst>
            <pc:docMk/>
            <pc:sldMk cId="759185854" sldId="2147475752"/>
            <ac:spMk id="16" creationId="{6E5DF98B-1705-52A5-DBA8-356DFD791E7D}"/>
          </ac:spMkLst>
        </pc:spChg>
        <pc:spChg chg="add mod">
          <ac:chgData name="ALHAMMADI Rayan" userId="2693ed4d-fabb-406d-a744-69ffe8ca3f4b" providerId="ADAL" clId="{FA91606B-3B24-49DC-A24C-20479DCBCA8E}" dt="2023-11-22T07:43:17.167" v="119"/>
          <ac:spMkLst>
            <pc:docMk/>
            <pc:sldMk cId="759185854" sldId="2147475752"/>
            <ac:spMk id="17" creationId="{290DCC63-462C-0EAA-AEA4-2542E50AEB1E}"/>
          </ac:spMkLst>
        </pc:spChg>
        <pc:spChg chg="add mod">
          <ac:chgData name="ALHAMMADI Rayan" userId="2693ed4d-fabb-406d-a744-69ffe8ca3f4b" providerId="ADAL" clId="{FA91606B-3B24-49DC-A24C-20479DCBCA8E}" dt="2023-11-22T07:43:17.167" v="119"/>
          <ac:spMkLst>
            <pc:docMk/>
            <pc:sldMk cId="759185854" sldId="2147475752"/>
            <ac:spMk id="18" creationId="{3DB55C4C-6222-48C4-C4F4-E88BDE47DA61}"/>
          </ac:spMkLst>
        </pc:spChg>
        <pc:spChg chg="add mod">
          <ac:chgData name="ALHAMMADI Rayan" userId="2693ed4d-fabb-406d-a744-69ffe8ca3f4b" providerId="ADAL" clId="{FA91606B-3B24-49DC-A24C-20479DCBCA8E}" dt="2023-11-22T07:43:17.167" v="119"/>
          <ac:spMkLst>
            <pc:docMk/>
            <pc:sldMk cId="759185854" sldId="2147475752"/>
            <ac:spMk id="19" creationId="{AB28261F-596D-F1D1-1392-963DAC417606}"/>
          </ac:spMkLst>
        </pc:spChg>
        <pc:spChg chg="mod">
          <ac:chgData name="ALHAMMADI Rayan" userId="2693ed4d-fabb-406d-a744-69ffe8ca3f4b" providerId="ADAL" clId="{FA91606B-3B24-49DC-A24C-20479DCBCA8E}" dt="2023-11-22T07:43:17.167" v="119"/>
          <ac:spMkLst>
            <pc:docMk/>
            <pc:sldMk cId="759185854" sldId="2147475752"/>
            <ac:spMk id="21" creationId="{C3D50279-5112-2D80-B1D5-5CD55E876486}"/>
          </ac:spMkLst>
        </pc:spChg>
        <pc:spChg chg="mod">
          <ac:chgData name="ALHAMMADI Rayan" userId="2693ed4d-fabb-406d-a744-69ffe8ca3f4b" providerId="ADAL" clId="{FA91606B-3B24-49DC-A24C-20479DCBCA8E}" dt="2023-11-22T07:43:17.167" v="119"/>
          <ac:spMkLst>
            <pc:docMk/>
            <pc:sldMk cId="759185854" sldId="2147475752"/>
            <ac:spMk id="22" creationId="{C78A1CE4-F9D3-603B-30F9-44905E95B85B}"/>
          </ac:spMkLst>
        </pc:spChg>
        <pc:spChg chg="mod">
          <ac:chgData name="ALHAMMADI Rayan" userId="2693ed4d-fabb-406d-a744-69ffe8ca3f4b" providerId="ADAL" clId="{FA91606B-3B24-49DC-A24C-20479DCBCA8E}" dt="2023-11-22T07:43:17.167" v="119"/>
          <ac:spMkLst>
            <pc:docMk/>
            <pc:sldMk cId="759185854" sldId="2147475752"/>
            <ac:spMk id="23" creationId="{EF77F5B2-D877-E4CD-E0B0-313E55C76192}"/>
          </ac:spMkLst>
        </pc:spChg>
        <pc:spChg chg="mod">
          <ac:chgData name="ALHAMMADI Rayan" userId="2693ed4d-fabb-406d-a744-69ffe8ca3f4b" providerId="ADAL" clId="{FA91606B-3B24-49DC-A24C-20479DCBCA8E}" dt="2023-11-22T07:43:17.167" v="119"/>
          <ac:spMkLst>
            <pc:docMk/>
            <pc:sldMk cId="759185854" sldId="2147475752"/>
            <ac:spMk id="24" creationId="{5A7C66E4-2303-D502-09F2-C81788BCBB3B}"/>
          </ac:spMkLst>
        </pc:spChg>
        <pc:spChg chg="mod">
          <ac:chgData name="ALHAMMADI Rayan" userId="2693ed4d-fabb-406d-a744-69ffe8ca3f4b" providerId="ADAL" clId="{FA91606B-3B24-49DC-A24C-20479DCBCA8E}" dt="2023-11-22T07:43:17.167" v="119"/>
          <ac:spMkLst>
            <pc:docMk/>
            <pc:sldMk cId="759185854" sldId="2147475752"/>
            <ac:spMk id="25" creationId="{3DA8DECE-FFB3-79BD-1DCE-334DDAE3CDC5}"/>
          </ac:spMkLst>
        </pc:spChg>
        <pc:spChg chg="mod">
          <ac:chgData name="ALHAMMADI Rayan" userId="2693ed4d-fabb-406d-a744-69ffe8ca3f4b" providerId="ADAL" clId="{FA91606B-3B24-49DC-A24C-20479DCBCA8E}" dt="2023-11-22T07:43:17.167" v="119"/>
          <ac:spMkLst>
            <pc:docMk/>
            <pc:sldMk cId="759185854" sldId="2147475752"/>
            <ac:spMk id="26" creationId="{517F1163-8DCE-58B6-C54C-05A15A0234E4}"/>
          </ac:spMkLst>
        </pc:spChg>
        <pc:spChg chg="mod">
          <ac:chgData name="ALHAMMADI Rayan" userId="2693ed4d-fabb-406d-a744-69ffe8ca3f4b" providerId="ADAL" clId="{FA91606B-3B24-49DC-A24C-20479DCBCA8E}" dt="2023-11-22T07:43:17.167" v="119"/>
          <ac:spMkLst>
            <pc:docMk/>
            <pc:sldMk cId="759185854" sldId="2147475752"/>
            <ac:spMk id="27" creationId="{82494AB7-54AC-5B41-DDE4-D63FF638A123}"/>
          </ac:spMkLst>
        </pc:spChg>
        <pc:spChg chg="mod">
          <ac:chgData name="ALHAMMADI Rayan" userId="2693ed4d-fabb-406d-a744-69ffe8ca3f4b" providerId="ADAL" clId="{FA91606B-3B24-49DC-A24C-20479DCBCA8E}" dt="2023-11-22T07:43:17.167" v="119"/>
          <ac:spMkLst>
            <pc:docMk/>
            <pc:sldMk cId="759185854" sldId="2147475752"/>
            <ac:spMk id="28" creationId="{77D73B21-906D-90AB-537B-CD633026C0DA}"/>
          </ac:spMkLst>
        </pc:spChg>
        <pc:spChg chg="mod">
          <ac:chgData name="ALHAMMADI Rayan" userId="2693ed4d-fabb-406d-a744-69ffe8ca3f4b" providerId="ADAL" clId="{FA91606B-3B24-49DC-A24C-20479DCBCA8E}" dt="2023-11-22T07:43:17.167" v="119"/>
          <ac:spMkLst>
            <pc:docMk/>
            <pc:sldMk cId="759185854" sldId="2147475752"/>
            <ac:spMk id="29" creationId="{99D108F6-3176-8591-E441-49C24A88DEB9}"/>
          </ac:spMkLst>
        </pc:spChg>
        <pc:spChg chg="mod">
          <ac:chgData name="ALHAMMADI Rayan" userId="2693ed4d-fabb-406d-a744-69ffe8ca3f4b" providerId="ADAL" clId="{FA91606B-3B24-49DC-A24C-20479DCBCA8E}" dt="2023-11-22T07:43:17.167" v="119"/>
          <ac:spMkLst>
            <pc:docMk/>
            <pc:sldMk cId="759185854" sldId="2147475752"/>
            <ac:spMk id="30" creationId="{A120BB00-82FA-B5DE-7B92-74AB96B8F4AA}"/>
          </ac:spMkLst>
        </pc:spChg>
        <pc:spChg chg="mod">
          <ac:chgData name="ALHAMMADI Rayan" userId="2693ed4d-fabb-406d-a744-69ffe8ca3f4b" providerId="ADAL" clId="{FA91606B-3B24-49DC-A24C-20479DCBCA8E}" dt="2023-11-22T07:43:17.167" v="119"/>
          <ac:spMkLst>
            <pc:docMk/>
            <pc:sldMk cId="759185854" sldId="2147475752"/>
            <ac:spMk id="31" creationId="{9FCEC87F-C768-B72D-DD8C-C13AF36820AA}"/>
          </ac:spMkLst>
        </pc:spChg>
        <pc:spChg chg="mod">
          <ac:chgData name="ALHAMMADI Rayan" userId="2693ed4d-fabb-406d-a744-69ffe8ca3f4b" providerId="ADAL" clId="{FA91606B-3B24-49DC-A24C-20479DCBCA8E}" dt="2023-11-22T07:43:17.167" v="119"/>
          <ac:spMkLst>
            <pc:docMk/>
            <pc:sldMk cId="759185854" sldId="2147475752"/>
            <ac:spMk id="32" creationId="{3323BAD6-2349-F1CF-DCCB-96402BC21AC1}"/>
          </ac:spMkLst>
        </pc:spChg>
        <pc:spChg chg="mod">
          <ac:chgData name="ALHAMMADI Rayan" userId="2693ed4d-fabb-406d-a744-69ffe8ca3f4b" providerId="ADAL" clId="{FA91606B-3B24-49DC-A24C-20479DCBCA8E}" dt="2023-11-22T07:43:17.167" v="119"/>
          <ac:spMkLst>
            <pc:docMk/>
            <pc:sldMk cId="759185854" sldId="2147475752"/>
            <ac:spMk id="33" creationId="{528585AB-D340-E96D-695B-427E4F120773}"/>
          </ac:spMkLst>
        </pc:spChg>
        <pc:spChg chg="mod">
          <ac:chgData name="ALHAMMADI Rayan" userId="2693ed4d-fabb-406d-a744-69ffe8ca3f4b" providerId="ADAL" clId="{FA91606B-3B24-49DC-A24C-20479DCBCA8E}" dt="2023-11-22T07:43:17.167" v="119"/>
          <ac:spMkLst>
            <pc:docMk/>
            <pc:sldMk cId="759185854" sldId="2147475752"/>
            <ac:spMk id="34" creationId="{7CEF0E62-03BE-5C0D-8698-9CA2842EE6DF}"/>
          </ac:spMkLst>
        </pc:spChg>
        <pc:spChg chg="mod">
          <ac:chgData name="ALHAMMADI Rayan" userId="2693ed4d-fabb-406d-a744-69ffe8ca3f4b" providerId="ADAL" clId="{FA91606B-3B24-49DC-A24C-20479DCBCA8E}" dt="2023-11-22T07:43:17.167" v="119"/>
          <ac:spMkLst>
            <pc:docMk/>
            <pc:sldMk cId="759185854" sldId="2147475752"/>
            <ac:spMk id="35" creationId="{9BFD2C76-A36B-04C5-39C0-3BA859C1934A}"/>
          </ac:spMkLst>
        </pc:spChg>
        <pc:spChg chg="mod">
          <ac:chgData name="ALHAMMADI Rayan" userId="2693ed4d-fabb-406d-a744-69ffe8ca3f4b" providerId="ADAL" clId="{FA91606B-3B24-49DC-A24C-20479DCBCA8E}" dt="2023-11-22T07:43:17.167" v="119"/>
          <ac:spMkLst>
            <pc:docMk/>
            <pc:sldMk cId="759185854" sldId="2147475752"/>
            <ac:spMk id="37" creationId="{0FE1FE1F-E56B-AD60-9ED0-8CDD28B1BB65}"/>
          </ac:spMkLst>
        </pc:spChg>
        <pc:spChg chg="mod">
          <ac:chgData name="ALHAMMADI Rayan" userId="2693ed4d-fabb-406d-a744-69ffe8ca3f4b" providerId="ADAL" clId="{FA91606B-3B24-49DC-A24C-20479DCBCA8E}" dt="2023-11-22T07:43:17.167" v="119"/>
          <ac:spMkLst>
            <pc:docMk/>
            <pc:sldMk cId="759185854" sldId="2147475752"/>
            <ac:spMk id="38" creationId="{4CA37D01-8DA9-B3C4-546D-16AAE19CB5D4}"/>
          </ac:spMkLst>
        </pc:spChg>
        <pc:spChg chg="mod">
          <ac:chgData name="ALHAMMADI Rayan" userId="2693ed4d-fabb-406d-a744-69ffe8ca3f4b" providerId="ADAL" clId="{FA91606B-3B24-49DC-A24C-20479DCBCA8E}" dt="2023-11-22T07:43:17.167" v="119"/>
          <ac:spMkLst>
            <pc:docMk/>
            <pc:sldMk cId="759185854" sldId="2147475752"/>
            <ac:spMk id="39" creationId="{4E1E7A80-EA01-0FDF-388D-8C5DFD50C4B5}"/>
          </ac:spMkLst>
        </pc:spChg>
        <pc:spChg chg="mod">
          <ac:chgData name="ALHAMMADI Rayan" userId="2693ed4d-fabb-406d-a744-69ffe8ca3f4b" providerId="ADAL" clId="{FA91606B-3B24-49DC-A24C-20479DCBCA8E}" dt="2023-11-22T07:43:17.167" v="119"/>
          <ac:spMkLst>
            <pc:docMk/>
            <pc:sldMk cId="759185854" sldId="2147475752"/>
            <ac:spMk id="40" creationId="{35E54CE8-C9DF-65A8-6A82-53F3EA9682AE}"/>
          </ac:spMkLst>
        </pc:spChg>
        <pc:spChg chg="mod">
          <ac:chgData name="ALHAMMADI Rayan" userId="2693ed4d-fabb-406d-a744-69ffe8ca3f4b" providerId="ADAL" clId="{FA91606B-3B24-49DC-A24C-20479DCBCA8E}" dt="2023-11-22T07:43:17.167" v="119"/>
          <ac:spMkLst>
            <pc:docMk/>
            <pc:sldMk cId="759185854" sldId="2147475752"/>
            <ac:spMk id="41" creationId="{03470B35-F42C-CA46-796D-76D42917CCD9}"/>
          </ac:spMkLst>
        </pc:spChg>
        <pc:spChg chg="mod">
          <ac:chgData name="ALHAMMADI Rayan" userId="2693ed4d-fabb-406d-a744-69ffe8ca3f4b" providerId="ADAL" clId="{FA91606B-3B24-49DC-A24C-20479DCBCA8E}" dt="2023-11-22T07:43:17.167" v="119"/>
          <ac:spMkLst>
            <pc:docMk/>
            <pc:sldMk cId="759185854" sldId="2147475752"/>
            <ac:spMk id="42" creationId="{41169685-0E85-2417-712F-29C3B516E42A}"/>
          </ac:spMkLst>
        </pc:spChg>
        <pc:spChg chg="mod">
          <ac:chgData name="ALHAMMADI Rayan" userId="2693ed4d-fabb-406d-a744-69ffe8ca3f4b" providerId="ADAL" clId="{FA91606B-3B24-49DC-A24C-20479DCBCA8E}" dt="2023-11-22T07:43:17.167" v="119"/>
          <ac:spMkLst>
            <pc:docMk/>
            <pc:sldMk cId="759185854" sldId="2147475752"/>
            <ac:spMk id="44" creationId="{ABAC8630-70F7-C783-CBD0-0D15ACACF732}"/>
          </ac:spMkLst>
        </pc:spChg>
        <pc:spChg chg="mod">
          <ac:chgData name="ALHAMMADI Rayan" userId="2693ed4d-fabb-406d-a744-69ffe8ca3f4b" providerId="ADAL" clId="{FA91606B-3B24-49DC-A24C-20479DCBCA8E}" dt="2023-11-22T07:43:17.167" v="119"/>
          <ac:spMkLst>
            <pc:docMk/>
            <pc:sldMk cId="759185854" sldId="2147475752"/>
            <ac:spMk id="45" creationId="{921E55DA-0809-C159-F76D-CFE6310DA573}"/>
          </ac:spMkLst>
        </pc:spChg>
        <pc:spChg chg="mod">
          <ac:chgData name="ALHAMMADI Rayan" userId="2693ed4d-fabb-406d-a744-69ffe8ca3f4b" providerId="ADAL" clId="{FA91606B-3B24-49DC-A24C-20479DCBCA8E}" dt="2023-11-22T07:43:17.167" v="119"/>
          <ac:spMkLst>
            <pc:docMk/>
            <pc:sldMk cId="759185854" sldId="2147475752"/>
            <ac:spMk id="46" creationId="{1992EFCD-1581-CECA-05F9-83D03DF46039}"/>
          </ac:spMkLst>
        </pc:spChg>
        <pc:spChg chg="mod">
          <ac:chgData name="ALHAMMADI Rayan" userId="2693ed4d-fabb-406d-a744-69ffe8ca3f4b" providerId="ADAL" clId="{FA91606B-3B24-49DC-A24C-20479DCBCA8E}" dt="2023-11-22T07:43:17.167" v="119"/>
          <ac:spMkLst>
            <pc:docMk/>
            <pc:sldMk cId="759185854" sldId="2147475752"/>
            <ac:spMk id="47" creationId="{66DF876D-6861-7B11-F4CE-A662D1E56DA5}"/>
          </ac:spMkLst>
        </pc:spChg>
        <pc:spChg chg="mod">
          <ac:chgData name="ALHAMMADI Rayan" userId="2693ed4d-fabb-406d-a744-69ffe8ca3f4b" providerId="ADAL" clId="{FA91606B-3B24-49DC-A24C-20479DCBCA8E}" dt="2023-11-22T07:43:17.167" v="119"/>
          <ac:spMkLst>
            <pc:docMk/>
            <pc:sldMk cId="759185854" sldId="2147475752"/>
            <ac:spMk id="48" creationId="{408A995E-C9F2-AD54-1741-928651527475}"/>
          </ac:spMkLst>
        </pc:spChg>
        <pc:spChg chg="mod">
          <ac:chgData name="ALHAMMADI Rayan" userId="2693ed4d-fabb-406d-a744-69ffe8ca3f4b" providerId="ADAL" clId="{FA91606B-3B24-49DC-A24C-20479DCBCA8E}" dt="2023-11-22T07:43:17.167" v="119"/>
          <ac:spMkLst>
            <pc:docMk/>
            <pc:sldMk cId="759185854" sldId="2147475752"/>
            <ac:spMk id="49" creationId="{F36E3C0D-5684-2E27-930F-268B59F62648}"/>
          </ac:spMkLst>
        </pc:spChg>
        <pc:spChg chg="mod">
          <ac:chgData name="ALHAMMADI Rayan" userId="2693ed4d-fabb-406d-a744-69ffe8ca3f4b" providerId="ADAL" clId="{FA91606B-3B24-49DC-A24C-20479DCBCA8E}" dt="2023-11-22T07:43:17.167" v="119"/>
          <ac:spMkLst>
            <pc:docMk/>
            <pc:sldMk cId="759185854" sldId="2147475752"/>
            <ac:spMk id="50" creationId="{7F7C2360-7A45-FA32-BD2C-29FDBDF02DA1}"/>
          </ac:spMkLst>
        </pc:spChg>
        <pc:spChg chg="add mod">
          <ac:chgData name="ALHAMMADI Rayan" userId="2693ed4d-fabb-406d-a744-69ffe8ca3f4b" providerId="ADAL" clId="{FA91606B-3B24-49DC-A24C-20479DCBCA8E}" dt="2023-11-22T07:43:17.167" v="119"/>
          <ac:spMkLst>
            <pc:docMk/>
            <pc:sldMk cId="759185854" sldId="2147475752"/>
            <ac:spMk id="51" creationId="{8402001C-D4B9-90BD-8E4C-4F641C4A9EAE}"/>
          </ac:spMkLst>
        </pc:spChg>
        <pc:spChg chg="mod">
          <ac:chgData name="ALHAMMADI Rayan" userId="2693ed4d-fabb-406d-a744-69ffe8ca3f4b" providerId="ADAL" clId="{FA91606B-3B24-49DC-A24C-20479DCBCA8E}" dt="2023-11-22T07:43:17.167" v="119"/>
          <ac:spMkLst>
            <pc:docMk/>
            <pc:sldMk cId="759185854" sldId="2147475752"/>
            <ac:spMk id="55" creationId="{D9197CFC-A903-81D4-620C-5DA01A4B39AA}"/>
          </ac:spMkLst>
        </pc:spChg>
        <pc:spChg chg="mod">
          <ac:chgData name="ALHAMMADI Rayan" userId="2693ed4d-fabb-406d-a744-69ffe8ca3f4b" providerId="ADAL" clId="{FA91606B-3B24-49DC-A24C-20479DCBCA8E}" dt="2023-11-22T07:43:17.167" v="119"/>
          <ac:spMkLst>
            <pc:docMk/>
            <pc:sldMk cId="759185854" sldId="2147475752"/>
            <ac:spMk id="56" creationId="{FD6CC321-10D8-7E17-ED01-474445AB11AC}"/>
          </ac:spMkLst>
        </pc:spChg>
        <pc:spChg chg="mod">
          <ac:chgData name="ALHAMMADI Rayan" userId="2693ed4d-fabb-406d-a744-69ffe8ca3f4b" providerId="ADAL" clId="{FA91606B-3B24-49DC-A24C-20479DCBCA8E}" dt="2023-11-22T07:43:17.167" v="119"/>
          <ac:spMkLst>
            <pc:docMk/>
            <pc:sldMk cId="759185854" sldId="2147475752"/>
            <ac:spMk id="57" creationId="{DC9A4663-011E-8E41-8655-AF647CA3CA67}"/>
          </ac:spMkLst>
        </pc:spChg>
        <pc:spChg chg="mod">
          <ac:chgData name="ALHAMMADI Rayan" userId="2693ed4d-fabb-406d-a744-69ffe8ca3f4b" providerId="ADAL" clId="{FA91606B-3B24-49DC-A24C-20479DCBCA8E}" dt="2023-11-22T07:43:17.167" v="119"/>
          <ac:spMkLst>
            <pc:docMk/>
            <pc:sldMk cId="759185854" sldId="2147475752"/>
            <ac:spMk id="58" creationId="{AF967CE9-CA3C-F63A-B9EB-DFB64DBD0FC9}"/>
          </ac:spMkLst>
        </pc:spChg>
        <pc:spChg chg="mod">
          <ac:chgData name="ALHAMMADI Rayan" userId="2693ed4d-fabb-406d-a744-69ffe8ca3f4b" providerId="ADAL" clId="{FA91606B-3B24-49DC-A24C-20479DCBCA8E}" dt="2023-11-22T07:43:17.167" v="119"/>
          <ac:spMkLst>
            <pc:docMk/>
            <pc:sldMk cId="759185854" sldId="2147475752"/>
            <ac:spMk id="59" creationId="{01BCBFC1-08F3-94B2-A196-D6BFC5CA9249}"/>
          </ac:spMkLst>
        </pc:spChg>
        <pc:spChg chg="mod">
          <ac:chgData name="ALHAMMADI Rayan" userId="2693ed4d-fabb-406d-a744-69ffe8ca3f4b" providerId="ADAL" clId="{FA91606B-3B24-49DC-A24C-20479DCBCA8E}" dt="2023-11-22T07:43:17.167" v="119"/>
          <ac:spMkLst>
            <pc:docMk/>
            <pc:sldMk cId="759185854" sldId="2147475752"/>
            <ac:spMk id="60" creationId="{E84E878E-60FF-AE3B-C688-C879A7D4DC1F}"/>
          </ac:spMkLst>
        </pc:spChg>
        <pc:spChg chg="add mod">
          <ac:chgData name="ALHAMMADI Rayan" userId="2693ed4d-fabb-406d-a744-69ffe8ca3f4b" providerId="ADAL" clId="{FA91606B-3B24-49DC-A24C-20479DCBCA8E}" dt="2023-11-22T07:43:17.167" v="119"/>
          <ac:spMkLst>
            <pc:docMk/>
            <pc:sldMk cId="759185854" sldId="2147475752"/>
            <ac:spMk id="61" creationId="{89BC5EA8-CFC7-B853-1F19-D811F090BEDD}"/>
          </ac:spMkLst>
        </pc:spChg>
        <pc:grpChg chg="add mod">
          <ac:chgData name="ALHAMMADI Rayan" userId="2693ed4d-fabb-406d-a744-69ffe8ca3f4b" providerId="ADAL" clId="{FA91606B-3B24-49DC-A24C-20479DCBCA8E}" dt="2023-11-22T07:43:17.167" v="119"/>
          <ac:grpSpMkLst>
            <pc:docMk/>
            <pc:sldMk cId="759185854" sldId="2147475752"/>
            <ac:grpSpMk id="20" creationId="{105D3BD8-CEC1-83AF-53CD-DD22557760AF}"/>
          </ac:grpSpMkLst>
        </pc:grpChg>
        <pc:grpChg chg="add mod">
          <ac:chgData name="ALHAMMADI Rayan" userId="2693ed4d-fabb-406d-a744-69ffe8ca3f4b" providerId="ADAL" clId="{FA91606B-3B24-49DC-A24C-20479DCBCA8E}" dt="2023-11-22T07:43:17.167" v="119"/>
          <ac:grpSpMkLst>
            <pc:docMk/>
            <pc:sldMk cId="759185854" sldId="2147475752"/>
            <ac:grpSpMk id="36" creationId="{53318F5B-3E5B-27B5-78BE-679EF401BE76}"/>
          </ac:grpSpMkLst>
        </pc:grpChg>
        <pc:grpChg chg="add mod">
          <ac:chgData name="ALHAMMADI Rayan" userId="2693ed4d-fabb-406d-a744-69ffe8ca3f4b" providerId="ADAL" clId="{FA91606B-3B24-49DC-A24C-20479DCBCA8E}" dt="2023-11-22T07:43:17.167" v="119"/>
          <ac:grpSpMkLst>
            <pc:docMk/>
            <pc:sldMk cId="759185854" sldId="2147475752"/>
            <ac:grpSpMk id="43" creationId="{C99C7E47-2270-7756-2F54-F1DBA782DBCD}"/>
          </ac:grpSpMkLst>
        </pc:grpChg>
        <pc:grpChg chg="add mod">
          <ac:chgData name="ALHAMMADI Rayan" userId="2693ed4d-fabb-406d-a744-69ffe8ca3f4b" providerId="ADAL" clId="{FA91606B-3B24-49DC-A24C-20479DCBCA8E}" dt="2023-11-22T07:43:17.167" v="119"/>
          <ac:grpSpMkLst>
            <pc:docMk/>
            <pc:sldMk cId="759185854" sldId="2147475752"/>
            <ac:grpSpMk id="52" creationId="{44C6B470-32A6-58A0-B47C-A71DFF67EB9A}"/>
          </ac:grpSpMkLst>
        </pc:grpChg>
        <pc:grpChg chg="mod">
          <ac:chgData name="ALHAMMADI Rayan" userId="2693ed4d-fabb-406d-a744-69ffe8ca3f4b" providerId="ADAL" clId="{FA91606B-3B24-49DC-A24C-20479DCBCA8E}" dt="2023-11-22T07:43:17.167" v="119"/>
          <ac:grpSpMkLst>
            <pc:docMk/>
            <pc:sldMk cId="759185854" sldId="2147475752"/>
            <ac:grpSpMk id="53" creationId="{724BE8AE-8E53-375F-2A39-1B2681E76894}"/>
          </ac:grpSpMkLst>
        </pc:grpChg>
        <pc:grpChg chg="mod">
          <ac:chgData name="ALHAMMADI Rayan" userId="2693ed4d-fabb-406d-a744-69ffe8ca3f4b" providerId="ADAL" clId="{FA91606B-3B24-49DC-A24C-20479DCBCA8E}" dt="2023-11-22T07:43:17.167" v="119"/>
          <ac:grpSpMkLst>
            <pc:docMk/>
            <pc:sldMk cId="759185854" sldId="2147475752"/>
            <ac:grpSpMk id="54" creationId="{31A22933-F993-55CE-FE99-4FC15B91B434}"/>
          </ac:grpSpMkLst>
        </pc:grpChg>
        <pc:picChg chg="add mod">
          <ac:chgData name="ALHAMMADI Rayan" userId="2693ed4d-fabb-406d-a744-69ffe8ca3f4b" providerId="ADAL" clId="{FA91606B-3B24-49DC-A24C-20479DCBCA8E}" dt="2023-11-22T07:43:17.167" v="119"/>
          <ac:picMkLst>
            <pc:docMk/>
            <pc:sldMk cId="759185854" sldId="2147475752"/>
            <ac:picMk id="3" creationId="{2EFB223E-C8F1-2292-A2B9-90FE12D9079D}"/>
          </ac:picMkLst>
        </pc:picChg>
        <pc:picChg chg="del">
          <ac:chgData name="ALHAMMADI Rayan" userId="2693ed4d-fabb-406d-a744-69ffe8ca3f4b" providerId="ADAL" clId="{FA91606B-3B24-49DC-A24C-20479DCBCA8E}" dt="2023-11-22T07:43:14.463" v="118" actId="478"/>
          <ac:picMkLst>
            <pc:docMk/>
            <pc:sldMk cId="759185854" sldId="2147475752"/>
            <ac:picMk id="13" creationId="{EF04E590-77AC-F214-0C3A-796CCEE83F2D}"/>
          </ac:picMkLst>
        </pc:picChg>
      </pc:sldChg>
      <pc:sldChg chg="addSp modSp new del mod">
        <pc:chgData name="ALHAMMADI Rayan" userId="2693ed4d-fabb-406d-a744-69ffe8ca3f4b" providerId="ADAL" clId="{FA91606B-3B24-49DC-A24C-20479DCBCA8E}" dt="2023-11-22T07:39:36.317" v="102" actId="2696"/>
        <pc:sldMkLst>
          <pc:docMk/>
          <pc:sldMk cId="1065841119" sldId="2147475752"/>
        </pc:sldMkLst>
        <pc:picChg chg="add mod ord">
          <ac:chgData name="ALHAMMADI Rayan" userId="2693ed4d-fabb-406d-a744-69ffe8ca3f4b" providerId="ADAL" clId="{FA91606B-3B24-49DC-A24C-20479DCBCA8E}" dt="2023-11-22T07:39:29.960" v="101" actId="1076"/>
          <ac:picMkLst>
            <pc:docMk/>
            <pc:sldMk cId="1065841119" sldId="2147475752"/>
            <ac:picMk id="4" creationId="{601CD333-F50F-3200-8458-22C7BC234E37}"/>
          </ac:picMkLst>
        </pc:picChg>
      </pc:sldChg>
      <pc:sldChg chg="new del">
        <pc:chgData name="ALHAMMADI Rayan" userId="2693ed4d-fabb-406d-a744-69ffe8ca3f4b" providerId="ADAL" clId="{FA91606B-3B24-49DC-A24C-20479DCBCA8E}" dt="2023-11-22T07:48:30.310" v="143" actId="2696"/>
        <pc:sldMkLst>
          <pc:docMk/>
          <pc:sldMk cId="1261417236" sldId="2147475753"/>
        </pc:sldMkLst>
      </pc:sldChg>
      <pc:sldChg chg="addSp delSp modSp add mod">
        <pc:chgData name="ALHAMMADI Rayan" userId="2693ed4d-fabb-406d-a744-69ffe8ca3f4b" providerId="ADAL" clId="{FA91606B-3B24-49DC-A24C-20479DCBCA8E}" dt="2023-11-22T07:50:34.099" v="179" actId="20577"/>
        <pc:sldMkLst>
          <pc:docMk/>
          <pc:sldMk cId="1941549993" sldId="2147475753"/>
        </pc:sldMkLst>
        <pc:spChg chg="del">
          <ac:chgData name="ALHAMMADI Rayan" userId="2693ed4d-fabb-406d-a744-69ffe8ca3f4b" providerId="ADAL" clId="{FA91606B-3B24-49DC-A24C-20479DCBCA8E}" dt="2023-11-22T07:48:36.870" v="145" actId="478"/>
          <ac:spMkLst>
            <pc:docMk/>
            <pc:sldMk cId="1941549993" sldId="2147475753"/>
            <ac:spMk id="2" creationId="{9DEA414D-2F80-1562-6D85-84098004F4DA}"/>
          </ac:spMkLst>
        </pc:spChg>
        <pc:spChg chg="del">
          <ac:chgData name="ALHAMMADI Rayan" userId="2693ed4d-fabb-406d-a744-69ffe8ca3f4b" providerId="ADAL" clId="{FA91606B-3B24-49DC-A24C-20479DCBCA8E}" dt="2023-11-22T07:48:36.870" v="145" actId="478"/>
          <ac:spMkLst>
            <pc:docMk/>
            <pc:sldMk cId="1941549993" sldId="2147475753"/>
            <ac:spMk id="3" creationId="{46BF4585-A769-C817-9F95-AAF9DA24DB95}"/>
          </ac:spMkLst>
        </pc:spChg>
        <pc:spChg chg="mod">
          <ac:chgData name="ALHAMMADI Rayan" userId="2693ed4d-fabb-406d-a744-69ffe8ca3f4b" providerId="ADAL" clId="{FA91606B-3B24-49DC-A24C-20479DCBCA8E}" dt="2023-11-22T07:48:57.503" v="150" actId="20577"/>
          <ac:spMkLst>
            <pc:docMk/>
            <pc:sldMk cId="1941549993" sldId="2147475753"/>
            <ac:spMk id="4" creationId="{4D2BE1A2-B006-83A0-4DFC-A9AC9DC8B94A}"/>
          </ac:spMkLst>
        </pc:spChg>
        <pc:spChg chg="mod">
          <ac:chgData name="ALHAMMADI Rayan" userId="2693ed4d-fabb-406d-a744-69ffe8ca3f4b" providerId="ADAL" clId="{FA91606B-3B24-49DC-A24C-20479DCBCA8E}" dt="2023-11-22T07:50:34.099" v="179" actId="20577"/>
          <ac:spMkLst>
            <pc:docMk/>
            <pc:sldMk cId="1941549993" sldId="2147475753"/>
            <ac:spMk id="6" creationId="{212C2192-3546-197C-CCE6-2A9D2C0A8C7D}"/>
          </ac:spMkLst>
        </pc:spChg>
        <pc:spChg chg="mod">
          <ac:chgData name="ALHAMMADI Rayan" userId="2693ed4d-fabb-406d-a744-69ffe8ca3f4b" providerId="ADAL" clId="{FA91606B-3B24-49DC-A24C-20479DCBCA8E}" dt="2023-11-22T07:49:52.199" v="161"/>
          <ac:spMkLst>
            <pc:docMk/>
            <pc:sldMk cId="1941549993" sldId="2147475753"/>
            <ac:spMk id="18" creationId="{388B5FEF-ECBA-0977-D305-209F5492F1F6}"/>
          </ac:spMkLst>
        </pc:spChg>
        <pc:spChg chg="mod">
          <ac:chgData name="ALHAMMADI Rayan" userId="2693ed4d-fabb-406d-a744-69ffe8ca3f4b" providerId="ADAL" clId="{FA91606B-3B24-49DC-A24C-20479DCBCA8E}" dt="2023-11-22T07:49:52.199" v="161"/>
          <ac:spMkLst>
            <pc:docMk/>
            <pc:sldMk cId="1941549993" sldId="2147475753"/>
            <ac:spMk id="19" creationId="{17889578-87B6-628A-B13B-003C66F46531}"/>
          </ac:spMkLst>
        </pc:spChg>
        <pc:spChg chg="mod">
          <ac:chgData name="ALHAMMADI Rayan" userId="2693ed4d-fabb-406d-a744-69ffe8ca3f4b" providerId="ADAL" clId="{FA91606B-3B24-49DC-A24C-20479DCBCA8E}" dt="2023-11-22T07:49:52.199" v="161"/>
          <ac:spMkLst>
            <pc:docMk/>
            <pc:sldMk cId="1941549993" sldId="2147475753"/>
            <ac:spMk id="20" creationId="{2A6D5E79-183C-475C-2167-D96E01E55141}"/>
          </ac:spMkLst>
        </pc:spChg>
        <pc:spChg chg="mod">
          <ac:chgData name="ALHAMMADI Rayan" userId="2693ed4d-fabb-406d-a744-69ffe8ca3f4b" providerId="ADAL" clId="{FA91606B-3B24-49DC-A24C-20479DCBCA8E}" dt="2023-11-22T07:49:52.199" v="161"/>
          <ac:spMkLst>
            <pc:docMk/>
            <pc:sldMk cId="1941549993" sldId="2147475753"/>
            <ac:spMk id="21" creationId="{B0F8B9EE-C576-6923-6295-28D71354EC14}"/>
          </ac:spMkLst>
        </pc:spChg>
        <pc:spChg chg="mod">
          <ac:chgData name="ALHAMMADI Rayan" userId="2693ed4d-fabb-406d-a744-69ffe8ca3f4b" providerId="ADAL" clId="{FA91606B-3B24-49DC-A24C-20479DCBCA8E}" dt="2023-11-22T07:49:52.199" v="161"/>
          <ac:spMkLst>
            <pc:docMk/>
            <pc:sldMk cId="1941549993" sldId="2147475753"/>
            <ac:spMk id="22" creationId="{F51681E6-B97D-CF51-9596-5827D2460CC7}"/>
          </ac:spMkLst>
        </pc:spChg>
        <pc:spChg chg="mod">
          <ac:chgData name="ALHAMMADI Rayan" userId="2693ed4d-fabb-406d-a744-69ffe8ca3f4b" providerId="ADAL" clId="{FA91606B-3B24-49DC-A24C-20479DCBCA8E}" dt="2023-11-22T07:49:52.199" v="161"/>
          <ac:spMkLst>
            <pc:docMk/>
            <pc:sldMk cId="1941549993" sldId="2147475753"/>
            <ac:spMk id="23" creationId="{DAFA01AD-C7B8-271C-2568-A83A5DC048B4}"/>
          </ac:spMkLst>
        </pc:spChg>
        <pc:spChg chg="mod">
          <ac:chgData name="ALHAMMADI Rayan" userId="2693ed4d-fabb-406d-a744-69ffe8ca3f4b" providerId="ADAL" clId="{FA91606B-3B24-49DC-A24C-20479DCBCA8E}" dt="2023-11-22T07:49:52.199" v="161"/>
          <ac:spMkLst>
            <pc:docMk/>
            <pc:sldMk cId="1941549993" sldId="2147475753"/>
            <ac:spMk id="24" creationId="{ABFC22EB-4547-9C73-32FF-95BEB3009250}"/>
          </ac:spMkLst>
        </pc:spChg>
        <pc:spChg chg="mod">
          <ac:chgData name="ALHAMMADI Rayan" userId="2693ed4d-fabb-406d-a744-69ffe8ca3f4b" providerId="ADAL" clId="{FA91606B-3B24-49DC-A24C-20479DCBCA8E}" dt="2023-11-22T07:49:52.199" v="161"/>
          <ac:spMkLst>
            <pc:docMk/>
            <pc:sldMk cId="1941549993" sldId="2147475753"/>
            <ac:spMk id="25" creationId="{15EE8EE4-A586-51BD-24C2-C56DDDC3BD09}"/>
          </ac:spMkLst>
        </pc:spChg>
        <pc:spChg chg="mod">
          <ac:chgData name="ALHAMMADI Rayan" userId="2693ed4d-fabb-406d-a744-69ffe8ca3f4b" providerId="ADAL" clId="{FA91606B-3B24-49DC-A24C-20479DCBCA8E}" dt="2023-11-22T07:49:52.199" v="161"/>
          <ac:spMkLst>
            <pc:docMk/>
            <pc:sldMk cId="1941549993" sldId="2147475753"/>
            <ac:spMk id="26" creationId="{A5111142-880E-F581-0783-CAE3E2E9867B}"/>
          </ac:spMkLst>
        </pc:spChg>
        <pc:spChg chg="mod">
          <ac:chgData name="ALHAMMADI Rayan" userId="2693ed4d-fabb-406d-a744-69ffe8ca3f4b" providerId="ADAL" clId="{FA91606B-3B24-49DC-A24C-20479DCBCA8E}" dt="2023-11-22T07:49:52.199" v="161"/>
          <ac:spMkLst>
            <pc:docMk/>
            <pc:sldMk cId="1941549993" sldId="2147475753"/>
            <ac:spMk id="27" creationId="{BB269259-D352-E12A-CCD7-B1C33123D03B}"/>
          </ac:spMkLst>
        </pc:spChg>
        <pc:spChg chg="mod">
          <ac:chgData name="ALHAMMADI Rayan" userId="2693ed4d-fabb-406d-a744-69ffe8ca3f4b" providerId="ADAL" clId="{FA91606B-3B24-49DC-A24C-20479DCBCA8E}" dt="2023-11-22T07:49:52.199" v="161"/>
          <ac:spMkLst>
            <pc:docMk/>
            <pc:sldMk cId="1941549993" sldId="2147475753"/>
            <ac:spMk id="28" creationId="{794188CF-A4A5-9A2C-07DB-6C64CEDB197D}"/>
          </ac:spMkLst>
        </pc:spChg>
        <pc:spChg chg="mod">
          <ac:chgData name="ALHAMMADI Rayan" userId="2693ed4d-fabb-406d-a744-69ffe8ca3f4b" providerId="ADAL" clId="{FA91606B-3B24-49DC-A24C-20479DCBCA8E}" dt="2023-11-22T07:49:52.199" v="161"/>
          <ac:spMkLst>
            <pc:docMk/>
            <pc:sldMk cId="1941549993" sldId="2147475753"/>
            <ac:spMk id="29" creationId="{D67FB235-25CB-93B7-D5F1-BE66D481DC5B}"/>
          </ac:spMkLst>
        </pc:spChg>
        <pc:spChg chg="mod">
          <ac:chgData name="ALHAMMADI Rayan" userId="2693ed4d-fabb-406d-a744-69ffe8ca3f4b" providerId="ADAL" clId="{FA91606B-3B24-49DC-A24C-20479DCBCA8E}" dt="2023-11-22T07:49:52.199" v="161"/>
          <ac:spMkLst>
            <pc:docMk/>
            <pc:sldMk cId="1941549993" sldId="2147475753"/>
            <ac:spMk id="30" creationId="{59A2A457-0BF9-411C-9015-DADCA2ADF1C6}"/>
          </ac:spMkLst>
        </pc:spChg>
        <pc:spChg chg="mod">
          <ac:chgData name="ALHAMMADI Rayan" userId="2693ed4d-fabb-406d-a744-69ffe8ca3f4b" providerId="ADAL" clId="{FA91606B-3B24-49DC-A24C-20479DCBCA8E}" dt="2023-11-22T07:49:52.199" v="161"/>
          <ac:spMkLst>
            <pc:docMk/>
            <pc:sldMk cId="1941549993" sldId="2147475753"/>
            <ac:spMk id="31" creationId="{725CC850-92D0-8372-1573-4B007455D5A6}"/>
          </ac:spMkLst>
        </pc:spChg>
        <pc:spChg chg="mod">
          <ac:chgData name="ALHAMMADI Rayan" userId="2693ed4d-fabb-406d-a744-69ffe8ca3f4b" providerId="ADAL" clId="{FA91606B-3B24-49DC-A24C-20479DCBCA8E}" dt="2023-11-22T07:49:52.199" v="161"/>
          <ac:spMkLst>
            <pc:docMk/>
            <pc:sldMk cId="1941549993" sldId="2147475753"/>
            <ac:spMk id="64" creationId="{281DB5A0-19D2-9CB3-8417-2065A608C35E}"/>
          </ac:spMkLst>
        </pc:spChg>
        <pc:spChg chg="mod">
          <ac:chgData name="ALHAMMADI Rayan" userId="2693ed4d-fabb-406d-a744-69ffe8ca3f4b" providerId="ADAL" clId="{FA91606B-3B24-49DC-A24C-20479DCBCA8E}" dt="2023-11-22T07:49:52.199" v="161"/>
          <ac:spMkLst>
            <pc:docMk/>
            <pc:sldMk cId="1941549993" sldId="2147475753"/>
            <ac:spMk id="65" creationId="{40BF264B-F4A8-182D-3D9E-7ACC90B4E9C0}"/>
          </ac:spMkLst>
        </pc:spChg>
        <pc:spChg chg="mod">
          <ac:chgData name="ALHAMMADI Rayan" userId="2693ed4d-fabb-406d-a744-69ffe8ca3f4b" providerId="ADAL" clId="{FA91606B-3B24-49DC-A24C-20479DCBCA8E}" dt="2023-11-22T07:49:52.199" v="161"/>
          <ac:spMkLst>
            <pc:docMk/>
            <pc:sldMk cId="1941549993" sldId="2147475753"/>
            <ac:spMk id="66" creationId="{751EECD6-CF9E-8050-C227-9F217422FF2C}"/>
          </ac:spMkLst>
        </pc:spChg>
        <pc:spChg chg="mod">
          <ac:chgData name="ALHAMMADI Rayan" userId="2693ed4d-fabb-406d-a744-69ffe8ca3f4b" providerId="ADAL" clId="{FA91606B-3B24-49DC-A24C-20479DCBCA8E}" dt="2023-11-22T07:49:52.199" v="161"/>
          <ac:spMkLst>
            <pc:docMk/>
            <pc:sldMk cId="1941549993" sldId="2147475753"/>
            <ac:spMk id="67" creationId="{33738D77-2350-7E6E-3658-8C68C53EC8BE}"/>
          </ac:spMkLst>
        </pc:spChg>
        <pc:spChg chg="mod">
          <ac:chgData name="ALHAMMADI Rayan" userId="2693ed4d-fabb-406d-a744-69ffe8ca3f4b" providerId="ADAL" clId="{FA91606B-3B24-49DC-A24C-20479DCBCA8E}" dt="2023-11-22T07:49:52.199" v="161"/>
          <ac:spMkLst>
            <pc:docMk/>
            <pc:sldMk cId="1941549993" sldId="2147475753"/>
            <ac:spMk id="68" creationId="{02ECA502-EBB9-58A6-B6D3-B8911395A580}"/>
          </ac:spMkLst>
        </pc:spChg>
        <pc:spChg chg="mod">
          <ac:chgData name="ALHAMMADI Rayan" userId="2693ed4d-fabb-406d-a744-69ffe8ca3f4b" providerId="ADAL" clId="{FA91606B-3B24-49DC-A24C-20479DCBCA8E}" dt="2023-11-22T07:49:52.199" v="161"/>
          <ac:spMkLst>
            <pc:docMk/>
            <pc:sldMk cId="1941549993" sldId="2147475753"/>
            <ac:spMk id="69" creationId="{EE8A070D-1206-3683-C4FB-CF1A48098E1F}"/>
          </ac:spMkLst>
        </pc:spChg>
        <pc:spChg chg="mod">
          <ac:chgData name="ALHAMMADI Rayan" userId="2693ed4d-fabb-406d-a744-69ffe8ca3f4b" providerId="ADAL" clId="{FA91606B-3B24-49DC-A24C-20479DCBCA8E}" dt="2023-11-22T07:49:52.199" v="161"/>
          <ac:spMkLst>
            <pc:docMk/>
            <pc:sldMk cId="1941549993" sldId="2147475753"/>
            <ac:spMk id="70" creationId="{07181E4A-A789-C9D1-2FAF-95E5F9C3F623}"/>
          </ac:spMkLst>
        </pc:spChg>
        <pc:spChg chg="mod">
          <ac:chgData name="ALHAMMADI Rayan" userId="2693ed4d-fabb-406d-a744-69ffe8ca3f4b" providerId="ADAL" clId="{FA91606B-3B24-49DC-A24C-20479DCBCA8E}" dt="2023-11-22T07:49:52.199" v="161"/>
          <ac:spMkLst>
            <pc:docMk/>
            <pc:sldMk cId="1941549993" sldId="2147475753"/>
            <ac:spMk id="71" creationId="{16994894-EB30-C098-91DF-5D8DECCC246F}"/>
          </ac:spMkLst>
        </pc:spChg>
        <pc:spChg chg="mod">
          <ac:chgData name="ALHAMMADI Rayan" userId="2693ed4d-fabb-406d-a744-69ffe8ca3f4b" providerId="ADAL" clId="{FA91606B-3B24-49DC-A24C-20479DCBCA8E}" dt="2023-11-22T07:49:52.199" v="161"/>
          <ac:spMkLst>
            <pc:docMk/>
            <pc:sldMk cId="1941549993" sldId="2147475753"/>
            <ac:spMk id="72" creationId="{6ED2A46E-819A-0F8B-2CF9-8A24203CD5CE}"/>
          </ac:spMkLst>
        </pc:spChg>
        <pc:spChg chg="mod">
          <ac:chgData name="ALHAMMADI Rayan" userId="2693ed4d-fabb-406d-a744-69ffe8ca3f4b" providerId="ADAL" clId="{FA91606B-3B24-49DC-A24C-20479DCBCA8E}" dt="2023-11-22T07:49:52.199" v="161"/>
          <ac:spMkLst>
            <pc:docMk/>
            <pc:sldMk cId="1941549993" sldId="2147475753"/>
            <ac:spMk id="73" creationId="{A790D916-2147-E12B-42C9-51AB286421A8}"/>
          </ac:spMkLst>
        </pc:spChg>
        <pc:spChg chg="mod">
          <ac:chgData name="ALHAMMADI Rayan" userId="2693ed4d-fabb-406d-a744-69ffe8ca3f4b" providerId="ADAL" clId="{FA91606B-3B24-49DC-A24C-20479DCBCA8E}" dt="2023-11-22T07:49:52.199" v="161"/>
          <ac:spMkLst>
            <pc:docMk/>
            <pc:sldMk cId="1941549993" sldId="2147475753"/>
            <ac:spMk id="74" creationId="{E2626047-D500-2BA2-8748-6070ECEC5A19}"/>
          </ac:spMkLst>
        </pc:spChg>
        <pc:spChg chg="mod">
          <ac:chgData name="ALHAMMADI Rayan" userId="2693ed4d-fabb-406d-a744-69ffe8ca3f4b" providerId="ADAL" clId="{FA91606B-3B24-49DC-A24C-20479DCBCA8E}" dt="2023-11-22T07:49:52.199" v="161"/>
          <ac:spMkLst>
            <pc:docMk/>
            <pc:sldMk cId="1941549993" sldId="2147475753"/>
            <ac:spMk id="75" creationId="{67BD2D11-BFE4-6DC3-B23B-400CC8A43F2D}"/>
          </ac:spMkLst>
        </pc:spChg>
        <pc:spChg chg="mod">
          <ac:chgData name="ALHAMMADI Rayan" userId="2693ed4d-fabb-406d-a744-69ffe8ca3f4b" providerId="ADAL" clId="{FA91606B-3B24-49DC-A24C-20479DCBCA8E}" dt="2023-11-22T07:49:52.199" v="161"/>
          <ac:spMkLst>
            <pc:docMk/>
            <pc:sldMk cId="1941549993" sldId="2147475753"/>
            <ac:spMk id="76" creationId="{03F659B1-25D4-FE78-4C7B-452F104BF3AC}"/>
          </ac:spMkLst>
        </pc:spChg>
        <pc:spChg chg="mod">
          <ac:chgData name="ALHAMMADI Rayan" userId="2693ed4d-fabb-406d-a744-69ffe8ca3f4b" providerId="ADAL" clId="{FA91606B-3B24-49DC-A24C-20479DCBCA8E}" dt="2023-11-22T07:49:52.199" v="161"/>
          <ac:spMkLst>
            <pc:docMk/>
            <pc:sldMk cId="1941549993" sldId="2147475753"/>
            <ac:spMk id="77" creationId="{E379C180-C730-06D9-EAB3-C72E76A895E6}"/>
          </ac:spMkLst>
        </pc:spChg>
        <pc:spChg chg="mod">
          <ac:chgData name="ALHAMMADI Rayan" userId="2693ed4d-fabb-406d-a744-69ffe8ca3f4b" providerId="ADAL" clId="{FA91606B-3B24-49DC-A24C-20479DCBCA8E}" dt="2023-11-22T07:49:52.199" v="161"/>
          <ac:spMkLst>
            <pc:docMk/>
            <pc:sldMk cId="1941549993" sldId="2147475753"/>
            <ac:spMk id="78" creationId="{0B5AFD2F-FD82-356B-ECF7-FB45FFE65F15}"/>
          </ac:spMkLst>
        </pc:spChg>
        <pc:spChg chg="mod">
          <ac:chgData name="ALHAMMADI Rayan" userId="2693ed4d-fabb-406d-a744-69ffe8ca3f4b" providerId="ADAL" clId="{FA91606B-3B24-49DC-A24C-20479DCBCA8E}" dt="2023-11-22T07:49:52.199" v="161"/>
          <ac:spMkLst>
            <pc:docMk/>
            <pc:sldMk cId="1941549993" sldId="2147475753"/>
            <ac:spMk id="79" creationId="{98FBADDC-72EF-8DF8-C7D0-54D5E72CBE3C}"/>
          </ac:spMkLst>
        </pc:spChg>
        <pc:spChg chg="mod">
          <ac:chgData name="ALHAMMADI Rayan" userId="2693ed4d-fabb-406d-a744-69ffe8ca3f4b" providerId="ADAL" clId="{FA91606B-3B24-49DC-A24C-20479DCBCA8E}" dt="2023-11-22T07:49:52.199" v="161"/>
          <ac:spMkLst>
            <pc:docMk/>
            <pc:sldMk cId="1941549993" sldId="2147475753"/>
            <ac:spMk id="80" creationId="{632DCE06-F9D7-4BEA-B80C-D48E42AEA53B}"/>
          </ac:spMkLst>
        </pc:spChg>
        <pc:spChg chg="mod">
          <ac:chgData name="ALHAMMADI Rayan" userId="2693ed4d-fabb-406d-a744-69ffe8ca3f4b" providerId="ADAL" clId="{FA91606B-3B24-49DC-A24C-20479DCBCA8E}" dt="2023-11-22T07:49:52.199" v="161"/>
          <ac:spMkLst>
            <pc:docMk/>
            <pc:sldMk cId="1941549993" sldId="2147475753"/>
            <ac:spMk id="81" creationId="{364A2840-5D74-7D2F-A6D8-66F7DE25BB5A}"/>
          </ac:spMkLst>
        </pc:spChg>
        <pc:spChg chg="mod">
          <ac:chgData name="ALHAMMADI Rayan" userId="2693ed4d-fabb-406d-a744-69ffe8ca3f4b" providerId="ADAL" clId="{FA91606B-3B24-49DC-A24C-20479DCBCA8E}" dt="2023-11-22T07:49:52.199" v="161"/>
          <ac:spMkLst>
            <pc:docMk/>
            <pc:sldMk cId="1941549993" sldId="2147475753"/>
            <ac:spMk id="82" creationId="{60AA9688-3F9B-2D48-9ADF-086B887D9BAE}"/>
          </ac:spMkLst>
        </pc:spChg>
        <pc:spChg chg="mod">
          <ac:chgData name="ALHAMMADI Rayan" userId="2693ed4d-fabb-406d-a744-69ffe8ca3f4b" providerId="ADAL" clId="{FA91606B-3B24-49DC-A24C-20479DCBCA8E}" dt="2023-11-22T07:49:52.199" v="161"/>
          <ac:spMkLst>
            <pc:docMk/>
            <pc:sldMk cId="1941549993" sldId="2147475753"/>
            <ac:spMk id="83" creationId="{3F856C1D-3337-35FA-0F88-65D36D04B869}"/>
          </ac:spMkLst>
        </pc:spChg>
        <pc:spChg chg="mod">
          <ac:chgData name="ALHAMMADI Rayan" userId="2693ed4d-fabb-406d-a744-69ffe8ca3f4b" providerId="ADAL" clId="{FA91606B-3B24-49DC-A24C-20479DCBCA8E}" dt="2023-11-22T07:49:52.199" v="161"/>
          <ac:spMkLst>
            <pc:docMk/>
            <pc:sldMk cId="1941549993" sldId="2147475753"/>
            <ac:spMk id="84" creationId="{EFE7BC39-DE6D-F204-76D8-8A19F106A04A}"/>
          </ac:spMkLst>
        </pc:spChg>
        <pc:spChg chg="mod">
          <ac:chgData name="ALHAMMADI Rayan" userId="2693ed4d-fabb-406d-a744-69ffe8ca3f4b" providerId="ADAL" clId="{FA91606B-3B24-49DC-A24C-20479DCBCA8E}" dt="2023-11-22T07:49:52.199" v="161"/>
          <ac:spMkLst>
            <pc:docMk/>
            <pc:sldMk cId="1941549993" sldId="2147475753"/>
            <ac:spMk id="85" creationId="{02046660-8F3A-A3E6-379D-969A9C8F949D}"/>
          </ac:spMkLst>
        </pc:spChg>
        <pc:spChg chg="mod">
          <ac:chgData name="ALHAMMADI Rayan" userId="2693ed4d-fabb-406d-a744-69ffe8ca3f4b" providerId="ADAL" clId="{FA91606B-3B24-49DC-A24C-20479DCBCA8E}" dt="2023-11-22T07:49:52.199" v="161"/>
          <ac:spMkLst>
            <pc:docMk/>
            <pc:sldMk cId="1941549993" sldId="2147475753"/>
            <ac:spMk id="86" creationId="{697A588E-E7FF-EA80-E262-59D06E25D788}"/>
          </ac:spMkLst>
        </pc:spChg>
        <pc:spChg chg="mod">
          <ac:chgData name="ALHAMMADI Rayan" userId="2693ed4d-fabb-406d-a744-69ffe8ca3f4b" providerId="ADAL" clId="{FA91606B-3B24-49DC-A24C-20479DCBCA8E}" dt="2023-11-22T07:49:52.199" v="161"/>
          <ac:spMkLst>
            <pc:docMk/>
            <pc:sldMk cId="1941549993" sldId="2147475753"/>
            <ac:spMk id="88" creationId="{E2BF1957-D4E3-B792-B179-368C8C7A544D}"/>
          </ac:spMkLst>
        </pc:spChg>
        <pc:spChg chg="del">
          <ac:chgData name="ALHAMMADI Rayan" userId="2693ed4d-fabb-406d-a744-69ffe8ca3f4b" providerId="ADAL" clId="{FA91606B-3B24-49DC-A24C-20479DCBCA8E}" dt="2023-11-22T07:48:36.870" v="145" actId="478"/>
          <ac:spMkLst>
            <pc:docMk/>
            <pc:sldMk cId="1941549993" sldId="2147475753"/>
            <ac:spMk id="89" creationId="{4630D39F-DE03-89CD-36E7-7D6E0833784A}"/>
          </ac:spMkLst>
        </pc:spChg>
        <pc:spChg chg="del">
          <ac:chgData name="ALHAMMADI Rayan" userId="2693ed4d-fabb-406d-a744-69ffe8ca3f4b" providerId="ADAL" clId="{FA91606B-3B24-49DC-A24C-20479DCBCA8E}" dt="2023-11-22T07:48:36.870" v="145" actId="478"/>
          <ac:spMkLst>
            <pc:docMk/>
            <pc:sldMk cId="1941549993" sldId="2147475753"/>
            <ac:spMk id="90" creationId="{E09E2283-9624-59D5-0CFA-966DC4CD483A}"/>
          </ac:spMkLst>
        </pc:spChg>
        <pc:spChg chg="del">
          <ac:chgData name="ALHAMMADI Rayan" userId="2693ed4d-fabb-406d-a744-69ffe8ca3f4b" providerId="ADAL" clId="{FA91606B-3B24-49DC-A24C-20479DCBCA8E}" dt="2023-11-22T07:48:36.870" v="145" actId="478"/>
          <ac:spMkLst>
            <pc:docMk/>
            <pc:sldMk cId="1941549993" sldId="2147475753"/>
            <ac:spMk id="91" creationId="{3F2CE2FF-C55A-2A36-0371-803A9616CB89}"/>
          </ac:spMkLst>
        </pc:spChg>
        <pc:spChg chg="del">
          <ac:chgData name="ALHAMMADI Rayan" userId="2693ed4d-fabb-406d-a744-69ffe8ca3f4b" providerId="ADAL" clId="{FA91606B-3B24-49DC-A24C-20479DCBCA8E}" dt="2023-11-22T07:48:36.870" v="145" actId="478"/>
          <ac:spMkLst>
            <pc:docMk/>
            <pc:sldMk cId="1941549993" sldId="2147475753"/>
            <ac:spMk id="92" creationId="{344B5BEF-404B-A85F-FB38-13B588E73B9F}"/>
          </ac:spMkLst>
        </pc:spChg>
        <pc:spChg chg="del">
          <ac:chgData name="ALHAMMADI Rayan" userId="2693ed4d-fabb-406d-a744-69ffe8ca3f4b" providerId="ADAL" clId="{FA91606B-3B24-49DC-A24C-20479DCBCA8E}" dt="2023-11-22T07:48:36.870" v="145" actId="478"/>
          <ac:spMkLst>
            <pc:docMk/>
            <pc:sldMk cId="1941549993" sldId="2147475753"/>
            <ac:spMk id="93" creationId="{660EB402-8926-F9A3-2E20-777BBA408E6F}"/>
          </ac:spMkLst>
        </pc:spChg>
        <pc:spChg chg="del">
          <ac:chgData name="ALHAMMADI Rayan" userId="2693ed4d-fabb-406d-a744-69ffe8ca3f4b" providerId="ADAL" clId="{FA91606B-3B24-49DC-A24C-20479DCBCA8E}" dt="2023-11-22T07:48:36.870" v="145" actId="478"/>
          <ac:spMkLst>
            <pc:docMk/>
            <pc:sldMk cId="1941549993" sldId="2147475753"/>
            <ac:spMk id="94" creationId="{FFB87E54-65FA-8C6C-34D3-AE66A26A4E76}"/>
          </ac:spMkLst>
        </pc:spChg>
        <pc:spChg chg="del">
          <ac:chgData name="ALHAMMADI Rayan" userId="2693ed4d-fabb-406d-a744-69ffe8ca3f4b" providerId="ADAL" clId="{FA91606B-3B24-49DC-A24C-20479DCBCA8E}" dt="2023-11-22T07:48:36.870" v="145" actId="478"/>
          <ac:spMkLst>
            <pc:docMk/>
            <pc:sldMk cId="1941549993" sldId="2147475753"/>
            <ac:spMk id="95" creationId="{16B5BAD2-85EC-5FB8-D32B-785109001C37}"/>
          </ac:spMkLst>
        </pc:spChg>
        <pc:spChg chg="del">
          <ac:chgData name="ALHAMMADI Rayan" userId="2693ed4d-fabb-406d-a744-69ffe8ca3f4b" providerId="ADAL" clId="{FA91606B-3B24-49DC-A24C-20479DCBCA8E}" dt="2023-11-22T07:48:36.870" v="145" actId="478"/>
          <ac:spMkLst>
            <pc:docMk/>
            <pc:sldMk cId="1941549993" sldId="2147475753"/>
            <ac:spMk id="100" creationId="{C84FBF7D-461D-319F-403C-5DAFAD933000}"/>
          </ac:spMkLst>
        </pc:spChg>
        <pc:spChg chg="del">
          <ac:chgData name="ALHAMMADI Rayan" userId="2693ed4d-fabb-406d-a744-69ffe8ca3f4b" providerId="ADAL" clId="{FA91606B-3B24-49DC-A24C-20479DCBCA8E}" dt="2023-11-22T07:48:36.870" v="145" actId="478"/>
          <ac:spMkLst>
            <pc:docMk/>
            <pc:sldMk cId="1941549993" sldId="2147475753"/>
            <ac:spMk id="135" creationId="{A34760F7-6FBA-9D5B-C9FA-5C0EEC548311}"/>
          </ac:spMkLst>
        </pc:spChg>
        <pc:spChg chg="del">
          <ac:chgData name="ALHAMMADI Rayan" userId="2693ed4d-fabb-406d-a744-69ffe8ca3f4b" providerId="ADAL" clId="{FA91606B-3B24-49DC-A24C-20479DCBCA8E}" dt="2023-11-22T07:48:36.870" v="145" actId="478"/>
          <ac:spMkLst>
            <pc:docMk/>
            <pc:sldMk cId="1941549993" sldId="2147475753"/>
            <ac:spMk id="138" creationId="{4C45D56E-8A89-4830-EE41-873B2835AB1B}"/>
          </ac:spMkLst>
        </pc:spChg>
        <pc:spChg chg="del">
          <ac:chgData name="ALHAMMADI Rayan" userId="2693ed4d-fabb-406d-a744-69ffe8ca3f4b" providerId="ADAL" clId="{FA91606B-3B24-49DC-A24C-20479DCBCA8E}" dt="2023-11-22T07:48:40.151" v="146" actId="478"/>
          <ac:spMkLst>
            <pc:docMk/>
            <pc:sldMk cId="1941549993" sldId="2147475753"/>
            <ac:spMk id="139" creationId="{B434CF3C-AC61-CEC8-4B96-6215787D3B63}"/>
          </ac:spMkLst>
        </pc:spChg>
        <pc:spChg chg="del">
          <ac:chgData name="ALHAMMADI Rayan" userId="2693ed4d-fabb-406d-a744-69ffe8ca3f4b" providerId="ADAL" clId="{FA91606B-3B24-49DC-A24C-20479DCBCA8E}" dt="2023-11-22T07:48:36.870" v="145" actId="478"/>
          <ac:spMkLst>
            <pc:docMk/>
            <pc:sldMk cId="1941549993" sldId="2147475753"/>
            <ac:spMk id="143" creationId="{46CF1EE6-B332-364C-DEE2-9BFB4C732606}"/>
          </ac:spMkLst>
        </pc:spChg>
        <pc:spChg chg="del">
          <ac:chgData name="ALHAMMADI Rayan" userId="2693ed4d-fabb-406d-a744-69ffe8ca3f4b" providerId="ADAL" clId="{FA91606B-3B24-49DC-A24C-20479DCBCA8E}" dt="2023-11-22T07:48:36.870" v="145" actId="478"/>
          <ac:spMkLst>
            <pc:docMk/>
            <pc:sldMk cId="1941549993" sldId="2147475753"/>
            <ac:spMk id="147" creationId="{E0791164-9E2F-6BD7-5E73-C97268C2869E}"/>
          </ac:spMkLst>
        </pc:spChg>
        <pc:spChg chg="del">
          <ac:chgData name="ALHAMMADI Rayan" userId="2693ed4d-fabb-406d-a744-69ffe8ca3f4b" providerId="ADAL" clId="{FA91606B-3B24-49DC-A24C-20479DCBCA8E}" dt="2023-11-22T07:48:36.870" v="145" actId="478"/>
          <ac:spMkLst>
            <pc:docMk/>
            <pc:sldMk cId="1941549993" sldId="2147475753"/>
            <ac:spMk id="151" creationId="{D1EE85C8-4B9A-6376-9713-51268FA0F1B3}"/>
          </ac:spMkLst>
        </pc:spChg>
        <pc:spChg chg="del">
          <ac:chgData name="ALHAMMADI Rayan" userId="2693ed4d-fabb-406d-a744-69ffe8ca3f4b" providerId="ADAL" clId="{FA91606B-3B24-49DC-A24C-20479DCBCA8E}" dt="2023-11-22T07:48:36.870" v="145" actId="478"/>
          <ac:spMkLst>
            <pc:docMk/>
            <pc:sldMk cId="1941549993" sldId="2147475753"/>
            <ac:spMk id="155" creationId="{F55C418D-3EA2-D03C-0CC8-58A78A3AF5C7}"/>
          </ac:spMkLst>
        </pc:spChg>
        <pc:spChg chg="del">
          <ac:chgData name="ALHAMMADI Rayan" userId="2693ed4d-fabb-406d-a744-69ffe8ca3f4b" providerId="ADAL" clId="{FA91606B-3B24-49DC-A24C-20479DCBCA8E}" dt="2023-11-22T07:48:36.870" v="145" actId="478"/>
          <ac:spMkLst>
            <pc:docMk/>
            <pc:sldMk cId="1941549993" sldId="2147475753"/>
            <ac:spMk id="159" creationId="{84E4F354-5247-CEF9-35B0-AE9D625A864B}"/>
          </ac:spMkLst>
        </pc:spChg>
        <pc:spChg chg="del">
          <ac:chgData name="ALHAMMADI Rayan" userId="2693ed4d-fabb-406d-a744-69ffe8ca3f4b" providerId="ADAL" clId="{FA91606B-3B24-49DC-A24C-20479DCBCA8E}" dt="2023-11-22T07:48:36.870" v="145" actId="478"/>
          <ac:spMkLst>
            <pc:docMk/>
            <pc:sldMk cId="1941549993" sldId="2147475753"/>
            <ac:spMk id="160" creationId="{FA0FF87D-AB28-4F38-37D4-3CA0FAF9A09E}"/>
          </ac:spMkLst>
        </pc:spChg>
        <pc:spChg chg="del">
          <ac:chgData name="ALHAMMADI Rayan" userId="2693ed4d-fabb-406d-a744-69ffe8ca3f4b" providerId="ADAL" clId="{FA91606B-3B24-49DC-A24C-20479DCBCA8E}" dt="2023-11-22T07:48:40.151" v="146" actId="478"/>
          <ac:spMkLst>
            <pc:docMk/>
            <pc:sldMk cId="1941549993" sldId="2147475753"/>
            <ac:spMk id="161" creationId="{C4AA3B04-8A06-FFF3-CE54-3E4DBD68250B}"/>
          </ac:spMkLst>
        </pc:spChg>
        <pc:spChg chg="mod">
          <ac:chgData name="ALHAMMADI Rayan" userId="2693ed4d-fabb-406d-a744-69ffe8ca3f4b" providerId="ADAL" clId="{FA91606B-3B24-49DC-A24C-20479DCBCA8E}" dt="2023-11-22T07:49:52.199" v="161"/>
          <ac:spMkLst>
            <pc:docMk/>
            <pc:sldMk cId="1941549993" sldId="2147475753"/>
            <ac:spMk id="167" creationId="{95138272-23F4-91B3-9FC4-8F602159E7C8}"/>
          </ac:spMkLst>
        </pc:spChg>
        <pc:spChg chg="mod">
          <ac:chgData name="ALHAMMADI Rayan" userId="2693ed4d-fabb-406d-a744-69ffe8ca3f4b" providerId="ADAL" clId="{FA91606B-3B24-49DC-A24C-20479DCBCA8E}" dt="2023-11-22T07:49:52.199" v="161"/>
          <ac:spMkLst>
            <pc:docMk/>
            <pc:sldMk cId="1941549993" sldId="2147475753"/>
            <ac:spMk id="168" creationId="{3C84D41A-D9F6-6C0E-E532-6341169450F2}"/>
          </ac:spMkLst>
        </pc:spChg>
        <pc:spChg chg="mod">
          <ac:chgData name="ALHAMMADI Rayan" userId="2693ed4d-fabb-406d-a744-69ffe8ca3f4b" providerId="ADAL" clId="{FA91606B-3B24-49DC-A24C-20479DCBCA8E}" dt="2023-11-22T07:49:52.199" v="161"/>
          <ac:spMkLst>
            <pc:docMk/>
            <pc:sldMk cId="1941549993" sldId="2147475753"/>
            <ac:spMk id="169" creationId="{FBCF418C-EC72-414D-68A1-39AA7CFF93B3}"/>
          </ac:spMkLst>
        </pc:spChg>
        <pc:spChg chg="mod">
          <ac:chgData name="ALHAMMADI Rayan" userId="2693ed4d-fabb-406d-a744-69ffe8ca3f4b" providerId="ADAL" clId="{FA91606B-3B24-49DC-A24C-20479DCBCA8E}" dt="2023-11-22T07:49:52.199" v="161"/>
          <ac:spMkLst>
            <pc:docMk/>
            <pc:sldMk cId="1941549993" sldId="2147475753"/>
            <ac:spMk id="170" creationId="{78C05AF4-57C3-97B8-58C0-852F8311804E}"/>
          </ac:spMkLst>
        </pc:spChg>
        <pc:spChg chg="mod">
          <ac:chgData name="ALHAMMADI Rayan" userId="2693ed4d-fabb-406d-a744-69ffe8ca3f4b" providerId="ADAL" clId="{FA91606B-3B24-49DC-A24C-20479DCBCA8E}" dt="2023-11-22T07:49:52.199" v="161"/>
          <ac:spMkLst>
            <pc:docMk/>
            <pc:sldMk cId="1941549993" sldId="2147475753"/>
            <ac:spMk id="171" creationId="{8F93A650-8272-8333-2343-C6A7192222D5}"/>
          </ac:spMkLst>
        </pc:spChg>
        <pc:spChg chg="mod">
          <ac:chgData name="ALHAMMADI Rayan" userId="2693ed4d-fabb-406d-a744-69ffe8ca3f4b" providerId="ADAL" clId="{FA91606B-3B24-49DC-A24C-20479DCBCA8E}" dt="2023-11-22T07:49:52.199" v="161"/>
          <ac:spMkLst>
            <pc:docMk/>
            <pc:sldMk cId="1941549993" sldId="2147475753"/>
            <ac:spMk id="172" creationId="{014ADC6A-38BA-917F-0D8F-488D3120DC27}"/>
          </ac:spMkLst>
        </pc:spChg>
        <pc:spChg chg="mod">
          <ac:chgData name="ALHAMMADI Rayan" userId="2693ed4d-fabb-406d-a744-69ffe8ca3f4b" providerId="ADAL" clId="{FA91606B-3B24-49DC-A24C-20479DCBCA8E}" dt="2023-11-22T07:49:52.199" v="161"/>
          <ac:spMkLst>
            <pc:docMk/>
            <pc:sldMk cId="1941549993" sldId="2147475753"/>
            <ac:spMk id="173" creationId="{52C06265-0F17-1878-8857-9C411BCF7423}"/>
          </ac:spMkLst>
        </pc:spChg>
        <pc:spChg chg="mod">
          <ac:chgData name="ALHAMMADI Rayan" userId="2693ed4d-fabb-406d-a744-69ffe8ca3f4b" providerId="ADAL" clId="{FA91606B-3B24-49DC-A24C-20479DCBCA8E}" dt="2023-11-22T07:49:52.199" v="161"/>
          <ac:spMkLst>
            <pc:docMk/>
            <pc:sldMk cId="1941549993" sldId="2147475753"/>
            <ac:spMk id="174" creationId="{4FF939F9-1BFF-2976-157B-39EA0621412E}"/>
          </ac:spMkLst>
        </pc:spChg>
        <pc:spChg chg="mod">
          <ac:chgData name="ALHAMMADI Rayan" userId="2693ed4d-fabb-406d-a744-69ffe8ca3f4b" providerId="ADAL" clId="{FA91606B-3B24-49DC-A24C-20479DCBCA8E}" dt="2023-11-22T07:49:52.199" v="161"/>
          <ac:spMkLst>
            <pc:docMk/>
            <pc:sldMk cId="1941549993" sldId="2147475753"/>
            <ac:spMk id="175" creationId="{0A7C1535-DFFC-FCFE-5591-70ADBB446B62}"/>
          </ac:spMkLst>
        </pc:spChg>
        <pc:spChg chg="mod">
          <ac:chgData name="ALHAMMADI Rayan" userId="2693ed4d-fabb-406d-a744-69ffe8ca3f4b" providerId="ADAL" clId="{FA91606B-3B24-49DC-A24C-20479DCBCA8E}" dt="2023-11-22T07:49:52.199" v="161"/>
          <ac:spMkLst>
            <pc:docMk/>
            <pc:sldMk cId="1941549993" sldId="2147475753"/>
            <ac:spMk id="176" creationId="{B4F3B262-6849-7E2E-A201-2083E118A49C}"/>
          </ac:spMkLst>
        </pc:spChg>
        <pc:spChg chg="mod">
          <ac:chgData name="ALHAMMADI Rayan" userId="2693ed4d-fabb-406d-a744-69ffe8ca3f4b" providerId="ADAL" clId="{FA91606B-3B24-49DC-A24C-20479DCBCA8E}" dt="2023-11-22T07:49:52.199" v="161"/>
          <ac:spMkLst>
            <pc:docMk/>
            <pc:sldMk cId="1941549993" sldId="2147475753"/>
            <ac:spMk id="177" creationId="{2034A521-5069-50F0-D302-394928C31265}"/>
          </ac:spMkLst>
        </pc:spChg>
        <pc:spChg chg="mod">
          <ac:chgData name="ALHAMMADI Rayan" userId="2693ed4d-fabb-406d-a744-69ffe8ca3f4b" providerId="ADAL" clId="{FA91606B-3B24-49DC-A24C-20479DCBCA8E}" dt="2023-11-22T07:49:52.199" v="161"/>
          <ac:spMkLst>
            <pc:docMk/>
            <pc:sldMk cId="1941549993" sldId="2147475753"/>
            <ac:spMk id="178" creationId="{CA006BF5-74E2-DB95-3141-7A4D71AE25BE}"/>
          </ac:spMkLst>
        </pc:spChg>
        <pc:spChg chg="mod">
          <ac:chgData name="ALHAMMADI Rayan" userId="2693ed4d-fabb-406d-a744-69ffe8ca3f4b" providerId="ADAL" clId="{FA91606B-3B24-49DC-A24C-20479DCBCA8E}" dt="2023-11-22T07:49:52.199" v="161"/>
          <ac:spMkLst>
            <pc:docMk/>
            <pc:sldMk cId="1941549993" sldId="2147475753"/>
            <ac:spMk id="179" creationId="{C4995ADF-ADC0-34CA-9A14-FB476E73B55C}"/>
          </ac:spMkLst>
        </pc:spChg>
        <pc:spChg chg="mod">
          <ac:chgData name="ALHAMMADI Rayan" userId="2693ed4d-fabb-406d-a744-69ffe8ca3f4b" providerId="ADAL" clId="{FA91606B-3B24-49DC-A24C-20479DCBCA8E}" dt="2023-11-22T07:49:52.199" v="161"/>
          <ac:spMkLst>
            <pc:docMk/>
            <pc:sldMk cId="1941549993" sldId="2147475753"/>
            <ac:spMk id="180" creationId="{6223E0CD-2F48-47BF-3593-58D6151C55C7}"/>
          </ac:spMkLst>
        </pc:spChg>
        <pc:spChg chg="mod">
          <ac:chgData name="ALHAMMADI Rayan" userId="2693ed4d-fabb-406d-a744-69ffe8ca3f4b" providerId="ADAL" clId="{FA91606B-3B24-49DC-A24C-20479DCBCA8E}" dt="2023-11-22T07:49:52.199" v="161"/>
          <ac:spMkLst>
            <pc:docMk/>
            <pc:sldMk cId="1941549993" sldId="2147475753"/>
            <ac:spMk id="181" creationId="{87BAD050-71A9-8622-EA72-A29CB4F07AF0}"/>
          </ac:spMkLst>
        </pc:spChg>
        <pc:spChg chg="mod">
          <ac:chgData name="ALHAMMADI Rayan" userId="2693ed4d-fabb-406d-a744-69ffe8ca3f4b" providerId="ADAL" clId="{FA91606B-3B24-49DC-A24C-20479DCBCA8E}" dt="2023-11-22T07:49:52.199" v="161"/>
          <ac:spMkLst>
            <pc:docMk/>
            <pc:sldMk cId="1941549993" sldId="2147475753"/>
            <ac:spMk id="182" creationId="{FA97FC78-CB50-EFE8-769F-96BD272C4711}"/>
          </ac:spMkLst>
        </pc:spChg>
        <pc:spChg chg="mod">
          <ac:chgData name="ALHAMMADI Rayan" userId="2693ed4d-fabb-406d-a744-69ffe8ca3f4b" providerId="ADAL" clId="{FA91606B-3B24-49DC-A24C-20479DCBCA8E}" dt="2023-11-22T07:49:52.199" v="161"/>
          <ac:spMkLst>
            <pc:docMk/>
            <pc:sldMk cId="1941549993" sldId="2147475753"/>
            <ac:spMk id="183" creationId="{00D65FF4-73A5-0356-580D-24BF26475B34}"/>
          </ac:spMkLst>
        </pc:spChg>
        <pc:spChg chg="mod">
          <ac:chgData name="ALHAMMADI Rayan" userId="2693ed4d-fabb-406d-a744-69ffe8ca3f4b" providerId="ADAL" clId="{FA91606B-3B24-49DC-A24C-20479DCBCA8E}" dt="2023-11-22T07:49:52.199" v="161"/>
          <ac:spMkLst>
            <pc:docMk/>
            <pc:sldMk cId="1941549993" sldId="2147475753"/>
            <ac:spMk id="184" creationId="{EE06D9E3-07AB-8797-FC8A-B8E2FBCD2F33}"/>
          </ac:spMkLst>
        </pc:spChg>
        <pc:spChg chg="mod">
          <ac:chgData name="ALHAMMADI Rayan" userId="2693ed4d-fabb-406d-a744-69ffe8ca3f4b" providerId="ADAL" clId="{FA91606B-3B24-49DC-A24C-20479DCBCA8E}" dt="2023-11-22T07:49:52.199" v="161"/>
          <ac:spMkLst>
            <pc:docMk/>
            <pc:sldMk cId="1941549993" sldId="2147475753"/>
            <ac:spMk id="185" creationId="{18E87641-81CF-4B40-C41E-2F3C7E779D17}"/>
          </ac:spMkLst>
        </pc:spChg>
        <pc:spChg chg="mod">
          <ac:chgData name="ALHAMMADI Rayan" userId="2693ed4d-fabb-406d-a744-69ffe8ca3f4b" providerId="ADAL" clId="{FA91606B-3B24-49DC-A24C-20479DCBCA8E}" dt="2023-11-22T07:49:52.199" v="161"/>
          <ac:spMkLst>
            <pc:docMk/>
            <pc:sldMk cId="1941549993" sldId="2147475753"/>
            <ac:spMk id="186" creationId="{8916D816-CFAC-F7D7-99D1-5D47BF11BE07}"/>
          </ac:spMkLst>
        </pc:spChg>
        <pc:spChg chg="mod">
          <ac:chgData name="ALHAMMADI Rayan" userId="2693ed4d-fabb-406d-a744-69ffe8ca3f4b" providerId="ADAL" clId="{FA91606B-3B24-49DC-A24C-20479DCBCA8E}" dt="2023-11-22T07:49:52.199" v="161"/>
          <ac:spMkLst>
            <pc:docMk/>
            <pc:sldMk cId="1941549993" sldId="2147475753"/>
            <ac:spMk id="187" creationId="{7E1275C1-B8A3-24B0-8632-960CA0B045EF}"/>
          </ac:spMkLst>
        </pc:spChg>
        <pc:spChg chg="mod">
          <ac:chgData name="ALHAMMADI Rayan" userId="2693ed4d-fabb-406d-a744-69ffe8ca3f4b" providerId="ADAL" clId="{FA91606B-3B24-49DC-A24C-20479DCBCA8E}" dt="2023-11-22T07:49:52.199" v="161"/>
          <ac:spMkLst>
            <pc:docMk/>
            <pc:sldMk cId="1941549993" sldId="2147475753"/>
            <ac:spMk id="188" creationId="{23F48C0E-0217-18DE-D898-F3BE94C6F1CA}"/>
          </ac:spMkLst>
        </pc:spChg>
        <pc:spChg chg="mod">
          <ac:chgData name="ALHAMMADI Rayan" userId="2693ed4d-fabb-406d-a744-69ffe8ca3f4b" providerId="ADAL" clId="{FA91606B-3B24-49DC-A24C-20479DCBCA8E}" dt="2023-11-22T07:49:52.199" v="161"/>
          <ac:spMkLst>
            <pc:docMk/>
            <pc:sldMk cId="1941549993" sldId="2147475753"/>
            <ac:spMk id="189" creationId="{3C4BDE6D-4780-2613-0A72-941281430E03}"/>
          </ac:spMkLst>
        </pc:spChg>
        <pc:spChg chg="mod">
          <ac:chgData name="ALHAMMADI Rayan" userId="2693ed4d-fabb-406d-a744-69ffe8ca3f4b" providerId="ADAL" clId="{FA91606B-3B24-49DC-A24C-20479DCBCA8E}" dt="2023-11-22T07:49:52.199" v="161"/>
          <ac:spMkLst>
            <pc:docMk/>
            <pc:sldMk cId="1941549993" sldId="2147475753"/>
            <ac:spMk id="190" creationId="{E69D6219-0964-758F-26E6-E83EE411D6C8}"/>
          </ac:spMkLst>
        </pc:spChg>
        <pc:spChg chg="mod">
          <ac:chgData name="ALHAMMADI Rayan" userId="2693ed4d-fabb-406d-a744-69ffe8ca3f4b" providerId="ADAL" clId="{FA91606B-3B24-49DC-A24C-20479DCBCA8E}" dt="2023-11-22T07:49:52.199" v="161"/>
          <ac:spMkLst>
            <pc:docMk/>
            <pc:sldMk cId="1941549993" sldId="2147475753"/>
            <ac:spMk id="191" creationId="{1A0E0DC9-1E88-F50B-D939-459A8C1A78A2}"/>
          </ac:spMkLst>
        </pc:spChg>
        <pc:spChg chg="mod">
          <ac:chgData name="ALHAMMADI Rayan" userId="2693ed4d-fabb-406d-a744-69ffe8ca3f4b" providerId="ADAL" clId="{FA91606B-3B24-49DC-A24C-20479DCBCA8E}" dt="2023-11-22T07:49:52.199" v="161"/>
          <ac:spMkLst>
            <pc:docMk/>
            <pc:sldMk cId="1941549993" sldId="2147475753"/>
            <ac:spMk id="192" creationId="{0F5F3C9E-9E27-5B6D-AFD3-B53A9E9EBEF8}"/>
          </ac:spMkLst>
        </pc:spChg>
        <pc:spChg chg="mod">
          <ac:chgData name="ALHAMMADI Rayan" userId="2693ed4d-fabb-406d-a744-69ffe8ca3f4b" providerId="ADAL" clId="{FA91606B-3B24-49DC-A24C-20479DCBCA8E}" dt="2023-11-22T07:49:52.199" v="161"/>
          <ac:spMkLst>
            <pc:docMk/>
            <pc:sldMk cId="1941549993" sldId="2147475753"/>
            <ac:spMk id="193" creationId="{8A5C7ACA-5AD7-BB97-EED0-24B47C54B4C8}"/>
          </ac:spMkLst>
        </pc:spChg>
        <pc:spChg chg="mod">
          <ac:chgData name="ALHAMMADI Rayan" userId="2693ed4d-fabb-406d-a744-69ffe8ca3f4b" providerId="ADAL" clId="{FA91606B-3B24-49DC-A24C-20479DCBCA8E}" dt="2023-11-22T07:49:52.199" v="161"/>
          <ac:spMkLst>
            <pc:docMk/>
            <pc:sldMk cId="1941549993" sldId="2147475753"/>
            <ac:spMk id="194" creationId="{A770AA0C-215D-B510-D0C7-94143A9CA02D}"/>
          </ac:spMkLst>
        </pc:spChg>
        <pc:spChg chg="mod">
          <ac:chgData name="ALHAMMADI Rayan" userId="2693ed4d-fabb-406d-a744-69ffe8ca3f4b" providerId="ADAL" clId="{FA91606B-3B24-49DC-A24C-20479DCBCA8E}" dt="2023-11-22T07:49:52.199" v="161"/>
          <ac:spMkLst>
            <pc:docMk/>
            <pc:sldMk cId="1941549993" sldId="2147475753"/>
            <ac:spMk id="195" creationId="{B72EC823-42F8-03E1-8D35-D3CF71F19757}"/>
          </ac:spMkLst>
        </pc:spChg>
        <pc:spChg chg="mod">
          <ac:chgData name="ALHAMMADI Rayan" userId="2693ed4d-fabb-406d-a744-69ffe8ca3f4b" providerId="ADAL" clId="{FA91606B-3B24-49DC-A24C-20479DCBCA8E}" dt="2023-11-22T07:49:52.199" v="161"/>
          <ac:spMkLst>
            <pc:docMk/>
            <pc:sldMk cId="1941549993" sldId="2147475753"/>
            <ac:spMk id="196" creationId="{3EA205D8-FB39-5417-CCE2-C5B9A0D71D78}"/>
          </ac:spMkLst>
        </pc:spChg>
        <pc:spChg chg="mod">
          <ac:chgData name="ALHAMMADI Rayan" userId="2693ed4d-fabb-406d-a744-69ffe8ca3f4b" providerId="ADAL" clId="{FA91606B-3B24-49DC-A24C-20479DCBCA8E}" dt="2023-11-22T07:49:52.199" v="161"/>
          <ac:spMkLst>
            <pc:docMk/>
            <pc:sldMk cId="1941549993" sldId="2147475753"/>
            <ac:spMk id="197" creationId="{EA58C889-3303-071A-BB49-936238FBF657}"/>
          </ac:spMkLst>
        </pc:spChg>
        <pc:spChg chg="mod">
          <ac:chgData name="ALHAMMADI Rayan" userId="2693ed4d-fabb-406d-a744-69ffe8ca3f4b" providerId="ADAL" clId="{FA91606B-3B24-49DC-A24C-20479DCBCA8E}" dt="2023-11-22T07:49:52.199" v="161"/>
          <ac:spMkLst>
            <pc:docMk/>
            <pc:sldMk cId="1941549993" sldId="2147475753"/>
            <ac:spMk id="198" creationId="{2478A50C-AC65-8156-62C8-6B8473B51FB7}"/>
          </ac:spMkLst>
        </pc:spChg>
        <pc:spChg chg="mod">
          <ac:chgData name="ALHAMMADI Rayan" userId="2693ed4d-fabb-406d-a744-69ffe8ca3f4b" providerId="ADAL" clId="{FA91606B-3B24-49DC-A24C-20479DCBCA8E}" dt="2023-11-22T07:49:52.199" v="161"/>
          <ac:spMkLst>
            <pc:docMk/>
            <pc:sldMk cId="1941549993" sldId="2147475753"/>
            <ac:spMk id="199" creationId="{6DD64519-F64E-4B53-01FF-B431FB596C08}"/>
          </ac:spMkLst>
        </pc:spChg>
        <pc:spChg chg="mod">
          <ac:chgData name="ALHAMMADI Rayan" userId="2693ed4d-fabb-406d-a744-69ffe8ca3f4b" providerId="ADAL" clId="{FA91606B-3B24-49DC-A24C-20479DCBCA8E}" dt="2023-11-22T07:49:52.199" v="161"/>
          <ac:spMkLst>
            <pc:docMk/>
            <pc:sldMk cId="1941549993" sldId="2147475753"/>
            <ac:spMk id="200" creationId="{91CB532B-00DA-0001-91A8-62B0CCBDE391}"/>
          </ac:spMkLst>
        </pc:spChg>
        <pc:spChg chg="mod">
          <ac:chgData name="ALHAMMADI Rayan" userId="2693ed4d-fabb-406d-a744-69ffe8ca3f4b" providerId="ADAL" clId="{FA91606B-3B24-49DC-A24C-20479DCBCA8E}" dt="2023-11-22T07:49:52.199" v="161"/>
          <ac:spMkLst>
            <pc:docMk/>
            <pc:sldMk cId="1941549993" sldId="2147475753"/>
            <ac:spMk id="201" creationId="{03466C1F-81E8-989C-C15C-5156F76A222C}"/>
          </ac:spMkLst>
        </pc:spChg>
        <pc:spChg chg="mod">
          <ac:chgData name="ALHAMMADI Rayan" userId="2693ed4d-fabb-406d-a744-69ffe8ca3f4b" providerId="ADAL" clId="{FA91606B-3B24-49DC-A24C-20479DCBCA8E}" dt="2023-11-22T07:49:52.199" v="161"/>
          <ac:spMkLst>
            <pc:docMk/>
            <pc:sldMk cId="1941549993" sldId="2147475753"/>
            <ac:spMk id="202" creationId="{F346160A-1990-086A-591A-D84A17249E8F}"/>
          </ac:spMkLst>
        </pc:spChg>
        <pc:spChg chg="mod">
          <ac:chgData name="ALHAMMADI Rayan" userId="2693ed4d-fabb-406d-a744-69ffe8ca3f4b" providerId="ADAL" clId="{FA91606B-3B24-49DC-A24C-20479DCBCA8E}" dt="2023-11-22T07:49:52.199" v="161"/>
          <ac:spMkLst>
            <pc:docMk/>
            <pc:sldMk cId="1941549993" sldId="2147475753"/>
            <ac:spMk id="203" creationId="{6164B233-B894-8728-729F-2826BE3CAAA8}"/>
          </ac:spMkLst>
        </pc:spChg>
        <pc:spChg chg="mod">
          <ac:chgData name="ALHAMMADI Rayan" userId="2693ed4d-fabb-406d-a744-69ffe8ca3f4b" providerId="ADAL" clId="{FA91606B-3B24-49DC-A24C-20479DCBCA8E}" dt="2023-11-22T07:49:52.199" v="161"/>
          <ac:spMkLst>
            <pc:docMk/>
            <pc:sldMk cId="1941549993" sldId="2147475753"/>
            <ac:spMk id="204" creationId="{6BCD68E5-32A2-A34F-BDE4-C4CFDD30C2B1}"/>
          </ac:spMkLst>
        </pc:spChg>
        <pc:spChg chg="mod">
          <ac:chgData name="ALHAMMADI Rayan" userId="2693ed4d-fabb-406d-a744-69ffe8ca3f4b" providerId="ADAL" clId="{FA91606B-3B24-49DC-A24C-20479DCBCA8E}" dt="2023-11-22T07:49:52.199" v="161"/>
          <ac:spMkLst>
            <pc:docMk/>
            <pc:sldMk cId="1941549993" sldId="2147475753"/>
            <ac:spMk id="205" creationId="{BB768601-C655-2B42-2783-3DF47845D459}"/>
          </ac:spMkLst>
        </pc:spChg>
        <pc:spChg chg="mod">
          <ac:chgData name="ALHAMMADI Rayan" userId="2693ed4d-fabb-406d-a744-69ffe8ca3f4b" providerId="ADAL" clId="{FA91606B-3B24-49DC-A24C-20479DCBCA8E}" dt="2023-11-22T07:49:52.199" v="161"/>
          <ac:spMkLst>
            <pc:docMk/>
            <pc:sldMk cId="1941549993" sldId="2147475753"/>
            <ac:spMk id="206" creationId="{2B7DF4B9-B5ED-2494-F8F6-BB8BC1733179}"/>
          </ac:spMkLst>
        </pc:spChg>
        <pc:spChg chg="mod">
          <ac:chgData name="ALHAMMADI Rayan" userId="2693ed4d-fabb-406d-a744-69ffe8ca3f4b" providerId="ADAL" clId="{FA91606B-3B24-49DC-A24C-20479DCBCA8E}" dt="2023-11-22T07:49:52.199" v="161"/>
          <ac:spMkLst>
            <pc:docMk/>
            <pc:sldMk cId="1941549993" sldId="2147475753"/>
            <ac:spMk id="207" creationId="{0F547656-3F5B-A1AC-44CF-24613A6DE93A}"/>
          </ac:spMkLst>
        </pc:spChg>
        <pc:spChg chg="mod">
          <ac:chgData name="ALHAMMADI Rayan" userId="2693ed4d-fabb-406d-a744-69ffe8ca3f4b" providerId="ADAL" clId="{FA91606B-3B24-49DC-A24C-20479DCBCA8E}" dt="2023-11-22T07:49:52.199" v="161"/>
          <ac:spMkLst>
            <pc:docMk/>
            <pc:sldMk cId="1941549993" sldId="2147475753"/>
            <ac:spMk id="208" creationId="{2BD0AA9B-5377-3408-4626-BAE9EB3C4A6F}"/>
          </ac:spMkLst>
        </pc:spChg>
        <pc:spChg chg="mod">
          <ac:chgData name="ALHAMMADI Rayan" userId="2693ed4d-fabb-406d-a744-69ffe8ca3f4b" providerId="ADAL" clId="{FA91606B-3B24-49DC-A24C-20479DCBCA8E}" dt="2023-11-22T07:49:52.199" v="161"/>
          <ac:spMkLst>
            <pc:docMk/>
            <pc:sldMk cId="1941549993" sldId="2147475753"/>
            <ac:spMk id="209" creationId="{DCDCFCB1-A787-6ADB-0ADB-24B3589DD0BA}"/>
          </ac:spMkLst>
        </pc:spChg>
        <pc:spChg chg="mod">
          <ac:chgData name="ALHAMMADI Rayan" userId="2693ed4d-fabb-406d-a744-69ffe8ca3f4b" providerId="ADAL" clId="{FA91606B-3B24-49DC-A24C-20479DCBCA8E}" dt="2023-11-22T07:49:52.199" v="161"/>
          <ac:spMkLst>
            <pc:docMk/>
            <pc:sldMk cId="1941549993" sldId="2147475753"/>
            <ac:spMk id="210" creationId="{5754460F-0446-F5AF-DE03-53AB636F2E5E}"/>
          </ac:spMkLst>
        </pc:spChg>
        <pc:spChg chg="mod">
          <ac:chgData name="ALHAMMADI Rayan" userId="2693ed4d-fabb-406d-a744-69ffe8ca3f4b" providerId="ADAL" clId="{FA91606B-3B24-49DC-A24C-20479DCBCA8E}" dt="2023-11-22T07:49:52.199" v="161"/>
          <ac:spMkLst>
            <pc:docMk/>
            <pc:sldMk cId="1941549993" sldId="2147475753"/>
            <ac:spMk id="211" creationId="{7FA6F192-D6C8-6400-1B7D-8043E143A9D9}"/>
          </ac:spMkLst>
        </pc:spChg>
        <pc:spChg chg="mod">
          <ac:chgData name="ALHAMMADI Rayan" userId="2693ed4d-fabb-406d-a744-69ffe8ca3f4b" providerId="ADAL" clId="{FA91606B-3B24-49DC-A24C-20479DCBCA8E}" dt="2023-11-22T07:49:52.199" v="161"/>
          <ac:spMkLst>
            <pc:docMk/>
            <pc:sldMk cId="1941549993" sldId="2147475753"/>
            <ac:spMk id="212" creationId="{D0E07168-779A-F58C-B9DF-24E372CC127B}"/>
          </ac:spMkLst>
        </pc:spChg>
        <pc:spChg chg="mod">
          <ac:chgData name="ALHAMMADI Rayan" userId="2693ed4d-fabb-406d-a744-69ffe8ca3f4b" providerId="ADAL" clId="{FA91606B-3B24-49DC-A24C-20479DCBCA8E}" dt="2023-11-22T07:49:52.199" v="161"/>
          <ac:spMkLst>
            <pc:docMk/>
            <pc:sldMk cId="1941549993" sldId="2147475753"/>
            <ac:spMk id="213" creationId="{5F4D37FD-23C0-4078-8DCF-B8B84110A9E9}"/>
          </ac:spMkLst>
        </pc:spChg>
        <pc:spChg chg="mod">
          <ac:chgData name="ALHAMMADI Rayan" userId="2693ed4d-fabb-406d-a744-69ffe8ca3f4b" providerId="ADAL" clId="{FA91606B-3B24-49DC-A24C-20479DCBCA8E}" dt="2023-11-22T07:49:52.199" v="161"/>
          <ac:spMkLst>
            <pc:docMk/>
            <pc:sldMk cId="1941549993" sldId="2147475753"/>
            <ac:spMk id="214" creationId="{522D871A-E38B-585B-B2CE-5B0ADF3F65BA}"/>
          </ac:spMkLst>
        </pc:spChg>
        <pc:spChg chg="mod">
          <ac:chgData name="ALHAMMADI Rayan" userId="2693ed4d-fabb-406d-a744-69ffe8ca3f4b" providerId="ADAL" clId="{FA91606B-3B24-49DC-A24C-20479DCBCA8E}" dt="2023-11-22T07:49:52.199" v="161"/>
          <ac:spMkLst>
            <pc:docMk/>
            <pc:sldMk cId="1941549993" sldId="2147475753"/>
            <ac:spMk id="215" creationId="{435FD1EC-D3E2-B7B0-84B5-B63DEE6D1FEC}"/>
          </ac:spMkLst>
        </pc:spChg>
        <pc:spChg chg="mod">
          <ac:chgData name="ALHAMMADI Rayan" userId="2693ed4d-fabb-406d-a744-69ffe8ca3f4b" providerId="ADAL" clId="{FA91606B-3B24-49DC-A24C-20479DCBCA8E}" dt="2023-11-22T07:49:52.199" v="161"/>
          <ac:spMkLst>
            <pc:docMk/>
            <pc:sldMk cId="1941549993" sldId="2147475753"/>
            <ac:spMk id="216" creationId="{EEE3A1CB-2A77-41D4-837E-92096185780E}"/>
          </ac:spMkLst>
        </pc:spChg>
        <pc:spChg chg="mod">
          <ac:chgData name="ALHAMMADI Rayan" userId="2693ed4d-fabb-406d-a744-69ffe8ca3f4b" providerId="ADAL" clId="{FA91606B-3B24-49DC-A24C-20479DCBCA8E}" dt="2023-11-22T07:49:52.199" v="161"/>
          <ac:spMkLst>
            <pc:docMk/>
            <pc:sldMk cId="1941549993" sldId="2147475753"/>
            <ac:spMk id="217" creationId="{BA382B60-D42C-6E68-7174-5E76C29881FB}"/>
          </ac:spMkLst>
        </pc:spChg>
        <pc:spChg chg="mod">
          <ac:chgData name="ALHAMMADI Rayan" userId="2693ed4d-fabb-406d-a744-69ffe8ca3f4b" providerId="ADAL" clId="{FA91606B-3B24-49DC-A24C-20479DCBCA8E}" dt="2023-11-22T07:49:52.199" v="161"/>
          <ac:spMkLst>
            <pc:docMk/>
            <pc:sldMk cId="1941549993" sldId="2147475753"/>
            <ac:spMk id="218" creationId="{0CD181FD-1656-FA5E-9C8F-7F3D1EA37A5C}"/>
          </ac:spMkLst>
        </pc:spChg>
        <pc:spChg chg="mod">
          <ac:chgData name="ALHAMMADI Rayan" userId="2693ed4d-fabb-406d-a744-69ffe8ca3f4b" providerId="ADAL" clId="{FA91606B-3B24-49DC-A24C-20479DCBCA8E}" dt="2023-11-22T07:49:52.199" v="161"/>
          <ac:spMkLst>
            <pc:docMk/>
            <pc:sldMk cId="1941549993" sldId="2147475753"/>
            <ac:spMk id="219" creationId="{ED6F3977-B560-8F44-2998-899D71EF7DA1}"/>
          </ac:spMkLst>
        </pc:spChg>
        <pc:spChg chg="mod">
          <ac:chgData name="ALHAMMADI Rayan" userId="2693ed4d-fabb-406d-a744-69ffe8ca3f4b" providerId="ADAL" clId="{FA91606B-3B24-49DC-A24C-20479DCBCA8E}" dt="2023-11-22T07:49:52.199" v="161"/>
          <ac:spMkLst>
            <pc:docMk/>
            <pc:sldMk cId="1941549993" sldId="2147475753"/>
            <ac:spMk id="220" creationId="{67C50051-8BA6-0EA8-7314-946F5BEBF31F}"/>
          </ac:spMkLst>
        </pc:spChg>
        <pc:spChg chg="mod">
          <ac:chgData name="ALHAMMADI Rayan" userId="2693ed4d-fabb-406d-a744-69ffe8ca3f4b" providerId="ADAL" clId="{FA91606B-3B24-49DC-A24C-20479DCBCA8E}" dt="2023-11-22T07:49:52.199" v="161"/>
          <ac:spMkLst>
            <pc:docMk/>
            <pc:sldMk cId="1941549993" sldId="2147475753"/>
            <ac:spMk id="221" creationId="{0AB6E70D-E269-E8FE-5254-07CA6424007E}"/>
          </ac:spMkLst>
        </pc:spChg>
        <pc:spChg chg="mod">
          <ac:chgData name="ALHAMMADI Rayan" userId="2693ed4d-fabb-406d-a744-69ffe8ca3f4b" providerId="ADAL" clId="{FA91606B-3B24-49DC-A24C-20479DCBCA8E}" dt="2023-11-22T07:49:52.199" v="161"/>
          <ac:spMkLst>
            <pc:docMk/>
            <pc:sldMk cId="1941549993" sldId="2147475753"/>
            <ac:spMk id="222" creationId="{FB0AA29C-246F-4562-AFAD-0231E80230A4}"/>
          </ac:spMkLst>
        </pc:spChg>
        <pc:spChg chg="mod">
          <ac:chgData name="ALHAMMADI Rayan" userId="2693ed4d-fabb-406d-a744-69ffe8ca3f4b" providerId="ADAL" clId="{FA91606B-3B24-49DC-A24C-20479DCBCA8E}" dt="2023-11-22T07:49:52.199" v="161"/>
          <ac:spMkLst>
            <pc:docMk/>
            <pc:sldMk cId="1941549993" sldId="2147475753"/>
            <ac:spMk id="223" creationId="{CE68437F-4C51-EF67-B276-BEC31F6AC0BC}"/>
          </ac:spMkLst>
        </pc:spChg>
        <pc:spChg chg="mod">
          <ac:chgData name="ALHAMMADI Rayan" userId="2693ed4d-fabb-406d-a744-69ffe8ca3f4b" providerId="ADAL" clId="{FA91606B-3B24-49DC-A24C-20479DCBCA8E}" dt="2023-11-22T07:49:52.199" v="161"/>
          <ac:spMkLst>
            <pc:docMk/>
            <pc:sldMk cId="1941549993" sldId="2147475753"/>
            <ac:spMk id="224" creationId="{A8B46AFA-0585-AB9A-929C-D9C73B5D8A5F}"/>
          </ac:spMkLst>
        </pc:spChg>
        <pc:spChg chg="mod">
          <ac:chgData name="ALHAMMADI Rayan" userId="2693ed4d-fabb-406d-a744-69ffe8ca3f4b" providerId="ADAL" clId="{FA91606B-3B24-49DC-A24C-20479DCBCA8E}" dt="2023-11-22T07:49:52.199" v="161"/>
          <ac:spMkLst>
            <pc:docMk/>
            <pc:sldMk cId="1941549993" sldId="2147475753"/>
            <ac:spMk id="225" creationId="{EC6AEEB5-0A0C-2337-4AC4-A5F47C4BC333}"/>
          </ac:spMkLst>
        </pc:spChg>
        <pc:spChg chg="mod">
          <ac:chgData name="ALHAMMADI Rayan" userId="2693ed4d-fabb-406d-a744-69ffe8ca3f4b" providerId="ADAL" clId="{FA91606B-3B24-49DC-A24C-20479DCBCA8E}" dt="2023-11-22T07:49:52.199" v="161"/>
          <ac:spMkLst>
            <pc:docMk/>
            <pc:sldMk cId="1941549993" sldId="2147475753"/>
            <ac:spMk id="226" creationId="{18939C88-D918-B33E-2895-4A0B5D2B8384}"/>
          </ac:spMkLst>
        </pc:spChg>
        <pc:spChg chg="mod">
          <ac:chgData name="ALHAMMADI Rayan" userId="2693ed4d-fabb-406d-a744-69ffe8ca3f4b" providerId="ADAL" clId="{FA91606B-3B24-49DC-A24C-20479DCBCA8E}" dt="2023-11-22T07:49:52.199" v="161"/>
          <ac:spMkLst>
            <pc:docMk/>
            <pc:sldMk cId="1941549993" sldId="2147475753"/>
            <ac:spMk id="227" creationId="{4E27179F-7BA2-903A-8331-FB819955BD75}"/>
          </ac:spMkLst>
        </pc:spChg>
        <pc:spChg chg="mod">
          <ac:chgData name="ALHAMMADI Rayan" userId="2693ed4d-fabb-406d-a744-69ffe8ca3f4b" providerId="ADAL" clId="{FA91606B-3B24-49DC-A24C-20479DCBCA8E}" dt="2023-11-22T07:49:52.199" v="161"/>
          <ac:spMkLst>
            <pc:docMk/>
            <pc:sldMk cId="1941549993" sldId="2147475753"/>
            <ac:spMk id="228" creationId="{DAB3611D-575D-4118-B203-41227C676B32}"/>
          </ac:spMkLst>
        </pc:spChg>
        <pc:spChg chg="mod">
          <ac:chgData name="ALHAMMADI Rayan" userId="2693ed4d-fabb-406d-a744-69ffe8ca3f4b" providerId="ADAL" clId="{FA91606B-3B24-49DC-A24C-20479DCBCA8E}" dt="2023-11-22T07:49:52.199" v="161"/>
          <ac:spMkLst>
            <pc:docMk/>
            <pc:sldMk cId="1941549993" sldId="2147475753"/>
            <ac:spMk id="229" creationId="{8EA80805-7157-7FDB-9F86-A84A574AF3B8}"/>
          </ac:spMkLst>
        </pc:spChg>
        <pc:spChg chg="mod">
          <ac:chgData name="ALHAMMADI Rayan" userId="2693ed4d-fabb-406d-a744-69ffe8ca3f4b" providerId="ADAL" clId="{FA91606B-3B24-49DC-A24C-20479DCBCA8E}" dt="2023-11-22T07:49:52.199" v="161"/>
          <ac:spMkLst>
            <pc:docMk/>
            <pc:sldMk cId="1941549993" sldId="2147475753"/>
            <ac:spMk id="230" creationId="{139CEF51-D46B-6FAE-51C2-F11E21CF797A}"/>
          </ac:spMkLst>
        </pc:spChg>
        <pc:spChg chg="mod">
          <ac:chgData name="ALHAMMADI Rayan" userId="2693ed4d-fabb-406d-a744-69ffe8ca3f4b" providerId="ADAL" clId="{FA91606B-3B24-49DC-A24C-20479DCBCA8E}" dt="2023-11-22T07:49:52.199" v="161"/>
          <ac:spMkLst>
            <pc:docMk/>
            <pc:sldMk cId="1941549993" sldId="2147475753"/>
            <ac:spMk id="231" creationId="{CC0B6A2C-B932-7FFB-21B9-B91234298C12}"/>
          </ac:spMkLst>
        </pc:spChg>
        <pc:spChg chg="mod">
          <ac:chgData name="ALHAMMADI Rayan" userId="2693ed4d-fabb-406d-a744-69ffe8ca3f4b" providerId="ADAL" clId="{FA91606B-3B24-49DC-A24C-20479DCBCA8E}" dt="2023-11-22T07:49:52.199" v="161"/>
          <ac:spMkLst>
            <pc:docMk/>
            <pc:sldMk cId="1941549993" sldId="2147475753"/>
            <ac:spMk id="232" creationId="{4E80B3C0-41A9-ED17-5CFC-799D3405F6F4}"/>
          </ac:spMkLst>
        </pc:spChg>
        <pc:spChg chg="mod">
          <ac:chgData name="ALHAMMADI Rayan" userId="2693ed4d-fabb-406d-a744-69ffe8ca3f4b" providerId="ADAL" clId="{FA91606B-3B24-49DC-A24C-20479DCBCA8E}" dt="2023-11-22T07:49:52.199" v="161"/>
          <ac:spMkLst>
            <pc:docMk/>
            <pc:sldMk cId="1941549993" sldId="2147475753"/>
            <ac:spMk id="233" creationId="{9F0D2B45-B066-83CE-79FF-1783C56B1606}"/>
          </ac:spMkLst>
        </pc:spChg>
        <pc:spChg chg="mod">
          <ac:chgData name="ALHAMMADI Rayan" userId="2693ed4d-fabb-406d-a744-69ffe8ca3f4b" providerId="ADAL" clId="{FA91606B-3B24-49DC-A24C-20479DCBCA8E}" dt="2023-11-22T07:49:52.199" v="161"/>
          <ac:spMkLst>
            <pc:docMk/>
            <pc:sldMk cId="1941549993" sldId="2147475753"/>
            <ac:spMk id="234" creationId="{E26A32BF-8197-D88D-B747-2D6E5602840C}"/>
          </ac:spMkLst>
        </pc:spChg>
        <pc:spChg chg="mod">
          <ac:chgData name="ALHAMMADI Rayan" userId="2693ed4d-fabb-406d-a744-69ffe8ca3f4b" providerId="ADAL" clId="{FA91606B-3B24-49DC-A24C-20479DCBCA8E}" dt="2023-11-22T07:49:52.199" v="161"/>
          <ac:spMkLst>
            <pc:docMk/>
            <pc:sldMk cId="1941549993" sldId="2147475753"/>
            <ac:spMk id="235" creationId="{AFFCA222-3DAA-A55F-E837-98F6204AB21A}"/>
          </ac:spMkLst>
        </pc:spChg>
        <pc:spChg chg="mod">
          <ac:chgData name="ALHAMMADI Rayan" userId="2693ed4d-fabb-406d-a744-69ffe8ca3f4b" providerId="ADAL" clId="{FA91606B-3B24-49DC-A24C-20479DCBCA8E}" dt="2023-11-22T07:49:52.199" v="161"/>
          <ac:spMkLst>
            <pc:docMk/>
            <pc:sldMk cId="1941549993" sldId="2147475753"/>
            <ac:spMk id="236" creationId="{6EC43642-7B9B-6FDE-F8B9-A0E3F875A8A3}"/>
          </ac:spMkLst>
        </pc:spChg>
        <pc:spChg chg="mod">
          <ac:chgData name="ALHAMMADI Rayan" userId="2693ed4d-fabb-406d-a744-69ffe8ca3f4b" providerId="ADAL" clId="{FA91606B-3B24-49DC-A24C-20479DCBCA8E}" dt="2023-11-22T07:49:52.199" v="161"/>
          <ac:spMkLst>
            <pc:docMk/>
            <pc:sldMk cId="1941549993" sldId="2147475753"/>
            <ac:spMk id="237" creationId="{E574BCF6-0D65-A1E5-1FCB-F7B6CB4381F3}"/>
          </ac:spMkLst>
        </pc:spChg>
        <pc:spChg chg="mod">
          <ac:chgData name="ALHAMMADI Rayan" userId="2693ed4d-fabb-406d-a744-69ffe8ca3f4b" providerId="ADAL" clId="{FA91606B-3B24-49DC-A24C-20479DCBCA8E}" dt="2023-11-22T07:49:52.199" v="161"/>
          <ac:spMkLst>
            <pc:docMk/>
            <pc:sldMk cId="1941549993" sldId="2147475753"/>
            <ac:spMk id="238" creationId="{9BA0331B-CB18-9C9A-15EA-DCA9968A010D}"/>
          </ac:spMkLst>
        </pc:spChg>
        <pc:spChg chg="mod">
          <ac:chgData name="ALHAMMADI Rayan" userId="2693ed4d-fabb-406d-a744-69ffe8ca3f4b" providerId="ADAL" clId="{FA91606B-3B24-49DC-A24C-20479DCBCA8E}" dt="2023-11-22T07:49:52.199" v="161"/>
          <ac:spMkLst>
            <pc:docMk/>
            <pc:sldMk cId="1941549993" sldId="2147475753"/>
            <ac:spMk id="239" creationId="{6211D2C4-D433-1283-5971-E60EDEB39B3E}"/>
          </ac:spMkLst>
        </pc:spChg>
        <pc:spChg chg="mod">
          <ac:chgData name="ALHAMMADI Rayan" userId="2693ed4d-fabb-406d-a744-69ffe8ca3f4b" providerId="ADAL" clId="{FA91606B-3B24-49DC-A24C-20479DCBCA8E}" dt="2023-11-22T07:49:52.199" v="161"/>
          <ac:spMkLst>
            <pc:docMk/>
            <pc:sldMk cId="1941549993" sldId="2147475753"/>
            <ac:spMk id="240" creationId="{ADF4526A-C210-2263-3039-7846CE1A6B01}"/>
          </ac:spMkLst>
        </pc:spChg>
        <pc:spChg chg="mod">
          <ac:chgData name="ALHAMMADI Rayan" userId="2693ed4d-fabb-406d-a744-69ffe8ca3f4b" providerId="ADAL" clId="{FA91606B-3B24-49DC-A24C-20479DCBCA8E}" dt="2023-11-22T07:49:52.199" v="161"/>
          <ac:spMkLst>
            <pc:docMk/>
            <pc:sldMk cId="1941549993" sldId="2147475753"/>
            <ac:spMk id="241" creationId="{60DE20E4-63BB-C8B8-1841-F7389484ADE7}"/>
          </ac:spMkLst>
        </pc:spChg>
        <pc:spChg chg="mod">
          <ac:chgData name="ALHAMMADI Rayan" userId="2693ed4d-fabb-406d-a744-69ffe8ca3f4b" providerId="ADAL" clId="{FA91606B-3B24-49DC-A24C-20479DCBCA8E}" dt="2023-11-22T07:49:52.199" v="161"/>
          <ac:spMkLst>
            <pc:docMk/>
            <pc:sldMk cId="1941549993" sldId="2147475753"/>
            <ac:spMk id="242" creationId="{C9B3CE01-0809-C512-84E7-5FDB9A1D68C4}"/>
          </ac:spMkLst>
        </pc:spChg>
        <pc:spChg chg="mod">
          <ac:chgData name="ALHAMMADI Rayan" userId="2693ed4d-fabb-406d-a744-69ffe8ca3f4b" providerId="ADAL" clId="{FA91606B-3B24-49DC-A24C-20479DCBCA8E}" dt="2023-11-22T07:49:52.199" v="161"/>
          <ac:spMkLst>
            <pc:docMk/>
            <pc:sldMk cId="1941549993" sldId="2147475753"/>
            <ac:spMk id="243" creationId="{82FE9FAE-73F1-338E-59FB-E40FD5CC59D7}"/>
          </ac:spMkLst>
        </pc:spChg>
        <pc:spChg chg="mod">
          <ac:chgData name="ALHAMMADI Rayan" userId="2693ed4d-fabb-406d-a744-69ffe8ca3f4b" providerId="ADAL" clId="{FA91606B-3B24-49DC-A24C-20479DCBCA8E}" dt="2023-11-22T07:49:52.199" v="161"/>
          <ac:spMkLst>
            <pc:docMk/>
            <pc:sldMk cId="1941549993" sldId="2147475753"/>
            <ac:spMk id="244" creationId="{AB2E68F4-2C74-EA25-BB89-77345E79E4FA}"/>
          </ac:spMkLst>
        </pc:spChg>
        <pc:spChg chg="mod">
          <ac:chgData name="ALHAMMADI Rayan" userId="2693ed4d-fabb-406d-a744-69ffe8ca3f4b" providerId="ADAL" clId="{FA91606B-3B24-49DC-A24C-20479DCBCA8E}" dt="2023-11-22T07:49:52.199" v="161"/>
          <ac:spMkLst>
            <pc:docMk/>
            <pc:sldMk cId="1941549993" sldId="2147475753"/>
            <ac:spMk id="245" creationId="{1EA46936-D523-3467-470E-EBF9682D1973}"/>
          </ac:spMkLst>
        </pc:spChg>
        <pc:spChg chg="mod">
          <ac:chgData name="ALHAMMADI Rayan" userId="2693ed4d-fabb-406d-a744-69ffe8ca3f4b" providerId="ADAL" clId="{FA91606B-3B24-49DC-A24C-20479DCBCA8E}" dt="2023-11-22T07:49:52.199" v="161"/>
          <ac:spMkLst>
            <pc:docMk/>
            <pc:sldMk cId="1941549993" sldId="2147475753"/>
            <ac:spMk id="246" creationId="{DE7B33E5-B89E-F947-262E-2944990D978B}"/>
          </ac:spMkLst>
        </pc:spChg>
        <pc:spChg chg="mod">
          <ac:chgData name="ALHAMMADI Rayan" userId="2693ed4d-fabb-406d-a744-69ffe8ca3f4b" providerId="ADAL" clId="{FA91606B-3B24-49DC-A24C-20479DCBCA8E}" dt="2023-11-22T07:49:52.199" v="161"/>
          <ac:spMkLst>
            <pc:docMk/>
            <pc:sldMk cId="1941549993" sldId="2147475753"/>
            <ac:spMk id="247" creationId="{856D9AAC-891D-3FA0-D304-76D5A297040B}"/>
          </ac:spMkLst>
        </pc:spChg>
        <pc:spChg chg="mod">
          <ac:chgData name="ALHAMMADI Rayan" userId="2693ed4d-fabb-406d-a744-69ffe8ca3f4b" providerId="ADAL" clId="{FA91606B-3B24-49DC-A24C-20479DCBCA8E}" dt="2023-11-22T07:49:52.199" v="161"/>
          <ac:spMkLst>
            <pc:docMk/>
            <pc:sldMk cId="1941549993" sldId="2147475753"/>
            <ac:spMk id="248" creationId="{1A331906-45C2-FB7A-F737-0D9BA31487EF}"/>
          </ac:spMkLst>
        </pc:spChg>
        <pc:spChg chg="mod">
          <ac:chgData name="ALHAMMADI Rayan" userId="2693ed4d-fabb-406d-a744-69ffe8ca3f4b" providerId="ADAL" clId="{FA91606B-3B24-49DC-A24C-20479DCBCA8E}" dt="2023-11-22T07:49:52.199" v="161"/>
          <ac:spMkLst>
            <pc:docMk/>
            <pc:sldMk cId="1941549993" sldId="2147475753"/>
            <ac:spMk id="249" creationId="{077DA744-8716-DFE2-733C-BEE7FF6272E2}"/>
          </ac:spMkLst>
        </pc:spChg>
        <pc:spChg chg="mod">
          <ac:chgData name="ALHAMMADI Rayan" userId="2693ed4d-fabb-406d-a744-69ffe8ca3f4b" providerId="ADAL" clId="{FA91606B-3B24-49DC-A24C-20479DCBCA8E}" dt="2023-11-22T07:49:52.199" v="161"/>
          <ac:spMkLst>
            <pc:docMk/>
            <pc:sldMk cId="1941549993" sldId="2147475753"/>
            <ac:spMk id="250" creationId="{0C934EC2-FCD9-5790-5ACF-E9989F2FDD46}"/>
          </ac:spMkLst>
        </pc:spChg>
        <pc:spChg chg="mod">
          <ac:chgData name="ALHAMMADI Rayan" userId="2693ed4d-fabb-406d-a744-69ffe8ca3f4b" providerId="ADAL" clId="{FA91606B-3B24-49DC-A24C-20479DCBCA8E}" dt="2023-11-22T07:49:52.199" v="161"/>
          <ac:spMkLst>
            <pc:docMk/>
            <pc:sldMk cId="1941549993" sldId="2147475753"/>
            <ac:spMk id="251" creationId="{E43C7F4C-D5AD-236E-94C9-690B2839BF65}"/>
          </ac:spMkLst>
        </pc:spChg>
        <pc:spChg chg="mod">
          <ac:chgData name="ALHAMMADI Rayan" userId="2693ed4d-fabb-406d-a744-69ffe8ca3f4b" providerId="ADAL" clId="{FA91606B-3B24-49DC-A24C-20479DCBCA8E}" dt="2023-11-22T07:49:52.199" v="161"/>
          <ac:spMkLst>
            <pc:docMk/>
            <pc:sldMk cId="1941549993" sldId="2147475753"/>
            <ac:spMk id="252" creationId="{6C919AD2-18C1-6E51-1748-581D789DF448}"/>
          </ac:spMkLst>
        </pc:spChg>
        <pc:spChg chg="mod">
          <ac:chgData name="ALHAMMADI Rayan" userId="2693ed4d-fabb-406d-a744-69ffe8ca3f4b" providerId="ADAL" clId="{FA91606B-3B24-49DC-A24C-20479DCBCA8E}" dt="2023-11-22T07:49:52.199" v="161"/>
          <ac:spMkLst>
            <pc:docMk/>
            <pc:sldMk cId="1941549993" sldId="2147475753"/>
            <ac:spMk id="253" creationId="{7C1D5F84-93CC-9066-FB20-B876D5FB892B}"/>
          </ac:spMkLst>
        </pc:spChg>
        <pc:spChg chg="mod">
          <ac:chgData name="ALHAMMADI Rayan" userId="2693ed4d-fabb-406d-a744-69ffe8ca3f4b" providerId="ADAL" clId="{FA91606B-3B24-49DC-A24C-20479DCBCA8E}" dt="2023-11-22T07:49:52.199" v="161"/>
          <ac:spMkLst>
            <pc:docMk/>
            <pc:sldMk cId="1941549993" sldId="2147475753"/>
            <ac:spMk id="254" creationId="{25F2A266-ECE6-6DDC-81D5-22210BB6912E}"/>
          </ac:spMkLst>
        </pc:spChg>
        <pc:spChg chg="mod">
          <ac:chgData name="ALHAMMADI Rayan" userId="2693ed4d-fabb-406d-a744-69ffe8ca3f4b" providerId="ADAL" clId="{FA91606B-3B24-49DC-A24C-20479DCBCA8E}" dt="2023-11-22T07:49:52.199" v="161"/>
          <ac:spMkLst>
            <pc:docMk/>
            <pc:sldMk cId="1941549993" sldId="2147475753"/>
            <ac:spMk id="255" creationId="{B3C65A7D-0D01-47D8-1C47-34DBF7B573F4}"/>
          </ac:spMkLst>
        </pc:spChg>
        <pc:spChg chg="mod">
          <ac:chgData name="ALHAMMADI Rayan" userId="2693ed4d-fabb-406d-a744-69ffe8ca3f4b" providerId="ADAL" clId="{FA91606B-3B24-49DC-A24C-20479DCBCA8E}" dt="2023-11-22T07:49:52.199" v="161"/>
          <ac:spMkLst>
            <pc:docMk/>
            <pc:sldMk cId="1941549993" sldId="2147475753"/>
            <ac:spMk id="256" creationId="{93F4074C-5966-5891-6A7E-F97F8694772D}"/>
          </ac:spMkLst>
        </pc:spChg>
        <pc:spChg chg="mod">
          <ac:chgData name="ALHAMMADI Rayan" userId="2693ed4d-fabb-406d-a744-69ffe8ca3f4b" providerId="ADAL" clId="{FA91606B-3B24-49DC-A24C-20479DCBCA8E}" dt="2023-11-22T07:49:52.199" v="161"/>
          <ac:spMkLst>
            <pc:docMk/>
            <pc:sldMk cId="1941549993" sldId="2147475753"/>
            <ac:spMk id="257" creationId="{DED40679-387B-2C4C-78E5-CD65A45FC5D1}"/>
          </ac:spMkLst>
        </pc:spChg>
        <pc:spChg chg="mod">
          <ac:chgData name="ALHAMMADI Rayan" userId="2693ed4d-fabb-406d-a744-69ffe8ca3f4b" providerId="ADAL" clId="{FA91606B-3B24-49DC-A24C-20479DCBCA8E}" dt="2023-11-22T07:49:52.199" v="161"/>
          <ac:spMkLst>
            <pc:docMk/>
            <pc:sldMk cId="1941549993" sldId="2147475753"/>
            <ac:spMk id="258" creationId="{279E8FFD-E59B-B52F-C445-6E5D7CDDABC7}"/>
          </ac:spMkLst>
        </pc:spChg>
        <pc:spChg chg="mod">
          <ac:chgData name="ALHAMMADI Rayan" userId="2693ed4d-fabb-406d-a744-69ffe8ca3f4b" providerId="ADAL" clId="{FA91606B-3B24-49DC-A24C-20479DCBCA8E}" dt="2023-11-22T07:49:52.199" v="161"/>
          <ac:spMkLst>
            <pc:docMk/>
            <pc:sldMk cId="1941549993" sldId="2147475753"/>
            <ac:spMk id="259" creationId="{8E0874E5-207B-EE9D-64BB-DA21403A9D5C}"/>
          </ac:spMkLst>
        </pc:spChg>
        <pc:spChg chg="mod">
          <ac:chgData name="ALHAMMADI Rayan" userId="2693ed4d-fabb-406d-a744-69ffe8ca3f4b" providerId="ADAL" clId="{FA91606B-3B24-49DC-A24C-20479DCBCA8E}" dt="2023-11-22T07:49:52.199" v="161"/>
          <ac:spMkLst>
            <pc:docMk/>
            <pc:sldMk cId="1941549993" sldId="2147475753"/>
            <ac:spMk id="260" creationId="{421A7546-D83F-16B9-B658-E7010EC38933}"/>
          </ac:spMkLst>
        </pc:spChg>
        <pc:spChg chg="mod">
          <ac:chgData name="ALHAMMADI Rayan" userId="2693ed4d-fabb-406d-a744-69ffe8ca3f4b" providerId="ADAL" clId="{FA91606B-3B24-49DC-A24C-20479DCBCA8E}" dt="2023-11-22T07:49:52.199" v="161"/>
          <ac:spMkLst>
            <pc:docMk/>
            <pc:sldMk cId="1941549993" sldId="2147475753"/>
            <ac:spMk id="261" creationId="{4D90CFF3-9A16-0429-FE18-1B07D3DFFD14}"/>
          </ac:spMkLst>
        </pc:spChg>
        <pc:spChg chg="mod">
          <ac:chgData name="ALHAMMADI Rayan" userId="2693ed4d-fabb-406d-a744-69ffe8ca3f4b" providerId="ADAL" clId="{FA91606B-3B24-49DC-A24C-20479DCBCA8E}" dt="2023-11-22T07:49:52.199" v="161"/>
          <ac:spMkLst>
            <pc:docMk/>
            <pc:sldMk cId="1941549993" sldId="2147475753"/>
            <ac:spMk id="262" creationId="{EB85701B-782D-9C5A-99D6-A28CBBF8BBA6}"/>
          </ac:spMkLst>
        </pc:spChg>
        <pc:spChg chg="mod">
          <ac:chgData name="ALHAMMADI Rayan" userId="2693ed4d-fabb-406d-a744-69ffe8ca3f4b" providerId="ADAL" clId="{FA91606B-3B24-49DC-A24C-20479DCBCA8E}" dt="2023-11-22T07:49:52.199" v="161"/>
          <ac:spMkLst>
            <pc:docMk/>
            <pc:sldMk cId="1941549993" sldId="2147475753"/>
            <ac:spMk id="263" creationId="{C969638A-7675-67F2-9DFD-9596C2A92BA1}"/>
          </ac:spMkLst>
        </pc:spChg>
        <pc:spChg chg="mod">
          <ac:chgData name="ALHAMMADI Rayan" userId="2693ed4d-fabb-406d-a744-69ffe8ca3f4b" providerId="ADAL" clId="{FA91606B-3B24-49DC-A24C-20479DCBCA8E}" dt="2023-11-22T07:49:52.199" v="161"/>
          <ac:spMkLst>
            <pc:docMk/>
            <pc:sldMk cId="1941549993" sldId="2147475753"/>
            <ac:spMk id="264" creationId="{30E011EF-AB8E-3B14-CB4F-F3E41524471D}"/>
          </ac:spMkLst>
        </pc:spChg>
        <pc:spChg chg="mod">
          <ac:chgData name="ALHAMMADI Rayan" userId="2693ed4d-fabb-406d-a744-69ffe8ca3f4b" providerId="ADAL" clId="{FA91606B-3B24-49DC-A24C-20479DCBCA8E}" dt="2023-11-22T07:49:52.199" v="161"/>
          <ac:spMkLst>
            <pc:docMk/>
            <pc:sldMk cId="1941549993" sldId="2147475753"/>
            <ac:spMk id="265" creationId="{3F915A88-521A-772A-056D-7FCD014B1D1C}"/>
          </ac:spMkLst>
        </pc:spChg>
        <pc:spChg chg="mod">
          <ac:chgData name="ALHAMMADI Rayan" userId="2693ed4d-fabb-406d-a744-69ffe8ca3f4b" providerId="ADAL" clId="{FA91606B-3B24-49DC-A24C-20479DCBCA8E}" dt="2023-11-22T07:49:52.199" v="161"/>
          <ac:spMkLst>
            <pc:docMk/>
            <pc:sldMk cId="1941549993" sldId="2147475753"/>
            <ac:spMk id="266" creationId="{C48C339F-F455-2F48-4101-5519B8CD72B5}"/>
          </ac:spMkLst>
        </pc:spChg>
        <pc:spChg chg="mod">
          <ac:chgData name="ALHAMMADI Rayan" userId="2693ed4d-fabb-406d-a744-69ffe8ca3f4b" providerId="ADAL" clId="{FA91606B-3B24-49DC-A24C-20479DCBCA8E}" dt="2023-11-22T07:49:52.199" v="161"/>
          <ac:spMkLst>
            <pc:docMk/>
            <pc:sldMk cId="1941549993" sldId="2147475753"/>
            <ac:spMk id="267" creationId="{52519C2D-DAB8-B36A-6C89-7301BAA9B7B8}"/>
          </ac:spMkLst>
        </pc:spChg>
        <pc:spChg chg="mod">
          <ac:chgData name="ALHAMMADI Rayan" userId="2693ed4d-fabb-406d-a744-69ffe8ca3f4b" providerId="ADAL" clId="{FA91606B-3B24-49DC-A24C-20479DCBCA8E}" dt="2023-11-22T07:49:52.199" v="161"/>
          <ac:spMkLst>
            <pc:docMk/>
            <pc:sldMk cId="1941549993" sldId="2147475753"/>
            <ac:spMk id="268" creationId="{2F656942-C267-F15F-6948-9A6E021B00B4}"/>
          </ac:spMkLst>
        </pc:spChg>
        <pc:spChg chg="mod">
          <ac:chgData name="ALHAMMADI Rayan" userId="2693ed4d-fabb-406d-a744-69ffe8ca3f4b" providerId="ADAL" clId="{FA91606B-3B24-49DC-A24C-20479DCBCA8E}" dt="2023-11-22T07:49:52.199" v="161"/>
          <ac:spMkLst>
            <pc:docMk/>
            <pc:sldMk cId="1941549993" sldId="2147475753"/>
            <ac:spMk id="269" creationId="{A9CB887B-D851-63FD-00CF-9310359938B1}"/>
          </ac:spMkLst>
        </pc:spChg>
        <pc:spChg chg="mod">
          <ac:chgData name="ALHAMMADI Rayan" userId="2693ed4d-fabb-406d-a744-69ffe8ca3f4b" providerId="ADAL" clId="{FA91606B-3B24-49DC-A24C-20479DCBCA8E}" dt="2023-11-22T07:49:52.199" v="161"/>
          <ac:spMkLst>
            <pc:docMk/>
            <pc:sldMk cId="1941549993" sldId="2147475753"/>
            <ac:spMk id="270" creationId="{89210B4B-52A9-5595-5112-FC14074488B8}"/>
          </ac:spMkLst>
        </pc:spChg>
        <pc:spChg chg="mod">
          <ac:chgData name="ALHAMMADI Rayan" userId="2693ed4d-fabb-406d-a744-69ffe8ca3f4b" providerId="ADAL" clId="{FA91606B-3B24-49DC-A24C-20479DCBCA8E}" dt="2023-11-22T07:49:52.199" v="161"/>
          <ac:spMkLst>
            <pc:docMk/>
            <pc:sldMk cId="1941549993" sldId="2147475753"/>
            <ac:spMk id="271" creationId="{812F2D44-C8B4-D964-33CA-2BB0F61DF93C}"/>
          </ac:spMkLst>
        </pc:spChg>
        <pc:spChg chg="mod">
          <ac:chgData name="ALHAMMADI Rayan" userId="2693ed4d-fabb-406d-a744-69ffe8ca3f4b" providerId="ADAL" clId="{FA91606B-3B24-49DC-A24C-20479DCBCA8E}" dt="2023-11-22T07:49:52.199" v="161"/>
          <ac:spMkLst>
            <pc:docMk/>
            <pc:sldMk cId="1941549993" sldId="2147475753"/>
            <ac:spMk id="272" creationId="{EADE822D-0995-535D-51E4-E4E72DAFCDB7}"/>
          </ac:spMkLst>
        </pc:spChg>
        <pc:spChg chg="mod">
          <ac:chgData name="ALHAMMADI Rayan" userId="2693ed4d-fabb-406d-a744-69ffe8ca3f4b" providerId="ADAL" clId="{FA91606B-3B24-49DC-A24C-20479DCBCA8E}" dt="2023-11-22T07:49:52.199" v="161"/>
          <ac:spMkLst>
            <pc:docMk/>
            <pc:sldMk cId="1941549993" sldId="2147475753"/>
            <ac:spMk id="273" creationId="{C5446591-90A0-9B87-3D55-6481AEF60C7E}"/>
          </ac:spMkLst>
        </pc:spChg>
        <pc:spChg chg="mod">
          <ac:chgData name="ALHAMMADI Rayan" userId="2693ed4d-fabb-406d-a744-69ffe8ca3f4b" providerId="ADAL" clId="{FA91606B-3B24-49DC-A24C-20479DCBCA8E}" dt="2023-11-22T07:49:52.199" v="161"/>
          <ac:spMkLst>
            <pc:docMk/>
            <pc:sldMk cId="1941549993" sldId="2147475753"/>
            <ac:spMk id="274" creationId="{5DAF0101-DA7B-FE88-F361-BF3E51BE0F1B}"/>
          </ac:spMkLst>
        </pc:spChg>
        <pc:spChg chg="mod">
          <ac:chgData name="ALHAMMADI Rayan" userId="2693ed4d-fabb-406d-a744-69ffe8ca3f4b" providerId="ADAL" clId="{FA91606B-3B24-49DC-A24C-20479DCBCA8E}" dt="2023-11-22T07:49:52.199" v="161"/>
          <ac:spMkLst>
            <pc:docMk/>
            <pc:sldMk cId="1941549993" sldId="2147475753"/>
            <ac:spMk id="275" creationId="{8A5B3307-55CA-4F65-F98C-47C8856E62AC}"/>
          </ac:spMkLst>
        </pc:spChg>
        <pc:spChg chg="mod">
          <ac:chgData name="ALHAMMADI Rayan" userId="2693ed4d-fabb-406d-a744-69ffe8ca3f4b" providerId="ADAL" clId="{FA91606B-3B24-49DC-A24C-20479DCBCA8E}" dt="2023-11-22T07:49:52.199" v="161"/>
          <ac:spMkLst>
            <pc:docMk/>
            <pc:sldMk cId="1941549993" sldId="2147475753"/>
            <ac:spMk id="276" creationId="{7885908D-D01C-0BFD-5374-64DB37311390}"/>
          </ac:spMkLst>
        </pc:spChg>
        <pc:spChg chg="mod">
          <ac:chgData name="ALHAMMADI Rayan" userId="2693ed4d-fabb-406d-a744-69ffe8ca3f4b" providerId="ADAL" clId="{FA91606B-3B24-49DC-A24C-20479DCBCA8E}" dt="2023-11-22T07:49:52.199" v="161"/>
          <ac:spMkLst>
            <pc:docMk/>
            <pc:sldMk cId="1941549993" sldId="2147475753"/>
            <ac:spMk id="277" creationId="{4F32D7E7-A376-165C-79F7-36860E69B542}"/>
          </ac:spMkLst>
        </pc:spChg>
        <pc:spChg chg="mod">
          <ac:chgData name="ALHAMMADI Rayan" userId="2693ed4d-fabb-406d-a744-69ffe8ca3f4b" providerId="ADAL" clId="{FA91606B-3B24-49DC-A24C-20479DCBCA8E}" dt="2023-11-22T07:49:52.199" v="161"/>
          <ac:spMkLst>
            <pc:docMk/>
            <pc:sldMk cId="1941549993" sldId="2147475753"/>
            <ac:spMk id="278" creationId="{4EE96900-592C-B243-BC35-FE03AAB0CBE7}"/>
          </ac:spMkLst>
        </pc:spChg>
        <pc:spChg chg="mod">
          <ac:chgData name="ALHAMMADI Rayan" userId="2693ed4d-fabb-406d-a744-69ffe8ca3f4b" providerId="ADAL" clId="{FA91606B-3B24-49DC-A24C-20479DCBCA8E}" dt="2023-11-22T07:49:52.199" v="161"/>
          <ac:spMkLst>
            <pc:docMk/>
            <pc:sldMk cId="1941549993" sldId="2147475753"/>
            <ac:spMk id="279" creationId="{C5FFB06E-4575-D693-205D-99BEA0B81F6C}"/>
          </ac:spMkLst>
        </pc:spChg>
        <pc:spChg chg="mod">
          <ac:chgData name="ALHAMMADI Rayan" userId="2693ed4d-fabb-406d-a744-69ffe8ca3f4b" providerId="ADAL" clId="{FA91606B-3B24-49DC-A24C-20479DCBCA8E}" dt="2023-11-22T07:49:52.199" v="161"/>
          <ac:spMkLst>
            <pc:docMk/>
            <pc:sldMk cId="1941549993" sldId="2147475753"/>
            <ac:spMk id="280" creationId="{94D61867-D3DA-D3CF-A945-E40B84587C91}"/>
          </ac:spMkLst>
        </pc:spChg>
        <pc:spChg chg="mod">
          <ac:chgData name="ALHAMMADI Rayan" userId="2693ed4d-fabb-406d-a744-69ffe8ca3f4b" providerId="ADAL" clId="{FA91606B-3B24-49DC-A24C-20479DCBCA8E}" dt="2023-11-22T07:49:52.199" v="161"/>
          <ac:spMkLst>
            <pc:docMk/>
            <pc:sldMk cId="1941549993" sldId="2147475753"/>
            <ac:spMk id="281" creationId="{9DE7EC6F-86E7-7EC5-D0D0-2C20A390BF10}"/>
          </ac:spMkLst>
        </pc:spChg>
        <pc:spChg chg="mod">
          <ac:chgData name="ALHAMMADI Rayan" userId="2693ed4d-fabb-406d-a744-69ffe8ca3f4b" providerId="ADAL" clId="{FA91606B-3B24-49DC-A24C-20479DCBCA8E}" dt="2023-11-22T07:49:52.199" v="161"/>
          <ac:spMkLst>
            <pc:docMk/>
            <pc:sldMk cId="1941549993" sldId="2147475753"/>
            <ac:spMk id="282" creationId="{5C0A4C9D-5DBF-BE30-48BA-A0E1C1DABEF9}"/>
          </ac:spMkLst>
        </pc:spChg>
        <pc:spChg chg="mod">
          <ac:chgData name="ALHAMMADI Rayan" userId="2693ed4d-fabb-406d-a744-69ffe8ca3f4b" providerId="ADAL" clId="{FA91606B-3B24-49DC-A24C-20479DCBCA8E}" dt="2023-11-22T07:49:52.199" v="161"/>
          <ac:spMkLst>
            <pc:docMk/>
            <pc:sldMk cId="1941549993" sldId="2147475753"/>
            <ac:spMk id="283" creationId="{E92EDD8B-FCCA-EE29-85CA-70F245482022}"/>
          </ac:spMkLst>
        </pc:spChg>
        <pc:spChg chg="mod">
          <ac:chgData name="ALHAMMADI Rayan" userId="2693ed4d-fabb-406d-a744-69ffe8ca3f4b" providerId="ADAL" clId="{FA91606B-3B24-49DC-A24C-20479DCBCA8E}" dt="2023-11-22T07:49:52.199" v="161"/>
          <ac:spMkLst>
            <pc:docMk/>
            <pc:sldMk cId="1941549993" sldId="2147475753"/>
            <ac:spMk id="284" creationId="{A5D4F14D-4DD4-1B94-216D-51948032F29C}"/>
          </ac:spMkLst>
        </pc:spChg>
        <pc:spChg chg="mod">
          <ac:chgData name="ALHAMMADI Rayan" userId="2693ed4d-fabb-406d-a744-69ffe8ca3f4b" providerId="ADAL" clId="{FA91606B-3B24-49DC-A24C-20479DCBCA8E}" dt="2023-11-22T07:49:52.199" v="161"/>
          <ac:spMkLst>
            <pc:docMk/>
            <pc:sldMk cId="1941549993" sldId="2147475753"/>
            <ac:spMk id="285" creationId="{E34525E5-9EA0-7ADD-57C5-6CCE3017F58E}"/>
          </ac:spMkLst>
        </pc:spChg>
        <pc:spChg chg="mod">
          <ac:chgData name="ALHAMMADI Rayan" userId="2693ed4d-fabb-406d-a744-69ffe8ca3f4b" providerId="ADAL" clId="{FA91606B-3B24-49DC-A24C-20479DCBCA8E}" dt="2023-11-22T07:49:52.199" v="161"/>
          <ac:spMkLst>
            <pc:docMk/>
            <pc:sldMk cId="1941549993" sldId="2147475753"/>
            <ac:spMk id="286" creationId="{8279044D-E741-AB11-D831-7E62CB4F9ABA}"/>
          </ac:spMkLst>
        </pc:spChg>
        <pc:spChg chg="mod">
          <ac:chgData name="ALHAMMADI Rayan" userId="2693ed4d-fabb-406d-a744-69ffe8ca3f4b" providerId="ADAL" clId="{FA91606B-3B24-49DC-A24C-20479DCBCA8E}" dt="2023-11-22T07:49:52.199" v="161"/>
          <ac:spMkLst>
            <pc:docMk/>
            <pc:sldMk cId="1941549993" sldId="2147475753"/>
            <ac:spMk id="287" creationId="{C58C24C0-4F2A-1C67-52D3-75CA5B24EF83}"/>
          </ac:spMkLst>
        </pc:spChg>
        <pc:spChg chg="mod">
          <ac:chgData name="ALHAMMADI Rayan" userId="2693ed4d-fabb-406d-a744-69ffe8ca3f4b" providerId="ADAL" clId="{FA91606B-3B24-49DC-A24C-20479DCBCA8E}" dt="2023-11-22T07:49:52.199" v="161"/>
          <ac:spMkLst>
            <pc:docMk/>
            <pc:sldMk cId="1941549993" sldId="2147475753"/>
            <ac:spMk id="288" creationId="{368724AA-0CDF-9FFF-5AAB-71E559EA9E71}"/>
          </ac:spMkLst>
        </pc:spChg>
        <pc:spChg chg="mod">
          <ac:chgData name="ALHAMMADI Rayan" userId="2693ed4d-fabb-406d-a744-69ffe8ca3f4b" providerId="ADAL" clId="{FA91606B-3B24-49DC-A24C-20479DCBCA8E}" dt="2023-11-22T07:49:52.199" v="161"/>
          <ac:spMkLst>
            <pc:docMk/>
            <pc:sldMk cId="1941549993" sldId="2147475753"/>
            <ac:spMk id="289" creationId="{80320706-0E1A-C4DB-AD67-4E85F6D5AB83}"/>
          </ac:spMkLst>
        </pc:spChg>
        <pc:spChg chg="mod">
          <ac:chgData name="ALHAMMADI Rayan" userId="2693ed4d-fabb-406d-a744-69ffe8ca3f4b" providerId="ADAL" clId="{FA91606B-3B24-49DC-A24C-20479DCBCA8E}" dt="2023-11-22T07:49:52.199" v="161"/>
          <ac:spMkLst>
            <pc:docMk/>
            <pc:sldMk cId="1941549993" sldId="2147475753"/>
            <ac:spMk id="290" creationId="{048F90C7-1E63-5D3F-01AA-9EEDC5C9685F}"/>
          </ac:spMkLst>
        </pc:spChg>
        <pc:spChg chg="mod">
          <ac:chgData name="ALHAMMADI Rayan" userId="2693ed4d-fabb-406d-a744-69ffe8ca3f4b" providerId="ADAL" clId="{FA91606B-3B24-49DC-A24C-20479DCBCA8E}" dt="2023-11-22T07:49:52.199" v="161"/>
          <ac:spMkLst>
            <pc:docMk/>
            <pc:sldMk cId="1941549993" sldId="2147475753"/>
            <ac:spMk id="291" creationId="{8269B4D4-60DA-12DA-F582-9C1F8AD7FCB9}"/>
          </ac:spMkLst>
        </pc:spChg>
        <pc:spChg chg="mod">
          <ac:chgData name="ALHAMMADI Rayan" userId="2693ed4d-fabb-406d-a744-69ffe8ca3f4b" providerId="ADAL" clId="{FA91606B-3B24-49DC-A24C-20479DCBCA8E}" dt="2023-11-22T07:49:52.199" v="161"/>
          <ac:spMkLst>
            <pc:docMk/>
            <pc:sldMk cId="1941549993" sldId="2147475753"/>
            <ac:spMk id="292" creationId="{B3F38B46-A5CC-77F0-8467-28DA0F0D132B}"/>
          </ac:spMkLst>
        </pc:spChg>
        <pc:spChg chg="mod">
          <ac:chgData name="ALHAMMADI Rayan" userId="2693ed4d-fabb-406d-a744-69ffe8ca3f4b" providerId="ADAL" clId="{FA91606B-3B24-49DC-A24C-20479DCBCA8E}" dt="2023-11-22T07:49:52.199" v="161"/>
          <ac:spMkLst>
            <pc:docMk/>
            <pc:sldMk cId="1941549993" sldId="2147475753"/>
            <ac:spMk id="293" creationId="{A01A1F90-455D-C850-538A-9F11BA344A0A}"/>
          </ac:spMkLst>
        </pc:spChg>
        <pc:spChg chg="mod">
          <ac:chgData name="ALHAMMADI Rayan" userId="2693ed4d-fabb-406d-a744-69ffe8ca3f4b" providerId="ADAL" clId="{FA91606B-3B24-49DC-A24C-20479DCBCA8E}" dt="2023-11-22T07:49:52.199" v="161"/>
          <ac:spMkLst>
            <pc:docMk/>
            <pc:sldMk cId="1941549993" sldId="2147475753"/>
            <ac:spMk id="294" creationId="{5BEA6FF7-73B2-9A06-89AA-2064670F2175}"/>
          </ac:spMkLst>
        </pc:spChg>
        <pc:spChg chg="mod">
          <ac:chgData name="ALHAMMADI Rayan" userId="2693ed4d-fabb-406d-a744-69ffe8ca3f4b" providerId="ADAL" clId="{FA91606B-3B24-49DC-A24C-20479DCBCA8E}" dt="2023-11-22T07:49:52.199" v="161"/>
          <ac:spMkLst>
            <pc:docMk/>
            <pc:sldMk cId="1941549993" sldId="2147475753"/>
            <ac:spMk id="295" creationId="{2A4A47DF-6CA5-395C-3A4C-C833F564518C}"/>
          </ac:spMkLst>
        </pc:spChg>
        <pc:spChg chg="mod">
          <ac:chgData name="ALHAMMADI Rayan" userId="2693ed4d-fabb-406d-a744-69ffe8ca3f4b" providerId="ADAL" clId="{FA91606B-3B24-49DC-A24C-20479DCBCA8E}" dt="2023-11-22T07:49:52.199" v="161"/>
          <ac:spMkLst>
            <pc:docMk/>
            <pc:sldMk cId="1941549993" sldId="2147475753"/>
            <ac:spMk id="296" creationId="{D2397E8F-942F-65DA-BCE3-4FDEA7009821}"/>
          </ac:spMkLst>
        </pc:spChg>
        <pc:spChg chg="mod">
          <ac:chgData name="ALHAMMADI Rayan" userId="2693ed4d-fabb-406d-a744-69ffe8ca3f4b" providerId="ADAL" clId="{FA91606B-3B24-49DC-A24C-20479DCBCA8E}" dt="2023-11-22T07:49:52.199" v="161"/>
          <ac:spMkLst>
            <pc:docMk/>
            <pc:sldMk cId="1941549993" sldId="2147475753"/>
            <ac:spMk id="297" creationId="{AC02B3C7-E989-F6FC-54B4-8E016AE9D5ED}"/>
          </ac:spMkLst>
        </pc:spChg>
        <pc:spChg chg="mod">
          <ac:chgData name="ALHAMMADI Rayan" userId="2693ed4d-fabb-406d-a744-69ffe8ca3f4b" providerId="ADAL" clId="{FA91606B-3B24-49DC-A24C-20479DCBCA8E}" dt="2023-11-22T07:49:52.199" v="161"/>
          <ac:spMkLst>
            <pc:docMk/>
            <pc:sldMk cId="1941549993" sldId="2147475753"/>
            <ac:spMk id="298" creationId="{CFEFFF0D-AD75-9731-BB97-76D900104C92}"/>
          </ac:spMkLst>
        </pc:spChg>
        <pc:spChg chg="mod">
          <ac:chgData name="ALHAMMADI Rayan" userId="2693ed4d-fabb-406d-a744-69ffe8ca3f4b" providerId="ADAL" clId="{FA91606B-3B24-49DC-A24C-20479DCBCA8E}" dt="2023-11-22T07:49:52.199" v="161"/>
          <ac:spMkLst>
            <pc:docMk/>
            <pc:sldMk cId="1941549993" sldId="2147475753"/>
            <ac:spMk id="299" creationId="{B6FA50AF-C2FD-3AF7-8283-1A27CE6D205F}"/>
          </ac:spMkLst>
        </pc:spChg>
        <pc:spChg chg="mod">
          <ac:chgData name="ALHAMMADI Rayan" userId="2693ed4d-fabb-406d-a744-69ffe8ca3f4b" providerId="ADAL" clId="{FA91606B-3B24-49DC-A24C-20479DCBCA8E}" dt="2023-11-22T07:49:52.199" v="161"/>
          <ac:spMkLst>
            <pc:docMk/>
            <pc:sldMk cId="1941549993" sldId="2147475753"/>
            <ac:spMk id="300" creationId="{BAA3EDF7-28FC-A60D-3F75-2AE28193F868}"/>
          </ac:spMkLst>
        </pc:spChg>
        <pc:spChg chg="mod">
          <ac:chgData name="ALHAMMADI Rayan" userId="2693ed4d-fabb-406d-a744-69ffe8ca3f4b" providerId="ADAL" clId="{FA91606B-3B24-49DC-A24C-20479DCBCA8E}" dt="2023-11-22T07:49:52.199" v="161"/>
          <ac:spMkLst>
            <pc:docMk/>
            <pc:sldMk cId="1941549993" sldId="2147475753"/>
            <ac:spMk id="301" creationId="{5973C040-CF6A-BF5D-7BFB-5C8A35DCFEE8}"/>
          </ac:spMkLst>
        </pc:spChg>
        <pc:spChg chg="mod">
          <ac:chgData name="ALHAMMADI Rayan" userId="2693ed4d-fabb-406d-a744-69ffe8ca3f4b" providerId="ADAL" clId="{FA91606B-3B24-49DC-A24C-20479DCBCA8E}" dt="2023-11-22T07:49:52.199" v="161"/>
          <ac:spMkLst>
            <pc:docMk/>
            <pc:sldMk cId="1941549993" sldId="2147475753"/>
            <ac:spMk id="302" creationId="{7C71F651-8F30-D2FA-A6FE-F88487783442}"/>
          </ac:spMkLst>
        </pc:spChg>
        <pc:spChg chg="mod">
          <ac:chgData name="ALHAMMADI Rayan" userId="2693ed4d-fabb-406d-a744-69ffe8ca3f4b" providerId="ADAL" clId="{FA91606B-3B24-49DC-A24C-20479DCBCA8E}" dt="2023-11-22T07:49:52.199" v="161"/>
          <ac:spMkLst>
            <pc:docMk/>
            <pc:sldMk cId="1941549993" sldId="2147475753"/>
            <ac:spMk id="303" creationId="{21C720E5-E612-9B62-73BF-484E3077C902}"/>
          </ac:spMkLst>
        </pc:spChg>
        <pc:spChg chg="mod">
          <ac:chgData name="ALHAMMADI Rayan" userId="2693ed4d-fabb-406d-a744-69ffe8ca3f4b" providerId="ADAL" clId="{FA91606B-3B24-49DC-A24C-20479DCBCA8E}" dt="2023-11-22T07:49:52.199" v="161"/>
          <ac:spMkLst>
            <pc:docMk/>
            <pc:sldMk cId="1941549993" sldId="2147475753"/>
            <ac:spMk id="304" creationId="{F10905D5-7C50-F940-4C65-987E1A5F8412}"/>
          </ac:spMkLst>
        </pc:spChg>
        <pc:spChg chg="mod">
          <ac:chgData name="ALHAMMADI Rayan" userId="2693ed4d-fabb-406d-a744-69ffe8ca3f4b" providerId="ADAL" clId="{FA91606B-3B24-49DC-A24C-20479DCBCA8E}" dt="2023-11-22T07:49:52.199" v="161"/>
          <ac:spMkLst>
            <pc:docMk/>
            <pc:sldMk cId="1941549993" sldId="2147475753"/>
            <ac:spMk id="305" creationId="{CE48EE11-898F-B9AD-020B-4D0395BD8614}"/>
          </ac:spMkLst>
        </pc:spChg>
        <pc:spChg chg="mod">
          <ac:chgData name="ALHAMMADI Rayan" userId="2693ed4d-fabb-406d-a744-69ffe8ca3f4b" providerId="ADAL" clId="{FA91606B-3B24-49DC-A24C-20479DCBCA8E}" dt="2023-11-22T07:49:52.199" v="161"/>
          <ac:spMkLst>
            <pc:docMk/>
            <pc:sldMk cId="1941549993" sldId="2147475753"/>
            <ac:spMk id="306" creationId="{C2346C01-D463-EF4C-03A5-98E6040D7D3A}"/>
          </ac:spMkLst>
        </pc:spChg>
        <pc:spChg chg="mod">
          <ac:chgData name="ALHAMMADI Rayan" userId="2693ed4d-fabb-406d-a744-69ffe8ca3f4b" providerId="ADAL" clId="{FA91606B-3B24-49DC-A24C-20479DCBCA8E}" dt="2023-11-22T07:49:52.199" v="161"/>
          <ac:spMkLst>
            <pc:docMk/>
            <pc:sldMk cId="1941549993" sldId="2147475753"/>
            <ac:spMk id="307" creationId="{D6657829-2A15-A217-1504-2D1FAE1BC2C8}"/>
          </ac:spMkLst>
        </pc:spChg>
        <pc:spChg chg="mod">
          <ac:chgData name="ALHAMMADI Rayan" userId="2693ed4d-fabb-406d-a744-69ffe8ca3f4b" providerId="ADAL" clId="{FA91606B-3B24-49DC-A24C-20479DCBCA8E}" dt="2023-11-22T07:49:52.199" v="161"/>
          <ac:spMkLst>
            <pc:docMk/>
            <pc:sldMk cId="1941549993" sldId="2147475753"/>
            <ac:spMk id="308" creationId="{F488F27F-09EE-7B3C-3B1A-C1740A434593}"/>
          </ac:spMkLst>
        </pc:spChg>
        <pc:spChg chg="mod">
          <ac:chgData name="ALHAMMADI Rayan" userId="2693ed4d-fabb-406d-a744-69ffe8ca3f4b" providerId="ADAL" clId="{FA91606B-3B24-49DC-A24C-20479DCBCA8E}" dt="2023-11-22T07:49:52.199" v="161"/>
          <ac:spMkLst>
            <pc:docMk/>
            <pc:sldMk cId="1941549993" sldId="2147475753"/>
            <ac:spMk id="309" creationId="{E529F373-784A-4B74-7BEB-3BCC29BAA7AC}"/>
          </ac:spMkLst>
        </pc:spChg>
        <pc:spChg chg="mod">
          <ac:chgData name="ALHAMMADI Rayan" userId="2693ed4d-fabb-406d-a744-69ffe8ca3f4b" providerId="ADAL" clId="{FA91606B-3B24-49DC-A24C-20479DCBCA8E}" dt="2023-11-22T07:49:52.199" v="161"/>
          <ac:spMkLst>
            <pc:docMk/>
            <pc:sldMk cId="1941549993" sldId="2147475753"/>
            <ac:spMk id="310" creationId="{1C37810F-214A-DDDE-E533-C2024B972FDE}"/>
          </ac:spMkLst>
        </pc:spChg>
        <pc:spChg chg="mod">
          <ac:chgData name="ALHAMMADI Rayan" userId="2693ed4d-fabb-406d-a744-69ffe8ca3f4b" providerId="ADAL" clId="{FA91606B-3B24-49DC-A24C-20479DCBCA8E}" dt="2023-11-22T07:49:52.199" v="161"/>
          <ac:spMkLst>
            <pc:docMk/>
            <pc:sldMk cId="1941549993" sldId="2147475753"/>
            <ac:spMk id="311" creationId="{1B70D2D8-3915-76E1-B650-BD876241B7D2}"/>
          </ac:spMkLst>
        </pc:spChg>
        <pc:spChg chg="mod">
          <ac:chgData name="ALHAMMADI Rayan" userId="2693ed4d-fabb-406d-a744-69ffe8ca3f4b" providerId="ADAL" clId="{FA91606B-3B24-49DC-A24C-20479DCBCA8E}" dt="2023-11-22T07:49:52.199" v="161"/>
          <ac:spMkLst>
            <pc:docMk/>
            <pc:sldMk cId="1941549993" sldId="2147475753"/>
            <ac:spMk id="312" creationId="{45D8068E-9995-8322-8050-B2D047752C45}"/>
          </ac:spMkLst>
        </pc:spChg>
        <pc:spChg chg="mod">
          <ac:chgData name="ALHAMMADI Rayan" userId="2693ed4d-fabb-406d-a744-69ffe8ca3f4b" providerId="ADAL" clId="{FA91606B-3B24-49DC-A24C-20479DCBCA8E}" dt="2023-11-22T07:49:52.199" v="161"/>
          <ac:spMkLst>
            <pc:docMk/>
            <pc:sldMk cId="1941549993" sldId="2147475753"/>
            <ac:spMk id="313" creationId="{21F4DED9-01D8-B0BB-0F59-EA4F066F217F}"/>
          </ac:spMkLst>
        </pc:spChg>
        <pc:spChg chg="mod">
          <ac:chgData name="ALHAMMADI Rayan" userId="2693ed4d-fabb-406d-a744-69ffe8ca3f4b" providerId="ADAL" clId="{FA91606B-3B24-49DC-A24C-20479DCBCA8E}" dt="2023-11-22T07:49:52.199" v="161"/>
          <ac:spMkLst>
            <pc:docMk/>
            <pc:sldMk cId="1941549993" sldId="2147475753"/>
            <ac:spMk id="314" creationId="{B6E84F21-6B3C-2FCB-569C-CF2DC5098530}"/>
          </ac:spMkLst>
        </pc:spChg>
        <pc:spChg chg="mod">
          <ac:chgData name="ALHAMMADI Rayan" userId="2693ed4d-fabb-406d-a744-69ffe8ca3f4b" providerId="ADAL" clId="{FA91606B-3B24-49DC-A24C-20479DCBCA8E}" dt="2023-11-22T07:49:52.199" v="161"/>
          <ac:spMkLst>
            <pc:docMk/>
            <pc:sldMk cId="1941549993" sldId="2147475753"/>
            <ac:spMk id="315" creationId="{735053B9-E812-6101-41EB-903A73D3F3E1}"/>
          </ac:spMkLst>
        </pc:spChg>
        <pc:spChg chg="mod">
          <ac:chgData name="ALHAMMADI Rayan" userId="2693ed4d-fabb-406d-a744-69ffe8ca3f4b" providerId="ADAL" clId="{FA91606B-3B24-49DC-A24C-20479DCBCA8E}" dt="2023-11-22T07:49:52.199" v="161"/>
          <ac:spMkLst>
            <pc:docMk/>
            <pc:sldMk cId="1941549993" sldId="2147475753"/>
            <ac:spMk id="316" creationId="{F15DD217-B7C4-29E6-3D3A-C4C3F5D891CA}"/>
          </ac:spMkLst>
        </pc:spChg>
        <pc:spChg chg="mod">
          <ac:chgData name="ALHAMMADI Rayan" userId="2693ed4d-fabb-406d-a744-69ffe8ca3f4b" providerId="ADAL" clId="{FA91606B-3B24-49DC-A24C-20479DCBCA8E}" dt="2023-11-22T07:49:52.199" v="161"/>
          <ac:spMkLst>
            <pc:docMk/>
            <pc:sldMk cId="1941549993" sldId="2147475753"/>
            <ac:spMk id="317" creationId="{8752B124-5451-D3C8-5D3C-0125E62E27E6}"/>
          </ac:spMkLst>
        </pc:spChg>
        <pc:spChg chg="mod">
          <ac:chgData name="ALHAMMADI Rayan" userId="2693ed4d-fabb-406d-a744-69ffe8ca3f4b" providerId="ADAL" clId="{FA91606B-3B24-49DC-A24C-20479DCBCA8E}" dt="2023-11-22T07:49:52.199" v="161"/>
          <ac:spMkLst>
            <pc:docMk/>
            <pc:sldMk cId="1941549993" sldId="2147475753"/>
            <ac:spMk id="318" creationId="{77FE3FF1-9735-997A-FAE7-30ED3F2C3B9E}"/>
          </ac:spMkLst>
        </pc:spChg>
        <pc:spChg chg="mod">
          <ac:chgData name="ALHAMMADI Rayan" userId="2693ed4d-fabb-406d-a744-69ffe8ca3f4b" providerId="ADAL" clId="{FA91606B-3B24-49DC-A24C-20479DCBCA8E}" dt="2023-11-22T07:49:52.199" v="161"/>
          <ac:spMkLst>
            <pc:docMk/>
            <pc:sldMk cId="1941549993" sldId="2147475753"/>
            <ac:spMk id="319" creationId="{6996E4C6-461A-4B01-5BE9-BFFB87A1F7AE}"/>
          </ac:spMkLst>
        </pc:spChg>
        <pc:spChg chg="mod">
          <ac:chgData name="ALHAMMADI Rayan" userId="2693ed4d-fabb-406d-a744-69ffe8ca3f4b" providerId="ADAL" clId="{FA91606B-3B24-49DC-A24C-20479DCBCA8E}" dt="2023-11-22T07:49:52.199" v="161"/>
          <ac:spMkLst>
            <pc:docMk/>
            <pc:sldMk cId="1941549993" sldId="2147475753"/>
            <ac:spMk id="320" creationId="{D3C9071C-7D73-947B-B928-D3A1F52E0DB6}"/>
          </ac:spMkLst>
        </pc:spChg>
        <pc:spChg chg="mod">
          <ac:chgData name="ALHAMMADI Rayan" userId="2693ed4d-fabb-406d-a744-69ffe8ca3f4b" providerId="ADAL" clId="{FA91606B-3B24-49DC-A24C-20479DCBCA8E}" dt="2023-11-22T07:49:52.199" v="161"/>
          <ac:spMkLst>
            <pc:docMk/>
            <pc:sldMk cId="1941549993" sldId="2147475753"/>
            <ac:spMk id="321" creationId="{B7623EC2-DF27-0AE1-6138-E26645352781}"/>
          </ac:spMkLst>
        </pc:spChg>
        <pc:spChg chg="mod">
          <ac:chgData name="ALHAMMADI Rayan" userId="2693ed4d-fabb-406d-a744-69ffe8ca3f4b" providerId="ADAL" clId="{FA91606B-3B24-49DC-A24C-20479DCBCA8E}" dt="2023-11-22T07:49:52.199" v="161"/>
          <ac:spMkLst>
            <pc:docMk/>
            <pc:sldMk cId="1941549993" sldId="2147475753"/>
            <ac:spMk id="322" creationId="{577381CC-00D0-7B0A-3EF9-13D75C63320A}"/>
          </ac:spMkLst>
        </pc:spChg>
        <pc:spChg chg="mod">
          <ac:chgData name="ALHAMMADI Rayan" userId="2693ed4d-fabb-406d-a744-69ffe8ca3f4b" providerId="ADAL" clId="{FA91606B-3B24-49DC-A24C-20479DCBCA8E}" dt="2023-11-22T07:49:52.199" v="161"/>
          <ac:spMkLst>
            <pc:docMk/>
            <pc:sldMk cId="1941549993" sldId="2147475753"/>
            <ac:spMk id="323" creationId="{0CDFDB8D-CFC1-E012-1FB0-42253626553C}"/>
          </ac:spMkLst>
        </pc:spChg>
        <pc:spChg chg="mod">
          <ac:chgData name="ALHAMMADI Rayan" userId="2693ed4d-fabb-406d-a744-69ffe8ca3f4b" providerId="ADAL" clId="{FA91606B-3B24-49DC-A24C-20479DCBCA8E}" dt="2023-11-22T07:49:52.199" v="161"/>
          <ac:spMkLst>
            <pc:docMk/>
            <pc:sldMk cId="1941549993" sldId="2147475753"/>
            <ac:spMk id="324" creationId="{10079CA5-99D4-C3BC-A0A7-DEC8EC63E718}"/>
          </ac:spMkLst>
        </pc:spChg>
        <pc:spChg chg="mod">
          <ac:chgData name="ALHAMMADI Rayan" userId="2693ed4d-fabb-406d-a744-69ffe8ca3f4b" providerId="ADAL" clId="{FA91606B-3B24-49DC-A24C-20479DCBCA8E}" dt="2023-11-22T07:49:52.199" v="161"/>
          <ac:spMkLst>
            <pc:docMk/>
            <pc:sldMk cId="1941549993" sldId="2147475753"/>
            <ac:spMk id="325" creationId="{D8D464D0-6EB8-75C4-D799-8BEB78E2F308}"/>
          </ac:spMkLst>
        </pc:spChg>
        <pc:spChg chg="mod">
          <ac:chgData name="ALHAMMADI Rayan" userId="2693ed4d-fabb-406d-a744-69ffe8ca3f4b" providerId="ADAL" clId="{FA91606B-3B24-49DC-A24C-20479DCBCA8E}" dt="2023-11-22T07:49:52.199" v="161"/>
          <ac:spMkLst>
            <pc:docMk/>
            <pc:sldMk cId="1941549993" sldId="2147475753"/>
            <ac:spMk id="326" creationId="{16784679-3E31-64AC-BE77-FD1DED645FB9}"/>
          </ac:spMkLst>
        </pc:spChg>
        <pc:spChg chg="mod">
          <ac:chgData name="ALHAMMADI Rayan" userId="2693ed4d-fabb-406d-a744-69ffe8ca3f4b" providerId="ADAL" clId="{FA91606B-3B24-49DC-A24C-20479DCBCA8E}" dt="2023-11-22T07:49:52.199" v="161"/>
          <ac:spMkLst>
            <pc:docMk/>
            <pc:sldMk cId="1941549993" sldId="2147475753"/>
            <ac:spMk id="327" creationId="{8030EB55-B656-B744-17C7-1B149715601F}"/>
          </ac:spMkLst>
        </pc:spChg>
        <pc:spChg chg="mod">
          <ac:chgData name="ALHAMMADI Rayan" userId="2693ed4d-fabb-406d-a744-69ffe8ca3f4b" providerId="ADAL" clId="{FA91606B-3B24-49DC-A24C-20479DCBCA8E}" dt="2023-11-22T07:49:52.199" v="161"/>
          <ac:spMkLst>
            <pc:docMk/>
            <pc:sldMk cId="1941549993" sldId="2147475753"/>
            <ac:spMk id="328" creationId="{FB69D51B-89CB-3141-A0E2-B8C59E16E3E6}"/>
          </ac:spMkLst>
        </pc:spChg>
        <pc:spChg chg="mod">
          <ac:chgData name="ALHAMMADI Rayan" userId="2693ed4d-fabb-406d-a744-69ffe8ca3f4b" providerId="ADAL" clId="{FA91606B-3B24-49DC-A24C-20479DCBCA8E}" dt="2023-11-22T07:49:52.199" v="161"/>
          <ac:spMkLst>
            <pc:docMk/>
            <pc:sldMk cId="1941549993" sldId="2147475753"/>
            <ac:spMk id="329" creationId="{892BE7FB-F8C1-7D91-4FF4-D6D2555AE65A}"/>
          </ac:spMkLst>
        </pc:spChg>
        <pc:spChg chg="mod">
          <ac:chgData name="ALHAMMADI Rayan" userId="2693ed4d-fabb-406d-a744-69ffe8ca3f4b" providerId="ADAL" clId="{FA91606B-3B24-49DC-A24C-20479DCBCA8E}" dt="2023-11-22T07:49:52.199" v="161"/>
          <ac:spMkLst>
            <pc:docMk/>
            <pc:sldMk cId="1941549993" sldId="2147475753"/>
            <ac:spMk id="330" creationId="{3DF58A87-7811-CE1B-2D31-FFE64279E64F}"/>
          </ac:spMkLst>
        </pc:spChg>
        <pc:spChg chg="mod">
          <ac:chgData name="ALHAMMADI Rayan" userId="2693ed4d-fabb-406d-a744-69ffe8ca3f4b" providerId="ADAL" clId="{FA91606B-3B24-49DC-A24C-20479DCBCA8E}" dt="2023-11-22T07:49:52.199" v="161"/>
          <ac:spMkLst>
            <pc:docMk/>
            <pc:sldMk cId="1941549993" sldId="2147475753"/>
            <ac:spMk id="331" creationId="{15650A3D-2CE3-324D-E033-50B1FBE176F5}"/>
          </ac:spMkLst>
        </pc:spChg>
        <pc:spChg chg="mod">
          <ac:chgData name="ALHAMMADI Rayan" userId="2693ed4d-fabb-406d-a744-69ffe8ca3f4b" providerId="ADAL" clId="{FA91606B-3B24-49DC-A24C-20479DCBCA8E}" dt="2023-11-22T07:49:52.199" v="161"/>
          <ac:spMkLst>
            <pc:docMk/>
            <pc:sldMk cId="1941549993" sldId="2147475753"/>
            <ac:spMk id="332" creationId="{94A61D96-22E4-EF60-9DFD-993783A9797B}"/>
          </ac:spMkLst>
        </pc:spChg>
        <pc:spChg chg="mod">
          <ac:chgData name="ALHAMMADI Rayan" userId="2693ed4d-fabb-406d-a744-69ffe8ca3f4b" providerId="ADAL" clId="{FA91606B-3B24-49DC-A24C-20479DCBCA8E}" dt="2023-11-22T07:49:52.199" v="161"/>
          <ac:spMkLst>
            <pc:docMk/>
            <pc:sldMk cId="1941549993" sldId="2147475753"/>
            <ac:spMk id="333" creationId="{23368A0F-D002-3F88-561E-CD266A28577F}"/>
          </ac:spMkLst>
        </pc:spChg>
        <pc:spChg chg="mod">
          <ac:chgData name="ALHAMMADI Rayan" userId="2693ed4d-fabb-406d-a744-69ffe8ca3f4b" providerId="ADAL" clId="{FA91606B-3B24-49DC-A24C-20479DCBCA8E}" dt="2023-11-22T07:49:52.199" v="161"/>
          <ac:spMkLst>
            <pc:docMk/>
            <pc:sldMk cId="1941549993" sldId="2147475753"/>
            <ac:spMk id="334" creationId="{5AE6F9EA-4408-3263-CB17-8B6002FC9006}"/>
          </ac:spMkLst>
        </pc:spChg>
        <pc:spChg chg="mod">
          <ac:chgData name="ALHAMMADI Rayan" userId="2693ed4d-fabb-406d-a744-69ffe8ca3f4b" providerId="ADAL" clId="{FA91606B-3B24-49DC-A24C-20479DCBCA8E}" dt="2023-11-22T07:49:52.199" v="161"/>
          <ac:spMkLst>
            <pc:docMk/>
            <pc:sldMk cId="1941549993" sldId="2147475753"/>
            <ac:spMk id="335" creationId="{BDAC2DCF-6DCA-16F0-F96F-4B13959E6B7B}"/>
          </ac:spMkLst>
        </pc:spChg>
        <pc:spChg chg="mod">
          <ac:chgData name="ALHAMMADI Rayan" userId="2693ed4d-fabb-406d-a744-69ffe8ca3f4b" providerId="ADAL" clId="{FA91606B-3B24-49DC-A24C-20479DCBCA8E}" dt="2023-11-22T07:49:52.199" v="161"/>
          <ac:spMkLst>
            <pc:docMk/>
            <pc:sldMk cId="1941549993" sldId="2147475753"/>
            <ac:spMk id="336" creationId="{DBC2E6DD-4561-7023-E403-29F03BD54EFC}"/>
          </ac:spMkLst>
        </pc:spChg>
        <pc:spChg chg="mod">
          <ac:chgData name="ALHAMMADI Rayan" userId="2693ed4d-fabb-406d-a744-69ffe8ca3f4b" providerId="ADAL" clId="{FA91606B-3B24-49DC-A24C-20479DCBCA8E}" dt="2023-11-22T07:49:52.199" v="161"/>
          <ac:spMkLst>
            <pc:docMk/>
            <pc:sldMk cId="1941549993" sldId="2147475753"/>
            <ac:spMk id="337" creationId="{03ACCF62-08EB-B388-1665-CD5357373FEA}"/>
          </ac:spMkLst>
        </pc:spChg>
        <pc:spChg chg="mod">
          <ac:chgData name="ALHAMMADI Rayan" userId="2693ed4d-fabb-406d-a744-69ffe8ca3f4b" providerId="ADAL" clId="{FA91606B-3B24-49DC-A24C-20479DCBCA8E}" dt="2023-11-22T07:49:52.199" v="161"/>
          <ac:spMkLst>
            <pc:docMk/>
            <pc:sldMk cId="1941549993" sldId="2147475753"/>
            <ac:spMk id="338" creationId="{B675E527-33BF-31F2-747D-A46E394AF4A7}"/>
          </ac:spMkLst>
        </pc:spChg>
        <pc:spChg chg="mod">
          <ac:chgData name="ALHAMMADI Rayan" userId="2693ed4d-fabb-406d-a744-69ffe8ca3f4b" providerId="ADAL" clId="{FA91606B-3B24-49DC-A24C-20479DCBCA8E}" dt="2023-11-22T07:49:52.199" v="161"/>
          <ac:spMkLst>
            <pc:docMk/>
            <pc:sldMk cId="1941549993" sldId="2147475753"/>
            <ac:spMk id="339" creationId="{25A65D00-05A1-E836-491E-EA1D959719D5}"/>
          </ac:spMkLst>
        </pc:spChg>
        <pc:spChg chg="mod">
          <ac:chgData name="ALHAMMADI Rayan" userId="2693ed4d-fabb-406d-a744-69ffe8ca3f4b" providerId="ADAL" clId="{FA91606B-3B24-49DC-A24C-20479DCBCA8E}" dt="2023-11-22T07:49:52.199" v="161"/>
          <ac:spMkLst>
            <pc:docMk/>
            <pc:sldMk cId="1941549993" sldId="2147475753"/>
            <ac:spMk id="340" creationId="{E6EEFF4D-39F2-2A8C-EF67-92543B11D982}"/>
          </ac:spMkLst>
        </pc:spChg>
        <pc:spChg chg="mod">
          <ac:chgData name="ALHAMMADI Rayan" userId="2693ed4d-fabb-406d-a744-69ffe8ca3f4b" providerId="ADAL" clId="{FA91606B-3B24-49DC-A24C-20479DCBCA8E}" dt="2023-11-22T07:49:52.199" v="161"/>
          <ac:spMkLst>
            <pc:docMk/>
            <pc:sldMk cId="1941549993" sldId="2147475753"/>
            <ac:spMk id="341" creationId="{897B0279-99B3-113C-00D8-E9FF4AC77FFC}"/>
          </ac:spMkLst>
        </pc:spChg>
        <pc:spChg chg="mod">
          <ac:chgData name="ALHAMMADI Rayan" userId="2693ed4d-fabb-406d-a744-69ffe8ca3f4b" providerId="ADAL" clId="{FA91606B-3B24-49DC-A24C-20479DCBCA8E}" dt="2023-11-22T07:49:52.199" v="161"/>
          <ac:spMkLst>
            <pc:docMk/>
            <pc:sldMk cId="1941549993" sldId="2147475753"/>
            <ac:spMk id="342" creationId="{C3A1EF5A-EAF4-659C-CD6E-358188350457}"/>
          </ac:spMkLst>
        </pc:spChg>
        <pc:spChg chg="mod">
          <ac:chgData name="ALHAMMADI Rayan" userId="2693ed4d-fabb-406d-a744-69ffe8ca3f4b" providerId="ADAL" clId="{FA91606B-3B24-49DC-A24C-20479DCBCA8E}" dt="2023-11-22T07:49:52.199" v="161"/>
          <ac:spMkLst>
            <pc:docMk/>
            <pc:sldMk cId="1941549993" sldId="2147475753"/>
            <ac:spMk id="343" creationId="{226E5C59-41E3-4DF9-282B-1F7C6638FB4F}"/>
          </ac:spMkLst>
        </pc:spChg>
        <pc:spChg chg="mod">
          <ac:chgData name="ALHAMMADI Rayan" userId="2693ed4d-fabb-406d-a744-69ffe8ca3f4b" providerId="ADAL" clId="{FA91606B-3B24-49DC-A24C-20479DCBCA8E}" dt="2023-11-22T07:49:52.199" v="161"/>
          <ac:spMkLst>
            <pc:docMk/>
            <pc:sldMk cId="1941549993" sldId="2147475753"/>
            <ac:spMk id="344" creationId="{1B637DAB-AD90-5A61-DD8B-AD3B77153923}"/>
          </ac:spMkLst>
        </pc:spChg>
        <pc:spChg chg="mod">
          <ac:chgData name="ALHAMMADI Rayan" userId="2693ed4d-fabb-406d-a744-69ffe8ca3f4b" providerId="ADAL" clId="{FA91606B-3B24-49DC-A24C-20479DCBCA8E}" dt="2023-11-22T07:49:52.199" v="161"/>
          <ac:spMkLst>
            <pc:docMk/>
            <pc:sldMk cId="1941549993" sldId="2147475753"/>
            <ac:spMk id="345" creationId="{A7D79547-088F-1149-E4F8-9DDB0A729918}"/>
          </ac:spMkLst>
        </pc:spChg>
        <pc:spChg chg="mod">
          <ac:chgData name="ALHAMMADI Rayan" userId="2693ed4d-fabb-406d-a744-69ffe8ca3f4b" providerId="ADAL" clId="{FA91606B-3B24-49DC-A24C-20479DCBCA8E}" dt="2023-11-22T07:49:52.199" v="161"/>
          <ac:spMkLst>
            <pc:docMk/>
            <pc:sldMk cId="1941549993" sldId="2147475753"/>
            <ac:spMk id="346" creationId="{431185EC-948C-AF9A-B419-C09164D8C233}"/>
          </ac:spMkLst>
        </pc:spChg>
        <pc:spChg chg="mod">
          <ac:chgData name="ALHAMMADI Rayan" userId="2693ed4d-fabb-406d-a744-69ffe8ca3f4b" providerId="ADAL" clId="{FA91606B-3B24-49DC-A24C-20479DCBCA8E}" dt="2023-11-22T07:49:52.199" v="161"/>
          <ac:spMkLst>
            <pc:docMk/>
            <pc:sldMk cId="1941549993" sldId="2147475753"/>
            <ac:spMk id="347" creationId="{96B7FF5D-D8D0-315D-CE71-A80A594665C5}"/>
          </ac:spMkLst>
        </pc:spChg>
        <pc:spChg chg="mod">
          <ac:chgData name="ALHAMMADI Rayan" userId="2693ed4d-fabb-406d-a744-69ffe8ca3f4b" providerId="ADAL" clId="{FA91606B-3B24-49DC-A24C-20479DCBCA8E}" dt="2023-11-22T07:49:52.199" v="161"/>
          <ac:spMkLst>
            <pc:docMk/>
            <pc:sldMk cId="1941549993" sldId="2147475753"/>
            <ac:spMk id="348" creationId="{8F619B8A-236D-A7BA-349C-E7DF1749023F}"/>
          </ac:spMkLst>
        </pc:spChg>
        <pc:spChg chg="mod">
          <ac:chgData name="ALHAMMADI Rayan" userId="2693ed4d-fabb-406d-a744-69ffe8ca3f4b" providerId="ADAL" clId="{FA91606B-3B24-49DC-A24C-20479DCBCA8E}" dt="2023-11-22T07:49:52.199" v="161"/>
          <ac:spMkLst>
            <pc:docMk/>
            <pc:sldMk cId="1941549993" sldId="2147475753"/>
            <ac:spMk id="349" creationId="{46BD235E-B4A1-4658-6747-A9A19A2ECA75}"/>
          </ac:spMkLst>
        </pc:spChg>
        <pc:spChg chg="mod">
          <ac:chgData name="ALHAMMADI Rayan" userId="2693ed4d-fabb-406d-a744-69ffe8ca3f4b" providerId="ADAL" clId="{FA91606B-3B24-49DC-A24C-20479DCBCA8E}" dt="2023-11-22T07:49:52.199" v="161"/>
          <ac:spMkLst>
            <pc:docMk/>
            <pc:sldMk cId="1941549993" sldId="2147475753"/>
            <ac:spMk id="350" creationId="{62AE623F-5798-8085-6B41-6E7E3FC365F5}"/>
          </ac:spMkLst>
        </pc:spChg>
        <pc:spChg chg="mod">
          <ac:chgData name="ALHAMMADI Rayan" userId="2693ed4d-fabb-406d-a744-69ffe8ca3f4b" providerId="ADAL" clId="{FA91606B-3B24-49DC-A24C-20479DCBCA8E}" dt="2023-11-22T07:49:52.199" v="161"/>
          <ac:spMkLst>
            <pc:docMk/>
            <pc:sldMk cId="1941549993" sldId="2147475753"/>
            <ac:spMk id="351" creationId="{816D874E-AD83-9B4E-3F21-B100CA8AE2A2}"/>
          </ac:spMkLst>
        </pc:spChg>
        <pc:spChg chg="mod">
          <ac:chgData name="ALHAMMADI Rayan" userId="2693ed4d-fabb-406d-a744-69ffe8ca3f4b" providerId="ADAL" clId="{FA91606B-3B24-49DC-A24C-20479DCBCA8E}" dt="2023-11-22T07:49:52.199" v="161"/>
          <ac:spMkLst>
            <pc:docMk/>
            <pc:sldMk cId="1941549993" sldId="2147475753"/>
            <ac:spMk id="352" creationId="{CA200BD0-5B3A-EA40-DD25-BE10C8CE92D5}"/>
          </ac:spMkLst>
        </pc:spChg>
        <pc:spChg chg="mod">
          <ac:chgData name="ALHAMMADI Rayan" userId="2693ed4d-fabb-406d-a744-69ffe8ca3f4b" providerId="ADAL" clId="{FA91606B-3B24-49DC-A24C-20479DCBCA8E}" dt="2023-11-22T07:49:52.199" v="161"/>
          <ac:spMkLst>
            <pc:docMk/>
            <pc:sldMk cId="1941549993" sldId="2147475753"/>
            <ac:spMk id="353" creationId="{7D409955-8601-E8EE-A837-AD7725387492}"/>
          </ac:spMkLst>
        </pc:spChg>
        <pc:spChg chg="mod">
          <ac:chgData name="ALHAMMADI Rayan" userId="2693ed4d-fabb-406d-a744-69ffe8ca3f4b" providerId="ADAL" clId="{FA91606B-3B24-49DC-A24C-20479DCBCA8E}" dt="2023-11-22T07:49:52.199" v="161"/>
          <ac:spMkLst>
            <pc:docMk/>
            <pc:sldMk cId="1941549993" sldId="2147475753"/>
            <ac:spMk id="354" creationId="{AC06D160-E743-A155-9040-513AE793DD5E}"/>
          </ac:spMkLst>
        </pc:spChg>
        <pc:spChg chg="mod">
          <ac:chgData name="ALHAMMADI Rayan" userId="2693ed4d-fabb-406d-a744-69ffe8ca3f4b" providerId="ADAL" clId="{FA91606B-3B24-49DC-A24C-20479DCBCA8E}" dt="2023-11-22T07:49:52.199" v="161"/>
          <ac:spMkLst>
            <pc:docMk/>
            <pc:sldMk cId="1941549993" sldId="2147475753"/>
            <ac:spMk id="355" creationId="{F88EC1B9-19C9-E4A7-FE03-919EB609F9F3}"/>
          </ac:spMkLst>
        </pc:spChg>
        <pc:spChg chg="mod">
          <ac:chgData name="ALHAMMADI Rayan" userId="2693ed4d-fabb-406d-a744-69ffe8ca3f4b" providerId="ADAL" clId="{FA91606B-3B24-49DC-A24C-20479DCBCA8E}" dt="2023-11-22T07:49:52.199" v="161"/>
          <ac:spMkLst>
            <pc:docMk/>
            <pc:sldMk cId="1941549993" sldId="2147475753"/>
            <ac:spMk id="356" creationId="{39F61F54-ED21-E984-71EF-4428D3EEB4B5}"/>
          </ac:spMkLst>
        </pc:spChg>
        <pc:spChg chg="mod">
          <ac:chgData name="ALHAMMADI Rayan" userId="2693ed4d-fabb-406d-a744-69ffe8ca3f4b" providerId="ADAL" clId="{FA91606B-3B24-49DC-A24C-20479DCBCA8E}" dt="2023-11-22T07:49:52.199" v="161"/>
          <ac:spMkLst>
            <pc:docMk/>
            <pc:sldMk cId="1941549993" sldId="2147475753"/>
            <ac:spMk id="357" creationId="{74B75F93-2B97-70B4-FD85-BF34317C3CCD}"/>
          </ac:spMkLst>
        </pc:spChg>
        <pc:spChg chg="mod">
          <ac:chgData name="ALHAMMADI Rayan" userId="2693ed4d-fabb-406d-a744-69ffe8ca3f4b" providerId="ADAL" clId="{FA91606B-3B24-49DC-A24C-20479DCBCA8E}" dt="2023-11-22T07:49:52.199" v="161"/>
          <ac:spMkLst>
            <pc:docMk/>
            <pc:sldMk cId="1941549993" sldId="2147475753"/>
            <ac:spMk id="358" creationId="{437FCBF9-503B-DA78-43DD-10080A5A74A8}"/>
          </ac:spMkLst>
        </pc:spChg>
        <pc:spChg chg="mod">
          <ac:chgData name="ALHAMMADI Rayan" userId="2693ed4d-fabb-406d-a744-69ffe8ca3f4b" providerId="ADAL" clId="{FA91606B-3B24-49DC-A24C-20479DCBCA8E}" dt="2023-11-22T07:49:52.199" v="161"/>
          <ac:spMkLst>
            <pc:docMk/>
            <pc:sldMk cId="1941549993" sldId="2147475753"/>
            <ac:spMk id="359" creationId="{53080725-FB8C-686B-804B-D9FBBB26A7A8}"/>
          </ac:spMkLst>
        </pc:spChg>
        <pc:spChg chg="mod">
          <ac:chgData name="ALHAMMADI Rayan" userId="2693ed4d-fabb-406d-a744-69ffe8ca3f4b" providerId="ADAL" clId="{FA91606B-3B24-49DC-A24C-20479DCBCA8E}" dt="2023-11-22T07:49:52.199" v="161"/>
          <ac:spMkLst>
            <pc:docMk/>
            <pc:sldMk cId="1941549993" sldId="2147475753"/>
            <ac:spMk id="360" creationId="{A0803CA9-A277-B588-C696-A49D2C31C402}"/>
          </ac:spMkLst>
        </pc:spChg>
        <pc:spChg chg="mod">
          <ac:chgData name="ALHAMMADI Rayan" userId="2693ed4d-fabb-406d-a744-69ffe8ca3f4b" providerId="ADAL" clId="{FA91606B-3B24-49DC-A24C-20479DCBCA8E}" dt="2023-11-22T07:49:52.199" v="161"/>
          <ac:spMkLst>
            <pc:docMk/>
            <pc:sldMk cId="1941549993" sldId="2147475753"/>
            <ac:spMk id="361" creationId="{079420FA-E36D-BDA6-F56F-433B5182734C}"/>
          </ac:spMkLst>
        </pc:spChg>
        <pc:spChg chg="mod">
          <ac:chgData name="ALHAMMADI Rayan" userId="2693ed4d-fabb-406d-a744-69ffe8ca3f4b" providerId="ADAL" clId="{FA91606B-3B24-49DC-A24C-20479DCBCA8E}" dt="2023-11-22T07:49:52.199" v="161"/>
          <ac:spMkLst>
            <pc:docMk/>
            <pc:sldMk cId="1941549993" sldId="2147475753"/>
            <ac:spMk id="362" creationId="{7AE49440-7D40-7151-72C9-4B4B11D4CA6B}"/>
          </ac:spMkLst>
        </pc:spChg>
        <pc:spChg chg="mod">
          <ac:chgData name="ALHAMMADI Rayan" userId="2693ed4d-fabb-406d-a744-69ffe8ca3f4b" providerId="ADAL" clId="{FA91606B-3B24-49DC-A24C-20479DCBCA8E}" dt="2023-11-22T07:49:52.199" v="161"/>
          <ac:spMkLst>
            <pc:docMk/>
            <pc:sldMk cId="1941549993" sldId="2147475753"/>
            <ac:spMk id="363" creationId="{9672811B-3E86-6D25-F485-C78EABD77984}"/>
          </ac:spMkLst>
        </pc:spChg>
        <pc:spChg chg="mod">
          <ac:chgData name="ALHAMMADI Rayan" userId="2693ed4d-fabb-406d-a744-69ffe8ca3f4b" providerId="ADAL" clId="{FA91606B-3B24-49DC-A24C-20479DCBCA8E}" dt="2023-11-22T07:49:52.199" v="161"/>
          <ac:spMkLst>
            <pc:docMk/>
            <pc:sldMk cId="1941549993" sldId="2147475753"/>
            <ac:spMk id="364" creationId="{58C4676D-518E-C913-98FB-56C1CDD5440E}"/>
          </ac:spMkLst>
        </pc:spChg>
        <pc:spChg chg="mod">
          <ac:chgData name="ALHAMMADI Rayan" userId="2693ed4d-fabb-406d-a744-69ffe8ca3f4b" providerId="ADAL" clId="{FA91606B-3B24-49DC-A24C-20479DCBCA8E}" dt="2023-11-22T07:49:52.199" v="161"/>
          <ac:spMkLst>
            <pc:docMk/>
            <pc:sldMk cId="1941549993" sldId="2147475753"/>
            <ac:spMk id="365" creationId="{CCA68655-D179-9254-8667-63BCC99A6A86}"/>
          </ac:spMkLst>
        </pc:spChg>
        <pc:spChg chg="mod">
          <ac:chgData name="ALHAMMADI Rayan" userId="2693ed4d-fabb-406d-a744-69ffe8ca3f4b" providerId="ADAL" clId="{FA91606B-3B24-49DC-A24C-20479DCBCA8E}" dt="2023-11-22T07:49:52.199" v="161"/>
          <ac:spMkLst>
            <pc:docMk/>
            <pc:sldMk cId="1941549993" sldId="2147475753"/>
            <ac:spMk id="366" creationId="{21481755-E756-2C52-9936-D61AF6059984}"/>
          </ac:spMkLst>
        </pc:spChg>
        <pc:spChg chg="mod">
          <ac:chgData name="ALHAMMADI Rayan" userId="2693ed4d-fabb-406d-a744-69ffe8ca3f4b" providerId="ADAL" clId="{FA91606B-3B24-49DC-A24C-20479DCBCA8E}" dt="2023-11-22T07:49:52.199" v="161"/>
          <ac:spMkLst>
            <pc:docMk/>
            <pc:sldMk cId="1941549993" sldId="2147475753"/>
            <ac:spMk id="367" creationId="{DDB95DD5-F54A-7AFA-B6E2-35C0FE263BEA}"/>
          </ac:spMkLst>
        </pc:spChg>
        <pc:spChg chg="mod">
          <ac:chgData name="ALHAMMADI Rayan" userId="2693ed4d-fabb-406d-a744-69ffe8ca3f4b" providerId="ADAL" clId="{FA91606B-3B24-49DC-A24C-20479DCBCA8E}" dt="2023-11-22T07:49:52.199" v="161"/>
          <ac:spMkLst>
            <pc:docMk/>
            <pc:sldMk cId="1941549993" sldId="2147475753"/>
            <ac:spMk id="368" creationId="{93A9D561-54D3-47FD-F457-9210E41E6C8D}"/>
          </ac:spMkLst>
        </pc:spChg>
        <pc:spChg chg="mod">
          <ac:chgData name="ALHAMMADI Rayan" userId="2693ed4d-fabb-406d-a744-69ffe8ca3f4b" providerId="ADAL" clId="{FA91606B-3B24-49DC-A24C-20479DCBCA8E}" dt="2023-11-22T07:49:52.199" v="161"/>
          <ac:spMkLst>
            <pc:docMk/>
            <pc:sldMk cId="1941549993" sldId="2147475753"/>
            <ac:spMk id="369" creationId="{C37F671D-B9DC-D5CB-A33F-70A83CB288A1}"/>
          </ac:spMkLst>
        </pc:spChg>
        <pc:spChg chg="mod">
          <ac:chgData name="ALHAMMADI Rayan" userId="2693ed4d-fabb-406d-a744-69ffe8ca3f4b" providerId="ADAL" clId="{FA91606B-3B24-49DC-A24C-20479DCBCA8E}" dt="2023-11-22T07:49:52.199" v="161"/>
          <ac:spMkLst>
            <pc:docMk/>
            <pc:sldMk cId="1941549993" sldId="2147475753"/>
            <ac:spMk id="370" creationId="{B31488A8-5894-75E2-836F-7E4AB2108241}"/>
          </ac:spMkLst>
        </pc:spChg>
        <pc:spChg chg="mod">
          <ac:chgData name="ALHAMMADI Rayan" userId="2693ed4d-fabb-406d-a744-69ffe8ca3f4b" providerId="ADAL" clId="{FA91606B-3B24-49DC-A24C-20479DCBCA8E}" dt="2023-11-22T07:49:52.199" v="161"/>
          <ac:spMkLst>
            <pc:docMk/>
            <pc:sldMk cId="1941549993" sldId="2147475753"/>
            <ac:spMk id="371" creationId="{50A69AB0-6243-2804-787D-D1D1D3D3D2A1}"/>
          </ac:spMkLst>
        </pc:spChg>
        <pc:spChg chg="mod">
          <ac:chgData name="ALHAMMADI Rayan" userId="2693ed4d-fabb-406d-a744-69ffe8ca3f4b" providerId="ADAL" clId="{FA91606B-3B24-49DC-A24C-20479DCBCA8E}" dt="2023-11-22T07:49:52.199" v="161"/>
          <ac:spMkLst>
            <pc:docMk/>
            <pc:sldMk cId="1941549993" sldId="2147475753"/>
            <ac:spMk id="372" creationId="{F99C7002-7E28-F093-1CFF-FC99D93E101C}"/>
          </ac:spMkLst>
        </pc:spChg>
        <pc:spChg chg="mod">
          <ac:chgData name="ALHAMMADI Rayan" userId="2693ed4d-fabb-406d-a744-69ffe8ca3f4b" providerId="ADAL" clId="{FA91606B-3B24-49DC-A24C-20479DCBCA8E}" dt="2023-11-22T07:49:52.199" v="161"/>
          <ac:spMkLst>
            <pc:docMk/>
            <pc:sldMk cId="1941549993" sldId="2147475753"/>
            <ac:spMk id="373" creationId="{72DF424F-B81F-6A81-2EE8-2B2BAF96B9FB}"/>
          </ac:spMkLst>
        </pc:spChg>
        <pc:spChg chg="mod">
          <ac:chgData name="ALHAMMADI Rayan" userId="2693ed4d-fabb-406d-a744-69ffe8ca3f4b" providerId="ADAL" clId="{FA91606B-3B24-49DC-A24C-20479DCBCA8E}" dt="2023-11-22T07:49:52.199" v="161"/>
          <ac:spMkLst>
            <pc:docMk/>
            <pc:sldMk cId="1941549993" sldId="2147475753"/>
            <ac:spMk id="374" creationId="{8910FE0D-D5E0-DF97-558B-91755A055BF6}"/>
          </ac:spMkLst>
        </pc:spChg>
        <pc:spChg chg="mod">
          <ac:chgData name="ALHAMMADI Rayan" userId="2693ed4d-fabb-406d-a744-69ffe8ca3f4b" providerId="ADAL" clId="{FA91606B-3B24-49DC-A24C-20479DCBCA8E}" dt="2023-11-22T07:49:52.199" v="161"/>
          <ac:spMkLst>
            <pc:docMk/>
            <pc:sldMk cId="1941549993" sldId="2147475753"/>
            <ac:spMk id="375" creationId="{FE62C27D-FBD4-1523-F6F2-08AB11351A29}"/>
          </ac:spMkLst>
        </pc:spChg>
        <pc:spChg chg="mod">
          <ac:chgData name="ALHAMMADI Rayan" userId="2693ed4d-fabb-406d-a744-69ffe8ca3f4b" providerId="ADAL" clId="{FA91606B-3B24-49DC-A24C-20479DCBCA8E}" dt="2023-11-22T07:49:52.199" v="161"/>
          <ac:spMkLst>
            <pc:docMk/>
            <pc:sldMk cId="1941549993" sldId="2147475753"/>
            <ac:spMk id="376" creationId="{F1E3FC75-48E5-D8AD-CDFF-6FEFCF629D4C}"/>
          </ac:spMkLst>
        </pc:spChg>
        <pc:spChg chg="mod">
          <ac:chgData name="ALHAMMADI Rayan" userId="2693ed4d-fabb-406d-a744-69ffe8ca3f4b" providerId="ADAL" clId="{FA91606B-3B24-49DC-A24C-20479DCBCA8E}" dt="2023-11-22T07:49:52.199" v="161"/>
          <ac:spMkLst>
            <pc:docMk/>
            <pc:sldMk cId="1941549993" sldId="2147475753"/>
            <ac:spMk id="377" creationId="{5C46A488-ADBD-B23B-14FE-A24AE8326609}"/>
          </ac:spMkLst>
        </pc:spChg>
        <pc:spChg chg="mod">
          <ac:chgData name="ALHAMMADI Rayan" userId="2693ed4d-fabb-406d-a744-69ffe8ca3f4b" providerId="ADAL" clId="{FA91606B-3B24-49DC-A24C-20479DCBCA8E}" dt="2023-11-22T07:49:52.199" v="161"/>
          <ac:spMkLst>
            <pc:docMk/>
            <pc:sldMk cId="1941549993" sldId="2147475753"/>
            <ac:spMk id="378" creationId="{14689846-1E6A-99AA-BD1B-4413B513A244}"/>
          </ac:spMkLst>
        </pc:spChg>
        <pc:spChg chg="mod">
          <ac:chgData name="ALHAMMADI Rayan" userId="2693ed4d-fabb-406d-a744-69ffe8ca3f4b" providerId="ADAL" clId="{FA91606B-3B24-49DC-A24C-20479DCBCA8E}" dt="2023-11-22T07:49:52.199" v="161"/>
          <ac:spMkLst>
            <pc:docMk/>
            <pc:sldMk cId="1941549993" sldId="2147475753"/>
            <ac:spMk id="379" creationId="{A0657287-BE73-AB50-88EC-0D45AE090574}"/>
          </ac:spMkLst>
        </pc:spChg>
        <pc:spChg chg="mod">
          <ac:chgData name="ALHAMMADI Rayan" userId="2693ed4d-fabb-406d-a744-69ffe8ca3f4b" providerId="ADAL" clId="{FA91606B-3B24-49DC-A24C-20479DCBCA8E}" dt="2023-11-22T07:49:52.199" v="161"/>
          <ac:spMkLst>
            <pc:docMk/>
            <pc:sldMk cId="1941549993" sldId="2147475753"/>
            <ac:spMk id="380" creationId="{EA074F7E-57C8-4BE5-0346-7BFC084B1A12}"/>
          </ac:spMkLst>
        </pc:spChg>
        <pc:spChg chg="mod">
          <ac:chgData name="ALHAMMADI Rayan" userId="2693ed4d-fabb-406d-a744-69ffe8ca3f4b" providerId="ADAL" clId="{FA91606B-3B24-49DC-A24C-20479DCBCA8E}" dt="2023-11-22T07:49:52.199" v="161"/>
          <ac:spMkLst>
            <pc:docMk/>
            <pc:sldMk cId="1941549993" sldId="2147475753"/>
            <ac:spMk id="381" creationId="{43B4EB00-EBCA-C8B9-4389-D748093AFD4D}"/>
          </ac:spMkLst>
        </pc:spChg>
        <pc:spChg chg="mod">
          <ac:chgData name="ALHAMMADI Rayan" userId="2693ed4d-fabb-406d-a744-69ffe8ca3f4b" providerId="ADAL" clId="{FA91606B-3B24-49DC-A24C-20479DCBCA8E}" dt="2023-11-22T07:49:52.199" v="161"/>
          <ac:spMkLst>
            <pc:docMk/>
            <pc:sldMk cId="1941549993" sldId="2147475753"/>
            <ac:spMk id="382" creationId="{DC7D7568-0229-ECFF-4164-C9B94A899FC1}"/>
          </ac:spMkLst>
        </pc:spChg>
        <pc:spChg chg="mod">
          <ac:chgData name="ALHAMMADI Rayan" userId="2693ed4d-fabb-406d-a744-69ffe8ca3f4b" providerId="ADAL" clId="{FA91606B-3B24-49DC-A24C-20479DCBCA8E}" dt="2023-11-22T07:49:52.199" v="161"/>
          <ac:spMkLst>
            <pc:docMk/>
            <pc:sldMk cId="1941549993" sldId="2147475753"/>
            <ac:spMk id="383" creationId="{090AC978-36D0-F627-F1F6-041C94A1181B}"/>
          </ac:spMkLst>
        </pc:spChg>
        <pc:spChg chg="mod">
          <ac:chgData name="ALHAMMADI Rayan" userId="2693ed4d-fabb-406d-a744-69ffe8ca3f4b" providerId="ADAL" clId="{FA91606B-3B24-49DC-A24C-20479DCBCA8E}" dt="2023-11-22T07:49:52.199" v="161"/>
          <ac:spMkLst>
            <pc:docMk/>
            <pc:sldMk cId="1941549993" sldId="2147475753"/>
            <ac:spMk id="384" creationId="{3F5CA6BD-36F4-A474-C8EE-A6C84E9059E6}"/>
          </ac:spMkLst>
        </pc:spChg>
        <pc:spChg chg="mod">
          <ac:chgData name="ALHAMMADI Rayan" userId="2693ed4d-fabb-406d-a744-69ffe8ca3f4b" providerId="ADAL" clId="{FA91606B-3B24-49DC-A24C-20479DCBCA8E}" dt="2023-11-22T07:49:52.199" v="161"/>
          <ac:spMkLst>
            <pc:docMk/>
            <pc:sldMk cId="1941549993" sldId="2147475753"/>
            <ac:spMk id="385" creationId="{557711D0-7A92-2189-BB20-BAD974E28B4C}"/>
          </ac:spMkLst>
        </pc:spChg>
        <pc:spChg chg="mod">
          <ac:chgData name="ALHAMMADI Rayan" userId="2693ed4d-fabb-406d-a744-69ffe8ca3f4b" providerId="ADAL" clId="{FA91606B-3B24-49DC-A24C-20479DCBCA8E}" dt="2023-11-22T07:49:52.199" v="161"/>
          <ac:spMkLst>
            <pc:docMk/>
            <pc:sldMk cId="1941549993" sldId="2147475753"/>
            <ac:spMk id="386" creationId="{C485E119-5634-0009-2243-C345D8A5E16C}"/>
          </ac:spMkLst>
        </pc:spChg>
        <pc:spChg chg="mod">
          <ac:chgData name="ALHAMMADI Rayan" userId="2693ed4d-fabb-406d-a744-69ffe8ca3f4b" providerId="ADAL" clId="{FA91606B-3B24-49DC-A24C-20479DCBCA8E}" dt="2023-11-22T07:49:52.199" v="161"/>
          <ac:spMkLst>
            <pc:docMk/>
            <pc:sldMk cId="1941549993" sldId="2147475753"/>
            <ac:spMk id="387" creationId="{EF82E957-AA02-DE45-3717-3BECD0729545}"/>
          </ac:spMkLst>
        </pc:spChg>
        <pc:spChg chg="mod">
          <ac:chgData name="ALHAMMADI Rayan" userId="2693ed4d-fabb-406d-a744-69ffe8ca3f4b" providerId="ADAL" clId="{FA91606B-3B24-49DC-A24C-20479DCBCA8E}" dt="2023-11-22T07:49:52.199" v="161"/>
          <ac:spMkLst>
            <pc:docMk/>
            <pc:sldMk cId="1941549993" sldId="2147475753"/>
            <ac:spMk id="388" creationId="{BFBE60E6-8D57-2BDD-EEC3-646DBEA2BB60}"/>
          </ac:spMkLst>
        </pc:spChg>
        <pc:spChg chg="mod">
          <ac:chgData name="ALHAMMADI Rayan" userId="2693ed4d-fabb-406d-a744-69ffe8ca3f4b" providerId="ADAL" clId="{FA91606B-3B24-49DC-A24C-20479DCBCA8E}" dt="2023-11-22T07:49:52.199" v="161"/>
          <ac:spMkLst>
            <pc:docMk/>
            <pc:sldMk cId="1941549993" sldId="2147475753"/>
            <ac:spMk id="389" creationId="{41D737DD-061A-C75F-2F08-DF59ECDF2671}"/>
          </ac:spMkLst>
        </pc:spChg>
        <pc:spChg chg="mod">
          <ac:chgData name="ALHAMMADI Rayan" userId="2693ed4d-fabb-406d-a744-69ffe8ca3f4b" providerId="ADAL" clId="{FA91606B-3B24-49DC-A24C-20479DCBCA8E}" dt="2023-11-22T07:49:52.199" v="161"/>
          <ac:spMkLst>
            <pc:docMk/>
            <pc:sldMk cId="1941549993" sldId="2147475753"/>
            <ac:spMk id="390" creationId="{FD34A251-88ED-C9E9-95C0-5BC08C362553}"/>
          </ac:spMkLst>
        </pc:spChg>
        <pc:spChg chg="mod">
          <ac:chgData name="ALHAMMADI Rayan" userId="2693ed4d-fabb-406d-a744-69ffe8ca3f4b" providerId="ADAL" clId="{FA91606B-3B24-49DC-A24C-20479DCBCA8E}" dt="2023-11-22T07:49:52.199" v="161"/>
          <ac:spMkLst>
            <pc:docMk/>
            <pc:sldMk cId="1941549993" sldId="2147475753"/>
            <ac:spMk id="391" creationId="{AFC9EAC0-4645-3A2B-8E1C-61794C38BCE4}"/>
          </ac:spMkLst>
        </pc:spChg>
        <pc:spChg chg="mod">
          <ac:chgData name="ALHAMMADI Rayan" userId="2693ed4d-fabb-406d-a744-69ffe8ca3f4b" providerId="ADAL" clId="{FA91606B-3B24-49DC-A24C-20479DCBCA8E}" dt="2023-11-22T07:49:52.199" v="161"/>
          <ac:spMkLst>
            <pc:docMk/>
            <pc:sldMk cId="1941549993" sldId="2147475753"/>
            <ac:spMk id="392" creationId="{A284403E-CCF4-0DE2-A77C-F7446F1D4EDF}"/>
          </ac:spMkLst>
        </pc:spChg>
        <pc:spChg chg="mod">
          <ac:chgData name="ALHAMMADI Rayan" userId="2693ed4d-fabb-406d-a744-69ffe8ca3f4b" providerId="ADAL" clId="{FA91606B-3B24-49DC-A24C-20479DCBCA8E}" dt="2023-11-22T07:49:52.199" v="161"/>
          <ac:spMkLst>
            <pc:docMk/>
            <pc:sldMk cId="1941549993" sldId="2147475753"/>
            <ac:spMk id="393" creationId="{EB49C868-6A74-FBEB-87AB-1ECADEF5B059}"/>
          </ac:spMkLst>
        </pc:spChg>
        <pc:spChg chg="mod">
          <ac:chgData name="ALHAMMADI Rayan" userId="2693ed4d-fabb-406d-a744-69ffe8ca3f4b" providerId="ADAL" clId="{FA91606B-3B24-49DC-A24C-20479DCBCA8E}" dt="2023-11-22T07:49:52.199" v="161"/>
          <ac:spMkLst>
            <pc:docMk/>
            <pc:sldMk cId="1941549993" sldId="2147475753"/>
            <ac:spMk id="394" creationId="{C3482729-3E99-063E-84FB-BA08B82A9B13}"/>
          </ac:spMkLst>
        </pc:spChg>
        <pc:spChg chg="mod">
          <ac:chgData name="ALHAMMADI Rayan" userId="2693ed4d-fabb-406d-a744-69ffe8ca3f4b" providerId="ADAL" clId="{FA91606B-3B24-49DC-A24C-20479DCBCA8E}" dt="2023-11-22T07:49:52.199" v="161"/>
          <ac:spMkLst>
            <pc:docMk/>
            <pc:sldMk cId="1941549993" sldId="2147475753"/>
            <ac:spMk id="395" creationId="{D17CF9E0-A165-07AB-9F15-E7EDCCC9E783}"/>
          </ac:spMkLst>
        </pc:spChg>
        <pc:spChg chg="mod">
          <ac:chgData name="ALHAMMADI Rayan" userId="2693ed4d-fabb-406d-a744-69ffe8ca3f4b" providerId="ADAL" clId="{FA91606B-3B24-49DC-A24C-20479DCBCA8E}" dt="2023-11-22T07:49:52.199" v="161"/>
          <ac:spMkLst>
            <pc:docMk/>
            <pc:sldMk cId="1941549993" sldId="2147475753"/>
            <ac:spMk id="396" creationId="{997D1E0F-353A-7B6F-EECF-CC4F14696A1D}"/>
          </ac:spMkLst>
        </pc:spChg>
        <pc:spChg chg="mod">
          <ac:chgData name="ALHAMMADI Rayan" userId="2693ed4d-fabb-406d-a744-69ffe8ca3f4b" providerId="ADAL" clId="{FA91606B-3B24-49DC-A24C-20479DCBCA8E}" dt="2023-11-22T07:49:52.199" v="161"/>
          <ac:spMkLst>
            <pc:docMk/>
            <pc:sldMk cId="1941549993" sldId="2147475753"/>
            <ac:spMk id="397" creationId="{FF934061-D2CA-E5D2-FEB2-D74806E4042C}"/>
          </ac:spMkLst>
        </pc:spChg>
        <pc:spChg chg="mod">
          <ac:chgData name="ALHAMMADI Rayan" userId="2693ed4d-fabb-406d-a744-69ffe8ca3f4b" providerId="ADAL" clId="{FA91606B-3B24-49DC-A24C-20479DCBCA8E}" dt="2023-11-22T07:49:52.199" v="161"/>
          <ac:spMkLst>
            <pc:docMk/>
            <pc:sldMk cId="1941549993" sldId="2147475753"/>
            <ac:spMk id="398" creationId="{D65C0D27-4C04-276A-AA1C-51F2981BC1EE}"/>
          </ac:spMkLst>
        </pc:spChg>
        <pc:spChg chg="mod">
          <ac:chgData name="ALHAMMADI Rayan" userId="2693ed4d-fabb-406d-a744-69ffe8ca3f4b" providerId="ADAL" clId="{FA91606B-3B24-49DC-A24C-20479DCBCA8E}" dt="2023-11-22T07:49:52.199" v="161"/>
          <ac:spMkLst>
            <pc:docMk/>
            <pc:sldMk cId="1941549993" sldId="2147475753"/>
            <ac:spMk id="399" creationId="{524880B9-C62E-470A-B4C2-E61C5F2CBCD9}"/>
          </ac:spMkLst>
        </pc:spChg>
        <pc:spChg chg="mod">
          <ac:chgData name="ALHAMMADI Rayan" userId="2693ed4d-fabb-406d-a744-69ffe8ca3f4b" providerId="ADAL" clId="{FA91606B-3B24-49DC-A24C-20479DCBCA8E}" dt="2023-11-22T07:49:52.199" v="161"/>
          <ac:spMkLst>
            <pc:docMk/>
            <pc:sldMk cId="1941549993" sldId="2147475753"/>
            <ac:spMk id="400" creationId="{2F46DC80-E4BD-2D83-FA31-B627B62A221A}"/>
          </ac:spMkLst>
        </pc:spChg>
        <pc:spChg chg="mod">
          <ac:chgData name="ALHAMMADI Rayan" userId="2693ed4d-fabb-406d-a744-69ffe8ca3f4b" providerId="ADAL" clId="{FA91606B-3B24-49DC-A24C-20479DCBCA8E}" dt="2023-11-22T07:49:52.199" v="161"/>
          <ac:spMkLst>
            <pc:docMk/>
            <pc:sldMk cId="1941549993" sldId="2147475753"/>
            <ac:spMk id="401" creationId="{F7994870-D0B0-3C92-5136-B960F9B510DC}"/>
          </ac:spMkLst>
        </pc:spChg>
        <pc:spChg chg="mod">
          <ac:chgData name="ALHAMMADI Rayan" userId="2693ed4d-fabb-406d-a744-69ffe8ca3f4b" providerId="ADAL" clId="{FA91606B-3B24-49DC-A24C-20479DCBCA8E}" dt="2023-11-22T07:49:52.199" v="161"/>
          <ac:spMkLst>
            <pc:docMk/>
            <pc:sldMk cId="1941549993" sldId="2147475753"/>
            <ac:spMk id="402" creationId="{166656DA-32E3-5CB2-2C99-1CA52083E553}"/>
          </ac:spMkLst>
        </pc:spChg>
        <pc:spChg chg="mod">
          <ac:chgData name="ALHAMMADI Rayan" userId="2693ed4d-fabb-406d-a744-69ffe8ca3f4b" providerId="ADAL" clId="{FA91606B-3B24-49DC-A24C-20479DCBCA8E}" dt="2023-11-22T07:49:52.199" v="161"/>
          <ac:spMkLst>
            <pc:docMk/>
            <pc:sldMk cId="1941549993" sldId="2147475753"/>
            <ac:spMk id="403" creationId="{2E16A5B1-4510-9749-1365-A7CBF3FFCE94}"/>
          </ac:spMkLst>
        </pc:spChg>
        <pc:spChg chg="mod">
          <ac:chgData name="ALHAMMADI Rayan" userId="2693ed4d-fabb-406d-a744-69ffe8ca3f4b" providerId="ADAL" clId="{FA91606B-3B24-49DC-A24C-20479DCBCA8E}" dt="2023-11-22T07:49:52.199" v="161"/>
          <ac:spMkLst>
            <pc:docMk/>
            <pc:sldMk cId="1941549993" sldId="2147475753"/>
            <ac:spMk id="404" creationId="{39B515EC-988E-5DBC-7CF4-0F807B427836}"/>
          </ac:spMkLst>
        </pc:spChg>
        <pc:spChg chg="mod">
          <ac:chgData name="ALHAMMADI Rayan" userId="2693ed4d-fabb-406d-a744-69ffe8ca3f4b" providerId="ADAL" clId="{FA91606B-3B24-49DC-A24C-20479DCBCA8E}" dt="2023-11-22T07:49:52.199" v="161"/>
          <ac:spMkLst>
            <pc:docMk/>
            <pc:sldMk cId="1941549993" sldId="2147475753"/>
            <ac:spMk id="405" creationId="{A838B419-6218-42D9-824E-7950085A5BF8}"/>
          </ac:spMkLst>
        </pc:spChg>
        <pc:spChg chg="mod">
          <ac:chgData name="ALHAMMADI Rayan" userId="2693ed4d-fabb-406d-a744-69ffe8ca3f4b" providerId="ADAL" clId="{FA91606B-3B24-49DC-A24C-20479DCBCA8E}" dt="2023-11-22T07:49:52.199" v="161"/>
          <ac:spMkLst>
            <pc:docMk/>
            <pc:sldMk cId="1941549993" sldId="2147475753"/>
            <ac:spMk id="406" creationId="{055D1323-C589-9D6D-7C95-A6EF22993B6B}"/>
          </ac:spMkLst>
        </pc:spChg>
        <pc:spChg chg="mod">
          <ac:chgData name="ALHAMMADI Rayan" userId="2693ed4d-fabb-406d-a744-69ffe8ca3f4b" providerId="ADAL" clId="{FA91606B-3B24-49DC-A24C-20479DCBCA8E}" dt="2023-11-22T07:49:52.199" v="161"/>
          <ac:spMkLst>
            <pc:docMk/>
            <pc:sldMk cId="1941549993" sldId="2147475753"/>
            <ac:spMk id="407" creationId="{A9F3B3BE-3CA2-A871-B6B1-51AF43B95236}"/>
          </ac:spMkLst>
        </pc:spChg>
        <pc:spChg chg="mod">
          <ac:chgData name="ALHAMMADI Rayan" userId="2693ed4d-fabb-406d-a744-69ffe8ca3f4b" providerId="ADAL" clId="{FA91606B-3B24-49DC-A24C-20479DCBCA8E}" dt="2023-11-22T07:49:52.199" v="161"/>
          <ac:spMkLst>
            <pc:docMk/>
            <pc:sldMk cId="1941549993" sldId="2147475753"/>
            <ac:spMk id="408" creationId="{63B2B721-F3F0-E689-2B4A-04D1C8AC6A1E}"/>
          </ac:spMkLst>
        </pc:spChg>
        <pc:spChg chg="mod">
          <ac:chgData name="ALHAMMADI Rayan" userId="2693ed4d-fabb-406d-a744-69ffe8ca3f4b" providerId="ADAL" clId="{FA91606B-3B24-49DC-A24C-20479DCBCA8E}" dt="2023-11-22T07:49:52.199" v="161"/>
          <ac:spMkLst>
            <pc:docMk/>
            <pc:sldMk cId="1941549993" sldId="2147475753"/>
            <ac:spMk id="409" creationId="{2229C842-B064-5071-F4A5-C2C1E9CAEE59}"/>
          </ac:spMkLst>
        </pc:spChg>
        <pc:spChg chg="mod">
          <ac:chgData name="ALHAMMADI Rayan" userId="2693ed4d-fabb-406d-a744-69ffe8ca3f4b" providerId="ADAL" clId="{FA91606B-3B24-49DC-A24C-20479DCBCA8E}" dt="2023-11-22T07:49:52.199" v="161"/>
          <ac:spMkLst>
            <pc:docMk/>
            <pc:sldMk cId="1941549993" sldId="2147475753"/>
            <ac:spMk id="410" creationId="{6E233F10-A72C-AF72-AE7C-25B15EFB1540}"/>
          </ac:spMkLst>
        </pc:spChg>
        <pc:spChg chg="mod">
          <ac:chgData name="ALHAMMADI Rayan" userId="2693ed4d-fabb-406d-a744-69ffe8ca3f4b" providerId="ADAL" clId="{FA91606B-3B24-49DC-A24C-20479DCBCA8E}" dt="2023-11-22T07:49:52.199" v="161"/>
          <ac:spMkLst>
            <pc:docMk/>
            <pc:sldMk cId="1941549993" sldId="2147475753"/>
            <ac:spMk id="411" creationId="{B92FD693-B423-98C3-284C-302159A0DD9B}"/>
          </ac:spMkLst>
        </pc:spChg>
        <pc:spChg chg="mod">
          <ac:chgData name="ALHAMMADI Rayan" userId="2693ed4d-fabb-406d-a744-69ffe8ca3f4b" providerId="ADAL" clId="{FA91606B-3B24-49DC-A24C-20479DCBCA8E}" dt="2023-11-22T07:49:52.199" v="161"/>
          <ac:spMkLst>
            <pc:docMk/>
            <pc:sldMk cId="1941549993" sldId="2147475753"/>
            <ac:spMk id="412" creationId="{5572BFC1-0EA1-9301-D151-D425F5A29287}"/>
          </ac:spMkLst>
        </pc:spChg>
        <pc:spChg chg="mod">
          <ac:chgData name="ALHAMMADI Rayan" userId="2693ed4d-fabb-406d-a744-69ffe8ca3f4b" providerId="ADAL" clId="{FA91606B-3B24-49DC-A24C-20479DCBCA8E}" dt="2023-11-22T07:49:52.199" v="161"/>
          <ac:spMkLst>
            <pc:docMk/>
            <pc:sldMk cId="1941549993" sldId="2147475753"/>
            <ac:spMk id="413" creationId="{3F1FEBFD-DFDF-87A4-B8ED-BB61C2130B08}"/>
          </ac:spMkLst>
        </pc:spChg>
        <pc:spChg chg="mod">
          <ac:chgData name="ALHAMMADI Rayan" userId="2693ed4d-fabb-406d-a744-69ffe8ca3f4b" providerId="ADAL" clId="{FA91606B-3B24-49DC-A24C-20479DCBCA8E}" dt="2023-11-22T07:49:52.199" v="161"/>
          <ac:spMkLst>
            <pc:docMk/>
            <pc:sldMk cId="1941549993" sldId="2147475753"/>
            <ac:spMk id="414" creationId="{2E3B1414-2438-0644-72E6-2EAA4DB82069}"/>
          </ac:spMkLst>
        </pc:spChg>
        <pc:spChg chg="mod">
          <ac:chgData name="ALHAMMADI Rayan" userId="2693ed4d-fabb-406d-a744-69ffe8ca3f4b" providerId="ADAL" clId="{FA91606B-3B24-49DC-A24C-20479DCBCA8E}" dt="2023-11-22T07:49:52.199" v="161"/>
          <ac:spMkLst>
            <pc:docMk/>
            <pc:sldMk cId="1941549993" sldId="2147475753"/>
            <ac:spMk id="415" creationId="{665126AE-F935-4BDB-61B7-AEBCD4A09C9B}"/>
          </ac:spMkLst>
        </pc:spChg>
        <pc:spChg chg="mod">
          <ac:chgData name="ALHAMMADI Rayan" userId="2693ed4d-fabb-406d-a744-69ffe8ca3f4b" providerId="ADAL" clId="{FA91606B-3B24-49DC-A24C-20479DCBCA8E}" dt="2023-11-22T07:49:52.199" v="161"/>
          <ac:spMkLst>
            <pc:docMk/>
            <pc:sldMk cId="1941549993" sldId="2147475753"/>
            <ac:spMk id="416" creationId="{6AE2EA71-F25F-3617-8F3F-5A6DE0718E1A}"/>
          </ac:spMkLst>
        </pc:spChg>
        <pc:spChg chg="mod">
          <ac:chgData name="ALHAMMADI Rayan" userId="2693ed4d-fabb-406d-a744-69ffe8ca3f4b" providerId="ADAL" clId="{FA91606B-3B24-49DC-A24C-20479DCBCA8E}" dt="2023-11-22T07:49:52.199" v="161"/>
          <ac:spMkLst>
            <pc:docMk/>
            <pc:sldMk cId="1941549993" sldId="2147475753"/>
            <ac:spMk id="417" creationId="{06860E44-F211-41E6-DAB0-26332F2B3127}"/>
          </ac:spMkLst>
        </pc:spChg>
        <pc:spChg chg="mod">
          <ac:chgData name="ALHAMMADI Rayan" userId="2693ed4d-fabb-406d-a744-69ffe8ca3f4b" providerId="ADAL" clId="{FA91606B-3B24-49DC-A24C-20479DCBCA8E}" dt="2023-11-22T07:49:52.199" v="161"/>
          <ac:spMkLst>
            <pc:docMk/>
            <pc:sldMk cId="1941549993" sldId="2147475753"/>
            <ac:spMk id="418" creationId="{8E0CDCC5-0A5D-0C34-B774-BEF8C12122E1}"/>
          </ac:spMkLst>
        </pc:spChg>
        <pc:spChg chg="mod">
          <ac:chgData name="ALHAMMADI Rayan" userId="2693ed4d-fabb-406d-a744-69ffe8ca3f4b" providerId="ADAL" clId="{FA91606B-3B24-49DC-A24C-20479DCBCA8E}" dt="2023-11-22T07:49:52.199" v="161"/>
          <ac:spMkLst>
            <pc:docMk/>
            <pc:sldMk cId="1941549993" sldId="2147475753"/>
            <ac:spMk id="419" creationId="{663B417A-0A1E-E556-DEB4-5D1836BC45CE}"/>
          </ac:spMkLst>
        </pc:spChg>
        <pc:spChg chg="mod">
          <ac:chgData name="ALHAMMADI Rayan" userId="2693ed4d-fabb-406d-a744-69ffe8ca3f4b" providerId="ADAL" clId="{FA91606B-3B24-49DC-A24C-20479DCBCA8E}" dt="2023-11-22T07:49:52.199" v="161"/>
          <ac:spMkLst>
            <pc:docMk/>
            <pc:sldMk cId="1941549993" sldId="2147475753"/>
            <ac:spMk id="420" creationId="{6632387E-6D79-9F53-7330-0D5137D508E9}"/>
          </ac:spMkLst>
        </pc:spChg>
        <pc:spChg chg="mod">
          <ac:chgData name="ALHAMMADI Rayan" userId="2693ed4d-fabb-406d-a744-69ffe8ca3f4b" providerId="ADAL" clId="{FA91606B-3B24-49DC-A24C-20479DCBCA8E}" dt="2023-11-22T07:49:52.199" v="161"/>
          <ac:spMkLst>
            <pc:docMk/>
            <pc:sldMk cId="1941549993" sldId="2147475753"/>
            <ac:spMk id="421" creationId="{B0B597AB-D612-CB97-869D-55427F04E1F2}"/>
          </ac:spMkLst>
        </pc:spChg>
        <pc:spChg chg="mod">
          <ac:chgData name="ALHAMMADI Rayan" userId="2693ed4d-fabb-406d-a744-69ffe8ca3f4b" providerId="ADAL" clId="{FA91606B-3B24-49DC-A24C-20479DCBCA8E}" dt="2023-11-22T07:49:52.199" v="161"/>
          <ac:spMkLst>
            <pc:docMk/>
            <pc:sldMk cId="1941549993" sldId="2147475753"/>
            <ac:spMk id="422" creationId="{6644A01D-D264-4BFC-D834-33E6C3AAC51E}"/>
          </ac:spMkLst>
        </pc:spChg>
        <pc:spChg chg="mod">
          <ac:chgData name="ALHAMMADI Rayan" userId="2693ed4d-fabb-406d-a744-69ffe8ca3f4b" providerId="ADAL" clId="{FA91606B-3B24-49DC-A24C-20479DCBCA8E}" dt="2023-11-22T07:49:52.199" v="161"/>
          <ac:spMkLst>
            <pc:docMk/>
            <pc:sldMk cId="1941549993" sldId="2147475753"/>
            <ac:spMk id="423" creationId="{7C9876F5-FFE0-71C5-DA97-2D007D9CB29B}"/>
          </ac:spMkLst>
        </pc:spChg>
        <pc:spChg chg="mod">
          <ac:chgData name="ALHAMMADI Rayan" userId="2693ed4d-fabb-406d-a744-69ffe8ca3f4b" providerId="ADAL" clId="{FA91606B-3B24-49DC-A24C-20479DCBCA8E}" dt="2023-11-22T07:49:52.199" v="161"/>
          <ac:spMkLst>
            <pc:docMk/>
            <pc:sldMk cId="1941549993" sldId="2147475753"/>
            <ac:spMk id="424" creationId="{804B38DF-6DAF-EFD2-43FF-0361D13998B7}"/>
          </ac:spMkLst>
        </pc:spChg>
        <pc:spChg chg="mod">
          <ac:chgData name="ALHAMMADI Rayan" userId="2693ed4d-fabb-406d-a744-69ffe8ca3f4b" providerId="ADAL" clId="{FA91606B-3B24-49DC-A24C-20479DCBCA8E}" dt="2023-11-22T07:49:52.199" v="161"/>
          <ac:spMkLst>
            <pc:docMk/>
            <pc:sldMk cId="1941549993" sldId="2147475753"/>
            <ac:spMk id="425" creationId="{60D07C99-7D64-F510-1D9B-A14B30A0FC80}"/>
          </ac:spMkLst>
        </pc:spChg>
        <pc:spChg chg="mod">
          <ac:chgData name="ALHAMMADI Rayan" userId="2693ed4d-fabb-406d-a744-69ffe8ca3f4b" providerId="ADAL" clId="{FA91606B-3B24-49DC-A24C-20479DCBCA8E}" dt="2023-11-22T07:49:52.199" v="161"/>
          <ac:spMkLst>
            <pc:docMk/>
            <pc:sldMk cId="1941549993" sldId="2147475753"/>
            <ac:spMk id="426" creationId="{659473BF-04DF-7A6F-5C11-67A4429404A2}"/>
          </ac:spMkLst>
        </pc:spChg>
        <pc:spChg chg="mod">
          <ac:chgData name="ALHAMMADI Rayan" userId="2693ed4d-fabb-406d-a744-69ffe8ca3f4b" providerId="ADAL" clId="{FA91606B-3B24-49DC-A24C-20479DCBCA8E}" dt="2023-11-22T07:49:52.199" v="161"/>
          <ac:spMkLst>
            <pc:docMk/>
            <pc:sldMk cId="1941549993" sldId="2147475753"/>
            <ac:spMk id="427" creationId="{3BCCE5C1-2BA6-479C-DD56-FE609E3102ED}"/>
          </ac:spMkLst>
        </pc:spChg>
        <pc:spChg chg="mod">
          <ac:chgData name="ALHAMMADI Rayan" userId="2693ed4d-fabb-406d-a744-69ffe8ca3f4b" providerId="ADAL" clId="{FA91606B-3B24-49DC-A24C-20479DCBCA8E}" dt="2023-11-22T07:49:52.199" v="161"/>
          <ac:spMkLst>
            <pc:docMk/>
            <pc:sldMk cId="1941549993" sldId="2147475753"/>
            <ac:spMk id="428" creationId="{538443E6-364E-4602-03BA-494E0C673B87}"/>
          </ac:spMkLst>
        </pc:spChg>
        <pc:spChg chg="mod">
          <ac:chgData name="ALHAMMADI Rayan" userId="2693ed4d-fabb-406d-a744-69ffe8ca3f4b" providerId="ADAL" clId="{FA91606B-3B24-49DC-A24C-20479DCBCA8E}" dt="2023-11-22T07:49:52.199" v="161"/>
          <ac:spMkLst>
            <pc:docMk/>
            <pc:sldMk cId="1941549993" sldId="2147475753"/>
            <ac:spMk id="429" creationId="{597DD569-54D4-4E31-168F-417024AD1A7D}"/>
          </ac:spMkLst>
        </pc:spChg>
        <pc:spChg chg="mod">
          <ac:chgData name="ALHAMMADI Rayan" userId="2693ed4d-fabb-406d-a744-69ffe8ca3f4b" providerId="ADAL" clId="{FA91606B-3B24-49DC-A24C-20479DCBCA8E}" dt="2023-11-22T07:49:52.199" v="161"/>
          <ac:spMkLst>
            <pc:docMk/>
            <pc:sldMk cId="1941549993" sldId="2147475753"/>
            <ac:spMk id="430" creationId="{8C3D04AA-0FFB-70CF-BC11-17B83A76276D}"/>
          </ac:spMkLst>
        </pc:spChg>
        <pc:spChg chg="mod">
          <ac:chgData name="ALHAMMADI Rayan" userId="2693ed4d-fabb-406d-a744-69ffe8ca3f4b" providerId="ADAL" clId="{FA91606B-3B24-49DC-A24C-20479DCBCA8E}" dt="2023-11-22T07:49:52.199" v="161"/>
          <ac:spMkLst>
            <pc:docMk/>
            <pc:sldMk cId="1941549993" sldId="2147475753"/>
            <ac:spMk id="431" creationId="{984FAFE3-5B37-DB7C-3745-C7A83E377F4F}"/>
          </ac:spMkLst>
        </pc:spChg>
        <pc:spChg chg="mod">
          <ac:chgData name="ALHAMMADI Rayan" userId="2693ed4d-fabb-406d-a744-69ffe8ca3f4b" providerId="ADAL" clId="{FA91606B-3B24-49DC-A24C-20479DCBCA8E}" dt="2023-11-22T07:49:52.199" v="161"/>
          <ac:spMkLst>
            <pc:docMk/>
            <pc:sldMk cId="1941549993" sldId="2147475753"/>
            <ac:spMk id="432" creationId="{15FDD988-C72B-39B8-791C-90E7C87248AD}"/>
          </ac:spMkLst>
        </pc:spChg>
        <pc:spChg chg="mod">
          <ac:chgData name="ALHAMMADI Rayan" userId="2693ed4d-fabb-406d-a744-69ffe8ca3f4b" providerId="ADAL" clId="{FA91606B-3B24-49DC-A24C-20479DCBCA8E}" dt="2023-11-22T07:49:52.199" v="161"/>
          <ac:spMkLst>
            <pc:docMk/>
            <pc:sldMk cId="1941549993" sldId="2147475753"/>
            <ac:spMk id="433" creationId="{A915DDFF-55DF-B5BA-4225-B723C12778A9}"/>
          </ac:spMkLst>
        </pc:spChg>
        <pc:spChg chg="mod">
          <ac:chgData name="ALHAMMADI Rayan" userId="2693ed4d-fabb-406d-a744-69ffe8ca3f4b" providerId="ADAL" clId="{FA91606B-3B24-49DC-A24C-20479DCBCA8E}" dt="2023-11-22T07:49:52.199" v="161"/>
          <ac:spMkLst>
            <pc:docMk/>
            <pc:sldMk cId="1941549993" sldId="2147475753"/>
            <ac:spMk id="434" creationId="{98AECDC8-4CDE-6AA3-B6A6-7313AF6AEB46}"/>
          </ac:spMkLst>
        </pc:spChg>
        <pc:spChg chg="mod">
          <ac:chgData name="ALHAMMADI Rayan" userId="2693ed4d-fabb-406d-a744-69ffe8ca3f4b" providerId="ADAL" clId="{FA91606B-3B24-49DC-A24C-20479DCBCA8E}" dt="2023-11-22T07:49:52.199" v="161"/>
          <ac:spMkLst>
            <pc:docMk/>
            <pc:sldMk cId="1941549993" sldId="2147475753"/>
            <ac:spMk id="435" creationId="{BC4F5EBC-D6C3-B630-94FC-27A05F3CBDD9}"/>
          </ac:spMkLst>
        </pc:spChg>
        <pc:spChg chg="mod">
          <ac:chgData name="ALHAMMADI Rayan" userId="2693ed4d-fabb-406d-a744-69ffe8ca3f4b" providerId="ADAL" clId="{FA91606B-3B24-49DC-A24C-20479DCBCA8E}" dt="2023-11-22T07:49:52.199" v="161"/>
          <ac:spMkLst>
            <pc:docMk/>
            <pc:sldMk cId="1941549993" sldId="2147475753"/>
            <ac:spMk id="436" creationId="{84E304B0-CAD2-D569-BD3E-85AB8A971CE8}"/>
          </ac:spMkLst>
        </pc:spChg>
        <pc:spChg chg="mod">
          <ac:chgData name="ALHAMMADI Rayan" userId="2693ed4d-fabb-406d-a744-69ffe8ca3f4b" providerId="ADAL" clId="{FA91606B-3B24-49DC-A24C-20479DCBCA8E}" dt="2023-11-22T07:49:52.199" v="161"/>
          <ac:spMkLst>
            <pc:docMk/>
            <pc:sldMk cId="1941549993" sldId="2147475753"/>
            <ac:spMk id="437" creationId="{0BB8562F-E90B-F2A3-3279-229097806046}"/>
          </ac:spMkLst>
        </pc:spChg>
        <pc:spChg chg="mod">
          <ac:chgData name="ALHAMMADI Rayan" userId="2693ed4d-fabb-406d-a744-69ffe8ca3f4b" providerId="ADAL" clId="{FA91606B-3B24-49DC-A24C-20479DCBCA8E}" dt="2023-11-22T07:49:52.199" v="161"/>
          <ac:spMkLst>
            <pc:docMk/>
            <pc:sldMk cId="1941549993" sldId="2147475753"/>
            <ac:spMk id="438" creationId="{3FA918A7-F2BB-DF34-D9F9-55BA2DEE3CC3}"/>
          </ac:spMkLst>
        </pc:spChg>
        <pc:spChg chg="mod">
          <ac:chgData name="ALHAMMADI Rayan" userId="2693ed4d-fabb-406d-a744-69ffe8ca3f4b" providerId="ADAL" clId="{FA91606B-3B24-49DC-A24C-20479DCBCA8E}" dt="2023-11-22T07:49:52.199" v="161"/>
          <ac:spMkLst>
            <pc:docMk/>
            <pc:sldMk cId="1941549993" sldId="2147475753"/>
            <ac:spMk id="439" creationId="{9AA47566-F216-AFFB-5CA1-7037F1AE7AE2}"/>
          </ac:spMkLst>
        </pc:spChg>
        <pc:spChg chg="mod">
          <ac:chgData name="ALHAMMADI Rayan" userId="2693ed4d-fabb-406d-a744-69ffe8ca3f4b" providerId="ADAL" clId="{FA91606B-3B24-49DC-A24C-20479DCBCA8E}" dt="2023-11-22T07:49:52.199" v="161"/>
          <ac:spMkLst>
            <pc:docMk/>
            <pc:sldMk cId="1941549993" sldId="2147475753"/>
            <ac:spMk id="440" creationId="{46E043CD-3C23-5914-7058-5E0BF789D5B7}"/>
          </ac:spMkLst>
        </pc:spChg>
        <pc:spChg chg="mod">
          <ac:chgData name="ALHAMMADI Rayan" userId="2693ed4d-fabb-406d-a744-69ffe8ca3f4b" providerId="ADAL" clId="{FA91606B-3B24-49DC-A24C-20479DCBCA8E}" dt="2023-11-22T07:49:52.199" v="161"/>
          <ac:spMkLst>
            <pc:docMk/>
            <pc:sldMk cId="1941549993" sldId="2147475753"/>
            <ac:spMk id="441" creationId="{59DD341A-D9D4-57DB-7E11-A1D28FC94F9E}"/>
          </ac:spMkLst>
        </pc:spChg>
        <pc:spChg chg="mod">
          <ac:chgData name="ALHAMMADI Rayan" userId="2693ed4d-fabb-406d-a744-69ffe8ca3f4b" providerId="ADAL" clId="{FA91606B-3B24-49DC-A24C-20479DCBCA8E}" dt="2023-11-22T07:49:52.199" v="161"/>
          <ac:spMkLst>
            <pc:docMk/>
            <pc:sldMk cId="1941549993" sldId="2147475753"/>
            <ac:spMk id="442" creationId="{395D2245-B37D-FC6D-C44C-99310F5DF735}"/>
          </ac:spMkLst>
        </pc:spChg>
        <pc:spChg chg="mod">
          <ac:chgData name="ALHAMMADI Rayan" userId="2693ed4d-fabb-406d-a744-69ffe8ca3f4b" providerId="ADAL" clId="{FA91606B-3B24-49DC-A24C-20479DCBCA8E}" dt="2023-11-22T07:49:52.199" v="161"/>
          <ac:spMkLst>
            <pc:docMk/>
            <pc:sldMk cId="1941549993" sldId="2147475753"/>
            <ac:spMk id="443" creationId="{4716342A-94EE-9887-8DC3-E121C59A695E}"/>
          </ac:spMkLst>
        </pc:spChg>
        <pc:spChg chg="mod">
          <ac:chgData name="ALHAMMADI Rayan" userId="2693ed4d-fabb-406d-a744-69ffe8ca3f4b" providerId="ADAL" clId="{FA91606B-3B24-49DC-A24C-20479DCBCA8E}" dt="2023-11-22T07:49:52.199" v="161"/>
          <ac:spMkLst>
            <pc:docMk/>
            <pc:sldMk cId="1941549993" sldId="2147475753"/>
            <ac:spMk id="444" creationId="{93FE91DB-7C54-41AA-4847-1D3DE0A09EC7}"/>
          </ac:spMkLst>
        </pc:spChg>
        <pc:spChg chg="mod">
          <ac:chgData name="ALHAMMADI Rayan" userId="2693ed4d-fabb-406d-a744-69ffe8ca3f4b" providerId="ADAL" clId="{FA91606B-3B24-49DC-A24C-20479DCBCA8E}" dt="2023-11-22T07:49:52.199" v="161"/>
          <ac:spMkLst>
            <pc:docMk/>
            <pc:sldMk cId="1941549993" sldId="2147475753"/>
            <ac:spMk id="445" creationId="{21C53D34-764F-936B-7677-2258514F9A95}"/>
          </ac:spMkLst>
        </pc:spChg>
        <pc:spChg chg="mod">
          <ac:chgData name="ALHAMMADI Rayan" userId="2693ed4d-fabb-406d-a744-69ffe8ca3f4b" providerId="ADAL" clId="{FA91606B-3B24-49DC-A24C-20479DCBCA8E}" dt="2023-11-22T07:49:52.199" v="161"/>
          <ac:spMkLst>
            <pc:docMk/>
            <pc:sldMk cId="1941549993" sldId="2147475753"/>
            <ac:spMk id="446" creationId="{21265769-8E28-20A4-E827-E92221679761}"/>
          </ac:spMkLst>
        </pc:spChg>
        <pc:spChg chg="mod">
          <ac:chgData name="ALHAMMADI Rayan" userId="2693ed4d-fabb-406d-a744-69ffe8ca3f4b" providerId="ADAL" clId="{FA91606B-3B24-49DC-A24C-20479DCBCA8E}" dt="2023-11-22T07:49:52.199" v="161"/>
          <ac:spMkLst>
            <pc:docMk/>
            <pc:sldMk cId="1941549993" sldId="2147475753"/>
            <ac:spMk id="447" creationId="{D979E14E-0ACD-78DA-494A-28D6DC597A28}"/>
          </ac:spMkLst>
        </pc:spChg>
        <pc:spChg chg="mod">
          <ac:chgData name="ALHAMMADI Rayan" userId="2693ed4d-fabb-406d-a744-69ffe8ca3f4b" providerId="ADAL" clId="{FA91606B-3B24-49DC-A24C-20479DCBCA8E}" dt="2023-11-22T07:49:52.199" v="161"/>
          <ac:spMkLst>
            <pc:docMk/>
            <pc:sldMk cId="1941549993" sldId="2147475753"/>
            <ac:spMk id="448" creationId="{AFEC5243-7B56-E586-ED2C-B8622D775CCC}"/>
          </ac:spMkLst>
        </pc:spChg>
        <pc:spChg chg="mod">
          <ac:chgData name="ALHAMMADI Rayan" userId="2693ed4d-fabb-406d-a744-69ffe8ca3f4b" providerId="ADAL" clId="{FA91606B-3B24-49DC-A24C-20479DCBCA8E}" dt="2023-11-22T07:49:52.199" v="161"/>
          <ac:spMkLst>
            <pc:docMk/>
            <pc:sldMk cId="1941549993" sldId="2147475753"/>
            <ac:spMk id="449" creationId="{90FA7896-9062-A022-5266-D9FB247801A4}"/>
          </ac:spMkLst>
        </pc:spChg>
        <pc:spChg chg="mod">
          <ac:chgData name="ALHAMMADI Rayan" userId="2693ed4d-fabb-406d-a744-69ffe8ca3f4b" providerId="ADAL" clId="{FA91606B-3B24-49DC-A24C-20479DCBCA8E}" dt="2023-11-22T07:49:52.199" v="161"/>
          <ac:spMkLst>
            <pc:docMk/>
            <pc:sldMk cId="1941549993" sldId="2147475753"/>
            <ac:spMk id="450" creationId="{306BB3AC-ECE9-6BAD-1BE6-73817F3777DB}"/>
          </ac:spMkLst>
        </pc:spChg>
        <pc:spChg chg="mod">
          <ac:chgData name="ALHAMMADI Rayan" userId="2693ed4d-fabb-406d-a744-69ffe8ca3f4b" providerId="ADAL" clId="{FA91606B-3B24-49DC-A24C-20479DCBCA8E}" dt="2023-11-22T07:49:52.199" v="161"/>
          <ac:spMkLst>
            <pc:docMk/>
            <pc:sldMk cId="1941549993" sldId="2147475753"/>
            <ac:spMk id="451" creationId="{3BFAD8D4-C07F-C224-4C48-606705279315}"/>
          </ac:spMkLst>
        </pc:spChg>
        <pc:spChg chg="mod">
          <ac:chgData name="ALHAMMADI Rayan" userId="2693ed4d-fabb-406d-a744-69ffe8ca3f4b" providerId="ADAL" clId="{FA91606B-3B24-49DC-A24C-20479DCBCA8E}" dt="2023-11-22T07:49:52.199" v="161"/>
          <ac:spMkLst>
            <pc:docMk/>
            <pc:sldMk cId="1941549993" sldId="2147475753"/>
            <ac:spMk id="452" creationId="{1934557E-16A1-EA41-291E-4EA1DD9470C2}"/>
          </ac:spMkLst>
        </pc:spChg>
        <pc:spChg chg="mod">
          <ac:chgData name="ALHAMMADI Rayan" userId="2693ed4d-fabb-406d-a744-69ffe8ca3f4b" providerId="ADAL" clId="{FA91606B-3B24-49DC-A24C-20479DCBCA8E}" dt="2023-11-22T07:49:52.199" v="161"/>
          <ac:spMkLst>
            <pc:docMk/>
            <pc:sldMk cId="1941549993" sldId="2147475753"/>
            <ac:spMk id="453" creationId="{BD9EAD2D-B883-49AF-B8B3-664F515C6A99}"/>
          </ac:spMkLst>
        </pc:spChg>
        <pc:spChg chg="mod">
          <ac:chgData name="ALHAMMADI Rayan" userId="2693ed4d-fabb-406d-a744-69ffe8ca3f4b" providerId="ADAL" clId="{FA91606B-3B24-49DC-A24C-20479DCBCA8E}" dt="2023-11-22T07:49:52.199" v="161"/>
          <ac:spMkLst>
            <pc:docMk/>
            <pc:sldMk cId="1941549993" sldId="2147475753"/>
            <ac:spMk id="454" creationId="{96ADA62B-3C1B-F827-5044-D4C36C3A03D5}"/>
          </ac:spMkLst>
        </pc:spChg>
        <pc:spChg chg="mod">
          <ac:chgData name="ALHAMMADI Rayan" userId="2693ed4d-fabb-406d-a744-69ffe8ca3f4b" providerId="ADAL" clId="{FA91606B-3B24-49DC-A24C-20479DCBCA8E}" dt="2023-11-22T07:49:52.199" v="161"/>
          <ac:spMkLst>
            <pc:docMk/>
            <pc:sldMk cId="1941549993" sldId="2147475753"/>
            <ac:spMk id="455" creationId="{C9709D62-2943-2CA5-63EC-F8D7FB622B59}"/>
          </ac:spMkLst>
        </pc:spChg>
        <pc:spChg chg="mod">
          <ac:chgData name="ALHAMMADI Rayan" userId="2693ed4d-fabb-406d-a744-69ffe8ca3f4b" providerId="ADAL" clId="{FA91606B-3B24-49DC-A24C-20479DCBCA8E}" dt="2023-11-22T07:49:52.199" v="161"/>
          <ac:spMkLst>
            <pc:docMk/>
            <pc:sldMk cId="1941549993" sldId="2147475753"/>
            <ac:spMk id="456" creationId="{8468B703-C781-AFB6-B1F6-9E37E6526F0F}"/>
          </ac:spMkLst>
        </pc:spChg>
        <pc:spChg chg="mod">
          <ac:chgData name="ALHAMMADI Rayan" userId="2693ed4d-fabb-406d-a744-69ffe8ca3f4b" providerId="ADAL" clId="{FA91606B-3B24-49DC-A24C-20479DCBCA8E}" dt="2023-11-22T07:49:52.199" v="161"/>
          <ac:spMkLst>
            <pc:docMk/>
            <pc:sldMk cId="1941549993" sldId="2147475753"/>
            <ac:spMk id="457" creationId="{DC26E09E-EDE6-0DBB-A0DB-51FB2653944F}"/>
          </ac:spMkLst>
        </pc:spChg>
        <pc:spChg chg="mod">
          <ac:chgData name="ALHAMMADI Rayan" userId="2693ed4d-fabb-406d-a744-69ffe8ca3f4b" providerId="ADAL" clId="{FA91606B-3B24-49DC-A24C-20479DCBCA8E}" dt="2023-11-22T07:49:52.199" v="161"/>
          <ac:spMkLst>
            <pc:docMk/>
            <pc:sldMk cId="1941549993" sldId="2147475753"/>
            <ac:spMk id="458" creationId="{B57FCBC3-99CF-7319-CD67-E59F1910AC4E}"/>
          </ac:spMkLst>
        </pc:spChg>
        <pc:spChg chg="mod">
          <ac:chgData name="ALHAMMADI Rayan" userId="2693ed4d-fabb-406d-a744-69ffe8ca3f4b" providerId="ADAL" clId="{FA91606B-3B24-49DC-A24C-20479DCBCA8E}" dt="2023-11-22T07:49:52.199" v="161"/>
          <ac:spMkLst>
            <pc:docMk/>
            <pc:sldMk cId="1941549993" sldId="2147475753"/>
            <ac:spMk id="459" creationId="{C846DEC4-FC51-AB40-FCA4-BEC4AAC46D39}"/>
          </ac:spMkLst>
        </pc:spChg>
        <pc:spChg chg="mod">
          <ac:chgData name="ALHAMMADI Rayan" userId="2693ed4d-fabb-406d-a744-69ffe8ca3f4b" providerId="ADAL" clId="{FA91606B-3B24-49DC-A24C-20479DCBCA8E}" dt="2023-11-22T07:49:52.199" v="161"/>
          <ac:spMkLst>
            <pc:docMk/>
            <pc:sldMk cId="1941549993" sldId="2147475753"/>
            <ac:spMk id="460" creationId="{EF138E3C-AC45-F9F7-E8B0-92BF013D0DFF}"/>
          </ac:spMkLst>
        </pc:spChg>
        <pc:spChg chg="mod">
          <ac:chgData name="ALHAMMADI Rayan" userId="2693ed4d-fabb-406d-a744-69ffe8ca3f4b" providerId="ADAL" clId="{FA91606B-3B24-49DC-A24C-20479DCBCA8E}" dt="2023-11-22T07:49:52.199" v="161"/>
          <ac:spMkLst>
            <pc:docMk/>
            <pc:sldMk cId="1941549993" sldId="2147475753"/>
            <ac:spMk id="461" creationId="{30ED6043-3393-3F16-2358-40597BF294D1}"/>
          </ac:spMkLst>
        </pc:spChg>
        <pc:spChg chg="mod">
          <ac:chgData name="ALHAMMADI Rayan" userId="2693ed4d-fabb-406d-a744-69ffe8ca3f4b" providerId="ADAL" clId="{FA91606B-3B24-49DC-A24C-20479DCBCA8E}" dt="2023-11-22T07:49:52.199" v="161"/>
          <ac:spMkLst>
            <pc:docMk/>
            <pc:sldMk cId="1941549993" sldId="2147475753"/>
            <ac:spMk id="462" creationId="{A65EF254-5451-3C45-77FC-6B0F21C0320E}"/>
          </ac:spMkLst>
        </pc:spChg>
        <pc:spChg chg="mod">
          <ac:chgData name="ALHAMMADI Rayan" userId="2693ed4d-fabb-406d-a744-69ffe8ca3f4b" providerId="ADAL" clId="{FA91606B-3B24-49DC-A24C-20479DCBCA8E}" dt="2023-11-22T07:49:52.199" v="161"/>
          <ac:spMkLst>
            <pc:docMk/>
            <pc:sldMk cId="1941549993" sldId="2147475753"/>
            <ac:spMk id="463" creationId="{22B79B92-B84E-12C3-CA0D-8C075BA4DAA5}"/>
          </ac:spMkLst>
        </pc:spChg>
        <pc:spChg chg="mod">
          <ac:chgData name="ALHAMMADI Rayan" userId="2693ed4d-fabb-406d-a744-69ffe8ca3f4b" providerId="ADAL" clId="{FA91606B-3B24-49DC-A24C-20479DCBCA8E}" dt="2023-11-22T07:49:52.199" v="161"/>
          <ac:spMkLst>
            <pc:docMk/>
            <pc:sldMk cId="1941549993" sldId="2147475753"/>
            <ac:spMk id="464" creationId="{83058179-78B9-8BE8-33E2-64CB88E45EB0}"/>
          </ac:spMkLst>
        </pc:spChg>
        <pc:spChg chg="mod">
          <ac:chgData name="ALHAMMADI Rayan" userId="2693ed4d-fabb-406d-a744-69ffe8ca3f4b" providerId="ADAL" clId="{FA91606B-3B24-49DC-A24C-20479DCBCA8E}" dt="2023-11-22T07:49:52.199" v="161"/>
          <ac:spMkLst>
            <pc:docMk/>
            <pc:sldMk cId="1941549993" sldId="2147475753"/>
            <ac:spMk id="465" creationId="{D77C6C0D-B0BE-322E-623B-8E749B608CBA}"/>
          </ac:spMkLst>
        </pc:spChg>
        <pc:spChg chg="mod">
          <ac:chgData name="ALHAMMADI Rayan" userId="2693ed4d-fabb-406d-a744-69ffe8ca3f4b" providerId="ADAL" clId="{FA91606B-3B24-49DC-A24C-20479DCBCA8E}" dt="2023-11-22T07:49:52.199" v="161"/>
          <ac:spMkLst>
            <pc:docMk/>
            <pc:sldMk cId="1941549993" sldId="2147475753"/>
            <ac:spMk id="466" creationId="{0CDCD28E-5A2B-7805-3483-81D75A84B4BF}"/>
          </ac:spMkLst>
        </pc:spChg>
        <pc:spChg chg="mod">
          <ac:chgData name="ALHAMMADI Rayan" userId="2693ed4d-fabb-406d-a744-69ffe8ca3f4b" providerId="ADAL" clId="{FA91606B-3B24-49DC-A24C-20479DCBCA8E}" dt="2023-11-22T07:49:52.199" v="161"/>
          <ac:spMkLst>
            <pc:docMk/>
            <pc:sldMk cId="1941549993" sldId="2147475753"/>
            <ac:spMk id="467" creationId="{40E0A37B-AFDC-119E-E558-4D8E4BD09116}"/>
          </ac:spMkLst>
        </pc:spChg>
        <pc:spChg chg="mod">
          <ac:chgData name="ALHAMMADI Rayan" userId="2693ed4d-fabb-406d-a744-69ffe8ca3f4b" providerId="ADAL" clId="{FA91606B-3B24-49DC-A24C-20479DCBCA8E}" dt="2023-11-22T07:49:52.199" v="161"/>
          <ac:spMkLst>
            <pc:docMk/>
            <pc:sldMk cId="1941549993" sldId="2147475753"/>
            <ac:spMk id="468" creationId="{1A2AA258-00FC-7C12-FA73-D838C2EA993A}"/>
          </ac:spMkLst>
        </pc:spChg>
        <pc:spChg chg="mod">
          <ac:chgData name="ALHAMMADI Rayan" userId="2693ed4d-fabb-406d-a744-69ffe8ca3f4b" providerId="ADAL" clId="{FA91606B-3B24-49DC-A24C-20479DCBCA8E}" dt="2023-11-22T07:49:52.199" v="161"/>
          <ac:spMkLst>
            <pc:docMk/>
            <pc:sldMk cId="1941549993" sldId="2147475753"/>
            <ac:spMk id="469" creationId="{639F56BA-9BF5-9031-2C49-63298656E8C8}"/>
          </ac:spMkLst>
        </pc:spChg>
        <pc:spChg chg="mod">
          <ac:chgData name="ALHAMMADI Rayan" userId="2693ed4d-fabb-406d-a744-69ffe8ca3f4b" providerId="ADAL" clId="{FA91606B-3B24-49DC-A24C-20479DCBCA8E}" dt="2023-11-22T07:49:52.199" v="161"/>
          <ac:spMkLst>
            <pc:docMk/>
            <pc:sldMk cId="1941549993" sldId="2147475753"/>
            <ac:spMk id="470" creationId="{2023A95B-884A-69A7-F201-A2171A9DC97A}"/>
          </ac:spMkLst>
        </pc:spChg>
        <pc:spChg chg="mod">
          <ac:chgData name="ALHAMMADI Rayan" userId="2693ed4d-fabb-406d-a744-69ffe8ca3f4b" providerId="ADAL" clId="{FA91606B-3B24-49DC-A24C-20479DCBCA8E}" dt="2023-11-22T07:49:52.199" v="161"/>
          <ac:spMkLst>
            <pc:docMk/>
            <pc:sldMk cId="1941549993" sldId="2147475753"/>
            <ac:spMk id="471" creationId="{E308079E-4B75-A1BD-5C41-137B9E8481E5}"/>
          </ac:spMkLst>
        </pc:spChg>
        <pc:spChg chg="mod">
          <ac:chgData name="ALHAMMADI Rayan" userId="2693ed4d-fabb-406d-a744-69ffe8ca3f4b" providerId="ADAL" clId="{FA91606B-3B24-49DC-A24C-20479DCBCA8E}" dt="2023-11-22T07:49:52.199" v="161"/>
          <ac:spMkLst>
            <pc:docMk/>
            <pc:sldMk cId="1941549993" sldId="2147475753"/>
            <ac:spMk id="472" creationId="{FA719AB2-1B94-A867-9912-9DE9B50CA097}"/>
          </ac:spMkLst>
        </pc:spChg>
        <pc:spChg chg="mod">
          <ac:chgData name="ALHAMMADI Rayan" userId="2693ed4d-fabb-406d-a744-69ffe8ca3f4b" providerId="ADAL" clId="{FA91606B-3B24-49DC-A24C-20479DCBCA8E}" dt="2023-11-22T07:49:52.199" v="161"/>
          <ac:spMkLst>
            <pc:docMk/>
            <pc:sldMk cId="1941549993" sldId="2147475753"/>
            <ac:spMk id="473" creationId="{31846C4D-43CC-CD18-2703-C362DB32912A}"/>
          </ac:spMkLst>
        </pc:spChg>
        <pc:spChg chg="mod">
          <ac:chgData name="ALHAMMADI Rayan" userId="2693ed4d-fabb-406d-a744-69ffe8ca3f4b" providerId="ADAL" clId="{FA91606B-3B24-49DC-A24C-20479DCBCA8E}" dt="2023-11-22T07:49:52.199" v="161"/>
          <ac:spMkLst>
            <pc:docMk/>
            <pc:sldMk cId="1941549993" sldId="2147475753"/>
            <ac:spMk id="474" creationId="{6539172E-70E4-D791-DE72-4BA9F23A541E}"/>
          </ac:spMkLst>
        </pc:spChg>
        <pc:spChg chg="mod">
          <ac:chgData name="ALHAMMADI Rayan" userId="2693ed4d-fabb-406d-a744-69ffe8ca3f4b" providerId="ADAL" clId="{FA91606B-3B24-49DC-A24C-20479DCBCA8E}" dt="2023-11-22T07:49:52.199" v="161"/>
          <ac:spMkLst>
            <pc:docMk/>
            <pc:sldMk cId="1941549993" sldId="2147475753"/>
            <ac:spMk id="475" creationId="{34486C66-429A-C85F-306D-FC318A94CB5B}"/>
          </ac:spMkLst>
        </pc:spChg>
        <pc:spChg chg="mod">
          <ac:chgData name="ALHAMMADI Rayan" userId="2693ed4d-fabb-406d-a744-69ffe8ca3f4b" providerId="ADAL" clId="{FA91606B-3B24-49DC-A24C-20479DCBCA8E}" dt="2023-11-22T07:49:52.199" v="161"/>
          <ac:spMkLst>
            <pc:docMk/>
            <pc:sldMk cId="1941549993" sldId="2147475753"/>
            <ac:spMk id="476" creationId="{3AE41159-57BC-3E7E-C1CD-A36435D6B29B}"/>
          </ac:spMkLst>
        </pc:spChg>
        <pc:spChg chg="mod">
          <ac:chgData name="ALHAMMADI Rayan" userId="2693ed4d-fabb-406d-a744-69ffe8ca3f4b" providerId="ADAL" clId="{FA91606B-3B24-49DC-A24C-20479DCBCA8E}" dt="2023-11-22T07:49:52.199" v="161"/>
          <ac:spMkLst>
            <pc:docMk/>
            <pc:sldMk cId="1941549993" sldId="2147475753"/>
            <ac:spMk id="477" creationId="{FE411E50-FC9F-E56E-028A-90A876FA4AFD}"/>
          </ac:spMkLst>
        </pc:spChg>
        <pc:spChg chg="mod">
          <ac:chgData name="ALHAMMADI Rayan" userId="2693ed4d-fabb-406d-a744-69ffe8ca3f4b" providerId="ADAL" clId="{FA91606B-3B24-49DC-A24C-20479DCBCA8E}" dt="2023-11-22T07:49:52.199" v="161"/>
          <ac:spMkLst>
            <pc:docMk/>
            <pc:sldMk cId="1941549993" sldId="2147475753"/>
            <ac:spMk id="478" creationId="{B60D3EDC-ED78-1E34-AF96-826CA4A6638B}"/>
          </ac:spMkLst>
        </pc:spChg>
        <pc:spChg chg="mod">
          <ac:chgData name="ALHAMMADI Rayan" userId="2693ed4d-fabb-406d-a744-69ffe8ca3f4b" providerId="ADAL" clId="{FA91606B-3B24-49DC-A24C-20479DCBCA8E}" dt="2023-11-22T07:49:52.199" v="161"/>
          <ac:spMkLst>
            <pc:docMk/>
            <pc:sldMk cId="1941549993" sldId="2147475753"/>
            <ac:spMk id="479" creationId="{BA904122-F3AE-ADEF-9B83-71A9F99CACB1}"/>
          </ac:spMkLst>
        </pc:spChg>
        <pc:spChg chg="mod">
          <ac:chgData name="ALHAMMADI Rayan" userId="2693ed4d-fabb-406d-a744-69ffe8ca3f4b" providerId="ADAL" clId="{FA91606B-3B24-49DC-A24C-20479DCBCA8E}" dt="2023-11-22T07:49:52.199" v="161"/>
          <ac:spMkLst>
            <pc:docMk/>
            <pc:sldMk cId="1941549993" sldId="2147475753"/>
            <ac:spMk id="480" creationId="{7B471E51-652F-9512-6113-443069CE20E8}"/>
          </ac:spMkLst>
        </pc:spChg>
        <pc:spChg chg="mod">
          <ac:chgData name="ALHAMMADI Rayan" userId="2693ed4d-fabb-406d-a744-69ffe8ca3f4b" providerId="ADAL" clId="{FA91606B-3B24-49DC-A24C-20479DCBCA8E}" dt="2023-11-22T07:49:52.199" v="161"/>
          <ac:spMkLst>
            <pc:docMk/>
            <pc:sldMk cId="1941549993" sldId="2147475753"/>
            <ac:spMk id="481" creationId="{FF853C49-5CAF-2F17-5E70-B73DDA09F0DB}"/>
          </ac:spMkLst>
        </pc:spChg>
        <pc:spChg chg="mod">
          <ac:chgData name="ALHAMMADI Rayan" userId="2693ed4d-fabb-406d-a744-69ffe8ca3f4b" providerId="ADAL" clId="{FA91606B-3B24-49DC-A24C-20479DCBCA8E}" dt="2023-11-22T07:49:52.199" v="161"/>
          <ac:spMkLst>
            <pc:docMk/>
            <pc:sldMk cId="1941549993" sldId="2147475753"/>
            <ac:spMk id="482" creationId="{90E68F31-C646-57AB-1FE6-84F4B33F1BD8}"/>
          </ac:spMkLst>
        </pc:spChg>
        <pc:spChg chg="mod">
          <ac:chgData name="ALHAMMADI Rayan" userId="2693ed4d-fabb-406d-a744-69ffe8ca3f4b" providerId="ADAL" clId="{FA91606B-3B24-49DC-A24C-20479DCBCA8E}" dt="2023-11-22T07:49:52.199" v="161"/>
          <ac:spMkLst>
            <pc:docMk/>
            <pc:sldMk cId="1941549993" sldId="2147475753"/>
            <ac:spMk id="483" creationId="{8134D5A7-DFE9-FBEB-DF3C-B598A74ED143}"/>
          </ac:spMkLst>
        </pc:spChg>
        <pc:spChg chg="mod">
          <ac:chgData name="ALHAMMADI Rayan" userId="2693ed4d-fabb-406d-a744-69ffe8ca3f4b" providerId="ADAL" clId="{FA91606B-3B24-49DC-A24C-20479DCBCA8E}" dt="2023-11-22T07:49:52.199" v="161"/>
          <ac:spMkLst>
            <pc:docMk/>
            <pc:sldMk cId="1941549993" sldId="2147475753"/>
            <ac:spMk id="484" creationId="{679A9393-5A09-1709-49D3-65F6D21F7667}"/>
          </ac:spMkLst>
        </pc:spChg>
        <pc:spChg chg="mod">
          <ac:chgData name="ALHAMMADI Rayan" userId="2693ed4d-fabb-406d-a744-69ffe8ca3f4b" providerId="ADAL" clId="{FA91606B-3B24-49DC-A24C-20479DCBCA8E}" dt="2023-11-22T07:49:52.199" v="161"/>
          <ac:spMkLst>
            <pc:docMk/>
            <pc:sldMk cId="1941549993" sldId="2147475753"/>
            <ac:spMk id="485" creationId="{9837D1F6-8326-FAEA-1801-B823E17A57EE}"/>
          </ac:spMkLst>
        </pc:spChg>
        <pc:spChg chg="mod">
          <ac:chgData name="ALHAMMADI Rayan" userId="2693ed4d-fabb-406d-a744-69ffe8ca3f4b" providerId="ADAL" clId="{FA91606B-3B24-49DC-A24C-20479DCBCA8E}" dt="2023-11-22T07:49:52.199" v="161"/>
          <ac:spMkLst>
            <pc:docMk/>
            <pc:sldMk cId="1941549993" sldId="2147475753"/>
            <ac:spMk id="486" creationId="{B50D3C17-22DE-309B-8727-38E2E7C25231}"/>
          </ac:spMkLst>
        </pc:spChg>
        <pc:spChg chg="mod">
          <ac:chgData name="ALHAMMADI Rayan" userId="2693ed4d-fabb-406d-a744-69ffe8ca3f4b" providerId="ADAL" clId="{FA91606B-3B24-49DC-A24C-20479DCBCA8E}" dt="2023-11-22T07:49:52.199" v="161"/>
          <ac:spMkLst>
            <pc:docMk/>
            <pc:sldMk cId="1941549993" sldId="2147475753"/>
            <ac:spMk id="487" creationId="{F5B8CE09-ED73-CF7D-6DBA-5963EC772577}"/>
          </ac:spMkLst>
        </pc:spChg>
        <pc:spChg chg="mod">
          <ac:chgData name="ALHAMMADI Rayan" userId="2693ed4d-fabb-406d-a744-69ffe8ca3f4b" providerId="ADAL" clId="{FA91606B-3B24-49DC-A24C-20479DCBCA8E}" dt="2023-11-22T07:49:52.199" v="161"/>
          <ac:spMkLst>
            <pc:docMk/>
            <pc:sldMk cId="1941549993" sldId="2147475753"/>
            <ac:spMk id="488" creationId="{E7A90464-F0D4-3C9D-4BB9-0239729F2D21}"/>
          </ac:spMkLst>
        </pc:spChg>
        <pc:spChg chg="mod">
          <ac:chgData name="ALHAMMADI Rayan" userId="2693ed4d-fabb-406d-a744-69ffe8ca3f4b" providerId="ADAL" clId="{FA91606B-3B24-49DC-A24C-20479DCBCA8E}" dt="2023-11-22T07:49:52.199" v="161"/>
          <ac:spMkLst>
            <pc:docMk/>
            <pc:sldMk cId="1941549993" sldId="2147475753"/>
            <ac:spMk id="489" creationId="{09EEBE2A-93E1-0542-23FE-8E2CAA50A9EE}"/>
          </ac:spMkLst>
        </pc:spChg>
        <pc:spChg chg="mod">
          <ac:chgData name="ALHAMMADI Rayan" userId="2693ed4d-fabb-406d-a744-69ffe8ca3f4b" providerId="ADAL" clId="{FA91606B-3B24-49DC-A24C-20479DCBCA8E}" dt="2023-11-22T07:49:52.199" v="161"/>
          <ac:spMkLst>
            <pc:docMk/>
            <pc:sldMk cId="1941549993" sldId="2147475753"/>
            <ac:spMk id="490" creationId="{D523BFF0-5437-5E99-385B-F3B947235080}"/>
          </ac:spMkLst>
        </pc:spChg>
        <pc:spChg chg="mod">
          <ac:chgData name="ALHAMMADI Rayan" userId="2693ed4d-fabb-406d-a744-69ffe8ca3f4b" providerId="ADAL" clId="{FA91606B-3B24-49DC-A24C-20479DCBCA8E}" dt="2023-11-22T07:49:52.199" v="161"/>
          <ac:spMkLst>
            <pc:docMk/>
            <pc:sldMk cId="1941549993" sldId="2147475753"/>
            <ac:spMk id="491" creationId="{CD45881F-3FB0-5B64-C1B9-8BE04DF49063}"/>
          </ac:spMkLst>
        </pc:spChg>
        <pc:spChg chg="mod">
          <ac:chgData name="ALHAMMADI Rayan" userId="2693ed4d-fabb-406d-a744-69ffe8ca3f4b" providerId="ADAL" clId="{FA91606B-3B24-49DC-A24C-20479DCBCA8E}" dt="2023-11-22T07:49:52.199" v="161"/>
          <ac:spMkLst>
            <pc:docMk/>
            <pc:sldMk cId="1941549993" sldId="2147475753"/>
            <ac:spMk id="492" creationId="{31F65AF5-9238-268D-DEAB-EF893490273F}"/>
          </ac:spMkLst>
        </pc:spChg>
        <pc:spChg chg="mod">
          <ac:chgData name="ALHAMMADI Rayan" userId="2693ed4d-fabb-406d-a744-69ffe8ca3f4b" providerId="ADAL" clId="{FA91606B-3B24-49DC-A24C-20479DCBCA8E}" dt="2023-11-22T07:49:52.199" v="161"/>
          <ac:spMkLst>
            <pc:docMk/>
            <pc:sldMk cId="1941549993" sldId="2147475753"/>
            <ac:spMk id="493" creationId="{D18C6568-54C7-CF62-0DE0-FE047635E278}"/>
          </ac:spMkLst>
        </pc:spChg>
        <pc:spChg chg="mod">
          <ac:chgData name="ALHAMMADI Rayan" userId="2693ed4d-fabb-406d-a744-69ffe8ca3f4b" providerId="ADAL" clId="{FA91606B-3B24-49DC-A24C-20479DCBCA8E}" dt="2023-11-22T07:49:52.199" v="161"/>
          <ac:spMkLst>
            <pc:docMk/>
            <pc:sldMk cId="1941549993" sldId="2147475753"/>
            <ac:spMk id="494" creationId="{86A187F9-75B1-8EB4-6B09-73EABA08E3CC}"/>
          </ac:spMkLst>
        </pc:spChg>
        <pc:spChg chg="mod">
          <ac:chgData name="ALHAMMADI Rayan" userId="2693ed4d-fabb-406d-a744-69ffe8ca3f4b" providerId="ADAL" clId="{FA91606B-3B24-49DC-A24C-20479DCBCA8E}" dt="2023-11-22T07:49:52.199" v="161"/>
          <ac:spMkLst>
            <pc:docMk/>
            <pc:sldMk cId="1941549993" sldId="2147475753"/>
            <ac:spMk id="495" creationId="{B7870E05-08EE-7EB5-A58C-3088F817F776}"/>
          </ac:spMkLst>
        </pc:spChg>
        <pc:spChg chg="mod">
          <ac:chgData name="ALHAMMADI Rayan" userId="2693ed4d-fabb-406d-a744-69ffe8ca3f4b" providerId="ADAL" clId="{FA91606B-3B24-49DC-A24C-20479DCBCA8E}" dt="2023-11-22T07:49:52.199" v="161"/>
          <ac:spMkLst>
            <pc:docMk/>
            <pc:sldMk cId="1941549993" sldId="2147475753"/>
            <ac:spMk id="496" creationId="{FDE282EB-50AF-8512-0D5B-22049C6178C6}"/>
          </ac:spMkLst>
        </pc:spChg>
        <pc:spChg chg="mod">
          <ac:chgData name="ALHAMMADI Rayan" userId="2693ed4d-fabb-406d-a744-69ffe8ca3f4b" providerId="ADAL" clId="{FA91606B-3B24-49DC-A24C-20479DCBCA8E}" dt="2023-11-22T07:49:52.199" v="161"/>
          <ac:spMkLst>
            <pc:docMk/>
            <pc:sldMk cId="1941549993" sldId="2147475753"/>
            <ac:spMk id="497" creationId="{795E9D21-47A2-9C9C-BFAA-05BDE040F7E5}"/>
          </ac:spMkLst>
        </pc:spChg>
        <pc:spChg chg="mod">
          <ac:chgData name="ALHAMMADI Rayan" userId="2693ed4d-fabb-406d-a744-69ffe8ca3f4b" providerId="ADAL" clId="{FA91606B-3B24-49DC-A24C-20479DCBCA8E}" dt="2023-11-22T07:49:52.199" v="161"/>
          <ac:spMkLst>
            <pc:docMk/>
            <pc:sldMk cId="1941549993" sldId="2147475753"/>
            <ac:spMk id="498" creationId="{9C4BAE47-E9D1-76F6-5F5F-A90D34865CAC}"/>
          </ac:spMkLst>
        </pc:spChg>
        <pc:spChg chg="mod">
          <ac:chgData name="ALHAMMADI Rayan" userId="2693ed4d-fabb-406d-a744-69ffe8ca3f4b" providerId="ADAL" clId="{FA91606B-3B24-49DC-A24C-20479DCBCA8E}" dt="2023-11-22T07:49:52.199" v="161"/>
          <ac:spMkLst>
            <pc:docMk/>
            <pc:sldMk cId="1941549993" sldId="2147475753"/>
            <ac:spMk id="499" creationId="{8B131E08-20A9-0023-4B9F-C1F914C1E5A2}"/>
          </ac:spMkLst>
        </pc:spChg>
        <pc:spChg chg="mod">
          <ac:chgData name="ALHAMMADI Rayan" userId="2693ed4d-fabb-406d-a744-69ffe8ca3f4b" providerId="ADAL" clId="{FA91606B-3B24-49DC-A24C-20479DCBCA8E}" dt="2023-11-22T07:49:52.199" v="161"/>
          <ac:spMkLst>
            <pc:docMk/>
            <pc:sldMk cId="1941549993" sldId="2147475753"/>
            <ac:spMk id="500" creationId="{0B65948E-E783-F960-93B7-07570FB986B7}"/>
          </ac:spMkLst>
        </pc:spChg>
        <pc:spChg chg="mod">
          <ac:chgData name="ALHAMMADI Rayan" userId="2693ed4d-fabb-406d-a744-69ffe8ca3f4b" providerId="ADAL" clId="{FA91606B-3B24-49DC-A24C-20479DCBCA8E}" dt="2023-11-22T07:49:52.199" v="161"/>
          <ac:spMkLst>
            <pc:docMk/>
            <pc:sldMk cId="1941549993" sldId="2147475753"/>
            <ac:spMk id="501" creationId="{C04646DE-CB78-BA5F-1F61-32DDD1E4A566}"/>
          </ac:spMkLst>
        </pc:spChg>
        <pc:spChg chg="mod">
          <ac:chgData name="ALHAMMADI Rayan" userId="2693ed4d-fabb-406d-a744-69ffe8ca3f4b" providerId="ADAL" clId="{FA91606B-3B24-49DC-A24C-20479DCBCA8E}" dt="2023-11-22T07:49:52.199" v="161"/>
          <ac:spMkLst>
            <pc:docMk/>
            <pc:sldMk cId="1941549993" sldId="2147475753"/>
            <ac:spMk id="502" creationId="{EDCCD6E1-D466-BC82-E279-077E69CE01D7}"/>
          </ac:spMkLst>
        </pc:spChg>
        <pc:spChg chg="mod">
          <ac:chgData name="ALHAMMADI Rayan" userId="2693ed4d-fabb-406d-a744-69ffe8ca3f4b" providerId="ADAL" clId="{FA91606B-3B24-49DC-A24C-20479DCBCA8E}" dt="2023-11-22T07:49:52.199" v="161"/>
          <ac:spMkLst>
            <pc:docMk/>
            <pc:sldMk cId="1941549993" sldId="2147475753"/>
            <ac:spMk id="503" creationId="{3218A2F1-77FA-FD73-5777-905555021DE5}"/>
          </ac:spMkLst>
        </pc:spChg>
        <pc:spChg chg="mod">
          <ac:chgData name="ALHAMMADI Rayan" userId="2693ed4d-fabb-406d-a744-69ffe8ca3f4b" providerId="ADAL" clId="{FA91606B-3B24-49DC-A24C-20479DCBCA8E}" dt="2023-11-22T07:49:52.199" v="161"/>
          <ac:spMkLst>
            <pc:docMk/>
            <pc:sldMk cId="1941549993" sldId="2147475753"/>
            <ac:spMk id="504" creationId="{6BF2EF75-5005-6619-C198-AA3453A3F2A5}"/>
          </ac:spMkLst>
        </pc:spChg>
        <pc:spChg chg="mod">
          <ac:chgData name="ALHAMMADI Rayan" userId="2693ed4d-fabb-406d-a744-69ffe8ca3f4b" providerId="ADAL" clId="{FA91606B-3B24-49DC-A24C-20479DCBCA8E}" dt="2023-11-22T07:49:52.199" v="161"/>
          <ac:spMkLst>
            <pc:docMk/>
            <pc:sldMk cId="1941549993" sldId="2147475753"/>
            <ac:spMk id="505" creationId="{D58857CF-FD05-2542-F766-A4AFB7860498}"/>
          </ac:spMkLst>
        </pc:spChg>
        <pc:spChg chg="mod">
          <ac:chgData name="ALHAMMADI Rayan" userId="2693ed4d-fabb-406d-a744-69ffe8ca3f4b" providerId="ADAL" clId="{FA91606B-3B24-49DC-A24C-20479DCBCA8E}" dt="2023-11-22T07:49:52.199" v="161"/>
          <ac:spMkLst>
            <pc:docMk/>
            <pc:sldMk cId="1941549993" sldId="2147475753"/>
            <ac:spMk id="506" creationId="{51B36F8A-8122-E4AB-E69D-48A62DAAFE2F}"/>
          </ac:spMkLst>
        </pc:spChg>
        <pc:spChg chg="mod">
          <ac:chgData name="ALHAMMADI Rayan" userId="2693ed4d-fabb-406d-a744-69ffe8ca3f4b" providerId="ADAL" clId="{FA91606B-3B24-49DC-A24C-20479DCBCA8E}" dt="2023-11-22T07:49:52.199" v="161"/>
          <ac:spMkLst>
            <pc:docMk/>
            <pc:sldMk cId="1941549993" sldId="2147475753"/>
            <ac:spMk id="507" creationId="{5F4BB86E-F83F-D58D-976C-AF791B6432BD}"/>
          </ac:spMkLst>
        </pc:spChg>
        <pc:spChg chg="mod">
          <ac:chgData name="ALHAMMADI Rayan" userId="2693ed4d-fabb-406d-a744-69ffe8ca3f4b" providerId="ADAL" clId="{FA91606B-3B24-49DC-A24C-20479DCBCA8E}" dt="2023-11-22T07:49:52.199" v="161"/>
          <ac:spMkLst>
            <pc:docMk/>
            <pc:sldMk cId="1941549993" sldId="2147475753"/>
            <ac:spMk id="508" creationId="{F080EA97-8515-8A0E-FFF3-C0AE4A34C971}"/>
          </ac:spMkLst>
        </pc:spChg>
        <pc:spChg chg="mod">
          <ac:chgData name="ALHAMMADI Rayan" userId="2693ed4d-fabb-406d-a744-69ffe8ca3f4b" providerId="ADAL" clId="{FA91606B-3B24-49DC-A24C-20479DCBCA8E}" dt="2023-11-22T07:49:52.199" v="161"/>
          <ac:spMkLst>
            <pc:docMk/>
            <pc:sldMk cId="1941549993" sldId="2147475753"/>
            <ac:spMk id="509" creationId="{A9C25C8A-C189-DEC0-2FD1-C8E616DFFC4A}"/>
          </ac:spMkLst>
        </pc:spChg>
        <pc:spChg chg="mod">
          <ac:chgData name="ALHAMMADI Rayan" userId="2693ed4d-fabb-406d-a744-69ffe8ca3f4b" providerId="ADAL" clId="{FA91606B-3B24-49DC-A24C-20479DCBCA8E}" dt="2023-11-22T07:49:52.199" v="161"/>
          <ac:spMkLst>
            <pc:docMk/>
            <pc:sldMk cId="1941549993" sldId="2147475753"/>
            <ac:spMk id="510" creationId="{8890C998-961F-9501-A2F7-35F9B7F6E30F}"/>
          </ac:spMkLst>
        </pc:spChg>
        <pc:spChg chg="mod">
          <ac:chgData name="ALHAMMADI Rayan" userId="2693ed4d-fabb-406d-a744-69ffe8ca3f4b" providerId="ADAL" clId="{FA91606B-3B24-49DC-A24C-20479DCBCA8E}" dt="2023-11-22T07:49:52.199" v="161"/>
          <ac:spMkLst>
            <pc:docMk/>
            <pc:sldMk cId="1941549993" sldId="2147475753"/>
            <ac:spMk id="511" creationId="{482E80E0-7036-E30C-464B-3F81A5F9FFC4}"/>
          </ac:spMkLst>
        </pc:spChg>
        <pc:spChg chg="mod">
          <ac:chgData name="ALHAMMADI Rayan" userId="2693ed4d-fabb-406d-a744-69ffe8ca3f4b" providerId="ADAL" clId="{FA91606B-3B24-49DC-A24C-20479DCBCA8E}" dt="2023-11-22T07:49:52.199" v="161"/>
          <ac:spMkLst>
            <pc:docMk/>
            <pc:sldMk cId="1941549993" sldId="2147475753"/>
            <ac:spMk id="512" creationId="{401D9E43-5557-0A6D-9FB0-837D0890813E}"/>
          </ac:spMkLst>
        </pc:spChg>
        <pc:spChg chg="mod">
          <ac:chgData name="ALHAMMADI Rayan" userId="2693ed4d-fabb-406d-a744-69ffe8ca3f4b" providerId="ADAL" clId="{FA91606B-3B24-49DC-A24C-20479DCBCA8E}" dt="2023-11-22T07:49:52.199" v="161"/>
          <ac:spMkLst>
            <pc:docMk/>
            <pc:sldMk cId="1941549993" sldId="2147475753"/>
            <ac:spMk id="513" creationId="{F863B49D-DC51-1745-8B89-16934BC6F19D}"/>
          </ac:spMkLst>
        </pc:spChg>
        <pc:spChg chg="mod">
          <ac:chgData name="ALHAMMADI Rayan" userId="2693ed4d-fabb-406d-a744-69ffe8ca3f4b" providerId="ADAL" clId="{FA91606B-3B24-49DC-A24C-20479DCBCA8E}" dt="2023-11-22T07:49:52.199" v="161"/>
          <ac:spMkLst>
            <pc:docMk/>
            <pc:sldMk cId="1941549993" sldId="2147475753"/>
            <ac:spMk id="514" creationId="{8921A48B-4C8C-50F5-3E3E-548F37B036D1}"/>
          </ac:spMkLst>
        </pc:spChg>
        <pc:spChg chg="mod">
          <ac:chgData name="ALHAMMADI Rayan" userId="2693ed4d-fabb-406d-a744-69ffe8ca3f4b" providerId="ADAL" clId="{FA91606B-3B24-49DC-A24C-20479DCBCA8E}" dt="2023-11-22T07:49:52.199" v="161"/>
          <ac:spMkLst>
            <pc:docMk/>
            <pc:sldMk cId="1941549993" sldId="2147475753"/>
            <ac:spMk id="515" creationId="{5DC62FD0-D595-1D95-3F7A-94C65F3C7ADB}"/>
          </ac:spMkLst>
        </pc:spChg>
        <pc:spChg chg="mod">
          <ac:chgData name="ALHAMMADI Rayan" userId="2693ed4d-fabb-406d-a744-69ffe8ca3f4b" providerId="ADAL" clId="{FA91606B-3B24-49DC-A24C-20479DCBCA8E}" dt="2023-11-22T07:49:52.199" v="161"/>
          <ac:spMkLst>
            <pc:docMk/>
            <pc:sldMk cId="1941549993" sldId="2147475753"/>
            <ac:spMk id="516" creationId="{94CD6BDB-45C3-02F2-260E-1BD545548830}"/>
          </ac:spMkLst>
        </pc:spChg>
        <pc:spChg chg="mod">
          <ac:chgData name="ALHAMMADI Rayan" userId="2693ed4d-fabb-406d-a744-69ffe8ca3f4b" providerId="ADAL" clId="{FA91606B-3B24-49DC-A24C-20479DCBCA8E}" dt="2023-11-22T07:49:52.199" v="161"/>
          <ac:spMkLst>
            <pc:docMk/>
            <pc:sldMk cId="1941549993" sldId="2147475753"/>
            <ac:spMk id="517" creationId="{A9773A16-4C8D-CAE4-A99E-77C7641D61C8}"/>
          </ac:spMkLst>
        </pc:spChg>
        <pc:spChg chg="mod">
          <ac:chgData name="ALHAMMADI Rayan" userId="2693ed4d-fabb-406d-a744-69ffe8ca3f4b" providerId="ADAL" clId="{FA91606B-3B24-49DC-A24C-20479DCBCA8E}" dt="2023-11-22T07:49:52.199" v="161"/>
          <ac:spMkLst>
            <pc:docMk/>
            <pc:sldMk cId="1941549993" sldId="2147475753"/>
            <ac:spMk id="518" creationId="{6D4FE8F0-94AB-9B1B-E827-841804F465DE}"/>
          </ac:spMkLst>
        </pc:spChg>
        <pc:spChg chg="mod">
          <ac:chgData name="ALHAMMADI Rayan" userId="2693ed4d-fabb-406d-a744-69ffe8ca3f4b" providerId="ADAL" clId="{FA91606B-3B24-49DC-A24C-20479DCBCA8E}" dt="2023-11-22T07:49:52.199" v="161"/>
          <ac:spMkLst>
            <pc:docMk/>
            <pc:sldMk cId="1941549993" sldId="2147475753"/>
            <ac:spMk id="519" creationId="{E972EC62-B122-E448-FA5F-9E7986A22C5F}"/>
          </ac:spMkLst>
        </pc:spChg>
        <pc:spChg chg="mod">
          <ac:chgData name="ALHAMMADI Rayan" userId="2693ed4d-fabb-406d-a744-69ffe8ca3f4b" providerId="ADAL" clId="{FA91606B-3B24-49DC-A24C-20479DCBCA8E}" dt="2023-11-22T07:49:52.199" v="161"/>
          <ac:spMkLst>
            <pc:docMk/>
            <pc:sldMk cId="1941549993" sldId="2147475753"/>
            <ac:spMk id="520" creationId="{1725A9C0-F356-4AD7-1CAF-E6476927E70A}"/>
          </ac:spMkLst>
        </pc:spChg>
        <pc:spChg chg="mod">
          <ac:chgData name="ALHAMMADI Rayan" userId="2693ed4d-fabb-406d-a744-69ffe8ca3f4b" providerId="ADAL" clId="{FA91606B-3B24-49DC-A24C-20479DCBCA8E}" dt="2023-11-22T07:49:52.199" v="161"/>
          <ac:spMkLst>
            <pc:docMk/>
            <pc:sldMk cId="1941549993" sldId="2147475753"/>
            <ac:spMk id="521" creationId="{F969F259-BEB1-C0E7-E7AE-14302AE32D42}"/>
          </ac:spMkLst>
        </pc:spChg>
        <pc:spChg chg="mod">
          <ac:chgData name="ALHAMMADI Rayan" userId="2693ed4d-fabb-406d-a744-69ffe8ca3f4b" providerId="ADAL" clId="{FA91606B-3B24-49DC-A24C-20479DCBCA8E}" dt="2023-11-22T07:49:52.199" v="161"/>
          <ac:spMkLst>
            <pc:docMk/>
            <pc:sldMk cId="1941549993" sldId="2147475753"/>
            <ac:spMk id="522" creationId="{CE0BF1B1-3DA9-DB95-9379-AE5847202D5B}"/>
          </ac:spMkLst>
        </pc:spChg>
        <pc:spChg chg="mod">
          <ac:chgData name="ALHAMMADI Rayan" userId="2693ed4d-fabb-406d-a744-69ffe8ca3f4b" providerId="ADAL" clId="{FA91606B-3B24-49DC-A24C-20479DCBCA8E}" dt="2023-11-22T07:49:52.199" v="161"/>
          <ac:spMkLst>
            <pc:docMk/>
            <pc:sldMk cId="1941549993" sldId="2147475753"/>
            <ac:spMk id="523" creationId="{BC253754-647D-81B2-D87F-F700EEA79AEE}"/>
          </ac:spMkLst>
        </pc:spChg>
        <pc:spChg chg="mod">
          <ac:chgData name="ALHAMMADI Rayan" userId="2693ed4d-fabb-406d-a744-69ffe8ca3f4b" providerId="ADAL" clId="{FA91606B-3B24-49DC-A24C-20479DCBCA8E}" dt="2023-11-22T07:49:52.199" v="161"/>
          <ac:spMkLst>
            <pc:docMk/>
            <pc:sldMk cId="1941549993" sldId="2147475753"/>
            <ac:spMk id="524" creationId="{673FADDD-6B8A-05C6-ED27-F6D0717F7623}"/>
          </ac:spMkLst>
        </pc:spChg>
        <pc:spChg chg="mod">
          <ac:chgData name="ALHAMMADI Rayan" userId="2693ed4d-fabb-406d-a744-69ffe8ca3f4b" providerId="ADAL" clId="{FA91606B-3B24-49DC-A24C-20479DCBCA8E}" dt="2023-11-22T07:49:52.199" v="161"/>
          <ac:spMkLst>
            <pc:docMk/>
            <pc:sldMk cId="1941549993" sldId="2147475753"/>
            <ac:spMk id="525" creationId="{85D64480-D633-AE10-1A80-B91F9F4E0D2E}"/>
          </ac:spMkLst>
        </pc:spChg>
        <pc:spChg chg="mod">
          <ac:chgData name="ALHAMMADI Rayan" userId="2693ed4d-fabb-406d-a744-69ffe8ca3f4b" providerId="ADAL" clId="{FA91606B-3B24-49DC-A24C-20479DCBCA8E}" dt="2023-11-22T07:49:52.199" v="161"/>
          <ac:spMkLst>
            <pc:docMk/>
            <pc:sldMk cId="1941549993" sldId="2147475753"/>
            <ac:spMk id="526" creationId="{CAA3B105-468F-10E0-3633-E4647BA0B267}"/>
          </ac:spMkLst>
        </pc:spChg>
        <pc:spChg chg="mod">
          <ac:chgData name="ALHAMMADI Rayan" userId="2693ed4d-fabb-406d-a744-69ffe8ca3f4b" providerId="ADAL" clId="{FA91606B-3B24-49DC-A24C-20479DCBCA8E}" dt="2023-11-22T07:49:52.199" v="161"/>
          <ac:spMkLst>
            <pc:docMk/>
            <pc:sldMk cId="1941549993" sldId="2147475753"/>
            <ac:spMk id="527" creationId="{8F2F2334-C5B9-DB20-E6F0-9D2674C89053}"/>
          </ac:spMkLst>
        </pc:spChg>
        <pc:spChg chg="mod">
          <ac:chgData name="ALHAMMADI Rayan" userId="2693ed4d-fabb-406d-a744-69ffe8ca3f4b" providerId="ADAL" clId="{FA91606B-3B24-49DC-A24C-20479DCBCA8E}" dt="2023-11-22T07:49:52.199" v="161"/>
          <ac:spMkLst>
            <pc:docMk/>
            <pc:sldMk cId="1941549993" sldId="2147475753"/>
            <ac:spMk id="528" creationId="{DD328216-25B0-ABDB-59AD-C5789C7359EB}"/>
          </ac:spMkLst>
        </pc:spChg>
        <pc:spChg chg="mod">
          <ac:chgData name="ALHAMMADI Rayan" userId="2693ed4d-fabb-406d-a744-69ffe8ca3f4b" providerId="ADAL" clId="{FA91606B-3B24-49DC-A24C-20479DCBCA8E}" dt="2023-11-22T07:49:52.199" v="161"/>
          <ac:spMkLst>
            <pc:docMk/>
            <pc:sldMk cId="1941549993" sldId="2147475753"/>
            <ac:spMk id="529" creationId="{9384E819-379E-F440-015B-0F16311C3602}"/>
          </ac:spMkLst>
        </pc:spChg>
        <pc:spChg chg="mod">
          <ac:chgData name="ALHAMMADI Rayan" userId="2693ed4d-fabb-406d-a744-69ffe8ca3f4b" providerId="ADAL" clId="{FA91606B-3B24-49DC-A24C-20479DCBCA8E}" dt="2023-11-22T07:49:52.199" v="161"/>
          <ac:spMkLst>
            <pc:docMk/>
            <pc:sldMk cId="1941549993" sldId="2147475753"/>
            <ac:spMk id="530" creationId="{E0478755-FEF8-DCD1-4D1B-4162EF80E606}"/>
          </ac:spMkLst>
        </pc:spChg>
        <pc:spChg chg="mod">
          <ac:chgData name="ALHAMMADI Rayan" userId="2693ed4d-fabb-406d-a744-69ffe8ca3f4b" providerId="ADAL" clId="{FA91606B-3B24-49DC-A24C-20479DCBCA8E}" dt="2023-11-22T07:49:52.199" v="161"/>
          <ac:spMkLst>
            <pc:docMk/>
            <pc:sldMk cId="1941549993" sldId="2147475753"/>
            <ac:spMk id="531" creationId="{0A24A8B9-D53F-FA0A-EE80-5152209421EE}"/>
          </ac:spMkLst>
        </pc:spChg>
        <pc:spChg chg="mod">
          <ac:chgData name="ALHAMMADI Rayan" userId="2693ed4d-fabb-406d-a744-69ffe8ca3f4b" providerId="ADAL" clId="{FA91606B-3B24-49DC-A24C-20479DCBCA8E}" dt="2023-11-22T07:49:52.199" v="161"/>
          <ac:spMkLst>
            <pc:docMk/>
            <pc:sldMk cId="1941549993" sldId="2147475753"/>
            <ac:spMk id="532" creationId="{CD83DDC8-0510-BA8F-6BBD-06E3FF1943DC}"/>
          </ac:spMkLst>
        </pc:spChg>
        <pc:spChg chg="mod">
          <ac:chgData name="ALHAMMADI Rayan" userId="2693ed4d-fabb-406d-a744-69ffe8ca3f4b" providerId="ADAL" clId="{FA91606B-3B24-49DC-A24C-20479DCBCA8E}" dt="2023-11-22T07:49:52.199" v="161"/>
          <ac:spMkLst>
            <pc:docMk/>
            <pc:sldMk cId="1941549993" sldId="2147475753"/>
            <ac:spMk id="533" creationId="{697E1316-DFF4-774F-3119-4AC5EA8073ED}"/>
          </ac:spMkLst>
        </pc:spChg>
        <pc:spChg chg="mod">
          <ac:chgData name="ALHAMMADI Rayan" userId="2693ed4d-fabb-406d-a744-69ffe8ca3f4b" providerId="ADAL" clId="{FA91606B-3B24-49DC-A24C-20479DCBCA8E}" dt="2023-11-22T07:49:52.199" v="161"/>
          <ac:spMkLst>
            <pc:docMk/>
            <pc:sldMk cId="1941549993" sldId="2147475753"/>
            <ac:spMk id="534" creationId="{6A5CC4EB-0C1D-BB14-5150-6768FE8B73CE}"/>
          </ac:spMkLst>
        </pc:spChg>
        <pc:spChg chg="mod">
          <ac:chgData name="ALHAMMADI Rayan" userId="2693ed4d-fabb-406d-a744-69ffe8ca3f4b" providerId="ADAL" clId="{FA91606B-3B24-49DC-A24C-20479DCBCA8E}" dt="2023-11-22T07:49:52.199" v="161"/>
          <ac:spMkLst>
            <pc:docMk/>
            <pc:sldMk cId="1941549993" sldId="2147475753"/>
            <ac:spMk id="535" creationId="{A877478E-F21A-0B10-3F19-F8558EC5252F}"/>
          </ac:spMkLst>
        </pc:spChg>
        <pc:spChg chg="mod">
          <ac:chgData name="ALHAMMADI Rayan" userId="2693ed4d-fabb-406d-a744-69ffe8ca3f4b" providerId="ADAL" clId="{FA91606B-3B24-49DC-A24C-20479DCBCA8E}" dt="2023-11-22T07:49:52.199" v="161"/>
          <ac:spMkLst>
            <pc:docMk/>
            <pc:sldMk cId="1941549993" sldId="2147475753"/>
            <ac:spMk id="536" creationId="{43A9BA67-F9E1-E6B2-6676-03B71B5C445E}"/>
          </ac:spMkLst>
        </pc:spChg>
        <pc:spChg chg="mod">
          <ac:chgData name="ALHAMMADI Rayan" userId="2693ed4d-fabb-406d-a744-69ffe8ca3f4b" providerId="ADAL" clId="{FA91606B-3B24-49DC-A24C-20479DCBCA8E}" dt="2023-11-22T07:49:52.199" v="161"/>
          <ac:spMkLst>
            <pc:docMk/>
            <pc:sldMk cId="1941549993" sldId="2147475753"/>
            <ac:spMk id="537" creationId="{88017C53-85CA-CABE-6E1E-99026A76AD81}"/>
          </ac:spMkLst>
        </pc:spChg>
        <pc:spChg chg="mod">
          <ac:chgData name="ALHAMMADI Rayan" userId="2693ed4d-fabb-406d-a744-69ffe8ca3f4b" providerId="ADAL" clId="{FA91606B-3B24-49DC-A24C-20479DCBCA8E}" dt="2023-11-22T07:49:52.199" v="161"/>
          <ac:spMkLst>
            <pc:docMk/>
            <pc:sldMk cId="1941549993" sldId="2147475753"/>
            <ac:spMk id="538" creationId="{996AEA74-6384-D3BF-5511-34EFEFF881DB}"/>
          </ac:spMkLst>
        </pc:spChg>
        <pc:spChg chg="mod">
          <ac:chgData name="ALHAMMADI Rayan" userId="2693ed4d-fabb-406d-a744-69ffe8ca3f4b" providerId="ADAL" clId="{FA91606B-3B24-49DC-A24C-20479DCBCA8E}" dt="2023-11-22T07:49:52.199" v="161"/>
          <ac:spMkLst>
            <pc:docMk/>
            <pc:sldMk cId="1941549993" sldId="2147475753"/>
            <ac:spMk id="539" creationId="{EC7721F6-E4C3-120C-FC0E-B30B1C234AE4}"/>
          </ac:spMkLst>
        </pc:spChg>
        <pc:spChg chg="mod">
          <ac:chgData name="ALHAMMADI Rayan" userId="2693ed4d-fabb-406d-a744-69ffe8ca3f4b" providerId="ADAL" clId="{FA91606B-3B24-49DC-A24C-20479DCBCA8E}" dt="2023-11-22T07:49:52.199" v="161"/>
          <ac:spMkLst>
            <pc:docMk/>
            <pc:sldMk cId="1941549993" sldId="2147475753"/>
            <ac:spMk id="540" creationId="{A5CE85AB-52B7-8A3F-79BC-D51150EF4884}"/>
          </ac:spMkLst>
        </pc:spChg>
        <pc:spChg chg="mod">
          <ac:chgData name="ALHAMMADI Rayan" userId="2693ed4d-fabb-406d-a744-69ffe8ca3f4b" providerId="ADAL" clId="{FA91606B-3B24-49DC-A24C-20479DCBCA8E}" dt="2023-11-22T07:49:52.199" v="161"/>
          <ac:spMkLst>
            <pc:docMk/>
            <pc:sldMk cId="1941549993" sldId="2147475753"/>
            <ac:spMk id="541" creationId="{6BB830AD-7F9D-74DD-3E07-7F55CF237E8E}"/>
          </ac:spMkLst>
        </pc:spChg>
        <pc:spChg chg="mod">
          <ac:chgData name="ALHAMMADI Rayan" userId="2693ed4d-fabb-406d-a744-69ffe8ca3f4b" providerId="ADAL" clId="{FA91606B-3B24-49DC-A24C-20479DCBCA8E}" dt="2023-11-22T07:49:52.199" v="161"/>
          <ac:spMkLst>
            <pc:docMk/>
            <pc:sldMk cId="1941549993" sldId="2147475753"/>
            <ac:spMk id="542" creationId="{8AB97F6F-4F3A-D269-6BFA-F267DC19543B}"/>
          </ac:spMkLst>
        </pc:spChg>
        <pc:spChg chg="mod">
          <ac:chgData name="ALHAMMADI Rayan" userId="2693ed4d-fabb-406d-a744-69ffe8ca3f4b" providerId="ADAL" clId="{FA91606B-3B24-49DC-A24C-20479DCBCA8E}" dt="2023-11-22T07:49:52.199" v="161"/>
          <ac:spMkLst>
            <pc:docMk/>
            <pc:sldMk cId="1941549993" sldId="2147475753"/>
            <ac:spMk id="543" creationId="{66C08758-D878-3E68-D6EA-80B2F2A9A8C7}"/>
          </ac:spMkLst>
        </pc:spChg>
        <pc:spChg chg="mod">
          <ac:chgData name="ALHAMMADI Rayan" userId="2693ed4d-fabb-406d-a744-69ffe8ca3f4b" providerId="ADAL" clId="{FA91606B-3B24-49DC-A24C-20479DCBCA8E}" dt="2023-11-22T07:49:52.199" v="161"/>
          <ac:spMkLst>
            <pc:docMk/>
            <pc:sldMk cId="1941549993" sldId="2147475753"/>
            <ac:spMk id="544" creationId="{B6BF1759-4A6B-EF36-5A6E-E5D39C34185F}"/>
          </ac:spMkLst>
        </pc:spChg>
        <pc:spChg chg="mod">
          <ac:chgData name="ALHAMMADI Rayan" userId="2693ed4d-fabb-406d-a744-69ffe8ca3f4b" providerId="ADAL" clId="{FA91606B-3B24-49DC-A24C-20479DCBCA8E}" dt="2023-11-22T07:49:52.199" v="161"/>
          <ac:spMkLst>
            <pc:docMk/>
            <pc:sldMk cId="1941549993" sldId="2147475753"/>
            <ac:spMk id="545" creationId="{343293E5-3D1F-9A0A-AC7B-246FFFCD33C4}"/>
          </ac:spMkLst>
        </pc:spChg>
        <pc:spChg chg="mod">
          <ac:chgData name="ALHAMMADI Rayan" userId="2693ed4d-fabb-406d-a744-69ffe8ca3f4b" providerId="ADAL" clId="{FA91606B-3B24-49DC-A24C-20479DCBCA8E}" dt="2023-11-22T07:49:52.199" v="161"/>
          <ac:spMkLst>
            <pc:docMk/>
            <pc:sldMk cId="1941549993" sldId="2147475753"/>
            <ac:spMk id="546" creationId="{AF79CA3A-9691-4C6E-4DB9-48C8B60587A1}"/>
          </ac:spMkLst>
        </pc:spChg>
        <pc:spChg chg="mod">
          <ac:chgData name="ALHAMMADI Rayan" userId="2693ed4d-fabb-406d-a744-69ffe8ca3f4b" providerId="ADAL" clId="{FA91606B-3B24-49DC-A24C-20479DCBCA8E}" dt="2023-11-22T07:49:52.199" v="161"/>
          <ac:spMkLst>
            <pc:docMk/>
            <pc:sldMk cId="1941549993" sldId="2147475753"/>
            <ac:spMk id="547" creationId="{B92FDCF0-927C-D5C4-652F-CAAB590C2D72}"/>
          </ac:spMkLst>
        </pc:spChg>
        <pc:spChg chg="mod">
          <ac:chgData name="ALHAMMADI Rayan" userId="2693ed4d-fabb-406d-a744-69ffe8ca3f4b" providerId="ADAL" clId="{FA91606B-3B24-49DC-A24C-20479DCBCA8E}" dt="2023-11-22T07:49:52.199" v="161"/>
          <ac:spMkLst>
            <pc:docMk/>
            <pc:sldMk cId="1941549993" sldId="2147475753"/>
            <ac:spMk id="548" creationId="{65DEB3F2-6FA5-6689-C440-779CB38BEFFB}"/>
          </ac:spMkLst>
        </pc:spChg>
        <pc:spChg chg="mod">
          <ac:chgData name="ALHAMMADI Rayan" userId="2693ed4d-fabb-406d-a744-69ffe8ca3f4b" providerId="ADAL" clId="{FA91606B-3B24-49DC-A24C-20479DCBCA8E}" dt="2023-11-22T07:49:52.199" v="161"/>
          <ac:spMkLst>
            <pc:docMk/>
            <pc:sldMk cId="1941549993" sldId="2147475753"/>
            <ac:spMk id="549" creationId="{F0D89DE1-2572-BFF5-BD69-57707C99CFB0}"/>
          </ac:spMkLst>
        </pc:spChg>
        <pc:spChg chg="mod">
          <ac:chgData name="ALHAMMADI Rayan" userId="2693ed4d-fabb-406d-a744-69ffe8ca3f4b" providerId="ADAL" clId="{FA91606B-3B24-49DC-A24C-20479DCBCA8E}" dt="2023-11-22T07:49:52.199" v="161"/>
          <ac:spMkLst>
            <pc:docMk/>
            <pc:sldMk cId="1941549993" sldId="2147475753"/>
            <ac:spMk id="550" creationId="{3C759ED2-F2E4-0602-6405-42000BEBC5C4}"/>
          </ac:spMkLst>
        </pc:spChg>
        <pc:spChg chg="mod">
          <ac:chgData name="ALHAMMADI Rayan" userId="2693ed4d-fabb-406d-a744-69ffe8ca3f4b" providerId="ADAL" clId="{FA91606B-3B24-49DC-A24C-20479DCBCA8E}" dt="2023-11-22T07:49:52.199" v="161"/>
          <ac:spMkLst>
            <pc:docMk/>
            <pc:sldMk cId="1941549993" sldId="2147475753"/>
            <ac:spMk id="551" creationId="{01709FBB-BA69-511F-724E-3D7EE0F944A2}"/>
          </ac:spMkLst>
        </pc:spChg>
        <pc:spChg chg="mod">
          <ac:chgData name="ALHAMMADI Rayan" userId="2693ed4d-fabb-406d-a744-69ffe8ca3f4b" providerId="ADAL" clId="{FA91606B-3B24-49DC-A24C-20479DCBCA8E}" dt="2023-11-22T07:49:52.199" v="161"/>
          <ac:spMkLst>
            <pc:docMk/>
            <pc:sldMk cId="1941549993" sldId="2147475753"/>
            <ac:spMk id="552" creationId="{4FBAEE52-B5AA-AF70-FA4A-07122E6D1962}"/>
          </ac:spMkLst>
        </pc:spChg>
        <pc:spChg chg="mod">
          <ac:chgData name="ALHAMMADI Rayan" userId="2693ed4d-fabb-406d-a744-69ffe8ca3f4b" providerId="ADAL" clId="{FA91606B-3B24-49DC-A24C-20479DCBCA8E}" dt="2023-11-22T07:49:52.199" v="161"/>
          <ac:spMkLst>
            <pc:docMk/>
            <pc:sldMk cId="1941549993" sldId="2147475753"/>
            <ac:spMk id="553" creationId="{5FE8FE2F-CDC8-9297-449E-0757715E5BD9}"/>
          </ac:spMkLst>
        </pc:spChg>
        <pc:spChg chg="mod">
          <ac:chgData name="ALHAMMADI Rayan" userId="2693ed4d-fabb-406d-a744-69ffe8ca3f4b" providerId="ADAL" clId="{FA91606B-3B24-49DC-A24C-20479DCBCA8E}" dt="2023-11-22T07:49:52.199" v="161"/>
          <ac:spMkLst>
            <pc:docMk/>
            <pc:sldMk cId="1941549993" sldId="2147475753"/>
            <ac:spMk id="554" creationId="{1FA05740-6355-1C22-AFF2-F81205C47B2D}"/>
          </ac:spMkLst>
        </pc:spChg>
        <pc:spChg chg="mod">
          <ac:chgData name="ALHAMMADI Rayan" userId="2693ed4d-fabb-406d-a744-69ffe8ca3f4b" providerId="ADAL" clId="{FA91606B-3B24-49DC-A24C-20479DCBCA8E}" dt="2023-11-22T07:49:52.199" v="161"/>
          <ac:spMkLst>
            <pc:docMk/>
            <pc:sldMk cId="1941549993" sldId="2147475753"/>
            <ac:spMk id="555" creationId="{94478BE4-749A-9E89-FB78-E905D8CCA235}"/>
          </ac:spMkLst>
        </pc:spChg>
        <pc:spChg chg="mod">
          <ac:chgData name="ALHAMMADI Rayan" userId="2693ed4d-fabb-406d-a744-69ffe8ca3f4b" providerId="ADAL" clId="{FA91606B-3B24-49DC-A24C-20479DCBCA8E}" dt="2023-11-22T07:49:52.199" v="161"/>
          <ac:spMkLst>
            <pc:docMk/>
            <pc:sldMk cId="1941549993" sldId="2147475753"/>
            <ac:spMk id="556" creationId="{A916131F-4BE5-80D5-A67A-A2878285F2D9}"/>
          </ac:spMkLst>
        </pc:spChg>
        <pc:spChg chg="mod">
          <ac:chgData name="ALHAMMADI Rayan" userId="2693ed4d-fabb-406d-a744-69ffe8ca3f4b" providerId="ADAL" clId="{FA91606B-3B24-49DC-A24C-20479DCBCA8E}" dt="2023-11-22T07:49:52.199" v="161"/>
          <ac:spMkLst>
            <pc:docMk/>
            <pc:sldMk cId="1941549993" sldId="2147475753"/>
            <ac:spMk id="557" creationId="{08621738-1D62-59C9-5E00-E94D897DAE09}"/>
          </ac:spMkLst>
        </pc:spChg>
        <pc:spChg chg="mod">
          <ac:chgData name="ALHAMMADI Rayan" userId="2693ed4d-fabb-406d-a744-69ffe8ca3f4b" providerId="ADAL" clId="{FA91606B-3B24-49DC-A24C-20479DCBCA8E}" dt="2023-11-22T07:49:52.199" v="161"/>
          <ac:spMkLst>
            <pc:docMk/>
            <pc:sldMk cId="1941549993" sldId="2147475753"/>
            <ac:spMk id="558" creationId="{81D6AFB7-4835-FDA3-B595-10DBD0D29D70}"/>
          </ac:spMkLst>
        </pc:spChg>
        <pc:spChg chg="mod">
          <ac:chgData name="ALHAMMADI Rayan" userId="2693ed4d-fabb-406d-a744-69ffe8ca3f4b" providerId="ADAL" clId="{FA91606B-3B24-49DC-A24C-20479DCBCA8E}" dt="2023-11-22T07:49:52.199" v="161"/>
          <ac:spMkLst>
            <pc:docMk/>
            <pc:sldMk cId="1941549993" sldId="2147475753"/>
            <ac:spMk id="559" creationId="{0F36B1C3-CE18-ADC6-044E-556D4A7927C4}"/>
          </ac:spMkLst>
        </pc:spChg>
        <pc:spChg chg="mod">
          <ac:chgData name="ALHAMMADI Rayan" userId="2693ed4d-fabb-406d-a744-69ffe8ca3f4b" providerId="ADAL" clId="{FA91606B-3B24-49DC-A24C-20479DCBCA8E}" dt="2023-11-22T07:49:52.199" v="161"/>
          <ac:spMkLst>
            <pc:docMk/>
            <pc:sldMk cId="1941549993" sldId="2147475753"/>
            <ac:spMk id="560" creationId="{3DF8473A-AA4E-B52D-94D0-C14036CE2BBA}"/>
          </ac:spMkLst>
        </pc:spChg>
        <pc:spChg chg="mod">
          <ac:chgData name="ALHAMMADI Rayan" userId="2693ed4d-fabb-406d-a744-69ffe8ca3f4b" providerId="ADAL" clId="{FA91606B-3B24-49DC-A24C-20479DCBCA8E}" dt="2023-11-22T07:49:52.199" v="161"/>
          <ac:spMkLst>
            <pc:docMk/>
            <pc:sldMk cId="1941549993" sldId="2147475753"/>
            <ac:spMk id="561" creationId="{E0293D15-DEE8-0B4F-0E16-BC3DA88B6AF6}"/>
          </ac:spMkLst>
        </pc:spChg>
        <pc:spChg chg="mod">
          <ac:chgData name="ALHAMMADI Rayan" userId="2693ed4d-fabb-406d-a744-69ffe8ca3f4b" providerId="ADAL" clId="{FA91606B-3B24-49DC-A24C-20479DCBCA8E}" dt="2023-11-22T07:49:52.199" v="161"/>
          <ac:spMkLst>
            <pc:docMk/>
            <pc:sldMk cId="1941549993" sldId="2147475753"/>
            <ac:spMk id="562" creationId="{7FB2D0B3-4B3D-AC9A-E005-913DAFE886F5}"/>
          </ac:spMkLst>
        </pc:spChg>
        <pc:spChg chg="mod">
          <ac:chgData name="ALHAMMADI Rayan" userId="2693ed4d-fabb-406d-a744-69ffe8ca3f4b" providerId="ADAL" clId="{FA91606B-3B24-49DC-A24C-20479DCBCA8E}" dt="2023-11-22T07:49:52.199" v="161"/>
          <ac:spMkLst>
            <pc:docMk/>
            <pc:sldMk cId="1941549993" sldId="2147475753"/>
            <ac:spMk id="563" creationId="{2B4FC3E9-B71A-55C4-581D-C07B8E48A84F}"/>
          </ac:spMkLst>
        </pc:spChg>
        <pc:spChg chg="mod">
          <ac:chgData name="ALHAMMADI Rayan" userId="2693ed4d-fabb-406d-a744-69ffe8ca3f4b" providerId="ADAL" clId="{FA91606B-3B24-49DC-A24C-20479DCBCA8E}" dt="2023-11-22T07:49:52.199" v="161"/>
          <ac:spMkLst>
            <pc:docMk/>
            <pc:sldMk cId="1941549993" sldId="2147475753"/>
            <ac:spMk id="564" creationId="{6C61B923-42F0-1D38-9D66-8BC8D259AC9B}"/>
          </ac:spMkLst>
        </pc:spChg>
        <pc:spChg chg="mod">
          <ac:chgData name="ALHAMMADI Rayan" userId="2693ed4d-fabb-406d-a744-69ffe8ca3f4b" providerId="ADAL" clId="{FA91606B-3B24-49DC-A24C-20479DCBCA8E}" dt="2023-11-22T07:49:52.199" v="161"/>
          <ac:spMkLst>
            <pc:docMk/>
            <pc:sldMk cId="1941549993" sldId="2147475753"/>
            <ac:spMk id="565" creationId="{9657D65B-6256-EA65-B3E2-54D6240812A4}"/>
          </ac:spMkLst>
        </pc:spChg>
        <pc:spChg chg="mod">
          <ac:chgData name="ALHAMMADI Rayan" userId="2693ed4d-fabb-406d-a744-69ffe8ca3f4b" providerId="ADAL" clId="{FA91606B-3B24-49DC-A24C-20479DCBCA8E}" dt="2023-11-22T07:49:52.199" v="161"/>
          <ac:spMkLst>
            <pc:docMk/>
            <pc:sldMk cId="1941549993" sldId="2147475753"/>
            <ac:spMk id="566" creationId="{1C077536-FC19-48FC-DFBA-3916B611CE31}"/>
          </ac:spMkLst>
        </pc:spChg>
        <pc:spChg chg="mod">
          <ac:chgData name="ALHAMMADI Rayan" userId="2693ed4d-fabb-406d-a744-69ffe8ca3f4b" providerId="ADAL" clId="{FA91606B-3B24-49DC-A24C-20479DCBCA8E}" dt="2023-11-22T07:49:52.199" v="161"/>
          <ac:spMkLst>
            <pc:docMk/>
            <pc:sldMk cId="1941549993" sldId="2147475753"/>
            <ac:spMk id="567" creationId="{28232819-76DB-D577-AFE7-910578510F7D}"/>
          </ac:spMkLst>
        </pc:spChg>
        <pc:spChg chg="mod">
          <ac:chgData name="ALHAMMADI Rayan" userId="2693ed4d-fabb-406d-a744-69ffe8ca3f4b" providerId="ADAL" clId="{FA91606B-3B24-49DC-A24C-20479DCBCA8E}" dt="2023-11-22T07:49:52.199" v="161"/>
          <ac:spMkLst>
            <pc:docMk/>
            <pc:sldMk cId="1941549993" sldId="2147475753"/>
            <ac:spMk id="568" creationId="{24630735-9830-F87C-FA2B-C1AC7C179B9E}"/>
          </ac:spMkLst>
        </pc:spChg>
        <pc:spChg chg="mod">
          <ac:chgData name="ALHAMMADI Rayan" userId="2693ed4d-fabb-406d-a744-69ffe8ca3f4b" providerId="ADAL" clId="{FA91606B-3B24-49DC-A24C-20479DCBCA8E}" dt="2023-11-22T07:49:52.199" v="161"/>
          <ac:spMkLst>
            <pc:docMk/>
            <pc:sldMk cId="1941549993" sldId="2147475753"/>
            <ac:spMk id="569" creationId="{0A621C1D-B5C7-6737-8F67-58071F5E9E48}"/>
          </ac:spMkLst>
        </pc:spChg>
        <pc:spChg chg="mod">
          <ac:chgData name="ALHAMMADI Rayan" userId="2693ed4d-fabb-406d-a744-69ffe8ca3f4b" providerId="ADAL" clId="{FA91606B-3B24-49DC-A24C-20479DCBCA8E}" dt="2023-11-22T07:49:52.199" v="161"/>
          <ac:spMkLst>
            <pc:docMk/>
            <pc:sldMk cId="1941549993" sldId="2147475753"/>
            <ac:spMk id="570" creationId="{D00E0C43-1320-C00C-D90B-98CCD42F5F69}"/>
          </ac:spMkLst>
        </pc:spChg>
        <pc:spChg chg="mod">
          <ac:chgData name="ALHAMMADI Rayan" userId="2693ed4d-fabb-406d-a744-69ffe8ca3f4b" providerId="ADAL" clId="{FA91606B-3B24-49DC-A24C-20479DCBCA8E}" dt="2023-11-22T07:49:52.199" v="161"/>
          <ac:spMkLst>
            <pc:docMk/>
            <pc:sldMk cId="1941549993" sldId="2147475753"/>
            <ac:spMk id="571" creationId="{C3098F98-00AF-4147-83AE-A80C7BEC927F}"/>
          </ac:spMkLst>
        </pc:spChg>
        <pc:spChg chg="mod">
          <ac:chgData name="ALHAMMADI Rayan" userId="2693ed4d-fabb-406d-a744-69ffe8ca3f4b" providerId="ADAL" clId="{FA91606B-3B24-49DC-A24C-20479DCBCA8E}" dt="2023-11-22T07:49:52.199" v="161"/>
          <ac:spMkLst>
            <pc:docMk/>
            <pc:sldMk cId="1941549993" sldId="2147475753"/>
            <ac:spMk id="572" creationId="{BD6A2108-AB79-2ABB-9502-ED4149E4B52C}"/>
          </ac:spMkLst>
        </pc:spChg>
        <pc:spChg chg="mod">
          <ac:chgData name="ALHAMMADI Rayan" userId="2693ed4d-fabb-406d-a744-69ffe8ca3f4b" providerId="ADAL" clId="{FA91606B-3B24-49DC-A24C-20479DCBCA8E}" dt="2023-11-22T07:49:52.199" v="161"/>
          <ac:spMkLst>
            <pc:docMk/>
            <pc:sldMk cId="1941549993" sldId="2147475753"/>
            <ac:spMk id="573" creationId="{5B1111BC-A54D-D979-570A-F9A763B0F150}"/>
          </ac:spMkLst>
        </pc:spChg>
        <pc:spChg chg="mod">
          <ac:chgData name="ALHAMMADI Rayan" userId="2693ed4d-fabb-406d-a744-69ffe8ca3f4b" providerId="ADAL" clId="{FA91606B-3B24-49DC-A24C-20479DCBCA8E}" dt="2023-11-22T07:49:52.199" v="161"/>
          <ac:spMkLst>
            <pc:docMk/>
            <pc:sldMk cId="1941549993" sldId="2147475753"/>
            <ac:spMk id="574" creationId="{FBB10754-36F4-1C78-6560-B4F2510B5B1D}"/>
          </ac:spMkLst>
        </pc:spChg>
        <pc:spChg chg="mod">
          <ac:chgData name="ALHAMMADI Rayan" userId="2693ed4d-fabb-406d-a744-69ffe8ca3f4b" providerId="ADAL" clId="{FA91606B-3B24-49DC-A24C-20479DCBCA8E}" dt="2023-11-22T07:49:52.199" v="161"/>
          <ac:spMkLst>
            <pc:docMk/>
            <pc:sldMk cId="1941549993" sldId="2147475753"/>
            <ac:spMk id="575" creationId="{C6B8976C-BC3A-40DE-A5BC-879C494AAF78}"/>
          </ac:spMkLst>
        </pc:spChg>
        <pc:spChg chg="mod">
          <ac:chgData name="ALHAMMADI Rayan" userId="2693ed4d-fabb-406d-a744-69ffe8ca3f4b" providerId="ADAL" clId="{FA91606B-3B24-49DC-A24C-20479DCBCA8E}" dt="2023-11-22T07:49:52.199" v="161"/>
          <ac:spMkLst>
            <pc:docMk/>
            <pc:sldMk cId="1941549993" sldId="2147475753"/>
            <ac:spMk id="576" creationId="{2C431A0A-AD54-C6A9-23E7-D25C765F4BD1}"/>
          </ac:spMkLst>
        </pc:spChg>
        <pc:spChg chg="mod">
          <ac:chgData name="ALHAMMADI Rayan" userId="2693ed4d-fabb-406d-a744-69ffe8ca3f4b" providerId="ADAL" clId="{FA91606B-3B24-49DC-A24C-20479DCBCA8E}" dt="2023-11-22T07:49:52.199" v="161"/>
          <ac:spMkLst>
            <pc:docMk/>
            <pc:sldMk cId="1941549993" sldId="2147475753"/>
            <ac:spMk id="577" creationId="{7A6F2D93-591E-CF9C-E368-EC0A4DB0C805}"/>
          </ac:spMkLst>
        </pc:spChg>
        <pc:spChg chg="mod">
          <ac:chgData name="ALHAMMADI Rayan" userId="2693ed4d-fabb-406d-a744-69ffe8ca3f4b" providerId="ADAL" clId="{FA91606B-3B24-49DC-A24C-20479DCBCA8E}" dt="2023-11-22T07:49:52.199" v="161"/>
          <ac:spMkLst>
            <pc:docMk/>
            <pc:sldMk cId="1941549993" sldId="2147475753"/>
            <ac:spMk id="578" creationId="{FF15F629-BA1D-F05B-4613-70908F170A5D}"/>
          </ac:spMkLst>
        </pc:spChg>
        <pc:spChg chg="mod">
          <ac:chgData name="ALHAMMADI Rayan" userId="2693ed4d-fabb-406d-a744-69ffe8ca3f4b" providerId="ADAL" clId="{FA91606B-3B24-49DC-A24C-20479DCBCA8E}" dt="2023-11-22T07:49:52.199" v="161"/>
          <ac:spMkLst>
            <pc:docMk/>
            <pc:sldMk cId="1941549993" sldId="2147475753"/>
            <ac:spMk id="579" creationId="{1BC40847-4609-0BF8-76A9-C08F85232F85}"/>
          </ac:spMkLst>
        </pc:spChg>
        <pc:spChg chg="mod">
          <ac:chgData name="ALHAMMADI Rayan" userId="2693ed4d-fabb-406d-a744-69ffe8ca3f4b" providerId="ADAL" clId="{FA91606B-3B24-49DC-A24C-20479DCBCA8E}" dt="2023-11-22T07:49:52.199" v="161"/>
          <ac:spMkLst>
            <pc:docMk/>
            <pc:sldMk cId="1941549993" sldId="2147475753"/>
            <ac:spMk id="580" creationId="{9C3F423D-7A15-3371-1BA8-C7A33A41880B}"/>
          </ac:spMkLst>
        </pc:spChg>
        <pc:spChg chg="mod">
          <ac:chgData name="ALHAMMADI Rayan" userId="2693ed4d-fabb-406d-a744-69ffe8ca3f4b" providerId="ADAL" clId="{FA91606B-3B24-49DC-A24C-20479DCBCA8E}" dt="2023-11-22T07:49:52.199" v="161"/>
          <ac:spMkLst>
            <pc:docMk/>
            <pc:sldMk cId="1941549993" sldId="2147475753"/>
            <ac:spMk id="581" creationId="{DC9748D1-B355-4148-89A7-A54E8105500E}"/>
          </ac:spMkLst>
        </pc:spChg>
        <pc:spChg chg="mod">
          <ac:chgData name="ALHAMMADI Rayan" userId="2693ed4d-fabb-406d-a744-69ffe8ca3f4b" providerId="ADAL" clId="{FA91606B-3B24-49DC-A24C-20479DCBCA8E}" dt="2023-11-22T07:49:52.199" v="161"/>
          <ac:spMkLst>
            <pc:docMk/>
            <pc:sldMk cId="1941549993" sldId="2147475753"/>
            <ac:spMk id="582" creationId="{242ABF62-AB97-DD70-0319-233E9DC045BE}"/>
          </ac:spMkLst>
        </pc:spChg>
        <pc:spChg chg="mod">
          <ac:chgData name="ALHAMMADI Rayan" userId="2693ed4d-fabb-406d-a744-69ffe8ca3f4b" providerId="ADAL" clId="{FA91606B-3B24-49DC-A24C-20479DCBCA8E}" dt="2023-11-22T07:49:52.199" v="161"/>
          <ac:spMkLst>
            <pc:docMk/>
            <pc:sldMk cId="1941549993" sldId="2147475753"/>
            <ac:spMk id="583" creationId="{AA225089-A334-C264-24CD-4A36DD4C683A}"/>
          </ac:spMkLst>
        </pc:spChg>
        <pc:spChg chg="mod">
          <ac:chgData name="ALHAMMADI Rayan" userId="2693ed4d-fabb-406d-a744-69ffe8ca3f4b" providerId="ADAL" clId="{FA91606B-3B24-49DC-A24C-20479DCBCA8E}" dt="2023-11-22T07:49:52.199" v="161"/>
          <ac:spMkLst>
            <pc:docMk/>
            <pc:sldMk cId="1941549993" sldId="2147475753"/>
            <ac:spMk id="584" creationId="{0CF03F51-799C-C95A-05C9-8824E518103E}"/>
          </ac:spMkLst>
        </pc:spChg>
        <pc:spChg chg="mod">
          <ac:chgData name="ALHAMMADI Rayan" userId="2693ed4d-fabb-406d-a744-69ffe8ca3f4b" providerId="ADAL" clId="{FA91606B-3B24-49DC-A24C-20479DCBCA8E}" dt="2023-11-22T07:49:52.199" v="161"/>
          <ac:spMkLst>
            <pc:docMk/>
            <pc:sldMk cId="1941549993" sldId="2147475753"/>
            <ac:spMk id="585" creationId="{9E441054-D8A5-B345-0B01-8B5E9900D5FF}"/>
          </ac:spMkLst>
        </pc:spChg>
        <pc:spChg chg="mod">
          <ac:chgData name="ALHAMMADI Rayan" userId="2693ed4d-fabb-406d-a744-69ffe8ca3f4b" providerId="ADAL" clId="{FA91606B-3B24-49DC-A24C-20479DCBCA8E}" dt="2023-11-22T07:49:52.199" v="161"/>
          <ac:spMkLst>
            <pc:docMk/>
            <pc:sldMk cId="1941549993" sldId="2147475753"/>
            <ac:spMk id="586" creationId="{143F604C-3CED-E417-3FB4-88F88C3C10E5}"/>
          </ac:spMkLst>
        </pc:spChg>
        <pc:spChg chg="mod">
          <ac:chgData name="ALHAMMADI Rayan" userId="2693ed4d-fabb-406d-a744-69ffe8ca3f4b" providerId="ADAL" clId="{FA91606B-3B24-49DC-A24C-20479DCBCA8E}" dt="2023-11-22T07:49:52.199" v="161"/>
          <ac:spMkLst>
            <pc:docMk/>
            <pc:sldMk cId="1941549993" sldId="2147475753"/>
            <ac:spMk id="587" creationId="{52DEDDF0-3E4C-EE03-DB32-51B0C0BA1AB8}"/>
          </ac:spMkLst>
        </pc:spChg>
        <pc:spChg chg="mod">
          <ac:chgData name="ALHAMMADI Rayan" userId="2693ed4d-fabb-406d-a744-69ffe8ca3f4b" providerId="ADAL" clId="{FA91606B-3B24-49DC-A24C-20479DCBCA8E}" dt="2023-11-22T07:49:52.199" v="161"/>
          <ac:spMkLst>
            <pc:docMk/>
            <pc:sldMk cId="1941549993" sldId="2147475753"/>
            <ac:spMk id="588" creationId="{0A6EA12E-44B5-E49E-40A0-805631B9B674}"/>
          </ac:spMkLst>
        </pc:spChg>
        <pc:spChg chg="mod">
          <ac:chgData name="ALHAMMADI Rayan" userId="2693ed4d-fabb-406d-a744-69ffe8ca3f4b" providerId="ADAL" clId="{FA91606B-3B24-49DC-A24C-20479DCBCA8E}" dt="2023-11-22T07:49:52.199" v="161"/>
          <ac:spMkLst>
            <pc:docMk/>
            <pc:sldMk cId="1941549993" sldId="2147475753"/>
            <ac:spMk id="589" creationId="{A19AC7FD-BC1D-9EF0-C93C-B5FBA9D554AF}"/>
          </ac:spMkLst>
        </pc:spChg>
        <pc:spChg chg="mod">
          <ac:chgData name="ALHAMMADI Rayan" userId="2693ed4d-fabb-406d-a744-69ffe8ca3f4b" providerId="ADAL" clId="{FA91606B-3B24-49DC-A24C-20479DCBCA8E}" dt="2023-11-22T07:49:52.199" v="161"/>
          <ac:spMkLst>
            <pc:docMk/>
            <pc:sldMk cId="1941549993" sldId="2147475753"/>
            <ac:spMk id="590" creationId="{A3E1B9B8-0280-FC51-EA79-33996B45461E}"/>
          </ac:spMkLst>
        </pc:spChg>
        <pc:spChg chg="mod">
          <ac:chgData name="ALHAMMADI Rayan" userId="2693ed4d-fabb-406d-a744-69ffe8ca3f4b" providerId="ADAL" clId="{FA91606B-3B24-49DC-A24C-20479DCBCA8E}" dt="2023-11-22T07:49:52.199" v="161"/>
          <ac:spMkLst>
            <pc:docMk/>
            <pc:sldMk cId="1941549993" sldId="2147475753"/>
            <ac:spMk id="591" creationId="{96611EA1-CFCA-EB8B-A6DA-4BE840CCD652}"/>
          </ac:spMkLst>
        </pc:spChg>
        <pc:spChg chg="mod">
          <ac:chgData name="ALHAMMADI Rayan" userId="2693ed4d-fabb-406d-a744-69ffe8ca3f4b" providerId="ADAL" clId="{FA91606B-3B24-49DC-A24C-20479DCBCA8E}" dt="2023-11-22T07:49:52.199" v="161"/>
          <ac:spMkLst>
            <pc:docMk/>
            <pc:sldMk cId="1941549993" sldId="2147475753"/>
            <ac:spMk id="592" creationId="{B7F8BB2B-B128-439E-1E68-13F1268A19D3}"/>
          </ac:spMkLst>
        </pc:spChg>
        <pc:spChg chg="mod">
          <ac:chgData name="ALHAMMADI Rayan" userId="2693ed4d-fabb-406d-a744-69ffe8ca3f4b" providerId="ADAL" clId="{FA91606B-3B24-49DC-A24C-20479DCBCA8E}" dt="2023-11-22T07:49:52.199" v="161"/>
          <ac:spMkLst>
            <pc:docMk/>
            <pc:sldMk cId="1941549993" sldId="2147475753"/>
            <ac:spMk id="593" creationId="{3C66C2A9-81F1-4381-DC42-42464A101A46}"/>
          </ac:spMkLst>
        </pc:spChg>
        <pc:spChg chg="mod">
          <ac:chgData name="ALHAMMADI Rayan" userId="2693ed4d-fabb-406d-a744-69ffe8ca3f4b" providerId="ADAL" clId="{FA91606B-3B24-49DC-A24C-20479DCBCA8E}" dt="2023-11-22T07:49:52.199" v="161"/>
          <ac:spMkLst>
            <pc:docMk/>
            <pc:sldMk cId="1941549993" sldId="2147475753"/>
            <ac:spMk id="594" creationId="{678D8148-B982-A8D0-A9C9-09B1E6327CE6}"/>
          </ac:spMkLst>
        </pc:spChg>
        <pc:spChg chg="mod">
          <ac:chgData name="ALHAMMADI Rayan" userId="2693ed4d-fabb-406d-a744-69ffe8ca3f4b" providerId="ADAL" clId="{FA91606B-3B24-49DC-A24C-20479DCBCA8E}" dt="2023-11-22T07:49:52.199" v="161"/>
          <ac:spMkLst>
            <pc:docMk/>
            <pc:sldMk cId="1941549993" sldId="2147475753"/>
            <ac:spMk id="595" creationId="{B555C10C-2060-1144-1C5E-4AE507C731C5}"/>
          </ac:spMkLst>
        </pc:spChg>
        <pc:spChg chg="mod">
          <ac:chgData name="ALHAMMADI Rayan" userId="2693ed4d-fabb-406d-a744-69ffe8ca3f4b" providerId="ADAL" clId="{FA91606B-3B24-49DC-A24C-20479DCBCA8E}" dt="2023-11-22T07:49:52.199" v="161"/>
          <ac:spMkLst>
            <pc:docMk/>
            <pc:sldMk cId="1941549993" sldId="2147475753"/>
            <ac:spMk id="596" creationId="{EEAEECCC-5449-2332-027D-DB67A62EDBFC}"/>
          </ac:spMkLst>
        </pc:spChg>
        <pc:spChg chg="mod">
          <ac:chgData name="ALHAMMADI Rayan" userId="2693ed4d-fabb-406d-a744-69ffe8ca3f4b" providerId="ADAL" clId="{FA91606B-3B24-49DC-A24C-20479DCBCA8E}" dt="2023-11-22T07:49:52.199" v="161"/>
          <ac:spMkLst>
            <pc:docMk/>
            <pc:sldMk cId="1941549993" sldId="2147475753"/>
            <ac:spMk id="597" creationId="{39791E73-537C-5853-BD2D-4204B3A4ECD7}"/>
          </ac:spMkLst>
        </pc:spChg>
        <pc:spChg chg="mod">
          <ac:chgData name="ALHAMMADI Rayan" userId="2693ed4d-fabb-406d-a744-69ffe8ca3f4b" providerId="ADAL" clId="{FA91606B-3B24-49DC-A24C-20479DCBCA8E}" dt="2023-11-22T07:49:52.199" v="161"/>
          <ac:spMkLst>
            <pc:docMk/>
            <pc:sldMk cId="1941549993" sldId="2147475753"/>
            <ac:spMk id="598" creationId="{711D22B3-1D2A-7E35-F38D-2B7D6B13924A}"/>
          </ac:spMkLst>
        </pc:spChg>
        <pc:spChg chg="mod">
          <ac:chgData name="ALHAMMADI Rayan" userId="2693ed4d-fabb-406d-a744-69ffe8ca3f4b" providerId="ADAL" clId="{FA91606B-3B24-49DC-A24C-20479DCBCA8E}" dt="2023-11-22T07:49:52.199" v="161"/>
          <ac:spMkLst>
            <pc:docMk/>
            <pc:sldMk cId="1941549993" sldId="2147475753"/>
            <ac:spMk id="599" creationId="{B4F7C48C-3961-FCD0-E76C-38C71746BD40}"/>
          </ac:spMkLst>
        </pc:spChg>
        <pc:spChg chg="mod">
          <ac:chgData name="ALHAMMADI Rayan" userId="2693ed4d-fabb-406d-a744-69ffe8ca3f4b" providerId="ADAL" clId="{FA91606B-3B24-49DC-A24C-20479DCBCA8E}" dt="2023-11-22T07:49:52.199" v="161"/>
          <ac:spMkLst>
            <pc:docMk/>
            <pc:sldMk cId="1941549993" sldId="2147475753"/>
            <ac:spMk id="600" creationId="{744FF3DE-01C2-5015-59D4-81C03EE7EFFA}"/>
          </ac:spMkLst>
        </pc:spChg>
        <pc:spChg chg="mod">
          <ac:chgData name="ALHAMMADI Rayan" userId="2693ed4d-fabb-406d-a744-69ffe8ca3f4b" providerId="ADAL" clId="{FA91606B-3B24-49DC-A24C-20479DCBCA8E}" dt="2023-11-22T07:49:52.199" v="161"/>
          <ac:spMkLst>
            <pc:docMk/>
            <pc:sldMk cId="1941549993" sldId="2147475753"/>
            <ac:spMk id="601" creationId="{09DD8430-49AB-17DF-025C-D9637229A6CF}"/>
          </ac:spMkLst>
        </pc:spChg>
        <pc:spChg chg="mod">
          <ac:chgData name="ALHAMMADI Rayan" userId="2693ed4d-fabb-406d-a744-69ffe8ca3f4b" providerId="ADAL" clId="{FA91606B-3B24-49DC-A24C-20479DCBCA8E}" dt="2023-11-22T07:49:52.199" v="161"/>
          <ac:spMkLst>
            <pc:docMk/>
            <pc:sldMk cId="1941549993" sldId="2147475753"/>
            <ac:spMk id="602" creationId="{EBBF7A2F-27C7-5722-B336-150B28CFD1F0}"/>
          </ac:spMkLst>
        </pc:spChg>
        <pc:spChg chg="mod">
          <ac:chgData name="ALHAMMADI Rayan" userId="2693ed4d-fabb-406d-a744-69ffe8ca3f4b" providerId="ADAL" clId="{FA91606B-3B24-49DC-A24C-20479DCBCA8E}" dt="2023-11-22T07:49:52.199" v="161"/>
          <ac:spMkLst>
            <pc:docMk/>
            <pc:sldMk cId="1941549993" sldId="2147475753"/>
            <ac:spMk id="603" creationId="{77C52409-A9F0-07A1-C443-9F03812BBD00}"/>
          </ac:spMkLst>
        </pc:spChg>
        <pc:spChg chg="mod">
          <ac:chgData name="ALHAMMADI Rayan" userId="2693ed4d-fabb-406d-a744-69ffe8ca3f4b" providerId="ADAL" clId="{FA91606B-3B24-49DC-A24C-20479DCBCA8E}" dt="2023-11-22T07:49:52.199" v="161"/>
          <ac:spMkLst>
            <pc:docMk/>
            <pc:sldMk cId="1941549993" sldId="2147475753"/>
            <ac:spMk id="604" creationId="{A9F0FE09-DE0A-7DCD-EBC0-66FBAF1793A5}"/>
          </ac:spMkLst>
        </pc:spChg>
        <pc:spChg chg="mod">
          <ac:chgData name="ALHAMMADI Rayan" userId="2693ed4d-fabb-406d-a744-69ffe8ca3f4b" providerId="ADAL" clId="{FA91606B-3B24-49DC-A24C-20479DCBCA8E}" dt="2023-11-22T07:49:52.199" v="161"/>
          <ac:spMkLst>
            <pc:docMk/>
            <pc:sldMk cId="1941549993" sldId="2147475753"/>
            <ac:spMk id="605" creationId="{8E8848B2-6BD4-696A-E9DF-7B254C5736C6}"/>
          </ac:spMkLst>
        </pc:spChg>
        <pc:spChg chg="mod">
          <ac:chgData name="ALHAMMADI Rayan" userId="2693ed4d-fabb-406d-a744-69ffe8ca3f4b" providerId="ADAL" clId="{FA91606B-3B24-49DC-A24C-20479DCBCA8E}" dt="2023-11-22T07:49:52.199" v="161"/>
          <ac:spMkLst>
            <pc:docMk/>
            <pc:sldMk cId="1941549993" sldId="2147475753"/>
            <ac:spMk id="606" creationId="{B77EFAEE-8F1D-17D4-74AE-46A103F51310}"/>
          </ac:spMkLst>
        </pc:spChg>
        <pc:spChg chg="mod">
          <ac:chgData name="ALHAMMADI Rayan" userId="2693ed4d-fabb-406d-a744-69ffe8ca3f4b" providerId="ADAL" clId="{FA91606B-3B24-49DC-A24C-20479DCBCA8E}" dt="2023-11-22T07:49:52.199" v="161"/>
          <ac:spMkLst>
            <pc:docMk/>
            <pc:sldMk cId="1941549993" sldId="2147475753"/>
            <ac:spMk id="607" creationId="{12960A96-54C4-DAC4-F8E8-76D92D6D8A81}"/>
          </ac:spMkLst>
        </pc:spChg>
        <pc:spChg chg="mod">
          <ac:chgData name="ALHAMMADI Rayan" userId="2693ed4d-fabb-406d-a744-69ffe8ca3f4b" providerId="ADAL" clId="{FA91606B-3B24-49DC-A24C-20479DCBCA8E}" dt="2023-11-22T07:49:52.199" v="161"/>
          <ac:spMkLst>
            <pc:docMk/>
            <pc:sldMk cId="1941549993" sldId="2147475753"/>
            <ac:spMk id="608" creationId="{18183857-0B0F-D046-42C6-B4BEC4E9BD49}"/>
          </ac:spMkLst>
        </pc:spChg>
        <pc:spChg chg="mod">
          <ac:chgData name="ALHAMMADI Rayan" userId="2693ed4d-fabb-406d-a744-69ffe8ca3f4b" providerId="ADAL" clId="{FA91606B-3B24-49DC-A24C-20479DCBCA8E}" dt="2023-11-22T07:49:52.199" v="161"/>
          <ac:spMkLst>
            <pc:docMk/>
            <pc:sldMk cId="1941549993" sldId="2147475753"/>
            <ac:spMk id="609" creationId="{885A9496-5CC4-EF6B-3F61-FB865C90EE14}"/>
          </ac:spMkLst>
        </pc:spChg>
        <pc:spChg chg="mod">
          <ac:chgData name="ALHAMMADI Rayan" userId="2693ed4d-fabb-406d-a744-69ffe8ca3f4b" providerId="ADAL" clId="{FA91606B-3B24-49DC-A24C-20479DCBCA8E}" dt="2023-11-22T07:49:52.199" v="161"/>
          <ac:spMkLst>
            <pc:docMk/>
            <pc:sldMk cId="1941549993" sldId="2147475753"/>
            <ac:spMk id="610" creationId="{489E468A-E10E-4A2C-A311-5E33BECBD872}"/>
          </ac:spMkLst>
        </pc:spChg>
        <pc:spChg chg="mod">
          <ac:chgData name="ALHAMMADI Rayan" userId="2693ed4d-fabb-406d-a744-69ffe8ca3f4b" providerId="ADAL" clId="{FA91606B-3B24-49DC-A24C-20479DCBCA8E}" dt="2023-11-22T07:49:52.199" v="161"/>
          <ac:spMkLst>
            <pc:docMk/>
            <pc:sldMk cId="1941549993" sldId="2147475753"/>
            <ac:spMk id="611" creationId="{C496686A-264E-6EEB-8241-7C2F16A8205E}"/>
          </ac:spMkLst>
        </pc:spChg>
        <pc:spChg chg="mod">
          <ac:chgData name="ALHAMMADI Rayan" userId="2693ed4d-fabb-406d-a744-69ffe8ca3f4b" providerId="ADAL" clId="{FA91606B-3B24-49DC-A24C-20479DCBCA8E}" dt="2023-11-22T07:49:52.199" v="161"/>
          <ac:spMkLst>
            <pc:docMk/>
            <pc:sldMk cId="1941549993" sldId="2147475753"/>
            <ac:spMk id="612" creationId="{9C0DC8D7-9699-3BB2-2B69-D4C45BA01544}"/>
          </ac:spMkLst>
        </pc:spChg>
        <pc:spChg chg="mod">
          <ac:chgData name="ALHAMMADI Rayan" userId="2693ed4d-fabb-406d-a744-69ffe8ca3f4b" providerId="ADAL" clId="{FA91606B-3B24-49DC-A24C-20479DCBCA8E}" dt="2023-11-22T07:49:52.199" v="161"/>
          <ac:spMkLst>
            <pc:docMk/>
            <pc:sldMk cId="1941549993" sldId="2147475753"/>
            <ac:spMk id="613" creationId="{D90046CF-2230-4936-7F8D-16CC4BBB7CC1}"/>
          </ac:spMkLst>
        </pc:spChg>
        <pc:spChg chg="mod">
          <ac:chgData name="ALHAMMADI Rayan" userId="2693ed4d-fabb-406d-a744-69ffe8ca3f4b" providerId="ADAL" clId="{FA91606B-3B24-49DC-A24C-20479DCBCA8E}" dt="2023-11-22T07:49:52.199" v="161"/>
          <ac:spMkLst>
            <pc:docMk/>
            <pc:sldMk cId="1941549993" sldId="2147475753"/>
            <ac:spMk id="614" creationId="{C4B9A588-4819-7090-CD42-CCBC72A3CD54}"/>
          </ac:spMkLst>
        </pc:spChg>
        <pc:spChg chg="mod">
          <ac:chgData name="ALHAMMADI Rayan" userId="2693ed4d-fabb-406d-a744-69ffe8ca3f4b" providerId="ADAL" clId="{FA91606B-3B24-49DC-A24C-20479DCBCA8E}" dt="2023-11-22T07:49:52.199" v="161"/>
          <ac:spMkLst>
            <pc:docMk/>
            <pc:sldMk cId="1941549993" sldId="2147475753"/>
            <ac:spMk id="615" creationId="{7F932D1A-E64B-36F3-D5CE-9C300D9B6B6A}"/>
          </ac:spMkLst>
        </pc:spChg>
        <pc:spChg chg="mod">
          <ac:chgData name="ALHAMMADI Rayan" userId="2693ed4d-fabb-406d-a744-69ffe8ca3f4b" providerId="ADAL" clId="{FA91606B-3B24-49DC-A24C-20479DCBCA8E}" dt="2023-11-22T07:49:52.199" v="161"/>
          <ac:spMkLst>
            <pc:docMk/>
            <pc:sldMk cId="1941549993" sldId="2147475753"/>
            <ac:spMk id="616" creationId="{EB7F8890-793A-1751-9897-409A3745A8D5}"/>
          </ac:spMkLst>
        </pc:spChg>
        <pc:spChg chg="mod">
          <ac:chgData name="ALHAMMADI Rayan" userId="2693ed4d-fabb-406d-a744-69ffe8ca3f4b" providerId="ADAL" clId="{FA91606B-3B24-49DC-A24C-20479DCBCA8E}" dt="2023-11-22T07:49:52.199" v="161"/>
          <ac:spMkLst>
            <pc:docMk/>
            <pc:sldMk cId="1941549993" sldId="2147475753"/>
            <ac:spMk id="617" creationId="{CB578AF7-6DF6-3EAF-9675-B0A25B7E3F4B}"/>
          </ac:spMkLst>
        </pc:spChg>
        <pc:spChg chg="mod">
          <ac:chgData name="ALHAMMADI Rayan" userId="2693ed4d-fabb-406d-a744-69ffe8ca3f4b" providerId="ADAL" clId="{FA91606B-3B24-49DC-A24C-20479DCBCA8E}" dt="2023-11-22T07:49:52.199" v="161"/>
          <ac:spMkLst>
            <pc:docMk/>
            <pc:sldMk cId="1941549993" sldId="2147475753"/>
            <ac:spMk id="618" creationId="{6A2F9C7E-ECBE-DA38-FC87-ABEEBA4592AD}"/>
          </ac:spMkLst>
        </pc:spChg>
        <pc:spChg chg="mod">
          <ac:chgData name="ALHAMMADI Rayan" userId="2693ed4d-fabb-406d-a744-69ffe8ca3f4b" providerId="ADAL" clId="{FA91606B-3B24-49DC-A24C-20479DCBCA8E}" dt="2023-11-22T07:49:52.199" v="161"/>
          <ac:spMkLst>
            <pc:docMk/>
            <pc:sldMk cId="1941549993" sldId="2147475753"/>
            <ac:spMk id="619" creationId="{FD6B557E-130C-B61F-BDFF-677ABD9452EB}"/>
          </ac:spMkLst>
        </pc:spChg>
        <pc:spChg chg="mod">
          <ac:chgData name="ALHAMMADI Rayan" userId="2693ed4d-fabb-406d-a744-69ffe8ca3f4b" providerId="ADAL" clId="{FA91606B-3B24-49DC-A24C-20479DCBCA8E}" dt="2023-11-22T07:49:52.199" v="161"/>
          <ac:spMkLst>
            <pc:docMk/>
            <pc:sldMk cId="1941549993" sldId="2147475753"/>
            <ac:spMk id="620" creationId="{58E77A3B-98D9-9467-641F-546BE5C82315}"/>
          </ac:spMkLst>
        </pc:spChg>
        <pc:spChg chg="mod">
          <ac:chgData name="ALHAMMADI Rayan" userId="2693ed4d-fabb-406d-a744-69ffe8ca3f4b" providerId="ADAL" clId="{FA91606B-3B24-49DC-A24C-20479DCBCA8E}" dt="2023-11-22T07:49:52.199" v="161"/>
          <ac:spMkLst>
            <pc:docMk/>
            <pc:sldMk cId="1941549993" sldId="2147475753"/>
            <ac:spMk id="621" creationId="{7D3DFB74-2DBD-DACB-C60A-C5D7D1BF402C}"/>
          </ac:spMkLst>
        </pc:spChg>
        <pc:spChg chg="mod">
          <ac:chgData name="ALHAMMADI Rayan" userId="2693ed4d-fabb-406d-a744-69ffe8ca3f4b" providerId="ADAL" clId="{FA91606B-3B24-49DC-A24C-20479DCBCA8E}" dt="2023-11-22T07:49:52.199" v="161"/>
          <ac:spMkLst>
            <pc:docMk/>
            <pc:sldMk cId="1941549993" sldId="2147475753"/>
            <ac:spMk id="622" creationId="{41CE6173-0E25-1D8B-7D92-58862EDC8E25}"/>
          </ac:spMkLst>
        </pc:spChg>
        <pc:spChg chg="mod">
          <ac:chgData name="ALHAMMADI Rayan" userId="2693ed4d-fabb-406d-a744-69ffe8ca3f4b" providerId="ADAL" clId="{FA91606B-3B24-49DC-A24C-20479DCBCA8E}" dt="2023-11-22T07:49:52.199" v="161"/>
          <ac:spMkLst>
            <pc:docMk/>
            <pc:sldMk cId="1941549993" sldId="2147475753"/>
            <ac:spMk id="623" creationId="{6F9E1C2B-4200-6054-80DA-B9D1075767AE}"/>
          </ac:spMkLst>
        </pc:spChg>
        <pc:spChg chg="mod">
          <ac:chgData name="ALHAMMADI Rayan" userId="2693ed4d-fabb-406d-a744-69ffe8ca3f4b" providerId="ADAL" clId="{FA91606B-3B24-49DC-A24C-20479DCBCA8E}" dt="2023-11-22T07:49:52.199" v="161"/>
          <ac:spMkLst>
            <pc:docMk/>
            <pc:sldMk cId="1941549993" sldId="2147475753"/>
            <ac:spMk id="624" creationId="{4D569F3D-D9EC-4AA2-059A-5BDC87BC86B8}"/>
          </ac:spMkLst>
        </pc:spChg>
        <pc:spChg chg="mod">
          <ac:chgData name="ALHAMMADI Rayan" userId="2693ed4d-fabb-406d-a744-69ffe8ca3f4b" providerId="ADAL" clId="{FA91606B-3B24-49DC-A24C-20479DCBCA8E}" dt="2023-11-22T07:49:52.199" v="161"/>
          <ac:spMkLst>
            <pc:docMk/>
            <pc:sldMk cId="1941549993" sldId="2147475753"/>
            <ac:spMk id="625" creationId="{C4553773-39D4-E8B6-6EE1-CBE578091FC4}"/>
          </ac:spMkLst>
        </pc:spChg>
        <pc:spChg chg="mod">
          <ac:chgData name="ALHAMMADI Rayan" userId="2693ed4d-fabb-406d-a744-69ffe8ca3f4b" providerId="ADAL" clId="{FA91606B-3B24-49DC-A24C-20479DCBCA8E}" dt="2023-11-22T07:49:52.199" v="161"/>
          <ac:spMkLst>
            <pc:docMk/>
            <pc:sldMk cId="1941549993" sldId="2147475753"/>
            <ac:spMk id="626" creationId="{CD1A8186-4F8B-D3E6-66A4-18FFA14C5D22}"/>
          </ac:spMkLst>
        </pc:spChg>
        <pc:spChg chg="mod">
          <ac:chgData name="ALHAMMADI Rayan" userId="2693ed4d-fabb-406d-a744-69ffe8ca3f4b" providerId="ADAL" clId="{FA91606B-3B24-49DC-A24C-20479DCBCA8E}" dt="2023-11-22T07:49:52.199" v="161"/>
          <ac:spMkLst>
            <pc:docMk/>
            <pc:sldMk cId="1941549993" sldId="2147475753"/>
            <ac:spMk id="627" creationId="{86202BE2-477B-CBB0-2EE6-D27285D57E07}"/>
          </ac:spMkLst>
        </pc:spChg>
        <pc:spChg chg="mod">
          <ac:chgData name="ALHAMMADI Rayan" userId="2693ed4d-fabb-406d-a744-69ffe8ca3f4b" providerId="ADAL" clId="{FA91606B-3B24-49DC-A24C-20479DCBCA8E}" dt="2023-11-22T07:49:52.199" v="161"/>
          <ac:spMkLst>
            <pc:docMk/>
            <pc:sldMk cId="1941549993" sldId="2147475753"/>
            <ac:spMk id="628" creationId="{42A4BD22-F165-B773-BDD4-B0749589C320}"/>
          </ac:spMkLst>
        </pc:spChg>
        <pc:spChg chg="mod">
          <ac:chgData name="ALHAMMADI Rayan" userId="2693ed4d-fabb-406d-a744-69ffe8ca3f4b" providerId="ADAL" clId="{FA91606B-3B24-49DC-A24C-20479DCBCA8E}" dt="2023-11-22T07:49:52.199" v="161"/>
          <ac:spMkLst>
            <pc:docMk/>
            <pc:sldMk cId="1941549993" sldId="2147475753"/>
            <ac:spMk id="629" creationId="{F49166E1-C60D-EF94-9C88-51BF627C09B2}"/>
          </ac:spMkLst>
        </pc:spChg>
        <pc:spChg chg="mod">
          <ac:chgData name="ALHAMMADI Rayan" userId="2693ed4d-fabb-406d-a744-69ffe8ca3f4b" providerId="ADAL" clId="{FA91606B-3B24-49DC-A24C-20479DCBCA8E}" dt="2023-11-22T07:49:52.199" v="161"/>
          <ac:spMkLst>
            <pc:docMk/>
            <pc:sldMk cId="1941549993" sldId="2147475753"/>
            <ac:spMk id="630" creationId="{45352947-A577-3B6E-9CE6-9B06F542E55A}"/>
          </ac:spMkLst>
        </pc:spChg>
        <pc:spChg chg="mod">
          <ac:chgData name="ALHAMMADI Rayan" userId="2693ed4d-fabb-406d-a744-69ffe8ca3f4b" providerId="ADAL" clId="{FA91606B-3B24-49DC-A24C-20479DCBCA8E}" dt="2023-11-22T07:49:52.199" v="161"/>
          <ac:spMkLst>
            <pc:docMk/>
            <pc:sldMk cId="1941549993" sldId="2147475753"/>
            <ac:spMk id="631" creationId="{EBF80832-A8F9-C63D-B499-2FBC429CE59F}"/>
          </ac:spMkLst>
        </pc:spChg>
        <pc:spChg chg="mod">
          <ac:chgData name="ALHAMMADI Rayan" userId="2693ed4d-fabb-406d-a744-69ffe8ca3f4b" providerId="ADAL" clId="{FA91606B-3B24-49DC-A24C-20479DCBCA8E}" dt="2023-11-22T07:49:52.199" v="161"/>
          <ac:spMkLst>
            <pc:docMk/>
            <pc:sldMk cId="1941549993" sldId="2147475753"/>
            <ac:spMk id="632" creationId="{94843961-2089-ED83-55BF-F2058EBCAF80}"/>
          </ac:spMkLst>
        </pc:spChg>
        <pc:spChg chg="mod">
          <ac:chgData name="ALHAMMADI Rayan" userId="2693ed4d-fabb-406d-a744-69ffe8ca3f4b" providerId="ADAL" clId="{FA91606B-3B24-49DC-A24C-20479DCBCA8E}" dt="2023-11-22T07:49:52.199" v="161"/>
          <ac:spMkLst>
            <pc:docMk/>
            <pc:sldMk cId="1941549993" sldId="2147475753"/>
            <ac:spMk id="633" creationId="{084129A8-2992-37CB-3A31-8C71DF062ADE}"/>
          </ac:spMkLst>
        </pc:spChg>
        <pc:spChg chg="mod">
          <ac:chgData name="ALHAMMADI Rayan" userId="2693ed4d-fabb-406d-a744-69ffe8ca3f4b" providerId="ADAL" clId="{FA91606B-3B24-49DC-A24C-20479DCBCA8E}" dt="2023-11-22T07:49:52.199" v="161"/>
          <ac:spMkLst>
            <pc:docMk/>
            <pc:sldMk cId="1941549993" sldId="2147475753"/>
            <ac:spMk id="634" creationId="{9C74D85A-AEC0-DC52-DE1B-B65F956C59CD}"/>
          </ac:spMkLst>
        </pc:spChg>
        <pc:spChg chg="mod">
          <ac:chgData name="ALHAMMADI Rayan" userId="2693ed4d-fabb-406d-a744-69ffe8ca3f4b" providerId="ADAL" clId="{FA91606B-3B24-49DC-A24C-20479DCBCA8E}" dt="2023-11-22T07:49:52.199" v="161"/>
          <ac:spMkLst>
            <pc:docMk/>
            <pc:sldMk cId="1941549993" sldId="2147475753"/>
            <ac:spMk id="635" creationId="{FE0CCA5A-4222-56EC-5A41-1B98984C2A14}"/>
          </ac:spMkLst>
        </pc:spChg>
        <pc:spChg chg="mod">
          <ac:chgData name="ALHAMMADI Rayan" userId="2693ed4d-fabb-406d-a744-69ffe8ca3f4b" providerId="ADAL" clId="{FA91606B-3B24-49DC-A24C-20479DCBCA8E}" dt="2023-11-22T07:49:52.199" v="161"/>
          <ac:spMkLst>
            <pc:docMk/>
            <pc:sldMk cId="1941549993" sldId="2147475753"/>
            <ac:spMk id="636" creationId="{9D401C2C-873F-5C4A-F9AA-3756CBDA7D41}"/>
          </ac:spMkLst>
        </pc:spChg>
        <pc:spChg chg="mod">
          <ac:chgData name="ALHAMMADI Rayan" userId="2693ed4d-fabb-406d-a744-69ffe8ca3f4b" providerId="ADAL" clId="{FA91606B-3B24-49DC-A24C-20479DCBCA8E}" dt="2023-11-22T07:49:52.199" v="161"/>
          <ac:spMkLst>
            <pc:docMk/>
            <pc:sldMk cId="1941549993" sldId="2147475753"/>
            <ac:spMk id="637" creationId="{B3ED8E98-308D-AA9F-CEDA-8BEC5B643F55}"/>
          </ac:spMkLst>
        </pc:spChg>
        <pc:spChg chg="mod">
          <ac:chgData name="ALHAMMADI Rayan" userId="2693ed4d-fabb-406d-a744-69ffe8ca3f4b" providerId="ADAL" clId="{FA91606B-3B24-49DC-A24C-20479DCBCA8E}" dt="2023-11-22T07:49:52.199" v="161"/>
          <ac:spMkLst>
            <pc:docMk/>
            <pc:sldMk cId="1941549993" sldId="2147475753"/>
            <ac:spMk id="638" creationId="{89F67783-D590-47EA-40D6-CEF22954A8CC}"/>
          </ac:spMkLst>
        </pc:spChg>
        <pc:spChg chg="mod">
          <ac:chgData name="ALHAMMADI Rayan" userId="2693ed4d-fabb-406d-a744-69ffe8ca3f4b" providerId="ADAL" clId="{FA91606B-3B24-49DC-A24C-20479DCBCA8E}" dt="2023-11-22T07:49:52.199" v="161"/>
          <ac:spMkLst>
            <pc:docMk/>
            <pc:sldMk cId="1941549993" sldId="2147475753"/>
            <ac:spMk id="639" creationId="{F88E6210-CE7F-0CFC-6421-D3743DFDEF80}"/>
          </ac:spMkLst>
        </pc:spChg>
        <pc:spChg chg="mod">
          <ac:chgData name="ALHAMMADI Rayan" userId="2693ed4d-fabb-406d-a744-69ffe8ca3f4b" providerId="ADAL" clId="{FA91606B-3B24-49DC-A24C-20479DCBCA8E}" dt="2023-11-22T07:49:52.199" v="161"/>
          <ac:spMkLst>
            <pc:docMk/>
            <pc:sldMk cId="1941549993" sldId="2147475753"/>
            <ac:spMk id="640" creationId="{2E505D3C-F86A-04D0-61BC-BABD14CA9676}"/>
          </ac:spMkLst>
        </pc:spChg>
        <pc:spChg chg="mod">
          <ac:chgData name="ALHAMMADI Rayan" userId="2693ed4d-fabb-406d-a744-69ffe8ca3f4b" providerId="ADAL" clId="{FA91606B-3B24-49DC-A24C-20479DCBCA8E}" dt="2023-11-22T07:49:52.199" v="161"/>
          <ac:spMkLst>
            <pc:docMk/>
            <pc:sldMk cId="1941549993" sldId="2147475753"/>
            <ac:spMk id="641" creationId="{7E25D23D-ED22-6BDE-C84A-B596FE8C36D6}"/>
          </ac:spMkLst>
        </pc:spChg>
        <pc:spChg chg="mod">
          <ac:chgData name="ALHAMMADI Rayan" userId="2693ed4d-fabb-406d-a744-69ffe8ca3f4b" providerId="ADAL" clId="{FA91606B-3B24-49DC-A24C-20479DCBCA8E}" dt="2023-11-22T07:49:52.199" v="161"/>
          <ac:spMkLst>
            <pc:docMk/>
            <pc:sldMk cId="1941549993" sldId="2147475753"/>
            <ac:spMk id="642" creationId="{967FF4B3-1DE5-8256-32D6-4A9C8FD805CE}"/>
          </ac:spMkLst>
        </pc:spChg>
        <pc:spChg chg="mod">
          <ac:chgData name="ALHAMMADI Rayan" userId="2693ed4d-fabb-406d-a744-69ffe8ca3f4b" providerId="ADAL" clId="{FA91606B-3B24-49DC-A24C-20479DCBCA8E}" dt="2023-11-22T07:49:52.199" v="161"/>
          <ac:spMkLst>
            <pc:docMk/>
            <pc:sldMk cId="1941549993" sldId="2147475753"/>
            <ac:spMk id="643" creationId="{40F1D8E5-B76C-1382-A611-F43391A5A7E2}"/>
          </ac:spMkLst>
        </pc:spChg>
        <pc:spChg chg="mod">
          <ac:chgData name="ALHAMMADI Rayan" userId="2693ed4d-fabb-406d-a744-69ffe8ca3f4b" providerId="ADAL" clId="{FA91606B-3B24-49DC-A24C-20479DCBCA8E}" dt="2023-11-22T07:49:52.199" v="161"/>
          <ac:spMkLst>
            <pc:docMk/>
            <pc:sldMk cId="1941549993" sldId="2147475753"/>
            <ac:spMk id="644" creationId="{76964885-53D6-F25B-2BBF-1BE1A0FD74A1}"/>
          </ac:spMkLst>
        </pc:spChg>
        <pc:spChg chg="mod">
          <ac:chgData name="ALHAMMADI Rayan" userId="2693ed4d-fabb-406d-a744-69ffe8ca3f4b" providerId="ADAL" clId="{FA91606B-3B24-49DC-A24C-20479DCBCA8E}" dt="2023-11-22T07:49:52.199" v="161"/>
          <ac:spMkLst>
            <pc:docMk/>
            <pc:sldMk cId="1941549993" sldId="2147475753"/>
            <ac:spMk id="645" creationId="{4D1B7721-A82A-6E7B-2364-C78CE54E1405}"/>
          </ac:spMkLst>
        </pc:spChg>
        <pc:spChg chg="mod">
          <ac:chgData name="ALHAMMADI Rayan" userId="2693ed4d-fabb-406d-a744-69ffe8ca3f4b" providerId="ADAL" clId="{FA91606B-3B24-49DC-A24C-20479DCBCA8E}" dt="2023-11-22T07:49:52.199" v="161"/>
          <ac:spMkLst>
            <pc:docMk/>
            <pc:sldMk cId="1941549993" sldId="2147475753"/>
            <ac:spMk id="646" creationId="{51F7B0E5-10A1-849C-E2CE-F6871DFAC254}"/>
          </ac:spMkLst>
        </pc:spChg>
        <pc:spChg chg="mod">
          <ac:chgData name="ALHAMMADI Rayan" userId="2693ed4d-fabb-406d-a744-69ffe8ca3f4b" providerId="ADAL" clId="{FA91606B-3B24-49DC-A24C-20479DCBCA8E}" dt="2023-11-22T07:49:52.199" v="161"/>
          <ac:spMkLst>
            <pc:docMk/>
            <pc:sldMk cId="1941549993" sldId="2147475753"/>
            <ac:spMk id="647" creationId="{3F0B81B5-E68F-9615-AB95-DB1F43D23C1C}"/>
          </ac:spMkLst>
        </pc:spChg>
        <pc:spChg chg="mod">
          <ac:chgData name="ALHAMMADI Rayan" userId="2693ed4d-fabb-406d-a744-69ffe8ca3f4b" providerId="ADAL" clId="{FA91606B-3B24-49DC-A24C-20479DCBCA8E}" dt="2023-11-22T07:49:52.199" v="161"/>
          <ac:spMkLst>
            <pc:docMk/>
            <pc:sldMk cId="1941549993" sldId="2147475753"/>
            <ac:spMk id="648" creationId="{80E24A02-8AC9-FA71-7F88-6CD624607A8B}"/>
          </ac:spMkLst>
        </pc:spChg>
        <pc:spChg chg="mod">
          <ac:chgData name="ALHAMMADI Rayan" userId="2693ed4d-fabb-406d-a744-69ffe8ca3f4b" providerId="ADAL" clId="{FA91606B-3B24-49DC-A24C-20479DCBCA8E}" dt="2023-11-22T07:49:52.199" v="161"/>
          <ac:spMkLst>
            <pc:docMk/>
            <pc:sldMk cId="1941549993" sldId="2147475753"/>
            <ac:spMk id="649" creationId="{D9424477-8378-4BE5-AB38-0E6E899C21DA}"/>
          </ac:spMkLst>
        </pc:spChg>
        <pc:spChg chg="mod">
          <ac:chgData name="ALHAMMADI Rayan" userId="2693ed4d-fabb-406d-a744-69ffe8ca3f4b" providerId="ADAL" clId="{FA91606B-3B24-49DC-A24C-20479DCBCA8E}" dt="2023-11-22T07:49:52.199" v="161"/>
          <ac:spMkLst>
            <pc:docMk/>
            <pc:sldMk cId="1941549993" sldId="2147475753"/>
            <ac:spMk id="650" creationId="{2CC4949F-56CD-A2B5-CC63-470AF2A1BA2D}"/>
          </ac:spMkLst>
        </pc:spChg>
        <pc:spChg chg="mod">
          <ac:chgData name="ALHAMMADI Rayan" userId="2693ed4d-fabb-406d-a744-69ffe8ca3f4b" providerId="ADAL" clId="{FA91606B-3B24-49DC-A24C-20479DCBCA8E}" dt="2023-11-22T07:49:52.199" v="161"/>
          <ac:spMkLst>
            <pc:docMk/>
            <pc:sldMk cId="1941549993" sldId="2147475753"/>
            <ac:spMk id="651" creationId="{48EBB138-DFBA-96D0-8917-88425E4BBAFE}"/>
          </ac:spMkLst>
        </pc:spChg>
        <pc:spChg chg="mod">
          <ac:chgData name="ALHAMMADI Rayan" userId="2693ed4d-fabb-406d-a744-69ffe8ca3f4b" providerId="ADAL" clId="{FA91606B-3B24-49DC-A24C-20479DCBCA8E}" dt="2023-11-22T07:49:52.199" v="161"/>
          <ac:spMkLst>
            <pc:docMk/>
            <pc:sldMk cId="1941549993" sldId="2147475753"/>
            <ac:spMk id="652" creationId="{DEA42B50-B30D-0AAB-F65E-8971B9E58A35}"/>
          </ac:spMkLst>
        </pc:spChg>
        <pc:spChg chg="mod">
          <ac:chgData name="ALHAMMADI Rayan" userId="2693ed4d-fabb-406d-a744-69ffe8ca3f4b" providerId="ADAL" clId="{FA91606B-3B24-49DC-A24C-20479DCBCA8E}" dt="2023-11-22T07:49:52.199" v="161"/>
          <ac:spMkLst>
            <pc:docMk/>
            <pc:sldMk cId="1941549993" sldId="2147475753"/>
            <ac:spMk id="653" creationId="{255A6CE0-E50C-CDAE-CAAF-A2EC0DF6DF10}"/>
          </ac:spMkLst>
        </pc:spChg>
        <pc:spChg chg="mod">
          <ac:chgData name="ALHAMMADI Rayan" userId="2693ed4d-fabb-406d-a744-69ffe8ca3f4b" providerId="ADAL" clId="{FA91606B-3B24-49DC-A24C-20479DCBCA8E}" dt="2023-11-22T07:49:52.199" v="161"/>
          <ac:spMkLst>
            <pc:docMk/>
            <pc:sldMk cId="1941549993" sldId="2147475753"/>
            <ac:spMk id="654" creationId="{AF91C2F9-310F-6DFF-EE4D-EEA30D1DEC03}"/>
          </ac:spMkLst>
        </pc:spChg>
        <pc:spChg chg="mod">
          <ac:chgData name="ALHAMMADI Rayan" userId="2693ed4d-fabb-406d-a744-69ffe8ca3f4b" providerId="ADAL" clId="{FA91606B-3B24-49DC-A24C-20479DCBCA8E}" dt="2023-11-22T07:49:52.199" v="161"/>
          <ac:spMkLst>
            <pc:docMk/>
            <pc:sldMk cId="1941549993" sldId="2147475753"/>
            <ac:spMk id="655" creationId="{AAB04B88-F109-4E6B-50F2-C8409F52B1DC}"/>
          </ac:spMkLst>
        </pc:spChg>
        <pc:spChg chg="mod">
          <ac:chgData name="ALHAMMADI Rayan" userId="2693ed4d-fabb-406d-a744-69ffe8ca3f4b" providerId="ADAL" clId="{FA91606B-3B24-49DC-A24C-20479DCBCA8E}" dt="2023-11-22T07:49:52.199" v="161"/>
          <ac:spMkLst>
            <pc:docMk/>
            <pc:sldMk cId="1941549993" sldId="2147475753"/>
            <ac:spMk id="656" creationId="{9E5947D3-9E6B-59E2-07EE-98802B12FC20}"/>
          </ac:spMkLst>
        </pc:spChg>
        <pc:spChg chg="mod">
          <ac:chgData name="ALHAMMADI Rayan" userId="2693ed4d-fabb-406d-a744-69ffe8ca3f4b" providerId="ADAL" clId="{FA91606B-3B24-49DC-A24C-20479DCBCA8E}" dt="2023-11-22T07:49:52.199" v="161"/>
          <ac:spMkLst>
            <pc:docMk/>
            <pc:sldMk cId="1941549993" sldId="2147475753"/>
            <ac:spMk id="657" creationId="{B6EFE8C6-EB81-13CF-A1E5-2AD89E5DA0A2}"/>
          </ac:spMkLst>
        </pc:spChg>
        <pc:spChg chg="mod">
          <ac:chgData name="ALHAMMADI Rayan" userId="2693ed4d-fabb-406d-a744-69ffe8ca3f4b" providerId="ADAL" clId="{FA91606B-3B24-49DC-A24C-20479DCBCA8E}" dt="2023-11-22T07:49:52.199" v="161"/>
          <ac:spMkLst>
            <pc:docMk/>
            <pc:sldMk cId="1941549993" sldId="2147475753"/>
            <ac:spMk id="658" creationId="{56D62363-BD73-58A8-3C23-A13B2F638A88}"/>
          </ac:spMkLst>
        </pc:spChg>
        <pc:spChg chg="mod">
          <ac:chgData name="ALHAMMADI Rayan" userId="2693ed4d-fabb-406d-a744-69ffe8ca3f4b" providerId="ADAL" clId="{FA91606B-3B24-49DC-A24C-20479DCBCA8E}" dt="2023-11-22T07:49:52.199" v="161"/>
          <ac:spMkLst>
            <pc:docMk/>
            <pc:sldMk cId="1941549993" sldId="2147475753"/>
            <ac:spMk id="659" creationId="{9BB58DDF-F31A-8621-490E-EC377EDFC9BA}"/>
          </ac:spMkLst>
        </pc:spChg>
        <pc:spChg chg="mod">
          <ac:chgData name="ALHAMMADI Rayan" userId="2693ed4d-fabb-406d-a744-69ffe8ca3f4b" providerId="ADAL" clId="{FA91606B-3B24-49DC-A24C-20479DCBCA8E}" dt="2023-11-22T07:49:52.199" v="161"/>
          <ac:spMkLst>
            <pc:docMk/>
            <pc:sldMk cId="1941549993" sldId="2147475753"/>
            <ac:spMk id="660" creationId="{3DB40BEE-224B-75A2-6E7D-223FA748A5C0}"/>
          </ac:spMkLst>
        </pc:spChg>
        <pc:spChg chg="mod">
          <ac:chgData name="ALHAMMADI Rayan" userId="2693ed4d-fabb-406d-a744-69ffe8ca3f4b" providerId="ADAL" clId="{FA91606B-3B24-49DC-A24C-20479DCBCA8E}" dt="2023-11-22T07:49:52.199" v="161"/>
          <ac:spMkLst>
            <pc:docMk/>
            <pc:sldMk cId="1941549993" sldId="2147475753"/>
            <ac:spMk id="661" creationId="{0B20FEE2-5440-F0C5-8ED9-827BE747CD3D}"/>
          </ac:spMkLst>
        </pc:spChg>
        <pc:spChg chg="mod">
          <ac:chgData name="ALHAMMADI Rayan" userId="2693ed4d-fabb-406d-a744-69ffe8ca3f4b" providerId="ADAL" clId="{FA91606B-3B24-49DC-A24C-20479DCBCA8E}" dt="2023-11-22T07:49:52.199" v="161"/>
          <ac:spMkLst>
            <pc:docMk/>
            <pc:sldMk cId="1941549993" sldId="2147475753"/>
            <ac:spMk id="662" creationId="{C9096511-3106-6364-7F8E-9D8B64EDC0EE}"/>
          </ac:spMkLst>
        </pc:spChg>
        <pc:spChg chg="mod">
          <ac:chgData name="ALHAMMADI Rayan" userId="2693ed4d-fabb-406d-a744-69ffe8ca3f4b" providerId="ADAL" clId="{FA91606B-3B24-49DC-A24C-20479DCBCA8E}" dt="2023-11-22T07:49:52.199" v="161"/>
          <ac:spMkLst>
            <pc:docMk/>
            <pc:sldMk cId="1941549993" sldId="2147475753"/>
            <ac:spMk id="663" creationId="{8DFEBEA9-AD41-82DB-D536-67F7C0356C0C}"/>
          </ac:spMkLst>
        </pc:spChg>
        <pc:spChg chg="mod">
          <ac:chgData name="ALHAMMADI Rayan" userId="2693ed4d-fabb-406d-a744-69ffe8ca3f4b" providerId="ADAL" clId="{FA91606B-3B24-49DC-A24C-20479DCBCA8E}" dt="2023-11-22T07:49:52.199" v="161"/>
          <ac:spMkLst>
            <pc:docMk/>
            <pc:sldMk cId="1941549993" sldId="2147475753"/>
            <ac:spMk id="664" creationId="{DD15DD69-55F7-ED3C-4889-C3693CA30E2E}"/>
          </ac:spMkLst>
        </pc:spChg>
        <pc:spChg chg="mod">
          <ac:chgData name="ALHAMMADI Rayan" userId="2693ed4d-fabb-406d-a744-69ffe8ca3f4b" providerId="ADAL" clId="{FA91606B-3B24-49DC-A24C-20479DCBCA8E}" dt="2023-11-22T07:49:52.199" v="161"/>
          <ac:spMkLst>
            <pc:docMk/>
            <pc:sldMk cId="1941549993" sldId="2147475753"/>
            <ac:spMk id="665" creationId="{B3E89F58-6566-5399-D49F-D8B2B5E369DB}"/>
          </ac:spMkLst>
        </pc:spChg>
        <pc:spChg chg="mod">
          <ac:chgData name="ALHAMMADI Rayan" userId="2693ed4d-fabb-406d-a744-69ffe8ca3f4b" providerId="ADAL" clId="{FA91606B-3B24-49DC-A24C-20479DCBCA8E}" dt="2023-11-22T07:49:52.199" v="161"/>
          <ac:spMkLst>
            <pc:docMk/>
            <pc:sldMk cId="1941549993" sldId="2147475753"/>
            <ac:spMk id="666" creationId="{D4BA0B30-D38B-59DB-84F0-2B494C68727D}"/>
          </ac:spMkLst>
        </pc:spChg>
        <pc:spChg chg="mod">
          <ac:chgData name="ALHAMMADI Rayan" userId="2693ed4d-fabb-406d-a744-69ffe8ca3f4b" providerId="ADAL" clId="{FA91606B-3B24-49DC-A24C-20479DCBCA8E}" dt="2023-11-22T07:49:52.199" v="161"/>
          <ac:spMkLst>
            <pc:docMk/>
            <pc:sldMk cId="1941549993" sldId="2147475753"/>
            <ac:spMk id="667" creationId="{EF457713-6C45-94EE-0059-935A0A57BD32}"/>
          </ac:spMkLst>
        </pc:spChg>
        <pc:spChg chg="mod">
          <ac:chgData name="ALHAMMADI Rayan" userId="2693ed4d-fabb-406d-a744-69ffe8ca3f4b" providerId="ADAL" clId="{FA91606B-3B24-49DC-A24C-20479DCBCA8E}" dt="2023-11-22T07:49:52.199" v="161"/>
          <ac:spMkLst>
            <pc:docMk/>
            <pc:sldMk cId="1941549993" sldId="2147475753"/>
            <ac:spMk id="668" creationId="{DDD92C87-C8AF-DFA1-2A0F-AA5EAD2DFC69}"/>
          </ac:spMkLst>
        </pc:spChg>
        <pc:spChg chg="mod">
          <ac:chgData name="ALHAMMADI Rayan" userId="2693ed4d-fabb-406d-a744-69ffe8ca3f4b" providerId="ADAL" clId="{FA91606B-3B24-49DC-A24C-20479DCBCA8E}" dt="2023-11-22T07:49:52.199" v="161"/>
          <ac:spMkLst>
            <pc:docMk/>
            <pc:sldMk cId="1941549993" sldId="2147475753"/>
            <ac:spMk id="669" creationId="{32A07111-C792-6601-BA6E-70A24D3B6430}"/>
          </ac:spMkLst>
        </pc:spChg>
        <pc:spChg chg="mod">
          <ac:chgData name="ALHAMMADI Rayan" userId="2693ed4d-fabb-406d-a744-69ffe8ca3f4b" providerId="ADAL" clId="{FA91606B-3B24-49DC-A24C-20479DCBCA8E}" dt="2023-11-22T07:49:52.199" v="161"/>
          <ac:spMkLst>
            <pc:docMk/>
            <pc:sldMk cId="1941549993" sldId="2147475753"/>
            <ac:spMk id="670" creationId="{26D89BD8-165E-6C2B-3682-F424BDEDC273}"/>
          </ac:spMkLst>
        </pc:spChg>
        <pc:spChg chg="mod">
          <ac:chgData name="ALHAMMADI Rayan" userId="2693ed4d-fabb-406d-a744-69ffe8ca3f4b" providerId="ADAL" clId="{FA91606B-3B24-49DC-A24C-20479DCBCA8E}" dt="2023-11-22T07:49:52.199" v="161"/>
          <ac:spMkLst>
            <pc:docMk/>
            <pc:sldMk cId="1941549993" sldId="2147475753"/>
            <ac:spMk id="671" creationId="{A3AB5B95-1AAC-1B1C-EE9E-E84F80E6D63E}"/>
          </ac:spMkLst>
        </pc:spChg>
        <pc:spChg chg="mod">
          <ac:chgData name="ALHAMMADI Rayan" userId="2693ed4d-fabb-406d-a744-69ffe8ca3f4b" providerId="ADAL" clId="{FA91606B-3B24-49DC-A24C-20479DCBCA8E}" dt="2023-11-22T07:49:52.199" v="161"/>
          <ac:spMkLst>
            <pc:docMk/>
            <pc:sldMk cId="1941549993" sldId="2147475753"/>
            <ac:spMk id="672" creationId="{8EE08089-A82B-2F33-F9C5-A05B7367AB85}"/>
          </ac:spMkLst>
        </pc:spChg>
        <pc:spChg chg="mod">
          <ac:chgData name="ALHAMMADI Rayan" userId="2693ed4d-fabb-406d-a744-69ffe8ca3f4b" providerId="ADAL" clId="{FA91606B-3B24-49DC-A24C-20479DCBCA8E}" dt="2023-11-22T07:49:52.199" v="161"/>
          <ac:spMkLst>
            <pc:docMk/>
            <pc:sldMk cId="1941549993" sldId="2147475753"/>
            <ac:spMk id="673" creationId="{9D0BDC0D-53B2-BDEF-250E-C89C8582AF6F}"/>
          </ac:spMkLst>
        </pc:spChg>
        <pc:spChg chg="mod">
          <ac:chgData name="ALHAMMADI Rayan" userId="2693ed4d-fabb-406d-a744-69ffe8ca3f4b" providerId="ADAL" clId="{FA91606B-3B24-49DC-A24C-20479DCBCA8E}" dt="2023-11-22T07:49:52.199" v="161"/>
          <ac:spMkLst>
            <pc:docMk/>
            <pc:sldMk cId="1941549993" sldId="2147475753"/>
            <ac:spMk id="674" creationId="{51B41351-3FD6-0C19-91AE-8BD8E25B9A30}"/>
          </ac:spMkLst>
        </pc:spChg>
        <pc:spChg chg="mod">
          <ac:chgData name="ALHAMMADI Rayan" userId="2693ed4d-fabb-406d-a744-69ffe8ca3f4b" providerId="ADAL" clId="{FA91606B-3B24-49DC-A24C-20479DCBCA8E}" dt="2023-11-22T07:49:52.199" v="161"/>
          <ac:spMkLst>
            <pc:docMk/>
            <pc:sldMk cId="1941549993" sldId="2147475753"/>
            <ac:spMk id="675" creationId="{B09EFAA9-E719-1C73-4EEB-A09808F96F9E}"/>
          </ac:spMkLst>
        </pc:spChg>
        <pc:spChg chg="mod">
          <ac:chgData name="ALHAMMADI Rayan" userId="2693ed4d-fabb-406d-a744-69ffe8ca3f4b" providerId="ADAL" clId="{FA91606B-3B24-49DC-A24C-20479DCBCA8E}" dt="2023-11-22T07:49:52.199" v="161"/>
          <ac:spMkLst>
            <pc:docMk/>
            <pc:sldMk cId="1941549993" sldId="2147475753"/>
            <ac:spMk id="676" creationId="{45D66D93-14F5-7C23-AACF-984480068D42}"/>
          </ac:spMkLst>
        </pc:spChg>
        <pc:spChg chg="mod">
          <ac:chgData name="ALHAMMADI Rayan" userId="2693ed4d-fabb-406d-a744-69ffe8ca3f4b" providerId="ADAL" clId="{FA91606B-3B24-49DC-A24C-20479DCBCA8E}" dt="2023-11-22T07:49:52.199" v="161"/>
          <ac:spMkLst>
            <pc:docMk/>
            <pc:sldMk cId="1941549993" sldId="2147475753"/>
            <ac:spMk id="677" creationId="{5611018B-65B0-12CD-F033-BACA4B3A13FF}"/>
          </ac:spMkLst>
        </pc:spChg>
        <pc:spChg chg="mod">
          <ac:chgData name="ALHAMMADI Rayan" userId="2693ed4d-fabb-406d-a744-69ffe8ca3f4b" providerId="ADAL" clId="{FA91606B-3B24-49DC-A24C-20479DCBCA8E}" dt="2023-11-22T07:49:52.199" v="161"/>
          <ac:spMkLst>
            <pc:docMk/>
            <pc:sldMk cId="1941549993" sldId="2147475753"/>
            <ac:spMk id="678" creationId="{A0E3A272-FFD6-653A-AF88-53EB71EE7AD2}"/>
          </ac:spMkLst>
        </pc:spChg>
        <pc:spChg chg="mod">
          <ac:chgData name="ALHAMMADI Rayan" userId="2693ed4d-fabb-406d-a744-69ffe8ca3f4b" providerId="ADAL" clId="{FA91606B-3B24-49DC-A24C-20479DCBCA8E}" dt="2023-11-22T07:49:52.199" v="161"/>
          <ac:spMkLst>
            <pc:docMk/>
            <pc:sldMk cId="1941549993" sldId="2147475753"/>
            <ac:spMk id="679" creationId="{6AB60125-5EB9-7B32-7BB9-000C421AC22E}"/>
          </ac:spMkLst>
        </pc:spChg>
        <pc:spChg chg="mod">
          <ac:chgData name="ALHAMMADI Rayan" userId="2693ed4d-fabb-406d-a744-69ffe8ca3f4b" providerId="ADAL" clId="{FA91606B-3B24-49DC-A24C-20479DCBCA8E}" dt="2023-11-22T07:49:52.199" v="161"/>
          <ac:spMkLst>
            <pc:docMk/>
            <pc:sldMk cId="1941549993" sldId="2147475753"/>
            <ac:spMk id="680" creationId="{B7AB5C0C-F4B2-B300-0C0B-9371A1375CBA}"/>
          </ac:spMkLst>
        </pc:spChg>
        <pc:spChg chg="mod">
          <ac:chgData name="ALHAMMADI Rayan" userId="2693ed4d-fabb-406d-a744-69ffe8ca3f4b" providerId="ADAL" clId="{FA91606B-3B24-49DC-A24C-20479DCBCA8E}" dt="2023-11-22T07:49:52.199" v="161"/>
          <ac:spMkLst>
            <pc:docMk/>
            <pc:sldMk cId="1941549993" sldId="2147475753"/>
            <ac:spMk id="681" creationId="{9805E26F-3869-68F5-2571-E72BF360718D}"/>
          </ac:spMkLst>
        </pc:spChg>
        <pc:spChg chg="mod">
          <ac:chgData name="ALHAMMADI Rayan" userId="2693ed4d-fabb-406d-a744-69ffe8ca3f4b" providerId="ADAL" clId="{FA91606B-3B24-49DC-A24C-20479DCBCA8E}" dt="2023-11-22T07:49:52.199" v="161"/>
          <ac:spMkLst>
            <pc:docMk/>
            <pc:sldMk cId="1941549993" sldId="2147475753"/>
            <ac:spMk id="682" creationId="{62D38A87-4687-6167-E2DC-C6F0313A6BE3}"/>
          </ac:spMkLst>
        </pc:spChg>
        <pc:spChg chg="mod">
          <ac:chgData name="ALHAMMADI Rayan" userId="2693ed4d-fabb-406d-a744-69ffe8ca3f4b" providerId="ADAL" clId="{FA91606B-3B24-49DC-A24C-20479DCBCA8E}" dt="2023-11-22T07:49:52.199" v="161"/>
          <ac:spMkLst>
            <pc:docMk/>
            <pc:sldMk cId="1941549993" sldId="2147475753"/>
            <ac:spMk id="683" creationId="{1038C81A-220F-29B1-D8D3-ECA767BF777A}"/>
          </ac:spMkLst>
        </pc:spChg>
        <pc:spChg chg="mod">
          <ac:chgData name="ALHAMMADI Rayan" userId="2693ed4d-fabb-406d-a744-69ffe8ca3f4b" providerId="ADAL" clId="{FA91606B-3B24-49DC-A24C-20479DCBCA8E}" dt="2023-11-22T07:49:52.199" v="161"/>
          <ac:spMkLst>
            <pc:docMk/>
            <pc:sldMk cId="1941549993" sldId="2147475753"/>
            <ac:spMk id="684" creationId="{81F29C9D-2B4B-FE96-1AD3-AEE58E789819}"/>
          </ac:spMkLst>
        </pc:spChg>
        <pc:spChg chg="mod">
          <ac:chgData name="ALHAMMADI Rayan" userId="2693ed4d-fabb-406d-a744-69ffe8ca3f4b" providerId="ADAL" clId="{FA91606B-3B24-49DC-A24C-20479DCBCA8E}" dt="2023-11-22T07:49:52.199" v="161"/>
          <ac:spMkLst>
            <pc:docMk/>
            <pc:sldMk cId="1941549993" sldId="2147475753"/>
            <ac:spMk id="685" creationId="{57A41BE4-919B-7F62-D06B-DC30D1036784}"/>
          </ac:spMkLst>
        </pc:spChg>
        <pc:spChg chg="mod">
          <ac:chgData name="ALHAMMADI Rayan" userId="2693ed4d-fabb-406d-a744-69ffe8ca3f4b" providerId="ADAL" clId="{FA91606B-3B24-49DC-A24C-20479DCBCA8E}" dt="2023-11-22T07:49:52.199" v="161"/>
          <ac:spMkLst>
            <pc:docMk/>
            <pc:sldMk cId="1941549993" sldId="2147475753"/>
            <ac:spMk id="686" creationId="{78FA6136-AF84-A626-B04E-BE65C6E52EB5}"/>
          </ac:spMkLst>
        </pc:spChg>
        <pc:spChg chg="mod">
          <ac:chgData name="ALHAMMADI Rayan" userId="2693ed4d-fabb-406d-a744-69ffe8ca3f4b" providerId="ADAL" clId="{FA91606B-3B24-49DC-A24C-20479DCBCA8E}" dt="2023-11-22T07:49:52.199" v="161"/>
          <ac:spMkLst>
            <pc:docMk/>
            <pc:sldMk cId="1941549993" sldId="2147475753"/>
            <ac:spMk id="687" creationId="{14399B89-3199-3F45-619D-23E9F6045831}"/>
          </ac:spMkLst>
        </pc:spChg>
        <pc:spChg chg="mod">
          <ac:chgData name="ALHAMMADI Rayan" userId="2693ed4d-fabb-406d-a744-69ffe8ca3f4b" providerId="ADAL" clId="{FA91606B-3B24-49DC-A24C-20479DCBCA8E}" dt="2023-11-22T07:49:52.199" v="161"/>
          <ac:spMkLst>
            <pc:docMk/>
            <pc:sldMk cId="1941549993" sldId="2147475753"/>
            <ac:spMk id="688" creationId="{3168329F-FB8D-3FF5-94BE-4441AE590D3F}"/>
          </ac:spMkLst>
        </pc:spChg>
        <pc:spChg chg="mod">
          <ac:chgData name="ALHAMMADI Rayan" userId="2693ed4d-fabb-406d-a744-69ffe8ca3f4b" providerId="ADAL" clId="{FA91606B-3B24-49DC-A24C-20479DCBCA8E}" dt="2023-11-22T07:49:52.199" v="161"/>
          <ac:spMkLst>
            <pc:docMk/>
            <pc:sldMk cId="1941549993" sldId="2147475753"/>
            <ac:spMk id="689" creationId="{9CF5267B-73CF-AE31-5AFB-C3059ABFABFA}"/>
          </ac:spMkLst>
        </pc:spChg>
        <pc:spChg chg="mod">
          <ac:chgData name="ALHAMMADI Rayan" userId="2693ed4d-fabb-406d-a744-69ffe8ca3f4b" providerId="ADAL" clId="{FA91606B-3B24-49DC-A24C-20479DCBCA8E}" dt="2023-11-22T07:49:52.199" v="161"/>
          <ac:spMkLst>
            <pc:docMk/>
            <pc:sldMk cId="1941549993" sldId="2147475753"/>
            <ac:spMk id="690" creationId="{F0646FD1-6724-1252-5B4A-E07FE3041AAE}"/>
          </ac:spMkLst>
        </pc:spChg>
        <pc:spChg chg="mod">
          <ac:chgData name="ALHAMMADI Rayan" userId="2693ed4d-fabb-406d-a744-69ffe8ca3f4b" providerId="ADAL" clId="{FA91606B-3B24-49DC-A24C-20479DCBCA8E}" dt="2023-11-22T07:49:52.199" v="161"/>
          <ac:spMkLst>
            <pc:docMk/>
            <pc:sldMk cId="1941549993" sldId="2147475753"/>
            <ac:spMk id="691" creationId="{7ADB5F7C-A901-9D49-75F9-176F0E247A5B}"/>
          </ac:spMkLst>
        </pc:spChg>
        <pc:spChg chg="mod">
          <ac:chgData name="ALHAMMADI Rayan" userId="2693ed4d-fabb-406d-a744-69ffe8ca3f4b" providerId="ADAL" clId="{FA91606B-3B24-49DC-A24C-20479DCBCA8E}" dt="2023-11-22T07:49:52.199" v="161"/>
          <ac:spMkLst>
            <pc:docMk/>
            <pc:sldMk cId="1941549993" sldId="2147475753"/>
            <ac:spMk id="692" creationId="{73136F4F-6418-F6CE-873A-34E064D8762E}"/>
          </ac:spMkLst>
        </pc:spChg>
        <pc:spChg chg="mod">
          <ac:chgData name="ALHAMMADI Rayan" userId="2693ed4d-fabb-406d-a744-69ffe8ca3f4b" providerId="ADAL" clId="{FA91606B-3B24-49DC-A24C-20479DCBCA8E}" dt="2023-11-22T07:49:52.199" v="161"/>
          <ac:spMkLst>
            <pc:docMk/>
            <pc:sldMk cId="1941549993" sldId="2147475753"/>
            <ac:spMk id="693" creationId="{3B1D821B-6529-42A2-DA7B-4CD70AA3BBEB}"/>
          </ac:spMkLst>
        </pc:spChg>
        <pc:spChg chg="mod">
          <ac:chgData name="ALHAMMADI Rayan" userId="2693ed4d-fabb-406d-a744-69ffe8ca3f4b" providerId="ADAL" clId="{FA91606B-3B24-49DC-A24C-20479DCBCA8E}" dt="2023-11-22T07:49:52.199" v="161"/>
          <ac:spMkLst>
            <pc:docMk/>
            <pc:sldMk cId="1941549993" sldId="2147475753"/>
            <ac:spMk id="694" creationId="{29C78B62-7806-ED5C-4397-2CD3E31673FD}"/>
          </ac:spMkLst>
        </pc:spChg>
        <pc:spChg chg="mod">
          <ac:chgData name="ALHAMMADI Rayan" userId="2693ed4d-fabb-406d-a744-69ffe8ca3f4b" providerId="ADAL" clId="{FA91606B-3B24-49DC-A24C-20479DCBCA8E}" dt="2023-11-22T07:49:52.199" v="161"/>
          <ac:spMkLst>
            <pc:docMk/>
            <pc:sldMk cId="1941549993" sldId="2147475753"/>
            <ac:spMk id="695" creationId="{2A33B0B9-4846-4B70-87FB-FB1B95252203}"/>
          </ac:spMkLst>
        </pc:spChg>
        <pc:spChg chg="mod">
          <ac:chgData name="ALHAMMADI Rayan" userId="2693ed4d-fabb-406d-a744-69ffe8ca3f4b" providerId="ADAL" clId="{FA91606B-3B24-49DC-A24C-20479DCBCA8E}" dt="2023-11-22T07:49:52.199" v="161"/>
          <ac:spMkLst>
            <pc:docMk/>
            <pc:sldMk cId="1941549993" sldId="2147475753"/>
            <ac:spMk id="696" creationId="{B590A3D9-05AA-AF9C-BA0F-F62678E66447}"/>
          </ac:spMkLst>
        </pc:spChg>
        <pc:spChg chg="mod">
          <ac:chgData name="ALHAMMADI Rayan" userId="2693ed4d-fabb-406d-a744-69ffe8ca3f4b" providerId="ADAL" clId="{FA91606B-3B24-49DC-A24C-20479DCBCA8E}" dt="2023-11-22T07:49:52.199" v="161"/>
          <ac:spMkLst>
            <pc:docMk/>
            <pc:sldMk cId="1941549993" sldId="2147475753"/>
            <ac:spMk id="697" creationId="{520C2976-7A28-9F82-07A0-4504E811BF17}"/>
          </ac:spMkLst>
        </pc:spChg>
        <pc:spChg chg="mod">
          <ac:chgData name="ALHAMMADI Rayan" userId="2693ed4d-fabb-406d-a744-69ffe8ca3f4b" providerId="ADAL" clId="{FA91606B-3B24-49DC-A24C-20479DCBCA8E}" dt="2023-11-22T07:49:52.199" v="161"/>
          <ac:spMkLst>
            <pc:docMk/>
            <pc:sldMk cId="1941549993" sldId="2147475753"/>
            <ac:spMk id="698" creationId="{EEFA23CF-A6AF-D52A-61F8-E8B09DA2E9FF}"/>
          </ac:spMkLst>
        </pc:spChg>
        <pc:spChg chg="mod">
          <ac:chgData name="ALHAMMADI Rayan" userId="2693ed4d-fabb-406d-a744-69ffe8ca3f4b" providerId="ADAL" clId="{FA91606B-3B24-49DC-A24C-20479DCBCA8E}" dt="2023-11-22T07:49:52.199" v="161"/>
          <ac:spMkLst>
            <pc:docMk/>
            <pc:sldMk cId="1941549993" sldId="2147475753"/>
            <ac:spMk id="699" creationId="{A7081081-8A00-3F58-F29D-5A2B90F8918B}"/>
          </ac:spMkLst>
        </pc:spChg>
        <pc:spChg chg="mod">
          <ac:chgData name="ALHAMMADI Rayan" userId="2693ed4d-fabb-406d-a744-69ffe8ca3f4b" providerId="ADAL" clId="{FA91606B-3B24-49DC-A24C-20479DCBCA8E}" dt="2023-11-22T07:49:52.199" v="161"/>
          <ac:spMkLst>
            <pc:docMk/>
            <pc:sldMk cId="1941549993" sldId="2147475753"/>
            <ac:spMk id="700" creationId="{36C29A13-583D-14A9-609B-882A7F0C86E4}"/>
          </ac:spMkLst>
        </pc:spChg>
        <pc:spChg chg="mod">
          <ac:chgData name="ALHAMMADI Rayan" userId="2693ed4d-fabb-406d-a744-69ffe8ca3f4b" providerId="ADAL" clId="{FA91606B-3B24-49DC-A24C-20479DCBCA8E}" dt="2023-11-22T07:49:52.199" v="161"/>
          <ac:spMkLst>
            <pc:docMk/>
            <pc:sldMk cId="1941549993" sldId="2147475753"/>
            <ac:spMk id="701" creationId="{47C46DF9-4F38-198A-8DEA-1E1E35E0075D}"/>
          </ac:spMkLst>
        </pc:spChg>
        <pc:spChg chg="mod">
          <ac:chgData name="ALHAMMADI Rayan" userId="2693ed4d-fabb-406d-a744-69ffe8ca3f4b" providerId="ADAL" clId="{FA91606B-3B24-49DC-A24C-20479DCBCA8E}" dt="2023-11-22T07:49:52.199" v="161"/>
          <ac:spMkLst>
            <pc:docMk/>
            <pc:sldMk cId="1941549993" sldId="2147475753"/>
            <ac:spMk id="702" creationId="{BB9CE2BF-7713-8A11-D24A-D1F88DC818BC}"/>
          </ac:spMkLst>
        </pc:spChg>
        <pc:spChg chg="mod">
          <ac:chgData name="ALHAMMADI Rayan" userId="2693ed4d-fabb-406d-a744-69ffe8ca3f4b" providerId="ADAL" clId="{FA91606B-3B24-49DC-A24C-20479DCBCA8E}" dt="2023-11-22T07:49:52.199" v="161"/>
          <ac:spMkLst>
            <pc:docMk/>
            <pc:sldMk cId="1941549993" sldId="2147475753"/>
            <ac:spMk id="703" creationId="{C510C728-11E8-3797-C4BA-E4DCD627A8F5}"/>
          </ac:spMkLst>
        </pc:spChg>
        <pc:spChg chg="mod">
          <ac:chgData name="ALHAMMADI Rayan" userId="2693ed4d-fabb-406d-a744-69ffe8ca3f4b" providerId="ADAL" clId="{FA91606B-3B24-49DC-A24C-20479DCBCA8E}" dt="2023-11-22T07:49:52.199" v="161"/>
          <ac:spMkLst>
            <pc:docMk/>
            <pc:sldMk cId="1941549993" sldId="2147475753"/>
            <ac:spMk id="704" creationId="{0B7F909E-B526-4CFB-771E-2FA448F7FCE2}"/>
          </ac:spMkLst>
        </pc:spChg>
        <pc:spChg chg="mod">
          <ac:chgData name="ALHAMMADI Rayan" userId="2693ed4d-fabb-406d-a744-69ffe8ca3f4b" providerId="ADAL" clId="{FA91606B-3B24-49DC-A24C-20479DCBCA8E}" dt="2023-11-22T07:49:52.199" v="161"/>
          <ac:spMkLst>
            <pc:docMk/>
            <pc:sldMk cId="1941549993" sldId="2147475753"/>
            <ac:spMk id="705" creationId="{9D27DDAE-E65F-2827-C8B3-7C7C2BA9AAD3}"/>
          </ac:spMkLst>
        </pc:spChg>
        <pc:spChg chg="mod">
          <ac:chgData name="ALHAMMADI Rayan" userId="2693ed4d-fabb-406d-a744-69ffe8ca3f4b" providerId="ADAL" clId="{FA91606B-3B24-49DC-A24C-20479DCBCA8E}" dt="2023-11-22T07:49:52.199" v="161"/>
          <ac:spMkLst>
            <pc:docMk/>
            <pc:sldMk cId="1941549993" sldId="2147475753"/>
            <ac:spMk id="706" creationId="{F0E7CEA2-CD2A-7FC9-3911-A7070345338E}"/>
          </ac:spMkLst>
        </pc:spChg>
        <pc:spChg chg="mod">
          <ac:chgData name="ALHAMMADI Rayan" userId="2693ed4d-fabb-406d-a744-69ffe8ca3f4b" providerId="ADAL" clId="{FA91606B-3B24-49DC-A24C-20479DCBCA8E}" dt="2023-11-22T07:49:52.199" v="161"/>
          <ac:spMkLst>
            <pc:docMk/>
            <pc:sldMk cId="1941549993" sldId="2147475753"/>
            <ac:spMk id="707" creationId="{B644BBC7-F2B3-CBC3-A5C8-36E62F1AC0D3}"/>
          </ac:spMkLst>
        </pc:spChg>
        <pc:spChg chg="mod">
          <ac:chgData name="ALHAMMADI Rayan" userId="2693ed4d-fabb-406d-a744-69ffe8ca3f4b" providerId="ADAL" clId="{FA91606B-3B24-49DC-A24C-20479DCBCA8E}" dt="2023-11-22T07:49:52.199" v="161"/>
          <ac:spMkLst>
            <pc:docMk/>
            <pc:sldMk cId="1941549993" sldId="2147475753"/>
            <ac:spMk id="708" creationId="{278C0613-9679-A53B-D7A8-A114C42F6035}"/>
          </ac:spMkLst>
        </pc:spChg>
        <pc:spChg chg="mod">
          <ac:chgData name="ALHAMMADI Rayan" userId="2693ed4d-fabb-406d-a744-69ffe8ca3f4b" providerId="ADAL" clId="{FA91606B-3B24-49DC-A24C-20479DCBCA8E}" dt="2023-11-22T07:49:52.199" v="161"/>
          <ac:spMkLst>
            <pc:docMk/>
            <pc:sldMk cId="1941549993" sldId="2147475753"/>
            <ac:spMk id="709" creationId="{DAC9F03A-C725-CBDE-02BE-4CDA18FADBDB}"/>
          </ac:spMkLst>
        </pc:spChg>
        <pc:spChg chg="mod">
          <ac:chgData name="ALHAMMADI Rayan" userId="2693ed4d-fabb-406d-a744-69ffe8ca3f4b" providerId="ADAL" clId="{FA91606B-3B24-49DC-A24C-20479DCBCA8E}" dt="2023-11-22T07:49:52.199" v="161"/>
          <ac:spMkLst>
            <pc:docMk/>
            <pc:sldMk cId="1941549993" sldId="2147475753"/>
            <ac:spMk id="710" creationId="{46A3B374-6942-EA5F-6AF6-41F189828B25}"/>
          </ac:spMkLst>
        </pc:spChg>
        <pc:spChg chg="mod">
          <ac:chgData name="ALHAMMADI Rayan" userId="2693ed4d-fabb-406d-a744-69ffe8ca3f4b" providerId="ADAL" clId="{FA91606B-3B24-49DC-A24C-20479DCBCA8E}" dt="2023-11-22T07:49:52.199" v="161"/>
          <ac:spMkLst>
            <pc:docMk/>
            <pc:sldMk cId="1941549993" sldId="2147475753"/>
            <ac:spMk id="711" creationId="{1B8BFCF0-66DB-EA3D-03C8-0DE9A19028B4}"/>
          </ac:spMkLst>
        </pc:spChg>
        <pc:spChg chg="mod">
          <ac:chgData name="ALHAMMADI Rayan" userId="2693ed4d-fabb-406d-a744-69ffe8ca3f4b" providerId="ADAL" clId="{FA91606B-3B24-49DC-A24C-20479DCBCA8E}" dt="2023-11-22T07:49:52.199" v="161"/>
          <ac:spMkLst>
            <pc:docMk/>
            <pc:sldMk cId="1941549993" sldId="2147475753"/>
            <ac:spMk id="712" creationId="{8188C1DF-EC4D-DFED-E167-2EEFC751D83B}"/>
          </ac:spMkLst>
        </pc:spChg>
        <pc:spChg chg="mod">
          <ac:chgData name="ALHAMMADI Rayan" userId="2693ed4d-fabb-406d-a744-69ffe8ca3f4b" providerId="ADAL" clId="{FA91606B-3B24-49DC-A24C-20479DCBCA8E}" dt="2023-11-22T07:49:52.199" v="161"/>
          <ac:spMkLst>
            <pc:docMk/>
            <pc:sldMk cId="1941549993" sldId="2147475753"/>
            <ac:spMk id="713" creationId="{7BC22FD7-1F26-599D-53AC-B1D27F642717}"/>
          </ac:spMkLst>
        </pc:spChg>
        <pc:spChg chg="mod">
          <ac:chgData name="ALHAMMADI Rayan" userId="2693ed4d-fabb-406d-a744-69ffe8ca3f4b" providerId="ADAL" clId="{FA91606B-3B24-49DC-A24C-20479DCBCA8E}" dt="2023-11-22T07:49:52.199" v="161"/>
          <ac:spMkLst>
            <pc:docMk/>
            <pc:sldMk cId="1941549993" sldId="2147475753"/>
            <ac:spMk id="714" creationId="{1C092B7F-9D6D-EFF1-4090-03E5D748E592}"/>
          </ac:spMkLst>
        </pc:spChg>
        <pc:spChg chg="mod">
          <ac:chgData name="ALHAMMADI Rayan" userId="2693ed4d-fabb-406d-a744-69ffe8ca3f4b" providerId="ADAL" clId="{FA91606B-3B24-49DC-A24C-20479DCBCA8E}" dt="2023-11-22T07:49:52.199" v="161"/>
          <ac:spMkLst>
            <pc:docMk/>
            <pc:sldMk cId="1941549993" sldId="2147475753"/>
            <ac:spMk id="715" creationId="{5D87605F-2208-AE71-33B6-E08FA10318F1}"/>
          </ac:spMkLst>
        </pc:spChg>
        <pc:spChg chg="mod">
          <ac:chgData name="ALHAMMADI Rayan" userId="2693ed4d-fabb-406d-a744-69ffe8ca3f4b" providerId="ADAL" clId="{FA91606B-3B24-49DC-A24C-20479DCBCA8E}" dt="2023-11-22T07:49:52.199" v="161"/>
          <ac:spMkLst>
            <pc:docMk/>
            <pc:sldMk cId="1941549993" sldId="2147475753"/>
            <ac:spMk id="716" creationId="{CF1F71D9-EE98-54BD-DD1A-494ED2A31173}"/>
          </ac:spMkLst>
        </pc:spChg>
        <pc:spChg chg="mod">
          <ac:chgData name="ALHAMMADI Rayan" userId="2693ed4d-fabb-406d-a744-69ffe8ca3f4b" providerId="ADAL" clId="{FA91606B-3B24-49DC-A24C-20479DCBCA8E}" dt="2023-11-22T07:49:52.199" v="161"/>
          <ac:spMkLst>
            <pc:docMk/>
            <pc:sldMk cId="1941549993" sldId="2147475753"/>
            <ac:spMk id="717" creationId="{9063835F-79E7-2583-F107-F2E8A87A01D6}"/>
          </ac:spMkLst>
        </pc:spChg>
        <pc:spChg chg="mod">
          <ac:chgData name="ALHAMMADI Rayan" userId="2693ed4d-fabb-406d-a744-69ffe8ca3f4b" providerId="ADAL" clId="{FA91606B-3B24-49DC-A24C-20479DCBCA8E}" dt="2023-11-22T07:49:52.199" v="161"/>
          <ac:spMkLst>
            <pc:docMk/>
            <pc:sldMk cId="1941549993" sldId="2147475753"/>
            <ac:spMk id="718" creationId="{2A0C16C3-98D2-75E8-3217-997573FF81E2}"/>
          </ac:spMkLst>
        </pc:spChg>
        <pc:spChg chg="mod">
          <ac:chgData name="ALHAMMADI Rayan" userId="2693ed4d-fabb-406d-a744-69ffe8ca3f4b" providerId="ADAL" clId="{FA91606B-3B24-49DC-A24C-20479DCBCA8E}" dt="2023-11-22T07:49:52.199" v="161"/>
          <ac:spMkLst>
            <pc:docMk/>
            <pc:sldMk cId="1941549993" sldId="2147475753"/>
            <ac:spMk id="719" creationId="{59977F5C-F625-92CA-6B62-309F6CD4BD6F}"/>
          </ac:spMkLst>
        </pc:spChg>
        <pc:spChg chg="mod">
          <ac:chgData name="ALHAMMADI Rayan" userId="2693ed4d-fabb-406d-a744-69ffe8ca3f4b" providerId="ADAL" clId="{FA91606B-3B24-49DC-A24C-20479DCBCA8E}" dt="2023-11-22T07:49:52.199" v="161"/>
          <ac:spMkLst>
            <pc:docMk/>
            <pc:sldMk cId="1941549993" sldId="2147475753"/>
            <ac:spMk id="720" creationId="{56B92261-141B-DD92-C9BA-79B055D0434D}"/>
          </ac:spMkLst>
        </pc:spChg>
        <pc:spChg chg="mod">
          <ac:chgData name="ALHAMMADI Rayan" userId="2693ed4d-fabb-406d-a744-69ffe8ca3f4b" providerId="ADAL" clId="{FA91606B-3B24-49DC-A24C-20479DCBCA8E}" dt="2023-11-22T07:49:52.199" v="161"/>
          <ac:spMkLst>
            <pc:docMk/>
            <pc:sldMk cId="1941549993" sldId="2147475753"/>
            <ac:spMk id="721" creationId="{3A675092-7635-2072-5701-54DFEE3A6ECC}"/>
          </ac:spMkLst>
        </pc:spChg>
        <pc:spChg chg="mod">
          <ac:chgData name="ALHAMMADI Rayan" userId="2693ed4d-fabb-406d-a744-69ffe8ca3f4b" providerId="ADAL" clId="{FA91606B-3B24-49DC-A24C-20479DCBCA8E}" dt="2023-11-22T07:49:52.199" v="161"/>
          <ac:spMkLst>
            <pc:docMk/>
            <pc:sldMk cId="1941549993" sldId="2147475753"/>
            <ac:spMk id="722" creationId="{21E16891-590F-80FC-29AD-A6D64C522FDC}"/>
          </ac:spMkLst>
        </pc:spChg>
        <pc:spChg chg="mod">
          <ac:chgData name="ALHAMMADI Rayan" userId="2693ed4d-fabb-406d-a744-69ffe8ca3f4b" providerId="ADAL" clId="{FA91606B-3B24-49DC-A24C-20479DCBCA8E}" dt="2023-11-22T07:49:52.199" v="161"/>
          <ac:spMkLst>
            <pc:docMk/>
            <pc:sldMk cId="1941549993" sldId="2147475753"/>
            <ac:spMk id="723" creationId="{DE0A9B9F-0C03-706C-5D7E-FB5B82BF1C71}"/>
          </ac:spMkLst>
        </pc:spChg>
        <pc:spChg chg="add mod">
          <ac:chgData name="ALHAMMADI Rayan" userId="2693ed4d-fabb-406d-a744-69ffe8ca3f4b" providerId="ADAL" clId="{FA91606B-3B24-49DC-A24C-20479DCBCA8E}" dt="2023-11-22T07:49:52.199" v="161"/>
          <ac:spMkLst>
            <pc:docMk/>
            <pc:sldMk cId="1941549993" sldId="2147475753"/>
            <ac:spMk id="724" creationId="{660386DA-BF74-5115-AEF4-6402E7BC7EE5}"/>
          </ac:spMkLst>
        </pc:spChg>
        <pc:spChg chg="add mod">
          <ac:chgData name="ALHAMMADI Rayan" userId="2693ed4d-fabb-406d-a744-69ffe8ca3f4b" providerId="ADAL" clId="{FA91606B-3B24-49DC-A24C-20479DCBCA8E}" dt="2023-11-22T07:49:52.199" v="161"/>
          <ac:spMkLst>
            <pc:docMk/>
            <pc:sldMk cId="1941549993" sldId="2147475753"/>
            <ac:spMk id="727" creationId="{814BF904-8FF9-769D-8EE3-09C9B2C75296}"/>
          </ac:spMkLst>
        </pc:spChg>
        <pc:spChg chg="add mod">
          <ac:chgData name="ALHAMMADI Rayan" userId="2693ed4d-fabb-406d-a744-69ffe8ca3f4b" providerId="ADAL" clId="{FA91606B-3B24-49DC-A24C-20479DCBCA8E}" dt="2023-11-22T07:49:52.199" v="161"/>
          <ac:spMkLst>
            <pc:docMk/>
            <pc:sldMk cId="1941549993" sldId="2147475753"/>
            <ac:spMk id="730" creationId="{A5C631D9-4C44-6265-3607-FD85B857AED6}"/>
          </ac:spMkLst>
        </pc:spChg>
        <pc:spChg chg="add mod">
          <ac:chgData name="ALHAMMADI Rayan" userId="2693ed4d-fabb-406d-a744-69ffe8ca3f4b" providerId="ADAL" clId="{FA91606B-3B24-49DC-A24C-20479DCBCA8E}" dt="2023-11-22T07:49:52.199" v="161"/>
          <ac:spMkLst>
            <pc:docMk/>
            <pc:sldMk cId="1941549993" sldId="2147475753"/>
            <ac:spMk id="733" creationId="{38907538-BCBA-8386-FE3E-7CE49114F0A2}"/>
          </ac:spMkLst>
        </pc:spChg>
        <pc:spChg chg="add mod">
          <ac:chgData name="ALHAMMADI Rayan" userId="2693ed4d-fabb-406d-a744-69ffe8ca3f4b" providerId="ADAL" clId="{FA91606B-3B24-49DC-A24C-20479DCBCA8E}" dt="2023-11-22T07:49:52.199" v="161"/>
          <ac:spMkLst>
            <pc:docMk/>
            <pc:sldMk cId="1941549993" sldId="2147475753"/>
            <ac:spMk id="736" creationId="{1483F08F-09B5-49C3-EDF9-007C0D26BDA0}"/>
          </ac:spMkLst>
        </pc:spChg>
        <pc:spChg chg="add mod">
          <ac:chgData name="ALHAMMADI Rayan" userId="2693ed4d-fabb-406d-a744-69ffe8ca3f4b" providerId="ADAL" clId="{FA91606B-3B24-49DC-A24C-20479DCBCA8E}" dt="2023-11-22T07:49:52.199" v="161"/>
          <ac:spMkLst>
            <pc:docMk/>
            <pc:sldMk cId="1941549993" sldId="2147475753"/>
            <ac:spMk id="737" creationId="{F529F2D4-583F-BD17-5AFD-58C604D20C25}"/>
          </ac:spMkLst>
        </pc:spChg>
        <pc:spChg chg="add mod">
          <ac:chgData name="ALHAMMADI Rayan" userId="2693ed4d-fabb-406d-a744-69ffe8ca3f4b" providerId="ADAL" clId="{FA91606B-3B24-49DC-A24C-20479DCBCA8E}" dt="2023-11-22T07:49:52.199" v="161"/>
          <ac:spMkLst>
            <pc:docMk/>
            <pc:sldMk cId="1941549993" sldId="2147475753"/>
            <ac:spMk id="738" creationId="{0D2CB67E-406B-B556-4FDA-622898EE00CB}"/>
          </ac:spMkLst>
        </pc:spChg>
        <pc:spChg chg="add mod">
          <ac:chgData name="ALHAMMADI Rayan" userId="2693ed4d-fabb-406d-a744-69ffe8ca3f4b" providerId="ADAL" clId="{FA91606B-3B24-49DC-A24C-20479DCBCA8E}" dt="2023-11-22T07:49:52.199" v="161"/>
          <ac:spMkLst>
            <pc:docMk/>
            <pc:sldMk cId="1941549993" sldId="2147475753"/>
            <ac:spMk id="739" creationId="{FA736A0B-B22C-903F-9333-3E779BDE2DE9}"/>
          </ac:spMkLst>
        </pc:spChg>
        <pc:spChg chg="add mod">
          <ac:chgData name="ALHAMMADI Rayan" userId="2693ed4d-fabb-406d-a744-69ffe8ca3f4b" providerId="ADAL" clId="{FA91606B-3B24-49DC-A24C-20479DCBCA8E}" dt="2023-11-22T07:49:52.199" v="161"/>
          <ac:spMkLst>
            <pc:docMk/>
            <pc:sldMk cId="1941549993" sldId="2147475753"/>
            <ac:spMk id="740" creationId="{CD527A3D-9611-06F3-1408-4B7AC17D7817}"/>
          </ac:spMkLst>
        </pc:spChg>
        <pc:spChg chg="add mod">
          <ac:chgData name="ALHAMMADI Rayan" userId="2693ed4d-fabb-406d-a744-69ffe8ca3f4b" providerId="ADAL" clId="{FA91606B-3B24-49DC-A24C-20479DCBCA8E}" dt="2023-11-22T07:49:52.199" v="161"/>
          <ac:spMkLst>
            <pc:docMk/>
            <pc:sldMk cId="1941549993" sldId="2147475753"/>
            <ac:spMk id="741" creationId="{8B0A3A2E-5058-0B0B-A459-6169A9C83E7C}"/>
          </ac:spMkLst>
        </pc:spChg>
        <pc:spChg chg="add mod">
          <ac:chgData name="ALHAMMADI Rayan" userId="2693ed4d-fabb-406d-a744-69ffe8ca3f4b" providerId="ADAL" clId="{FA91606B-3B24-49DC-A24C-20479DCBCA8E}" dt="2023-11-22T07:49:52.199" v="161"/>
          <ac:spMkLst>
            <pc:docMk/>
            <pc:sldMk cId="1941549993" sldId="2147475753"/>
            <ac:spMk id="743" creationId="{077DBBB1-A910-B9A1-FE54-2FAC1B7F26FF}"/>
          </ac:spMkLst>
        </pc:spChg>
        <pc:spChg chg="add mod">
          <ac:chgData name="ALHAMMADI Rayan" userId="2693ed4d-fabb-406d-a744-69ffe8ca3f4b" providerId="ADAL" clId="{FA91606B-3B24-49DC-A24C-20479DCBCA8E}" dt="2023-11-22T07:49:52.199" v="161"/>
          <ac:spMkLst>
            <pc:docMk/>
            <pc:sldMk cId="1941549993" sldId="2147475753"/>
            <ac:spMk id="747" creationId="{9EAD161C-7DB4-3907-7228-26B8535820F2}"/>
          </ac:spMkLst>
        </pc:spChg>
        <pc:grpChg chg="add mod">
          <ac:chgData name="ALHAMMADI Rayan" userId="2693ed4d-fabb-406d-a744-69ffe8ca3f4b" providerId="ADAL" clId="{FA91606B-3B24-49DC-A24C-20479DCBCA8E}" dt="2023-11-22T07:49:52.199" v="161"/>
          <ac:grpSpMkLst>
            <pc:docMk/>
            <pc:sldMk cId="1941549993" sldId="2147475753"/>
            <ac:grpSpMk id="13" creationId="{F3F504CD-C8CD-FEFE-AAC0-8AF889EE923F}"/>
          </ac:grpSpMkLst>
        </pc:grpChg>
        <pc:grpChg chg="mod">
          <ac:chgData name="ALHAMMADI Rayan" userId="2693ed4d-fabb-406d-a744-69ffe8ca3f4b" providerId="ADAL" clId="{FA91606B-3B24-49DC-A24C-20479DCBCA8E}" dt="2023-11-22T07:49:52.199" v="161"/>
          <ac:grpSpMkLst>
            <pc:docMk/>
            <pc:sldMk cId="1941549993" sldId="2147475753"/>
            <ac:grpSpMk id="14" creationId="{B64486A6-8ADD-7106-92C9-C412516E9C19}"/>
          </ac:grpSpMkLst>
        </pc:grpChg>
        <pc:grpChg chg="mod">
          <ac:chgData name="ALHAMMADI Rayan" userId="2693ed4d-fabb-406d-a744-69ffe8ca3f4b" providerId="ADAL" clId="{FA91606B-3B24-49DC-A24C-20479DCBCA8E}" dt="2023-11-22T07:49:52.199" v="161"/>
          <ac:grpSpMkLst>
            <pc:docMk/>
            <pc:sldMk cId="1941549993" sldId="2147475753"/>
            <ac:grpSpMk id="15" creationId="{754E5255-C75F-402E-C323-D0D0678F3E88}"/>
          </ac:grpSpMkLst>
        </pc:grpChg>
        <pc:grpChg chg="mod">
          <ac:chgData name="ALHAMMADI Rayan" userId="2693ed4d-fabb-406d-a744-69ffe8ca3f4b" providerId="ADAL" clId="{FA91606B-3B24-49DC-A24C-20479DCBCA8E}" dt="2023-11-22T07:49:52.199" v="161"/>
          <ac:grpSpMkLst>
            <pc:docMk/>
            <pc:sldMk cId="1941549993" sldId="2147475753"/>
            <ac:grpSpMk id="16" creationId="{A93D0D11-D4DD-D108-8E87-A1FD5AD7B37F}"/>
          </ac:grpSpMkLst>
        </pc:grpChg>
        <pc:grpChg chg="mod">
          <ac:chgData name="ALHAMMADI Rayan" userId="2693ed4d-fabb-406d-a744-69ffe8ca3f4b" providerId="ADAL" clId="{FA91606B-3B24-49DC-A24C-20479DCBCA8E}" dt="2023-11-22T07:49:52.199" v="161"/>
          <ac:grpSpMkLst>
            <pc:docMk/>
            <pc:sldMk cId="1941549993" sldId="2147475753"/>
            <ac:grpSpMk id="17" creationId="{95C4D9CA-D9E3-3E2E-59BC-48551E6A7231}"/>
          </ac:grpSpMkLst>
        </pc:grpChg>
        <pc:grpChg chg="del">
          <ac:chgData name="ALHAMMADI Rayan" userId="2693ed4d-fabb-406d-a744-69ffe8ca3f4b" providerId="ADAL" clId="{FA91606B-3B24-49DC-A24C-20479DCBCA8E}" dt="2023-11-22T07:48:36.870" v="145" actId="478"/>
          <ac:grpSpMkLst>
            <pc:docMk/>
            <pc:sldMk cId="1941549993" sldId="2147475753"/>
            <ac:grpSpMk id="96" creationId="{B9BC1A22-C821-1FDC-2C36-83E4A4BCD7C7}"/>
          </ac:grpSpMkLst>
        </pc:grpChg>
        <pc:grpChg chg="del">
          <ac:chgData name="ALHAMMADI Rayan" userId="2693ed4d-fabb-406d-a744-69ffe8ca3f4b" providerId="ADAL" clId="{FA91606B-3B24-49DC-A24C-20479DCBCA8E}" dt="2023-11-22T07:48:36.870" v="145" actId="478"/>
          <ac:grpSpMkLst>
            <pc:docMk/>
            <pc:sldMk cId="1941549993" sldId="2147475753"/>
            <ac:grpSpMk id="101" creationId="{1B1A3C5E-4360-F6B6-54B2-C96EA9DE0C7A}"/>
          </ac:grpSpMkLst>
        </pc:grpChg>
        <pc:grpChg chg="del">
          <ac:chgData name="ALHAMMADI Rayan" userId="2693ed4d-fabb-406d-a744-69ffe8ca3f4b" providerId="ADAL" clId="{FA91606B-3B24-49DC-A24C-20479DCBCA8E}" dt="2023-11-22T07:48:36.870" v="145" actId="478"/>
          <ac:grpSpMkLst>
            <pc:docMk/>
            <pc:sldMk cId="1941549993" sldId="2147475753"/>
            <ac:grpSpMk id="106" creationId="{BC6C1B8B-E376-7439-EFD4-B114BB2F2156}"/>
          </ac:grpSpMkLst>
        </pc:grpChg>
        <pc:grpChg chg="del">
          <ac:chgData name="ALHAMMADI Rayan" userId="2693ed4d-fabb-406d-a744-69ffe8ca3f4b" providerId="ADAL" clId="{FA91606B-3B24-49DC-A24C-20479DCBCA8E}" dt="2023-11-22T07:48:36.870" v="145" actId="478"/>
          <ac:grpSpMkLst>
            <pc:docMk/>
            <pc:sldMk cId="1941549993" sldId="2147475753"/>
            <ac:grpSpMk id="126" creationId="{5BF30A16-065C-67CD-05EA-4F844D25F618}"/>
          </ac:grpSpMkLst>
        </pc:grpChg>
        <pc:grpChg chg="del">
          <ac:chgData name="ALHAMMADI Rayan" userId="2693ed4d-fabb-406d-a744-69ffe8ca3f4b" providerId="ADAL" clId="{FA91606B-3B24-49DC-A24C-20479DCBCA8E}" dt="2023-11-22T07:48:36.870" v="145" actId="478"/>
          <ac:grpSpMkLst>
            <pc:docMk/>
            <pc:sldMk cId="1941549993" sldId="2147475753"/>
            <ac:grpSpMk id="129" creationId="{8518727A-ABBB-6895-1696-7200F0E17592}"/>
          </ac:grpSpMkLst>
        </pc:grpChg>
        <pc:grpChg chg="del">
          <ac:chgData name="ALHAMMADI Rayan" userId="2693ed4d-fabb-406d-a744-69ffe8ca3f4b" providerId="ADAL" clId="{FA91606B-3B24-49DC-A24C-20479DCBCA8E}" dt="2023-11-22T07:48:36.870" v="145" actId="478"/>
          <ac:grpSpMkLst>
            <pc:docMk/>
            <pc:sldMk cId="1941549993" sldId="2147475753"/>
            <ac:grpSpMk id="140" creationId="{C407EEB2-5002-6A46-B419-74C83C22128D}"/>
          </ac:grpSpMkLst>
        </pc:grpChg>
        <pc:grpChg chg="del">
          <ac:chgData name="ALHAMMADI Rayan" userId="2693ed4d-fabb-406d-a744-69ffe8ca3f4b" providerId="ADAL" clId="{FA91606B-3B24-49DC-A24C-20479DCBCA8E}" dt="2023-11-22T07:48:36.870" v="145" actId="478"/>
          <ac:grpSpMkLst>
            <pc:docMk/>
            <pc:sldMk cId="1941549993" sldId="2147475753"/>
            <ac:grpSpMk id="144" creationId="{F9FCC39A-2B83-0C2B-14C8-8C5C158F1E1F}"/>
          </ac:grpSpMkLst>
        </pc:grpChg>
        <pc:grpChg chg="del">
          <ac:chgData name="ALHAMMADI Rayan" userId="2693ed4d-fabb-406d-a744-69ffe8ca3f4b" providerId="ADAL" clId="{FA91606B-3B24-49DC-A24C-20479DCBCA8E}" dt="2023-11-22T07:48:36.870" v="145" actId="478"/>
          <ac:grpSpMkLst>
            <pc:docMk/>
            <pc:sldMk cId="1941549993" sldId="2147475753"/>
            <ac:grpSpMk id="148" creationId="{FBB6C84F-B18E-AA4E-6DBD-B9ED585CE6CC}"/>
          </ac:grpSpMkLst>
        </pc:grpChg>
        <pc:grpChg chg="del">
          <ac:chgData name="ALHAMMADI Rayan" userId="2693ed4d-fabb-406d-a744-69ffe8ca3f4b" providerId="ADAL" clId="{FA91606B-3B24-49DC-A24C-20479DCBCA8E}" dt="2023-11-22T07:48:36.870" v="145" actId="478"/>
          <ac:grpSpMkLst>
            <pc:docMk/>
            <pc:sldMk cId="1941549993" sldId="2147475753"/>
            <ac:grpSpMk id="152" creationId="{DB119B4A-2196-EEEC-46E6-EE3A97AA8C31}"/>
          </ac:grpSpMkLst>
        </pc:grpChg>
        <pc:grpChg chg="del">
          <ac:chgData name="ALHAMMADI Rayan" userId="2693ed4d-fabb-406d-a744-69ffe8ca3f4b" providerId="ADAL" clId="{FA91606B-3B24-49DC-A24C-20479DCBCA8E}" dt="2023-11-22T07:48:36.870" v="145" actId="478"/>
          <ac:grpSpMkLst>
            <pc:docMk/>
            <pc:sldMk cId="1941549993" sldId="2147475753"/>
            <ac:grpSpMk id="156" creationId="{47533266-244B-6EFB-D53C-5D96C1ED0F00}"/>
          </ac:grpSpMkLst>
        </pc:grpChg>
        <pc:grpChg chg="del">
          <ac:chgData name="ALHAMMADI Rayan" userId="2693ed4d-fabb-406d-a744-69ffe8ca3f4b" providerId="ADAL" clId="{FA91606B-3B24-49DC-A24C-20479DCBCA8E}" dt="2023-11-22T07:48:36.870" v="145" actId="478"/>
          <ac:grpSpMkLst>
            <pc:docMk/>
            <pc:sldMk cId="1941549993" sldId="2147475753"/>
            <ac:grpSpMk id="163" creationId="{55FD5C0A-27D0-99B6-ED56-57C9B1222E79}"/>
          </ac:grpSpMkLst>
        </pc:grpChg>
        <pc:picChg chg="del">
          <ac:chgData name="ALHAMMADI Rayan" userId="2693ed4d-fabb-406d-a744-69ffe8ca3f4b" providerId="ADAL" clId="{FA91606B-3B24-49DC-A24C-20479DCBCA8E}" dt="2023-11-22T07:48:36.870" v="145" actId="478"/>
          <ac:picMkLst>
            <pc:docMk/>
            <pc:sldMk cId="1941549993" sldId="2147475753"/>
            <ac:picMk id="5" creationId="{D968CB18-368E-71A5-1026-169BAA2FCD96}"/>
          </ac:picMkLst>
        </pc:picChg>
        <pc:picChg chg="del">
          <ac:chgData name="ALHAMMADI Rayan" userId="2693ed4d-fabb-406d-a744-69ffe8ca3f4b" providerId="ADAL" clId="{FA91606B-3B24-49DC-A24C-20479DCBCA8E}" dt="2023-11-22T07:48:36.870" v="145" actId="478"/>
          <ac:picMkLst>
            <pc:docMk/>
            <pc:sldMk cId="1941549993" sldId="2147475753"/>
            <ac:picMk id="136" creationId="{24BBEEA1-54CD-4E07-A0C5-142C8D7C0519}"/>
          </ac:picMkLst>
        </pc:picChg>
        <pc:picChg chg="del">
          <ac:chgData name="ALHAMMADI Rayan" userId="2693ed4d-fabb-406d-a744-69ffe8ca3f4b" providerId="ADAL" clId="{FA91606B-3B24-49DC-A24C-20479DCBCA8E}" dt="2023-11-22T07:48:36.870" v="145" actId="478"/>
          <ac:picMkLst>
            <pc:docMk/>
            <pc:sldMk cId="1941549993" sldId="2147475753"/>
            <ac:picMk id="162" creationId="{C2CF27A5-8469-B84B-7102-64F2D8AFCBBD}"/>
          </ac:picMkLst>
        </pc:picChg>
        <pc:picChg chg="del">
          <ac:chgData name="ALHAMMADI Rayan" userId="2693ed4d-fabb-406d-a744-69ffe8ca3f4b" providerId="ADAL" clId="{FA91606B-3B24-49DC-A24C-20479DCBCA8E}" dt="2023-11-22T07:48:36.870" v="145" actId="478"/>
          <ac:picMkLst>
            <pc:docMk/>
            <pc:sldMk cId="1941549993" sldId="2147475753"/>
            <ac:picMk id="166" creationId="{3A37395F-771C-0E74-7344-B228E442CA79}"/>
          </ac:picMkLst>
        </pc:picChg>
        <pc:cxnChg chg="add mod">
          <ac:chgData name="ALHAMMADI Rayan" userId="2693ed4d-fabb-406d-a744-69ffe8ca3f4b" providerId="ADAL" clId="{FA91606B-3B24-49DC-A24C-20479DCBCA8E}" dt="2023-11-22T07:49:29.487" v="160" actId="14100"/>
          <ac:cxnSpMkLst>
            <pc:docMk/>
            <pc:sldMk cId="1941549993" sldId="2147475753"/>
            <ac:cxnSpMk id="7" creationId="{B9FD96AC-68E6-1367-CAF0-6538D94BCD3A}"/>
          </ac:cxnSpMkLst>
        </pc:cxnChg>
        <pc:cxnChg chg="del">
          <ac:chgData name="ALHAMMADI Rayan" userId="2693ed4d-fabb-406d-a744-69ffe8ca3f4b" providerId="ADAL" clId="{FA91606B-3B24-49DC-A24C-20479DCBCA8E}" dt="2023-11-22T07:48:36.870" v="145" actId="478"/>
          <ac:cxnSpMkLst>
            <pc:docMk/>
            <pc:sldMk cId="1941549993" sldId="2147475753"/>
            <ac:cxnSpMk id="137" creationId="{B13911DD-59DA-B3FA-72A2-4009F62D3569}"/>
          </ac:cxnSpMkLst>
        </pc:cxnChg>
        <pc:cxnChg chg="add mod">
          <ac:chgData name="ALHAMMADI Rayan" userId="2693ed4d-fabb-406d-a744-69ffe8ca3f4b" providerId="ADAL" clId="{FA91606B-3B24-49DC-A24C-20479DCBCA8E}" dt="2023-11-22T07:49:52.199" v="161"/>
          <ac:cxnSpMkLst>
            <pc:docMk/>
            <pc:sldMk cId="1941549993" sldId="2147475753"/>
            <ac:cxnSpMk id="725" creationId="{38070F0F-617E-FFE5-FCDD-F3276E05EBA0}"/>
          </ac:cxnSpMkLst>
        </pc:cxnChg>
        <pc:cxnChg chg="add mod">
          <ac:chgData name="ALHAMMADI Rayan" userId="2693ed4d-fabb-406d-a744-69ffe8ca3f4b" providerId="ADAL" clId="{FA91606B-3B24-49DC-A24C-20479DCBCA8E}" dt="2023-11-22T07:49:52.199" v="161"/>
          <ac:cxnSpMkLst>
            <pc:docMk/>
            <pc:sldMk cId="1941549993" sldId="2147475753"/>
            <ac:cxnSpMk id="726" creationId="{433976A1-3056-D3D4-03BE-DFF025FA7F96}"/>
          </ac:cxnSpMkLst>
        </pc:cxnChg>
        <pc:cxnChg chg="add mod">
          <ac:chgData name="ALHAMMADI Rayan" userId="2693ed4d-fabb-406d-a744-69ffe8ca3f4b" providerId="ADAL" clId="{FA91606B-3B24-49DC-A24C-20479DCBCA8E}" dt="2023-11-22T07:49:52.199" v="161"/>
          <ac:cxnSpMkLst>
            <pc:docMk/>
            <pc:sldMk cId="1941549993" sldId="2147475753"/>
            <ac:cxnSpMk id="728" creationId="{DF009CFC-F3AC-9F4E-C056-6A0CC471CD4D}"/>
          </ac:cxnSpMkLst>
        </pc:cxnChg>
        <pc:cxnChg chg="add mod">
          <ac:chgData name="ALHAMMADI Rayan" userId="2693ed4d-fabb-406d-a744-69ffe8ca3f4b" providerId="ADAL" clId="{FA91606B-3B24-49DC-A24C-20479DCBCA8E}" dt="2023-11-22T07:49:52.199" v="161"/>
          <ac:cxnSpMkLst>
            <pc:docMk/>
            <pc:sldMk cId="1941549993" sldId="2147475753"/>
            <ac:cxnSpMk id="729" creationId="{679AA12B-FF7C-35AB-A3F1-1AD4F5036700}"/>
          </ac:cxnSpMkLst>
        </pc:cxnChg>
        <pc:cxnChg chg="add mod">
          <ac:chgData name="ALHAMMADI Rayan" userId="2693ed4d-fabb-406d-a744-69ffe8ca3f4b" providerId="ADAL" clId="{FA91606B-3B24-49DC-A24C-20479DCBCA8E}" dt="2023-11-22T07:49:52.199" v="161"/>
          <ac:cxnSpMkLst>
            <pc:docMk/>
            <pc:sldMk cId="1941549993" sldId="2147475753"/>
            <ac:cxnSpMk id="731" creationId="{C6F763D2-06A5-9FD7-26FB-B87E45491242}"/>
          </ac:cxnSpMkLst>
        </pc:cxnChg>
        <pc:cxnChg chg="add mod">
          <ac:chgData name="ALHAMMADI Rayan" userId="2693ed4d-fabb-406d-a744-69ffe8ca3f4b" providerId="ADAL" clId="{FA91606B-3B24-49DC-A24C-20479DCBCA8E}" dt="2023-11-22T07:49:52.199" v="161"/>
          <ac:cxnSpMkLst>
            <pc:docMk/>
            <pc:sldMk cId="1941549993" sldId="2147475753"/>
            <ac:cxnSpMk id="732" creationId="{0AE4BCFB-BAED-1EC0-1E7B-1BC80BD0152B}"/>
          </ac:cxnSpMkLst>
        </pc:cxnChg>
        <pc:cxnChg chg="add mod">
          <ac:chgData name="ALHAMMADI Rayan" userId="2693ed4d-fabb-406d-a744-69ffe8ca3f4b" providerId="ADAL" clId="{FA91606B-3B24-49DC-A24C-20479DCBCA8E}" dt="2023-11-22T07:49:52.199" v="161"/>
          <ac:cxnSpMkLst>
            <pc:docMk/>
            <pc:sldMk cId="1941549993" sldId="2147475753"/>
            <ac:cxnSpMk id="734" creationId="{0EE6C8E5-8A24-160A-CAE7-95B185F36B14}"/>
          </ac:cxnSpMkLst>
        </pc:cxnChg>
        <pc:cxnChg chg="add mod">
          <ac:chgData name="ALHAMMADI Rayan" userId="2693ed4d-fabb-406d-a744-69ffe8ca3f4b" providerId="ADAL" clId="{FA91606B-3B24-49DC-A24C-20479DCBCA8E}" dt="2023-11-22T07:49:52.199" v="161"/>
          <ac:cxnSpMkLst>
            <pc:docMk/>
            <pc:sldMk cId="1941549993" sldId="2147475753"/>
            <ac:cxnSpMk id="735" creationId="{FFDE2714-087A-3BD7-6DF4-C9F8CF2E2B99}"/>
          </ac:cxnSpMkLst>
        </pc:cxnChg>
        <pc:cxnChg chg="add mod">
          <ac:chgData name="ALHAMMADI Rayan" userId="2693ed4d-fabb-406d-a744-69ffe8ca3f4b" providerId="ADAL" clId="{FA91606B-3B24-49DC-A24C-20479DCBCA8E}" dt="2023-11-22T07:49:52.199" v="161"/>
          <ac:cxnSpMkLst>
            <pc:docMk/>
            <pc:sldMk cId="1941549993" sldId="2147475753"/>
            <ac:cxnSpMk id="742" creationId="{ADCBD1BE-4920-25CA-04F0-04C8CCCF858D}"/>
          </ac:cxnSpMkLst>
        </pc:cxnChg>
        <pc:cxnChg chg="add mod">
          <ac:chgData name="ALHAMMADI Rayan" userId="2693ed4d-fabb-406d-a744-69ffe8ca3f4b" providerId="ADAL" clId="{FA91606B-3B24-49DC-A24C-20479DCBCA8E}" dt="2023-11-22T07:49:52.199" v="161"/>
          <ac:cxnSpMkLst>
            <pc:docMk/>
            <pc:sldMk cId="1941549993" sldId="2147475753"/>
            <ac:cxnSpMk id="744" creationId="{6249BF7C-1C06-7C8E-C567-52F395F40C97}"/>
          </ac:cxnSpMkLst>
        </pc:cxnChg>
        <pc:cxnChg chg="add mod">
          <ac:chgData name="ALHAMMADI Rayan" userId="2693ed4d-fabb-406d-a744-69ffe8ca3f4b" providerId="ADAL" clId="{FA91606B-3B24-49DC-A24C-20479DCBCA8E}" dt="2023-11-22T07:49:52.199" v="161"/>
          <ac:cxnSpMkLst>
            <pc:docMk/>
            <pc:sldMk cId="1941549993" sldId="2147475753"/>
            <ac:cxnSpMk id="745" creationId="{2BD0AA06-5637-651B-53EC-FF7B6692E8F7}"/>
          </ac:cxnSpMkLst>
        </pc:cxnChg>
        <pc:cxnChg chg="add mod">
          <ac:chgData name="ALHAMMADI Rayan" userId="2693ed4d-fabb-406d-a744-69ffe8ca3f4b" providerId="ADAL" clId="{FA91606B-3B24-49DC-A24C-20479DCBCA8E}" dt="2023-11-22T07:49:52.199" v="161"/>
          <ac:cxnSpMkLst>
            <pc:docMk/>
            <pc:sldMk cId="1941549993" sldId="2147475753"/>
            <ac:cxnSpMk id="746" creationId="{020B82C7-AF9D-9E7C-5140-1416BD9C043A}"/>
          </ac:cxnSpMkLst>
        </pc:cxnChg>
      </pc:sldChg>
      <pc:sldChg chg="add del">
        <pc:chgData name="ALHAMMADI Rayan" userId="2693ed4d-fabb-406d-a744-69ffe8ca3f4b" providerId="ADAL" clId="{FA91606B-3B24-49DC-A24C-20479DCBCA8E}" dt="2023-11-22T07:48:44.387" v="148"/>
        <pc:sldMkLst>
          <pc:docMk/>
          <pc:sldMk cId="1557398714" sldId="2147475754"/>
        </pc:sldMkLst>
      </pc:sldChg>
      <pc:sldChg chg="addSp delSp modSp add mod">
        <pc:chgData name="ALHAMMADI Rayan" userId="2693ed4d-fabb-406d-a744-69ffe8ca3f4b" providerId="ADAL" clId="{FA91606B-3B24-49DC-A24C-20479DCBCA8E}" dt="2023-11-22T09:36:55.309" v="694" actId="167"/>
        <pc:sldMkLst>
          <pc:docMk/>
          <pc:sldMk cId="2294647509" sldId="2147475754"/>
        </pc:sldMkLst>
        <pc:spChg chg="del mod">
          <ac:chgData name="ALHAMMADI Rayan" userId="2693ed4d-fabb-406d-a744-69ffe8ca3f4b" providerId="ADAL" clId="{FA91606B-3B24-49DC-A24C-20479DCBCA8E}" dt="2023-11-22T07:59:14.928" v="291" actId="478"/>
          <ac:spMkLst>
            <pc:docMk/>
            <pc:sldMk cId="2294647509" sldId="2147475754"/>
            <ac:spMk id="2" creationId="{0F9116B0-E930-CF1B-480F-88B58247E496}"/>
          </ac:spMkLst>
        </pc:spChg>
        <pc:spChg chg="mod">
          <ac:chgData name="ALHAMMADI Rayan" userId="2693ed4d-fabb-406d-a744-69ffe8ca3f4b" providerId="ADAL" clId="{FA91606B-3B24-49DC-A24C-20479DCBCA8E}" dt="2023-11-22T07:59:06.377" v="287" actId="20577"/>
          <ac:spMkLst>
            <pc:docMk/>
            <pc:sldMk cId="2294647509" sldId="2147475754"/>
            <ac:spMk id="6" creationId="{1C6DEC33-9451-7B4F-377F-FE4C9DF1BF6C}"/>
          </ac:spMkLst>
        </pc:spChg>
        <pc:spChg chg="add del">
          <ac:chgData name="ALHAMMADI Rayan" userId="2693ed4d-fabb-406d-a744-69ffe8ca3f4b" providerId="ADAL" clId="{FA91606B-3B24-49DC-A24C-20479DCBCA8E}" dt="2023-11-22T09:24:02.153" v="315" actId="478"/>
          <ac:spMkLst>
            <pc:docMk/>
            <pc:sldMk cId="2294647509" sldId="2147475754"/>
            <ac:spMk id="7" creationId="{B1CC7A67-B489-B806-CB48-E01EA7A379AF}"/>
          </ac:spMkLst>
        </pc:spChg>
        <pc:spChg chg="del">
          <ac:chgData name="ALHAMMADI Rayan" userId="2693ed4d-fabb-406d-a744-69ffe8ca3f4b" providerId="ADAL" clId="{FA91606B-3B24-49DC-A24C-20479DCBCA8E}" dt="2023-11-22T07:59:13.470" v="289" actId="478"/>
          <ac:spMkLst>
            <pc:docMk/>
            <pc:sldMk cId="2294647509" sldId="2147475754"/>
            <ac:spMk id="10" creationId="{ECE24B3C-04C5-9389-F49E-45ABD0D02304}"/>
          </ac:spMkLst>
        </pc:spChg>
        <pc:spChg chg="del">
          <ac:chgData name="ALHAMMADI Rayan" userId="2693ed4d-fabb-406d-a744-69ffe8ca3f4b" providerId="ADAL" clId="{FA91606B-3B24-49DC-A24C-20479DCBCA8E}" dt="2023-11-22T07:59:13.470" v="289" actId="478"/>
          <ac:spMkLst>
            <pc:docMk/>
            <pc:sldMk cId="2294647509" sldId="2147475754"/>
            <ac:spMk id="11" creationId="{629AAF8C-AA57-6CF7-D144-5383806E8722}"/>
          </ac:spMkLst>
        </pc:spChg>
        <pc:spChg chg="del">
          <ac:chgData name="ALHAMMADI Rayan" userId="2693ed4d-fabb-406d-a744-69ffe8ca3f4b" providerId="ADAL" clId="{FA91606B-3B24-49DC-A24C-20479DCBCA8E}" dt="2023-11-22T07:59:13.470" v="289" actId="478"/>
          <ac:spMkLst>
            <pc:docMk/>
            <pc:sldMk cId="2294647509" sldId="2147475754"/>
            <ac:spMk id="12" creationId="{17ABD26D-E6F0-5B75-FD1F-7F3770293CF4}"/>
          </ac:spMkLst>
        </pc:spChg>
        <pc:spChg chg="del">
          <ac:chgData name="ALHAMMADI Rayan" userId="2693ed4d-fabb-406d-a744-69ffe8ca3f4b" providerId="ADAL" clId="{FA91606B-3B24-49DC-A24C-20479DCBCA8E}" dt="2023-11-22T07:59:13.470" v="289" actId="478"/>
          <ac:spMkLst>
            <pc:docMk/>
            <pc:sldMk cId="2294647509" sldId="2147475754"/>
            <ac:spMk id="13" creationId="{85784D9A-3BB2-0393-2553-81501F43EFA0}"/>
          </ac:spMkLst>
        </pc:spChg>
        <pc:spChg chg="del">
          <ac:chgData name="ALHAMMADI Rayan" userId="2693ed4d-fabb-406d-a744-69ffe8ca3f4b" providerId="ADAL" clId="{FA91606B-3B24-49DC-A24C-20479DCBCA8E}" dt="2023-11-22T07:59:13.470" v="289" actId="478"/>
          <ac:spMkLst>
            <pc:docMk/>
            <pc:sldMk cId="2294647509" sldId="2147475754"/>
            <ac:spMk id="14" creationId="{D748FA38-C4B1-6E33-ADE3-3E8DFA662B78}"/>
          </ac:spMkLst>
        </pc:spChg>
        <pc:spChg chg="del">
          <ac:chgData name="ALHAMMADI Rayan" userId="2693ed4d-fabb-406d-a744-69ffe8ca3f4b" providerId="ADAL" clId="{FA91606B-3B24-49DC-A24C-20479DCBCA8E}" dt="2023-11-22T07:59:13.470" v="289" actId="478"/>
          <ac:spMkLst>
            <pc:docMk/>
            <pc:sldMk cId="2294647509" sldId="2147475754"/>
            <ac:spMk id="15" creationId="{BEEF6B20-7DE0-5CC4-1E9C-57D60DBC3FEB}"/>
          </ac:spMkLst>
        </pc:spChg>
        <pc:spChg chg="del">
          <ac:chgData name="ALHAMMADI Rayan" userId="2693ed4d-fabb-406d-a744-69ffe8ca3f4b" providerId="ADAL" clId="{FA91606B-3B24-49DC-A24C-20479DCBCA8E}" dt="2023-11-22T07:59:13.470" v="289" actId="478"/>
          <ac:spMkLst>
            <pc:docMk/>
            <pc:sldMk cId="2294647509" sldId="2147475754"/>
            <ac:spMk id="16" creationId="{AFE70420-2D62-352C-5326-98A3F22B2477}"/>
          </ac:spMkLst>
        </pc:spChg>
        <pc:spChg chg="del">
          <ac:chgData name="ALHAMMADI Rayan" userId="2693ed4d-fabb-406d-a744-69ffe8ca3f4b" providerId="ADAL" clId="{FA91606B-3B24-49DC-A24C-20479DCBCA8E}" dt="2023-11-22T07:59:13.470" v="289" actId="478"/>
          <ac:spMkLst>
            <pc:docMk/>
            <pc:sldMk cId="2294647509" sldId="2147475754"/>
            <ac:spMk id="20" creationId="{00CA3CB0-FFE6-E011-51A7-61DC5246CED0}"/>
          </ac:spMkLst>
        </pc:spChg>
        <pc:spChg chg="del">
          <ac:chgData name="ALHAMMADI Rayan" userId="2693ed4d-fabb-406d-a744-69ffe8ca3f4b" providerId="ADAL" clId="{FA91606B-3B24-49DC-A24C-20479DCBCA8E}" dt="2023-11-22T07:59:13.470" v="289" actId="478"/>
          <ac:spMkLst>
            <pc:docMk/>
            <pc:sldMk cId="2294647509" sldId="2147475754"/>
            <ac:spMk id="21" creationId="{9E765BFE-F617-CB50-ECF9-3E798F6D1FDC}"/>
          </ac:spMkLst>
        </pc:spChg>
        <pc:spChg chg="del">
          <ac:chgData name="ALHAMMADI Rayan" userId="2693ed4d-fabb-406d-a744-69ffe8ca3f4b" providerId="ADAL" clId="{FA91606B-3B24-49DC-A24C-20479DCBCA8E}" dt="2023-11-22T07:59:13.470" v="289" actId="478"/>
          <ac:spMkLst>
            <pc:docMk/>
            <pc:sldMk cId="2294647509" sldId="2147475754"/>
            <ac:spMk id="22" creationId="{D1863CB5-D3CE-EAE1-89E9-B97017BFC395}"/>
          </ac:spMkLst>
        </pc:spChg>
        <pc:spChg chg="del">
          <ac:chgData name="ALHAMMADI Rayan" userId="2693ed4d-fabb-406d-a744-69ffe8ca3f4b" providerId="ADAL" clId="{FA91606B-3B24-49DC-A24C-20479DCBCA8E}" dt="2023-11-22T07:59:13.470" v="289" actId="478"/>
          <ac:spMkLst>
            <pc:docMk/>
            <pc:sldMk cId="2294647509" sldId="2147475754"/>
            <ac:spMk id="23" creationId="{0D6B7958-9A77-F74B-40E9-70AD03F4E6D4}"/>
          </ac:spMkLst>
        </pc:spChg>
        <pc:spChg chg="del">
          <ac:chgData name="ALHAMMADI Rayan" userId="2693ed4d-fabb-406d-a744-69ffe8ca3f4b" providerId="ADAL" clId="{FA91606B-3B24-49DC-A24C-20479DCBCA8E}" dt="2023-11-22T07:59:13.470" v="289" actId="478"/>
          <ac:spMkLst>
            <pc:docMk/>
            <pc:sldMk cId="2294647509" sldId="2147475754"/>
            <ac:spMk id="27" creationId="{F69ABC3F-826C-6B39-6163-070213D6BDF3}"/>
          </ac:spMkLst>
        </pc:spChg>
        <pc:spChg chg="del">
          <ac:chgData name="ALHAMMADI Rayan" userId="2693ed4d-fabb-406d-a744-69ffe8ca3f4b" providerId="ADAL" clId="{FA91606B-3B24-49DC-A24C-20479DCBCA8E}" dt="2023-11-22T07:59:13.470" v="289" actId="478"/>
          <ac:spMkLst>
            <pc:docMk/>
            <pc:sldMk cId="2294647509" sldId="2147475754"/>
            <ac:spMk id="28" creationId="{B2FA7B85-7E79-BAF1-4C59-2F727A98A471}"/>
          </ac:spMkLst>
        </pc:spChg>
        <pc:spChg chg="del">
          <ac:chgData name="ALHAMMADI Rayan" userId="2693ed4d-fabb-406d-a744-69ffe8ca3f4b" providerId="ADAL" clId="{FA91606B-3B24-49DC-A24C-20479DCBCA8E}" dt="2023-11-22T07:59:13.470" v="289" actId="478"/>
          <ac:spMkLst>
            <pc:docMk/>
            <pc:sldMk cId="2294647509" sldId="2147475754"/>
            <ac:spMk id="29" creationId="{3D9E2A4A-3071-F40F-4606-58F3B221AF1B}"/>
          </ac:spMkLst>
        </pc:spChg>
        <pc:spChg chg="del">
          <ac:chgData name="ALHAMMADI Rayan" userId="2693ed4d-fabb-406d-a744-69ffe8ca3f4b" providerId="ADAL" clId="{FA91606B-3B24-49DC-A24C-20479DCBCA8E}" dt="2023-11-22T07:59:13.470" v="289" actId="478"/>
          <ac:spMkLst>
            <pc:docMk/>
            <pc:sldMk cId="2294647509" sldId="2147475754"/>
            <ac:spMk id="30" creationId="{5384DF01-E62F-A7DB-29B9-0529F232B1E7}"/>
          </ac:spMkLst>
        </pc:spChg>
        <pc:spChg chg="del">
          <ac:chgData name="ALHAMMADI Rayan" userId="2693ed4d-fabb-406d-a744-69ffe8ca3f4b" providerId="ADAL" clId="{FA91606B-3B24-49DC-A24C-20479DCBCA8E}" dt="2023-11-22T07:59:13.470" v="289" actId="478"/>
          <ac:spMkLst>
            <pc:docMk/>
            <pc:sldMk cId="2294647509" sldId="2147475754"/>
            <ac:spMk id="34" creationId="{51878C77-8013-80F8-7668-44F795370904}"/>
          </ac:spMkLst>
        </pc:spChg>
        <pc:spChg chg="del">
          <ac:chgData name="ALHAMMADI Rayan" userId="2693ed4d-fabb-406d-a744-69ffe8ca3f4b" providerId="ADAL" clId="{FA91606B-3B24-49DC-A24C-20479DCBCA8E}" dt="2023-11-22T07:59:13.470" v="289" actId="478"/>
          <ac:spMkLst>
            <pc:docMk/>
            <pc:sldMk cId="2294647509" sldId="2147475754"/>
            <ac:spMk id="35" creationId="{2F60DD82-8836-D8B0-5D56-91F05BAA52CB}"/>
          </ac:spMkLst>
        </pc:spChg>
        <pc:spChg chg="del">
          <ac:chgData name="ALHAMMADI Rayan" userId="2693ed4d-fabb-406d-a744-69ffe8ca3f4b" providerId="ADAL" clId="{FA91606B-3B24-49DC-A24C-20479DCBCA8E}" dt="2023-11-22T07:59:13.470" v="289" actId="478"/>
          <ac:spMkLst>
            <pc:docMk/>
            <pc:sldMk cId="2294647509" sldId="2147475754"/>
            <ac:spMk id="36" creationId="{446F8C20-E596-DD9A-E1F4-09E483757928}"/>
          </ac:spMkLst>
        </pc:spChg>
        <pc:spChg chg="add mod">
          <ac:chgData name="ALHAMMADI Rayan" userId="2693ed4d-fabb-406d-a744-69ffe8ca3f4b" providerId="ADAL" clId="{FA91606B-3B24-49DC-A24C-20479DCBCA8E}" dt="2023-11-22T08:00:00.464" v="297"/>
          <ac:spMkLst>
            <pc:docMk/>
            <pc:sldMk cId="2294647509" sldId="2147475754"/>
            <ac:spMk id="108" creationId="{C4578BA8-760B-B664-7B87-EB8E3D2B13EE}"/>
          </ac:spMkLst>
        </pc:spChg>
        <pc:spChg chg="add del mod">
          <ac:chgData name="ALHAMMADI Rayan" userId="2693ed4d-fabb-406d-a744-69ffe8ca3f4b" providerId="ADAL" clId="{FA91606B-3B24-49DC-A24C-20479DCBCA8E}" dt="2023-11-22T09:24:01.604" v="314" actId="478"/>
          <ac:spMkLst>
            <pc:docMk/>
            <pc:sldMk cId="2294647509" sldId="2147475754"/>
            <ac:spMk id="109" creationId="{E6FCC4DD-77E9-8CC1-FF2A-FF8546777FF0}"/>
          </ac:spMkLst>
        </pc:spChg>
        <pc:spChg chg="add mod">
          <ac:chgData name="ALHAMMADI Rayan" userId="2693ed4d-fabb-406d-a744-69ffe8ca3f4b" providerId="ADAL" clId="{FA91606B-3B24-49DC-A24C-20479DCBCA8E}" dt="2023-11-22T08:00:00.464" v="297"/>
          <ac:spMkLst>
            <pc:docMk/>
            <pc:sldMk cId="2294647509" sldId="2147475754"/>
            <ac:spMk id="110" creationId="{BE18FDB2-0B4B-9668-BB63-8847A7066484}"/>
          </ac:spMkLst>
        </pc:spChg>
        <pc:spChg chg="add del mod">
          <ac:chgData name="ALHAMMADI Rayan" userId="2693ed4d-fabb-406d-a744-69ffe8ca3f4b" providerId="ADAL" clId="{FA91606B-3B24-49DC-A24C-20479DCBCA8E}" dt="2023-11-22T08:00:51.225" v="304"/>
          <ac:spMkLst>
            <pc:docMk/>
            <pc:sldMk cId="2294647509" sldId="2147475754"/>
            <ac:spMk id="112" creationId="{6BE013E4-FD6C-32A3-52DA-3F669F9EDE5D}"/>
          </ac:spMkLst>
        </pc:spChg>
        <pc:spChg chg="add del mod">
          <ac:chgData name="ALHAMMADI Rayan" userId="2693ed4d-fabb-406d-a744-69ffe8ca3f4b" providerId="ADAL" clId="{FA91606B-3B24-49DC-A24C-20479DCBCA8E}" dt="2023-11-22T08:00:51.225" v="304"/>
          <ac:spMkLst>
            <pc:docMk/>
            <pc:sldMk cId="2294647509" sldId="2147475754"/>
            <ac:spMk id="113" creationId="{3665A1EA-1D69-3AB7-005E-61BBD2E53FF1}"/>
          </ac:spMkLst>
        </pc:spChg>
        <pc:spChg chg="add del mod">
          <ac:chgData name="ALHAMMADI Rayan" userId="2693ed4d-fabb-406d-a744-69ffe8ca3f4b" providerId="ADAL" clId="{FA91606B-3B24-49DC-A24C-20479DCBCA8E}" dt="2023-11-22T08:00:51.225" v="304"/>
          <ac:spMkLst>
            <pc:docMk/>
            <pc:sldMk cId="2294647509" sldId="2147475754"/>
            <ac:spMk id="114" creationId="{4F5A2EFA-185F-0E3A-DB7C-21D47BCAC3BA}"/>
          </ac:spMkLst>
        </pc:spChg>
        <pc:spChg chg="add del mod">
          <ac:chgData name="ALHAMMADI Rayan" userId="2693ed4d-fabb-406d-a744-69ffe8ca3f4b" providerId="ADAL" clId="{FA91606B-3B24-49DC-A24C-20479DCBCA8E}" dt="2023-11-22T08:00:51.225" v="304"/>
          <ac:spMkLst>
            <pc:docMk/>
            <pc:sldMk cId="2294647509" sldId="2147475754"/>
            <ac:spMk id="115" creationId="{D66B16EE-0AF6-5674-0FB2-3829F5BA8536}"/>
          </ac:spMkLst>
        </pc:spChg>
        <pc:spChg chg="add del mod">
          <ac:chgData name="ALHAMMADI Rayan" userId="2693ed4d-fabb-406d-a744-69ffe8ca3f4b" providerId="ADAL" clId="{FA91606B-3B24-49DC-A24C-20479DCBCA8E}" dt="2023-11-22T08:00:51.225" v="304"/>
          <ac:spMkLst>
            <pc:docMk/>
            <pc:sldMk cId="2294647509" sldId="2147475754"/>
            <ac:spMk id="118" creationId="{C4C5F98B-6869-9518-0C70-63707EDF0005}"/>
          </ac:spMkLst>
        </pc:spChg>
        <pc:spChg chg="add del mod">
          <ac:chgData name="ALHAMMADI Rayan" userId="2693ed4d-fabb-406d-a744-69ffe8ca3f4b" providerId="ADAL" clId="{FA91606B-3B24-49DC-A24C-20479DCBCA8E}" dt="2023-11-22T08:00:51.225" v="304"/>
          <ac:spMkLst>
            <pc:docMk/>
            <pc:sldMk cId="2294647509" sldId="2147475754"/>
            <ac:spMk id="119" creationId="{126A3BD3-7CCB-9B51-B546-7C9E3712C30D}"/>
          </ac:spMkLst>
        </pc:spChg>
        <pc:spChg chg="add del mod">
          <ac:chgData name="ALHAMMADI Rayan" userId="2693ed4d-fabb-406d-a744-69ffe8ca3f4b" providerId="ADAL" clId="{FA91606B-3B24-49DC-A24C-20479DCBCA8E}" dt="2023-11-22T08:00:51.225" v="304"/>
          <ac:spMkLst>
            <pc:docMk/>
            <pc:sldMk cId="2294647509" sldId="2147475754"/>
            <ac:spMk id="120" creationId="{0FAA3FCF-60B5-6250-5492-18AF9037E7B6}"/>
          </ac:spMkLst>
        </pc:spChg>
        <pc:spChg chg="add del mod">
          <ac:chgData name="ALHAMMADI Rayan" userId="2693ed4d-fabb-406d-a744-69ffe8ca3f4b" providerId="ADAL" clId="{FA91606B-3B24-49DC-A24C-20479DCBCA8E}" dt="2023-11-22T08:00:51.225" v="304"/>
          <ac:spMkLst>
            <pc:docMk/>
            <pc:sldMk cId="2294647509" sldId="2147475754"/>
            <ac:spMk id="121" creationId="{3416855C-A207-0653-9005-1329C53DBF50}"/>
          </ac:spMkLst>
        </pc:spChg>
        <pc:spChg chg="add del mod">
          <ac:chgData name="ALHAMMADI Rayan" userId="2693ed4d-fabb-406d-a744-69ffe8ca3f4b" providerId="ADAL" clId="{FA91606B-3B24-49DC-A24C-20479DCBCA8E}" dt="2023-11-22T08:00:51.225" v="304"/>
          <ac:spMkLst>
            <pc:docMk/>
            <pc:sldMk cId="2294647509" sldId="2147475754"/>
            <ac:spMk id="124" creationId="{A5969FB7-C91E-11DE-75B5-ADA9FA61FA93}"/>
          </ac:spMkLst>
        </pc:spChg>
        <pc:spChg chg="add del mod">
          <ac:chgData name="ALHAMMADI Rayan" userId="2693ed4d-fabb-406d-a744-69ffe8ca3f4b" providerId="ADAL" clId="{FA91606B-3B24-49DC-A24C-20479DCBCA8E}" dt="2023-11-22T08:00:51.225" v="304"/>
          <ac:spMkLst>
            <pc:docMk/>
            <pc:sldMk cId="2294647509" sldId="2147475754"/>
            <ac:spMk id="125" creationId="{47018E83-C48B-2C2C-2153-88C2B421C50E}"/>
          </ac:spMkLst>
        </pc:spChg>
        <pc:spChg chg="add del mod">
          <ac:chgData name="ALHAMMADI Rayan" userId="2693ed4d-fabb-406d-a744-69ffe8ca3f4b" providerId="ADAL" clId="{FA91606B-3B24-49DC-A24C-20479DCBCA8E}" dt="2023-11-22T09:31:31.110" v="447" actId="113"/>
          <ac:spMkLst>
            <pc:docMk/>
            <pc:sldMk cId="2294647509" sldId="2147475754"/>
            <ac:spMk id="127" creationId="{DCA83B2E-6453-F65D-96FA-E1BABD65D562}"/>
          </ac:spMkLst>
        </pc:spChg>
        <pc:spChg chg="add del mod">
          <ac:chgData name="ALHAMMADI Rayan" userId="2693ed4d-fabb-406d-a744-69ffe8ca3f4b" providerId="ADAL" clId="{FA91606B-3B24-49DC-A24C-20479DCBCA8E}" dt="2023-11-22T09:26:55.653" v="346" actId="1076"/>
          <ac:spMkLst>
            <pc:docMk/>
            <pc:sldMk cId="2294647509" sldId="2147475754"/>
            <ac:spMk id="128" creationId="{3D02C33F-E71B-A4C9-AF45-9FE72CABDB2D}"/>
          </ac:spMkLst>
        </pc:spChg>
        <pc:spChg chg="add del mod">
          <ac:chgData name="ALHAMMADI Rayan" userId="2693ed4d-fabb-406d-a744-69ffe8ca3f4b" providerId="ADAL" clId="{FA91606B-3B24-49DC-A24C-20479DCBCA8E}" dt="2023-11-22T09:31:59.502" v="484" actId="478"/>
          <ac:spMkLst>
            <pc:docMk/>
            <pc:sldMk cId="2294647509" sldId="2147475754"/>
            <ac:spMk id="129" creationId="{BB16CF62-AEC8-D540-0796-7ECABA0AA766}"/>
          </ac:spMkLst>
        </pc:spChg>
        <pc:spChg chg="add del mod">
          <ac:chgData name="ALHAMMADI Rayan" userId="2693ed4d-fabb-406d-a744-69ffe8ca3f4b" providerId="ADAL" clId="{FA91606B-3B24-49DC-A24C-20479DCBCA8E}" dt="2023-11-22T09:26:04.521" v="337" actId="108"/>
          <ac:spMkLst>
            <pc:docMk/>
            <pc:sldMk cId="2294647509" sldId="2147475754"/>
            <ac:spMk id="130" creationId="{78CE1046-8522-DC54-004C-9D5C165832DF}"/>
          </ac:spMkLst>
        </pc:spChg>
        <pc:spChg chg="add del mod">
          <ac:chgData name="ALHAMMADI Rayan" userId="2693ed4d-fabb-406d-a744-69ffe8ca3f4b" providerId="ADAL" clId="{FA91606B-3B24-49DC-A24C-20479DCBCA8E}" dt="2023-11-22T09:33:11.410" v="547" actId="478"/>
          <ac:spMkLst>
            <pc:docMk/>
            <pc:sldMk cId="2294647509" sldId="2147475754"/>
            <ac:spMk id="133" creationId="{6745B6A5-6F28-E575-3CC5-83F256E6E9C9}"/>
          </ac:spMkLst>
        </pc:spChg>
        <pc:spChg chg="add del mod">
          <ac:chgData name="ALHAMMADI Rayan" userId="2693ed4d-fabb-406d-a744-69ffe8ca3f4b" providerId="ADAL" clId="{FA91606B-3B24-49DC-A24C-20479DCBCA8E}" dt="2023-11-22T09:26:08.105" v="338" actId="108"/>
          <ac:spMkLst>
            <pc:docMk/>
            <pc:sldMk cId="2294647509" sldId="2147475754"/>
            <ac:spMk id="134" creationId="{31C85A52-C8C4-64D5-A28D-413B55B367C7}"/>
          </ac:spMkLst>
        </pc:spChg>
        <pc:spChg chg="add del mod">
          <ac:chgData name="ALHAMMADI Rayan" userId="2693ed4d-fabb-406d-a744-69ffe8ca3f4b" providerId="ADAL" clId="{FA91606B-3B24-49DC-A24C-20479DCBCA8E}" dt="2023-11-22T09:34:08.565" v="611" actId="478"/>
          <ac:spMkLst>
            <pc:docMk/>
            <pc:sldMk cId="2294647509" sldId="2147475754"/>
            <ac:spMk id="135" creationId="{9CC18BC3-C09C-15BE-9D1B-93C10865939B}"/>
          </ac:spMkLst>
        </pc:spChg>
        <pc:spChg chg="add del mod">
          <ac:chgData name="ALHAMMADI Rayan" userId="2693ed4d-fabb-406d-a744-69ffe8ca3f4b" providerId="ADAL" clId="{FA91606B-3B24-49DC-A24C-20479DCBCA8E}" dt="2023-11-22T09:26:28.466" v="340" actId="122"/>
          <ac:spMkLst>
            <pc:docMk/>
            <pc:sldMk cId="2294647509" sldId="2147475754"/>
            <ac:spMk id="136" creationId="{B0930650-E792-B415-A879-31A559C6EBC1}"/>
          </ac:spMkLst>
        </pc:spChg>
        <pc:spChg chg="add del mod">
          <ac:chgData name="ALHAMMADI Rayan" userId="2693ed4d-fabb-406d-a744-69ffe8ca3f4b" providerId="ADAL" clId="{FA91606B-3B24-49DC-A24C-20479DCBCA8E}" dt="2023-11-22T09:35:05.799" v="688" actId="478"/>
          <ac:spMkLst>
            <pc:docMk/>
            <pc:sldMk cId="2294647509" sldId="2147475754"/>
            <ac:spMk id="139" creationId="{1B867A10-8E21-256B-F458-C1F8337AA52B}"/>
          </ac:spMkLst>
        </pc:spChg>
        <pc:spChg chg="add del mod">
          <ac:chgData name="ALHAMMADI Rayan" userId="2693ed4d-fabb-406d-a744-69ffe8ca3f4b" providerId="ADAL" clId="{FA91606B-3B24-49DC-A24C-20479DCBCA8E}" dt="2023-11-22T09:26:32.906" v="342" actId="27636"/>
          <ac:spMkLst>
            <pc:docMk/>
            <pc:sldMk cId="2294647509" sldId="2147475754"/>
            <ac:spMk id="140" creationId="{DA2BD6CD-925D-289B-8D36-A2041920F319}"/>
          </ac:spMkLst>
        </pc:spChg>
        <pc:spChg chg="add del mod">
          <ac:chgData name="ALHAMMADI Rayan" userId="2693ed4d-fabb-406d-a744-69ffe8ca3f4b" providerId="ADAL" clId="{FA91606B-3B24-49DC-A24C-20479DCBCA8E}" dt="2023-11-22T09:24:01.134" v="313"/>
          <ac:spMkLst>
            <pc:docMk/>
            <pc:sldMk cId="2294647509" sldId="2147475754"/>
            <ac:spMk id="142" creationId="{DE8D3BFA-B817-FB52-2A73-33CBF57E11FE}"/>
          </ac:spMkLst>
        </pc:spChg>
        <pc:spChg chg="add del mod">
          <ac:chgData name="ALHAMMADI Rayan" userId="2693ed4d-fabb-406d-a744-69ffe8ca3f4b" providerId="ADAL" clId="{FA91606B-3B24-49DC-A24C-20479DCBCA8E}" dt="2023-11-22T09:24:01.134" v="313"/>
          <ac:spMkLst>
            <pc:docMk/>
            <pc:sldMk cId="2294647509" sldId="2147475754"/>
            <ac:spMk id="143" creationId="{93DE03AC-3D59-7F8A-9CC6-1F602E36839A}"/>
          </ac:spMkLst>
        </pc:spChg>
        <pc:spChg chg="add del mod">
          <ac:chgData name="ALHAMMADI Rayan" userId="2693ed4d-fabb-406d-a744-69ffe8ca3f4b" providerId="ADAL" clId="{FA91606B-3B24-49DC-A24C-20479DCBCA8E}" dt="2023-11-22T09:26:50.406" v="344" actId="478"/>
          <ac:spMkLst>
            <pc:docMk/>
            <pc:sldMk cId="2294647509" sldId="2147475754"/>
            <ac:spMk id="144" creationId="{12B1544A-635B-FB20-5BE9-38FA6FA33EC7}"/>
          </ac:spMkLst>
        </pc:spChg>
        <pc:spChg chg="add del mod">
          <ac:chgData name="ALHAMMADI Rayan" userId="2693ed4d-fabb-406d-a744-69ffe8ca3f4b" providerId="ADAL" clId="{FA91606B-3B24-49DC-A24C-20479DCBCA8E}" dt="2023-11-22T09:28:40.738" v="376"/>
          <ac:spMkLst>
            <pc:docMk/>
            <pc:sldMk cId="2294647509" sldId="2147475754"/>
            <ac:spMk id="145" creationId="{317625CA-26D8-33D2-1125-184D906028A9}"/>
          </ac:spMkLst>
        </pc:spChg>
        <pc:spChg chg="add mod">
          <ac:chgData name="ALHAMMADI Rayan" userId="2693ed4d-fabb-406d-a744-69ffe8ca3f4b" providerId="ADAL" clId="{FA91606B-3B24-49DC-A24C-20479DCBCA8E}" dt="2023-11-22T09:32:40.737" v="504" actId="27636"/>
          <ac:spMkLst>
            <pc:docMk/>
            <pc:sldMk cId="2294647509" sldId="2147475754"/>
            <ac:spMk id="146" creationId="{2156E143-5627-C9E5-9D16-519F26F4D757}"/>
          </ac:spMkLst>
        </pc:spChg>
        <pc:spChg chg="add mod">
          <ac:chgData name="ALHAMMADI Rayan" userId="2693ed4d-fabb-406d-a744-69ffe8ca3f4b" providerId="ADAL" clId="{FA91606B-3B24-49DC-A24C-20479DCBCA8E}" dt="2023-11-22T09:33:39.008" v="562" actId="20577"/>
          <ac:spMkLst>
            <pc:docMk/>
            <pc:sldMk cId="2294647509" sldId="2147475754"/>
            <ac:spMk id="147" creationId="{6CCA1047-7E50-7154-6D7E-72A4B184FD15}"/>
          </ac:spMkLst>
        </pc:spChg>
        <pc:spChg chg="add mod">
          <ac:chgData name="ALHAMMADI Rayan" userId="2693ed4d-fabb-406d-a744-69ffe8ca3f4b" providerId="ADAL" clId="{FA91606B-3B24-49DC-A24C-20479DCBCA8E}" dt="2023-11-22T09:34:04.986" v="610" actId="20577"/>
          <ac:spMkLst>
            <pc:docMk/>
            <pc:sldMk cId="2294647509" sldId="2147475754"/>
            <ac:spMk id="148" creationId="{86252565-E5A1-CF3B-C83E-9B2ABE501E37}"/>
          </ac:spMkLst>
        </pc:spChg>
        <pc:spChg chg="add mod">
          <ac:chgData name="ALHAMMADI Rayan" userId="2693ed4d-fabb-406d-a744-69ffe8ca3f4b" providerId="ADAL" clId="{FA91606B-3B24-49DC-A24C-20479DCBCA8E}" dt="2023-11-22T09:35:01.236" v="686" actId="20577"/>
          <ac:spMkLst>
            <pc:docMk/>
            <pc:sldMk cId="2294647509" sldId="2147475754"/>
            <ac:spMk id="149" creationId="{81A1D960-0F71-D16F-5B45-45EF979E25C3}"/>
          </ac:spMkLst>
        </pc:spChg>
        <pc:spChg chg="add mod ord">
          <ac:chgData name="ALHAMMADI Rayan" userId="2693ed4d-fabb-406d-a744-69ffe8ca3f4b" providerId="ADAL" clId="{FA91606B-3B24-49DC-A24C-20479DCBCA8E}" dt="2023-11-22T09:36:47.940" v="691" actId="14100"/>
          <ac:spMkLst>
            <pc:docMk/>
            <pc:sldMk cId="2294647509" sldId="2147475754"/>
            <ac:spMk id="150" creationId="{26AFEDC6-9038-01E0-DE3A-0DC796D4DF5C}"/>
          </ac:spMkLst>
        </pc:spChg>
        <pc:spChg chg="add mod ord">
          <ac:chgData name="ALHAMMADI Rayan" userId="2693ed4d-fabb-406d-a744-69ffe8ca3f4b" providerId="ADAL" clId="{FA91606B-3B24-49DC-A24C-20479DCBCA8E}" dt="2023-11-22T09:36:55.309" v="694" actId="167"/>
          <ac:spMkLst>
            <pc:docMk/>
            <pc:sldMk cId="2294647509" sldId="2147475754"/>
            <ac:spMk id="151" creationId="{7C293A50-EBE1-EF82-440D-D10DB5C724E9}"/>
          </ac:spMkLst>
        </pc:spChg>
        <pc:grpChg chg="del">
          <ac:chgData name="ALHAMMADI Rayan" userId="2693ed4d-fabb-406d-a744-69ffe8ca3f4b" providerId="ADAL" clId="{FA91606B-3B24-49DC-A24C-20479DCBCA8E}" dt="2023-11-22T07:59:13.470" v="289" actId="478"/>
          <ac:grpSpMkLst>
            <pc:docMk/>
            <pc:sldMk cId="2294647509" sldId="2147475754"/>
            <ac:grpSpMk id="17" creationId="{3ACBFCCE-5CFB-0E23-E69B-17FEA5EF3C48}"/>
          </ac:grpSpMkLst>
        </pc:grpChg>
        <pc:grpChg chg="del">
          <ac:chgData name="ALHAMMADI Rayan" userId="2693ed4d-fabb-406d-a744-69ffe8ca3f4b" providerId="ADAL" clId="{FA91606B-3B24-49DC-A24C-20479DCBCA8E}" dt="2023-11-22T07:59:13.470" v="289" actId="478"/>
          <ac:grpSpMkLst>
            <pc:docMk/>
            <pc:sldMk cId="2294647509" sldId="2147475754"/>
            <ac:grpSpMk id="24" creationId="{62A4B11F-EE7F-C764-6BE1-566B5D2E33AF}"/>
          </ac:grpSpMkLst>
        </pc:grpChg>
        <pc:grpChg chg="del">
          <ac:chgData name="ALHAMMADI Rayan" userId="2693ed4d-fabb-406d-a744-69ffe8ca3f4b" providerId="ADAL" clId="{FA91606B-3B24-49DC-A24C-20479DCBCA8E}" dt="2023-11-22T07:59:13.470" v="289" actId="478"/>
          <ac:grpSpMkLst>
            <pc:docMk/>
            <pc:sldMk cId="2294647509" sldId="2147475754"/>
            <ac:grpSpMk id="31" creationId="{8D8D28CB-D5AF-54DF-744B-A9646929B3EC}"/>
          </ac:grpSpMkLst>
        </pc:grpChg>
        <pc:grpChg chg="del">
          <ac:chgData name="ALHAMMADI Rayan" userId="2693ed4d-fabb-406d-a744-69ffe8ca3f4b" providerId="ADAL" clId="{FA91606B-3B24-49DC-A24C-20479DCBCA8E}" dt="2023-11-22T07:59:13.470" v="289" actId="478"/>
          <ac:grpSpMkLst>
            <pc:docMk/>
            <pc:sldMk cId="2294647509" sldId="2147475754"/>
            <ac:grpSpMk id="37" creationId="{A507499E-A49C-8D5C-8914-E875ED5742CE}"/>
          </ac:grpSpMkLst>
        </pc:grpChg>
        <pc:grpChg chg="del">
          <ac:chgData name="ALHAMMADI Rayan" userId="2693ed4d-fabb-406d-a744-69ffe8ca3f4b" providerId="ADAL" clId="{FA91606B-3B24-49DC-A24C-20479DCBCA8E}" dt="2023-11-22T07:59:13.470" v="289" actId="478"/>
          <ac:grpSpMkLst>
            <pc:docMk/>
            <pc:sldMk cId="2294647509" sldId="2147475754"/>
            <ac:grpSpMk id="40" creationId="{A988C831-5E62-B044-EE70-86C4D3EF2BDE}"/>
          </ac:grpSpMkLst>
        </pc:grpChg>
        <pc:grpChg chg="del">
          <ac:chgData name="ALHAMMADI Rayan" userId="2693ed4d-fabb-406d-a744-69ffe8ca3f4b" providerId="ADAL" clId="{FA91606B-3B24-49DC-A24C-20479DCBCA8E}" dt="2023-11-22T07:59:13.470" v="289" actId="478"/>
          <ac:grpSpMkLst>
            <pc:docMk/>
            <pc:sldMk cId="2294647509" sldId="2147475754"/>
            <ac:grpSpMk id="45" creationId="{E3CE2DD0-56BF-C578-F4E9-613B290B592C}"/>
          </ac:grpSpMkLst>
        </pc:grpChg>
        <pc:grpChg chg="del">
          <ac:chgData name="ALHAMMADI Rayan" userId="2693ed4d-fabb-406d-a744-69ffe8ca3f4b" providerId="ADAL" clId="{FA91606B-3B24-49DC-A24C-20479DCBCA8E}" dt="2023-11-22T07:59:13.470" v="289" actId="478"/>
          <ac:grpSpMkLst>
            <pc:docMk/>
            <pc:sldMk cId="2294647509" sldId="2147475754"/>
            <ac:grpSpMk id="56" creationId="{3C540DBE-1148-4808-D9C3-96EE5F7B73F5}"/>
          </ac:grpSpMkLst>
        </pc:grpChg>
        <pc:grpChg chg="del">
          <ac:chgData name="ALHAMMADI Rayan" userId="2693ed4d-fabb-406d-a744-69ffe8ca3f4b" providerId="ADAL" clId="{FA91606B-3B24-49DC-A24C-20479DCBCA8E}" dt="2023-11-22T07:59:13.470" v="289" actId="478"/>
          <ac:grpSpMkLst>
            <pc:docMk/>
            <pc:sldMk cId="2294647509" sldId="2147475754"/>
            <ac:grpSpMk id="90" creationId="{25D25D61-44DC-33E0-9237-8205E025F30B}"/>
          </ac:grpSpMkLst>
        </pc:grpChg>
        <pc:picChg chg="del">
          <ac:chgData name="ALHAMMADI Rayan" userId="2693ed4d-fabb-406d-a744-69ffe8ca3f4b" providerId="ADAL" clId="{FA91606B-3B24-49DC-A24C-20479DCBCA8E}" dt="2023-11-22T07:59:13.470" v="289" actId="478"/>
          <ac:picMkLst>
            <pc:docMk/>
            <pc:sldMk cId="2294647509" sldId="2147475754"/>
            <ac:picMk id="106" creationId="{3353BB61-9F68-4828-806C-9806AEA98DDD}"/>
          </ac:picMkLst>
        </pc:picChg>
        <pc:picChg chg="add del mod">
          <ac:chgData name="ALHAMMADI Rayan" userId="2693ed4d-fabb-406d-a744-69ffe8ca3f4b" providerId="ADAL" clId="{FA91606B-3B24-49DC-A24C-20479DCBCA8E}" dt="2023-11-22T08:00:51.225" v="304"/>
          <ac:picMkLst>
            <pc:docMk/>
            <pc:sldMk cId="2294647509" sldId="2147475754"/>
            <ac:picMk id="111" creationId="{3AA3D279-8DF6-864C-0A3E-1D10E37336FA}"/>
          </ac:picMkLst>
        </pc:picChg>
        <pc:picChg chg="add del mod">
          <ac:chgData name="ALHAMMADI Rayan" userId="2693ed4d-fabb-406d-a744-69ffe8ca3f4b" providerId="ADAL" clId="{FA91606B-3B24-49DC-A24C-20479DCBCA8E}" dt="2023-11-22T08:00:51.225" v="304"/>
          <ac:picMkLst>
            <pc:docMk/>
            <pc:sldMk cId="2294647509" sldId="2147475754"/>
            <ac:picMk id="116" creationId="{AFCD7261-2B77-FEC5-BD86-658C837ED59B}"/>
          </ac:picMkLst>
        </pc:picChg>
        <pc:picChg chg="add del mod">
          <ac:chgData name="ALHAMMADI Rayan" userId="2693ed4d-fabb-406d-a744-69ffe8ca3f4b" providerId="ADAL" clId="{FA91606B-3B24-49DC-A24C-20479DCBCA8E}" dt="2023-11-22T08:00:51.225" v="304"/>
          <ac:picMkLst>
            <pc:docMk/>
            <pc:sldMk cId="2294647509" sldId="2147475754"/>
            <ac:picMk id="117" creationId="{2FF1E644-FE09-FC25-2138-4604250D6D1C}"/>
          </ac:picMkLst>
        </pc:picChg>
        <pc:picChg chg="add del mod">
          <ac:chgData name="ALHAMMADI Rayan" userId="2693ed4d-fabb-406d-a744-69ffe8ca3f4b" providerId="ADAL" clId="{FA91606B-3B24-49DC-A24C-20479DCBCA8E}" dt="2023-11-22T08:00:51.225" v="304"/>
          <ac:picMkLst>
            <pc:docMk/>
            <pc:sldMk cId="2294647509" sldId="2147475754"/>
            <ac:picMk id="122" creationId="{45785442-EDAA-C495-638C-E65CB685BD47}"/>
          </ac:picMkLst>
        </pc:picChg>
        <pc:picChg chg="add del mod">
          <ac:chgData name="ALHAMMADI Rayan" userId="2693ed4d-fabb-406d-a744-69ffe8ca3f4b" providerId="ADAL" clId="{FA91606B-3B24-49DC-A24C-20479DCBCA8E}" dt="2023-11-22T08:00:51.225" v="304"/>
          <ac:picMkLst>
            <pc:docMk/>
            <pc:sldMk cId="2294647509" sldId="2147475754"/>
            <ac:picMk id="123" creationId="{E670FB92-F93B-9D13-F225-9C3BF3DCFC5C}"/>
          </ac:picMkLst>
        </pc:picChg>
        <pc:picChg chg="add del mod">
          <ac:chgData name="ALHAMMADI Rayan" userId="2693ed4d-fabb-406d-a744-69ffe8ca3f4b" providerId="ADAL" clId="{FA91606B-3B24-49DC-A24C-20479DCBCA8E}" dt="2023-11-22T09:24:02.153" v="315" actId="478"/>
          <ac:picMkLst>
            <pc:docMk/>
            <pc:sldMk cId="2294647509" sldId="2147475754"/>
            <ac:picMk id="126" creationId="{172CBA86-EF1B-4731-04D3-E96FC12E6338}"/>
          </ac:picMkLst>
        </pc:picChg>
        <pc:picChg chg="add del mod">
          <ac:chgData name="ALHAMMADI Rayan" userId="2693ed4d-fabb-406d-a744-69ffe8ca3f4b" providerId="ADAL" clId="{FA91606B-3B24-49DC-A24C-20479DCBCA8E}" dt="2023-11-22T09:24:02.153" v="315" actId="478"/>
          <ac:picMkLst>
            <pc:docMk/>
            <pc:sldMk cId="2294647509" sldId="2147475754"/>
            <ac:picMk id="131" creationId="{7BB78025-FEBF-2784-9622-4B55F6284684}"/>
          </ac:picMkLst>
        </pc:picChg>
        <pc:picChg chg="add del mod">
          <ac:chgData name="ALHAMMADI Rayan" userId="2693ed4d-fabb-406d-a744-69ffe8ca3f4b" providerId="ADAL" clId="{FA91606B-3B24-49DC-A24C-20479DCBCA8E}" dt="2023-11-22T09:24:02.153" v="315" actId="478"/>
          <ac:picMkLst>
            <pc:docMk/>
            <pc:sldMk cId="2294647509" sldId="2147475754"/>
            <ac:picMk id="132" creationId="{57ECB885-8F56-74A0-9273-AAB28F600F45}"/>
          </ac:picMkLst>
        </pc:picChg>
        <pc:picChg chg="add del mod">
          <ac:chgData name="ALHAMMADI Rayan" userId="2693ed4d-fabb-406d-a744-69ffe8ca3f4b" providerId="ADAL" clId="{FA91606B-3B24-49DC-A24C-20479DCBCA8E}" dt="2023-11-22T09:24:02.153" v="315" actId="478"/>
          <ac:picMkLst>
            <pc:docMk/>
            <pc:sldMk cId="2294647509" sldId="2147475754"/>
            <ac:picMk id="137" creationId="{D6DB1F4C-70F4-E214-B700-5FFCCCCADB7E}"/>
          </ac:picMkLst>
        </pc:picChg>
        <pc:picChg chg="add del mod">
          <ac:chgData name="ALHAMMADI Rayan" userId="2693ed4d-fabb-406d-a744-69ffe8ca3f4b" providerId="ADAL" clId="{FA91606B-3B24-49DC-A24C-20479DCBCA8E}" dt="2023-11-22T09:24:02.153" v="315" actId="478"/>
          <ac:picMkLst>
            <pc:docMk/>
            <pc:sldMk cId="2294647509" sldId="2147475754"/>
            <ac:picMk id="138" creationId="{6E670EF6-30B5-49AA-2DF5-0FD79F25430E}"/>
          </ac:picMkLst>
        </pc:picChg>
        <pc:picChg chg="add del mod">
          <ac:chgData name="ALHAMMADI Rayan" userId="2693ed4d-fabb-406d-a744-69ffe8ca3f4b" providerId="ADAL" clId="{FA91606B-3B24-49DC-A24C-20479DCBCA8E}" dt="2023-11-22T09:24:01.134" v="313"/>
          <ac:picMkLst>
            <pc:docMk/>
            <pc:sldMk cId="2294647509" sldId="2147475754"/>
            <ac:picMk id="141" creationId="{4423C103-7994-221E-BC47-6C5811324139}"/>
          </ac:picMkLst>
        </pc:picChg>
        <pc:cxnChg chg="add del mod">
          <ac:chgData name="ALHAMMADI Rayan" userId="2693ed4d-fabb-406d-a744-69ffe8ca3f4b" providerId="ADAL" clId="{FA91606B-3B24-49DC-A24C-20479DCBCA8E}" dt="2023-11-22T09:24:01.604" v="314" actId="478"/>
          <ac:cxnSpMkLst>
            <pc:docMk/>
            <pc:sldMk cId="2294647509" sldId="2147475754"/>
            <ac:cxnSpMk id="3" creationId="{0FE30A27-D222-552C-E6EE-96B152C3249D}"/>
          </ac:cxnSpMkLst>
        </pc:cxnChg>
        <pc:cxnChg chg="del">
          <ac:chgData name="ALHAMMADI Rayan" userId="2693ed4d-fabb-406d-a744-69ffe8ca3f4b" providerId="ADAL" clId="{FA91606B-3B24-49DC-A24C-20479DCBCA8E}" dt="2023-11-22T07:59:07.781" v="288" actId="478"/>
          <ac:cxnSpMkLst>
            <pc:docMk/>
            <pc:sldMk cId="2294647509" sldId="2147475754"/>
            <ac:cxnSpMk id="4" creationId="{B023192C-1502-6B1A-A49B-B7B2A02B09A5}"/>
          </ac:cxnSpMkLst>
        </pc:cxnChg>
        <pc:cxnChg chg="del">
          <ac:chgData name="ALHAMMADI Rayan" userId="2693ed4d-fabb-406d-a744-69ffe8ca3f4b" providerId="ADAL" clId="{FA91606B-3B24-49DC-A24C-20479DCBCA8E}" dt="2023-11-22T07:59:17.068" v="292" actId="478"/>
          <ac:cxnSpMkLst>
            <pc:docMk/>
            <pc:sldMk cId="2294647509" sldId="2147475754"/>
            <ac:cxnSpMk id="8" creationId="{BCB8C16C-8035-7ADB-0DB0-161545CC8B23}"/>
          </ac:cxnSpMkLst>
        </pc:cxnChg>
      </pc:sldChg>
      <pc:sldChg chg="addSp delSp modSp add mod">
        <pc:chgData name="ALHAMMADI Rayan" userId="2693ed4d-fabb-406d-a744-69ffe8ca3f4b" providerId="ADAL" clId="{FA91606B-3B24-49DC-A24C-20479DCBCA8E}" dt="2023-11-22T09:46:39.614" v="933" actId="478"/>
        <pc:sldMkLst>
          <pc:docMk/>
          <pc:sldMk cId="1310962663" sldId="2147475755"/>
        </pc:sldMkLst>
        <pc:spChg chg="add del mod">
          <ac:chgData name="ALHAMMADI Rayan" userId="2693ed4d-fabb-406d-a744-69ffe8ca3f4b" providerId="ADAL" clId="{FA91606B-3B24-49DC-A24C-20479DCBCA8E}" dt="2023-11-22T09:41:35.146" v="731" actId="478"/>
          <ac:spMkLst>
            <pc:docMk/>
            <pc:sldMk cId="1310962663" sldId="2147475755"/>
            <ac:spMk id="4" creationId="{5AC04FF7-4FC8-EDF7-7451-D1E45EF970C5}"/>
          </ac:spMkLst>
        </pc:spChg>
        <pc:spChg chg="add del mod">
          <ac:chgData name="ALHAMMADI Rayan" userId="2693ed4d-fabb-406d-a744-69ffe8ca3f4b" providerId="ADAL" clId="{FA91606B-3B24-49DC-A24C-20479DCBCA8E}" dt="2023-11-22T09:44:16.932" v="763"/>
          <ac:spMkLst>
            <pc:docMk/>
            <pc:sldMk cId="1310962663" sldId="2147475755"/>
            <ac:spMk id="12" creationId="{A9799FCC-F83E-1460-7145-2EC4F21EE3D2}"/>
          </ac:spMkLst>
        </pc:spChg>
        <pc:spChg chg="add del mod">
          <ac:chgData name="ALHAMMADI Rayan" userId="2693ed4d-fabb-406d-a744-69ffe8ca3f4b" providerId="ADAL" clId="{FA91606B-3B24-49DC-A24C-20479DCBCA8E}" dt="2023-11-22T09:44:16.932" v="763"/>
          <ac:spMkLst>
            <pc:docMk/>
            <pc:sldMk cId="1310962663" sldId="2147475755"/>
            <ac:spMk id="13" creationId="{2039D83F-D005-2D5E-8EAE-D9B5CA323F6E}"/>
          </ac:spMkLst>
        </pc:spChg>
        <pc:spChg chg="add del mod">
          <ac:chgData name="ALHAMMADI Rayan" userId="2693ed4d-fabb-406d-a744-69ffe8ca3f4b" providerId="ADAL" clId="{FA91606B-3B24-49DC-A24C-20479DCBCA8E}" dt="2023-11-22T09:44:16.932" v="763"/>
          <ac:spMkLst>
            <pc:docMk/>
            <pc:sldMk cId="1310962663" sldId="2147475755"/>
            <ac:spMk id="14" creationId="{54F0A4E0-40B8-0148-DDE1-104058BA7EDE}"/>
          </ac:spMkLst>
        </pc:spChg>
        <pc:spChg chg="add del mod">
          <ac:chgData name="ALHAMMADI Rayan" userId="2693ed4d-fabb-406d-a744-69ffe8ca3f4b" providerId="ADAL" clId="{FA91606B-3B24-49DC-A24C-20479DCBCA8E}" dt="2023-11-22T09:44:16.932" v="763"/>
          <ac:spMkLst>
            <pc:docMk/>
            <pc:sldMk cId="1310962663" sldId="2147475755"/>
            <ac:spMk id="15" creationId="{ABDBEB42-5AF6-A70A-050F-F39580BC0364}"/>
          </ac:spMkLst>
        </pc:spChg>
        <pc:spChg chg="add del mod">
          <ac:chgData name="ALHAMMADI Rayan" userId="2693ed4d-fabb-406d-a744-69ffe8ca3f4b" providerId="ADAL" clId="{FA91606B-3B24-49DC-A24C-20479DCBCA8E}" dt="2023-11-22T09:44:53.464" v="822" actId="478"/>
          <ac:spMkLst>
            <pc:docMk/>
            <pc:sldMk cId="1310962663" sldId="2147475755"/>
            <ac:spMk id="16" creationId="{F726B33B-6A05-DA19-441B-B88DB3356B16}"/>
          </ac:spMkLst>
        </pc:spChg>
        <pc:spChg chg="add del mod">
          <ac:chgData name="ALHAMMADI Rayan" userId="2693ed4d-fabb-406d-a744-69ffe8ca3f4b" providerId="ADAL" clId="{FA91606B-3B24-49DC-A24C-20479DCBCA8E}" dt="2023-11-22T09:46:02.838" v="884" actId="478"/>
          <ac:spMkLst>
            <pc:docMk/>
            <pc:sldMk cId="1310962663" sldId="2147475755"/>
            <ac:spMk id="17" creationId="{7FDF75A9-CCC5-6EC3-0251-D1FEF31751EB}"/>
          </ac:spMkLst>
        </pc:spChg>
        <pc:spChg chg="add del mod">
          <ac:chgData name="ALHAMMADI Rayan" userId="2693ed4d-fabb-406d-a744-69ffe8ca3f4b" providerId="ADAL" clId="{FA91606B-3B24-49DC-A24C-20479DCBCA8E}" dt="2023-11-22T09:46:04.036" v="885" actId="478"/>
          <ac:spMkLst>
            <pc:docMk/>
            <pc:sldMk cId="1310962663" sldId="2147475755"/>
            <ac:spMk id="18" creationId="{10F3E274-F602-6D30-C5B6-2B80FF3ADA2E}"/>
          </ac:spMkLst>
        </pc:spChg>
        <pc:spChg chg="add del mod">
          <ac:chgData name="ALHAMMADI Rayan" userId="2693ed4d-fabb-406d-a744-69ffe8ca3f4b" providerId="ADAL" clId="{FA91606B-3B24-49DC-A24C-20479DCBCA8E}" dt="2023-11-22T09:46:39.614" v="933" actId="478"/>
          <ac:spMkLst>
            <pc:docMk/>
            <pc:sldMk cId="1310962663" sldId="2147475755"/>
            <ac:spMk id="19" creationId="{AB89A5B6-332D-1791-8BCB-2253BF8DC1C3}"/>
          </ac:spMkLst>
        </pc:spChg>
        <pc:spChg chg="mod">
          <ac:chgData name="ALHAMMADI Rayan" userId="2693ed4d-fabb-406d-a744-69ffe8ca3f4b" providerId="ADAL" clId="{FA91606B-3B24-49DC-A24C-20479DCBCA8E}" dt="2023-11-22T09:41:37.616" v="732" actId="20577"/>
          <ac:spMkLst>
            <pc:docMk/>
            <pc:sldMk cId="1310962663" sldId="2147475755"/>
            <ac:spMk id="127" creationId="{DCA83B2E-6453-F65D-96FA-E1BABD65D562}"/>
          </ac:spMkLst>
        </pc:spChg>
        <pc:spChg chg="mod">
          <ac:chgData name="ALHAMMADI Rayan" userId="2693ed4d-fabb-406d-a744-69ffe8ca3f4b" providerId="ADAL" clId="{FA91606B-3B24-49DC-A24C-20479DCBCA8E}" dt="2023-11-22T09:41:55.977" v="735" actId="122"/>
          <ac:spMkLst>
            <pc:docMk/>
            <pc:sldMk cId="1310962663" sldId="2147475755"/>
            <ac:spMk id="128" creationId="{3D02C33F-E71B-A4C9-AF45-9FE72CABDB2D}"/>
          </ac:spMkLst>
        </pc:spChg>
        <pc:spChg chg="mod">
          <ac:chgData name="ALHAMMADI Rayan" userId="2693ed4d-fabb-406d-a744-69ffe8ca3f4b" providerId="ADAL" clId="{FA91606B-3B24-49DC-A24C-20479DCBCA8E}" dt="2023-11-22T09:43:38.480" v="751" actId="122"/>
          <ac:spMkLst>
            <pc:docMk/>
            <pc:sldMk cId="1310962663" sldId="2147475755"/>
            <ac:spMk id="130" creationId="{78CE1046-8522-DC54-004C-9D5C165832DF}"/>
          </ac:spMkLst>
        </pc:spChg>
        <pc:spChg chg="mod">
          <ac:chgData name="ALHAMMADI Rayan" userId="2693ed4d-fabb-406d-a744-69ffe8ca3f4b" providerId="ADAL" clId="{FA91606B-3B24-49DC-A24C-20479DCBCA8E}" dt="2023-11-22T09:43:41.707" v="752" actId="108"/>
          <ac:spMkLst>
            <pc:docMk/>
            <pc:sldMk cId="1310962663" sldId="2147475755"/>
            <ac:spMk id="134" creationId="{31C85A52-C8C4-64D5-A28D-413B55B367C7}"/>
          </ac:spMkLst>
        </pc:spChg>
        <pc:spChg chg="mod">
          <ac:chgData name="ALHAMMADI Rayan" userId="2693ed4d-fabb-406d-a744-69ffe8ca3f4b" providerId="ADAL" clId="{FA91606B-3B24-49DC-A24C-20479DCBCA8E}" dt="2023-11-22T09:43:48.168" v="754" actId="122"/>
          <ac:spMkLst>
            <pc:docMk/>
            <pc:sldMk cId="1310962663" sldId="2147475755"/>
            <ac:spMk id="136" creationId="{B0930650-E792-B415-A879-31A559C6EBC1}"/>
          </ac:spMkLst>
        </pc:spChg>
        <pc:spChg chg="mod">
          <ac:chgData name="ALHAMMADI Rayan" userId="2693ed4d-fabb-406d-a744-69ffe8ca3f4b" providerId="ADAL" clId="{FA91606B-3B24-49DC-A24C-20479DCBCA8E}" dt="2023-11-22T09:43:53.032" v="756" actId="27636"/>
          <ac:spMkLst>
            <pc:docMk/>
            <pc:sldMk cId="1310962663" sldId="2147475755"/>
            <ac:spMk id="140" creationId="{DA2BD6CD-925D-289B-8D36-A2041920F319}"/>
          </ac:spMkLst>
        </pc:spChg>
        <pc:spChg chg="mod">
          <ac:chgData name="ALHAMMADI Rayan" userId="2693ed4d-fabb-406d-a744-69ffe8ca3f4b" providerId="ADAL" clId="{FA91606B-3B24-49DC-A24C-20479DCBCA8E}" dt="2023-11-22T09:44:50.421" v="821" actId="20577"/>
          <ac:spMkLst>
            <pc:docMk/>
            <pc:sldMk cId="1310962663" sldId="2147475755"/>
            <ac:spMk id="146" creationId="{2156E143-5627-C9E5-9D16-519F26F4D757}"/>
          </ac:spMkLst>
        </pc:spChg>
        <pc:spChg chg="mod">
          <ac:chgData name="ALHAMMADI Rayan" userId="2693ed4d-fabb-406d-a744-69ffe8ca3f4b" providerId="ADAL" clId="{FA91606B-3B24-49DC-A24C-20479DCBCA8E}" dt="2023-11-22T09:45:38.891" v="855" actId="27636"/>
          <ac:spMkLst>
            <pc:docMk/>
            <pc:sldMk cId="1310962663" sldId="2147475755"/>
            <ac:spMk id="147" creationId="{6CCA1047-7E50-7154-6D7E-72A4B184FD15}"/>
          </ac:spMkLst>
        </pc:spChg>
        <pc:spChg chg="mod">
          <ac:chgData name="ALHAMMADI Rayan" userId="2693ed4d-fabb-406d-a744-69ffe8ca3f4b" providerId="ADAL" clId="{FA91606B-3B24-49DC-A24C-20479DCBCA8E}" dt="2023-11-22T09:45:55.840" v="883" actId="20577"/>
          <ac:spMkLst>
            <pc:docMk/>
            <pc:sldMk cId="1310962663" sldId="2147475755"/>
            <ac:spMk id="148" creationId="{86252565-E5A1-CF3B-C83E-9B2ABE501E37}"/>
          </ac:spMkLst>
        </pc:spChg>
        <pc:spChg chg="mod">
          <ac:chgData name="ALHAMMADI Rayan" userId="2693ed4d-fabb-406d-a744-69ffe8ca3f4b" providerId="ADAL" clId="{FA91606B-3B24-49DC-A24C-20479DCBCA8E}" dt="2023-11-22T09:46:29.654" v="929" actId="20577"/>
          <ac:spMkLst>
            <pc:docMk/>
            <pc:sldMk cId="1310962663" sldId="2147475755"/>
            <ac:spMk id="149" creationId="{81A1D960-0F71-D16F-5B45-45EF979E25C3}"/>
          </ac:spMkLst>
        </pc:spChg>
        <pc:spChg chg="mod ord">
          <ac:chgData name="ALHAMMADI Rayan" userId="2693ed4d-fabb-406d-a744-69ffe8ca3f4b" providerId="ADAL" clId="{FA91606B-3B24-49DC-A24C-20479DCBCA8E}" dt="2023-11-22T09:44:16.080" v="761" actId="1076"/>
          <ac:spMkLst>
            <pc:docMk/>
            <pc:sldMk cId="1310962663" sldId="2147475755"/>
            <ac:spMk id="150" creationId="{26AFEDC6-9038-01E0-DE3A-0DC796D4DF5C}"/>
          </ac:spMkLst>
        </pc:spChg>
        <pc:spChg chg="add del ord">
          <ac:chgData name="ALHAMMADI Rayan" userId="2693ed4d-fabb-406d-a744-69ffe8ca3f4b" providerId="ADAL" clId="{FA91606B-3B24-49DC-A24C-20479DCBCA8E}" dt="2023-11-22T09:46:34.804" v="931" actId="478"/>
          <ac:spMkLst>
            <pc:docMk/>
            <pc:sldMk cId="1310962663" sldId="2147475755"/>
            <ac:spMk id="151" creationId="{7C293A50-EBE1-EF82-440D-D10DB5C724E9}"/>
          </ac:spMkLst>
        </pc:spChg>
        <pc:picChg chg="add mod ord">
          <ac:chgData name="ALHAMMADI Rayan" userId="2693ed4d-fabb-406d-a744-69ffe8ca3f4b" providerId="ADAL" clId="{FA91606B-3B24-49DC-A24C-20479DCBCA8E}" dt="2023-11-22T09:42:13.202" v="738" actId="167"/>
          <ac:picMkLst>
            <pc:docMk/>
            <pc:sldMk cId="1310962663" sldId="2147475755"/>
            <ac:picMk id="5" creationId="{E4209F1A-C951-1155-EB36-4D65E3AD768B}"/>
          </ac:picMkLst>
        </pc:picChg>
        <pc:picChg chg="add mod ord">
          <ac:chgData name="ALHAMMADI Rayan" userId="2693ed4d-fabb-406d-a744-69ffe8ca3f4b" providerId="ADAL" clId="{FA91606B-3B24-49DC-A24C-20479DCBCA8E}" dt="2023-11-22T09:42:13.202" v="738" actId="167"/>
          <ac:picMkLst>
            <pc:docMk/>
            <pc:sldMk cId="1310962663" sldId="2147475755"/>
            <ac:picMk id="8" creationId="{252E36EF-16DA-2373-C743-736D4B6FBCEA}"/>
          </ac:picMkLst>
        </pc:picChg>
        <pc:picChg chg="add mod ord">
          <ac:chgData name="ALHAMMADI Rayan" userId="2693ed4d-fabb-406d-a744-69ffe8ca3f4b" providerId="ADAL" clId="{FA91606B-3B24-49DC-A24C-20479DCBCA8E}" dt="2023-11-22T09:42:13.202" v="738" actId="167"/>
          <ac:picMkLst>
            <pc:docMk/>
            <pc:sldMk cId="1310962663" sldId="2147475755"/>
            <ac:picMk id="9" creationId="{C065E7BC-CDD6-E757-1EAA-8826407B486B}"/>
          </ac:picMkLst>
        </pc:picChg>
        <pc:picChg chg="add mod ord">
          <ac:chgData name="ALHAMMADI Rayan" userId="2693ed4d-fabb-406d-a744-69ffe8ca3f4b" providerId="ADAL" clId="{FA91606B-3B24-49DC-A24C-20479DCBCA8E}" dt="2023-11-22T09:42:13.202" v="738" actId="167"/>
          <ac:picMkLst>
            <pc:docMk/>
            <pc:sldMk cId="1310962663" sldId="2147475755"/>
            <ac:picMk id="10" creationId="{4BF429C7-3F80-9431-01B2-B5D2E4AC67AE}"/>
          </ac:picMkLst>
        </pc:picChg>
        <pc:picChg chg="add mod ord">
          <ac:chgData name="ALHAMMADI Rayan" userId="2693ed4d-fabb-406d-a744-69ffe8ca3f4b" providerId="ADAL" clId="{FA91606B-3B24-49DC-A24C-20479DCBCA8E}" dt="2023-11-22T09:42:13.202" v="738" actId="167"/>
          <ac:picMkLst>
            <pc:docMk/>
            <pc:sldMk cId="1310962663" sldId="2147475755"/>
            <ac:picMk id="11" creationId="{DC6D967B-D45D-00B2-1AEF-3E9F59734367}"/>
          </ac:picMkLst>
        </pc:picChg>
        <pc:picChg chg="del mod">
          <ac:chgData name="ALHAMMADI Rayan" userId="2693ed4d-fabb-406d-a744-69ffe8ca3f4b" providerId="ADAL" clId="{FA91606B-3B24-49DC-A24C-20479DCBCA8E}" dt="2023-11-22T09:42:16.677" v="740" actId="478"/>
          <ac:picMkLst>
            <pc:docMk/>
            <pc:sldMk cId="1310962663" sldId="2147475755"/>
            <ac:picMk id="126" creationId="{172CBA86-EF1B-4731-04D3-E96FC12E6338}"/>
          </ac:picMkLst>
        </pc:picChg>
        <pc:picChg chg="del mod">
          <ac:chgData name="ALHAMMADI Rayan" userId="2693ed4d-fabb-406d-a744-69ffe8ca3f4b" providerId="ADAL" clId="{FA91606B-3B24-49DC-A24C-20479DCBCA8E}" dt="2023-11-22T09:42:16.677" v="740" actId="478"/>
          <ac:picMkLst>
            <pc:docMk/>
            <pc:sldMk cId="1310962663" sldId="2147475755"/>
            <ac:picMk id="131" creationId="{7BB78025-FEBF-2784-9622-4B55F6284684}"/>
          </ac:picMkLst>
        </pc:picChg>
        <pc:picChg chg="del mod">
          <ac:chgData name="ALHAMMADI Rayan" userId="2693ed4d-fabb-406d-a744-69ffe8ca3f4b" providerId="ADAL" clId="{FA91606B-3B24-49DC-A24C-20479DCBCA8E}" dt="2023-11-22T09:42:16.677" v="740" actId="478"/>
          <ac:picMkLst>
            <pc:docMk/>
            <pc:sldMk cId="1310962663" sldId="2147475755"/>
            <ac:picMk id="132" creationId="{57ECB885-8F56-74A0-9273-AAB28F600F45}"/>
          </ac:picMkLst>
        </pc:picChg>
        <pc:picChg chg="del mod">
          <ac:chgData name="ALHAMMADI Rayan" userId="2693ed4d-fabb-406d-a744-69ffe8ca3f4b" providerId="ADAL" clId="{FA91606B-3B24-49DC-A24C-20479DCBCA8E}" dt="2023-11-22T09:42:16.677" v="740" actId="478"/>
          <ac:picMkLst>
            <pc:docMk/>
            <pc:sldMk cId="1310962663" sldId="2147475755"/>
            <ac:picMk id="137" creationId="{D6DB1F4C-70F4-E214-B700-5FFCCCCADB7E}"/>
          </ac:picMkLst>
        </pc:picChg>
        <pc:picChg chg="del">
          <ac:chgData name="ALHAMMADI Rayan" userId="2693ed4d-fabb-406d-a744-69ffe8ca3f4b" providerId="ADAL" clId="{FA91606B-3B24-49DC-A24C-20479DCBCA8E}" dt="2023-11-22T09:42:16.677" v="740" actId="478"/>
          <ac:picMkLst>
            <pc:docMk/>
            <pc:sldMk cId="1310962663" sldId="2147475755"/>
            <ac:picMk id="138" creationId="{6E670EF6-30B5-49AA-2DF5-0FD79F25430E}"/>
          </ac:picMkLst>
        </pc:picChg>
      </pc:sldChg>
      <pc:sldChg chg="addSp delSp modSp new del mod">
        <pc:chgData name="ALHAMMADI Rayan" userId="2693ed4d-fabb-406d-a744-69ffe8ca3f4b" providerId="ADAL" clId="{FA91606B-3B24-49DC-A24C-20479DCBCA8E}" dt="2023-11-22T09:27:55.576" v="357" actId="2696"/>
        <pc:sldMkLst>
          <pc:docMk/>
          <pc:sldMk cId="3191766471" sldId="2147475755"/>
        </pc:sldMkLst>
        <pc:spChg chg="add del mod">
          <ac:chgData name="ALHAMMADI Rayan" userId="2693ed4d-fabb-406d-a744-69ffe8ca3f4b" providerId="ADAL" clId="{FA91606B-3B24-49DC-A24C-20479DCBCA8E}" dt="2023-11-22T09:27:52.507" v="356"/>
          <ac:spMkLst>
            <pc:docMk/>
            <pc:sldMk cId="3191766471" sldId="2147475755"/>
            <ac:spMk id="5" creationId="{75223187-B375-ADF3-EF22-B402DC0D2174}"/>
          </ac:spMkLst>
        </pc:spChg>
        <pc:spChg chg="add del mod">
          <ac:chgData name="ALHAMMADI Rayan" userId="2693ed4d-fabb-406d-a744-69ffe8ca3f4b" providerId="ADAL" clId="{FA91606B-3B24-49DC-A24C-20479DCBCA8E}" dt="2023-11-22T09:27:52.507" v="356"/>
          <ac:spMkLst>
            <pc:docMk/>
            <pc:sldMk cId="3191766471" sldId="2147475755"/>
            <ac:spMk id="6" creationId="{ED99C0C1-5ED2-9938-5069-D7F4671FAA36}"/>
          </ac:spMkLst>
        </pc:spChg>
        <pc:spChg chg="add del mod">
          <ac:chgData name="ALHAMMADI Rayan" userId="2693ed4d-fabb-406d-a744-69ffe8ca3f4b" providerId="ADAL" clId="{FA91606B-3B24-49DC-A24C-20479DCBCA8E}" dt="2023-11-22T09:27:52.507" v="356"/>
          <ac:spMkLst>
            <pc:docMk/>
            <pc:sldMk cId="3191766471" sldId="2147475755"/>
            <ac:spMk id="9" creationId="{30B0BC73-5F5E-C349-03EE-8BC19F1622FF}"/>
          </ac:spMkLst>
        </pc:spChg>
        <pc:spChg chg="add del mod">
          <ac:chgData name="ALHAMMADI Rayan" userId="2693ed4d-fabb-406d-a744-69ffe8ca3f4b" providerId="ADAL" clId="{FA91606B-3B24-49DC-A24C-20479DCBCA8E}" dt="2023-11-22T09:27:52.507" v="356"/>
          <ac:spMkLst>
            <pc:docMk/>
            <pc:sldMk cId="3191766471" sldId="2147475755"/>
            <ac:spMk id="10" creationId="{11A4287B-9724-8310-DD30-65021A3F887C}"/>
          </ac:spMkLst>
        </pc:spChg>
        <pc:spChg chg="add del mod">
          <ac:chgData name="ALHAMMADI Rayan" userId="2693ed4d-fabb-406d-a744-69ffe8ca3f4b" providerId="ADAL" clId="{FA91606B-3B24-49DC-A24C-20479DCBCA8E}" dt="2023-11-22T09:27:52.507" v="356"/>
          <ac:spMkLst>
            <pc:docMk/>
            <pc:sldMk cId="3191766471" sldId="2147475755"/>
            <ac:spMk id="13" creationId="{F4EC4A12-16D7-9253-106F-A48DCE76E351}"/>
          </ac:spMkLst>
        </pc:spChg>
        <pc:picChg chg="add del mod">
          <ac:chgData name="ALHAMMADI Rayan" userId="2693ed4d-fabb-406d-a744-69ffe8ca3f4b" providerId="ADAL" clId="{FA91606B-3B24-49DC-A24C-20479DCBCA8E}" dt="2023-11-22T09:27:52.507" v="356"/>
          <ac:picMkLst>
            <pc:docMk/>
            <pc:sldMk cId="3191766471" sldId="2147475755"/>
            <ac:picMk id="4" creationId="{588EBAF8-ADC6-2E14-5219-BB5F6C86CDD2}"/>
          </ac:picMkLst>
        </pc:picChg>
        <pc:picChg chg="add del mod">
          <ac:chgData name="ALHAMMADI Rayan" userId="2693ed4d-fabb-406d-a744-69ffe8ca3f4b" providerId="ADAL" clId="{FA91606B-3B24-49DC-A24C-20479DCBCA8E}" dt="2023-11-22T09:27:52.507" v="356"/>
          <ac:picMkLst>
            <pc:docMk/>
            <pc:sldMk cId="3191766471" sldId="2147475755"/>
            <ac:picMk id="7" creationId="{D00A9668-8C1D-C990-6EA5-A5E6613D920F}"/>
          </ac:picMkLst>
        </pc:picChg>
        <pc:picChg chg="add del mod">
          <ac:chgData name="ALHAMMADI Rayan" userId="2693ed4d-fabb-406d-a744-69ffe8ca3f4b" providerId="ADAL" clId="{FA91606B-3B24-49DC-A24C-20479DCBCA8E}" dt="2023-11-22T09:27:52.507" v="356"/>
          <ac:picMkLst>
            <pc:docMk/>
            <pc:sldMk cId="3191766471" sldId="2147475755"/>
            <ac:picMk id="8" creationId="{A167B3AA-27D8-6B5D-CE93-2ED3C54023C4}"/>
          </ac:picMkLst>
        </pc:picChg>
        <pc:picChg chg="add del mod">
          <ac:chgData name="ALHAMMADI Rayan" userId="2693ed4d-fabb-406d-a744-69ffe8ca3f4b" providerId="ADAL" clId="{FA91606B-3B24-49DC-A24C-20479DCBCA8E}" dt="2023-11-22T09:27:52.507" v="356"/>
          <ac:picMkLst>
            <pc:docMk/>
            <pc:sldMk cId="3191766471" sldId="2147475755"/>
            <ac:picMk id="11" creationId="{D97935AA-2DD0-1A87-B779-0B26E121D54E}"/>
          </ac:picMkLst>
        </pc:picChg>
        <pc:picChg chg="add del mod">
          <ac:chgData name="ALHAMMADI Rayan" userId="2693ed4d-fabb-406d-a744-69ffe8ca3f4b" providerId="ADAL" clId="{FA91606B-3B24-49DC-A24C-20479DCBCA8E}" dt="2023-11-22T09:27:52.507" v="356"/>
          <ac:picMkLst>
            <pc:docMk/>
            <pc:sldMk cId="3191766471" sldId="2147475755"/>
            <ac:picMk id="12" creationId="{7E35306B-2E92-D9E1-6FB3-AFD6C3C13535}"/>
          </ac:picMkLst>
        </pc:picChg>
      </pc:sldChg>
      <pc:sldChg chg="addSp delSp modSp add mod">
        <pc:chgData name="ALHAMMADI Rayan" userId="2693ed4d-fabb-406d-a744-69ffe8ca3f4b" providerId="ADAL" clId="{FA91606B-3B24-49DC-A24C-20479DCBCA8E}" dt="2023-11-22T09:55:50.570" v="1235" actId="20577"/>
        <pc:sldMkLst>
          <pc:docMk/>
          <pc:sldMk cId="3430255584" sldId="2147475756"/>
        </pc:sldMkLst>
        <pc:spChg chg="add del mod">
          <ac:chgData name="ALHAMMADI Rayan" userId="2693ed4d-fabb-406d-a744-69ffe8ca3f4b" providerId="ADAL" clId="{FA91606B-3B24-49DC-A24C-20479DCBCA8E}" dt="2023-11-22T09:51:14.376" v="1001" actId="478"/>
          <ac:spMkLst>
            <pc:docMk/>
            <pc:sldMk cId="3430255584" sldId="2147475756"/>
            <ac:spMk id="16" creationId="{495C7856-A579-C3D6-F2A6-353E83ECC7B8}"/>
          </ac:spMkLst>
        </pc:spChg>
        <pc:spChg chg="add del mod">
          <ac:chgData name="ALHAMMADI Rayan" userId="2693ed4d-fabb-406d-a744-69ffe8ca3f4b" providerId="ADAL" clId="{FA91606B-3B24-49DC-A24C-20479DCBCA8E}" dt="2023-11-22T09:53:41.383" v="1066" actId="478"/>
          <ac:spMkLst>
            <pc:docMk/>
            <pc:sldMk cId="3430255584" sldId="2147475756"/>
            <ac:spMk id="17" creationId="{8F811F98-A7AB-280B-F671-BE7CC998D3D0}"/>
          </ac:spMkLst>
        </pc:spChg>
        <pc:spChg chg="add del mod">
          <ac:chgData name="ALHAMMADI Rayan" userId="2693ed4d-fabb-406d-a744-69ffe8ca3f4b" providerId="ADAL" clId="{FA91606B-3B24-49DC-A24C-20479DCBCA8E}" dt="2023-11-22T09:54:11.857" v="1117" actId="478"/>
          <ac:spMkLst>
            <pc:docMk/>
            <pc:sldMk cId="3430255584" sldId="2147475756"/>
            <ac:spMk id="18" creationId="{E9ED9F26-BF03-9411-3590-DD261212CBE7}"/>
          </ac:spMkLst>
        </pc:spChg>
        <pc:spChg chg="add del mod">
          <ac:chgData name="ALHAMMADI Rayan" userId="2693ed4d-fabb-406d-a744-69ffe8ca3f4b" providerId="ADAL" clId="{FA91606B-3B24-49DC-A24C-20479DCBCA8E}" dt="2023-11-22T09:55:22.529" v="1222" actId="478"/>
          <ac:spMkLst>
            <pc:docMk/>
            <pc:sldMk cId="3430255584" sldId="2147475756"/>
            <ac:spMk id="19" creationId="{8BD05062-E10E-FAA7-577A-A34216D6E449}"/>
          </ac:spMkLst>
        </pc:spChg>
        <pc:spChg chg="add del mod">
          <ac:chgData name="ALHAMMADI Rayan" userId="2693ed4d-fabb-406d-a744-69ffe8ca3f4b" providerId="ADAL" clId="{FA91606B-3B24-49DC-A24C-20479DCBCA8E}" dt="2023-11-22T09:55:22.529" v="1222" actId="478"/>
          <ac:spMkLst>
            <pc:docMk/>
            <pc:sldMk cId="3430255584" sldId="2147475756"/>
            <ac:spMk id="20" creationId="{3295AEDA-3C23-4F7C-6AAC-73C988270A87}"/>
          </ac:spMkLst>
        </pc:spChg>
        <pc:spChg chg="mod">
          <ac:chgData name="ALHAMMADI Rayan" userId="2693ed4d-fabb-406d-a744-69ffe8ca3f4b" providerId="ADAL" clId="{FA91606B-3B24-49DC-A24C-20479DCBCA8E}" dt="2023-11-22T09:51:12.020" v="1000" actId="27636"/>
          <ac:spMkLst>
            <pc:docMk/>
            <pc:sldMk cId="3430255584" sldId="2147475756"/>
            <ac:spMk id="127" creationId="{DCA83B2E-6453-F65D-96FA-E1BABD65D562}"/>
          </ac:spMkLst>
        </pc:spChg>
        <pc:spChg chg="mod">
          <ac:chgData name="ALHAMMADI Rayan" userId="2693ed4d-fabb-406d-a744-69ffe8ca3f4b" providerId="ADAL" clId="{FA91606B-3B24-49DC-A24C-20479DCBCA8E}" dt="2023-11-22T09:50:40.862" v="971" actId="1035"/>
          <ac:spMkLst>
            <pc:docMk/>
            <pc:sldMk cId="3430255584" sldId="2147475756"/>
            <ac:spMk id="128" creationId="{3D02C33F-E71B-A4C9-AF45-9FE72CABDB2D}"/>
          </ac:spMkLst>
        </pc:spChg>
        <pc:spChg chg="mod">
          <ac:chgData name="ALHAMMADI Rayan" userId="2693ed4d-fabb-406d-a744-69ffe8ca3f4b" providerId="ADAL" clId="{FA91606B-3B24-49DC-A24C-20479DCBCA8E}" dt="2023-11-22T09:52:26.305" v="1013" actId="108"/>
          <ac:spMkLst>
            <pc:docMk/>
            <pc:sldMk cId="3430255584" sldId="2147475756"/>
            <ac:spMk id="130" creationId="{78CE1046-8522-DC54-004C-9D5C165832DF}"/>
          </ac:spMkLst>
        </pc:spChg>
        <pc:spChg chg="mod">
          <ac:chgData name="ALHAMMADI Rayan" userId="2693ed4d-fabb-406d-a744-69ffe8ca3f4b" providerId="ADAL" clId="{FA91606B-3B24-49DC-A24C-20479DCBCA8E}" dt="2023-11-22T09:52:37.875" v="1015" actId="122"/>
          <ac:spMkLst>
            <pc:docMk/>
            <pc:sldMk cId="3430255584" sldId="2147475756"/>
            <ac:spMk id="134" creationId="{31C85A52-C8C4-64D5-A28D-413B55B367C7}"/>
          </ac:spMkLst>
        </pc:spChg>
        <pc:spChg chg="mod">
          <ac:chgData name="ALHAMMADI Rayan" userId="2693ed4d-fabb-406d-a744-69ffe8ca3f4b" providerId="ADAL" clId="{FA91606B-3B24-49DC-A24C-20479DCBCA8E}" dt="2023-11-22T09:52:43.491" v="1016" actId="108"/>
          <ac:spMkLst>
            <pc:docMk/>
            <pc:sldMk cId="3430255584" sldId="2147475756"/>
            <ac:spMk id="136" creationId="{B0930650-E792-B415-A879-31A559C6EBC1}"/>
          </ac:spMkLst>
        </pc:spChg>
        <pc:spChg chg="mod">
          <ac:chgData name="ALHAMMADI Rayan" userId="2693ed4d-fabb-406d-a744-69ffe8ca3f4b" providerId="ADAL" clId="{FA91606B-3B24-49DC-A24C-20479DCBCA8E}" dt="2023-11-22T09:52:51.075" v="1020" actId="114"/>
          <ac:spMkLst>
            <pc:docMk/>
            <pc:sldMk cId="3430255584" sldId="2147475756"/>
            <ac:spMk id="140" creationId="{DA2BD6CD-925D-289B-8D36-A2041920F319}"/>
          </ac:spMkLst>
        </pc:spChg>
        <pc:spChg chg="mod">
          <ac:chgData name="ALHAMMADI Rayan" userId="2693ed4d-fabb-406d-a744-69ffe8ca3f4b" providerId="ADAL" clId="{FA91606B-3B24-49DC-A24C-20479DCBCA8E}" dt="2023-11-22T09:53:34.962" v="1063" actId="27636"/>
          <ac:spMkLst>
            <pc:docMk/>
            <pc:sldMk cId="3430255584" sldId="2147475756"/>
            <ac:spMk id="146" creationId="{2156E143-5627-C9E5-9D16-519F26F4D757}"/>
          </ac:spMkLst>
        </pc:spChg>
        <pc:spChg chg="mod">
          <ac:chgData name="ALHAMMADI Rayan" userId="2693ed4d-fabb-406d-a744-69ffe8ca3f4b" providerId="ADAL" clId="{FA91606B-3B24-49DC-A24C-20479DCBCA8E}" dt="2023-11-22T09:55:42.416" v="1231" actId="20577"/>
          <ac:spMkLst>
            <pc:docMk/>
            <pc:sldMk cId="3430255584" sldId="2147475756"/>
            <ac:spMk id="147" creationId="{6CCA1047-7E50-7154-6D7E-72A4B184FD15}"/>
          </ac:spMkLst>
        </pc:spChg>
        <pc:spChg chg="mod">
          <ac:chgData name="ALHAMMADI Rayan" userId="2693ed4d-fabb-406d-a744-69ffe8ca3f4b" providerId="ADAL" clId="{FA91606B-3B24-49DC-A24C-20479DCBCA8E}" dt="2023-11-22T09:55:50.570" v="1235" actId="20577"/>
          <ac:spMkLst>
            <pc:docMk/>
            <pc:sldMk cId="3430255584" sldId="2147475756"/>
            <ac:spMk id="148" creationId="{86252565-E5A1-CF3B-C83E-9B2ABE501E37}"/>
          </ac:spMkLst>
        </pc:spChg>
        <pc:spChg chg="mod">
          <ac:chgData name="ALHAMMADI Rayan" userId="2693ed4d-fabb-406d-a744-69ffe8ca3f4b" providerId="ADAL" clId="{FA91606B-3B24-49DC-A24C-20479DCBCA8E}" dt="2023-11-22T09:54:48.841" v="1171" actId="20577"/>
          <ac:spMkLst>
            <pc:docMk/>
            <pc:sldMk cId="3430255584" sldId="2147475756"/>
            <ac:spMk id="149" creationId="{81A1D960-0F71-D16F-5B45-45EF979E25C3}"/>
          </ac:spMkLst>
        </pc:spChg>
        <pc:spChg chg="mod ord">
          <ac:chgData name="ALHAMMADI Rayan" userId="2693ed4d-fabb-406d-a744-69ffe8ca3f4b" providerId="ADAL" clId="{FA91606B-3B24-49DC-A24C-20479DCBCA8E}" dt="2023-11-22T09:53:39.442" v="1065" actId="1076"/>
          <ac:spMkLst>
            <pc:docMk/>
            <pc:sldMk cId="3430255584" sldId="2147475756"/>
            <ac:spMk id="150" creationId="{26AFEDC6-9038-01E0-DE3A-0DC796D4DF5C}"/>
          </ac:spMkLst>
        </pc:spChg>
        <pc:spChg chg="mod ord">
          <ac:chgData name="ALHAMMADI Rayan" userId="2693ed4d-fabb-406d-a744-69ffe8ca3f4b" providerId="ADAL" clId="{FA91606B-3B24-49DC-A24C-20479DCBCA8E}" dt="2023-11-22T09:54:15.535" v="1119" actId="1076"/>
          <ac:spMkLst>
            <pc:docMk/>
            <pc:sldMk cId="3430255584" sldId="2147475756"/>
            <ac:spMk id="151" creationId="{7C293A50-EBE1-EF82-440D-D10DB5C724E9}"/>
          </ac:spMkLst>
        </pc:spChg>
        <pc:picChg chg="add mod ord">
          <ac:chgData name="ALHAMMADI Rayan" userId="2693ed4d-fabb-406d-a744-69ffe8ca3f4b" providerId="ADAL" clId="{FA91606B-3B24-49DC-A24C-20479DCBCA8E}" dt="2023-11-22T09:47:38.872" v="940" actId="167"/>
          <ac:picMkLst>
            <pc:docMk/>
            <pc:sldMk cId="3430255584" sldId="2147475756"/>
            <ac:picMk id="2" creationId="{EB33CA86-0922-9B7F-B968-BDA2F3844949}"/>
          </ac:picMkLst>
        </pc:picChg>
        <pc:picChg chg="add mod ord">
          <ac:chgData name="ALHAMMADI Rayan" userId="2693ed4d-fabb-406d-a744-69ffe8ca3f4b" providerId="ADAL" clId="{FA91606B-3B24-49DC-A24C-20479DCBCA8E}" dt="2023-11-22T09:50:56.008" v="974" actId="1076"/>
          <ac:picMkLst>
            <pc:docMk/>
            <pc:sldMk cId="3430255584" sldId="2147475756"/>
            <ac:picMk id="4" creationId="{C6CD5300-2862-E31B-54A8-186BBFA9D2C2}"/>
          </ac:picMkLst>
        </pc:picChg>
        <pc:picChg chg="del">
          <ac:chgData name="ALHAMMADI Rayan" userId="2693ed4d-fabb-406d-a744-69ffe8ca3f4b" providerId="ADAL" clId="{FA91606B-3B24-49DC-A24C-20479DCBCA8E}" dt="2023-11-22T09:47:43.189" v="941" actId="478"/>
          <ac:picMkLst>
            <pc:docMk/>
            <pc:sldMk cId="3430255584" sldId="2147475756"/>
            <ac:picMk id="5" creationId="{E4209F1A-C951-1155-EB36-4D65E3AD768B}"/>
          </ac:picMkLst>
        </pc:picChg>
        <pc:picChg chg="del">
          <ac:chgData name="ALHAMMADI Rayan" userId="2693ed4d-fabb-406d-a744-69ffe8ca3f4b" providerId="ADAL" clId="{FA91606B-3B24-49DC-A24C-20479DCBCA8E}" dt="2023-11-22T09:47:43.189" v="941" actId="478"/>
          <ac:picMkLst>
            <pc:docMk/>
            <pc:sldMk cId="3430255584" sldId="2147475756"/>
            <ac:picMk id="8" creationId="{252E36EF-16DA-2373-C743-736D4B6FBCEA}"/>
          </ac:picMkLst>
        </pc:picChg>
        <pc:picChg chg="del">
          <ac:chgData name="ALHAMMADI Rayan" userId="2693ed4d-fabb-406d-a744-69ffe8ca3f4b" providerId="ADAL" clId="{FA91606B-3B24-49DC-A24C-20479DCBCA8E}" dt="2023-11-22T09:47:43.189" v="941" actId="478"/>
          <ac:picMkLst>
            <pc:docMk/>
            <pc:sldMk cId="3430255584" sldId="2147475756"/>
            <ac:picMk id="9" creationId="{C065E7BC-CDD6-E757-1EAA-8826407B486B}"/>
          </ac:picMkLst>
        </pc:picChg>
        <pc:picChg chg="del">
          <ac:chgData name="ALHAMMADI Rayan" userId="2693ed4d-fabb-406d-a744-69ffe8ca3f4b" providerId="ADAL" clId="{FA91606B-3B24-49DC-A24C-20479DCBCA8E}" dt="2023-11-22T09:47:43.189" v="941" actId="478"/>
          <ac:picMkLst>
            <pc:docMk/>
            <pc:sldMk cId="3430255584" sldId="2147475756"/>
            <ac:picMk id="10" creationId="{4BF429C7-3F80-9431-01B2-B5D2E4AC67AE}"/>
          </ac:picMkLst>
        </pc:picChg>
        <pc:picChg chg="del">
          <ac:chgData name="ALHAMMADI Rayan" userId="2693ed4d-fabb-406d-a744-69ffe8ca3f4b" providerId="ADAL" clId="{FA91606B-3B24-49DC-A24C-20479DCBCA8E}" dt="2023-11-22T09:47:43.189" v="941" actId="478"/>
          <ac:picMkLst>
            <pc:docMk/>
            <pc:sldMk cId="3430255584" sldId="2147475756"/>
            <ac:picMk id="11" creationId="{DC6D967B-D45D-00B2-1AEF-3E9F59734367}"/>
          </ac:picMkLst>
        </pc:picChg>
        <pc:picChg chg="add mod ord">
          <ac:chgData name="ALHAMMADI Rayan" userId="2693ed4d-fabb-406d-a744-69ffe8ca3f4b" providerId="ADAL" clId="{FA91606B-3B24-49DC-A24C-20479DCBCA8E}" dt="2023-11-22T09:47:38.872" v="940" actId="167"/>
          <ac:picMkLst>
            <pc:docMk/>
            <pc:sldMk cId="3430255584" sldId="2147475756"/>
            <ac:picMk id="12" creationId="{B257C5E9-CFA5-EF65-9419-0C640A57AAF9}"/>
          </ac:picMkLst>
        </pc:picChg>
        <pc:picChg chg="add mod ord">
          <ac:chgData name="ALHAMMADI Rayan" userId="2693ed4d-fabb-406d-a744-69ffe8ca3f4b" providerId="ADAL" clId="{FA91606B-3B24-49DC-A24C-20479DCBCA8E}" dt="2023-11-22T09:47:38.872" v="940" actId="167"/>
          <ac:picMkLst>
            <pc:docMk/>
            <pc:sldMk cId="3430255584" sldId="2147475756"/>
            <ac:picMk id="13" creationId="{9F7C63EB-398E-A58B-730D-DFFC4DD4F2E2}"/>
          </ac:picMkLst>
        </pc:picChg>
        <pc:picChg chg="add mod ord">
          <ac:chgData name="ALHAMMADI Rayan" userId="2693ed4d-fabb-406d-a744-69ffe8ca3f4b" providerId="ADAL" clId="{FA91606B-3B24-49DC-A24C-20479DCBCA8E}" dt="2023-11-22T09:47:38.872" v="940" actId="167"/>
          <ac:picMkLst>
            <pc:docMk/>
            <pc:sldMk cId="3430255584" sldId="2147475756"/>
            <ac:picMk id="14" creationId="{345CD1BE-2373-AB4B-E332-ACBEC98758A6}"/>
          </ac:picMkLst>
        </pc:picChg>
      </pc:sldChg>
      <pc:sldChg chg="addSp delSp modSp add mod">
        <pc:chgData name="ALHAMMADI Rayan" userId="2693ed4d-fabb-406d-a744-69ffe8ca3f4b" providerId="ADAL" clId="{FA91606B-3B24-49DC-A24C-20479DCBCA8E}" dt="2023-11-22T10:12:52.545" v="1552" actId="108"/>
        <pc:sldMkLst>
          <pc:docMk/>
          <pc:sldMk cId="824522368" sldId="2147475757"/>
        </pc:sldMkLst>
        <pc:spChg chg="mod">
          <ac:chgData name="ALHAMMADI Rayan" userId="2693ed4d-fabb-406d-a744-69ffe8ca3f4b" providerId="ADAL" clId="{FA91606B-3B24-49DC-A24C-20479DCBCA8E}" dt="2023-11-22T10:06:15.157" v="1305" actId="1076"/>
          <ac:spMkLst>
            <pc:docMk/>
            <pc:sldMk cId="824522368" sldId="2147475757"/>
            <ac:spMk id="6" creationId="{1C6DEC33-9451-7B4F-377F-FE4C9DF1BF6C}"/>
          </ac:spMkLst>
        </pc:spChg>
        <pc:spChg chg="add del mod">
          <ac:chgData name="ALHAMMADI Rayan" userId="2693ed4d-fabb-406d-a744-69ffe8ca3f4b" providerId="ADAL" clId="{FA91606B-3B24-49DC-A24C-20479DCBCA8E}" dt="2023-11-22T10:06:53.070" v="1352" actId="478"/>
          <ac:spMkLst>
            <pc:docMk/>
            <pc:sldMk cId="824522368" sldId="2147475757"/>
            <ac:spMk id="15" creationId="{7DBCA6D4-DCBB-2535-CB5F-85546FA682D9}"/>
          </ac:spMkLst>
        </pc:spChg>
        <pc:spChg chg="add del mod">
          <ac:chgData name="ALHAMMADI Rayan" userId="2693ed4d-fabb-406d-a744-69ffe8ca3f4b" providerId="ADAL" clId="{FA91606B-3B24-49DC-A24C-20479DCBCA8E}" dt="2023-11-22T10:06:53.070" v="1352" actId="478"/>
          <ac:spMkLst>
            <pc:docMk/>
            <pc:sldMk cId="824522368" sldId="2147475757"/>
            <ac:spMk id="16" creationId="{81090988-23FE-20F0-822C-BCC51D479709}"/>
          </ac:spMkLst>
        </pc:spChg>
        <pc:spChg chg="add del mod">
          <ac:chgData name="ALHAMMADI Rayan" userId="2693ed4d-fabb-406d-a744-69ffe8ca3f4b" providerId="ADAL" clId="{FA91606B-3B24-49DC-A24C-20479DCBCA8E}" dt="2023-11-22T10:07:43.777" v="1414" actId="478"/>
          <ac:spMkLst>
            <pc:docMk/>
            <pc:sldMk cId="824522368" sldId="2147475757"/>
            <ac:spMk id="17" creationId="{B561AFE2-5FF5-B7E4-9AE3-28AEEC74C4A6}"/>
          </ac:spMkLst>
        </pc:spChg>
        <pc:spChg chg="add del mod">
          <ac:chgData name="ALHAMMADI Rayan" userId="2693ed4d-fabb-406d-a744-69ffe8ca3f4b" providerId="ADAL" clId="{FA91606B-3B24-49DC-A24C-20479DCBCA8E}" dt="2023-11-22T10:08:29.310" v="1479" actId="478"/>
          <ac:spMkLst>
            <pc:docMk/>
            <pc:sldMk cId="824522368" sldId="2147475757"/>
            <ac:spMk id="18" creationId="{5AE30415-0534-47F8-049C-381410F306CF}"/>
          </ac:spMkLst>
        </pc:spChg>
        <pc:spChg chg="mod">
          <ac:chgData name="ALHAMMADI Rayan" userId="2693ed4d-fabb-406d-a744-69ffe8ca3f4b" providerId="ADAL" clId="{FA91606B-3B24-49DC-A24C-20479DCBCA8E}" dt="2023-11-22T10:03:07.361" v="1258" actId="20577"/>
          <ac:spMkLst>
            <pc:docMk/>
            <pc:sldMk cId="824522368" sldId="2147475757"/>
            <ac:spMk id="127" creationId="{DCA83B2E-6453-F65D-96FA-E1BABD65D562}"/>
          </ac:spMkLst>
        </pc:spChg>
        <pc:spChg chg="mod">
          <ac:chgData name="ALHAMMADI Rayan" userId="2693ed4d-fabb-406d-a744-69ffe8ca3f4b" providerId="ADAL" clId="{FA91606B-3B24-49DC-A24C-20479DCBCA8E}" dt="2023-11-22T10:04:29.996" v="1283" actId="122"/>
          <ac:spMkLst>
            <pc:docMk/>
            <pc:sldMk cId="824522368" sldId="2147475757"/>
            <ac:spMk id="128" creationId="{3D02C33F-E71B-A4C9-AF45-9FE72CABDB2D}"/>
          </ac:spMkLst>
        </pc:spChg>
        <pc:spChg chg="mod">
          <ac:chgData name="ALHAMMADI Rayan" userId="2693ed4d-fabb-406d-a744-69ffe8ca3f4b" providerId="ADAL" clId="{FA91606B-3B24-49DC-A24C-20479DCBCA8E}" dt="2023-11-22T10:05:20.629" v="1291" actId="122"/>
          <ac:spMkLst>
            <pc:docMk/>
            <pc:sldMk cId="824522368" sldId="2147475757"/>
            <ac:spMk id="130" creationId="{78CE1046-8522-DC54-004C-9D5C165832DF}"/>
          </ac:spMkLst>
        </pc:spChg>
        <pc:spChg chg="mod">
          <ac:chgData name="ALHAMMADI Rayan" userId="2693ed4d-fabb-406d-a744-69ffe8ca3f4b" providerId="ADAL" clId="{FA91606B-3B24-49DC-A24C-20479DCBCA8E}" dt="2023-11-22T10:05:24.246" v="1292" actId="108"/>
          <ac:spMkLst>
            <pc:docMk/>
            <pc:sldMk cId="824522368" sldId="2147475757"/>
            <ac:spMk id="134" creationId="{31C85A52-C8C4-64D5-A28D-413B55B367C7}"/>
          </ac:spMkLst>
        </pc:spChg>
        <pc:spChg chg="mod">
          <ac:chgData name="ALHAMMADI Rayan" userId="2693ed4d-fabb-406d-a744-69ffe8ca3f4b" providerId="ADAL" clId="{FA91606B-3B24-49DC-A24C-20479DCBCA8E}" dt="2023-11-22T10:05:29.101" v="1293" actId="108"/>
          <ac:spMkLst>
            <pc:docMk/>
            <pc:sldMk cId="824522368" sldId="2147475757"/>
            <ac:spMk id="136" creationId="{B0930650-E792-B415-A879-31A559C6EBC1}"/>
          </ac:spMkLst>
        </pc:spChg>
        <pc:spChg chg="mod">
          <ac:chgData name="ALHAMMADI Rayan" userId="2693ed4d-fabb-406d-a744-69ffe8ca3f4b" providerId="ADAL" clId="{FA91606B-3B24-49DC-A24C-20479DCBCA8E}" dt="2023-11-22T10:05:33.722" v="1294" actId="108"/>
          <ac:spMkLst>
            <pc:docMk/>
            <pc:sldMk cId="824522368" sldId="2147475757"/>
            <ac:spMk id="140" creationId="{DA2BD6CD-925D-289B-8D36-A2041920F319}"/>
          </ac:spMkLst>
        </pc:spChg>
        <pc:spChg chg="mod">
          <ac:chgData name="ALHAMMADI Rayan" userId="2693ed4d-fabb-406d-a744-69ffe8ca3f4b" providerId="ADAL" clId="{FA91606B-3B24-49DC-A24C-20479DCBCA8E}" dt="2023-11-22T10:06:33.011" v="1334" actId="20577"/>
          <ac:spMkLst>
            <pc:docMk/>
            <pc:sldMk cId="824522368" sldId="2147475757"/>
            <ac:spMk id="146" creationId="{2156E143-5627-C9E5-9D16-519F26F4D757}"/>
          </ac:spMkLst>
        </pc:spChg>
        <pc:spChg chg="mod">
          <ac:chgData name="ALHAMMADI Rayan" userId="2693ed4d-fabb-406d-a744-69ffe8ca3f4b" providerId="ADAL" clId="{FA91606B-3B24-49DC-A24C-20479DCBCA8E}" dt="2023-11-22T10:06:48.209" v="1351" actId="20577"/>
          <ac:spMkLst>
            <pc:docMk/>
            <pc:sldMk cId="824522368" sldId="2147475757"/>
            <ac:spMk id="147" creationId="{6CCA1047-7E50-7154-6D7E-72A4B184FD15}"/>
          </ac:spMkLst>
        </pc:spChg>
        <pc:spChg chg="mod">
          <ac:chgData name="ALHAMMADI Rayan" userId="2693ed4d-fabb-406d-a744-69ffe8ca3f4b" providerId="ADAL" clId="{FA91606B-3B24-49DC-A24C-20479DCBCA8E}" dt="2023-11-22T10:07:39.751" v="1413" actId="20577"/>
          <ac:spMkLst>
            <pc:docMk/>
            <pc:sldMk cId="824522368" sldId="2147475757"/>
            <ac:spMk id="148" creationId="{86252565-E5A1-CF3B-C83E-9B2ABE501E37}"/>
          </ac:spMkLst>
        </pc:spChg>
        <pc:spChg chg="mod">
          <ac:chgData name="ALHAMMADI Rayan" userId="2693ed4d-fabb-406d-a744-69ffe8ca3f4b" providerId="ADAL" clId="{FA91606B-3B24-49DC-A24C-20479DCBCA8E}" dt="2023-11-22T10:12:52.545" v="1552" actId="108"/>
          <ac:spMkLst>
            <pc:docMk/>
            <pc:sldMk cId="824522368" sldId="2147475757"/>
            <ac:spMk id="149" creationId="{81A1D960-0F71-D16F-5B45-45EF979E25C3}"/>
          </ac:spMkLst>
        </pc:spChg>
        <pc:spChg chg="mod ord">
          <ac:chgData name="ALHAMMADI Rayan" userId="2693ed4d-fabb-406d-a744-69ffe8ca3f4b" providerId="ADAL" clId="{FA91606B-3B24-49DC-A24C-20479DCBCA8E}" dt="2023-11-22T10:06:06.163" v="1302" actId="1076"/>
          <ac:spMkLst>
            <pc:docMk/>
            <pc:sldMk cId="824522368" sldId="2147475757"/>
            <ac:spMk id="150" creationId="{26AFEDC6-9038-01E0-DE3A-0DC796D4DF5C}"/>
          </ac:spMkLst>
        </pc:spChg>
        <pc:spChg chg="ord">
          <ac:chgData name="ALHAMMADI Rayan" userId="2693ed4d-fabb-406d-a744-69ffe8ca3f4b" providerId="ADAL" clId="{FA91606B-3B24-49DC-A24C-20479DCBCA8E}" dt="2023-11-22T10:03:40.204" v="1266" actId="167"/>
          <ac:spMkLst>
            <pc:docMk/>
            <pc:sldMk cId="824522368" sldId="2147475757"/>
            <ac:spMk id="151" creationId="{7C293A50-EBE1-EF82-440D-D10DB5C724E9}"/>
          </ac:spMkLst>
        </pc:spChg>
        <pc:picChg chg="add del mod">
          <ac:chgData name="ALHAMMADI Rayan" userId="2693ed4d-fabb-406d-a744-69ffe8ca3f4b" providerId="ADAL" clId="{FA91606B-3B24-49DC-A24C-20479DCBCA8E}" dt="2023-11-22T10:03:34.419" v="1265" actId="478"/>
          <ac:picMkLst>
            <pc:docMk/>
            <pc:sldMk cId="824522368" sldId="2147475757"/>
            <ac:picMk id="2" creationId="{EB33CA86-0922-9B7F-B968-BDA2F3844949}"/>
          </ac:picMkLst>
        </pc:picChg>
        <pc:picChg chg="add del">
          <ac:chgData name="ALHAMMADI Rayan" userId="2693ed4d-fabb-406d-a744-69ffe8ca3f4b" providerId="ADAL" clId="{FA91606B-3B24-49DC-A24C-20479DCBCA8E}" dt="2023-11-22T10:03:34.419" v="1265" actId="478"/>
          <ac:picMkLst>
            <pc:docMk/>
            <pc:sldMk cId="824522368" sldId="2147475757"/>
            <ac:picMk id="4" creationId="{C6CD5300-2862-E31B-54A8-186BBFA9D2C2}"/>
          </ac:picMkLst>
        </pc:picChg>
        <pc:picChg chg="add mod ord">
          <ac:chgData name="ALHAMMADI Rayan" userId="2693ed4d-fabb-406d-a744-69ffe8ca3f4b" providerId="ADAL" clId="{FA91606B-3B24-49DC-A24C-20479DCBCA8E}" dt="2023-11-22T10:03:21.252" v="1261" actId="167"/>
          <ac:picMkLst>
            <pc:docMk/>
            <pc:sldMk cId="824522368" sldId="2147475757"/>
            <ac:picMk id="5" creationId="{F1A9D993-6B0B-005A-A2A3-B19CF858FEEA}"/>
          </ac:picMkLst>
        </pc:picChg>
        <pc:picChg chg="add mod ord">
          <ac:chgData name="ALHAMMADI Rayan" userId="2693ed4d-fabb-406d-a744-69ffe8ca3f4b" providerId="ADAL" clId="{FA91606B-3B24-49DC-A24C-20479DCBCA8E}" dt="2023-11-22T10:03:21.252" v="1261" actId="167"/>
          <ac:picMkLst>
            <pc:docMk/>
            <pc:sldMk cId="824522368" sldId="2147475757"/>
            <ac:picMk id="8" creationId="{2D5AC7F6-A775-B09A-29DB-209997165EAC}"/>
          </ac:picMkLst>
        </pc:picChg>
        <pc:picChg chg="add mod ord">
          <ac:chgData name="ALHAMMADI Rayan" userId="2693ed4d-fabb-406d-a744-69ffe8ca3f4b" providerId="ADAL" clId="{FA91606B-3B24-49DC-A24C-20479DCBCA8E}" dt="2023-11-22T10:03:21.252" v="1261" actId="167"/>
          <ac:picMkLst>
            <pc:docMk/>
            <pc:sldMk cId="824522368" sldId="2147475757"/>
            <ac:picMk id="9" creationId="{A54ACD45-4612-FBD0-C46C-6089D973EE7D}"/>
          </ac:picMkLst>
        </pc:picChg>
        <pc:picChg chg="add mod ord">
          <ac:chgData name="ALHAMMADI Rayan" userId="2693ed4d-fabb-406d-a744-69ffe8ca3f4b" providerId="ADAL" clId="{FA91606B-3B24-49DC-A24C-20479DCBCA8E}" dt="2023-11-22T10:03:46.190" v="1268" actId="14100"/>
          <ac:picMkLst>
            <pc:docMk/>
            <pc:sldMk cId="824522368" sldId="2147475757"/>
            <ac:picMk id="10" creationId="{F917EB96-51B0-2D33-0328-469D98B85AC0}"/>
          </ac:picMkLst>
        </pc:picChg>
        <pc:picChg chg="add mod ord">
          <ac:chgData name="ALHAMMADI Rayan" userId="2693ed4d-fabb-406d-a744-69ffe8ca3f4b" providerId="ADAL" clId="{FA91606B-3B24-49DC-A24C-20479DCBCA8E}" dt="2023-11-22T10:03:21.252" v="1261" actId="167"/>
          <ac:picMkLst>
            <pc:docMk/>
            <pc:sldMk cId="824522368" sldId="2147475757"/>
            <ac:picMk id="11" creationId="{D77B5AB1-0ACC-885E-B252-4F57575E8699}"/>
          </ac:picMkLst>
        </pc:picChg>
        <pc:picChg chg="add del">
          <ac:chgData name="ALHAMMADI Rayan" userId="2693ed4d-fabb-406d-a744-69ffe8ca3f4b" providerId="ADAL" clId="{FA91606B-3B24-49DC-A24C-20479DCBCA8E}" dt="2023-11-22T10:03:34.419" v="1265" actId="478"/>
          <ac:picMkLst>
            <pc:docMk/>
            <pc:sldMk cId="824522368" sldId="2147475757"/>
            <ac:picMk id="12" creationId="{B257C5E9-CFA5-EF65-9419-0C640A57AAF9}"/>
          </ac:picMkLst>
        </pc:picChg>
        <pc:picChg chg="add del">
          <ac:chgData name="ALHAMMADI Rayan" userId="2693ed4d-fabb-406d-a744-69ffe8ca3f4b" providerId="ADAL" clId="{FA91606B-3B24-49DC-A24C-20479DCBCA8E}" dt="2023-11-22T10:03:34.419" v="1265" actId="478"/>
          <ac:picMkLst>
            <pc:docMk/>
            <pc:sldMk cId="824522368" sldId="2147475757"/>
            <ac:picMk id="13" creationId="{9F7C63EB-398E-A58B-730D-DFFC4DD4F2E2}"/>
          </ac:picMkLst>
        </pc:picChg>
        <pc:picChg chg="add del">
          <ac:chgData name="ALHAMMADI Rayan" userId="2693ed4d-fabb-406d-a744-69ffe8ca3f4b" providerId="ADAL" clId="{FA91606B-3B24-49DC-A24C-20479DCBCA8E}" dt="2023-11-22T10:03:34.419" v="1265" actId="478"/>
          <ac:picMkLst>
            <pc:docMk/>
            <pc:sldMk cId="824522368" sldId="2147475757"/>
            <ac:picMk id="14" creationId="{345CD1BE-2373-AB4B-E332-ACBEC98758A6}"/>
          </ac:picMkLst>
        </pc:picChg>
      </pc:sldChg>
      <pc:sldChg chg="addSp delSp modSp add mod">
        <pc:chgData name="ALHAMMADI Rayan" userId="2693ed4d-fabb-406d-a744-69ffe8ca3f4b" providerId="ADAL" clId="{FA91606B-3B24-49DC-A24C-20479DCBCA8E}" dt="2023-11-22T10:15:37.234" v="1688" actId="478"/>
        <pc:sldMkLst>
          <pc:docMk/>
          <pc:sldMk cId="194558334" sldId="2147475758"/>
        </pc:sldMkLst>
        <pc:spChg chg="add mod">
          <ac:chgData name="ALHAMMADI Rayan" userId="2693ed4d-fabb-406d-a744-69ffe8ca3f4b" providerId="ADAL" clId="{FA91606B-3B24-49DC-A24C-20479DCBCA8E}" dt="2023-11-22T10:09:33.888" v="1526"/>
          <ac:spMkLst>
            <pc:docMk/>
            <pc:sldMk cId="194558334" sldId="2147475758"/>
            <ac:spMk id="2" creationId="{94554FC8-F51B-A3D1-C777-D1899F417E86}"/>
          </ac:spMkLst>
        </pc:spChg>
        <pc:spChg chg="mod">
          <ac:chgData name="ALHAMMADI Rayan" userId="2693ed4d-fabb-406d-a744-69ffe8ca3f4b" providerId="ADAL" clId="{FA91606B-3B24-49DC-A24C-20479DCBCA8E}" dt="2023-11-22T10:08:57.981" v="1496" actId="20577"/>
          <ac:spMkLst>
            <pc:docMk/>
            <pc:sldMk cId="194558334" sldId="2147475758"/>
            <ac:spMk id="6" creationId="{1C6DEC33-9451-7B4F-377F-FE4C9DF1BF6C}"/>
          </ac:spMkLst>
        </pc:spChg>
        <pc:spChg chg="mod">
          <ac:chgData name="ALHAMMADI Rayan" userId="2693ed4d-fabb-406d-a744-69ffe8ca3f4b" providerId="ADAL" clId="{FA91606B-3B24-49DC-A24C-20479DCBCA8E}" dt="2023-11-22T10:09:33.888" v="1526"/>
          <ac:spMkLst>
            <pc:docMk/>
            <pc:sldMk cId="194558334" sldId="2147475758"/>
            <ac:spMk id="12" creationId="{9DCDABF5-50B3-34C8-E18E-560D4C35949D}"/>
          </ac:spMkLst>
        </pc:spChg>
        <pc:spChg chg="mod">
          <ac:chgData name="ALHAMMADI Rayan" userId="2693ed4d-fabb-406d-a744-69ffe8ca3f4b" providerId="ADAL" clId="{FA91606B-3B24-49DC-A24C-20479DCBCA8E}" dt="2023-11-22T10:09:33.888" v="1526"/>
          <ac:spMkLst>
            <pc:docMk/>
            <pc:sldMk cId="194558334" sldId="2147475758"/>
            <ac:spMk id="13" creationId="{4C844289-6D9F-E8BB-BF03-CF30BB371F63}"/>
          </ac:spMkLst>
        </pc:spChg>
        <pc:spChg chg="add mod">
          <ac:chgData name="ALHAMMADI Rayan" userId="2693ed4d-fabb-406d-a744-69ffe8ca3f4b" providerId="ADAL" clId="{FA91606B-3B24-49DC-A24C-20479DCBCA8E}" dt="2023-11-22T10:09:33.888" v="1526"/>
          <ac:spMkLst>
            <pc:docMk/>
            <pc:sldMk cId="194558334" sldId="2147475758"/>
            <ac:spMk id="14" creationId="{5DBD274B-339E-E419-CC95-15855237C54E}"/>
          </ac:spMkLst>
        </pc:spChg>
        <pc:spChg chg="add del mod">
          <ac:chgData name="ALHAMMADI Rayan" userId="2693ed4d-fabb-406d-a744-69ffe8ca3f4b" providerId="ADAL" clId="{FA91606B-3B24-49DC-A24C-20479DCBCA8E}" dt="2023-11-22T10:14:30.342" v="1589" actId="478"/>
          <ac:spMkLst>
            <pc:docMk/>
            <pc:sldMk cId="194558334" sldId="2147475758"/>
            <ac:spMk id="23" creationId="{CD19E06E-BE6A-3271-BF40-61430D1983A7}"/>
          </ac:spMkLst>
        </pc:spChg>
        <pc:spChg chg="add del mod">
          <ac:chgData name="ALHAMMADI Rayan" userId="2693ed4d-fabb-406d-a744-69ffe8ca3f4b" providerId="ADAL" clId="{FA91606B-3B24-49DC-A24C-20479DCBCA8E}" dt="2023-11-22T10:15:37.234" v="1688" actId="478"/>
          <ac:spMkLst>
            <pc:docMk/>
            <pc:sldMk cId="194558334" sldId="2147475758"/>
            <ac:spMk id="24" creationId="{CEC0A4CC-0C3B-F997-EAD0-4F8DEBA6D3F1}"/>
          </ac:spMkLst>
        </pc:spChg>
        <pc:spChg chg="add del mod">
          <ac:chgData name="ALHAMMADI Rayan" userId="2693ed4d-fabb-406d-a744-69ffe8ca3f4b" providerId="ADAL" clId="{FA91606B-3B24-49DC-A24C-20479DCBCA8E}" dt="2023-11-22T10:15:37.234" v="1688" actId="478"/>
          <ac:spMkLst>
            <pc:docMk/>
            <pc:sldMk cId="194558334" sldId="2147475758"/>
            <ac:spMk id="25" creationId="{5F34C6C9-A39E-0181-87BD-BE5B0176D4E5}"/>
          </ac:spMkLst>
        </pc:spChg>
        <pc:spChg chg="add del mod">
          <ac:chgData name="ALHAMMADI Rayan" userId="2693ed4d-fabb-406d-a744-69ffe8ca3f4b" providerId="ADAL" clId="{FA91606B-3B24-49DC-A24C-20479DCBCA8E}" dt="2023-11-22T10:15:37.234" v="1688" actId="478"/>
          <ac:spMkLst>
            <pc:docMk/>
            <pc:sldMk cId="194558334" sldId="2147475758"/>
            <ac:spMk id="26" creationId="{4A615DFF-430B-4CD8-7CA2-7525A8F5BFA6}"/>
          </ac:spMkLst>
        </pc:spChg>
        <pc:spChg chg="add del mod">
          <ac:chgData name="ALHAMMADI Rayan" userId="2693ed4d-fabb-406d-a744-69ffe8ca3f4b" providerId="ADAL" clId="{FA91606B-3B24-49DC-A24C-20479DCBCA8E}" dt="2023-11-22T10:15:37.234" v="1688" actId="478"/>
          <ac:spMkLst>
            <pc:docMk/>
            <pc:sldMk cId="194558334" sldId="2147475758"/>
            <ac:spMk id="27" creationId="{2A98611A-A5A5-0060-3B6F-B62ADB016C23}"/>
          </ac:spMkLst>
        </pc:spChg>
        <pc:spChg chg="del">
          <ac:chgData name="ALHAMMADI Rayan" userId="2693ed4d-fabb-406d-a744-69ffe8ca3f4b" providerId="ADAL" clId="{FA91606B-3B24-49DC-A24C-20479DCBCA8E}" dt="2023-11-22T10:09:33.643" v="1525" actId="478"/>
          <ac:spMkLst>
            <pc:docMk/>
            <pc:sldMk cId="194558334" sldId="2147475758"/>
            <ac:spMk id="108" creationId="{C4578BA8-760B-B664-7B87-EB8E3D2B13EE}"/>
          </ac:spMkLst>
        </pc:spChg>
        <pc:spChg chg="del">
          <ac:chgData name="ALHAMMADI Rayan" userId="2693ed4d-fabb-406d-a744-69ffe8ca3f4b" providerId="ADAL" clId="{FA91606B-3B24-49DC-A24C-20479DCBCA8E}" dt="2023-11-22T10:09:33.643" v="1525" actId="478"/>
          <ac:spMkLst>
            <pc:docMk/>
            <pc:sldMk cId="194558334" sldId="2147475758"/>
            <ac:spMk id="109" creationId="{E6FCC4DD-77E9-8CC1-FF2A-FF8546777FF0}"/>
          </ac:spMkLst>
        </pc:spChg>
        <pc:spChg chg="del">
          <ac:chgData name="ALHAMMADI Rayan" userId="2693ed4d-fabb-406d-a744-69ffe8ca3f4b" providerId="ADAL" clId="{FA91606B-3B24-49DC-A24C-20479DCBCA8E}" dt="2023-11-22T10:09:33.643" v="1525" actId="478"/>
          <ac:spMkLst>
            <pc:docMk/>
            <pc:sldMk cId="194558334" sldId="2147475758"/>
            <ac:spMk id="110" creationId="{BE18FDB2-0B4B-9668-BB63-8847A7066484}"/>
          </ac:spMkLst>
        </pc:spChg>
        <pc:spChg chg="mod">
          <ac:chgData name="ALHAMMADI Rayan" userId="2693ed4d-fabb-406d-a744-69ffe8ca3f4b" providerId="ADAL" clId="{FA91606B-3B24-49DC-A24C-20479DCBCA8E}" dt="2023-11-22T10:09:11.692" v="1524" actId="27636"/>
          <ac:spMkLst>
            <pc:docMk/>
            <pc:sldMk cId="194558334" sldId="2147475758"/>
            <ac:spMk id="127" creationId="{DCA83B2E-6453-F65D-96FA-E1BABD65D562}"/>
          </ac:spMkLst>
        </pc:spChg>
        <pc:spChg chg="mod">
          <ac:chgData name="ALHAMMADI Rayan" userId="2693ed4d-fabb-406d-a744-69ffe8ca3f4b" providerId="ADAL" clId="{FA91606B-3B24-49DC-A24C-20479DCBCA8E}" dt="2023-11-22T10:10:27.477" v="1534" actId="122"/>
          <ac:spMkLst>
            <pc:docMk/>
            <pc:sldMk cId="194558334" sldId="2147475758"/>
            <ac:spMk id="128" creationId="{3D02C33F-E71B-A4C9-AF45-9FE72CABDB2D}"/>
          </ac:spMkLst>
        </pc:spChg>
        <pc:spChg chg="mod">
          <ac:chgData name="ALHAMMADI Rayan" userId="2693ed4d-fabb-406d-a744-69ffe8ca3f4b" providerId="ADAL" clId="{FA91606B-3B24-49DC-A24C-20479DCBCA8E}" dt="2023-11-22T10:13:58.779" v="1583" actId="122"/>
          <ac:spMkLst>
            <pc:docMk/>
            <pc:sldMk cId="194558334" sldId="2147475758"/>
            <ac:spMk id="130" creationId="{78CE1046-8522-DC54-004C-9D5C165832DF}"/>
          </ac:spMkLst>
        </pc:spChg>
        <pc:spChg chg="mod">
          <ac:chgData name="ALHAMMADI Rayan" userId="2693ed4d-fabb-406d-a744-69ffe8ca3f4b" providerId="ADAL" clId="{FA91606B-3B24-49DC-A24C-20479DCBCA8E}" dt="2023-11-22T10:14:07.716" v="1584" actId="108"/>
          <ac:spMkLst>
            <pc:docMk/>
            <pc:sldMk cId="194558334" sldId="2147475758"/>
            <ac:spMk id="134" creationId="{31C85A52-C8C4-64D5-A28D-413B55B367C7}"/>
          </ac:spMkLst>
        </pc:spChg>
        <pc:spChg chg="mod">
          <ac:chgData name="ALHAMMADI Rayan" userId="2693ed4d-fabb-406d-a744-69ffe8ca3f4b" providerId="ADAL" clId="{FA91606B-3B24-49DC-A24C-20479DCBCA8E}" dt="2023-11-22T10:14:14.137" v="1585" actId="108"/>
          <ac:spMkLst>
            <pc:docMk/>
            <pc:sldMk cId="194558334" sldId="2147475758"/>
            <ac:spMk id="136" creationId="{B0930650-E792-B415-A879-31A559C6EBC1}"/>
          </ac:spMkLst>
        </pc:spChg>
        <pc:spChg chg="mod">
          <ac:chgData name="ALHAMMADI Rayan" userId="2693ed4d-fabb-406d-a744-69ffe8ca3f4b" providerId="ADAL" clId="{FA91606B-3B24-49DC-A24C-20479DCBCA8E}" dt="2023-11-22T10:14:19.585" v="1586" actId="108"/>
          <ac:spMkLst>
            <pc:docMk/>
            <pc:sldMk cId="194558334" sldId="2147475758"/>
            <ac:spMk id="140" creationId="{DA2BD6CD-925D-289B-8D36-A2041920F319}"/>
          </ac:spMkLst>
        </pc:spChg>
        <pc:spChg chg="mod">
          <ac:chgData name="ALHAMMADI Rayan" userId="2693ed4d-fabb-406d-a744-69ffe8ca3f4b" providerId="ADAL" clId="{FA91606B-3B24-49DC-A24C-20479DCBCA8E}" dt="2023-11-22T10:14:51.716" v="1609" actId="20577"/>
          <ac:spMkLst>
            <pc:docMk/>
            <pc:sldMk cId="194558334" sldId="2147475758"/>
            <ac:spMk id="146" creationId="{2156E143-5627-C9E5-9D16-519F26F4D757}"/>
          </ac:spMkLst>
        </pc:spChg>
        <pc:spChg chg="mod">
          <ac:chgData name="ALHAMMADI Rayan" userId="2693ed4d-fabb-406d-a744-69ffe8ca3f4b" providerId="ADAL" clId="{FA91606B-3B24-49DC-A24C-20479DCBCA8E}" dt="2023-11-22T10:15:02.208" v="1633" actId="27636"/>
          <ac:spMkLst>
            <pc:docMk/>
            <pc:sldMk cId="194558334" sldId="2147475758"/>
            <ac:spMk id="147" creationId="{6CCA1047-7E50-7154-6D7E-72A4B184FD15}"/>
          </ac:spMkLst>
        </pc:spChg>
        <pc:spChg chg="mod">
          <ac:chgData name="ALHAMMADI Rayan" userId="2693ed4d-fabb-406d-a744-69ffe8ca3f4b" providerId="ADAL" clId="{FA91606B-3B24-49DC-A24C-20479DCBCA8E}" dt="2023-11-22T10:15:13.318" v="1652" actId="20577"/>
          <ac:spMkLst>
            <pc:docMk/>
            <pc:sldMk cId="194558334" sldId="2147475758"/>
            <ac:spMk id="148" creationId="{86252565-E5A1-CF3B-C83E-9B2ABE501E37}"/>
          </ac:spMkLst>
        </pc:spChg>
        <pc:spChg chg="mod">
          <ac:chgData name="ALHAMMADI Rayan" userId="2693ed4d-fabb-406d-a744-69ffe8ca3f4b" providerId="ADAL" clId="{FA91606B-3B24-49DC-A24C-20479DCBCA8E}" dt="2023-11-22T10:15:31.595" v="1687" actId="20577"/>
          <ac:spMkLst>
            <pc:docMk/>
            <pc:sldMk cId="194558334" sldId="2147475758"/>
            <ac:spMk id="149" creationId="{81A1D960-0F71-D16F-5B45-45EF979E25C3}"/>
          </ac:spMkLst>
        </pc:spChg>
        <pc:spChg chg="mod ord">
          <ac:chgData name="ALHAMMADI Rayan" userId="2693ed4d-fabb-406d-a744-69ffe8ca3f4b" providerId="ADAL" clId="{FA91606B-3B24-49DC-A24C-20479DCBCA8E}" dt="2023-11-22T10:13:53.097" v="1581" actId="1076"/>
          <ac:spMkLst>
            <pc:docMk/>
            <pc:sldMk cId="194558334" sldId="2147475758"/>
            <ac:spMk id="150" creationId="{26AFEDC6-9038-01E0-DE3A-0DC796D4DF5C}"/>
          </ac:spMkLst>
        </pc:spChg>
        <pc:spChg chg="ord">
          <ac:chgData name="ALHAMMADI Rayan" userId="2693ed4d-fabb-406d-a744-69ffe8ca3f4b" providerId="ADAL" clId="{FA91606B-3B24-49DC-A24C-20479DCBCA8E}" dt="2023-11-22T10:10:57.356" v="1539" actId="167"/>
          <ac:spMkLst>
            <pc:docMk/>
            <pc:sldMk cId="194558334" sldId="2147475758"/>
            <ac:spMk id="151" creationId="{7C293A50-EBE1-EF82-440D-D10DB5C724E9}"/>
          </ac:spMkLst>
        </pc:spChg>
        <pc:grpChg chg="add mod">
          <ac:chgData name="ALHAMMADI Rayan" userId="2693ed4d-fabb-406d-a744-69ffe8ca3f4b" providerId="ADAL" clId="{FA91606B-3B24-49DC-A24C-20479DCBCA8E}" dt="2023-11-22T10:09:33.888" v="1526"/>
          <ac:grpSpMkLst>
            <pc:docMk/>
            <pc:sldMk cId="194558334" sldId="2147475758"/>
            <ac:grpSpMk id="4" creationId="{4B501921-3875-CCF9-F717-610189E0B734}"/>
          </ac:grpSpMkLst>
        </pc:grpChg>
        <pc:picChg chg="del mod">
          <ac:chgData name="ALHAMMADI Rayan" userId="2693ed4d-fabb-406d-a744-69ffe8ca3f4b" providerId="ADAL" clId="{FA91606B-3B24-49DC-A24C-20479DCBCA8E}" dt="2023-11-22T10:10:53.690" v="1538" actId="478"/>
          <ac:picMkLst>
            <pc:docMk/>
            <pc:sldMk cId="194558334" sldId="2147475758"/>
            <ac:picMk id="5" creationId="{F1A9D993-6B0B-005A-A2A3-B19CF858FEEA}"/>
          </ac:picMkLst>
        </pc:picChg>
        <pc:picChg chg="del mod">
          <ac:chgData name="ALHAMMADI Rayan" userId="2693ed4d-fabb-406d-a744-69ffe8ca3f4b" providerId="ADAL" clId="{FA91606B-3B24-49DC-A24C-20479DCBCA8E}" dt="2023-11-22T10:10:53.690" v="1538" actId="478"/>
          <ac:picMkLst>
            <pc:docMk/>
            <pc:sldMk cId="194558334" sldId="2147475758"/>
            <ac:picMk id="8" creationId="{2D5AC7F6-A775-B09A-29DB-209997165EAC}"/>
          </ac:picMkLst>
        </pc:picChg>
        <pc:picChg chg="del mod">
          <ac:chgData name="ALHAMMADI Rayan" userId="2693ed4d-fabb-406d-a744-69ffe8ca3f4b" providerId="ADAL" clId="{FA91606B-3B24-49DC-A24C-20479DCBCA8E}" dt="2023-11-22T10:10:53.690" v="1538" actId="478"/>
          <ac:picMkLst>
            <pc:docMk/>
            <pc:sldMk cId="194558334" sldId="2147475758"/>
            <ac:picMk id="9" creationId="{A54ACD45-4612-FBD0-C46C-6089D973EE7D}"/>
          </ac:picMkLst>
        </pc:picChg>
        <pc:picChg chg="del">
          <ac:chgData name="ALHAMMADI Rayan" userId="2693ed4d-fabb-406d-a744-69ffe8ca3f4b" providerId="ADAL" clId="{FA91606B-3B24-49DC-A24C-20479DCBCA8E}" dt="2023-11-22T10:10:53.690" v="1538" actId="478"/>
          <ac:picMkLst>
            <pc:docMk/>
            <pc:sldMk cId="194558334" sldId="2147475758"/>
            <ac:picMk id="10" creationId="{F917EB96-51B0-2D33-0328-469D98B85AC0}"/>
          </ac:picMkLst>
        </pc:picChg>
        <pc:picChg chg="del">
          <ac:chgData name="ALHAMMADI Rayan" userId="2693ed4d-fabb-406d-a744-69ffe8ca3f4b" providerId="ADAL" clId="{FA91606B-3B24-49DC-A24C-20479DCBCA8E}" dt="2023-11-22T10:10:53.690" v="1538" actId="478"/>
          <ac:picMkLst>
            <pc:docMk/>
            <pc:sldMk cId="194558334" sldId="2147475758"/>
            <ac:picMk id="11" creationId="{D77B5AB1-0ACC-885E-B252-4F57575E8699}"/>
          </ac:picMkLst>
        </pc:picChg>
        <pc:picChg chg="add mod ord">
          <ac:chgData name="ALHAMMADI Rayan" userId="2693ed4d-fabb-406d-a744-69ffe8ca3f4b" providerId="ADAL" clId="{FA91606B-3B24-49DC-A24C-20479DCBCA8E}" dt="2023-11-22T10:10:45.472" v="1536" actId="167"/>
          <ac:picMkLst>
            <pc:docMk/>
            <pc:sldMk cId="194558334" sldId="2147475758"/>
            <ac:picMk id="17" creationId="{9A20462D-A0ED-BC7F-CD3D-01791ED0C0F9}"/>
          </ac:picMkLst>
        </pc:picChg>
        <pc:picChg chg="add mod ord">
          <ac:chgData name="ALHAMMADI Rayan" userId="2693ed4d-fabb-406d-a744-69ffe8ca3f4b" providerId="ADAL" clId="{FA91606B-3B24-49DC-A24C-20479DCBCA8E}" dt="2023-11-22T10:10:45.472" v="1536" actId="167"/>
          <ac:picMkLst>
            <pc:docMk/>
            <pc:sldMk cId="194558334" sldId="2147475758"/>
            <ac:picMk id="18" creationId="{7DB74943-BD86-C0CC-A598-37E3FE236079}"/>
          </ac:picMkLst>
        </pc:picChg>
        <pc:picChg chg="add mod ord">
          <ac:chgData name="ALHAMMADI Rayan" userId="2693ed4d-fabb-406d-a744-69ffe8ca3f4b" providerId="ADAL" clId="{FA91606B-3B24-49DC-A24C-20479DCBCA8E}" dt="2023-11-22T10:10:45.472" v="1536" actId="167"/>
          <ac:picMkLst>
            <pc:docMk/>
            <pc:sldMk cId="194558334" sldId="2147475758"/>
            <ac:picMk id="19" creationId="{773FF5AD-9674-5ADD-D46A-8CFC75B1BEC9}"/>
          </ac:picMkLst>
        </pc:picChg>
        <pc:picChg chg="add mod ord">
          <ac:chgData name="ALHAMMADI Rayan" userId="2693ed4d-fabb-406d-a744-69ffe8ca3f4b" providerId="ADAL" clId="{FA91606B-3B24-49DC-A24C-20479DCBCA8E}" dt="2023-11-22T10:10:45.472" v="1536" actId="167"/>
          <ac:picMkLst>
            <pc:docMk/>
            <pc:sldMk cId="194558334" sldId="2147475758"/>
            <ac:picMk id="20" creationId="{A74427A0-562B-0A92-AEF1-55646A747193}"/>
          </ac:picMkLst>
        </pc:picChg>
        <pc:picChg chg="add mod ord">
          <ac:chgData name="ALHAMMADI Rayan" userId="2693ed4d-fabb-406d-a744-69ffe8ca3f4b" providerId="ADAL" clId="{FA91606B-3B24-49DC-A24C-20479DCBCA8E}" dt="2023-11-22T10:10:45.472" v="1536" actId="167"/>
          <ac:picMkLst>
            <pc:docMk/>
            <pc:sldMk cId="194558334" sldId="2147475758"/>
            <ac:picMk id="21" creationId="{7EE64053-9BA4-5723-CE02-7F035240ECF5}"/>
          </ac:picMkLst>
        </pc:picChg>
        <pc:cxnChg chg="mod">
          <ac:chgData name="ALHAMMADI Rayan" userId="2693ed4d-fabb-406d-a744-69ffe8ca3f4b" providerId="ADAL" clId="{FA91606B-3B24-49DC-A24C-20479DCBCA8E}" dt="2023-11-22T10:09:41.933" v="1529" actId="14100"/>
          <ac:cxnSpMkLst>
            <pc:docMk/>
            <pc:sldMk cId="194558334" sldId="2147475758"/>
            <ac:cxnSpMk id="3" creationId="{0FE30A27-D222-552C-E6EE-96B152C3249D}"/>
          </ac:cxnSpMkLst>
        </pc:cxnChg>
      </pc:sldChg>
      <pc:sldChg chg="addSp delSp modSp add mod">
        <pc:chgData name="ALHAMMADI Rayan" userId="2693ed4d-fabb-406d-a744-69ffe8ca3f4b" providerId="ADAL" clId="{FA91606B-3B24-49DC-A24C-20479DCBCA8E}" dt="2023-11-22T10:45:51.713" v="2006"/>
        <pc:sldMkLst>
          <pc:docMk/>
          <pc:sldMk cId="4055920739" sldId="2147475759"/>
        </pc:sldMkLst>
        <pc:spChg chg="mod">
          <ac:chgData name="ALHAMMADI Rayan" userId="2693ed4d-fabb-406d-a744-69ffe8ca3f4b" providerId="ADAL" clId="{FA91606B-3B24-49DC-A24C-20479DCBCA8E}" dt="2023-11-22T10:19:07.823" v="1754" actId="20577"/>
          <ac:spMkLst>
            <pc:docMk/>
            <pc:sldMk cId="4055920739" sldId="2147475759"/>
            <ac:spMk id="2" creationId="{64EB6FE1-EAE6-401C-773A-949BA478E308}"/>
          </ac:spMkLst>
        </pc:spChg>
        <pc:spChg chg="mod">
          <ac:chgData name="ALHAMMADI Rayan" userId="2693ed4d-fabb-406d-a744-69ffe8ca3f4b" providerId="ADAL" clId="{FA91606B-3B24-49DC-A24C-20479DCBCA8E}" dt="2023-11-22T10:19:10.698" v="1755" actId="20577"/>
          <ac:spMkLst>
            <pc:docMk/>
            <pc:sldMk cId="4055920739" sldId="2147475759"/>
            <ac:spMk id="3" creationId="{68F6935B-1338-EA57-D398-27821FE3E888}"/>
          </ac:spMkLst>
        </pc:spChg>
        <pc:spChg chg="mod">
          <ac:chgData name="ALHAMMADI Rayan" userId="2693ed4d-fabb-406d-a744-69ffe8ca3f4b" providerId="ADAL" clId="{FA91606B-3B24-49DC-A24C-20479DCBCA8E}" dt="2023-11-22T10:45:51.713" v="2006"/>
          <ac:spMkLst>
            <pc:docMk/>
            <pc:sldMk cId="4055920739" sldId="2147475759"/>
            <ac:spMk id="14" creationId="{70DAAF3F-5E7A-3311-7C26-1E13E05C8D4B}"/>
          </ac:spMkLst>
        </pc:spChg>
        <pc:spChg chg="mod">
          <ac:chgData name="ALHAMMADI Rayan" userId="2693ed4d-fabb-406d-a744-69ffe8ca3f4b" providerId="ADAL" clId="{FA91606B-3B24-49DC-A24C-20479DCBCA8E}" dt="2023-11-22T10:45:51.713" v="2006"/>
          <ac:spMkLst>
            <pc:docMk/>
            <pc:sldMk cId="4055920739" sldId="2147475759"/>
            <ac:spMk id="15" creationId="{EF9A2620-ECCE-D4D8-8D02-9D8DEBB5A7CF}"/>
          </ac:spMkLst>
        </pc:spChg>
        <pc:spChg chg="mod">
          <ac:chgData name="ALHAMMADI Rayan" userId="2693ed4d-fabb-406d-a744-69ffe8ca3f4b" providerId="ADAL" clId="{FA91606B-3B24-49DC-A24C-20479DCBCA8E}" dt="2023-11-22T10:45:51.713" v="2006"/>
          <ac:spMkLst>
            <pc:docMk/>
            <pc:sldMk cId="4055920739" sldId="2147475759"/>
            <ac:spMk id="16" creationId="{C7DAB938-845C-7CDF-B69A-A269C131BA99}"/>
          </ac:spMkLst>
        </pc:spChg>
        <pc:spChg chg="mod">
          <ac:chgData name="ALHAMMADI Rayan" userId="2693ed4d-fabb-406d-a744-69ffe8ca3f4b" providerId="ADAL" clId="{FA91606B-3B24-49DC-A24C-20479DCBCA8E}" dt="2023-11-22T10:45:51.713" v="2006"/>
          <ac:spMkLst>
            <pc:docMk/>
            <pc:sldMk cId="4055920739" sldId="2147475759"/>
            <ac:spMk id="17" creationId="{2878AE87-47B3-183B-557F-B544959E1CA8}"/>
          </ac:spMkLst>
        </pc:spChg>
        <pc:spChg chg="mod">
          <ac:chgData name="ALHAMMADI Rayan" userId="2693ed4d-fabb-406d-a744-69ffe8ca3f4b" providerId="ADAL" clId="{FA91606B-3B24-49DC-A24C-20479DCBCA8E}" dt="2023-11-22T10:45:51.713" v="2006"/>
          <ac:spMkLst>
            <pc:docMk/>
            <pc:sldMk cId="4055920739" sldId="2147475759"/>
            <ac:spMk id="18" creationId="{D0818178-4C52-DE4E-DDFA-8660175CBDC4}"/>
          </ac:spMkLst>
        </pc:spChg>
        <pc:grpChg chg="add mod">
          <ac:chgData name="ALHAMMADI Rayan" userId="2693ed4d-fabb-406d-a744-69ffe8ca3f4b" providerId="ADAL" clId="{FA91606B-3B24-49DC-A24C-20479DCBCA8E}" dt="2023-11-22T10:45:51.713" v="2006"/>
          <ac:grpSpMkLst>
            <pc:docMk/>
            <pc:sldMk cId="4055920739" sldId="2147475759"/>
            <ac:grpSpMk id="13" creationId="{6BC021F2-59A6-5874-1AD4-C8DF01807BD8}"/>
          </ac:grpSpMkLst>
        </pc:grpChg>
        <pc:picChg chg="del">
          <ac:chgData name="ALHAMMADI Rayan" userId="2693ed4d-fabb-406d-a744-69ffe8ca3f4b" providerId="ADAL" clId="{FA91606B-3B24-49DC-A24C-20479DCBCA8E}" dt="2023-11-22T10:19:12.065" v="1756" actId="478"/>
          <ac:picMkLst>
            <pc:docMk/>
            <pc:sldMk cId="4055920739" sldId="2147475759"/>
            <ac:picMk id="5" creationId="{1A279B92-F679-0D37-2227-9F8CCDFA8898}"/>
          </ac:picMkLst>
        </pc:picChg>
        <pc:picChg chg="add mod modCrop">
          <ac:chgData name="ALHAMMADI Rayan" userId="2693ed4d-fabb-406d-a744-69ffe8ca3f4b" providerId="ADAL" clId="{FA91606B-3B24-49DC-A24C-20479DCBCA8E}" dt="2023-11-22T10:19:54.017" v="1761" actId="732"/>
          <ac:picMkLst>
            <pc:docMk/>
            <pc:sldMk cId="4055920739" sldId="2147475759"/>
            <ac:picMk id="12" creationId="{C015BE9A-8E0E-D777-5C1D-D80E9B6EE57E}"/>
          </ac:picMkLst>
        </pc:picChg>
      </pc:sldChg>
      <pc:sldChg chg="addSp delSp modSp add mod setBg">
        <pc:chgData name="ALHAMMADI Rayan" userId="2693ed4d-fabb-406d-a744-69ffe8ca3f4b" providerId="ADAL" clId="{FA91606B-3B24-49DC-A24C-20479DCBCA8E}" dt="2023-11-22T10:37:20.010" v="1862" actId="478"/>
        <pc:sldMkLst>
          <pc:docMk/>
          <pc:sldMk cId="2636369851" sldId="2147475760"/>
        </pc:sldMkLst>
        <pc:spChg chg="add mod ord">
          <ac:chgData name="ALHAMMADI Rayan" userId="2693ed4d-fabb-406d-a744-69ffe8ca3f4b" providerId="ADAL" clId="{FA91606B-3B24-49DC-A24C-20479DCBCA8E}" dt="2023-11-22T10:36:36.944" v="1854" actId="1076"/>
          <ac:spMkLst>
            <pc:docMk/>
            <pc:sldMk cId="2636369851" sldId="2147475760"/>
            <ac:spMk id="2" creationId="{6A4C5016-955F-0805-4000-38D05D36421C}"/>
          </ac:spMkLst>
        </pc:spChg>
        <pc:spChg chg="add del mod">
          <ac:chgData name="ALHAMMADI Rayan" userId="2693ed4d-fabb-406d-a744-69ffe8ca3f4b" providerId="ADAL" clId="{FA91606B-3B24-49DC-A24C-20479DCBCA8E}" dt="2023-11-22T10:37:20.010" v="1862" actId="478"/>
          <ac:spMkLst>
            <pc:docMk/>
            <pc:sldMk cId="2636369851" sldId="2147475760"/>
            <ac:spMk id="4" creationId="{50A8EE4E-7A1B-2965-CA03-248FC200C58A}"/>
          </ac:spMkLst>
        </pc:spChg>
        <pc:spChg chg="add del mod">
          <ac:chgData name="ALHAMMADI Rayan" userId="2693ed4d-fabb-406d-a744-69ffe8ca3f4b" providerId="ADAL" clId="{FA91606B-3B24-49DC-A24C-20479DCBCA8E}" dt="2023-11-22T10:37:20.010" v="1862" actId="478"/>
          <ac:spMkLst>
            <pc:docMk/>
            <pc:sldMk cId="2636369851" sldId="2147475760"/>
            <ac:spMk id="5" creationId="{57C10094-155E-3959-9CAF-C40188371E9B}"/>
          </ac:spMkLst>
        </pc:spChg>
        <pc:spChg chg="add del mod">
          <ac:chgData name="ALHAMMADI Rayan" userId="2693ed4d-fabb-406d-a744-69ffe8ca3f4b" providerId="ADAL" clId="{FA91606B-3B24-49DC-A24C-20479DCBCA8E}" dt="2023-11-22T10:37:20.010" v="1862" actId="478"/>
          <ac:spMkLst>
            <pc:docMk/>
            <pc:sldMk cId="2636369851" sldId="2147475760"/>
            <ac:spMk id="6" creationId="{6EDC7318-F156-0E28-96EB-350BEAB8674C}"/>
          </ac:spMkLst>
        </pc:spChg>
        <pc:spChg chg="add del mod">
          <ac:chgData name="ALHAMMADI Rayan" userId="2693ed4d-fabb-406d-a744-69ffe8ca3f4b" providerId="ADAL" clId="{FA91606B-3B24-49DC-A24C-20479DCBCA8E}" dt="2023-11-22T10:37:20.010" v="1862" actId="478"/>
          <ac:spMkLst>
            <pc:docMk/>
            <pc:sldMk cId="2636369851" sldId="2147475760"/>
            <ac:spMk id="7" creationId="{66ABFDE6-4311-19F2-A4BD-770169E813D0}"/>
          </ac:spMkLst>
        </pc:spChg>
        <pc:spChg chg="del">
          <ac:chgData name="ALHAMMADI Rayan" userId="2693ed4d-fabb-406d-a744-69ffe8ca3f4b" providerId="ADAL" clId="{FA91606B-3B24-49DC-A24C-20479DCBCA8E}" dt="2023-11-22T10:35:52.070" v="1847" actId="478"/>
          <ac:spMkLst>
            <pc:docMk/>
            <pc:sldMk cId="2636369851" sldId="2147475760"/>
            <ac:spMk id="10" creationId="{ABB33EA5-6EA9-4184-78D0-FBAEEAC9CB67}"/>
          </ac:spMkLst>
        </pc:spChg>
        <pc:spChg chg="del">
          <ac:chgData name="ALHAMMADI Rayan" userId="2693ed4d-fabb-406d-a744-69ffe8ca3f4b" providerId="ADAL" clId="{FA91606B-3B24-49DC-A24C-20479DCBCA8E}" dt="2023-11-22T10:35:52.070" v="1847" actId="478"/>
          <ac:spMkLst>
            <pc:docMk/>
            <pc:sldMk cId="2636369851" sldId="2147475760"/>
            <ac:spMk id="11" creationId="{02AA1F1E-6E09-B92C-4E82-F2051A1E5A66}"/>
          </ac:spMkLst>
        </pc:spChg>
        <pc:spChg chg="del">
          <ac:chgData name="ALHAMMADI Rayan" userId="2693ed4d-fabb-406d-a744-69ffe8ca3f4b" providerId="ADAL" clId="{FA91606B-3B24-49DC-A24C-20479DCBCA8E}" dt="2023-11-22T10:35:52.070" v="1847" actId="478"/>
          <ac:spMkLst>
            <pc:docMk/>
            <pc:sldMk cId="2636369851" sldId="2147475760"/>
            <ac:spMk id="12" creationId="{20792AD5-B2E3-46CE-BB8E-D10B65E496C3}"/>
          </ac:spMkLst>
        </pc:spChg>
        <pc:spChg chg="del">
          <ac:chgData name="ALHAMMADI Rayan" userId="2693ed4d-fabb-406d-a744-69ffe8ca3f4b" providerId="ADAL" clId="{FA91606B-3B24-49DC-A24C-20479DCBCA8E}" dt="2023-11-22T10:35:52.070" v="1847" actId="478"/>
          <ac:spMkLst>
            <pc:docMk/>
            <pc:sldMk cId="2636369851" sldId="2147475760"/>
            <ac:spMk id="13" creationId="{D0C07922-F75C-5DE5-34A8-DE85A526D103}"/>
          </ac:spMkLst>
        </pc:spChg>
        <pc:spChg chg="del">
          <ac:chgData name="ALHAMMADI Rayan" userId="2693ed4d-fabb-406d-a744-69ffe8ca3f4b" providerId="ADAL" clId="{FA91606B-3B24-49DC-A24C-20479DCBCA8E}" dt="2023-11-22T10:35:52.070" v="1847" actId="478"/>
          <ac:spMkLst>
            <pc:docMk/>
            <pc:sldMk cId="2636369851" sldId="2147475760"/>
            <ac:spMk id="14" creationId="{BA9888AA-B206-B2D0-FFE5-62D666F1321A}"/>
          </ac:spMkLst>
        </pc:spChg>
        <pc:spChg chg="del">
          <ac:chgData name="ALHAMMADI Rayan" userId="2693ed4d-fabb-406d-a744-69ffe8ca3f4b" providerId="ADAL" clId="{FA91606B-3B24-49DC-A24C-20479DCBCA8E}" dt="2023-11-22T10:35:52.070" v="1847" actId="478"/>
          <ac:spMkLst>
            <pc:docMk/>
            <pc:sldMk cId="2636369851" sldId="2147475760"/>
            <ac:spMk id="15" creationId="{A87EA1AF-A066-1DD4-E718-7D76C5FC4546}"/>
          </ac:spMkLst>
        </pc:spChg>
        <pc:spChg chg="add del mod">
          <ac:chgData name="ALHAMMADI Rayan" userId="2693ed4d-fabb-406d-a744-69ffe8ca3f4b" providerId="ADAL" clId="{FA91606B-3B24-49DC-A24C-20479DCBCA8E}" dt="2023-11-22T10:37:20.010" v="1862" actId="478"/>
          <ac:spMkLst>
            <pc:docMk/>
            <pc:sldMk cId="2636369851" sldId="2147475760"/>
            <ac:spMk id="19" creationId="{7829BB6B-093E-4C7A-38DF-F472F8EFF5C7}"/>
          </ac:spMkLst>
        </pc:spChg>
        <pc:spChg chg="add del mod">
          <ac:chgData name="ALHAMMADI Rayan" userId="2693ed4d-fabb-406d-a744-69ffe8ca3f4b" providerId="ADAL" clId="{FA91606B-3B24-49DC-A24C-20479DCBCA8E}" dt="2023-11-22T10:37:20.010" v="1862" actId="478"/>
          <ac:spMkLst>
            <pc:docMk/>
            <pc:sldMk cId="2636369851" sldId="2147475760"/>
            <ac:spMk id="20" creationId="{8CBDD645-1D26-3294-0BE5-C57F2B3A77C5}"/>
          </ac:spMkLst>
        </pc:spChg>
        <pc:spChg chg="add del mod">
          <ac:chgData name="ALHAMMADI Rayan" userId="2693ed4d-fabb-406d-a744-69ffe8ca3f4b" providerId="ADAL" clId="{FA91606B-3B24-49DC-A24C-20479DCBCA8E}" dt="2023-11-22T10:37:20.010" v="1862" actId="478"/>
          <ac:spMkLst>
            <pc:docMk/>
            <pc:sldMk cId="2636369851" sldId="2147475760"/>
            <ac:spMk id="21" creationId="{81B7162A-BB0E-80E6-BF72-B4D91A6DF445}"/>
          </ac:spMkLst>
        </pc:spChg>
        <pc:spChg chg="mod">
          <ac:chgData name="ALHAMMADI Rayan" userId="2693ed4d-fabb-406d-a744-69ffe8ca3f4b" providerId="ADAL" clId="{FA91606B-3B24-49DC-A24C-20479DCBCA8E}" dt="2023-11-22T10:35:59.625" v="1848"/>
          <ac:spMkLst>
            <pc:docMk/>
            <pc:sldMk cId="2636369851" sldId="2147475760"/>
            <ac:spMk id="23" creationId="{560CF37A-5D20-EC65-FB81-0D5BCDF68A52}"/>
          </ac:spMkLst>
        </pc:spChg>
        <pc:spChg chg="mod">
          <ac:chgData name="ALHAMMADI Rayan" userId="2693ed4d-fabb-406d-a744-69ffe8ca3f4b" providerId="ADAL" clId="{FA91606B-3B24-49DC-A24C-20479DCBCA8E}" dt="2023-11-22T10:35:59.625" v="1848"/>
          <ac:spMkLst>
            <pc:docMk/>
            <pc:sldMk cId="2636369851" sldId="2147475760"/>
            <ac:spMk id="24" creationId="{E3A33CE8-D154-E39C-B5B8-C1CDC2105971}"/>
          </ac:spMkLst>
        </pc:spChg>
        <pc:spChg chg="mod">
          <ac:chgData name="ALHAMMADI Rayan" userId="2693ed4d-fabb-406d-a744-69ffe8ca3f4b" providerId="ADAL" clId="{FA91606B-3B24-49DC-A24C-20479DCBCA8E}" dt="2023-11-22T10:35:59.625" v="1848"/>
          <ac:spMkLst>
            <pc:docMk/>
            <pc:sldMk cId="2636369851" sldId="2147475760"/>
            <ac:spMk id="25" creationId="{10FEBBA0-7DDF-C2BE-FC9F-AA59D51EC19D}"/>
          </ac:spMkLst>
        </pc:spChg>
        <pc:spChg chg="mod">
          <ac:chgData name="ALHAMMADI Rayan" userId="2693ed4d-fabb-406d-a744-69ffe8ca3f4b" providerId="ADAL" clId="{FA91606B-3B24-49DC-A24C-20479DCBCA8E}" dt="2023-11-22T10:35:59.625" v="1848"/>
          <ac:spMkLst>
            <pc:docMk/>
            <pc:sldMk cId="2636369851" sldId="2147475760"/>
            <ac:spMk id="26" creationId="{18253216-C85A-2DBA-3FCF-2ECA4DBD9719}"/>
          </ac:spMkLst>
        </pc:spChg>
        <pc:spChg chg="mod">
          <ac:chgData name="ALHAMMADI Rayan" userId="2693ed4d-fabb-406d-a744-69ffe8ca3f4b" providerId="ADAL" clId="{FA91606B-3B24-49DC-A24C-20479DCBCA8E}" dt="2023-11-22T10:35:59.625" v="1848"/>
          <ac:spMkLst>
            <pc:docMk/>
            <pc:sldMk cId="2636369851" sldId="2147475760"/>
            <ac:spMk id="27" creationId="{A122D518-63C9-688E-61E7-546A51D6A1B0}"/>
          </ac:spMkLst>
        </pc:spChg>
        <pc:spChg chg="mod">
          <ac:chgData name="ALHAMMADI Rayan" userId="2693ed4d-fabb-406d-a744-69ffe8ca3f4b" providerId="ADAL" clId="{FA91606B-3B24-49DC-A24C-20479DCBCA8E}" dt="2023-11-22T10:35:59.625" v="1848"/>
          <ac:spMkLst>
            <pc:docMk/>
            <pc:sldMk cId="2636369851" sldId="2147475760"/>
            <ac:spMk id="28" creationId="{D4F0B243-1051-9AEA-FDE9-32EC8A251041}"/>
          </ac:spMkLst>
        </pc:spChg>
        <pc:spChg chg="mod">
          <ac:chgData name="ALHAMMADI Rayan" userId="2693ed4d-fabb-406d-a744-69ffe8ca3f4b" providerId="ADAL" clId="{FA91606B-3B24-49DC-A24C-20479DCBCA8E}" dt="2023-11-22T10:35:59.625" v="1848"/>
          <ac:spMkLst>
            <pc:docMk/>
            <pc:sldMk cId="2636369851" sldId="2147475760"/>
            <ac:spMk id="29" creationId="{EA245E42-CD04-1C7E-90E9-216188A71E90}"/>
          </ac:spMkLst>
        </pc:spChg>
        <pc:spChg chg="mod">
          <ac:chgData name="ALHAMMADI Rayan" userId="2693ed4d-fabb-406d-a744-69ffe8ca3f4b" providerId="ADAL" clId="{FA91606B-3B24-49DC-A24C-20479DCBCA8E}" dt="2023-11-22T10:35:59.625" v="1848"/>
          <ac:spMkLst>
            <pc:docMk/>
            <pc:sldMk cId="2636369851" sldId="2147475760"/>
            <ac:spMk id="30" creationId="{65980189-B4AE-507F-DAC3-95B58D304FDE}"/>
          </ac:spMkLst>
        </pc:spChg>
        <pc:spChg chg="mod">
          <ac:chgData name="ALHAMMADI Rayan" userId="2693ed4d-fabb-406d-a744-69ffe8ca3f4b" providerId="ADAL" clId="{FA91606B-3B24-49DC-A24C-20479DCBCA8E}" dt="2023-11-22T10:35:59.625" v="1848"/>
          <ac:spMkLst>
            <pc:docMk/>
            <pc:sldMk cId="2636369851" sldId="2147475760"/>
            <ac:spMk id="31" creationId="{E6698374-DCE6-6ECC-A4FF-8614B6BFF295}"/>
          </ac:spMkLst>
        </pc:spChg>
        <pc:spChg chg="mod">
          <ac:chgData name="ALHAMMADI Rayan" userId="2693ed4d-fabb-406d-a744-69ffe8ca3f4b" providerId="ADAL" clId="{FA91606B-3B24-49DC-A24C-20479DCBCA8E}" dt="2023-11-22T10:35:59.625" v="1848"/>
          <ac:spMkLst>
            <pc:docMk/>
            <pc:sldMk cId="2636369851" sldId="2147475760"/>
            <ac:spMk id="64" creationId="{EE5582BE-17B8-ED70-44FC-1DD3E85E05B7}"/>
          </ac:spMkLst>
        </pc:spChg>
        <pc:spChg chg="mod">
          <ac:chgData name="ALHAMMADI Rayan" userId="2693ed4d-fabb-406d-a744-69ffe8ca3f4b" providerId="ADAL" clId="{FA91606B-3B24-49DC-A24C-20479DCBCA8E}" dt="2023-11-22T10:35:59.625" v="1848"/>
          <ac:spMkLst>
            <pc:docMk/>
            <pc:sldMk cId="2636369851" sldId="2147475760"/>
            <ac:spMk id="65" creationId="{96B0CE1F-F686-6414-D649-C74611155F6F}"/>
          </ac:spMkLst>
        </pc:spChg>
        <pc:spChg chg="del">
          <ac:chgData name="ALHAMMADI Rayan" userId="2693ed4d-fabb-406d-a744-69ffe8ca3f4b" providerId="ADAL" clId="{FA91606B-3B24-49DC-A24C-20479DCBCA8E}" dt="2023-11-22T10:36:09.319" v="1849" actId="478"/>
          <ac:spMkLst>
            <pc:docMk/>
            <pc:sldMk cId="2636369851" sldId="2147475760"/>
            <ac:spMk id="67" creationId="{A3A7A2B8-A280-7193-4D3F-7C6720A2D813}"/>
          </ac:spMkLst>
        </pc:spChg>
        <pc:spChg chg="del">
          <ac:chgData name="ALHAMMADI Rayan" userId="2693ed4d-fabb-406d-a744-69ffe8ca3f4b" providerId="ADAL" clId="{FA91606B-3B24-49DC-A24C-20479DCBCA8E}" dt="2023-11-22T10:35:52.070" v="1847" actId="478"/>
          <ac:spMkLst>
            <pc:docMk/>
            <pc:sldMk cId="2636369851" sldId="2147475760"/>
            <ac:spMk id="68" creationId="{57533FF4-26C8-F072-2458-B91CD3988644}"/>
          </ac:spMkLst>
        </pc:spChg>
        <pc:spChg chg="del">
          <ac:chgData name="ALHAMMADI Rayan" userId="2693ed4d-fabb-406d-a744-69ffe8ca3f4b" providerId="ADAL" clId="{FA91606B-3B24-49DC-A24C-20479DCBCA8E}" dt="2023-11-22T10:36:19.274" v="1851" actId="478"/>
          <ac:spMkLst>
            <pc:docMk/>
            <pc:sldMk cId="2636369851" sldId="2147475760"/>
            <ac:spMk id="69" creationId="{FBD59164-4062-B4C7-A27B-4A745E1EC5C9}"/>
          </ac:spMkLst>
        </pc:spChg>
        <pc:spChg chg="del">
          <ac:chgData name="ALHAMMADI Rayan" userId="2693ed4d-fabb-406d-a744-69ffe8ca3f4b" providerId="ADAL" clId="{FA91606B-3B24-49DC-A24C-20479DCBCA8E}" dt="2023-11-22T10:36:31.362" v="1853" actId="478"/>
          <ac:spMkLst>
            <pc:docMk/>
            <pc:sldMk cId="2636369851" sldId="2147475760"/>
            <ac:spMk id="70" creationId="{02748567-EBD0-8E68-5822-433FE020C0F0}"/>
          </ac:spMkLst>
        </pc:spChg>
        <pc:spChg chg="del">
          <ac:chgData name="ALHAMMADI Rayan" userId="2693ed4d-fabb-406d-a744-69ffe8ca3f4b" providerId="ADAL" clId="{FA91606B-3B24-49DC-A24C-20479DCBCA8E}" dt="2023-11-22T10:35:52.070" v="1847" actId="478"/>
          <ac:spMkLst>
            <pc:docMk/>
            <pc:sldMk cId="2636369851" sldId="2147475760"/>
            <ac:spMk id="72" creationId="{818F672A-1EBE-FB5D-BFBA-55609E1FC849}"/>
          </ac:spMkLst>
        </pc:spChg>
        <pc:spChg chg="del">
          <ac:chgData name="ALHAMMADI Rayan" userId="2693ed4d-fabb-406d-a744-69ffe8ca3f4b" providerId="ADAL" clId="{FA91606B-3B24-49DC-A24C-20479DCBCA8E}" dt="2023-11-22T10:35:52.070" v="1847" actId="478"/>
          <ac:spMkLst>
            <pc:docMk/>
            <pc:sldMk cId="2636369851" sldId="2147475760"/>
            <ac:spMk id="73" creationId="{51C9BA5A-228E-CDD9-4CED-3145AFB1B377}"/>
          </ac:spMkLst>
        </pc:spChg>
        <pc:spChg chg="add del mod">
          <ac:chgData name="ALHAMMADI Rayan" userId="2693ed4d-fabb-406d-a744-69ffe8ca3f4b" providerId="ADAL" clId="{FA91606B-3B24-49DC-A24C-20479DCBCA8E}" dt="2023-11-22T10:37:20.010" v="1862" actId="478"/>
          <ac:spMkLst>
            <pc:docMk/>
            <pc:sldMk cId="2636369851" sldId="2147475760"/>
            <ac:spMk id="74" creationId="{3067376D-EE0D-07E2-95BB-BC6EF588D11C}"/>
          </ac:spMkLst>
        </pc:spChg>
        <pc:spChg chg="add del mod">
          <ac:chgData name="ALHAMMADI Rayan" userId="2693ed4d-fabb-406d-a744-69ffe8ca3f4b" providerId="ADAL" clId="{FA91606B-3B24-49DC-A24C-20479DCBCA8E}" dt="2023-11-22T10:37:20.010" v="1862" actId="478"/>
          <ac:spMkLst>
            <pc:docMk/>
            <pc:sldMk cId="2636369851" sldId="2147475760"/>
            <ac:spMk id="75" creationId="{5103F3EE-1093-75EE-C4C8-29371BA0E553}"/>
          </ac:spMkLst>
        </pc:spChg>
        <pc:spChg chg="mod">
          <ac:chgData name="ALHAMMADI Rayan" userId="2693ed4d-fabb-406d-a744-69ffe8ca3f4b" providerId="ADAL" clId="{FA91606B-3B24-49DC-A24C-20479DCBCA8E}" dt="2023-11-22T10:35:59.625" v="1848"/>
          <ac:spMkLst>
            <pc:docMk/>
            <pc:sldMk cId="2636369851" sldId="2147475760"/>
            <ac:spMk id="79" creationId="{0760395B-2EB3-D2DE-72D2-CF462AD4FFEC}"/>
          </ac:spMkLst>
        </pc:spChg>
        <pc:spChg chg="del">
          <ac:chgData name="ALHAMMADI Rayan" userId="2693ed4d-fabb-406d-a744-69ffe8ca3f4b" providerId="ADAL" clId="{FA91606B-3B24-49DC-A24C-20479DCBCA8E}" dt="2023-11-22T10:35:52.070" v="1847" actId="478"/>
          <ac:spMkLst>
            <pc:docMk/>
            <pc:sldMk cId="2636369851" sldId="2147475760"/>
            <ac:spMk id="80" creationId="{4301A2AC-D89D-FAC8-2F8E-4E8044F7160F}"/>
          </ac:spMkLst>
        </pc:spChg>
        <pc:spChg chg="del">
          <ac:chgData name="ALHAMMADI Rayan" userId="2693ed4d-fabb-406d-a744-69ffe8ca3f4b" providerId="ADAL" clId="{FA91606B-3B24-49DC-A24C-20479DCBCA8E}" dt="2023-11-22T10:35:52.070" v="1847" actId="478"/>
          <ac:spMkLst>
            <pc:docMk/>
            <pc:sldMk cId="2636369851" sldId="2147475760"/>
            <ac:spMk id="83" creationId="{533FB07F-C850-A80A-B7E7-5834B536C637}"/>
          </ac:spMkLst>
        </pc:spChg>
        <pc:spChg chg="del">
          <ac:chgData name="ALHAMMADI Rayan" userId="2693ed4d-fabb-406d-a744-69ffe8ca3f4b" providerId="ADAL" clId="{FA91606B-3B24-49DC-A24C-20479DCBCA8E}" dt="2023-11-22T10:35:52.070" v="1847" actId="478"/>
          <ac:spMkLst>
            <pc:docMk/>
            <pc:sldMk cId="2636369851" sldId="2147475760"/>
            <ac:spMk id="84" creationId="{4D3FE127-E896-F1D2-47C0-6F953ADE7701}"/>
          </ac:spMkLst>
        </pc:spChg>
        <pc:spChg chg="del">
          <ac:chgData name="ALHAMMADI Rayan" userId="2693ed4d-fabb-406d-a744-69ffe8ca3f4b" providerId="ADAL" clId="{FA91606B-3B24-49DC-A24C-20479DCBCA8E}" dt="2023-11-22T10:35:52.070" v="1847" actId="478"/>
          <ac:spMkLst>
            <pc:docMk/>
            <pc:sldMk cId="2636369851" sldId="2147475760"/>
            <ac:spMk id="85" creationId="{6A54C448-A7E5-9151-D3DD-686F3992C8CF}"/>
          </ac:spMkLst>
        </pc:spChg>
        <pc:spChg chg="del">
          <ac:chgData name="ALHAMMADI Rayan" userId="2693ed4d-fabb-406d-a744-69ffe8ca3f4b" providerId="ADAL" clId="{FA91606B-3B24-49DC-A24C-20479DCBCA8E}" dt="2023-11-22T10:35:52.070" v="1847" actId="478"/>
          <ac:spMkLst>
            <pc:docMk/>
            <pc:sldMk cId="2636369851" sldId="2147475760"/>
            <ac:spMk id="86" creationId="{5975012E-0D5E-F3C3-31C7-971745B3E8D9}"/>
          </ac:spMkLst>
        </pc:spChg>
        <pc:spChg chg="del">
          <ac:chgData name="ALHAMMADI Rayan" userId="2693ed4d-fabb-406d-a744-69ffe8ca3f4b" providerId="ADAL" clId="{FA91606B-3B24-49DC-A24C-20479DCBCA8E}" dt="2023-11-22T10:35:52.070" v="1847" actId="478"/>
          <ac:spMkLst>
            <pc:docMk/>
            <pc:sldMk cId="2636369851" sldId="2147475760"/>
            <ac:spMk id="100" creationId="{BB9D82C8-71D7-57F5-458E-ACF4D0E3D483}"/>
          </ac:spMkLst>
        </pc:spChg>
        <pc:spChg chg="del">
          <ac:chgData name="ALHAMMADI Rayan" userId="2693ed4d-fabb-406d-a744-69ffe8ca3f4b" providerId="ADAL" clId="{FA91606B-3B24-49DC-A24C-20479DCBCA8E}" dt="2023-11-22T10:35:52.070" v="1847" actId="478"/>
          <ac:spMkLst>
            <pc:docMk/>
            <pc:sldMk cId="2636369851" sldId="2147475760"/>
            <ac:spMk id="101" creationId="{F79F0FA2-C9A2-8D69-8585-1520D7482271}"/>
          </ac:spMkLst>
        </pc:spChg>
        <pc:spChg chg="del">
          <ac:chgData name="ALHAMMADI Rayan" userId="2693ed4d-fabb-406d-a744-69ffe8ca3f4b" providerId="ADAL" clId="{FA91606B-3B24-49DC-A24C-20479DCBCA8E}" dt="2023-11-22T10:35:52.070" v="1847" actId="478"/>
          <ac:spMkLst>
            <pc:docMk/>
            <pc:sldMk cId="2636369851" sldId="2147475760"/>
            <ac:spMk id="113" creationId="{9E3FD453-DCF2-A6F2-EB67-5010C5178AA8}"/>
          </ac:spMkLst>
        </pc:spChg>
        <pc:spChg chg="del">
          <ac:chgData name="ALHAMMADI Rayan" userId="2693ed4d-fabb-406d-a744-69ffe8ca3f4b" providerId="ADAL" clId="{FA91606B-3B24-49DC-A24C-20479DCBCA8E}" dt="2023-11-22T10:35:52.070" v="1847" actId="478"/>
          <ac:spMkLst>
            <pc:docMk/>
            <pc:sldMk cId="2636369851" sldId="2147475760"/>
            <ac:spMk id="114" creationId="{731F4398-BBF8-9F2D-980F-C2C0EF19B020}"/>
          </ac:spMkLst>
        </pc:spChg>
        <pc:spChg chg="mod">
          <ac:chgData name="ALHAMMADI Rayan" userId="2693ed4d-fabb-406d-a744-69ffe8ca3f4b" providerId="ADAL" clId="{FA91606B-3B24-49DC-A24C-20479DCBCA8E}" dt="2023-11-22T10:37:11.605" v="1860"/>
          <ac:spMkLst>
            <pc:docMk/>
            <pc:sldMk cId="2636369851" sldId="2147475760"/>
            <ac:spMk id="115" creationId="{DF6CA61C-64B2-0219-2881-20CC189A649A}"/>
          </ac:spMkLst>
        </pc:spChg>
        <pc:spChg chg="del">
          <ac:chgData name="ALHAMMADI Rayan" userId="2693ed4d-fabb-406d-a744-69ffe8ca3f4b" providerId="ADAL" clId="{FA91606B-3B24-49DC-A24C-20479DCBCA8E}" dt="2023-11-22T10:35:52.070" v="1847" actId="478"/>
          <ac:spMkLst>
            <pc:docMk/>
            <pc:sldMk cId="2636369851" sldId="2147475760"/>
            <ac:spMk id="116" creationId="{1EC3B433-A97F-B382-0B54-E2C56DD456C2}"/>
          </ac:spMkLst>
        </pc:spChg>
        <pc:spChg chg="del">
          <ac:chgData name="ALHAMMADI Rayan" userId="2693ed4d-fabb-406d-a744-69ffe8ca3f4b" providerId="ADAL" clId="{FA91606B-3B24-49DC-A24C-20479DCBCA8E}" dt="2023-11-22T10:35:52.070" v="1847" actId="478"/>
          <ac:spMkLst>
            <pc:docMk/>
            <pc:sldMk cId="2636369851" sldId="2147475760"/>
            <ac:spMk id="117" creationId="{A9C33E7D-9009-C116-D778-BD7E11414C18}"/>
          </ac:spMkLst>
        </pc:spChg>
        <pc:spChg chg="del">
          <ac:chgData name="ALHAMMADI Rayan" userId="2693ed4d-fabb-406d-a744-69ffe8ca3f4b" providerId="ADAL" clId="{FA91606B-3B24-49DC-A24C-20479DCBCA8E}" dt="2023-11-22T10:35:52.070" v="1847" actId="478"/>
          <ac:spMkLst>
            <pc:docMk/>
            <pc:sldMk cId="2636369851" sldId="2147475760"/>
            <ac:spMk id="119" creationId="{FF91C4FA-0195-92F5-28AB-4B7DF975C793}"/>
          </ac:spMkLst>
        </pc:spChg>
        <pc:spChg chg="del">
          <ac:chgData name="ALHAMMADI Rayan" userId="2693ed4d-fabb-406d-a744-69ffe8ca3f4b" providerId="ADAL" clId="{FA91606B-3B24-49DC-A24C-20479DCBCA8E}" dt="2023-11-22T10:35:52.070" v="1847" actId="478"/>
          <ac:spMkLst>
            <pc:docMk/>
            <pc:sldMk cId="2636369851" sldId="2147475760"/>
            <ac:spMk id="120" creationId="{3287C769-84A3-1EAC-2CD1-452071770A88}"/>
          </ac:spMkLst>
        </pc:spChg>
        <pc:spChg chg="del">
          <ac:chgData name="ALHAMMADI Rayan" userId="2693ed4d-fabb-406d-a744-69ffe8ca3f4b" providerId="ADAL" clId="{FA91606B-3B24-49DC-A24C-20479DCBCA8E}" dt="2023-11-22T10:35:52.070" v="1847" actId="478"/>
          <ac:spMkLst>
            <pc:docMk/>
            <pc:sldMk cId="2636369851" sldId="2147475760"/>
            <ac:spMk id="121" creationId="{349E960E-CC82-A84C-06A9-4EBD95085BAB}"/>
          </ac:spMkLst>
        </pc:spChg>
        <pc:spChg chg="del">
          <ac:chgData name="ALHAMMADI Rayan" userId="2693ed4d-fabb-406d-a744-69ffe8ca3f4b" providerId="ADAL" clId="{FA91606B-3B24-49DC-A24C-20479DCBCA8E}" dt="2023-11-22T10:35:52.070" v="1847" actId="478"/>
          <ac:spMkLst>
            <pc:docMk/>
            <pc:sldMk cId="2636369851" sldId="2147475760"/>
            <ac:spMk id="122" creationId="{E0CBFF4C-74FC-8FBD-54CC-D4DA1274B926}"/>
          </ac:spMkLst>
        </pc:spChg>
        <pc:spChg chg="del">
          <ac:chgData name="ALHAMMADI Rayan" userId="2693ed4d-fabb-406d-a744-69ffe8ca3f4b" providerId="ADAL" clId="{FA91606B-3B24-49DC-A24C-20479DCBCA8E}" dt="2023-11-22T10:35:52.070" v="1847" actId="478"/>
          <ac:spMkLst>
            <pc:docMk/>
            <pc:sldMk cId="2636369851" sldId="2147475760"/>
            <ac:spMk id="123" creationId="{56FCCD13-778B-C6CE-B77A-5488D22CA1B5}"/>
          </ac:spMkLst>
        </pc:spChg>
        <pc:spChg chg="del">
          <ac:chgData name="ALHAMMADI Rayan" userId="2693ed4d-fabb-406d-a744-69ffe8ca3f4b" providerId="ADAL" clId="{FA91606B-3B24-49DC-A24C-20479DCBCA8E}" dt="2023-11-22T10:35:52.070" v="1847" actId="478"/>
          <ac:spMkLst>
            <pc:docMk/>
            <pc:sldMk cId="2636369851" sldId="2147475760"/>
            <ac:spMk id="124" creationId="{3E6BB4DD-0BF9-C722-99B4-1AB174FD5E22}"/>
          </ac:spMkLst>
        </pc:spChg>
        <pc:spChg chg="del">
          <ac:chgData name="ALHAMMADI Rayan" userId="2693ed4d-fabb-406d-a744-69ffe8ca3f4b" providerId="ADAL" clId="{FA91606B-3B24-49DC-A24C-20479DCBCA8E}" dt="2023-11-22T10:35:52.070" v="1847" actId="478"/>
          <ac:spMkLst>
            <pc:docMk/>
            <pc:sldMk cId="2636369851" sldId="2147475760"/>
            <ac:spMk id="125" creationId="{69C213E2-A942-57F5-E795-77E08B957C7A}"/>
          </ac:spMkLst>
        </pc:spChg>
        <pc:spChg chg="del">
          <ac:chgData name="ALHAMMADI Rayan" userId="2693ed4d-fabb-406d-a744-69ffe8ca3f4b" providerId="ADAL" clId="{FA91606B-3B24-49DC-A24C-20479DCBCA8E}" dt="2023-11-22T10:35:52.070" v="1847" actId="478"/>
          <ac:spMkLst>
            <pc:docMk/>
            <pc:sldMk cId="2636369851" sldId="2147475760"/>
            <ac:spMk id="126" creationId="{72B618E3-7B4D-4FCE-FF4B-2168D5022623}"/>
          </ac:spMkLst>
        </pc:spChg>
        <pc:spChg chg="mod">
          <ac:chgData name="ALHAMMADI Rayan" userId="2693ed4d-fabb-406d-a744-69ffe8ca3f4b" providerId="ADAL" clId="{FA91606B-3B24-49DC-A24C-20479DCBCA8E}" dt="2023-11-22T10:35:59.625" v="1848"/>
          <ac:spMkLst>
            <pc:docMk/>
            <pc:sldMk cId="2636369851" sldId="2147475760"/>
            <ac:spMk id="127" creationId="{0CCE8A2E-63B9-4375-4270-57818B47B982}"/>
          </ac:spMkLst>
        </pc:spChg>
        <pc:spChg chg="mod">
          <ac:chgData name="ALHAMMADI Rayan" userId="2693ed4d-fabb-406d-a744-69ffe8ca3f4b" providerId="ADAL" clId="{FA91606B-3B24-49DC-A24C-20479DCBCA8E}" dt="2023-11-22T10:35:59.625" v="1848"/>
          <ac:spMkLst>
            <pc:docMk/>
            <pc:sldMk cId="2636369851" sldId="2147475760"/>
            <ac:spMk id="129" creationId="{8BD25331-F1B6-D438-DD1A-7D8AC68E3D98}"/>
          </ac:spMkLst>
        </pc:spChg>
        <pc:spChg chg="mod">
          <ac:chgData name="ALHAMMADI Rayan" userId="2693ed4d-fabb-406d-a744-69ffe8ca3f4b" providerId="ADAL" clId="{FA91606B-3B24-49DC-A24C-20479DCBCA8E}" dt="2023-11-22T10:35:59.625" v="1848"/>
          <ac:spMkLst>
            <pc:docMk/>
            <pc:sldMk cId="2636369851" sldId="2147475760"/>
            <ac:spMk id="131" creationId="{8D86F7A4-09D0-C487-AEBF-0D18E1BB2AF6}"/>
          </ac:spMkLst>
        </pc:spChg>
        <pc:spChg chg="add del mod">
          <ac:chgData name="ALHAMMADI Rayan" userId="2693ed4d-fabb-406d-a744-69ffe8ca3f4b" providerId="ADAL" clId="{FA91606B-3B24-49DC-A24C-20479DCBCA8E}" dt="2023-11-22T10:37:20.010" v="1862" actId="478"/>
          <ac:spMkLst>
            <pc:docMk/>
            <pc:sldMk cId="2636369851" sldId="2147475760"/>
            <ac:spMk id="133" creationId="{77FA7473-2CFC-5831-1560-5EE0EB0E758F}"/>
          </ac:spMkLst>
        </pc:spChg>
        <pc:spChg chg="add del mod">
          <ac:chgData name="ALHAMMADI Rayan" userId="2693ed4d-fabb-406d-a744-69ffe8ca3f4b" providerId="ADAL" clId="{FA91606B-3B24-49DC-A24C-20479DCBCA8E}" dt="2023-11-22T10:37:20.010" v="1862" actId="478"/>
          <ac:spMkLst>
            <pc:docMk/>
            <pc:sldMk cId="2636369851" sldId="2147475760"/>
            <ac:spMk id="134" creationId="{1601A078-3085-8056-B029-114EE56BF1B9}"/>
          </ac:spMkLst>
        </pc:spChg>
        <pc:spChg chg="mod">
          <ac:chgData name="ALHAMMADI Rayan" userId="2693ed4d-fabb-406d-a744-69ffe8ca3f4b" providerId="ADAL" clId="{FA91606B-3B24-49DC-A24C-20479DCBCA8E}" dt="2023-11-22T10:35:59.625" v="1848"/>
          <ac:spMkLst>
            <pc:docMk/>
            <pc:sldMk cId="2636369851" sldId="2147475760"/>
            <ac:spMk id="138" creationId="{7BEE0B81-9EF6-E0F9-549A-3FEDFE9EE60E}"/>
          </ac:spMkLst>
        </pc:spChg>
        <pc:spChg chg="mod">
          <ac:chgData name="ALHAMMADI Rayan" userId="2693ed4d-fabb-406d-a744-69ffe8ca3f4b" providerId="ADAL" clId="{FA91606B-3B24-49DC-A24C-20479DCBCA8E}" dt="2023-11-22T10:35:59.625" v="1848"/>
          <ac:spMkLst>
            <pc:docMk/>
            <pc:sldMk cId="2636369851" sldId="2147475760"/>
            <ac:spMk id="139" creationId="{7AF55536-F5B9-7564-80DC-E3D6CA8B0CB8}"/>
          </ac:spMkLst>
        </pc:spChg>
        <pc:spChg chg="mod">
          <ac:chgData name="ALHAMMADI Rayan" userId="2693ed4d-fabb-406d-a744-69ffe8ca3f4b" providerId="ADAL" clId="{FA91606B-3B24-49DC-A24C-20479DCBCA8E}" dt="2023-11-22T10:35:59.625" v="1848"/>
          <ac:spMkLst>
            <pc:docMk/>
            <pc:sldMk cId="2636369851" sldId="2147475760"/>
            <ac:spMk id="141" creationId="{58CF0594-111C-DFC4-8E19-9684E45A3A32}"/>
          </ac:spMkLst>
        </pc:spChg>
        <pc:spChg chg="mod">
          <ac:chgData name="ALHAMMADI Rayan" userId="2693ed4d-fabb-406d-a744-69ffe8ca3f4b" providerId="ADAL" clId="{FA91606B-3B24-49DC-A24C-20479DCBCA8E}" dt="2023-11-22T10:35:59.625" v="1848"/>
          <ac:spMkLst>
            <pc:docMk/>
            <pc:sldMk cId="2636369851" sldId="2147475760"/>
            <ac:spMk id="142" creationId="{8E80D460-DB5E-FCCA-D9D9-FB4C93CE77C1}"/>
          </ac:spMkLst>
        </pc:spChg>
        <pc:spChg chg="add del mod">
          <ac:chgData name="ALHAMMADI Rayan" userId="2693ed4d-fabb-406d-a744-69ffe8ca3f4b" providerId="ADAL" clId="{FA91606B-3B24-49DC-A24C-20479DCBCA8E}" dt="2023-11-22T10:37:20.010" v="1862" actId="478"/>
          <ac:spMkLst>
            <pc:docMk/>
            <pc:sldMk cId="2636369851" sldId="2147475760"/>
            <ac:spMk id="143" creationId="{E8E73A8D-0DA2-9CC1-577B-AA3FD0E78685}"/>
          </ac:spMkLst>
        </pc:spChg>
        <pc:spChg chg="add del mod">
          <ac:chgData name="ALHAMMADI Rayan" userId="2693ed4d-fabb-406d-a744-69ffe8ca3f4b" providerId="ADAL" clId="{FA91606B-3B24-49DC-A24C-20479DCBCA8E}" dt="2023-11-22T10:37:20.010" v="1862" actId="478"/>
          <ac:spMkLst>
            <pc:docMk/>
            <pc:sldMk cId="2636369851" sldId="2147475760"/>
            <ac:spMk id="144" creationId="{7BF69205-89B2-CD6D-E0EA-BB15A209369B}"/>
          </ac:spMkLst>
        </pc:spChg>
        <pc:spChg chg="add del mod">
          <ac:chgData name="ALHAMMADI Rayan" userId="2693ed4d-fabb-406d-a744-69ffe8ca3f4b" providerId="ADAL" clId="{FA91606B-3B24-49DC-A24C-20479DCBCA8E}" dt="2023-11-22T10:37:20.010" v="1862" actId="478"/>
          <ac:spMkLst>
            <pc:docMk/>
            <pc:sldMk cId="2636369851" sldId="2147475760"/>
            <ac:spMk id="146" creationId="{A53FA1F2-C5CB-8E97-1614-AF32DD59A43C}"/>
          </ac:spMkLst>
        </pc:spChg>
        <pc:spChg chg="add del mod">
          <ac:chgData name="ALHAMMADI Rayan" userId="2693ed4d-fabb-406d-a744-69ffe8ca3f4b" providerId="ADAL" clId="{FA91606B-3B24-49DC-A24C-20479DCBCA8E}" dt="2023-11-22T10:37:20.010" v="1862" actId="478"/>
          <ac:spMkLst>
            <pc:docMk/>
            <pc:sldMk cId="2636369851" sldId="2147475760"/>
            <ac:spMk id="147" creationId="{D5B1DDAC-21CC-269C-EC60-B75361CA67C7}"/>
          </ac:spMkLst>
        </pc:spChg>
        <pc:spChg chg="add del mod">
          <ac:chgData name="ALHAMMADI Rayan" userId="2693ed4d-fabb-406d-a744-69ffe8ca3f4b" providerId="ADAL" clId="{FA91606B-3B24-49DC-A24C-20479DCBCA8E}" dt="2023-11-22T10:37:20.010" v="1862" actId="478"/>
          <ac:spMkLst>
            <pc:docMk/>
            <pc:sldMk cId="2636369851" sldId="2147475760"/>
            <ac:spMk id="148" creationId="{D01DE6E6-742B-3F51-DA94-A030016B9D6E}"/>
          </ac:spMkLst>
        </pc:spChg>
        <pc:spChg chg="add del mod">
          <ac:chgData name="ALHAMMADI Rayan" userId="2693ed4d-fabb-406d-a744-69ffe8ca3f4b" providerId="ADAL" clId="{FA91606B-3B24-49DC-A24C-20479DCBCA8E}" dt="2023-11-22T10:37:20.010" v="1862" actId="478"/>
          <ac:spMkLst>
            <pc:docMk/>
            <pc:sldMk cId="2636369851" sldId="2147475760"/>
            <ac:spMk id="149" creationId="{0DB61C5C-A8AA-9C2E-7DB0-09AEC2740C3B}"/>
          </ac:spMkLst>
        </pc:spChg>
        <pc:spChg chg="add del mod">
          <ac:chgData name="ALHAMMADI Rayan" userId="2693ed4d-fabb-406d-a744-69ffe8ca3f4b" providerId="ADAL" clId="{FA91606B-3B24-49DC-A24C-20479DCBCA8E}" dt="2023-11-22T10:37:20.010" v="1862" actId="478"/>
          <ac:spMkLst>
            <pc:docMk/>
            <pc:sldMk cId="2636369851" sldId="2147475760"/>
            <ac:spMk id="150" creationId="{93A026E2-D112-0290-3353-AC59CF2C789D}"/>
          </ac:spMkLst>
        </pc:spChg>
        <pc:spChg chg="add del mod">
          <ac:chgData name="ALHAMMADI Rayan" userId="2693ed4d-fabb-406d-a744-69ffe8ca3f4b" providerId="ADAL" clId="{FA91606B-3B24-49DC-A24C-20479DCBCA8E}" dt="2023-11-22T10:37:20.010" v="1862" actId="478"/>
          <ac:spMkLst>
            <pc:docMk/>
            <pc:sldMk cId="2636369851" sldId="2147475760"/>
            <ac:spMk id="151" creationId="{2FB018DE-A15D-A4B0-FC17-6149B978D2F1}"/>
          </ac:spMkLst>
        </pc:spChg>
        <pc:spChg chg="add del mod">
          <ac:chgData name="ALHAMMADI Rayan" userId="2693ed4d-fabb-406d-a744-69ffe8ca3f4b" providerId="ADAL" clId="{FA91606B-3B24-49DC-A24C-20479DCBCA8E}" dt="2023-11-22T10:37:20.010" v="1862" actId="478"/>
          <ac:spMkLst>
            <pc:docMk/>
            <pc:sldMk cId="2636369851" sldId="2147475760"/>
            <ac:spMk id="152" creationId="{B060F541-2F4A-C2B3-B27C-4D862E829622}"/>
          </ac:spMkLst>
        </pc:spChg>
        <pc:spChg chg="add del mod">
          <ac:chgData name="ALHAMMADI Rayan" userId="2693ed4d-fabb-406d-a744-69ffe8ca3f4b" providerId="ADAL" clId="{FA91606B-3B24-49DC-A24C-20479DCBCA8E}" dt="2023-11-22T10:37:20.010" v="1862" actId="478"/>
          <ac:spMkLst>
            <pc:docMk/>
            <pc:sldMk cId="2636369851" sldId="2147475760"/>
            <ac:spMk id="153" creationId="{A545B69A-2AA9-AFFE-1720-F558CD97AB43}"/>
          </ac:spMkLst>
        </pc:spChg>
        <pc:spChg chg="add del mod">
          <ac:chgData name="ALHAMMADI Rayan" userId="2693ed4d-fabb-406d-a744-69ffe8ca3f4b" providerId="ADAL" clId="{FA91606B-3B24-49DC-A24C-20479DCBCA8E}" dt="2023-11-22T10:37:20.010" v="1862" actId="478"/>
          <ac:spMkLst>
            <pc:docMk/>
            <pc:sldMk cId="2636369851" sldId="2147475760"/>
            <ac:spMk id="154" creationId="{0AFBED5F-8352-DD4E-B69C-32F3CA438165}"/>
          </ac:spMkLst>
        </pc:spChg>
        <pc:spChg chg="add del mod">
          <ac:chgData name="ALHAMMADI Rayan" userId="2693ed4d-fabb-406d-a744-69ffe8ca3f4b" providerId="ADAL" clId="{FA91606B-3B24-49DC-A24C-20479DCBCA8E}" dt="2023-11-22T10:37:20.010" v="1862" actId="478"/>
          <ac:spMkLst>
            <pc:docMk/>
            <pc:sldMk cId="2636369851" sldId="2147475760"/>
            <ac:spMk id="155" creationId="{CE9A58EB-0D9C-1F1F-4CBF-D0F3B77EB09F}"/>
          </ac:spMkLst>
        </pc:spChg>
        <pc:spChg chg="add del mod">
          <ac:chgData name="ALHAMMADI Rayan" userId="2693ed4d-fabb-406d-a744-69ffe8ca3f4b" providerId="ADAL" clId="{FA91606B-3B24-49DC-A24C-20479DCBCA8E}" dt="2023-11-22T10:37:20.010" v="1862" actId="478"/>
          <ac:spMkLst>
            <pc:docMk/>
            <pc:sldMk cId="2636369851" sldId="2147475760"/>
            <ac:spMk id="156" creationId="{7B6312ED-5495-FD5F-598A-C3A0E5FB1F56}"/>
          </ac:spMkLst>
        </pc:spChg>
        <pc:spChg chg="add del mod">
          <ac:chgData name="ALHAMMADI Rayan" userId="2693ed4d-fabb-406d-a744-69ffe8ca3f4b" providerId="ADAL" clId="{FA91606B-3B24-49DC-A24C-20479DCBCA8E}" dt="2023-11-22T10:37:20.010" v="1862" actId="478"/>
          <ac:spMkLst>
            <pc:docMk/>
            <pc:sldMk cId="2636369851" sldId="2147475760"/>
            <ac:spMk id="157" creationId="{5964210C-062C-1D45-5A4F-E84B613F3F6C}"/>
          </ac:spMkLst>
        </pc:spChg>
        <pc:spChg chg="mod">
          <ac:chgData name="ALHAMMADI Rayan" userId="2693ed4d-fabb-406d-a744-69ffe8ca3f4b" providerId="ADAL" clId="{FA91606B-3B24-49DC-A24C-20479DCBCA8E}" dt="2023-11-22T10:35:59.625" v="1848"/>
          <ac:spMkLst>
            <pc:docMk/>
            <pc:sldMk cId="2636369851" sldId="2147475760"/>
            <ac:spMk id="159" creationId="{1CCA470B-7F83-8A59-68F2-B35E917974C3}"/>
          </ac:spMkLst>
        </pc:spChg>
        <pc:spChg chg="mod">
          <ac:chgData name="ALHAMMADI Rayan" userId="2693ed4d-fabb-406d-a744-69ffe8ca3f4b" providerId="ADAL" clId="{FA91606B-3B24-49DC-A24C-20479DCBCA8E}" dt="2023-11-22T10:35:59.625" v="1848"/>
          <ac:spMkLst>
            <pc:docMk/>
            <pc:sldMk cId="2636369851" sldId="2147475760"/>
            <ac:spMk id="160" creationId="{A2D52BFC-39E3-F7C7-43AB-1593F891B18A}"/>
          </ac:spMkLst>
        </pc:spChg>
        <pc:spChg chg="mod">
          <ac:chgData name="ALHAMMADI Rayan" userId="2693ed4d-fabb-406d-a744-69ffe8ca3f4b" providerId="ADAL" clId="{FA91606B-3B24-49DC-A24C-20479DCBCA8E}" dt="2023-11-22T10:35:59.625" v="1848"/>
          <ac:spMkLst>
            <pc:docMk/>
            <pc:sldMk cId="2636369851" sldId="2147475760"/>
            <ac:spMk id="164" creationId="{4B56AF90-F39F-38CD-BE00-4BC859558355}"/>
          </ac:spMkLst>
        </pc:spChg>
        <pc:spChg chg="mod">
          <ac:chgData name="ALHAMMADI Rayan" userId="2693ed4d-fabb-406d-a744-69ffe8ca3f4b" providerId="ADAL" clId="{FA91606B-3B24-49DC-A24C-20479DCBCA8E}" dt="2023-11-22T10:35:59.625" v="1848"/>
          <ac:spMkLst>
            <pc:docMk/>
            <pc:sldMk cId="2636369851" sldId="2147475760"/>
            <ac:spMk id="165" creationId="{36D979E3-363C-C4D5-BC25-E69F4F270E77}"/>
          </ac:spMkLst>
        </pc:spChg>
        <pc:spChg chg="mod">
          <ac:chgData name="ALHAMMADI Rayan" userId="2693ed4d-fabb-406d-a744-69ffe8ca3f4b" providerId="ADAL" clId="{FA91606B-3B24-49DC-A24C-20479DCBCA8E}" dt="2023-11-22T10:35:59.625" v="1848"/>
          <ac:spMkLst>
            <pc:docMk/>
            <pc:sldMk cId="2636369851" sldId="2147475760"/>
            <ac:spMk id="166" creationId="{16DFFE60-3DAB-1440-31CD-D3F47807E67B}"/>
          </ac:spMkLst>
        </pc:spChg>
        <pc:spChg chg="mod">
          <ac:chgData name="ALHAMMADI Rayan" userId="2693ed4d-fabb-406d-a744-69ffe8ca3f4b" providerId="ADAL" clId="{FA91606B-3B24-49DC-A24C-20479DCBCA8E}" dt="2023-11-22T10:35:59.625" v="1848"/>
          <ac:spMkLst>
            <pc:docMk/>
            <pc:sldMk cId="2636369851" sldId="2147475760"/>
            <ac:spMk id="167" creationId="{A80A63DC-C14B-0CD7-C43A-380A5CAB1490}"/>
          </ac:spMkLst>
        </pc:spChg>
        <pc:spChg chg="mod">
          <ac:chgData name="ALHAMMADI Rayan" userId="2693ed4d-fabb-406d-a744-69ffe8ca3f4b" providerId="ADAL" clId="{FA91606B-3B24-49DC-A24C-20479DCBCA8E}" dt="2023-11-22T10:35:59.625" v="1848"/>
          <ac:spMkLst>
            <pc:docMk/>
            <pc:sldMk cId="2636369851" sldId="2147475760"/>
            <ac:spMk id="168" creationId="{96FD99F9-14F6-DC17-8EC5-511C812BB8B5}"/>
          </ac:spMkLst>
        </pc:spChg>
        <pc:spChg chg="mod">
          <ac:chgData name="ALHAMMADI Rayan" userId="2693ed4d-fabb-406d-a744-69ffe8ca3f4b" providerId="ADAL" clId="{FA91606B-3B24-49DC-A24C-20479DCBCA8E}" dt="2023-11-22T10:35:59.625" v="1848"/>
          <ac:spMkLst>
            <pc:docMk/>
            <pc:sldMk cId="2636369851" sldId="2147475760"/>
            <ac:spMk id="169" creationId="{CE1A3EE8-6E5A-4110-9313-66F6297C7A00}"/>
          </ac:spMkLst>
        </pc:spChg>
        <pc:spChg chg="mod">
          <ac:chgData name="ALHAMMADI Rayan" userId="2693ed4d-fabb-406d-a744-69ffe8ca3f4b" providerId="ADAL" clId="{FA91606B-3B24-49DC-A24C-20479DCBCA8E}" dt="2023-11-22T10:35:59.625" v="1848"/>
          <ac:spMkLst>
            <pc:docMk/>
            <pc:sldMk cId="2636369851" sldId="2147475760"/>
            <ac:spMk id="170" creationId="{56A6BD76-0C8B-00FE-CECF-3493C045251E}"/>
          </ac:spMkLst>
        </pc:spChg>
        <pc:spChg chg="mod">
          <ac:chgData name="ALHAMMADI Rayan" userId="2693ed4d-fabb-406d-a744-69ffe8ca3f4b" providerId="ADAL" clId="{FA91606B-3B24-49DC-A24C-20479DCBCA8E}" dt="2023-11-22T10:35:59.625" v="1848"/>
          <ac:spMkLst>
            <pc:docMk/>
            <pc:sldMk cId="2636369851" sldId="2147475760"/>
            <ac:spMk id="171" creationId="{1CE0B5B8-1477-58AB-7FF3-D2DCC0C18616}"/>
          </ac:spMkLst>
        </pc:spChg>
        <pc:spChg chg="mod">
          <ac:chgData name="ALHAMMADI Rayan" userId="2693ed4d-fabb-406d-a744-69ffe8ca3f4b" providerId="ADAL" clId="{FA91606B-3B24-49DC-A24C-20479DCBCA8E}" dt="2023-11-22T10:35:59.625" v="1848"/>
          <ac:spMkLst>
            <pc:docMk/>
            <pc:sldMk cId="2636369851" sldId="2147475760"/>
            <ac:spMk id="172" creationId="{C350E6C2-E6B9-214F-6302-B591C42DACA5}"/>
          </ac:spMkLst>
        </pc:spChg>
        <pc:spChg chg="add del mod">
          <ac:chgData name="ALHAMMADI Rayan" userId="2693ed4d-fabb-406d-a744-69ffe8ca3f4b" providerId="ADAL" clId="{FA91606B-3B24-49DC-A24C-20479DCBCA8E}" dt="2023-11-22T10:37:20.010" v="1862" actId="478"/>
          <ac:spMkLst>
            <pc:docMk/>
            <pc:sldMk cId="2636369851" sldId="2147475760"/>
            <ac:spMk id="173" creationId="{FDAC7FD6-9CD7-AAFC-6EA1-66E57AC465BD}"/>
          </ac:spMkLst>
        </pc:spChg>
        <pc:spChg chg="add del mod">
          <ac:chgData name="ALHAMMADI Rayan" userId="2693ed4d-fabb-406d-a744-69ffe8ca3f4b" providerId="ADAL" clId="{FA91606B-3B24-49DC-A24C-20479DCBCA8E}" dt="2023-11-22T10:37:20.010" v="1862" actId="478"/>
          <ac:spMkLst>
            <pc:docMk/>
            <pc:sldMk cId="2636369851" sldId="2147475760"/>
            <ac:spMk id="174" creationId="{50E32796-20DD-7718-60D9-C1C0CBDD1845}"/>
          </ac:spMkLst>
        </pc:spChg>
        <pc:spChg chg="mod">
          <ac:chgData name="ALHAMMADI Rayan" userId="2693ed4d-fabb-406d-a744-69ffe8ca3f4b" providerId="ADAL" clId="{FA91606B-3B24-49DC-A24C-20479DCBCA8E}" dt="2023-11-22T10:35:59.625" v="1848"/>
          <ac:spMkLst>
            <pc:docMk/>
            <pc:sldMk cId="2636369851" sldId="2147475760"/>
            <ac:spMk id="177" creationId="{5FD9D909-6F0C-B4E8-9A24-393DB5E740D2}"/>
          </ac:spMkLst>
        </pc:spChg>
        <pc:spChg chg="mod">
          <ac:chgData name="ALHAMMADI Rayan" userId="2693ed4d-fabb-406d-a744-69ffe8ca3f4b" providerId="ADAL" clId="{FA91606B-3B24-49DC-A24C-20479DCBCA8E}" dt="2023-11-22T10:35:59.625" v="1848"/>
          <ac:spMkLst>
            <pc:docMk/>
            <pc:sldMk cId="2636369851" sldId="2147475760"/>
            <ac:spMk id="179" creationId="{7CCB46BE-C29C-F419-FD62-547DED1FA2C8}"/>
          </ac:spMkLst>
        </pc:spChg>
        <pc:spChg chg="mod">
          <ac:chgData name="ALHAMMADI Rayan" userId="2693ed4d-fabb-406d-a744-69ffe8ca3f4b" providerId="ADAL" clId="{FA91606B-3B24-49DC-A24C-20479DCBCA8E}" dt="2023-11-22T10:35:59.625" v="1848"/>
          <ac:spMkLst>
            <pc:docMk/>
            <pc:sldMk cId="2636369851" sldId="2147475760"/>
            <ac:spMk id="180" creationId="{8F645149-259D-C8B0-D06C-D03BBB0E44C5}"/>
          </ac:spMkLst>
        </pc:spChg>
        <pc:spChg chg="add del mod">
          <ac:chgData name="ALHAMMADI Rayan" userId="2693ed4d-fabb-406d-a744-69ffe8ca3f4b" providerId="ADAL" clId="{FA91606B-3B24-49DC-A24C-20479DCBCA8E}" dt="2023-11-22T10:37:20.010" v="1862" actId="478"/>
          <ac:spMkLst>
            <pc:docMk/>
            <pc:sldMk cId="2636369851" sldId="2147475760"/>
            <ac:spMk id="181" creationId="{9D3EC30E-38DE-5349-5A2C-5EA984C4358F}"/>
          </ac:spMkLst>
        </pc:spChg>
        <pc:grpChg chg="add del mod">
          <ac:chgData name="ALHAMMADI Rayan" userId="2693ed4d-fabb-406d-a744-69ffe8ca3f4b" providerId="ADAL" clId="{FA91606B-3B24-49DC-A24C-20479DCBCA8E}" dt="2023-11-22T10:37:20.010" v="1862" actId="478"/>
          <ac:grpSpMkLst>
            <pc:docMk/>
            <pc:sldMk cId="2636369851" sldId="2147475760"/>
            <ac:grpSpMk id="22" creationId="{830C3D51-01AC-BF15-B4E4-91790C1DFEA1}"/>
          </ac:grpSpMkLst>
        </pc:grpChg>
        <pc:grpChg chg="add del mod">
          <ac:chgData name="ALHAMMADI Rayan" userId="2693ed4d-fabb-406d-a744-69ffe8ca3f4b" providerId="ADAL" clId="{FA91606B-3B24-49DC-A24C-20479DCBCA8E}" dt="2023-11-22T10:37:20.010" v="1862" actId="478"/>
          <ac:grpSpMkLst>
            <pc:docMk/>
            <pc:sldMk cId="2636369851" sldId="2147475760"/>
            <ac:grpSpMk id="78" creationId="{B3DE40D7-19FE-519D-5028-19160D6E053F}"/>
          </ac:grpSpMkLst>
        </pc:grpChg>
        <pc:grpChg chg="del">
          <ac:chgData name="ALHAMMADI Rayan" userId="2693ed4d-fabb-406d-a744-69ffe8ca3f4b" providerId="ADAL" clId="{FA91606B-3B24-49DC-A24C-20479DCBCA8E}" dt="2023-11-22T10:35:52.070" v="1847" actId="478"/>
          <ac:grpSpMkLst>
            <pc:docMk/>
            <pc:sldMk cId="2636369851" sldId="2147475760"/>
            <ac:grpSpMk id="87" creationId="{BD7184A6-047E-14E7-85C3-CC25510254AF}"/>
          </ac:grpSpMkLst>
        </pc:grpChg>
        <pc:grpChg chg="del">
          <ac:chgData name="ALHAMMADI Rayan" userId="2693ed4d-fabb-406d-a744-69ffe8ca3f4b" providerId="ADAL" clId="{FA91606B-3B24-49DC-A24C-20479DCBCA8E}" dt="2023-11-22T10:35:52.070" v="1847" actId="478"/>
          <ac:grpSpMkLst>
            <pc:docMk/>
            <pc:sldMk cId="2636369851" sldId="2147475760"/>
            <ac:grpSpMk id="102" creationId="{9EEE347C-D33B-552D-DD8B-8AFC7EF99C7F}"/>
          </ac:grpSpMkLst>
        </pc:grpChg>
        <pc:grpChg chg="add del mod">
          <ac:chgData name="ALHAMMADI Rayan" userId="2693ed4d-fabb-406d-a744-69ffe8ca3f4b" providerId="ADAL" clId="{FA91606B-3B24-49DC-A24C-20479DCBCA8E}" dt="2023-11-22T10:37:20.010" v="1862" actId="478"/>
          <ac:grpSpMkLst>
            <pc:docMk/>
            <pc:sldMk cId="2636369851" sldId="2147475760"/>
            <ac:grpSpMk id="128" creationId="{05DE1648-7305-7F9A-2D7C-BC330D74DACF}"/>
          </ac:grpSpMkLst>
        </pc:grpChg>
        <pc:grpChg chg="add del mod">
          <ac:chgData name="ALHAMMADI Rayan" userId="2693ed4d-fabb-406d-a744-69ffe8ca3f4b" providerId="ADAL" clId="{FA91606B-3B24-49DC-A24C-20479DCBCA8E}" dt="2023-11-22T10:37:20.010" v="1862" actId="478"/>
          <ac:grpSpMkLst>
            <pc:docMk/>
            <pc:sldMk cId="2636369851" sldId="2147475760"/>
            <ac:grpSpMk id="137" creationId="{2091BC0C-F112-E157-F3C8-C1E8C94C3DCC}"/>
          </ac:grpSpMkLst>
        </pc:grpChg>
        <pc:grpChg chg="add del mod">
          <ac:chgData name="ALHAMMADI Rayan" userId="2693ed4d-fabb-406d-a744-69ffe8ca3f4b" providerId="ADAL" clId="{FA91606B-3B24-49DC-A24C-20479DCBCA8E}" dt="2023-11-22T10:37:20.010" v="1862" actId="478"/>
          <ac:grpSpMkLst>
            <pc:docMk/>
            <pc:sldMk cId="2636369851" sldId="2147475760"/>
            <ac:grpSpMk id="140" creationId="{C41B2DD1-12D1-476E-DCA5-162EC632A4B8}"/>
          </ac:grpSpMkLst>
        </pc:grpChg>
        <pc:grpChg chg="add del mod">
          <ac:chgData name="ALHAMMADI Rayan" userId="2693ed4d-fabb-406d-a744-69ffe8ca3f4b" providerId="ADAL" clId="{FA91606B-3B24-49DC-A24C-20479DCBCA8E}" dt="2023-11-22T10:37:20.010" v="1862" actId="478"/>
          <ac:grpSpMkLst>
            <pc:docMk/>
            <pc:sldMk cId="2636369851" sldId="2147475760"/>
            <ac:grpSpMk id="158" creationId="{DDE388EF-79ED-5D4E-5F9C-28203948AB80}"/>
          </ac:grpSpMkLst>
        </pc:grpChg>
        <pc:grpChg chg="mod">
          <ac:chgData name="ALHAMMADI Rayan" userId="2693ed4d-fabb-406d-a744-69ffe8ca3f4b" providerId="ADAL" clId="{FA91606B-3B24-49DC-A24C-20479DCBCA8E}" dt="2023-11-22T10:35:59.625" v="1848"/>
          <ac:grpSpMkLst>
            <pc:docMk/>
            <pc:sldMk cId="2636369851" sldId="2147475760"/>
            <ac:grpSpMk id="161" creationId="{21381D11-1A0F-E05F-772D-EB64C5F41E5C}"/>
          </ac:grpSpMkLst>
        </pc:grpChg>
        <pc:grpChg chg="mod">
          <ac:chgData name="ALHAMMADI Rayan" userId="2693ed4d-fabb-406d-a744-69ffe8ca3f4b" providerId="ADAL" clId="{FA91606B-3B24-49DC-A24C-20479DCBCA8E}" dt="2023-11-22T10:35:59.625" v="1848"/>
          <ac:grpSpMkLst>
            <pc:docMk/>
            <pc:sldMk cId="2636369851" sldId="2147475760"/>
            <ac:grpSpMk id="162" creationId="{ADDBA999-3EAE-0102-992E-618280412455}"/>
          </ac:grpSpMkLst>
        </pc:grpChg>
        <pc:grpChg chg="add del mod">
          <ac:chgData name="ALHAMMADI Rayan" userId="2693ed4d-fabb-406d-a744-69ffe8ca3f4b" providerId="ADAL" clId="{FA91606B-3B24-49DC-A24C-20479DCBCA8E}" dt="2023-11-22T10:37:20.010" v="1862" actId="478"/>
          <ac:grpSpMkLst>
            <pc:docMk/>
            <pc:sldMk cId="2636369851" sldId="2147475760"/>
            <ac:grpSpMk id="175" creationId="{F53B83C7-B024-646B-7685-A7AC71160E17}"/>
          </ac:grpSpMkLst>
        </pc:grpChg>
        <pc:grpChg chg="mod">
          <ac:chgData name="ALHAMMADI Rayan" userId="2693ed4d-fabb-406d-a744-69ffe8ca3f4b" providerId="ADAL" clId="{FA91606B-3B24-49DC-A24C-20479DCBCA8E}" dt="2023-11-22T10:35:59.625" v="1848"/>
          <ac:grpSpMkLst>
            <pc:docMk/>
            <pc:sldMk cId="2636369851" sldId="2147475760"/>
            <ac:grpSpMk id="176" creationId="{2B010392-62A4-BBF2-AC0F-3D893994B400}"/>
          </ac:grpSpMkLst>
        </pc:grpChg>
        <pc:graphicFrameChg chg="del">
          <ac:chgData name="ALHAMMADI Rayan" userId="2693ed4d-fabb-406d-a744-69ffe8ca3f4b" providerId="ADAL" clId="{FA91606B-3B24-49DC-A24C-20479DCBCA8E}" dt="2023-11-22T10:35:52.070" v="1847" actId="478"/>
          <ac:graphicFrameMkLst>
            <pc:docMk/>
            <pc:sldMk cId="2636369851" sldId="2147475760"/>
            <ac:graphicFrameMk id="16" creationId="{C59F88A5-46E4-5552-9971-BA4742EC63CA}"/>
          </ac:graphicFrameMkLst>
        </pc:graphicFrameChg>
        <pc:graphicFrameChg chg="del">
          <ac:chgData name="ALHAMMADI Rayan" userId="2693ed4d-fabb-406d-a744-69ffe8ca3f4b" providerId="ADAL" clId="{FA91606B-3B24-49DC-A24C-20479DCBCA8E}" dt="2023-11-22T10:35:52.070" v="1847" actId="478"/>
          <ac:graphicFrameMkLst>
            <pc:docMk/>
            <pc:sldMk cId="2636369851" sldId="2147475760"/>
            <ac:graphicFrameMk id="17" creationId="{3311408B-EA6D-49B0-4D57-F294AA4EB61E}"/>
          </ac:graphicFrameMkLst>
        </pc:graphicFrameChg>
        <pc:graphicFrameChg chg="add del mod">
          <ac:chgData name="ALHAMMADI Rayan" userId="2693ed4d-fabb-406d-a744-69ffe8ca3f4b" providerId="ADAL" clId="{FA91606B-3B24-49DC-A24C-20479DCBCA8E}" dt="2023-11-22T10:37:20.010" v="1862" actId="478"/>
          <ac:graphicFrameMkLst>
            <pc:docMk/>
            <pc:sldMk cId="2636369851" sldId="2147475760"/>
            <ac:graphicFrameMk id="66" creationId="{A8F710E2-B2DC-ABBF-6067-D48ACE2F27E7}"/>
          </ac:graphicFrameMkLst>
        </pc:graphicFrameChg>
        <pc:graphicFrameChg chg="add del mod">
          <ac:chgData name="ALHAMMADI Rayan" userId="2693ed4d-fabb-406d-a744-69ffe8ca3f4b" providerId="ADAL" clId="{FA91606B-3B24-49DC-A24C-20479DCBCA8E}" dt="2023-11-22T10:37:20.010" v="1862" actId="478"/>
          <ac:graphicFrameMkLst>
            <pc:docMk/>
            <pc:sldMk cId="2636369851" sldId="2147475760"/>
            <ac:graphicFrameMk id="76" creationId="{BC96C266-8039-2850-51FC-7AA1FF72E782}"/>
          </ac:graphicFrameMkLst>
        </pc:graphicFrameChg>
        <pc:graphicFrameChg chg="add del mod">
          <ac:chgData name="ALHAMMADI Rayan" userId="2693ed4d-fabb-406d-a744-69ffe8ca3f4b" providerId="ADAL" clId="{FA91606B-3B24-49DC-A24C-20479DCBCA8E}" dt="2023-11-22T10:37:20.010" v="1862" actId="478"/>
          <ac:graphicFrameMkLst>
            <pc:docMk/>
            <pc:sldMk cId="2636369851" sldId="2147475760"/>
            <ac:graphicFrameMk id="77" creationId="{A537E181-898A-C9EA-F9BA-00299830B372}"/>
          </ac:graphicFrameMkLst>
        </pc:graphicFrameChg>
        <pc:graphicFrameChg chg="del">
          <ac:chgData name="ALHAMMADI Rayan" userId="2693ed4d-fabb-406d-a744-69ffe8ca3f4b" providerId="ADAL" clId="{FA91606B-3B24-49DC-A24C-20479DCBCA8E}" dt="2023-11-22T10:35:52.070" v="1847" actId="478"/>
          <ac:graphicFrameMkLst>
            <pc:docMk/>
            <pc:sldMk cId="2636369851" sldId="2147475760"/>
            <ac:graphicFrameMk id="112" creationId="{2CB9EEDE-3FD8-409F-6FFD-4524C3B32054}"/>
          </ac:graphicFrameMkLst>
        </pc:graphicFrameChg>
        <pc:graphicFrameChg chg="add del mod">
          <ac:chgData name="ALHAMMADI Rayan" userId="2693ed4d-fabb-406d-a744-69ffe8ca3f4b" providerId="ADAL" clId="{FA91606B-3B24-49DC-A24C-20479DCBCA8E}" dt="2023-11-22T10:37:20.010" v="1862" actId="478"/>
          <ac:graphicFrameMkLst>
            <pc:docMk/>
            <pc:sldMk cId="2636369851" sldId="2147475760"/>
            <ac:graphicFrameMk id="132" creationId="{4AEE11D2-500F-5786-DC1E-C56524E7F61C}"/>
          </ac:graphicFrameMkLst>
        </pc:graphicFrameChg>
        <pc:graphicFrameChg chg="add del mod">
          <ac:chgData name="ALHAMMADI Rayan" userId="2693ed4d-fabb-406d-a744-69ffe8ca3f4b" providerId="ADAL" clId="{FA91606B-3B24-49DC-A24C-20479DCBCA8E}" dt="2023-11-22T10:37:20.010" v="1862" actId="478"/>
          <ac:graphicFrameMkLst>
            <pc:docMk/>
            <pc:sldMk cId="2636369851" sldId="2147475760"/>
            <ac:graphicFrameMk id="135" creationId="{B6A76E23-DBA3-D51C-D74C-7FF7CFF000CE}"/>
          </ac:graphicFrameMkLst>
        </pc:graphicFrameChg>
        <pc:graphicFrameChg chg="add del mod">
          <ac:chgData name="ALHAMMADI Rayan" userId="2693ed4d-fabb-406d-a744-69ffe8ca3f4b" providerId="ADAL" clId="{FA91606B-3B24-49DC-A24C-20479DCBCA8E}" dt="2023-11-22T10:37:20.010" v="1862" actId="478"/>
          <ac:graphicFrameMkLst>
            <pc:docMk/>
            <pc:sldMk cId="2636369851" sldId="2147475760"/>
            <ac:graphicFrameMk id="136" creationId="{5DA79C38-1FA0-1429-F8A7-771B73F958C8}"/>
          </ac:graphicFrameMkLst>
        </pc:graphicFrameChg>
        <pc:graphicFrameChg chg="mod">
          <ac:chgData name="ALHAMMADI Rayan" userId="2693ed4d-fabb-406d-a744-69ffe8ca3f4b" providerId="ADAL" clId="{FA91606B-3B24-49DC-A24C-20479DCBCA8E}" dt="2023-11-22T10:35:59.625" v="1848"/>
          <ac:graphicFrameMkLst>
            <pc:docMk/>
            <pc:sldMk cId="2636369851" sldId="2147475760"/>
            <ac:graphicFrameMk id="178" creationId="{4E37E2BF-EEAE-1216-2AD5-C472DCE03DF0}"/>
          </ac:graphicFrameMkLst>
        </pc:graphicFrameChg>
        <pc:picChg chg="add del mod">
          <ac:chgData name="ALHAMMADI Rayan" userId="2693ed4d-fabb-406d-a744-69ffe8ca3f4b" providerId="ADAL" clId="{FA91606B-3B24-49DC-A24C-20479DCBCA8E}" dt="2023-11-22T10:37:20.010" v="1862" actId="478"/>
          <ac:picMkLst>
            <pc:docMk/>
            <pc:sldMk cId="2636369851" sldId="2147475760"/>
            <ac:picMk id="18" creationId="{ABA8D8FD-8415-17C3-A5D4-FD1B6E82EC42}"/>
          </ac:picMkLst>
        </pc:picChg>
        <pc:picChg chg="add del mod">
          <ac:chgData name="ALHAMMADI Rayan" userId="2693ed4d-fabb-406d-a744-69ffe8ca3f4b" providerId="ADAL" clId="{FA91606B-3B24-49DC-A24C-20479DCBCA8E}" dt="2023-11-22T10:37:20.010" v="1862" actId="478"/>
          <ac:picMkLst>
            <pc:docMk/>
            <pc:sldMk cId="2636369851" sldId="2147475760"/>
            <ac:picMk id="145" creationId="{3532F20C-4636-84FD-E3AB-BA6067212F6E}"/>
          </ac:picMkLst>
        </pc:picChg>
        <pc:picChg chg="mod">
          <ac:chgData name="ALHAMMADI Rayan" userId="2693ed4d-fabb-406d-a744-69ffe8ca3f4b" providerId="ADAL" clId="{FA91606B-3B24-49DC-A24C-20479DCBCA8E}" dt="2023-11-22T10:35:59.625" v="1848"/>
          <ac:picMkLst>
            <pc:docMk/>
            <pc:sldMk cId="2636369851" sldId="2147475760"/>
            <ac:picMk id="163" creationId="{7AAF0BBD-F6C6-7D08-E1C6-3EF37CF73EFE}"/>
          </ac:picMkLst>
        </pc:picChg>
        <pc:cxnChg chg="add mod">
          <ac:chgData name="ALHAMMADI Rayan" userId="2693ed4d-fabb-406d-a744-69ffe8ca3f4b" providerId="ADAL" clId="{FA91606B-3B24-49DC-A24C-20479DCBCA8E}" dt="2023-11-22T10:35:21.990" v="1844"/>
          <ac:cxnSpMkLst>
            <pc:docMk/>
            <pc:sldMk cId="2636369851" sldId="2147475760"/>
            <ac:cxnSpMk id="3" creationId="{833F3732-CF81-2809-6897-5F55B75FC296}"/>
          </ac:cxnSpMkLst>
        </pc:cxnChg>
        <pc:cxnChg chg="add del mod">
          <ac:chgData name="ALHAMMADI Rayan" userId="2693ed4d-fabb-406d-a744-69ffe8ca3f4b" providerId="ADAL" clId="{FA91606B-3B24-49DC-A24C-20479DCBCA8E}" dt="2023-11-22T10:37:20.010" v="1862" actId="478"/>
          <ac:cxnSpMkLst>
            <pc:docMk/>
            <pc:sldMk cId="2636369851" sldId="2147475760"/>
            <ac:cxnSpMk id="8" creationId="{D411B8C1-1B32-8847-3FA0-651AAAEAE592}"/>
          </ac:cxnSpMkLst>
        </pc:cxnChg>
        <pc:cxnChg chg="add del mod">
          <ac:chgData name="ALHAMMADI Rayan" userId="2693ed4d-fabb-406d-a744-69ffe8ca3f4b" providerId="ADAL" clId="{FA91606B-3B24-49DC-A24C-20479DCBCA8E}" dt="2023-11-22T10:37:20.010" v="1862" actId="478"/>
          <ac:cxnSpMkLst>
            <pc:docMk/>
            <pc:sldMk cId="2636369851" sldId="2147475760"/>
            <ac:cxnSpMk id="9" creationId="{8CD2BA38-43A5-0BFE-4098-8A5C1F0CE991}"/>
          </ac:cxnSpMkLst>
        </pc:cxnChg>
        <pc:cxnChg chg="del">
          <ac:chgData name="ALHAMMADI Rayan" userId="2693ed4d-fabb-406d-a744-69ffe8ca3f4b" providerId="ADAL" clId="{FA91606B-3B24-49DC-A24C-20479DCBCA8E}" dt="2023-11-22T10:36:11.240" v="1850" actId="478"/>
          <ac:cxnSpMkLst>
            <pc:docMk/>
            <pc:sldMk cId="2636369851" sldId="2147475760"/>
            <ac:cxnSpMk id="81" creationId="{D09E4B0F-59F4-B3AD-1B7E-8384CE80C346}"/>
          </ac:cxnSpMkLst>
        </pc:cxnChg>
        <pc:cxnChg chg="del">
          <ac:chgData name="ALHAMMADI Rayan" userId="2693ed4d-fabb-406d-a744-69ffe8ca3f4b" providerId="ADAL" clId="{FA91606B-3B24-49DC-A24C-20479DCBCA8E}" dt="2023-11-22T10:35:52.070" v="1847" actId="478"/>
          <ac:cxnSpMkLst>
            <pc:docMk/>
            <pc:sldMk cId="2636369851" sldId="2147475760"/>
            <ac:cxnSpMk id="82" creationId="{766C63AD-2100-9383-1920-FE56770DDE88}"/>
          </ac:cxnSpMkLst>
        </pc:cxnChg>
        <pc:cxnChg chg="del">
          <ac:chgData name="ALHAMMADI Rayan" userId="2693ed4d-fabb-406d-a744-69ffe8ca3f4b" providerId="ADAL" clId="{FA91606B-3B24-49DC-A24C-20479DCBCA8E}" dt="2023-11-22T10:35:52.070" v="1847" actId="478"/>
          <ac:cxnSpMkLst>
            <pc:docMk/>
            <pc:sldMk cId="2636369851" sldId="2147475760"/>
            <ac:cxnSpMk id="118" creationId="{1C01C94A-9E0B-9FF1-A784-E1DDB02EF19D}"/>
          </ac:cxnSpMkLst>
        </pc:cxnChg>
      </pc:sldChg>
      <pc:sldChg chg="addSp delSp modSp add mod ord">
        <pc:chgData name="ALHAMMADI Rayan" userId="2693ed4d-fabb-406d-a744-69ffe8ca3f4b" providerId="ADAL" clId="{FA91606B-3B24-49DC-A24C-20479DCBCA8E}" dt="2023-11-22T10:51:41.918" v="2201" actId="207"/>
        <pc:sldMkLst>
          <pc:docMk/>
          <pc:sldMk cId="2210229947" sldId="2147475761"/>
        </pc:sldMkLst>
        <pc:spChg chg="mod">
          <ac:chgData name="ALHAMMADI Rayan" userId="2693ed4d-fabb-406d-a744-69ffe8ca3f4b" providerId="ADAL" clId="{FA91606B-3B24-49DC-A24C-20479DCBCA8E}" dt="2023-11-22T10:43:22.734" v="1960" actId="207"/>
          <ac:spMkLst>
            <pc:docMk/>
            <pc:sldMk cId="2210229947" sldId="2147475761"/>
            <ac:spMk id="2" creationId="{1584A179-6B0A-D3E4-58C9-5DFCAC8243B3}"/>
          </ac:spMkLst>
        </pc:spChg>
        <pc:spChg chg="del">
          <ac:chgData name="ALHAMMADI Rayan" userId="2693ed4d-fabb-406d-a744-69ffe8ca3f4b" providerId="ADAL" clId="{FA91606B-3B24-49DC-A24C-20479DCBCA8E}" dt="2023-11-22T10:45:20.832" v="2001" actId="478"/>
          <ac:spMkLst>
            <pc:docMk/>
            <pc:sldMk cId="2210229947" sldId="2147475761"/>
            <ac:spMk id="3" creationId="{0497DAA8-51BD-C0E5-4076-C0C159E60659}"/>
          </ac:spMkLst>
        </pc:spChg>
        <pc:spChg chg="add del mod">
          <ac:chgData name="ALHAMMADI Rayan" userId="2693ed4d-fabb-406d-a744-69ffe8ca3f4b" providerId="ADAL" clId="{FA91606B-3B24-49DC-A24C-20479DCBCA8E}" dt="2023-11-22T10:44:44.184" v="1997" actId="207"/>
          <ac:spMkLst>
            <pc:docMk/>
            <pc:sldMk cId="2210229947" sldId="2147475761"/>
            <ac:spMk id="5" creationId="{9A735738-8156-42FB-843B-2C383B9B0C16}"/>
          </ac:spMkLst>
        </pc:spChg>
        <pc:spChg chg="add del mod">
          <ac:chgData name="ALHAMMADI Rayan" userId="2693ed4d-fabb-406d-a744-69ffe8ca3f4b" providerId="ADAL" clId="{FA91606B-3B24-49DC-A24C-20479DCBCA8E}" dt="2023-11-22T10:44:44.184" v="1997" actId="207"/>
          <ac:spMkLst>
            <pc:docMk/>
            <pc:sldMk cId="2210229947" sldId="2147475761"/>
            <ac:spMk id="6" creationId="{80C9DD65-E05A-6C4A-DD73-2ECDB3DF0AE9}"/>
          </ac:spMkLst>
        </pc:spChg>
        <pc:spChg chg="del mod">
          <ac:chgData name="ALHAMMADI Rayan" userId="2693ed4d-fabb-406d-a744-69ffe8ca3f4b" providerId="ADAL" clId="{FA91606B-3B24-49DC-A24C-20479DCBCA8E}" dt="2023-11-22T10:44:00.569" v="1983"/>
          <ac:spMkLst>
            <pc:docMk/>
            <pc:sldMk cId="2210229947" sldId="2147475761"/>
            <ac:spMk id="7" creationId="{37CCA6F5-F4C3-3890-46A7-C5F059A7D283}"/>
          </ac:spMkLst>
        </pc:spChg>
        <pc:spChg chg="mod">
          <ac:chgData name="ALHAMMADI Rayan" userId="2693ed4d-fabb-406d-a744-69ffe8ca3f4b" providerId="ADAL" clId="{FA91606B-3B24-49DC-A24C-20479DCBCA8E}" dt="2023-11-22T10:44:44.184" v="1997" actId="207"/>
          <ac:spMkLst>
            <pc:docMk/>
            <pc:sldMk cId="2210229947" sldId="2147475761"/>
            <ac:spMk id="9" creationId="{3C006571-A116-DE3B-E31D-2D7FBD4D511B}"/>
          </ac:spMkLst>
        </pc:spChg>
        <pc:spChg chg="mod">
          <ac:chgData name="ALHAMMADI Rayan" userId="2693ed4d-fabb-406d-a744-69ffe8ca3f4b" providerId="ADAL" clId="{FA91606B-3B24-49DC-A24C-20479DCBCA8E}" dt="2023-11-22T10:45:03.791" v="2000" actId="404"/>
          <ac:spMkLst>
            <pc:docMk/>
            <pc:sldMk cId="2210229947" sldId="2147475761"/>
            <ac:spMk id="12" creationId="{E2685AF2-60AC-2716-4EFC-A0939E940AF2}"/>
          </ac:spMkLst>
        </pc:spChg>
        <pc:spChg chg="del">
          <ac:chgData name="ALHAMMADI Rayan" userId="2693ed4d-fabb-406d-a744-69ffe8ca3f4b" providerId="ADAL" clId="{FA91606B-3B24-49DC-A24C-20479DCBCA8E}" dt="2023-11-22T10:43:54.446" v="1979" actId="21"/>
          <ac:spMkLst>
            <pc:docMk/>
            <pc:sldMk cId="2210229947" sldId="2147475761"/>
            <ac:spMk id="13" creationId="{9BB55F31-0530-539C-F4C3-B32D926164E1}"/>
          </ac:spMkLst>
        </pc:spChg>
        <pc:spChg chg="mod">
          <ac:chgData name="ALHAMMADI Rayan" userId="2693ed4d-fabb-406d-a744-69ffe8ca3f4b" providerId="ADAL" clId="{FA91606B-3B24-49DC-A24C-20479DCBCA8E}" dt="2023-11-22T10:44:58.996" v="1999" actId="404"/>
          <ac:spMkLst>
            <pc:docMk/>
            <pc:sldMk cId="2210229947" sldId="2147475761"/>
            <ac:spMk id="14" creationId="{01593B7A-B62D-4678-838F-70D78BDD4601}"/>
          </ac:spMkLst>
        </pc:spChg>
        <pc:spChg chg="mod">
          <ac:chgData name="ALHAMMADI Rayan" userId="2693ed4d-fabb-406d-a744-69ffe8ca3f4b" providerId="ADAL" clId="{FA91606B-3B24-49DC-A24C-20479DCBCA8E}" dt="2023-11-22T10:44:49.902" v="1998" actId="404"/>
          <ac:spMkLst>
            <pc:docMk/>
            <pc:sldMk cId="2210229947" sldId="2147475761"/>
            <ac:spMk id="21" creationId="{965B1031-012B-EA72-E05D-476F061FEA3C}"/>
          </ac:spMkLst>
        </pc:spChg>
        <pc:spChg chg="del">
          <ac:chgData name="ALHAMMADI Rayan" userId="2693ed4d-fabb-406d-a744-69ffe8ca3f4b" providerId="ADAL" clId="{FA91606B-3B24-49DC-A24C-20479DCBCA8E}" dt="2023-11-22T10:44:00.569" v="1981" actId="478"/>
          <ac:spMkLst>
            <pc:docMk/>
            <pc:sldMk cId="2210229947" sldId="2147475761"/>
            <ac:spMk id="40" creationId="{10B9CABA-F3C2-8A5B-DBD1-17DDAA37CD7F}"/>
          </ac:spMkLst>
        </pc:spChg>
        <pc:spChg chg="del">
          <ac:chgData name="ALHAMMADI Rayan" userId="2693ed4d-fabb-406d-a744-69ffe8ca3f4b" providerId="ADAL" clId="{FA91606B-3B24-49DC-A24C-20479DCBCA8E}" dt="2023-11-22T10:44:07.369" v="1986" actId="478"/>
          <ac:spMkLst>
            <pc:docMk/>
            <pc:sldMk cId="2210229947" sldId="2147475761"/>
            <ac:spMk id="41" creationId="{6351241E-C049-47EF-926E-2037FEBCB541}"/>
          </ac:spMkLst>
        </pc:spChg>
        <pc:spChg chg="add del mod">
          <ac:chgData name="ALHAMMADI Rayan" userId="2693ed4d-fabb-406d-a744-69ffe8ca3f4b" providerId="ADAL" clId="{FA91606B-3B24-49DC-A24C-20479DCBCA8E}" dt="2023-11-22T10:42:46.958" v="1954"/>
          <ac:spMkLst>
            <pc:docMk/>
            <pc:sldMk cId="2210229947" sldId="2147475761"/>
            <ac:spMk id="44" creationId="{3E96DBBF-AEBC-98F6-B0DB-8F2C69380ABC}"/>
          </ac:spMkLst>
        </pc:spChg>
        <pc:spChg chg="add del mod">
          <ac:chgData name="ALHAMMADI Rayan" userId="2693ed4d-fabb-406d-a744-69ffe8ca3f4b" providerId="ADAL" clId="{FA91606B-3B24-49DC-A24C-20479DCBCA8E}" dt="2023-11-22T10:42:46.958" v="1954"/>
          <ac:spMkLst>
            <pc:docMk/>
            <pc:sldMk cId="2210229947" sldId="2147475761"/>
            <ac:spMk id="45" creationId="{CF900D16-A0E8-2C44-1573-8EAEF85FF3D9}"/>
          </ac:spMkLst>
        </pc:spChg>
        <pc:spChg chg="add mod ord">
          <ac:chgData name="ALHAMMADI Rayan" userId="2693ed4d-fabb-406d-a744-69ffe8ca3f4b" providerId="ADAL" clId="{FA91606B-3B24-49DC-A24C-20479DCBCA8E}" dt="2023-11-22T10:43:06.457" v="1959" actId="167"/>
          <ac:spMkLst>
            <pc:docMk/>
            <pc:sldMk cId="2210229947" sldId="2147475761"/>
            <ac:spMk id="46" creationId="{0E5409B7-B65A-104F-AF90-0D3507194748}"/>
          </ac:spMkLst>
        </pc:spChg>
        <pc:spChg chg="add mod ord">
          <ac:chgData name="ALHAMMADI Rayan" userId="2693ed4d-fabb-406d-a744-69ffe8ca3f4b" providerId="ADAL" clId="{FA91606B-3B24-49DC-A24C-20479DCBCA8E}" dt="2023-11-22T10:43:06.457" v="1959" actId="167"/>
          <ac:spMkLst>
            <pc:docMk/>
            <pc:sldMk cId="2210229947" sldId="2147475761"/>
            <ac:spMk id="47" creationId="{F5B93F06-DD6E-E47F-164B-5B35F55ADE15}"/>
          </ac:spMkLst>
        </pc:spChg>
        <pc:spChg chg="add mod">
          <ac:chgData name="ALHAMMADI Rayan" userId="2693ed4d-fabb-406d-a744-69ffe8ca3f4b" providerId="ADAL" clId="{FA91606B-3B24-49DC-A24C-20479DCBCA8E}" dt="2023-11-22T10:51:41.918" v="2201" actId="207"/>
          <ac:spMkLst>
            <pc:docMk/>
            <pc:sldMk cId="2210229947" sldId="2147475761"/>
            <ac:spMk id="48" creationId="{903D3A3E-C334-9D61-3028-8FA3EA60AE2A}"/>
          </ac:spMkLst>
        </pc:spChg>
        <pc:spChg chg="mod">
          <ac:chgData name="ALHAMMADI Rayan" userId="2693ed4d-fabb-406d-a744-69ffe8ca3f4b" providerId="ADAL" clId="{FA91606B-3B24-49DC-A24C-20479DCBCA8E}" dt="2023-11-22T10:45:31.662" v="2004"/>
          <ac:spMkLst>
            <pc:docMk/>
            <pc:sldMk cId="2210229947" sldId="2147475761"/>
            <ac:spMk id="50" creationId="{98D94FD2-D628-0C63-4CE8-4E3208039621}"/>
          </ac:spMkLst>
        </pc:spChg>
        <pc:spChg chg="mod">
          <ac:chgData name="ALHAMMADI Rayan" userId="2693ed4d-fabb-406d-a744-69ffe8ca3f4b" providerId="ADAL" clId="{FA91606B-3B24-49DC-A24C-20479DCBCA8E}" dt="2023-11-22T10:45:31.662" v="2004"/>
          <ac:spMkLst>
            <pc:docMk/>
            <pc:sldMk cId="2210229947" sldId="2147475761"/>
            <ac:spMk id="51" creationId="{FABBA907-029C-4692-6E2C-E381873D37AC}"/>
          </ac:spMkLst>
        </pc:spChg>
        <pc:spChg chg="mod">
          <ac:chgData name="ALHAMMADI Rayan" userId="2693ed4d-fabb-406d-a744-69ffe8ca3f4b" providerId="ADAL" clId="{FA91606B-3B24-49DC-A24C-20479DCBCA8E}" dt="2023-11-22T10:45:31.662" v="2004"/>
          <ac:spMkLst>
            <pc:docMk/>
            <pc:sldMk cId="2210229947" sldId="2147475761"/>
            <ac:spMk id="52" creationId="{CCCC7017-2F4E-1290-0E87-16DC311EF31B}"/>
          </ac:spMkLst>
        </pc:spChg>
        <pc:spChg chg="mod">
          <ac:chgData name="ALHAMMADI Rayan" userId="2693ed4d-fabb-406d-a744-69ffe8ca3f4b" providerId="ADAL" clId="{FA91606B-3B24-49DC-A24C-20479DCBCA8E}" dt="2023-11-22T10:45:31.662" v="2004"/>
          <ac:spMkLst>
            <pc:docMk/>
            <pc:sldMk cId="2210229947" sldId="2147475761"/>
            <ac:spMk id="53" creationId="{146D2DE6-2FBD-CDC1-F92A-406C2E1FC059}"/>
          </ac:spMkLst>
        </pc:spChg>
        <pc:spChg chg="mod">
          <ac:chgData name="ALHAMMADI Rayan" userId="2693ed4d-fabb-406d-a744-69ffe8ca3f4b" providerId="ADAL" clId="{FA91606B-3B24-49DC-A24C-20479DCBCA8E}" dt="2023-11-22T10:45:31.662" v="2004"/>
          <ac:spMkLst>
            <pc:docMk/>
            <pc:sldMk cId="2210229947" sldId="2147475761"/>
            <ac:spMk id="54" creationId="{6B7A2044-56E3-4BF1-3CE8-75E40F7B4063}"/>
          </ac:spMkLst>
        </pc:spChg>
        <pc:grpChg chg="del">
          <ac:chgData name="ALHAMMADI Rayan" userId="2693ed4d-fabb-406d-a744-69ffe8ca3f4b" providerId="ADAL" clId="{FA91606B-3B24-49DC-A24C-20479DCBCA8E}" dt="2023-11-22T10:44:14.056" v="1989" actId="478"/>
          <ac:grpSpMkLst>
            <pc:docMk/>
            <pc:sldMk cId="2210229947" sldId="2147475761"/>
            <ac:grpSpMk id="16" creationId="{C487AC72-4C8B-2E52-EE3F-E69832E501FF}"/>
          </ac:grpSpMkLst>
        </pc:grpChg>
        <pc:grpChg chg="del">
          <ac:chgData name="ALHAMMADI Rayan" userId="2693ed4d-fabb-406d-a744-69ffe8ca3f4b" providerId="ADAL" clId="{FA91606B-3B24-49DC-A24C-20479DCBCA8E}" dt="2023-11-22T10:44:16.614" v="1990" actId="478"/>
          <ac:grpSpMkLst>
            <pc:docMk/>
            <pc:sldMk cId="2210229947" sldId="2147475761"/>
            <ac:grpSpMk id="23" creationId="{C1C7B6F7-A3CB-E393-A6E1-46556022C92E}"/>
          </ac:grpSpMkLst>
        </pc:grpChg>
        <pc:grpChg chg="add mod">
          <ac:chgData name="ALHAMMADI Rayan" userId="2693ed4d-fabb-406d-a744-69ffe8ca3f4b" providerId="ADAL" clId="{FA91606B-3B24-49DC-A24C-20479DCBCA8E}" dt="2023-11-22T10:45:31.662" v="2004"/>
          <ac:grpSpMkLst>
            <pc:docMk/>
            <pc:sldMk cId="2210229947" sldId="2147475761"/>
            <ac:grpSpMk id="49" creationId="{A58C5A05-5004-A849-12EF-D76589ADD092}"/>
          </ac:grpSpMkLst>
        </pc:grpChg>
        <pc:picChg chg="add mod ord">
          <ac:chgData name="ALHAMMADI Rayan" userId="2693ed4d-fabb-406d-a744-69ffe8ca3f4b" providerId="ADAL" clId="{FA91606B-3B24-49DC-A24C-20479DCBCA8E}" dt="2023-11-22T10:43:06.457" v="1959" actId="167"/>
          <ac:picMkLst>
            <pc:docMk/>
            <pc:sldMk cId="2210229947" sldId="2147475761"/>
            <ac:picMk id="43" creationId="{7677F0B3-EEB2-3EE8-43CC-76008B5ABB3D}"/>
          </ac:picMkLst>
        </pc:picChg>
      </pc:sldChg>
      <pc:sldChg chg="addSp delSp modSp add del mod">
        <pc:chgData name="ALHAMMADI Rayan" userId="2693ed4d-fabb-406d-a744-69ffe8ca3f4b" providerId="ADAL" clId="{FA91606B-3B24-49DC-A24C-20479DCBCA8E}" dt="2023-11-22T10:38:52.779" v="1882" actId="2696"/>
        <pc:sldMkLst>
          <pc:docMk/>
          <pc:sldMk cId="2413154125" sldId="2147475761"/>
        </pc:sldMkLst>
        <pc:spChg chg="del">
          <ac:chgData name="ALHAMMADI Rayan" userId="2693ed4d-fabb-406d-a744-69ffe8ca3f4b" providerId="ADAL" clId="{FA91606B-3B24-49DC-A24C-20479DCBCA8E}" dt="2023-11-22T10:36:53.798" v="1857" actId="478"/>
          <ac:spMkLst>
            <pc:docMk/>
            <pc:sldMk cId="2413154125" sldId="2147475761"/>
            <ac:spMk id="4" creationId="{50A8EE4E-7A1B-2965-CA03-248FC200C58A}"/>
          </ac:spMkLst>
        </pc:spChg>
        <pc:spChg chg="del">
          <ac:chgData name="ALHAMMADI Rayan" userId="2693ed4d-fabb-406d-a744-69ffe8ca3f4b" providerId="ADAL" clId="{FA91606B-3B24-49DC-A24C-20479DCBCA8E}" dt="2023-11-22T10:36:53.798" v="1857" actId="478"/>
          <ac:spMkLst>
            <pc:docMk/>
            <pc:sldMk cId="2413154125" sldId="2147475761"/>
            <ac:spMk id="5" creationId="{57C10094-155E-3959-9CAF-C40188371E9B}"/>
          </ac:spMkLst>
        </pc:spChg>
        <pc:spChg chg="del">
          <ac:chgData name="ALHAMMADI Rayan" userId="2693ed4d-fabb-406d-a744-69ffe8ca3f4b" providerId="ADAL" clId="{FA91606B-3B24-49DC-A24C-20479DCBCA8E}" dt="2023-11-22T10:36:53.798" v="1857" actId="478"/>
          <ac:spMkLst>
            <pc:docMk/>
            <pc:sldMk cId="2413154125" sldId="2147475761"/>
            <ac:spMk id="6" creationId="{6EDC7318-F156-0E28-96EB-350BEAB8674C}"/>
          </ac:spMkLst>
        </pc:spChg>
        <pc:spChg chg="del">
          <ac:chgData name="ALHAMMADI Rayan" userId="2693ed4d-fabb-406d-a744-69ffe8ca3f4b" providerId="ADAL" clId="{FA91606B-3B24-49DC-A24C-20479DCBCA8E}" dt="2023-11-22T10:36:53.798" v="1857" actId="478"/>
          <ac:spMkLst>
            <pc:docMk/>
            <pc:sldMk cId="2413154125" sldId="2147475761"/>
            <ac:spMk id="7" creationId="{66ABFDE6-4311-19F2-A4BD-770169E813D0}"/>
          </ac:spMkLst>
        </pc:spChg>
        <pc:spChg chg="add del mod ord">
          <ac:chgData name="ALHAMMADI Rayan" userId="2693ed4d-fabb-406d-a744-69ffe8ca3f4b" providerId="ADAL" clId="{FA91606B-3B24-49DC-A24C-20479DCBCA8E}" dt="2023-11-22T10:38:43.070" v="1879"/>
          <ac:spMkLst>
            <pc:docMk/>
            <pc:sldMk cId="2413154125" sldId="2147475761"/>
            <ac:spMk id="12" creationId="{0C99C803-610D-8292-9509-2CFB85752ECF}"/>
          </ac:spMkLst>
        </pc:spChg>
        <pc:spChg chg="add del mod">
          <ac:chgData name="ALHAMMADI Rayan" userId="2693ed4d-fabb-406d-a744-69ffe8ca3f4b" providerId="ADAL" clId="{FA91606B-3B24-49DC-A24C-20479DCBCA8E}" dt="2023-11-22T10:38:43.070" v="1879"/>
          <ac:spMkLst>
            <pc:docMk/>
            <pc:sldMk cId="2413154125" sldId="2147475761"/>
            <ac:spMk id="14" creationId="{9EBA23EF-0B37-8F99-9A1D-E825B27B6A26}"/>
          </ac:spMkLst>
        </pc:spChg>
        <pc:spChg chg="add del mod">
          <ac:chgData name="ALHAMMADI Rayan" userId="2693ed4d-fabb-406d-a744-69ffe8ca3f4b" providerId="ADAL" clId="{FA91606B-3B24-49DC-A24C-20479DCBCA8E}" dt="2023-11-22T10:38:43.070" v="1879"/>
          <ac:spMkLst>
            <pc:docMk/>
            <pc:sldMk cId="2413154125" sldId="2147475761"/>
            <ac:spMk id="15" creationId="{44A9E807-9C80-CF46-EA0B-C7BC0627E151}"/>
          </ac:spMkLst>
        </pc:spChg>
        <pc:spChg chg="add del mod">
          <ac:chgData name="ALHAMMADI Rayan" userId="2693ed4d-fabb-406d-a744-69ffe8ca3f4b" providerId="ADAL" clId="{FA91606B-3B24-49DC-A24C-20479DCBCA8E}" dt="2023-11-22T10:38:43.070" v="1879"/>
          <ac:spMkLst>
            <pc:docMk/>
            <pc:sldMk cId="2413154125" sldId="2147475761"/>
            <ac:spMk id="16" creationId="{FF4661DA-5E3E-0472-01ED-CF2A768987CF}"/>
          </ac:spMkLst>
        </pc:spChg>
        <pc:spChg chg="add del mod">
          <ac:chgData name="ALHAMMADI Rayan" userId="2693ed4d-fabb-406d-a744-69ffe8ca3f4b" providerId="ADAL" clId="{FA91606B-3B24-49DC-A24C-20479DCBCA8E}" dt="2023-11-22T10:38:43.070" v="1879"/>
          <ac:spMkLst>
            <pc:docMk/>
            <pc:sldMk cId="2413154125" sldId="2147475761"/>
            <ac:spMk id="17" creationId="{27C86FC7-7986-DD20-E0F7-2C68FB8186F2}"/>
          </ac:spMkLst>
        </pc:spChg>
        <pc:spChg chg="del">
          <ac:chgData name="ALHAMMADI Rayan" userId="2693ed4d-fabb-406d-a744-69ffe8ca3f4b" providerId="ADAL" clId="{FA91606B-3B24-49DC-A24C-20479DCBCA8E}" dt="2023-11-22T10:36:53.798" v="1857" actId="478"/>
          <ac:spMkLst>
            <pc:docMk/>
            <pc:sldMk cId="2413154125" sldId="2147475761"/>
            <ac:spMk id="19" creationId="{7829BB6B-093E-4C7A-38DF-F472F8EFF5C7}"/>
          </ac:spMkLst>
        </pc:spChg>
        <pc:spChg chg="del">
          <ac:chgData name="ALHAMMADI Rayan" userId="2693ed4d-fabb-406d-a744-69ffe8ca3f4b" providerId="ADAL" clId="{FA91606B-3B24-49DC-A24C-20479DCBCA8E}" dt="2023-11-22T10:36:53.798" v="1857" actId="478"/>
          <ac:spMkLst>
            <pc:docMk/>
            <pc:sldMk cId="2413154125" sldId="2147475761"/>
            <ac:spMk id="20" creationId="{8CBDD645-1D26-3294-0BE5-C57F2B3A77C5}"/>
          </ac:spMkLst>
        </pc:spChg>
        <pc:spChg chg="del">
          <ac:chgData name="ALHAMMADI Rayan" userId="2693ed4d-fabb-406d-a744-69ffe8ca3f4b" providerId="ADAL" clId="{FA91606B-3B24-49DC-A24C-20479DCBCA8E}" dt="2023-11-22T10:36:53.798" v="1857" actId="478"/>
          <ac:spMkLst>
            <pc:docMk/>
            <pc:sldMk cId="2413154125" sldId="2147475761"/>
            <ac:spMk id="21" creationId="{81B7162A-BB0E-80E6-BF72-B4D91A6DF445}"/>
          </ac:spMkLst>
        </pc:spChg>
        <pc:spChg chg="add del mod">
          <ac:chgData name="ALHAMMADI Rayan" userId="2693ed4d-fabb-406d-a744-69ffe8ca3f4b" providerId="ADAL" clId="{FA91606B-3B24-49DC-A24C-20479DCBCA8E}" dt="2023-11-22T10:38:43.070" v="1879"/>
          <ac:spMkLst>
            <pc:docMk/>
            <pc:sldMk cId="2413154125" sldId="2147475761"/>
            <ac:spMk id="67" creationId="{FC8BC28D-0FE8-7C8F-5AF0-B32E68B283D0}"/>
          </ac:spMkLst>
        </pc:spChg>
        <pc:spChg chg="add del mod">
          <ac:chgData name="ALHAMMADI Rayan" userId="2693ed4d-fabb-406d-a744-69ffe8ca3f4b" providerId="ADAL" clId="{FA91606B-3B24-49DC-A24C-20479DCBCA8E}" dt="2023-11-22T10:38:43.070" v="1879"/>
          <ac:spMkLst>
            <pc:docMk/>
            <pc:sldMk cId="2413154125" sldId="2147475761"/>
            <ac:spMk id="68" creationId="{22C5EA5E-867F-F48C-668D-9A8494DF56B9}"/>
          </ac:spMkLst>
        </pc:spChg>
        <pc:spChg chg="add del mod">
          <ac:chgData name="ALHAMMADI Rayan" userId="2693ed4d-fabb-406d-a744-69ffe8ca3f4b" providerId="ADAL" clId="{FA91606B-3B24-49DC-A24C-20479DCBCA8E}" dt="2023-11-22T10:38:43.070" v="1879"/>
          <ac:spMkLst>
            <pc:docMk/>
            <pc:sldMk cId="2413154125" sldId="2147475761"/>
            <ac:spMk id="69" creationId="{D5FFA582-167F-049C-F084-9467DF03CC8A}"/>
          </ac:spMkLst>
        </pc:spChg>
        <pc:spChg chg="del">
          <ac:chgData name="ALHAMMADI Rayan" userId="2693ed4d-fabb-406d-a744-69ffe8ca3f4b" providerId="ADAL" clId="{FA91606B-3B24-49DC-A24C-20479DCBCA8E}" dt="2023-11-22T10:36:53.798" v="1857" actId="478"/>
          <ac:spMkLst>
            <pc:docMk/>
            <pc:sldMk cId="2413154125" sldId="2147475761"/>
            <ac:spMk id="74" creationId="{3067376D-EE0D-07E2-95BB-BC6EF588D11C}"/>
          </ac:spMkLst>
        </pc:spChg>
        <pc:spChg chg="del">
          <ac:chgData name="ALHAMMADI Rayan" userId="2693ed4d-fabb-406d-a744-69ffe8ca3f4b" providerId="ADAL" clId="{FA91606B-3B24-49DC-A24C-20479DCBCA8E}" dt="2023-11-22T10:36:53.798" v="1857" actId="478"/>
          <ac:spMkLst>
            <pc:docMk/>
            <pc:sldMk cId="2413154125" sldId="2147475761"/>
            <ac:spMk id="75" creationId="{5103F3EE-1093-75EE-C4C8-29371BA0E553}"/>
          </ac:spMkLst>
        </pc:spChg>
        <pc:spChg chg="mod">
          <ac:chgData name="ALHAMMADI Rayan" userId="2693ed4d-fabb-406d-a744-69ffe8ca3f4b" providerId="ADAL" clId="{FA91606B-3B24-49DC-A24C-20479DCBCA8E}" dt="2023-11-22T10:37:25.018" v="1863"/>
          <ac:spMkLst>
            <pc:docMk/>
            <pc:sldMk cId="2413154125" sldId="2147475761"/>
            <ac:spMk id="115" creationId="{DF6CA61C-64B2-0219-2881-20CC189A649A}"/>
          </ac:spMkLst>
        </pc:spChg>
        <pc:spChg chg="del">
          <ac:chgData name="ALHAMMADI Rayan" userId="2693ed4d-fabb-406d-a744-69ffe8ca3f4b" providerId="ADAL" clId="{FA91606B-3B24-49DC-A24C-20479DCBCA8E}" dt="2023-11-22T10:36:53.798" v="1857" actId="478"/>
          <ac:spMkLst>
            <pc:docMk/>
            <pc:sldMk cId="2413154125" sldId="2147475761"/>
            <ac:spMk id="133" creationId="{77FA7473-2CFC-5831-1560-5EE0EB0E758F}"/>
          </ac:spMkLst>
        </pc:spChg>
        <pc:spChg chg="del">
          <ac:chgData name="ALHAMMADI Rayan" userId="2693ed4d-fabb-406d-a744-69ffe8ca3f4b" providerId="ADAL" clId="{FA91606B-3B24-49DC-A24C-20479DCBCA8E}" dt="2023-11-22T10:36:53.798" v="1857" actId="478"/>
          <ac:spMkLst>
            <pc:docMk/>
            <pc:sldMk cId="2413154125" sldId="2147475761"/>
            <ac:spMk id="134" creationId="{1601A078-3085-8056-B029-114EE56BF1B9}"/>
          </ac:spMkLst>
        </pc:spChg>
        <pc:spChg chg="del">
          <ac:chgData name="ALHAMMADI Rayan" userId="2693ed4d-fabb-406d-a744-69ffe8ca3f4b" providerId="ADAL" clId="{FA91606B-3B24-49DC-A24C-20479DCBCA8E}" dt="2023-11-22T10:36:53.798" v="1857" actId="478"/>
          <ac:spMkLst>
            <pc:docMk/>
            <pc:sldMk cId="2413154125" sldId="2147475761"/>
            <ac:spMk id="143" creationId="{E8E73A8D-0DA2-9CC1-577B-AA3FD0E78685}"/>
          </ac:spMkLst>
        </pc:spChg>
        <pc:spChg chg="del">
          <ac:chgData name="ALHAMMADI Rayan" userId="2693ed4d-fabb-406d-a744-69ffe8ca3f4b" providerId="ADAL" clId="{FA91606B-3B24-49DC-A24C-20479DCBCA8E}" dt="2023-11-22T10:36:53.798" v="1857" actId="478"/>
          <ac:spMkLst>
            <pc:docMk/>
            <pc:sldMk cId="2413154125" sldId="2147475761"/>
            <ac:spMk id="144" creationId="{7BF69205-89B2-CD6D-E0EA-BB15A209369B}"/>
          </ac:spMkLst>
        </pc:spChg>
        <pc:spChg chg="del">
          <ac:chgData name="ALHAMMADI Rayan" userId="2693ed4d-fabb-406d-a744-69ffe8ca3f4b" providerId="ADAL" clId="{FA91606B-3B24-49DC-A24C-20479DCBCA8E}" dt="2023-11-22T10:36:53.798" v="1857" actId="478"/>
          <ac:spMkLst>
            <pc:docMk/>
            <pc:sldMk cId="2413154125" sldId="2147475761"/>
            <ac:spMk id="146" creationId="{A53FA1F2-C5CB-8E97-1614-AF32DD59A43C}"/>
          </ac:spMkLst>
        </pc:spChg>
        <pc:spChg chg="del">
          <ac:chgData name="ALHAMMADI Rayan" userId="2693ed4d-fabb-406d-a744-69ffe8ca3f4b" providerId="ADAL" clId="{FA91606B-3B24-49DC-A24C-20479DCBCA8E}" dt="2023-11-22T10:36:53.798" v="1857" actId="478"/>
          <ac:spMkLst>
            <pc:docMk/>
            <pc:sldMk cId="2413154125" sldId="2147475761"/>
            <ac:spMk id="147" creationId="{D5B1DDAC-21CC-269C-EC60-B75361CA67C7}"/>
          </ac:spMkLst>
        </pc:spChg>
        <pc:spChg chg="del">
          <ac:chgData name="ALHAMMADI Rayan" userId="2693ed4d-fabb-406d-a744-69ffe8ca3f4b" providerId="ADAL" clId="{FA91606B-3B24-49DC-A24C-20479DCBCA8E}" dt="2023-11-22T10:36:53.798" v="1857" actId="478"/>
          <ac:spMkLst>
            <pc:docMk/>
            <pc:sldMk cId="2413154125" sldId="2147475761"/>
            <ac:spMk id="148" creationId="{D01DE6E6-742B-3F51-DA94-A030016B9D6E}"/>
          </ac:spMkLst>
        </pc:spChg>
        <pc:spChg chg="del">
          <ac:chgData name="ALHAMMADI Rayan" userId="2693ed4d-fabb-406d-a744-69ffe8ca3f4b" providerId="ADAL" clId="{FA91606B-3B24-49DC-A24C-20479DCBCA8E}" dt="2023-11-22T10:36:53.798" v="1857" actId="478"/>
          <ac:spMkLst>
            <pc:docMk/>
            <pc:sldMk cId="2413154125" sldId="2147475761"/>
            <ac:spMk id="149" creationId="{0DB61C5C-A8AA-9C2E-7DB0-09AEC2740C3B}"/>
          </ac:spMkLst>
        </pc:spChg>
        <pc:spChg chg="del">
          <ac:chgData name="ALHAMMADI Rayan" userId="2693ed4d-fabb-406d-a744-69ffe8ca3f4b" providerId="ADAL" clId="{FA91606B-3B24-49DC-A24C-20479DCBCA8E}" dt="2023-11-22T10:36:53.798" v="1857" actId="478"/>
          <ac:spMkLst>
            <pc:docMk/>
            <pc:sldMk cId="2413154125" sldId="2147475761"/>
            <ac:spMk id="150" creationId="{93A026E2-D112-0290-3353-AC59CF2C789D}"/>
          </ac:spMkLst>
        </pc:spChg>
        <pc:spChg chg="del">
          <ac:chgData name="ALHAMMADI Rayan" userId="2693ed4d-fabb-406d-a744-69ffe8ca3f4b" providerId="ADAL" clId="{FA91606B-3B24-49DC-A24C-20479DCBCA8E}" dt="2023-11-22T10:36:53.798" v="1857" actId="478"/>
          <ac:spMkLst>
            <pc:docMk/>
            <pc:sldMk cId="2413154125" sldId="2147475761"/>
            <ac:spMk id="151" creationId="{2FB018DE-A15D-A4B0-FC17-6149B978D2F1}"/>
          </ac:spMkLst>
        </pc:spChg>
        <pc:spChg chg="del">
          <ac:chgData name="ALHAMMADI Rayan" userId="2693ed4d-fabb-406d-a744-69ffe8ca3f4b" providerId="ADAL" clId="{FA91606B-3B24-49DC-A24C-20479DCBCA8E}" dt="2023-11-22T10:36:53.798" v="1857" actId="478"/>
          <ac:spMkLst>
            <pc:docMk/>
            <pc:sldMk cId="2413154125" sldId="2147475761"/>
            <ac:spMk id="152" creationId="{B060F541-2F4A-C2B3-B27C-4D862E829622}"/>
          </ac:spMkLst>
        </pc:spChg>
        <pc:spChg chg="del">
          <ac:chgData name="ALHAMMADI Rayan" userId="2693ed4d-fabb-406d-a744-69ffe8ca3f4b" providerId="ADAL" clId="{FA91606B-3B24-49DC-A24C-20479DCBCA8E}" dt="2023-11-22T10:36:53.798" v="1857" actId="478"/>
          <ac:spMkLst>
            <pc:docMk/>
            <pc:sldMk cId="2413154125" sldId="2147475761"/>
            <ac:spMk id="153" creationId="{A545B69A-2AA9-AFFE-1720-F558CD97AB43}"/>
          </ac:spMkLst>
        </pc:spChg>
        <pc:spChg chg="del">
          <ac:chgData name="ALHAMMADI Rayan" userId="2693ed4d-fabb-406d-a744-69ffe8ca3f4b" providerId="ADAL" clId="{FA91606B-3B24-49DC-A24C-20479DCBCA8E}" dt="2023-11-22T10:36:53.798" v="1857" actId="478"/>
          <ac:spMkLst>
            <pc:docMk/>
            <pc:sldMk cId="2413154125" sldId="2147475761"/>
            <ac:spMk id="154" creationId="{0AFBED5F-8352-DD4E-B69C-32F3CA438165}"/>
          </ac:spMkLst>
        </pc:spChg>
        <pc:spChg chg="del">
          <ac:chgData name="ALHAMMADI Rayan" userId="2693ed4d-fabb-406d-a744-69ffe8ca3f4b" providerId="ADAL" clId="{FA91606B-3B24-49DC-A24C-20479DCBCA8E}" dt="2023-11-22T10:36:53.798" v="1857" actId="478"/>
          <ac:spMkLst>
            <pc:docMk/>
            <pc:sldMk cId="2413154125" sldId="2147475761"/>
            <ac:spMk id="155" creationId="{CE9A58EB-0D9C-1F1F-4CBF-D0F3B77EB09F}"/>
          </ac:spMkLst>
        </pc:spChg>
        <pc:spChg chg="del">
          <ac:chgData name="ALHAMMADI Rayan" userId="2693ed4d-fabb-406d-a744-69ffe8ca3f4b" providerId="ADAL" clId="{FA91606B-3B24-49DC-A24C-20479DCBCA8E}" dt="2023-11-22T10:36:53.798" v="1857" actId="478"/>
          <ac:spMkLst>
            <pc:docMk/>
            <pc:sldMk cId="2413154125" sldId="2147475761"/>
            <ac:spMk id="156" creationId="{7B6312ED-5495-FD5F-598A-C3A0E5FB1F56}"/>
          </ac:spMkLst>
        </pc:spChg>
        <pc:spChg chg="del">
          <ac:chgData name="ALHAMMADI Rayan" userId="2693ed4d-fabb-406d-a744-69ffe8ca3f4b" providerId="ADAL" clId="{FA91606B-3B24-49DC-A24C-20479DCBCA8E}" dt="2023-11-22T10:36:53.798" v="1857" actId="478"/>
          <ac:spMkLst>
            <pc:docMk/>
            <pc:sldMk cId="2413154125" sldId="2147475761"/>
            <ac:spMk id="157" creationId="{5964210C-062C-1D45-5A4F-E84B613F3F6C}"/>
          </ac:spMkLst>
        </pc:spChg>
        <pc:spChg chg="del">
          <ac:chgData name="ALHAMMADI Rayan" userId="2693ed4d-fabb-406d-a744-69ffe8ca3f4b" providerId="ADAL" clId="{FA91606B-3B24-49DC-A24C-20479DCBCA8E}" dt="2023-11-22T10:36:53.798" v="1857" actId="478"/>
          <ac:spMkLst>
            <pc:docMk/>
            <pc:sldMk cId="2413154125" sldId="2147475761"/>
            <ac:spMk id="173" creationId="{FDAC7FD6-9CD7-AAFC-6EA1-66E57AC465BD}"/>
          </ac:spMkLst>
        </pc:spChg>
        <pc:spChg chg="del">
          <ac:chgData name="ALHAMMADI Rayan" userId="2693ed4d-fabb-406d-a744-69ffe8ca3f4b" providerId="ADAL" clId="{FA91606B-3B24-49DC-A24C-20479DCBCA8E}" dt="2023-11-22T10:36:53.798" v="1857" actId="478"/>
          <ac:spMkLst>
            <pc:docMk/>
            <pc:sldMk cId="2413154125" sldId="2147475761"/>
            <ac:spMk id="174" creationId="{50E32796-20DD-7718-60D9-C1C0CBDD1845}"/>
          </ac:spMkLst>
        </pc:spChg>
        <pc:spChg chg="del">
          <ac:chgData name="ALHAMMADI Rayan" userId="2693ed4d-fabb-406d-a744-69ffe8ca3f4b" providerId="ADAL" clId="{FA91606B-3B24-49DC-A24C-20479DCBCA8E}" dt="2023-11-22T10:36:53.798" v="1857" actId="478"/>
          <ac:spMkLst>
            <pc:docMk/>
            <pc:sldMk cId="2413154125" sldId="2147475761"/>
            <ac:spMk id="181" creationId="{9D3EC30E-38DE-5349-5A2C-5EA984C4358F}"/>
          </ac:spMkLst>
        </pc:spChg>
        <pc:grpChg chg="del">
          <ac:chgData name="ALHAMMADI Rayan" userId="2693ed4d-fabb-406d-a744-69ffe8ca3f4b" providerId="ADAL" clId="{FA91606B-3B24-49DC-A24C-20479DCBCA8E}" dt="2023-11-22T10:36:53.798" v="1857" actId="478"/>
          <ac:grpSpMkLst>
            <pc:docMk/>
            <pc:sldMk cId="2413154125" sldId="2147475761"/>
            <ac:grpSpMk id="22" creationId="{830C3D51-01AC-BF15-B4E4-91790C1DFEA1}"/>
          </ac:grpSpMkLst>
        </pc:grpChg>
        <pc:grpChg chg="del">
          <ac:chgData name="ALHAMMADI Rayan" userId="2693ed4d-fabb-406d-a744-69ffe8ca3f4b" providerId="ADAL" clId="{FA91606B-3B24-49DC-A24C-20479DCBCA8E}" dt="2023-11-22T10:36:53.798" v="1857" actId="478"/>
          <ac:grpSpMkLst>
            <pc:docMk/>
            <pc:sldMk cId="2413154125" sldId="2147475761"/>
            <ac:grpSpMk id="78" creationId="{B3DE40D7-19FE-519D-5028-19160D6E053F}"/>
          </ac:grpSpMkLst>
        </pc:grpChg>
        <pc:grpChg chg="del">
          <ac:chgData name="ALHAMMADI Rayan" userId="2693ed4d-fabb-406d-a744-69ffe8ca3f4b" providerId="ADAL" clId="{FA91606B-3B24-49DC-A24C-20479DCBCA8E}" dt="2023-11-22T10:36:53.798" v="1857" actId="478"/>
          <ac:grpSpMkLst>
            <pc:docMk/>
            <pc:sldMk cId="2413154125" sldId="2147475761"/>
            <ac:grpSpMk id="128" creationId="{05DE1648-7305-7F9A-2D7C-BC330D74DACF}"/>
          </ac:grpSpMkLst>
        </pc:grpChg>
        <pc:grpChg chg="del">
          <ac:chgData name="ALHAMMADI Rayan" userId="2693ed4d-fabb-406d-a744-69ffe8ca3f4b" providerId="ADAL" clId="{FA91606B-3B24-49DC-A24C-20479DCBCA8E}" dt="2023-11-22T10:36:53.798" v="1857" actId="478"/>
          <ac:grpSpMkLst>
            <pc:docMk/>
            <pc:sldMk cId="2413154125" sldId="2147475761"/>
            <ac:grpSpMk id="137" creationId="{2091BC0C-F112-E157-F3C8-C1E8C94C3DCC}"/>
          </ac:grpSpMkLst>
        </pc:grpChg>
        <pc:grpChg chg="del">
          <ac:chgData name="ALHAMMADI Rayan" userId="2693ed4d-fabb-406d-a744-69ffe8ca3f4b" providerId="ADAL" clId="{FA91606B-3B24-49DC-A24C-20479DCBCA8E}" dt="2023-11-22T10:36:53.798" v="1857" actId="478"/>
          <ac:grpSpMkLst>
            <pc:docMk/>
            <pc:sldMk cId="2413154125" sldId="2147475761"/>
            <ac:grpSpMk id="140" creationId="{C41B2DD1-12D1-476E-DCA5-162EC632A4B8}"/>
          </ac:grpSpMkLst>
        </pc:grpChg>
        <pc:grpChg chg="del">
          <ac:chgData name="ALHAMMADI Rayan" userId="2693ed4d-fabb-406d-a744-69ffe8ca3f4b" providerId="ADAL" clId="{FA91606B-3B24-49DC-A24C-20479DCBCA8E}" dt="2023-11-22T10:36:53.798" v="1857" actId="478"/>
          <ac:grpSpMkLst>
            <pc:docMk/>
            <pc:sldMk cId="2413154125" sldId="2147475761"/>
            <ac:grpSpMk id="158" creationId="{DDE388EF-79ED-5D4E-5F9C-28203948AB80}"/>
          </ac:grpSpMkLst>
        </pc:grpChg>
        <pc:grpChg chg="del">
          <ac:chgData name="ALHAMMADI Rayan" userId="2693ed4d-fabb-406d-a744-69ffe8ca3f4b" providerId="ADAL" clId="{FA91606B-3B24-49DC-A24C-20479DCBCA8E}" dt="2023-11-22T10:36:53.798" v="1857" actId="478"/>
          <ac:grpSpMkLst>
            <pc:docMk/>
            <pc:sldMk cId="2413154125" sldId="2147475761"/>
            <ac:grpSpMk id="175" creationId="{F53B83C7-B024-646B-7685-A7AC71160E17}"/>
          </ac:grpSpMkLst>
        </pc:grpChg>
        <pc:graphicFrameChg chg="add del mod">
          <ac:chgData name="ALHAMMADI Rayan" userId="2693ed4d-fabb-406d-a744-69ffe8ca3f4b" providerId="ADAL" clId="{FA91606B-3B24-49DC-A24C-20479DCBCA8E}" dt="2023-11-22T10:38:43.070" v="1879"/>
          <ac:graphicFrameMkLst>
            <pc:docMk/>
            <pc:sldMk cId="2413154125" sldId="2147475761"/>
            <ac:graphicFrameMk id="13" creationId="{FCC49993-546D-9E0A-EF7D-5B6165A64689}"/>
          </ac:graphicFrameMkLst>
        </pc:graphicFrameChg>
        <pc:graphicFrameChg chg="del">
          <ac:chgData name="ALHAMMADI Rayan" userId="2693ed4d-fabb-406d-a744-69ffe8ca3f4b" providerId="ADAL" clId="{FA91606B-3B24-49DC-A24C-20479DCBCA8E}" dt="2023-11-22T10:36:53.798" v="1857" actId="478"/>
          <ac:graphicFrameMkLst>
            <pc:docMk/>
            <pc:sldMk cId="2413154125" sldId="2147475761"/>
            <ac:graphicFrameMk id="66" creationId="{A8F710E2-B2DC-ABBF-6067-D48ACE2F27E7}"/>
          </ac:graphicFrameMkLst>
        </pc:graphicFrameChg>
        <pc:graphicFrameChg chg="del">
          <ac:chgData name="ALHAMMADI Rayan" userId="2693ed4d-fabb-406d-a744-69ffe8ca3f4b" providerId="ADAL" clId="{FA91606B-3B24-49DC-A24C-20479DCBCA8E}" dt="2023-11-22T10:36:53.798" v="1857" actId="478"/>
          <ac:graphicFrameMkLst>
            <pc:docMk/>
            <pc:sldMk cId="2413154125" sldId="2147475761"/>
            <ac:graphicFrameMk id="76" creationId="{BC96C266-8039-2850-51FC-7AA1FF72E782}"/>
          </ac:graphicFrameMkLst>
        </pc:graphicFrameChg>
        <pc:graphicFrameChg chg="del">
          <ac:chgData name="ALHAMMADI Rayan" userId="2693ed4d-fabb-406d-a744-69ffe8ca3f4b" providerId="ADAL" clId="{FA91606B-3B24-49DC-A24C-20479DCBCA8E}" dt="2023-11-22T10:36:53.798" v="1857" actId="478"/>
          <ac:graphicFrameMkLst>
            <pc:docMk/>
            <pc:sldMk cId="2413154125" sldId="2147475761"/>
            <ac:graphicFrameMk id="77" creationId="{A537E181-898A-C9EA-F9BA-00299830B372}"/>
          </ac:graphicFrameMkLst>
        </pc:graphicFrameChg>
        <pc:graphicFrameChg chg="del">
          <ac:chgData name="ALHAMMADI Rayan" userId="2693ed4d-fabb-406d-a744-69ffe8ca3f4b" providerId="ADAL" clId="{FA91606B-3B24-49DC-A24C-20479DCBCA8E}" dt="2023-11-22T10:36:53.798" v="1857" actId="478"/>
          <ac:graphicFrameMkLst>
            <pc:docMk/>
            <pc:sldMk cId="2413154125" sldId="2147475761"/>
            <ac:graphicFrameMk id="132" creationId="{4AEE11D2-500F-5786-DC1E-C56524E7F61C}"/>
          </ac:graphicFrameMkLst>
        </pc:graphicFrameChg>
        <pc:graphicFrameChg chg="del">
          <ac:chgData name="ALHAMMADI Rayan" userId="2693ed4d-fabb-406d-a744-69ffe8ca3f4b" providerId="ADAL" clId="{FA91606B-3B24-49DC-A24C-20479DCBCA8E}" dt="2023-11-22T10:36:53.798" v="1857" actId="478"/>
          <ac:graphicFrameMkLst>
            <pc:docMk/>
            <pc:sldMk cId="2413154125" sldId="2147475761"/>
            <ac:graphicFrameMk id="135" creationId="{B6A76E23-DBA3-D51C-D74C-7FF7CFF000CE}"/>
          </ac:graphicFrameMkLst>
        </pc:graphicFrameChg>
        <pc:graphicFrameChg chg="del">
          <ac:chgData name="ALHAMMADI Rayan" userId="2693ed4d-fabb-406d-a744-69ffe8ca3f4b" providerId="ADAL" clId="{FA91606B-3B24-49DC-A24C-20479DCBCA8E}" dt="2023-11-22T10:36:53.798" v="1857" actId="478"/>
          <ac:graphicFrameMkLst>
            <pc:docMk/>
            <pc:sldMk cId="2413154125" sldId="2147475761"/>
            <ac:graphicFrameMk id="136" creationId="{5DA79C38-1FA0-1429-F8A7-771B73F958C8}"/>
          </ac:graphicFrameMkLst>
        </pc:graphicFrameChg>
        <pc:picChg chg="add del mod ord">
          <ac:chgData name="ALHAMMADI Rayan" userId="2693ed4d-fabb-406d-a744-69ffe8ca3f4b" providerId="ADAL" clId="{FA91606B-3B24-49DC-A24C-20479DCBCA8E}" dt="2023-11-22T10:38:43.070" v="1879"/>
          <ac:picMkLst>
            <pc:docMk/>
            <pc:sldMk cId="2413154125" sldId="2147475761"/>
            <ac:picMk id="11" creationId="{5E80F9A9-6E5C-CCDC-1659-1286BDB57C53}"/>
          </ac:picMkLst>
        </pc:picChg>
        <pc:picChg chg="del">
          <ac:chgData name="ALHAMMADI Rayan" userId="2693ed4d-fabb-406d-a744-69ffe8ca3f4b" providerId="ADAL" clId="{FA91606B-3B24-49DC-A24C-20479DCBCA8E}" dt="2023-11-22T10:36:53.798" v="1857" actId="478"/>
          <ac:picMkLst>
            <pc:docMk/>
            <pc:sldMk cId="2413154125" sldId="2147475761"/>
            <ac:picMk id="18" creationId="{ABA8D8FD-8415-17C3-A5D4-FD1B6E82EC42}"/>
          </ac:picMkLst>
        </pc:picChg>
        <pc:picChg chg="del">
          <ac:chgData name="ALHAMMADI Rayan" userId="2693ed4d-fabb-406d-a744-69ffe8ca3f4b" providerId="ADAL" clId="{FA91606B-3B24-49DC-A24C-20479DCBCA8E}" dt="2023-11-22T10:36:53.798" v="1857" actId="478"/>
          <ac:picMkLst>
            <pc:docMk/>
            <pc:sldMk cId="2413154125" sldId="2147475761"/>
            <ac:picMk id="145" creationId="{3532F20C-4636-84FD-E3AB-BA6067212F6E}"/>
          </ac:picMkLst>
        </pc:picChg>
        <pc:cxnChg chg="mod">
          <ac:chgData name="ALHAMMADI Rayan" userId="2693ed4d-fabb-406d-a744-69ffe8ca3f4b" providerId="ADAL" clId="{FA91606B-3B24-49DC-A24C-20479DCBCA8E}" dt="2023-11-22T10:37:46.174" v="1865" actId="14100"/>
          <ac:cxnSpMkLst>
            <pc:docMk/>
            <pc:sldMk cId="2413154125" sldId="2147475761"/>
            <ac:cxnSpMk id="3" creationId="{833F3732-CF81-2809-6897-5F55B75FC296}"/>
          </ac:cxnSpMkLst>
        </pc:cxnChg>
        <pc:cxnChg chg="del">
          <ac:chgData name="ALHAMMADI Rayan" userId="2693ed4d-fabb-406d-a744-69ffe8ca3f4b" providerId="ADAL" clId="{FA91606B-3B24-49DC-A24C-20479DCBCA8E}" dt="2023-11-22T10:36:53.798" v="1857" actId="478"/>
          <ac:cxnSpMkLst>
            <pc:docMk/>
            <pc:sldMk cId="2413154125" sldId="2147475761"/>
            <ac:cxnSpMk id="8" creationId="{D411B8C1-1B32-8847-3FA0-651AAAEAE592}"/>
          </ac:cxnSpMkLst>
        </pc:cxnChg>
        <pc:cxnChg chg="del">
          <ac:chgData name="ALHAMMADI Rayan" userId="2693ed4d-fabb-406d-a744-69ffe8ca3f4b" providerId="ADAL" clId="{FA91606B-3B24-49DC-A24C-20479DCBCA8E}" dt="2023-11-22T10:36:53.798" v="1857" actId="478"/>
          <ac:cxnSpMkLst>
            <pc:docMk/>
            <pc:sldMk cId="2413154125" sldId="2147475761"/>
            <ac:cxnSpMk id="9" creationId="{8CD2BA38-43A5-0BFE-4098-8A5C1F0CE991}"/>
          </ac:cxnSpMkLst>
        </pc:cxnChg>
        <pc:cxnChg chg="del">
          <ac:chgData name="ALHAMMADI Rayan" userId="2693ed4d-fabb-406d-a744-69ffe8ca3f4b" providerId="ADAL" clId="{FA91606B-3B24-49DC-A24C-20479DCBCA8E}" dt="2023-11-22T10:36:56.073" v="1858" actId="478"/>
          <ac:cxnSpMkLst>
            <pc:docMk/>
            <pc:sldMk cId="2413154125" sldId="2147475761"/>
            <ac:cxnSpMk id="99" creationId="{DD14157A-B2FA-CBC3-67B5-4A0492D3747F}"/>
          </ac:cxnSpMkLst>
        </pc:cxnChg>
      </pc:sldChg>
      <pc:sldChg chg="addSp delSp modSp add del mod">
        <pc:chgData name="ALHAMMADI Rayan" userId="2693ed4d-fabb-406d-a744-69ffe8ca3f4b" providerId="ADAL" clId="{FA91606B-3B24-49DC-A24C-20479DCBCA8E}" dt="2023-11-22T11:41:19.277" v="3802" actId="2696"/>
        <pc:sldMkLst>
          <pc:docMk/>
          <pc:sldMk cId="4069319387" sldId="2147475762"/>
        </pc:sldMkLst>
        <pc:spChg chg="mod">
          <ac:chgData name="ALHAMMADI Rayan" userId="2693ed4d-fabb-406d-a744-69ffe8ca3f4b" providerId="ADAL" clId="{FA91606B-3B24-49DC-A24C-20479DCBCA8E}" dt="2023-11-22T10:52:29.881" v="2213" actId="20577"/>
          <ac:spMkLst>
            <pc:docMk/>
            <pc:sldMk cId="4069319387" sldId="2147475762"/>
            <ac:spMk id="2" creationId="{64EB6FE1-EAE6-401C-773A-949BA478E308}"/>
          </ac:spMkLst>
        </pc:spChg>
        <pc:spChg chg="mod">
          <ac:chgData name="ALHAMMADI Rayan" userId="2693ed4d-fabb-406d-a744-69ffe8ca3f4b" providerId="ADAL" clId="{FA91606B-3B24-49DC-A24C-20479DCBCA8E}" dt="2023-11-22T10:53:23.927" v="2223" actId="20577"/>
          <ac:spMkLst>
            <pc:docMk/>
            <pc:sldMk cId="4069319387" sldId="2147475762"/>
            <ac:spMk id="3" creationId="{68F6935B-1338-EA57-D398-27821FE3E888}"/>
          </ac:spMkLst>
        </pc:spChg>
        <pc:picChg chg="add mod modCrop">
          <ac:chgData name="ALHAMMADI Rayan" userId="2693ed4d-fabb-406d-a744-69ffe8ca3f4b" providerId="ADAL" clId="{FA91606B-3B24-49DC-A24C-20479DCBCA8E}" dt="2023-11-22T10:53:18.936" v="2222" actId="732"/>
          <ac:picMkLst>
            <pc:docMk/>
            <pc:sldMk cId="4069319387" sldId="2147475762"/>
            <ac:picMk id="5" creationId="{79B131AE-1F6E-D1AA-5EDA-CFB4069441B5}"/>
          </ac:picMkLst>
        </pc:picChg>
        <pc:picChg chg="del">
          <ac:chgData name="ALHAMMADI Rayan" userId="2693ed4d-fabb-406d-a744-69ffe8ca3f4b" providerId="ADAL" clId="{FA91606B-3B24-49DC-A24C-20479DCBCA8E}" dt="2023-11-22T10:52:32.250" v="2214" actId="478"/>
          <ac:picMkLst>
            <pc:docMk/>
            <pc:sldMk cId="4069319387" sldId="2147475762"/>
            <ac:picMk id="12" creationId="{C015BE9A-8E0E-D777-5C1D-D80E9B6EE57E}"/>
          </ac:picMkLst>
        </pc:picChg>
      </pc:sldChg>
      <pc:sldChg chg="addSp delSp modSp add mod ord">
        <pc:chgData name="ALHAMMADI Rayan" userId="2693ed4d-fabb-406d-a744-69ffe8ca3f4b" providerId="ADAL" clId="{FA91606B-3B24-49DC-A24C-20479DCBCA8E}" dt="2023-11-22T10:55:17.268" v="2250" actId="20577"/>
        <pc:sldMkLst>
          <pc:docMk/>
          <pc:sldMk cId="2642426771" sldId="2147475763"/>
        </pc:sldMkLst>
        <pc:spChg chg="del">
          <ac:chgData name="ALHAMMADI Rayan" userId="2693ed4d-fabb-406d-a744-69ffe8ca3f4b" providerId="ADAL" clId="{FA91606B-3B24-49DC-A24C-20479DCBCA8E}" dt="2023-11-22T10:54:56.274" v="2238" actId="478"/>
          <ac:spMkLst>
            <pc:docMk/>
            <pc:sldMk cId="2642426771" sldId="2147475763"/>
            <ac:spMk id="2" creationId="{10E22CB3-11BE-1B28-DA8B-C120A01966AD}"/>
          </ac:spMkLst>
        </pc:spChg>
        <pc:spChg chg="del">
          <ac:chgData name="ALHAMMADI Rayan" userId="2693ed4d-fabb-406d-a744-69ffe8ca3f4b" providerId="ADAL" clId="{FA91606B-3B24-49DC-A24C-20479DCBCA8E}" dt="2023-11-22T10:54:56.274" v="2238" actId="478"/>
          <ac:spMkLst>
            <pc:docMk/>
            <pc:sldMk cId="2642426771" sldId="2147475763"/>
            <ac:spMk id="4" creationId="{48BC7293-C74E-BA58-6757-64C5088ADC42}"/>
          </ac:spMkLst>
        </pc:spChg>
        <pc:spChg chg="del">
          <ac:chgData name="ALHAMMADI Rayan" userId="2693ed4d-fabb-406d-a744-69ffe8ca3f4b" providerId="ADAL" clId="{FA91606B-3B24-49DC-A24C-20479DCBCA8E}" dt="2023-11-22T10:54:56.274" v="2238" actId="478"/>
          <ac:spMkLst>
            <pc:docMk/>
            <pc:sldMk cId="2642426771" sldId="2147475763"/>
            <ac:spMk id="8" creationId="{B5B4E10F-E01F-DADE-A11A-FD5C34AD41BB}"/>
          </ac:spMkLst>
        </pc:spChg>
        <pc:spChg chg="mod">
          <ac:chgData name="ALHAMMADI Rayan" userId="2693ed4d-fabb-406d-a744-69ffe8ca3f4b" providerId="ADAL" clId="{FA91606B-3B24-49DC-A24C-20479DCBCA8E}" dt="2023-11-22T10:55:17.268" v="2250" actId="20577"/>
          <ac:spMkLst>
            <pc:docMk/>
            <pc:sldMk cId="2642426771" sldId="2147475763"/>
            <ac:spMk id="9" creationId="{45EB2A13-C2C6-489A-A06E-1480A5DE0124}"/>
          </ac:spMkLst>
        </pc:spChg>
        <pc:spChg chg="del">
          <ac:chgData name="ALHAMMADI Rayan" userId="2693ed4d-fabb-406d-a744-69ffe8ca3f4b" providerId="ADAL" clId="{FA91606B-3B24-49DC-A24C-20479DCBCA8E}" dt="2023-11-22T10:54:56.274" v="2238" actId="478"/>
          <ac:spMkLst>
            <pc:docMk/>
            <pc:sldMk cId="2642426771" sldId="2147475763"/>
            <ac:spMk id="10" creationId="{94D9B06B-89B4-C86B-FAB5-921AAD91DF1D}"/>
          </ac:spMkLst>
        </pc:spChg>
        <pc:spChg chg="del">
          <ac:chgData name="ALHAMMADI Rayan" userId="2693ed4d-fabb-406d-a744-69ffe8ca3f4b" providerId="ADAL" clId="{FA91606B-3B24-49DC-A24C-20479DCBCA8E}" dt="2023-11-22T10:54:56.274" v="2238" actId="478"/>
          <ac:spMkLst>
            <pc:docMk/>
            <pc:sldMk cId="2642426771" sldId="2147475763"/>
            <ac:spMk id="11" creationId="{5C065693-049C-B616-41A9-434003C27963}"/>
          </ac:spMkLst>
        </pc:spChg>
        <pc:spChg chg="del">
          <ac:chgData name="ALHAMMADI Rayan" userId="2693ed4d-fabb-406d-a744-69ffe8ca3f4b" providerId="ADAL" clId="{FA91606B-3B24-49DC-A24C-20479DCBCA8E}" dt="2023-11-22T10:54:56.274" v="2238" actId="478"/>
          <ac:spMkLst>
            <pc:docMk/>
            <pc:sldMk cId="2642426771" sldId="2147475763"/>
            <ac:spMk id="12" creationId="{DD6B379C-524A-38EE-8067-3DA35B8542F0}"/>
          </ac:spMkLst>
        </pc:spChg>
        <pc:spChg chg="mod">
          <ac:chgData name="ALHAMMADI Rayan" userId="2693ed4d-fabb-406d-a744-69ffe8ca3f4b" providerId="ADAL" clId="{FA91606B-3B24-49DC-A24C-20479DCBCA8E}" dt="2023-11-22T10:54:36.739" v="2236" actId="1076"/>
          <ac:spMkLst>
            <pc:docMk/>
            <pc:sldMk cId="2642426771" sldId="2147475763"/>
            <ac:spMk id="13" creationId="{6BB2CB0A-7FF0-AF60-A8AC-0214EC7CE3BA}"/>
          </ac:spMkLst>
        </pc:spChg>
        <pc:spChg chg="add mod">
          <ac:chgData name="ALHAMMADI Rayan" userId="2693ed4d-fabb-406d-a744-69ffe8ca3f4b" providerId="ADAL" clId="{FA91606B-3B24-49DC-A24C-20479DCBCA8E}" dt="2023-11-22T10:54:56.673" v="2239"/>
          <ac:spMkLst>
            <pc:docMk/>
            <pc:sldMk cId="2642426771" sldId="2147475763"/>
            <ac:spMk id="15" creationId="{E474A2C5-EA73-06EF-099C-6F980A1E8A90}"/>
          </ac:spMkLst>
        </pc:spChg>
        <pc:spChg chg="mod">
          <ac:chgData name="ALHAMMADI Rayan" userId="2693ed4d-fabb-406d-a744-69ffe8ca3f4b" providerId="ADAL" clId="{FA91606B-3B24-49DC-A24C-20479DCBCA8E}" dt="2023-11-22T10:55:05.970" v="2248" actId="20577"/>
          <ac:spMkLst>
            <pc:docMk/>
            <pc:sldMk cId="2642426771" sldId="2147475763"/>
            <ac:spMk id="16" creationId="{0E50F6F2-7906-68AD-1E5F-DFA3EBCA39EB}"/>
          </ac:spMkLst>
        </pc:spChg>
        <pc:spChg chg="add mod">
          <ac:chgData name="ALHAMMADI Rayan" userId="2693ed4d-fabb-406d-a744-69ffe8ca3f4b" providerId="ADAL" clId="{FA91606B-3B24-49DC-A24C-20479DCBCA8E}" dt="2023-11-22T10:54:56.673" v="2239"/>
          <ac:spMkLst>
            <pc:docMk/>
            <pc:sldMk cId="2642426771" sldId="2147475763"/>
            <ac:spMk id="17" creationId="{125EBBA1-B294-DADA-054F-8445F3C66BAE}"/>
          </ac:spMkLst>
        </pc:spChg>
        <pc:spChg chg="add mod">
          <ac:chgData name="ALHAMMADI Rayan" userId="2693ed4d-fabb-406d-a744-69ffe8ca3f4b" providerId="ADAL" clId="{FA91606B-3B24-49DC-A24C-20479DCBCA8E}" dt="2023-11-22T10:54:56.673" v="2239"/>
          <ac:spMkLst>
            <pc:docMk/>
            <pc:sldMk cId="2642426771" sldId="2147475763"/>
            <ac:spMk id="18" creationId="{1B6F0C1C-D6AC-5141-9544-2509974B9602}"/>
          </ac:spMkLst>
        </pc:spChg>
        <pc:spChg chg="add mod">
          <ac:chgData name="ALHAMMADI Rayan" userId="2693ed4d-fabb-406d-a744-69ffe8ca3f4b" providerId="ADAL" clId="{FA91606B-3B24-49DC-A24C-20479DCBCA8E}" dt="2023-11-22T10:54:56.673" v="2239"/>
          <ac:spMkLst>
            <pc:docMk/>
            <pc:sldMk cId="2642426771" sldId="2147475763"/>
            <ac:spMk id="19" creationId="{D55E6DBB-CF6B-94AC-760D-2079CC91E018}"/>
          </ac:spMkLst>
        </pc:spChg>
        <pc:spChg chg="add mod">
          <ac:chgData name="ALHAMMADI Rayan" userId="2693ed4d-fabb-406d-a744-69ffe8ca3f4b" providerId="ADAL" clId="{FA91606B-3B24-49DC-A24C-20479DCBCA8E}" dt="2023-11-22T10:54:56.673" v="2239"/>
          <ac:spMkLst>
            <pc:docMk/>
            <pc:sldMk cId="2642426771" sldId="2147475763"/>
            <ac:spMk id="20" creationId="{20349481-BA84-8E6C-7BA2-641AD8A0BEF5}"/>
          </ac:spMkLst>
        </pc:spChg>
        <pc:spChg chg="add mod">
          <ac:chgData name="ALHAMMADI Rayan" userId="2693ed4d-fabb-406d-a744-69ffe8ca3f4b" providerId="ADAL" clId="{FA91606B-3B24-49DC-A24C-20479DCBCA8E}" dt="2023-11-22T10:54:56.673" v="2239"/>
          <ac:spMkLst>
            <pc:docMk/>
            <pc:sldMk cId="2642426771" sldId="2147475763"/>
            <ac:spMk id="21" creationId="{5FA03FE6-A815-DFF8-9F8F-1E928C35D30E}"/>
          </ac:spMkLst>
        </pc:spChg>
        <pc:graphicFrameChg chg="del">
          <ac:chgData name="ALHAMMADI Rayan" userId="2693ed4d-fabb-406d-a744-69ffe8ca3f4b" providerId="ADAL" clId="{FA91606B-3B24-49DC-A24C-20479DCBCA8E}" dt="2023-11-22T10:54:56.274" v="2238" actId="478"/>
          <ac:graphicFrameMkLst>
            <pc:docMk/>
            <pc:sldMk cId="2642426771" sldId="2147475763"/>
            <ac:graphicFrameMk id="3" creationId="{0DAFD4EC-9148-4802-ABEE-852599158972}"/>
          </ac:graphicFrameMkLst>
        </pc:graphicFrameChg>
        <pc:graphicFrameChg chg="add mod">
          <ac:chgData name="ALHAMMADI Rayan" userId="2693ed4d-fabb-406d-a744-69ffe8ca3f4b" providerId="ADAL" clId="{FA91606B-3B24-49DC-A24C-20479DCBCA8E}" dt="2023-11-22T10:54:56.673" v="2239"/>
          <ac:graphicFrameMkLst>
            <pc:docMk/>
            <pc:sldMk cId="2642426771" sldId="2147475763"/>
            <ac:graphicFrameMk id="14" creationId="{EFA42AEB-B8A9-450E-9248-CF2AF4087FE8}"/>
          </ac:graphicFrameMkLst>
        </pc:graphicFrameChg>
        <pc:picChg chg="del">
          <ac:chgData name="ALHAMMADI Rayan" userId="2693ed4d-fabb-406d-a744-69ffe8ca3f4b" providerId="ADAL" clId="{FA91606B-3B24-49DC-A24C-20479DCBCA8E}" dt="2023-11-22T10:54:24.387" v="2231" actId="478"/>
          <ac:picMkLst>
            <pc:docMk/>
            <pc:sldMk cId="2642426771" sldId="2147475763"/>
            <ac:picMk id="6" creationId="{289F7409-B4FA-2A97-42AD-8C9CBF792BFD}"/>
          </ac:picMkLst>
        </pc:picChg>
        <pc:picChg chg="add mod ord">
          <ac:chgData name="ALHAMMADI Rayan" userId="2693ed4d-fabb-406d-a744-69ffe8ca3f4b" providerId="ADAL" clId="{FA91606B-3B24-49DC-A24C-20479DCBCA8E}" dt="2023-11-22T10:54:33.928" v="2235" actId="167"/>
          <ac:picMkLst>
            <pc:docMk/>
            <pc:sldMk cId="2642426771" sldId="2147475763"/>
            <ac:picMk id="7" creationId="{14412DBD-3215-183F-E715-605963302F81}"/>
          </ac:picMkLst>
        </pc:picChg>
      </pc:sldChg>
      <pc:sldChg chg="addSp delSp modSp add mod">
        <pc:chgData name="ALHAMMADI Rayan" userId="2693ed4d-fabb-406d-a744-69ffe8ca3f4b" providerId="ADAL" clId="{FA91606B-3B24-49DC-A24C-20479DCBCA8E}" dt="2023-11-22T11:22:03.272" v="2837" actId="122"/>
        <pc:sldMkLst>
          <pc:docMk/>
          <pc:sldMk cId="924987911" sldId="2147475764"/>
        </pc:sldMkLst>
        <pc:spChg chg="add mod">
          <ac:chgData name="ALHAMMADI Rayan" userId="2693ed4d-fabb-406d-a744-69ffe8ca3f4b" providerId="ADAL" clId="{FA91606B-3B24-49DC-A24C-20479DCBCA8E}" dt="2023-11-22T11:18:06.546" v="2704" actId="20577"/>
          <ac:spMkLst>
            <pc:docMk/>
            <pc:sldMk cId="924987911" sldId="2147475764"/>
            <ac:spMk id="8" creationId="{DEBB71CE-25CA-658A-01A0-44A1D7CF1CEF}"/>
          </ac:spMkLst>
        </pc:spChg>
        <pc:spChg chg="add mod">
          <ac:chgData name="ALHAMMADI Rayan" userId="2693ed4d-fabb-406d-a744-69ffe8ca3f4b" providerId="ADAL" clId="{FA91606B-3B24-49DC-A24C-20479DCBCA8E}" dt="2023-11-22T11:18:35.121" v="2739" actId="20577"/>
          <ac:spMkLst>
            <pc:docMk/>
            <pc:sldMk cId="924987911" sldId="2147475764"/>
            <ac:spMk id="9" creationId="{B07FF10E-0EF3-FED2-2EA4-2B1CBC78D00D}"/>
          </ac:spMkLst>
        </pc:spChg>
        <pc:spChg chg="add mod">
          <ac:chgData name="ALHAMMADI Rayan" userId="2693ed4d-fabb-406d-a744-69ffe8ca3f4b" providerId="ADAL" clId="{FA91606B-3B24-49DC-A24C-20479DCBCA8E}" dt="2023-11-22T11:19:25.354" v="2792" actId="20577"/>
          <ac:spMkLst>
            <pc:docMk/>
            <pc:sldMk cId="924987911" sldId="2147475764"/>
            <ac:spMk id="10" creationId="{CBC8DD79-469A-CB65-73DF-84F1840DCC3E}"/>
          </ac:spMkLst>
        </pc:spChg>
        <pc:spChg chg="add mod">
          <ac:chgData name="ALHAMMADI Rayan" userId="2693ed4d-fabb-406d-a744-69ffe8ca3f4b" providerId="ADAL" clId="{FA91606B-3B24-49DC-A24C-20479DCBCA8E}" dt="2023-11-22T11:19:51.284" v="2817" actId="27636"/>
          <ac:spMkLst>
            <pc:docMk/>
            <pc:sldMk cId="924987911" sldId="2147475764"/>
            <ac:spMk id="11" creationId="{2C29A5C5-0D2D-1A1F-57C8-FD7B1261DE95}"/>
          </ac:spMkLst>
        </pc:spChg>
        <pc:spChg chg="add mod">
          <ac:chgData name="ALHAMMADI Rayan" userId="2693ed4d-fabb-406d-a744-69ffe8ca3f4b" providerId="ADAL" clId="{FA91606B-3B24-49DC-A24C-20479DCBCA8E}" dt="2023-11-22T11:19:10.505" v="2775" actId="20577"/>
          <ac:spMkLst>
            <pc:docMk/>
            <pc:sldMk cId="924987911" sldId="2147475764"/>
            <ac:spMk id="12" creationId="{0C8067A4-281B-8F9B-3460-CD154D474F9D}"/>
          </ac:spMkLst>
        </pc:spChg>
        <pc:spChg chg="add del mod">
          <ac:chgData name="ALHAMMADI Rayan" userId="2693ed4d-fabb-406d-a744-69ffe8ca3f4b" providerId="ADAL" clId="{FA91606B-3B24-49DC-A24C-20479DCBCA8E}" dt="2023-11-22T11:18:37.482" v="2740" actId="478"/>
          <ac:spMkLst>
            <pc:docMk/>
            <pc:sldMk cId="924987911" sldId="2147475764"/>
            <ac:spMk id="14" creationId="{9E866BCD-3C91-693A-CBC1-DA42EA95F861}"/>
          </ac:spMkLst>
        </pc:spChg>
        <pc:spChg chg="ord">
          <ac:chgData name="ALHAMMADI Rayan" userId="2693ed4d-fabb-406d-a744-69ffe8ca3f4b" providerId="ADAL" clId="{FA91606B-3B24-49DC-A24C-20479DCBCA8E}" dt="2023-11-22T11:16:45.502" v="2661" actId="167"/>
          <ac:spMkLst>
            <pc:docMk/>
            <pc:sldMk cId="924987911" sldId="2147475764"/>
            <ac:spMk id="205" creationId="{0DFC22C3-0FE1-F121-CF44-14137FC72DEB}"/>
          </ac:spMkLst>
        </pc:spChg>
        <pc:spChg chg="ord">
          <ac:chgData name="ALHAMMADI Rayan" userId="2693ed4d-fabb-406d-a744-69ffe8ca3f4b" providerId="ADAL" clId="{FA91606B-3B24-49DC-A24C-20479DCBCA8E}" dt="2023-11-22T11:16:45.502" v="2661" actId="167"/>
          <ac:spMkLst>
            <pc:docMk/>
            <pc:sldMk cId="924987911" sldId="2147475764"/>
            <ac:spMk id="208" creationId="{7E8F20D3-9D91-8D47-D899-590D3906A5CE}"/>
          </ac:spMkLst>
        </pc:spChg>
        <pc:spChg chg="del">
          <ac:chgData name="ALHAMMADI Rayan" userId="2693ed4d-fabb-406d-a744-69ffe8ca3f4b" providerId="ADAL" clId="{FA91606B-3B24-49DC-A24C-20479DCBCA8E}" dt="2023-11-22T11:17:35.055" v="2666" actId="478"/>
          <ac:spMkLst>
            <pc:docMk/>
            <pc:sldMk cId="924987911" sldId="2147475764"/>
            <ac:spMk id="214" creationId="{9D47037D-A02B-40E8-C1DE-05666A20C64F}"/>
          </ac:spMkLst>
        </pc:spChg>
        <pc:spChg chg="mod">
          <ac:chgData name="ALHAMMADI Rayan" userId="2693ed4d-fabb-406d-a744-69ffe8ca3f4b" providerId="ADAL" clId="{FA91606B-3B24-49DC-A24C-20479DCBCA8E}" dt="2023-11-22T11:20:44.709" v="2829" actId="122"/>
          <ac:spMkLst>
            <pc:docMk/>
            <pc:sldMk cId="924987911" sldId="2147475764"/>
            <ac:spMk id="215" creationId="{AC5CEA48-98CF-772F-5292-8A94A554A110}"/>
          </ac:spMkLst>
        </pc:spChg>
        <pc:spChg chg="mod">
          <ac:chgData name="ALHAMMADI Rayan" userId="2693ed4d-fabb-406d-a744-69ffe8ca3f4b" providerId="ADAL" clId="{FA91606B-3B24-49DC-A24C-20479DCBCA8E}" dt="2023-11-22T11:20:48.665" v="2830" actId="108"/>
          <ac:spMkLst>
            <pc:docMk/>
            <pc:sldMk cId="924987911" sldId="2147475764"/>
            <ac:spMk id="216" creationId="{81D615B3-AC43-E3E5-D813-7F9E808A8B34}"/>
          </ac:spMkLst>
        </pc:spChg>
        <pc:spChg chg="mod">
          <ac:chgData name="ALHAMMADI Rayan" userId="2693ed4d-fabb-406d-a744-69ffe8ca3f4b" providerId="ADAL" clId="{FA91606B-3B24-49DC-A24C-20479DCBCA8E}" dt="2023-11-22T11:20:53.171" v="2831" actId="108"/>
          <ac:spMkLst>
            <pc:docMk/>
            <pc:sldMk cId="924987911" sldId="2147475764"/>
            <ac:spMk id="217" creationId="{5832EE97-1FD6-0BC4-1E52-199D2B61257A}"/>
          </ac:spMkLst>
        </pc:spChg>
        <pc:spChg chg="mod">
          <ac:chgData name="ALHAMMADI Rayan" userId="2693ed4d-fabb-406d-a744-69ffe8ca3f4b" providerId="ADAL" clId="{FA91606B-3B24-49DC-A24C-20479DCBCA8E}" dt="2023-11-22T11:21:33.014" v="2832" actId="108"/>
          <ac:spMkLst>
            <pc:docMk/>
            <pc:sldMk cId="924987911" sldId="2147475764"/>
            <ac:spMk id="218" creationId="{DD79D08B-2AC7-34DD-D87D-4645FB7AFB1F}"/>
          </ac:spMkLst>
        </pc:spChg>
        <pc:spChg chg="mod">
          <ac:chgData name="ALHAMMADI Rayan" userId="2693ed4d-fabb-406d-a744-69ffe8ca3f4b" providerId="ADAL" clId="{FA91606B-3B24-49DC-A24C-20479DCBCA8E}" dt="2023-11-22T11:22:03.272" v="2837" actId="122"/>
          <ac:spMkLst>
            <pc:docMk/>
            <pc:sldMk cId="924987911" sldId="2147475764"/>
            <ac:spMk id="219" creationId="{4175EBDF-0019-4C22-0C31-09E1B0ED841D}"/>
          </ac:spMkLst>
        </pc:spChg>
        <pc:spChg chg="del">
          <ac:chgData name="ALHAMMADI Rayan" userId="2693ed4d-fabb-406d-a744-69ffe8ca3f4b" providerId="ADAL" clId="{FA91606B-3B24-49DC-A24C-20479DCBCA8E}" dt="2023-11-22T11:17:35.055" v="2666" actId="478"/>
          <ac:spMkLst>
            <pc:docMk/>
            <pc:sldMk cId="924987911" sldId="2147475764"/>
            <ac:spMk id="220" creationId="{FBCC8CED-CDE8-5BC2-D478-B3F4FA465339}"/>
          </ac:spMkLst>
        </pc:spChg>
        <pc:spChg chg="del">
          <ac:chgData name="ALHAMMADI Rayan" userId="2693ed4d-fabb-406d-a744-69ffe8ca3f4b" providerId="ADAL" clId="{FA91606B-3B24-49DC-A24C-20479DCBCA8E}" dt="2023-11-22T11:17:35.055" v="2666" actId="478"/>
          <ac:spMkLst>
            <pc:docMk/>
            <pc:sldMk cId="924987911" sldId="2147475764"/>
            <ac:spMk id="221" creationId="{044E4127-9FF8-7049-740B-A713329A9245}"/>
          </ac:spMkLst>
        </pc:spChg>
        <pc:spChg chg="del">
          <ac:chgData name="ALHAMMADI Rayan" userId="2693ed4d-fabb-406d-a744-69ffe8ca3f4b" providerId="ADAL" clId="{FA91606B-3B24-49DC-A24C-20479DCBCA8E}" dt="2023-11-22T11:17:35.055" v="2666" actId="478"/>
          <ac:spMkLst>
            <pc:docMk/>
            <pc:sldMk cId="924987911" sldId="2147475764"/>
            <ac:spMk id="222" creationId="{6657A0AA-02D5-ED75-8EFB-86F481AE1CE8}"/>
          </ac:spMkLst>
        </pc:spChg>
        <pc:spChg chg="del">
          <ac:chgData name="ALHAMMADI Rayan" userId="2693ed4d-fabb-406d-a744-69ffe8ca3f4b" providerId="ADAL" clId="{FA91606B-3B24-49DC-A24C-20479DCBCA8E}" dt="2023-11-22T11:17:35.055" v="2666" actId="478"/>
          <ac:spMkLst>
            <pc:docMk/>
            <pc:sldMk cId="924987911" sldId="2147475764"/>
            <ac:spMk id="223" creationId="{266EDEF2-C3EC-6B2B-53A5-C26822FB3F03}"/>
          </ac:spMkLst>
        </pc:spChg>
        <pc:picChg chg="add mod">
          <ac:chgData name="ALHAMMADI Rayan" userId="2693ed4d-fabb-406d-a744-69ffe8ca3f4b" providerId="ADAL" clId="{FA91606B-3B24-49DC-A24C-20479DCBCA8E}" dt="2023-11-22T11:16:56.288" v="2663" actId="14100"/>
          <ac:picMkLst>
            <pc:docMk/>
            <pc:sldMk cId="924987911" sldId="2147475764"/>
            <ac:picMk id="3" creationId="{3950ABE7-6259-4186-3E14-3F9F3CF29610}"/>
          </ac:picMkLst>
        </pc:picChg>
        <pc:picChg chg="add mod">
          <ac:chgData name="ALHAMMADI Rayan" userId="2693ed4d-fabb-406d-a744-69ffe8ca3f4b" providerId="ADAL" clId="{FA91606B-3B24-49DC-A24C-20479DCBCA8E}" dt="2023-11-22T11:18:24.758" v="2718" actId="1076"/>
          <ac:picMkLst>
            <pc:docMk/>
            <pc:sldMk cId="924987911" sldId="2147475764"/>
            <ac:picMk id="4" creationId="{B2F2643C-4B7C-DD3A-14E9-A892EB3F47BA}"/>
          </ac:picMkLst>
        </pc:picChg>
        <pc:picChg chg="add mod">
          <ac:chgData name="ALHAMMADI Rayan" userId="2693ed4d-fabb-406d-a744-69ffe8ca3f4b" providerId="ADAL" clId="{FA91606B-3B24-49DC-A24C-20479DCBCA8E}" dt="2023-11-22T11:17:02.246" v="2665" actId="14100"/>
          <ac:picMkLst>
            <pc:docMk/>
            <pc:sldMk cId="924987911" sldId="2147475764"/>
            <ac:picMk id="5" creationId="{E87CF3E8-BD53-18A5-16FD-DEFB31C47E00}"/>
          </ac:picMkLst>
        </pc:picChg>
        <pc:picChg chg="add mod">
          <ac:chgData name="ALHAMMADI Rayan" userId="2693ed4d-fabb-406d-a744-69ffe8ca3f4b" providerId="ADAL" clId="{FA91606B-3B24-49DC-A24C-20479DCBCA8E}" dt="2023-11-22T11:16:31.405" v="2658" actId="167"/>
          <ac:picMkLst>
            <pc:docMk/>
            <pc:sldMk cId="924987911" sldId="2147475764"/>
            <ac:picMk id="6" creationId="{9B2DAC41-BA5D-7256-36FB-42444A897B45}"/>
          </ac:picMkLst>
        </pc:picChg>
        <pc:picChg chg="add mod ord">
          <ac:chgData name="ALHAMMADI Rayan" userId="2693ed4d-fabb-406d-a744-69ffe8ca3f4b" providerId="ADAL" clId="{FA91606B-3B24-49DC-A24C-20479DCBCA8E}" dt="2023-11-22T11:16:36.239" v="2659" actId="167"/>
          <ac:picMkLst>
            <pc:docMk/>
            <pc:sldMk cId="924987911" sldId="2147475764"/>
            <ac:picMk id="7" creationId="{96535536-D828-426A-2B37-695D4E14D943}"/>
          </ac:picMkLst>
        </pc:picChg>
        <pc:picChg chg="del">
          <ac:chgData name="ALHAMMADI Rayan" userId="2693ed4d-fabb-406d-a744-69ffe8ca3f4b" providerId="ADAL" clId="{FA91606B-3B24-49DC-A24C-20479DCBCA8E}" dt="2023-11-22T11:16:39.776" v="2660" actId="478"/>
          <ac:picMkLst>
            <pc:docMk/>
            <pc:sldMk cId="924987911" sldId="2147475764"/>
            <ac:picMk id="226" creationId="{F1162CB1-4C76-C599-99F7-C4E3FDA7F9A5}"/>
          </ac:picMkLst>
        </pc:picChg>
        <pc:picChg chg="del">
          <ac:chgData name="ALHAMMADI Rayan" userId="2693ed4d-fabb-406d-a744-69ffe8ca3f4b" providerId="ADAL" clId="{FA91606B-3B24-49DC-A24C-20479DCBCA8E}" dt="2023-11-22T11:16:39.776" v="2660" actId="478"/>
          <ac:picMkLst>
            <pc:docMk/>
            <pc:sldMk cId="924987911" sldId="2147475764"/>
            <ac:picMk id="227" creationId="{E4BD10B7-3D88-8A36-7122-E9F5C3DDF5E3}"/>
          </ac:picMkLst>
        </pc:picChg>
        <pc:picChg chg="del">
          <ac:chgData name="ALHAMMADI Rayan" userId="2693ed4d-fabb-406d-a744-69ffe8ca3f4b" providerId="ADAL" clId="{FA91606B-3B24-49DC-A24C-20479DCBCA8E}" dt="2023-11-22T11:16:39.776" v="2660" actId="478"/>
          <ac:picMkLst>
            <pc:docMk/>
            <pc:sldMk cId="924987911" sldId="2147475764"/>
            <ac:picMk id="228" creationId="{8D9C45B0-FCED-0615-7521-B0EEE2AC7AE9}"/>
          </ac:picMkLst>
        </pc:picChg>
        <pc:picChg chg="del">
          <ac:chgData name="ALHAMMADI Rayan" userId="2693ed4d-fabb-406d-a744-69ffe8ca3f4b" providerId="ADAL" clId="{FA91606B-3B24-49DC-A24C-20479DCBCA8E}" dt="2023-11-22T11:16:39.776" v="2660" actId="478"/>
          <ac:picMkLst>
            <pc:docMk/>
            <pc:sldMk cId="924987911" sldId="2147475764"/>
            <ac:picMk id="229" creationId="{55CAA102-B8E4-8E20-99B4-1C4B0A5C703C}"/>
          </ac:picMkLst>
        </pc:picChg>
        <pc:picChg chg="del">
          <ac:chgData name="ALHAMMADI Rayan" userId="2693ed4d-fabb-406d-a744-69ffe8ca3f4b" providerId="ADAL" clId="{FA91606B-3B24-49DC-A24C-20479DCBCA8E}" dt="2023-11-22T11:16:39.776" v="2660" actId="478"/>
          <ac:picMkLst>
            <pc:docMk/>
            <pc:sldMk cId="924987911" sldId="2147475764"/>
            <ac:picMk id="230" creationId="{B07D2215-6AF7-0E8B-1365-D51C3591BC04}"/>
          </ac:picMkLst>
        </pc:picChg>
      </pc:sldChg>
      <pc:sldChg chg="addSp delSp modSp add mod">
        <pc:chgData name="ALHAMMADI Rayan" userId="2693ed4d-fabb-406d-a744-69ffe8ca3f4b" providerId="ADAL" clId="{FA91606B-3B24-49DC-A24C-20479DCBCA8E}" dt="2023-11-22T11:29:21.635" v="3283" actId="108"/>
        <pc:sldMkLst>
          <pc:docMk/>
          <pc:sldMk cId="2012345551" sldId="2147475765"/>
        </pc:sldMkLst>
        <pc:spChg chg="mod">
          <ac:chgData name="ALHAMMADI Rayan" userId="2693ed4d-fabb-406d-a744-69ffe8ca3f4b" providerId="ADAL" clId="{FA91606B-3B24-49DC-A24C-20479DCBCA8E}" dt="2023-11-22T11:22:32.971" v="2846" actId="20577"/>
          <ac:spMkLst>
            <pc:docMk/>
            <pc:sldMk cId="2012345551" sldId="2147475765"/>
            <ac:spMk id="2" creationId="{ABFDC625-BF54-CBBF-38E1-A5F6E0AC325B}"/>
          </ac:spMkLst>
        </pc:spChg>
        <pc:spChg chg="mod">
          <ac:chgData name="ALHAMMADI Rayan" userId="2693ed4d-fabb-406d-a744-69ffe8ca3f4b" providerId="ADAL" clId="{FA91606B-3B24-49DC-A24C-20479DCBCA8E}" dt="2023-11-22T11:23:34.081" v="2932" actId="20577"/>
          <ac:spMkLst>
            <pc:docMk/>
            <pc:sldMk cId="2012345551" sldId="2147475765"/>
            <ac:spMk id="8" creationId="{DEBB71CE-25CA-658A-01A0-44A1D7CF1CEF}"/>
          </ac:spMkLst>
        </pc:spChg>
        <pc:spChg chg="mod">
          <ac:chgData name="ALHAMMADI Rayan" userId="2693ed4d-fabb-406d-a744-69ffe8ca3f4b" providerId="ADAL" clId="{FA91606B-3B24-49DC-A24C-20479DCBCA8E}" dt="2023-11-22T11:23:23.013" v="2919" actId="20577"/>
          <ac:spMkLst>
            <pc:docMk/>
            <pc:sldMk cId="2012345551" sldId="2147475765"/>
            <ac:spMk id="9" creationId="{B07FF10E-0EF3-FED2-2EA4-2B1CBC78D00D}"/>
          </ac:spMkLst>
        </pc:spChg>
        <pc:spChg chg="mod">
          <ac:chgData name="ALHAMMADI Rayan" userId="2693ed4d-fabb-406d-a744-69ffe8ca3f4b" providerId="ADAL" clId="{FA91606B-3B24-49DC-A24C-20479DCBCA8E}" dt="2023-11-22T11:27:15.784" v="3161" actId="20577"/>
          <ac:spMkLst>
            <pc:docMk/>
            <pc:sldMk cId="2012345551" sldId="2147475765"/>
            <ac:spMk id="10" creationId="{CBC8DD79-469A-CB65-73DF-84F1840DCC3E}"/>
          </ac:spMkLst>
        </pc:spChg>
        <pc:spChg chg="mod">
          <ac:chgData name="ALHAMMADI Rayan" userId="2693ed4d-fabb-406d-a744-69ffe8ca3f4b" providerId="ADAL" clId="{FA91606B-3B24-49DC-A24C-20479DCBCA8E}" dt="2023-11-22T11:27:55.211" v="3228" actId="20577"/>
          <ac:spMkLst>
            <pc:docMk/>
            <pc:sldMk cId="2012345551" sldId="2147475765"/>
            <ac:spMk id="11" creationId="{2C29A5C5-0D2D-1A1F-57C8-FD7B1261DE95}"/>
          </ac:spMkLst>
        </pc:spChg>
        <pc:spChg chg="mod">
          <ac:chgData name="ALHAMMADI Rayan" userId="2693ed4d-fabb-406d-a744-69ffe8ca3f4b" providerId="ADAL" clId="{FA91606B-3B24-49DC-A24C-20479DCBCA8E}" dt="2023-11-22T11:28:31.532" v="3237"/>
          <ac:spMkLst>
            <pc:docMk/>
            <pc:sldMk cId="2012345551" sldId="2147475765"/>
            <ac:spMk id="12" creationId="{0C8067A4-281B-8F9B-3460-CD154D474F9D}"/>
          </ac:spMkLst>
        </pc:spChg>
        <pc:spChg chg="add del">
          <ac:chgData name="ALHAMMADI Rayan" userId="2693ed4d-fabb-406d-a744-69ffe8ca3f4b" providerId="ADAL" clId="{FA91606B-3B24-49DC-A24C-20479DCBCA8E}" dt="2023-11-22T11:26:21.785" v="3045" actId="478"/>
          <ac:spMkLst>
            <pc:docMk/>
            <pc:sldMk cId="2012345551" sldId="2147475765"/>
            <ac:spMk id="16" creationId="{47F31074-6EF5-4B0B-8551-183B08E534ED}"/>
          </ac:spMkLst>
        </pc:spChg>
        <pc:spChg chg="add mod">
          <ac:chgData name="ALHAMMADI Rayan" userId="2693ed4d-fabb-406d-a744-69ffe8ca3f4b" providerId="ADAL" clId="{FA91606B-3B24-49DC-A24C-20479DCBCA8E}" dt="2023-11-22T11:26:58.276" v="3150" actId="20577"/>
          <ac:spMkLst>
            <pc:docMk/>
            <pc:sldMk cId="2012345551" sldId="2147475765"/>
            <ac:spMk id="17" creationId="{EF5CC4A3-1FAE-722D-A225-5944430F318E}"/>
          </ac:spMkLst>
        </pc:spChg>
        <pc:spChg chg="mod">
          <ac:chgData name="ALHAMMADI Rayan" userId="2693ed4d-fabb-406d-a744-69ffe8ca3f4b" providerId="ADAL" clId="{FA91606B-3B24-49DC-A24C-20479DCBCA8E}" dt="2023-11-22T11:26:31.413" v="3048" actId="20577"/>
          <ac:spMkLst>
            <pc:docMk/>
            <pc:sldMk cId="2012345551" sldId="2147475765"/>
            <ac:spMk id="215" creationId="{AC5CEA48-98CF-772F-5292-8A94A554A110}"/>
          </ac:spMkLst>
        </pc:spChg>
        <pc:spChg chg="mod">
          <ac:chgData name="ALHAMMADI Rayan" userId="2693ed4d-fabb-406d-a744-69ffe8ca3f4b" providerId="ADAL" clId="{FA91606B-3B24-49DC-A24C-20479DCBCA8E}" dt="2023-11-22T11:29:13.709" v="3281" actId="122"/>
          <ac:spMkLst>
            <pc:docMk/>
            <pc:sldMk cId="2012345551" sldId="2147475765"/>
            <ac:spMk id="216" creationId="{81D615B3-AC43-E3E5-D813-7F9E808A8B34}"/>
          </ac:spMkLst>
        </pc:spChg>
        <pc:spChg chg="del mod">
          <ac:chgData name="ALHAMMADI Rayan" userId="2693ed4d-fabb-406d-a744-69ffe8ca3f4b" providerId="ADAL" clId="{FA91606B-3B24-49DC-A24C-20479DCBCA8E}" dt="2023-11-22T11:26:18.952" v="3043" actId="478"/>
          <ac:spMkLst>
            <pc:docMk/>
            <pc:sldMk cId="2012345551" sldId="2147475765"/>
            <ac:spMk id="217" creationId="{5832EE97-1FD6-0BC4-1E52-199D2B61257A}"/>
          </ac:spMkLst>
        </pc:spChg>
        <pc:spChg chg="mod">
          <ac:chgData name="ALHAMMADI Rayan" userId="2693ed4d-fabb-406d-a744-69ffe8ca3f4b" providerId="ADAL" clId="{FA91606B-3B24-49DC-A24C-20479DCBCA8E}" dt="2023-11-22T11:29:16.806" v="3282" actId="108"/>
          <ac:spMkLst>
            <pc:docMk/>
            <pc:sldMk cId="2012345551" sldId="2147475765"/>
            <ac:spMk id="218" creationId="{DD79D08B-2AC7-34DD-D87D-4645FB7AFB1F}"/>
          </ac:spMkLst>
        </pc:spChg>
        <pc:spChg chg="mod">
          <ac:chgData name="ALHAMMADI Rayan" userId="2693ed4d-fabb-406d-a744-69ffe8ca3f4b" providerId="ADAL" clId="{FA91606B-3B24-49DC-A24C-20479DCBCA8E}" dt="2023-11-22T11:29:21.635" v="3283" actId="108"/>
          <ac:spMkLst>
            <pc:docMk/>
            <pc:sldMk cId="2012345551" sldId="2147475765"/>
            <ac:spMk id="219" creationId="{4175EBDF-0019-4C22-0C31-09E1B0ED841D}"/>
          </ac:spMkLst>
        </pc:spChg>
        <pc:picChg chg="del">
          <ac:chgData name="ALHAMMADI Rayan" userId="2693ed4d-fabb-406d-a744-69ffe8ca3f4b" providerId="ADAL" clId="{FA91606B-3B24-49DC-A24C-20479DCBCA8E}" dt="2023-11-22T11:24:35.862" v="2975" actId="478"/>
          <ac:picMkLst>
            <pc:docMk/>
            <pc:sldMk cId="2012345551" sldId="2147475765"/>
            <ac:picMk id="3" creationId="{3950ABE7-6259-4186-3E14-3F9F3CF29610}"/>
          </ac:picMkLst>
        </pc:picChg>
        <pc:picChg chg="del">
          <ac:chgData name="ALHAMMADI Rayan" userId="2693ed4d-fabb-406d-a744-69ffe8ca3f4b" providerId="ADAL" clId="{FA91606B-3B24-49DC-A24C-20479DCBCA8E}" dt="2023-11-22T11:27:25.948" v="3179" actId="478"/>
          <ac:picMkLst>
            <pc:docMk/>
            <pc:sldMk cId="2012345551" sldId="2147475765"/>
            <ac:picMk id="4" creationId="{B2F2643C-4B7C-DD3A-14E9-A892EB3F47BA}"/>
          </ac:picMkLst>
        </pc:picChg>
        <pc:picChg chg="del">
          <ac:chgData name="ALHAMMADI Rayan" userId="2693ed4d-fabb-406d-a744-69ffe8ca3f4b" providerId="ADAL" clId="{FA91606B-3B24-49DC-A24C-20479DCBCA8E}" dt="2023-11-22T11:28:44.477" v="3257" actId="478"/>
          <ac:picMkLst>
            <pc:docMk/>
            <pc:sldMk cId="2012345551" sldId="2147475765"/>
            <ac:picMk id="5" creationId="{E87CF3E8-BD53-18A5-16FD-DEFB31C47E00}"/>
          </ac:picMkLst>
        </pc:picChg>
        <pc:picChg chg="del">
          <ac:chgData name="ALHAMMADI Rayan" userId="2693ed4d-fabb-406d-a744-69ffe8ca3f4b" providerId="ADAL" clId="{FA91606B-3B24-49DC-A24C-20479DCBCA8E}" dt="2023-11-22T11:29:05.500" v="3277" actId="478"/>
          <ac:picMkLst>
            <pc:docMk/>
            <pc:sldMk cId="2012345551" sldId="2147475765"/>
            <ac:picMk id="6" creationId="{9B2DAC41-BA5D-7256-36FB-42444A897B45}"/>
          </ac:picMkLst>
        </pc:picChg>
        <pc:picChg chg="del">
          <ac:chgData name="ALHAMMADI Rayan" userId="2693ed4d-fabb-406d-a744-69ffe8ca3f4b" providerId="ADAL" clId="{FA91606B-3B24-49DC-A24C-20479DCBCA8E}" dt="2023-11-22T11:23:53.597" v="2946" actId="478"/>
          <ac:picMkLst>
            <pc:docMk/>
            <pc:sldMk cId="2012345551" sldId="2147475765"/>
            <ac:picMk id="7" creationId="{96535536-D828-426A-2B37-695D4E14D943}"/>
          </ac:picMkLst>
        </pc:picChg>
        <pc:picChg chg="add mod">
          <ac:chgData name="ALHAMMADI Rayan" userId="2693ed4d-fabb-406d-a744-69ffe8ca3f4b" providerId="ADAL" clId="{FA91606B-3B24-49DC-A24C-20479DCBCA8E}" dt="2023-11-22T11:23:55.001" v="2948" actId="1036"/>
          <ac:picMkLst>
            <pc:docMk/>
            <pc:sldMk cId="2012345551" sldId="2147475765"/>
            <ac:picMk id="13" creationId="{A8D8CFFC-552E-AE04-072C-DC5086DE54F7}"/>
          </ac:picMkLst>
        </pc:picChg>
        <pc:picChg chg="add mod">
          <ac:chgData name="ALHAMMADI Rayan" userId="2693ed4d-fabb-406d-a744-69ffe8ca3f4b" providerId="ADAL" clId="{FA91606B-3B24-49DC-A24C-20479DCBCA8E}" dt="2023-11-22T11:24:38.331" v="2977" actId="1035"/>
          <ac:picMkLst>
            <pc:docMk/>
            <pc:sldMk cId="2012345551" sldId="2147475765"/>
            <ac:picMk id="14" creationId="{1500E067-A6B5-7EA6-3501-06D7E8F8570B}"/>
          </ac:picMkLst>
        </pc:picChg>
        <pc:picChg chg="add mod">
          <ac:chgData name="ALHAMMADI Rayan" userId="2693ed4d-fabb-406d-a744-69ffe8ca3f4b" providerId="ADAL" clId="{FA91606B-3B24-49DC-A24C-20479DCBCA8E}" dt="2023-11-22T11:27:27.281" v="3181" actId="1035"/>
          <ac:picMkLst>
            <pc:docMk/>
            <pc:sldMk cId="2012345551" sldId="2147475765"/>
            <ac:picMk id="18" creationId="{9637DC2B-C0A1-C90D-36FF-A8B50293B1BD}"/>
          </ac:picMkLst>
        </pc:picChg>
        <pc:picChg chg="add mod">
          <ac:chgData name="ALHAMMADI Rayan" userId="2693ed4d-fabb-406d-a744-69ffe8ca3f4b" providerId="ADAL" clId="{FA91606B-3B24-49DC-A24C-20479DCBCA8E}" dt="2023-11-22T11:28:45.895" v="3259" actId="1035"/>
          <ac:picMkLst>
            <pc:docMk/>
            <pc:sldMk cId="2012345551" sldId="2147475765"/>
            <ac:picMk id="19" creationId="{0EE2B29C-9D40-28BC-F85A-001BA6A0ACA6}"/>
          </ac:picMkLst>
        </pc:picChg>
        <pc:picChg chg="add mod">
          <ac:chgData name="ALHAMMADI Rayan" userId="2693ed4d-fabb-406d-a744-69ffe8ca3f4b" providerId="ADAL" clId="{FA91606B-3B24-49DC-A24C-20479DCBCA8E}" dt="2023-11-22T11:29:07.228" v="3279" actId="1036"/>
          <ac:picMkLst>
            <pc:docMk/>
            <pc:sldMk cId="2012345551" sldId="2147475765"/>
            <ac:picMk id="20" creationId="{C3176DCD-3767-D0FE-E2EF-2DEDA0E1F711}"/>
          </ac:picMkLst>
        </pc:picChg>
      </pc:sldChg>
      <pc:sldChg chg="addSp delSp modSp add mod">
        <pc:chgData name="ALHAMMADI Rayan" userId="2693ed4d-fabb-406d-a744-69ffe8ca3f4b" providerId="ADAL" clId="{FA91606B-3B24-49DC-A24C-20479DCBCA8E}" dt="2023-11-22T11:34:58.230" v="3550" actId="1035"/>
        <pc:sldMkLst>
          <pc:docMk/>
          <pc:sldMk cId="2406570804" sldId="2147475766"/>
        </pc:sldMkLst>
        <pc:spChg chg="mod">
          <ac:chgData name="ALHAMMADI Rayan" userId="2693ed4d-fabb-406d-a744-69ffe8ca3f4b" providerId="ADAL" clId="{FA91606B-3B24-49DC-A24C-20479DCBCA8E}" dt="2023-11-22T11:29:53.576" v="3289"/>
          <ac:spMkLst>
            <pc:docMk/>
            <pc:sldMk cId="2406570804" sldId="2147475766"/>
            <ac:spMk id="2" creationId="{ABFDC625-BF54-CBBF-38E1-A5F6E0AC325B}"/>
          </ac:spMkLst>
        </pc:spChg>
        <pc:spChg chg="add del mod">
          <ac:chgData name="ALHAMMADI Rayan" userId="2693ed4d-fabb-406d-a744-69ffe8ca3f4b" providerId="ADAL" clId="{FA91606B-3B24-49DC-A24C-20479DCBCA8E}" dt="2023-11-22T11:32:41.083" v="3449" actId="478"/>
          <ac:spMkLst>
            <pc:docMk/>
            <pc:sldMk cId="2406570804" sldId="2147475766"/>
            <ac:spMk id="4" creationId="{F7DC64C3-3A9F-570B-70AC-24E4825ABF1B}"/>
          </ac:spMkLst>
        </pc:spChg>
        <pc:spChg chg="mod">
          <ac:chgData name="ALHAMMADI Rayan" userId="2693ed4d-fabb-406d-a744-69ffe8ca3f4b" providerId="ADAL" clId="{FA91606B-3B24-49DC-A24C-20479DCBCA8E}" dt="2023-11-22T11:31:37.182" v="3399" actId="20577"/>
          <ac:spMkLst>
            <pc:docMk/>
            <pc:sldMk cId="2406570804" sldId="2147475766"/>
            <ac:spMk id="8" creationId="{DEBB71CE-25CA-658A-01A0-44A1D7CF1CEF}"/>
          </ac:spMkLst>
        </pc:spChg>
        <pc:spChg chg="mod">
          <ac:chgData name="ALHAMMADI Rayan" userId="2693ed4d-fabb-406d-a744-69ffe8ca3f4b" providerId="ADAL" clId="{FA91606B-3B24-49DC-A24C-20479DCBCA8E}" dt="2023-11-22T11:32:38.318" v="3448" actId="20577"/>
          <ac:spMkLst>
            <pc:docMk/>
            <pc:sldMk cId="2406570804" sldId="2147475766"/>
            <ac:spMk id="9" creationId="{B07FF10E-0EF3-FED2-2EA4-2B1CBC78D00D}"/>
          </ac:spMkLst>
        </pc:spChg>
        <pc:spChg chg="mod">
          <ac:chgData name="ALHAMMADI Rayan" userId="2693ed4d-fabb-406d-a744-69ffe8ca3f4b" providerId="ADAL" clId="{FA91606B-3B24-49DC-A24C-20479DCBCA8E}" dt="2023-11-22T11:31:18.873" v="3374"/>
          <ac:spMkLst>
            <pc:docMk/>
            <pc:sldMk cId="2406570804" sldId="2147475766"/>
            <ac:spMk id="10" creationId="{CBC8DD79-469A-CB65-73DF-84F1840DCC3E}"/>
          </ac:spMkLst>
        </pc:spChg>
        <pc:spChg chg="mod">
          <ac:chgData name="ALHAMMADI Rayan" userId="2693ed4d-fabb-406d-a744-69ffe8ca3f4b" providerId="ADAL" clId="{FA91606B-3B24-49DC-A24C-20479DCBCA8E}" dt="2023-11-22T11:30:57.032" v="3364" actId="20577"/>
          <ac:spMkLst>
            <pc:docMk/>
            <pc:sldMk cId="2406570804" sldId="2147475766"/>
            <ac:spMk id="11" creationId="{2C29A5C5-0D2D-1A1F-57C8-FD7B1261DE95}"/>
          </ac:spMkLst>
        </pc:spChg>
        <pc:spChg chg="mod">
          <ac:chgData name="ALHAMMADI Rayan" userId="2693ed4d-fabb-406d-a744-69ffe8ca3f4b" providerId="ADAL" clId="{FA91606B-3B24-49DC-A24C-20479DCBCA8E}" dt="2023-11-22T11:31:01.761" v="3370" actId="20577"/>
          <ac:spMkLst>
            <pc:docMk/>
            <pc:sldMk cId="2406570804" sldId="2147475766"/>
            <ac:spMk id="12" creationId="{0C8067A4-281B-8F9B-3460-CD154D474F9D}"/>
          </ac:spMkLst>
        </pc:spChg>
        <pc:spChg chg="mod">
          <ac:chgData name="ALHAMMADI Rayan" userId="2693ed4d-fabb-406d-a744-69ffe8ca3f4b" providerId="ADAL" clId="{FA91606B-3B24-49DC-A24C-20479DCBCA8E}" dt="2023-11-22T11:33:27.871" v="3455" actId="108"/>
          <ac:spMkLst>
            <pc:docMk/>
            <pc:sldMk cId="2406570804" sldId="2147475766"/>
            <ac:spMk id="17" creationId="{EF5CC4A3-1FAE-722D-A225-5944430F318E}"/>
          </ac:spMkLst>
        </pc:spChg>
        <pc:spChg chg="mod">
          <ac:chgData name="ALHAMMADI Rayan" userId="2693ed4d-fabb-406d-a744-69ffe8ca3f4b" providerId="ADAL" clId="{FA91606B-3B24-49DC-A24C-20479DCBCA8E}" dt="2023-11-22T11:33:34.897" v="3457" actId="108"/>
          <ac:spMkLst>
            <pc:docMk/>
            <pc:sldMk cId="2406570804" sldId="2147475766"/>
            <ac:spMk id="215" creationId="{AC5CEA48-98CF-772F-5292-8A94A554A110}"/>
          </ac:spMkLst>
        </pc:spChg>
        <pc:spChg chg="mod">
          <ac:chgData name="ALHAMMADI Rayan" userId="2693ed4d-fabb-406d-a744-69ffe8ca3f4b" providerId="ADAL" clId="{FA91606B-3B24-49DC-A24C-20479DCBCA8E}" dt="2023-11-22T11:33:31.620" v="3456" actId="108"/>
          <ac:spMkLst>
            <pc:docMk/>
            <pc:sldMk cId="2406570804" sldId="2147475766"/>
            <ac:spMk id="216" creationId="{81D615B3-AC43-E3E5-D813-7F9E808A8B34}"/>
          </ac:spMkLst>
        </pc:spChg>
        <pc:spChg chg="mod">
          <ac:chgData name="ALHAMMADI Rayan" userId="2693ed4d-fabb-406d-a744-69ffe8ca3f4b" providerId="ADAL" clId="{FA91606B-3B24-49DC-A24C-20479DCBCA8E}" dt="2023-11-22T11:33:24.142" v="3454" actId="108"/>
          <ac:spMkLst>
            <pc:docMk/>
            <pc:sldMk cId="2406570804" sldId="2147475766"/>
            <ac:spMk id="218" creationId="{DD79D08B-2AC7-34DD-D87D-4645FB7AFB1F}"/>
          </ac:spMkLst>
        </pc:spChg>
        <pc:spChg chg="mod">
          <ac:chgData name="ALHAMMADI Rayan" userId="2693ed4d-fabb-406d-a744-69ffe8ca3f4b" providerId="ADAL" clId="{FA91606B-3B24-49DC-A24C-20479DCBCA8E}" dt="2023-11-22T11:33:41.789" v="3460" actId="122"/>
          <ac:spMkLst>
            <pc:docMk/>
            <pc:sldMk cId="2406570804" sldId="2147475766"/>
            <ac:spMk id="219" creationId="{4175EBDF-0019-4C22-0C31-09E1B0ED841D}"/>
          </ac:spMkLst>
        </pc:spChg>
        <pc:picChg chg="add mod">
          <ac:chgData name="ALHAMMADI Rayan" userId="2693ed4d-fabb-406d-a744-69ffe8ca3f4b" providerId="ADAL" clId="{FA91606B-3B24-49DC-A24C-20479DCBCA8E}" dt="2023-11-22T11:34:58.230" v="3550" actId="1035"/>
          <ac:picMkLst>
            <pc:docMk/>
            <pc:sldMk cId="2406570804" sldId="2147475766"/>
            <ac:picMk id="5" creationId="{C1C431B6-5AD4-8C1B-4C07-1BC31336F342}"/>
          </ac:picMkLst>
        </pc:picChg>
        <pc:picChg chg="add mod">
          <ac:chgData name="ALHAMMADI Rayan" userId="2693ed4d-fabb-406d-a744-69ffe8ca3f4b" providerId="ADAL" clId="{FA91606B-3B24-49DC-A24C-20479DCBCA8E}" dt="2023-11-22T11:34:46.496" v="3536" actId="1036"/>
          <ac:picMkLst>
            <pc:docMk/>
            <pc:sldMk cId="2406570804" sldId="2147475766"/>
            <ac:picMk id="6" creationId="{1CDE5F35-AEE1-BC79-CEC9-DBB6BE674D14}"/>
          </ac:picMkLst>
        </pc:picChg>
        <pc:picChg chg="add mod">
          <ac:chgData name="ALHAMMADI Rayan" userId="2693ed4d-fabb-406d-a744-69ffe8ca3f4b" providerId="ADAL" clId="{FA91606B-3B24-49DC-A24C-20479DCBCA8E}" dt="2023-11-22T11:34:34.148" v="3514" actId="1035"/>
          <ac:picMkLst>
            <pc:docMk/>
            <pc:sldMk cId="2406570804" sldId="2147475766"/>
            <ac:picMk id="7" creationId="{C40C0EF1-1440-85AE-390D-88F5DCD409BD}"/>
          </ac:picMkLst>
        </pc:picChg>
        <pc:picChg chg="del">
          <ac:chgData name="ALHAMMADI Rayan" userId="2693ed4d-fabb-406d-a744-69ffe8ca3f4b" providerId="ADAL" clId="{FA91606B-3B24-49DC-A24C-20479DCBCA8E}" dt="2023-11-22T11:34:12.559" v="3476" actId="478"/>
          <ac:picMkLst>
            <pc:docMk/>
            <pc:sldMk cId="2406570804" sldId="2147475766"/>
            <ac:picMk id="13" creationId="{A8D8CFFC-552E-AE04-072C-DC5086DE54F7}"/>
          </ac:picMkLst>
        </pc:picChg>
        <pc:picChg chg="del">
          <ac:chgData name="ALHAMMADI Rayan" userId="2693ed4d-fabb-406d-a744-69ffe8ca3f4b" providerId="ADAL" clId="{FA91606B-3B24-49DC-A24C-20479DCBCA8E}" dt="2023-11-22T11:34:25.029" v="3499" actId="478"/>
          <ac:picMkLst>
            <pc:docMk/>
            <pc:sldMk cId="2406570804" sldId="2147475766"/>
            <ac:picMk id="14" creationId="{1500E067-A6B5-7EA6-3501-06D7E8F8570B}"/>
          </ac:picMkLst>
        </pc:picChg>
        <pc:picChg chg="add mod">
          <ac:chgData name="ALHAMMADI Rayan" userId="2693ed4d-fabb-406d-a744-69ffe8ca3f4b" providerId="ADAL" clId="{FA91606B-3B24-49DC-A24C-20479DCBCA8E}" dt="2023-11-22T11:34:16.136" v="3479" actId="14100"/>
          <ac:picMkLst>
            <pc:docMk/>
            <pc:sldMk cId="2406570804" sldId="2147475766"/>
            <ac:picMk id="15" creationId="{612FDE89-239F-B9A8-D477-FA0CFE99FA4F}"/>
          </ac:picMkLst>
        </pc:picChg>
        <pc:picChg chg="add mod">
          <ac:chgData name="ALHAMMADI Rayan" userId="2693ed4d-fabb-406d-a744-69ffe8ca3f4b" providerId="ADAL" clId="{FA91606B-3B24-49DC-A24C-20479DCBCA8E}" dt="2023-11-22T11:34:26.495" v="3501" actId="1036"/>
          <ac:picMkLst>
            <pc:docMk/>
            <pc:sldMk cId="2406570804" sldId="2147475766"/>
            <ac:picMk id="16" creationId="{D92BA129-BBF8-546A-FC7C-02296832661F}"/>
          </ac:picMkLst>
        </pc:picChg>
        <pc:picChg chg="del">
          <ac:chgData name="ALHAMMADI Rayan" userId="2693ed4d-fabb-406d-a744-69ffe8ca3f4b" providerId="ADAL" clId="{FA91606B-3B24-49DC-A24C-20479DCBCA8E}" dt="2023-11-22T11:34:31.929" v="3511" actId="478"/>
          <ac:picMkLst>
            <pc:docMk/>
            <pc:sldMk cId="2406570804" sldId="2147475766"/>
            <ac:picMk id="18" creationId="{9637DC2B-C0A1-C90D-36FF-A8B50293B1BD}"/>
          </ac:picMkLst>
        </pc:picChg>
        <pc:picChg chg="del">
          <ac:chgData name="ALHAMMADI Rayan" userId="2693ed4d-fabb-406d-a744-69ffe8ca3f4b" providerId="ADAL" clId="{FA91606B-3B24-49DC-A24C-20479DCBCA8E}" dt="2023-11-22T11:34:44.619" v="3534" actId="478"/>
          <ac:picMkLst>
            <pc:docMk/>
            <pc:sldMk cId="2406570804" sldId="2147475766"/>
            <ac:picMk id="19" creationId="{0EE2B29C-9D40-28BC-F85A-001BA6A0ACA6}"/>
          </ac:picMkLst>
        </pc:picChg>
        <pc:picChg chg="del">
          <ac:chgData name="ALHAMMADI Rayan" userId="2693ed4d-fabb-406d-a744-69ffe8ca3f4b" providerId="ADAL" clId="{FA91606B-3B24-49DC-A24C-20479DCBCA8E}" dt="2023-11-22T11:34:51.541" v="3547" actId="478"/>
          <ac:picMkLst>
            <pc:docMk/>
            <pc:sldMk cId="2406570804" sldId="2147475766"/>
            <ac:picMk id="20" creationId="{C3176DCD-3767-D0FE-E2EF-2DEDA0E1F711}"/>
          </ac:picMkLst>
        </pc:picChg>
      </pc:sldChg>
      <pc:sldChg chg="addSp delSp modSp add mod">
        <pc:chgData name="ALHAMMADI Rayan" userId="2693ed4d-fabb-406d-a744-69ffe8ca3f4b" providerId="ADAL" clId="{FA91606B-3B24-49DC-A24C-20479DCBCA8E}" dt="2023-11-22T11:40:54.894" v="3800" actId="1035"/>
        <pc:sldMkLst>
          <pc:docMk/>
          <pc:sldMk cId="1041505994" sldId="2147475767"/>
        </pc:sldMkLst>
        <pc:spChg chg="mod">
          <ac:chgData name="ALHAMMADI Rayan" userId="2693ed4d-fabb-406d-a744-69ffe8ca3f4b" providerId="ADAL" clId="{FA91606B-3B24-49DC-A24C-20479DCBCA8E}" dt="2023-11-22T11:35:20.228" v="3552"/>
          <ac:spMkLst>
            <pc:docMk/>
            <pc:sldMk cId="1041505994" sldId="2147475767"/>
            <ac:spMk id="2" creationId="{ABFDC625-BF54-CBBF-38E1-A5F6E0AC325B}"/>
          </ac:spMkLst>
        </pc:spChg>
        <pc:spChg chg="add del mod">
          <ac:chgData name="ALHAMMADI Rayan" userId="2693ed4d-fabb-406d-a744-69ffe8ca3f4b" providerId="ADAL" clId="{FA91606B-3B24-49DC-A24C-20479DCBCA8E}" dt="2023-11-22T11:38:32.186" v="3666" actId="478"/>
          <ac:spMkLst>
            <pc:docMk/>
            <pc:sldMk cId="1041505994" sldId="2147475767"/>
            <ac:spMk id="4" creationId="{A0E771DA-F75D-3EF1-1C4B-DC9FD041EFA1}"/>
          </ac:spMkLst>
        </pc:spChg>
        <pc:spChg chg="mod">
          <ac:chgData name="ALHAMMADI Rayan" userId="2693ed4d-fabb-406d-a744-69ffe8ca3f4b" providerId="ADAL" clId="{FA91606B-3B24-49DC-A24C-20479DCBCA8E}" dt="2023-11-22T11:39:11.259" v="3700" actId="20577"/>
          <ac:spMkLst>
            <pc:docMk/>
            <pc:sldMk cId="1041505994" sldId="2147475767"/>
            <ac:spMk id="8" creationId="{DEBB71CE-25CA-658A-01A0-44A1D7CF1CEF}"/>
          </ac:spMkLst>
        </pc:spChg>
        <pc:spChg chg="mod">
          <ac:chgData name="ALHAMMADI Rayan" userId="2693ed4d-fabb-406d-a744-69ffe8ca3f4b" providerId="ADAL" clId="{FA91606B-3B24-49DC-A24C-20479DCBCA8E}" dt="2023-11-22T11:38:29.496" v="3665" actId="20577"/>
          <ac:spMkLst>
            <pc:docMk/>
            <pc:sldMk cId="1041505994" sldId="2147475767"/>
            <ac:spMk id="9" creationId="{B07FF10E-0EF3-FED2-2EA4-2B1CBC78D00D}"/>
          </ac:spMkLst>
        </pc:spChg>
        <pc:spChg chg="mod">
          <ac:chgData name="ALHAMMADI Rayan" userId="2693ed4d-fabb-406d-a744-69ffe8ca3f4b" providerId="ADAL" clId="{FA91606B-3B24-49DC-A24C-20479DCBCA8E}" dt="2023-11-22T11:37:44.115" v="3616" actId="20577"/>
          <ac:spMkLst>
            <pc:docMk/>
            <pc:sldMk cId="1041505994" sldId="2147475767"/>
            <ac:spMk id="10" creationId="{CBC8DD79-469A-CB65-73DF-84F1840DCC3E}"/>
          </ac:spMkLst>
        </pc:spChg>
        <pc:spChg chg="mod">
          <ac:chgData name="ALHAMMADI Rayan" userId="2693ed4d-fabb-406d-a744-69ffe8ca3f4b" providerId="ADAL" clId="{FA91606B-3B24-49DC-A24C-20479DCBCA8E}" dt="2023-11-22T11:37:53.878" v="3632" actId="20577"/>
          <ac:spMkLst>
            <pc:docMk/>
            <pc:sldMk cId="1041505994" sldId="2147475767"/>
            <ac:spMk id="11" creationId="{2C29A5C5-0D2D-1A1F-57C8-FD7B1261DE95}"/>
          </ac:spMkLst>
        </pc:spChg>
        <pc:spChg chg="mod">
          <ac:chgData name="ALHAMMADI Rayan" userId="2693ed4d-fabb-406d-a744-69ffe8ca3f4b" providerId="ADAL" clId="{FA91606B-3B24-49DC-A24C-20479DCBCA8E}" dt="2023-11-22T11:39:30.970" v="3712" actId="27636"/>
          <ac:spMkLst>
            <pc:docMk/>
            <pc:sldMk cId="1041505994" sldId="2147475767"/>
            <ac:spMk id="12" creationId="{0C8067A4-281B-8F9B-3460-CD154D474F9D}"/>
          </ac:spMkLst>
        </pc:spChg>
        <pc:spChg chg="add del mod">
          <ac:chgData name="ALHAMMADI Rayan" userId="2693ed4d-fabb-406d-a744-69ffe8ca3f4b" providerId="ADAL" clId="{FA91606B-3B24-49DC-A24C-20479DCBCA8E}" dt="2023-11-22T11:39:14.156" v="3701" actId="478"/>
          <ac:spMkLst>
            <pc:docMk/>
            <pc:sldMk cId="1041505994" sldId="2147475767"/>
            <ac:spMk id="14" creationId="{3506EAA3-9F42-58BC-39F4-E5B6F61F609B}"/>
          </ac:spMkLst>
        </pc:spChg>
        <pc:spChg chg="mod">
          <ac:chgData name="ALHAMMADI Rayan" userId="2693ed4d-fabb-406d-a744-69ffe8ca3f4b" providerId="ADAL" clId="{FA91606B-3B24-49DC-A24C-20479DCBCA8E}" dt="2023-11-22T11:36:06.432" v="3563" actId="108"/>
          <ac:spMkLst>
            <pc:docMk/>
            <pc:sldMk cId="1041505994" sldId="2147475767"/>
            <ac:spMk id="17" creationId="{EF5CC4A3-1FAE-722D-A225-5944430F318E}"/>
          </ac:spMkLst>
        </pc:spChg>
        <pc:spChg chg="add del mod">
          <ac:chgData name="ALHAMMADI Rayan" userId="2693ed4d-fabb-406d-a744-69ffe8ca3f4b" providerId="ADAL" clId="{FA91606B-3B24-49DC-A24C-20479DCBCA8E}" dt="2023-11-22T11:36:14.700" v="3567" actId="1076"/>
          <ac:spMkLst>
            <pc:docMk/>
            <pc:sldMk cId="1041505994" sldId="2147475767"/>
            <ac:spMk id="208" creationId="{7E8F20D3-9D91-8D47-D899-590D3906A5CE}"/>
          </ac:spMkLst>
        </pc:spChg>
        <pc:spChg chg="mod">
          <ac:chgData name="ALHAMMADI Rayan" userId="2693ed4d-fabb-406d-a744-69ffe8ca3f4b" providerId="ADAL" clId="{FA91606B-3B24-49DC-A24C-20479DCBCA8E}" dt="2023-11-22T11:36:22.856" v="3569" actId="108"/>
          <ac:spMkLst>
            <pc:docMk/>
            <pc:sldMk cId="1041505994" sldId="2147475767"/>
            <ac:spMk id="215" creationId="{AC5CEA48-98CF-772F-5292-8A94A554A110}"/>
          </ac:spMkLst>
        </pc:spChg>
        <pc:spChg chg="mod">
          <ac:chgData name="ALHAMMADI Rayan" userId="2693ed4d-fabb-406d-a744-69ffe8ca3f4b" providerId="ADAL" clId="{FA91606B-3B24-49DC-A24C-20479DCBCA8E}" dt="2023-11-22T11:36:19.626" v="3568" actId="108"/>
          <ac:spMkLst>
            <pc:docMk/>
            <pc:sldMk cId="1041505994" sldId="2147475767"/>
            <ac:spMk id="216" creationId="{81D615B3-AC43-E3E5-D813-7F9E808A8B34}"/>
          </ac:spMkLst>
        </pc:spChg>
        <pc:spChg chg="mod">
          <ac:chgData name="ALHAMMADI Rayan" userId="2693ed4d-fabb-406d-a744-69ffe8ca3f4b" providerId="ADAL" clId="{FA91606B-3B24-49DC-A24C-20479DCBCA8E}" dt="2023-11-22T11:36:03.917" v="3562" actId="108"/>
          <ac:spMkLst>
            <pc:docMk/>
            <pc:sldMk cId="1041505994" sldId="2147475767"/>
            <ac:spMk id="218" creationId="{DD79D08B-2AC7-34DD-D87D-4645FB7AFB1F}"/>
          </ac:spMkLst>
        </pc:spChg>
        <pc:spChg chg="mod">
          <ac:chgData name="ALHAMMADI Rayan" userId="2693ed4d-fabb-406d-a744-69ffe8ca3f4b" providerId="ADAL" clId="{FA91606B-3B24-49DC-A24C-20479DCBCA8E}" dt="2023-11-22T11:36:35.181" v="3571" actId="108"/>
          <ac:spMkLst>
            <pc:docMk/>
            <pc:sldMk cId="1041505994" sldId="2147475767"/>
            <ac:spMk id="219" creationId="{4175EBDF-0019-4C22-0C31-09E1B0ED841D}"/>
          </ac:spMkLst>
        </pc:spChg>
        <pc:picChg chg="del">
          <ac:chgData name="ALHAMMADI Rayan" userId="2693ed4d-fabb-406d-a744-69ffe8ca3f4b" providerId="ADAL" clId="{FA91606B-3B24-49DC-A24C-20479DCBCA8E}" dt="2023-11-22T11:40:53.272" v="3798" actId="478"/>
          <ac:picMkLst>
            <pc:docMk/>
            <pc:sldMk cId="1041505994" sldId="2147475767"/>
            <ac:picMk id="5" creationId="{C1C431B6-5AD4-8C1B-4C07-1BC31336F342}"/>
          </ac:picMkLst>
        </pc:picChg>
        <pc:picChg chg="del">
          <ac:chgData name="ALHAMMADI Rayan" userId="2693ed4d-fabb-406d-a744-69ffe8ca3f4b" providerId="ADAL" clId="{FA91606B-3B24-49DC-A24C-20479DCBCA8E}" dt="2023-11-22T11:40:47.303" v="3786" actId="478"/>
          <ac:picMkLst>
            <pc:docMk/>
            <pc:sldMk cId="1041505994" sldId="2147475767"/>
            <ac:picMk id="6" creationId="{1CDE5F35-AEE1-BC79-CEC9-DBB6BE674D14}"/>
          </ac:picMkLst>
        </pc:picChg>
        <pc:picChg chg="del">
          <ac:chgData name="ALHAMMADI Rayan" userId="2693ed4d-fabb-406d-a744-69ffe8ca3f4b" providerId="ADAL" clId="{FA91606B-3B24-49DC-A24C-20479DCBCA8E}" dt="2023-11-22T11:40:28.297" v="3764" actId="478"/>
          <ac:picMkLst>
            <pc:docMk/>
            <pc:sldMk cId="1041505994" sldId="2147475767"/>
            <ac:picMk id="7" creationId="{C40C0EF1-1440-85AE-390D-88F5DCD409BD}"/>
          </ac:picMkLst>
        </pc:picChg>
        <pc:picChg chg="del">
          <ac:chgData name="ALHAMMADI Rayan" userId="2693ed4d-fabb-406d-a744-69ffe8ca3f4b" providerId="ADAL" clId="{FA91606B-3B24-49DC-A24C-20479DCBCA8E}" dt="2023-11-22T11:40:02.471" v="3729" actId="478"/>
          <ac:picMkLst>
            <pc:docMk/>
            <pc:sldMk cId="1041505994" sldId="2147475767"/>
            <ac:picMk id="15" creationId="{612FDE89-239F-B9A8-D477-FA0CFE99FA4F}"/>
          </ac:picMkLst>
        </pc:picChg>
        <pc:picChg chg="del">
          <ac:chgData name="ALHAMMADI Rayan" userId="2693ed4d-fabb-406d-a744-69ffe8ca3f4b" providerId="ADAL" clId="{FA91606B-3B24-49DC-A24C-20479DCBCA8E}" dt="2023-11-22T11:40:12.147" v="3749" actId="478"/>
          <ac:picMkLst>
            <pc:docMk/>
            <pc:sldMk cId="1041505994" sldId="2147475767"/>
            <ac:picMk id="16" creationId="{D92BA129-BBF8-546A-FC7C-02296832661F}"/>
          </ac:picMkLst>
        </pc:picChg>
        <pc:picChg chg="add mod">
          <ac:chgData name="ALHAMMADI Rayan" userId="2693ed4d-fabb-406d-a744-69ffe8ca3f4b" providerId="ADAL" clId="{FA91606B-3B24-49DC-A24C-20479DCBCA8E}" dt="2023-11-22T11:40:30.685" v="3767" actId="1035"/>
          <ac:picMkLst>
            <pc:docMk/>
            <pc:sldMk cId="1041505994" sldId="2147475767"/>
            <ac:picMk id="18" creationId="{158193C8-07F0-BEF1-692D-B7BDD2535485}"/>
          </ac:picMkLst>
        </pc:picChg>
        <pc:picChg chg="add mod">
          <ac:chgData name="ALHAMMADI Rayan" userId="2693ed4d-fabb-406d-a744-69ffe8ca3f4b" providerId="ADAL" clId="{FA91606B-3B24-49DC-A24C-20479DCBCA8E}" dt="2023-11-22T11:40:54.894" v="3800" actId="1035"/>
          <ac:picMkLst>
            <pc:docMk/>
            <pc:sldMk cId="1041505994" sldId="2147475767"/>
            <ac:picMk id="19" creationId="{2076FDDE-3E3B-ACA1-C0C7-08893A0C0EDF}"/>
          </ac:picMkLst>
        </pc:picChg>
        <pc:picChg chg="add mod">
          <ac:chgData name="ALHAMMADI Rayan" userId="2693ed4d-fabb-406d-a744-69ffe8ca3f4b" providerId="ADAL" clId="{FA91606B-3B24-49DC-A24C-20479DCBCA8E}" dt="2023-11-22T11:40:48.645" v="3788" actId="1035"/>
          <ac:picMkLst>
            <pc:docMk/>
            <pc:sldMk cId="1041505994" sldId="2147475767"/>
            <ac:picMk id="20" creationId="{F6F11871-9525-6A9B-9395-E85A07A8C2EA}"/>
          </ac:picMkLst>
        </pc:picChg>
        <pc:picChg chg="add mod">
          <ac:chgData name="ALHAMMADI Rayan" userId="2693ed4d-fabb-406d-a744-69ffe8ca3f4b" providerId="ADAL" clId="{FA91606B-3B24-49DC-A24C-20479DCBCA8E}" dt="2023-11-22T11:40:03.857" v="3731" actId="1036"/>
          <ac:picMkLst>
            <pc:docMk/>
            <pc:sldMk cId="1041505994" sldId="2147475767"/>
            <ac:picMk id="21" creationId="{EFBAA63E-9D07-0884-A0CA-87D64CB45ADA}"/>
          </ac:picMkLst>
        </pc:picChg>
        <pc:picChg chg="add mod">
          <ac:chgData name="ALHAMMADI Rayan" userId="2693ed4d-fabb-406d-a744-69ffe8ca3f4b" providerId="ADAL" clId="{FA91606B-3B24-49DC-A24C-20479DCBCA8E}" dt="2023-11-22T11:40:21.216" v="3752" actId="1036"/>
          <ac:picMkLst>
            <pc:docMk/>
            <pc:sldMk cId="1041505994" sldId="2147475767"/>
            <ac:picMk id="22" creationId="{F29FB826-B528-F664-549A-72DA203ED909}"/>
          </ac:picMkLst>
        </pc:picChg>
      </pc:sldChg>
      <pc:sldChg chg="addSp delSp modSp add mod ord">
        <pc:chgData name="ALHAMMADI Rayan" userId="2693ed4d-fabb-406d-a744-69ffe8ca3f4b" providerId="ADAL" clId="{FA91606B-3B24-49DC-A24C-20479DCBCA8E}" dt="2023-11-22T11:42:59.279" v="3836" actId="732"/>
        <pc:sldMkLst>
          <pc:docMk/>
          <pc:sldMk cId="353162098" sldId="2147475768"/>
        </pc:sldMkLst>
        <pc:spChg chg="mod">
          <ac:chgData name="ALHAMMADI Rayan" userId="2693ed4d-fabb-406d-a744-69ffe8ca3f4b" providerId="ADAL" clId="{FA91606B-3B24-49DC-A24C-20479DCBCA8E}" dt="2023-11-22T11:42:08.631" v="3830" actId="20577"/>
          <ac:spMkLst>
            <pc:docMk/>
            <pc:sldMk cId="353162098" sldId="2147475768"/>
            <ac:spMk id="2" creationId="{64EB6FE1-EAE6-401C-773A-949BA478E308}"/>
          </ac:spMkLst>
        </pc:spChg>
        <pc:spChg chg="mod">
          <ac:chgData name="ALHAMMADI Rayan" userId="2693ed4d-fabb-406d-a744-69ffe8ca3f4b" providerId="ADAL" clId="{FA91606B-3B24-49DC-A24C-20479DCBCA8E}" dt="2023-11-22T11:42:17.715" v="3831" actId="20577"/>
          <ac:spMkLst>
            <pc:docMk/>
            <pc:sldMk cId="353162098" sldId="2147475768"/>
            <ac:spMk id="3" creationId="{68F6935B-1338-EA57-D398-27821FE3E888}"/>
          </ac:spMkLst>
        </pc:spChg>
        <pc:picChg chg="add mod modCrop">
          <ac:chgData name="ALHAMMADI Rayan" userId="2693ed4d-fabb-406d-a744-69ffe8ca3f4b" providerId="ADAL" clId="{FA91606B-3B24-49DC-A24C-20479DCBCA8E}" dt="2023-11-22T11:42:59.279" v="3836" actId="732"/>
          <ac:picMkLst>
            <pc:docMk/>
            <pc:sldMk cId="353162098" sldId="2147475768"/>
            <ac:picMk id="4" creationId="{E2BB7A1A-0AEA-9CFE-CF64-8A5302F5C13A}"/>
          </ac:picMkLst>
        </pc:picChg>
        <pc:picChg chg="del">
          <ac:chgData name="ALHAMMADI Rayan" userId="2693ed4d-fabb-406d-a744-69ffe8ca3f4b" providerId="ADAL" clId="{FA91606B-3B24-49DC-A24C-20479DCBCA8E}" dt="2023-11-22T11:42:42.428" v="3832" actId="478"/>
          <ac:picMkLst>
            <pc:docMk/>
            <pc:sldMk cId="353162098" sldId="2147475768"/>
            <ac:picMk id="5" creationId="{79B131AE-1F6E-D1AA-5EDA-CFB4069441B5}"/>
          </ac:picMkLst>
        </pc:picChg>
      </pc:sldChg>
      <pc:sldChg chg="addSp delSp modSp add mod ord">
        <pc:chgData name="ALHAMMADI Rayan" userId="2693ed4d-fabb-406d-a744-69ffe8ca3f4b" providerId="ADAL" clId="{FA91606B-3B24-49DC-A24C-20479DCBCA8E}" dt="2023-11-22T11:53:29.704" v="4068" actId="1036"/>
        <pc:sldMkLst>
          <pc:docMk/>
          <pc:sldMk cId="1646901876" sldId="2147475769"/>
        </pc:sldMkLst>
        <pc:spChg chg="mod">
          <ac:chgData name="ALHAMMADI Rayan" userId="2693ed4d-fabb-406d-a744-69ffe8ca3f4b" providerId="ADAL" clId="{FA91606B-3B24-49DC-A24C-20479DCBCA8E}" dt="2023-11-22T11:48:31.510" v="3929" actId="20577"/>
          <ac:spMkLst>
            <pc:docMk/>
            <pc:sldMk cId="1646901876" sldId="2147475769"/>
            <ac:spMk id="2" creationId="{ABFDC625-BF54-CBBF-38E1-A5F6E0AC325B}"/>
          </ac:spMkLst>
        </pc:spChg>
        <pc:spChg chg="add mod">
          <ac:chgData name="ALHAMMADI Rayan" userId="2693ed4d-fabb-406d-a744-69ffe8ca3f4b" providerId="ADAL" clId="{FA91606B-3B24-49DC-A24C-20479DCBCA8E}" dt="2023-11-22T11:48:09.958" v="3923" actId="207"/>
          <ac:spMkLst>
            <pc:docMk/>
            <pc:sldMk cId="1646901876" sldId="2147475769"/>
            <ac:spMk id="3" creationId="{71795E0C-E439-DE49-5C97-D51739692E36}"/>
          </ac:spMkLst>
        </pc:spChg>
        <pc:spChg chg="mod">
          <ac:chgData name="ALHAMMADI Rayan" userId="2693ed4d-fabb-406d-a744-69ffe8ca3f4b" providerId="ADAL" clId="{FA91606B-3B24-49DC-A24C-20479DCBCA8E}" dt="2023-11-22T11:50:28.135" v="3989" actId="14100"/>
          <ac:spMkLst>
            <pc:docMk/>
            <pc:sldMk cId="1646901876" sldId="2147475769"/>
            <ac:spMk id="8" creationId="{DEBB71CE-25CA-658A-01A0-44A1D7CF1CEF}"/>
          </ac:spMkLst>
        </pc:spChg>
        <pc:spChg chg="mod">
          <ac:chgData name="ALHAMMADI Rayan" userId="2693ed4d-fabb-406d-a744-69ffe8ca3f4b" providerId="ADAL" clId="{FA91606B-3B24-49DC-A24C-20479DCBCA8E}" dt="2023-11-22T11:49:57.550" v="3972" actId="1036"/>
          <ac:spMkLst>
            <pc:docMk/>
            <pc:sldMk cId="1646901876" sldId="2147475769"/>
            <ac:spMk id="9" creationId="{B07FF10E-0EF3-FED2-2EA4-2B1CBC78D00D}"/>
          </ac:spMkLst>
        </pc:spChg>
        <pc:spChg chg="mod">
          <ac:chgData name="ALHAMMADI Rayan" userId="2693ed4d-fabb-406d-a744-69ffe8ca3f4b" providerId="ADAL" clId="{FA91606B-3B24-49DC-A24C-20479DCBCA8E}" dt="2023-11-22T11:49:25.427" v="3955"/>
          <ac:spMkLst>
            <pc:docMk/>
            <pc:sldMk cId="1646901876" sldId="2147475769"/>
            <ac:spMk id="10" creationId="{CBC8DD79-469A-CB65-73DF-84F1840DCC3E}"/>
          </ac:spMkLst>
        </pc:spChg>
        <pc:spChg chg="mod">
          <ac:chgData name="ALHAMMADI Rayan" userId="2693ed4d-fabb-406d-a744-69ffe8ca3f4b" providerId="ADAL" clId="{FA91606B-3B24-49DC-A24C-20479DCBCA8E}" dt="2023-11-22T11:50:10.526" v="3981" actId="14100"/>
          <ac:spMkLst>
            <pc:docMk/>
            <pc:sldMk cId="1646901876" sldId="2147475769"/>
            <ac:spMk id="11" creationId="{2C29A5C5-0D2D-1A1F-57C8-FD7B1261DE95}"/>
          </ac:spMkLst>
        </pc:spChg>
        <pc:spChg chg="mod">
          <ac:chgData name="ALHAMMADI Rayan" userId="2693ed4d-fabb-406d-a744-69ffe8ca3f4b" providerId="ADAL" clId="{FA91606B-3B24-49DC-A24C-20479DCBCA8E}" dt="2023-11-22T11:50:21.303" v="3987" actId="14100"/>
          <ac:spMkLst>
            <pc:docMk/>
            <pc:sldMk cId="1646901876" sldId="2147475769"/>
            <ac:spMk id="12" creationId="{0C8067A4-281B-8F9B-3460-CD154D474F9D}"/>
          </ac:spMkLst>
        </pc:spChg>
        <pc:spChg chg="mod">
          <ac:chgData name="ALHAMMADI Rayan" userId="2693ed4d-fabb-406d-a744-69ffe8ca3f4b" providerId="ADAL" clId="{FA91606B-3B24-49DC-A24C-20479DCBCA8E}" dt="2023-11-22T11:51:31.713" v="3998" actId="122"/>
          <ac:spMkLst>
            <pc:docMk/>
            <pc:sldMk cId="1646901876" sldId="2147475769"/>
            <ac:spMk id="17" creationId="{EF5CC4A3-1FAE-722D-A225-5944430F318E}"/>
          </ac:spMkLst>
        </pc:spChg>
        <pc:spChg chg="del">
          <ac:chgData name="ALHAMMADI Rayan" userId="2693ed4d-fabb-406d-a744-69ffe8ca3f4b" providerId="ADAL" clId="{FA91606B-3B24-49DC-A24C-20479DCBCA8E}" dt="2023-11-22T11:48:01.549" v="3921" actId="478"/>
          <ac:spMkLst>
            <pc:docMk/>
            <pc:sldMk cId="1646901876" sldId="2147475769"/>
            <ac:spMk id="204" creationId="{092A4928-5AE6-48C6-B2AF-58EB59CF34BC}"/>
          </ac:spMkLst>
        </pc:spChg>
        <pc:spChg chg="ord">
          <ac:chgData name="ALHAMMADI Rayan" userId="2693ed4d-fabb-406d-a744-69ffe8ca3f4b" providerId="ADAL" clId="{FA91606B-3B24-49DC-A24C-20479DCBCA8E}" dt="2023-11-22T11:53:09.316" v="4041" actId="167"/>
          <ac:spMkLst>
            <pc:docMk/>
            <pc:sldMk cId="1646901876" sldId="2147475769"/>
            <ac:spMk id="208" creationId="{7E8F20D3-9D91-8D47-D899-590D3906A5CE}"/>
          </ac:spMkLst>
        </pc:spChg>
        <pc:spChg chg="mod">
          <ac:chgData name="ALHAMMADI Rayan" userId="2693ed4d-fabb-406d-a744-69ffe8ca3f4b" providerId="ADAL" clId="{FA91606B-3B24-49DC-A24C-20479DCBCA8E}" dt="2023-11-22T11:50:45.763" v="3992" actId="122"/>
          <ac:spMkLst>
            <pc:docMk/>
            <pc:sldMk cId="1646901876" sldId="2147475769"/>
            <ac:spMk id="215" creationId="{AC5CEA48-98CF-772F-5292-8A94A554A110}"/>
          </ac:spMkLst>
        </pc:spChg>
        <pc:spChg chg="mod">
          <ac:chgData name="ALHAMMADI Rayan" userId="2693ed4d-fabb-406d-a744-69ffe8ca3f4b" providerId="ADAL" clId="{FA91606B-3B24-49DC-A24C-20479DCBCA8E}" dt="2023-11-22T11:51:05.804" v="3995" actId="122"/>
          <ac:spMkLst>
            <pc:docMk/>
            <pc:sldMk cId="1646901876" sldId="2147475769"/>
            <ac:spMk id="216" creationId="{81D615B3-AC43-E3E5-D813-7F9E808A8B34}"/>
          </ac:spMkLst>
        </pc:spChg>
        <pc:spChg chg="mod">
          <ac:chgData name="ALHAMMADI Rayan" userId="2693ed4d-fabb-406d-a744-69ffe8ca3f4b" providerId="ADAL" clId="{FA91606B-3B24-49DC-A24C-20479DCBCA8E}" dt="2023-11-22T11:51:49.492" v="4000" actId="108"/>
          <ac:spMkLst>
            <pc:docMk/>
            <pc:sldMk cId="1646901876" sldId="2147475769"/>
            <ac:spMk id="218" creationId="{DD79D08B-2AC7-34DD-D87D-4645FB7AFB1F}"/>
          </ac:spMkLst>
        </pc:spChg>
        <pc:spChg chg="mod">
          <ac:chgData name="ALHAMMADI Rayan" userId="2693ed4d-fabb-406d-a744-69ffe8ca3f4b" providerId="ADAL" clId="{FA91606B-3B24-49DC-A24C-20479DCBCA8E}" dt="2023-11-22T11:52:01.491" v="4002" actId="108"/>
          <ac:spMkLst>
            <pc:docMk/>
            <pc:sldMk cId="1646901876" sldId="2147475769"/>
            <ac:spMk id="219" creationId="{4175EBDF-0019-4C22-0C31-09E1B0ED841D}"/>
          </ac:spMkLst>
        </pc:spChg>
        <pc:picChg chg="add mod">
          <ac:chgData name="ALHAMMADI Rayan" userId="2693ed4d-fabb-406d-a744-69ffe8ca3f4b" providerId="ADAL" clId="{FA91606B-3B24-49DC-A24C-20479DCBCA8E}" dt="2023-11-22T11:53:24.527" v="4062" actId="1035"/>
          <ac:picMkLst>
            <pc:docMk/>
            <pc:sldMk cId="1646901876" sldId="2147475769"/>
            <ac:picMk id="4" creationId="{D9D87310-A452-7C7D-FB93-3BE9E4823C73}"/>
          </ac:picMkLst>
        </pc:picChg>
        <pc:picChg chg="add mod ord">
          <ac:chgData name="ALHAMMADI Rayan" userId="2693ed4d-fabb-406d-a744-69ffe8ca3f4b" providerId="ADAL" clId="{FA91606B-3B24-49DC-A24C-20479DCBCA8E}" dt="2023-11-22T11:52:56.678" v="4024" actId="167"/>
          <ac:picMkLst>
            <pc:docMk/>
            <pc:sldMk cId="1646901876" sldId="2147475769"/>
            <ac:picMk id="5" creationId="{47C4B56F-401B-7E1F-8D5F-7769162BC60D}"/>
          </ac:picMkLst>
        </pc:picChg>
        <pc:picChg chg="add mod ord">
          <ac:chgData name="ALHAMMADI Rayan" userId="2693ed4d-fabb-406d-a744-69ffe8ca3f4b" providerId="ADAL" clId="{FA91606B-3B24-49DC-A24C-20479DCBCA8E}" dt="2023-11-22T11:53:14.745" v="4046" actId="167"/>
          <ac:picMkLst>
            <pc:docMk/>
            <pc:sldMk cId="1646901876" sldId="2147475769"/>
            <ac:picMk id="6" creationId="{564BB9F9-6358-7834-0F69-DD004573F729}"/>
          </ac:picMkLst>
        </pc:picChg>
        <pc:picChg chg="add mod">
          <ac:chgData name="ALHAMMADI Rayan" userId="2693ed4d-fabb-406d-a744-69ffe8ca3f4b" providerId="ADAL" clId="{FA91606B-3B24-49DC-A24C-20479DCBCA8E}" dt="2023-11-22T11:53:29.704" v="4068" actId="1036"/>
          <ac:picMkLst>
            <pc:docMk/>
            <pc:sldMk cId="1646901876" sldId="2147475769"/>
            <ac:picMk id="7" creationId="{9C4C5FC8-90E7-9476-BF7C-F042204F1CBC}"/>
          </ac:picMkLst>
        </pc:picChg>
        <pc:picChg chg="add mod ord">
          <ac:chgData name="ALHAMMADI Rayan" userId="2693ed4d-fabb-406d-a744-69ffe8ca3f4b" providerId="ADAL" clId="{FA91606B-3B24-49DC-A24C-20479DCBCA8E}" dt="2023-11-22T11:53:05.963" v="4039" actId="167"/>
          <ac:picMkLst>
            <pc:docMk/>
            <pc:sldMk cId="1646901876" sldId="2147475769"/>
            <ac:picMk id="13" creationId="{EE5A5F17-932E-72DB-F5B3-03DA01EC9E2C}"/>
          </ac:picMkLst>
        </pc:picChg>
        <pc:picChg chg="del">
          <ac:chgData name="ALHAMMADI Rayan" userId="2693ed4d-fabb-406d-a744-69ffe8ca3f4b" providerId="ADAL" clId="{FA91606B-3B24-49DC-A24C-20479DCBCA8E}" dt="2023-11-22T11:53:15.780" v="4047" actId="478"/>
          <ac:picMkLst>
            <pc:docMk/>
            <pc:sldMk cId="1646901876" sldId="2147475769"/>
            <ac:picMk id="18" creationId="{158193C8-07F0-BEF1-692D-B7BDD2535485}"/>
          </ac:picMkLst>
        </pc:picChg>
        <pc:picChg chg="del">
          <ac:chgData name="ALHAMMADI Rayan" userId="2693ed4d-fabb-406d-a744-69ffe8ca3f4b" providerId="ADAL" clId="{FA91606B-3B24-49DC-A24C-20479DCBCA8E}" dt="2023-11-22T11:53:29.037" v="4067" actId="478"/>
          <ac:picMkLst>
            <pc:docMk/>
            <pc:sldMk cId="1646901876" sldId="2147475769"/>
            <ac:picMk id="19" creationId="{2076FDDE-3E3B-ACA1-C0C7-08893A0C0EDF}"/>
          </ac:picMkLst>
        </pc:picChg>
        <pc:picChg chg="del">
          <ac:chgData name="ALHAMMADI Rayan" userId="2693ed4d-fabb-406d-a744-69ffe8ca3f4b" providerId="ADAL" clId="{FA91606B-3B24-49DC-A24C-20479DCBCA8E}" dt="2023-11-22T11:53:23.540" v="4061" actId="478"/>
          <ac:picMkLst>
            <pc:docMk/>
            <pc:sldMk cId="1646901876" sldId="2147475769"/>
            <ac:picMk id="20" creationId="{F6F11871-9525-6A9B-9395-E85A07A8C2EA}"/>
          </ac:picMkLst>
        </pc:picChg>
        <pc:picChg chg="del">
          <ac:chgData name="ALHAMMADI Rayan" userId="2693ed4d-fabb-406d-a744-69ffe8ca3f4b" providerId="ADAL" clId="{FA91606B-3B24-49DC-A24C-20479DCBCA8E}" dt="2023-11-22T11:52:57.727" v="4025" actId="478"/>
          <ac:picMkLst>
            <pc:docMk/>
            <pc:sldMk cId="1646901876" sldId="2147475769"/>
            <ac:picMk id="21" creationId="{EFBAA63E-9D07-0884-A0CA-87D64CB45ADA}"/>
          </ac:picMkLst>
        </pc:picChg>
        <pc:picChg chg="del">
          <ac:chgData name="ALHAMMADI Rayan" userId="2693ed4d-fabb-406d-a744-69ffe8ca3f4b" providerId="ADAL" clId="{FA91606B-3B24-49DC-A24C-20479DCBCA8E}" dt="2023-11-22T11:53:07.118" v="4040" actId="478"/>
          <ac:picMkLst>
            <pc:docMk/>
            <pc:sldMk cId="1646901876" sldId="2147475769"/>
            <ac:picMk id="22" creationId="{F29FB826-B528-F664-549A-72DA203ED909}"/>
          </ac:picMkLst>
        </pc:picChg>
      </pc:sldChg>
      <pc:sldChg chg="addSp delSp modSp add mod ord">
        <pc:chgData name="ALHAMMADI Rayan" userId="2693ed4d-fabb-406d-a744-69ffe8ca3f4b" providerId="ADAL" clId="{FA91606B-3B24-49DC-A24C-20479DCBCA8E}" dt="2023-11-22T12:00:58.246" v="4357" actId="1035"/>
        <pc:sldMkLst>
          <pc:docMk/>
          <pc:sldMk cId="953422734" sldId="2147475770"/>
        </pc:sldMkLst>
        <pc:spChg chg="mod">
          <ac:chgData name="ALHAMMADI Rayan" userId="2693ed4d-fabb-406d-a744-69ffe8ca3f4b" providerId="ADAL" clId="{FA91606B-3B24-49DC-A24C-20479DCBCA8E}" dt="2023-11-22T11:53:54.896" v="4071"/>
          <ac:spMkLst>
            <pc:docMk/>
            <pc:sldMk cId="953422734" sldId="2147475770"/>
            <ac:spMk id="2" creationId="{ABFDC625-BF54-CBBF-38E1-A5F6E0AC325B}"/>
          </ac:spMkLst>
        </pc:spChg>
        <pc:spChg chg="del">
          <ac:chgData name="ALHAMMADI Rayan" userId="2693ed4d-fabb-406d-a744-69ffe8ca3f4b" providerId="ADAL" clId="{FA91606B-3B24-49DC-A24C-20479DCBCA8E}" dt="2023-11-22T11:54:01.653" v="4072" actId="478"/>
          <ac:spMkLst>
            <pc:docMk/>
            <pc:sldMk cId="953422734" sldId="2147475770"/>
            <ac:spMk id="8" creationId="{DEBB71CE-25CA-658A-01A0-44A1D7CF1CEF}"/>
          </ac:spMkLst>
        </pc:spChg>
        <pc:spChg chg="del">
          <ac:chgData name="ALHAMMADI Rayan" userId="2693ed4d-fabb-406d-a744-69ffe8ca3f4b" providerId="ADAL" clId="{FA91606B-3B24-49DC-A24C-20479DCBCA8E}" dt="2023-11-22T11:54:01.653" v="4072" actId="478"/>
          <ac:spMkLst>
            <pc:docMk/>
            <pc:sldMk cId="953422734" sldId="2147475770"/>
            <ac:spMk id="9" creationId="{B07FF10E-0EF3-FED2-2EA4-2B1CBC78D00D}"/>
          </ac:spMkLst>
        </pc:spChg>
        <pc:spChg chg="del">
          <ac:chgData name="ALHAMMADI Rayan" userId="2693ed4d-fabb-406d-a744-69ffe8ca3f4b" providerId="ADAL" clId="{FA91606B-3B24-49DC-A24C-20479DCBCA8E}" dt="2023-11-22T11:54:01.653" v="4072" actId="478"/>
          <ac:spMkLst>
            <pc:docMk/>
            <pc:sldMk cId="953422734" sldId="2147475770"/>
            <ac:spMk id="10" creationId="{CBC8DD79-469A-CB65-73DF-84F1840DCC3E}"/>
          </ac:spMkLst>
        </pc:spChg>
        <pc:spChg chg="del">
          <ac:chgData name="ALHAMMADI Rayan" userId="2693ed4d-fabb-406d-a744-69ffe8ca3f4b" providerId="ADAL" clId="{FA91606B-3B24-49DC-A24C-20479DCBCA8E}" dt="2023-11-22T11:54:01.653" v="4072" actId="478"/>
          <ac:spMkLst>
            <pc:docMk/>
            <pc:sldMk cId="953422734" sldId="2147475770"/>
            <ac:spMk id="11" creationId="{2C29A5C5-0D2D-1A1F-57C8-FD7B1261DE95}"/>
          </ac:spMkLst>
        </pc:spChg>
        <pc:spChg chg="del">
          <ac:chgData name="ALHAMMADI Rayan" userId="2693ed4d-fabb-406d-a744-69ffe8ca3f4b" providerId="ADAL" clId="{FA91606B-3B24-49DC-A24C-20479DCBCA8E}" dt="2023-11-22T11:54:01.653" v="4072" actId="478"/>
          <ac:spMkLst>
            <pc:docMk/>
            <pc:sldMk cId="953422734" sldId="2147475770"/>
            <ac:spMk id="12" creationId="{0C8067A4-281B-8F9B-3460-CD154D474F9D}"/>
          </ac:spMkLst>
        </pc:spChg>
        <pc:spChg chg="add mod">
          <ac:chgData name="ALHAMMADI Rayan" userId="2693ed4d-fabb-406d-a744-69ffe8ca3f4b" providerId="ADAL" clId="{FA91606B-3B24-49DC-A24C-20479DCBCA8E}" dt="2023-11-22T11:54:39.369" v="4095" actId="20577"/>
          <ac:spMkLst>
            <pc:docMk/>
            <pc:sldMk cId="953422734" sldId="2147475770"/>
            <ac:spMk id="14" creationId="{7DEFABDC-6F19-404C-552E-387BD20330E1}"/>
          </ac:spMkLst>
        </pc:spChg>
        <pc:spChg chg="add mod">
          <ac:chgData name="ALHAMMADI Rayan" userId="2693ed4d-fabb-406d-a744-69ffe8ca3f4b" providerId="ADAL" clId="{FA91606B-3B24-49DC-A24C-20479DCBCA8E}" dt="2023-11-22T11:56:09.666" v="4170" actId="27636"/>
          <ac:spMkLst>
            <pc:docMk/>
            <pc:sldMk cId="953422734" sldId="2147475770"/>
            <ac:spMk id="15" creationId="{324560F4-B294-EAD9-813B-E2B3F1F6F9A6}"/>
          </ac:spMkLst>
        </pc:spChg>
        <pc:spChg chg="add mod">
          <ac:chgData name="ALHAMMADI Rayan" userId="2693ed4d-fabb-406d-a744-69ffe8ca3f4b" providerId="ADAL" clId="{FA91606B-3B24-49DC-A24C-20479DCBCA8E}" dt="2023-11-22T11:55:37.782" v="4140" actId="20577"/>
          <ac:spMkLst>
            <pc:docMk/>
            <pc:sldMk cId="953422734" sldId="2147475770"/>
            <ac:spMk id="16" creationId="{F493C5A3-FA7D-1EF5-2430-64D295E9AECF}"/>
          </ac:spMkLst>
        </pc:spChg>
        <pc:spChg chg="mod">
          <ac:chgData name="ALHAMMADI Rayan" userId="2693ed4d-fabb-406d-a744-69ffe8ca3f4b" providerId="ADAL" clId="{FA91606B-3B24-49DC-A24C-20479DCBCA8E}" dt="2023-11-22T11:59:41.944" v="4267" actId="108"/>
          <ac:spMkLst>
            <pc:docMk/>
            <pc:sldMk cId="953422734" sldId="2147475770"/>
            <ac:spMk id="17" creationId="{EF5CC4A3-1FAE-722D-A225-5944430F318E}"/>
          </ac:spMkLst>
        </pc:spChg>
        <pc:spChg chg="add mod">
          <ac:chgData name="ALHAMMADI Rayan" userId="2693ed4d-fabb-406d-a744-69ffe8ca3f4b" providerId="ADAL" clId="{FA91606B-3B24-49DC-A24C-20479DCBCA8E}" dt="2023-11-22T11:56:27.124" v="4201" actId="20577"/>
          <ac:spMkLst>
            <pc:docMk/>
            <pc:sldMk cId="953422734" sldId="2147475770"/>
            <ac:spMk id="18" creationId="{C4B543E6-EE9F-66EC-4BE2-73B03544F05D}"/>
          </ac:spMkLst>
        </pc:spChg>
        <pc:spChg chg="add mod">
          <ac:chgData name="ALHAMMADI Rayan" userId="2693ed4d-fabb-406d-a744-69ffe8ca3f4b" providerId="ADAL" clId="{FA91606B-3B24-49DC-A24C-20479DCBCA8E}" dt="2023-11-22T11:56:53.777" v="4235" actId="20577"/>
          <ac:spMkLst>
            <pc:docMk/>
            <pc:sldMk cId="953422734" sldId="2147475770"/>
            <ac:spMk id="19" creationId="{5CE1EBC4-9E83-19D3-6847-8871FC861E7A}"/>
          </ac:spMkLst>
        </pc:spChg>
        <pc:spChg chg="add del mod">
          <ac:chgData name="ALHAMMADI Rayan" userId="2693ed4d-fabb-406d-a744-69ffe8ca3f4b" providerId="ADAL" clId="{FA91606B-3B24-49DC-A24C-20479DCBCA8E}" dt="2023-11-22T11:56:14.626" v="4171" actId="478"/>
          <ac:spMkLst>
            <pc:docMk/>
            <pc:sldMk cId="953422734" sldId="2147475770"/>
            <ac:spMk id="20" creationId="{223C9801-E09D-A0DB-AE3D-389898270580}"/>
          </ac:spMkLst>
        </pc:spChg>
        <pc:spChg chg="add del mod">
          <ac:chgData name="ALHAMMADI Rayan" userId="2693ed4d-fabb-406d-a744-69ffe8ca3f4b" providerId="ADAL" clId="{FA91606B-3B24-49DC-A24C-20479DCBCA8E}" dt="2023-11-22T11:56:31.776" v="4202" actId="478"/>
          <ac:spMkLst>
            <pc:docMk/>
            <pc:sldMk cId="953422734" sldId="2147475770"/>
            <ac:spMk id="21" creationId="{6C2DA5D3-F037-F303-3EA4-31F6B37A89FA}"/>
          </ac:spMkLst>
        </pc:spChg>
        <pc:spChg chg="add del mod">
          <ac:chgData name="ALHAMMADI Rayan" userId="2693ed4d-fabb-406d-a744-69ffe8ca3f4b" providerId="ADAL" clId="{FA91606B-3B24-49DC-A24C-20479DCBCA8E}" dt="2023-11-22T11:56:56.322" v="4236" actId="478"/>
          <ac:spMkLst>
            <pc:docMk/>
            <pc:sldMk cId="953422734" sldId="2147475770"/>
            <ac:spMk id="22" creationId="{2B19FECD-D9C7-2563-2E8A-B50355CFE625}"/>
          </ac:spMkLst>
        </pc:spChg>
        <pc:spChg chg="mod">
          <ac:chgData name="ALHAMMADI Rayan" userId="2693ed4d-fabb-406d-a744-69ffe8ca3f4b" providerId="ADAL" clId="{FA91606B-3B24-49DC-A24C-20479DCBCA8E}" dt="2023-11-22T11:58:50.104" v="4251" actId="1076"/>
          <ac:spMkLst>
            <pc:docMk/>
            <pc:sldMk cId="953422734" sldId="2147475770"/>
            <ac:spMk id="208" creationId="{7E8F20D3-9D91-8D47-D899-590D3906A5CE}"/>
          </ac:spMkLst>
        </pc:spChg>
        <pc:spChg chg="mod">
          <ac:chgData name="ALHAMMADI Rayan" userId="2693ed4d-fabb-406d-a744-69ffe8ca3f4b" providerId="ADAL" clId="{FA91606B-3B24-49DC-A24C-20479DCBCA8E}" dt="2023-11-22T11:58:57.411" v="4253" actId="108"/>
          <ac:spMkLst>
            <pc:docMk/>
            <pc:sldMk cId="953422734" sldId="2147475770"/>
            <ac:spMk id="215" creationId="{AC5CEA48-98CF-772F-5292-8A94A554A110}"/>
          </ac:spMkLst>
        </pc:spChg>
        <pc:spChg chg="mod">
          <ac:chgData name="ALHAMMADI Rayan" userId="2693ed4d-fabb-406d-a744-69ffe8ca3f4b" providerId="ADAL" clId="{FA91606B-3B24-49DC-A24C-20479DCBCA8E}" dt="2023-11-22T11:59:00.547" v="4254" actId="108"/>
          <ac:spMkLst>
            <pc:docMk/>
            <pc:sldMk cId="953422734" sldId="2147475770"/>
            <ac:spMk id="216" creationId="{81D615B3-AC43-E3E5-D813-7F9E808A8B34}"/>
          </ac:spMkLst>
        </pc:spChg>
        <pc:spChg chg="mod">
          <ac:chgData name="ALHAMMADI Rayan" userId="2693ed4d-fabb-406d-a744-69ffe8ca3f4b" providerId="ADAL" clId="{FA91606B-3B24-49DC-A24C-20479DCBCA8E}" dt="2023-11-22T11:59:45.499" v="4268" actId="108"/>
          <ac:spMkLst>
            <pc:docMk/>
            <pc:sldMk cId="953422734" sldId="2147475770"/>
            <ac:spMk id="218" creationId="{DD79D08B-2AC7-34DD-D87D-4645FB7AFB1F}"/>
          </ac:spMkLst>
        </pc:spChg>
        <pc:spChg chg="mod">
          <ac:chgData name="ALHAMMADI Rayan" userId="2693ed4d-fabb-406d-a744-69ffe8ca3f4b" providerId="ADAL" clId="{FA91606B-3B24-49DC-A24C-20479DCBCA8E}" dt="2023-11-22T11:59:48.739" v="4269" actId="108"/>
          <ac:spMkLst>
            <pc:docMk/>
            <pc:sldMk cId="953422734" sldId="2147475770"/>
            <ac:spMk id="219" creationId="{4175EBDF-0019-4C22-0C31-09E1B0ED841D}"/>
          </ac:spMkLst>
        </pc:spChg>
        <pc:picChg chg="del">
          <ac:chgData name="ALHAMMADI Rayan" userId="2693ed4d-fabb-406d-a744-69ffe8ca3f4b" providerId="ADAL" clId="{FA91606B-3B24-49DC-A24C-20479DCBCA8E}" dt="2023-11-22T12:00:27.946" v="4304" actId="478"/>
          <ac:picMkLst>
            <pc:docMk/>
            <pc:sldMk cId="953422734" sldId="2147475770"/>
            <ac:picMk id="4" creationId="{D9D87310-A452-7C7D-FB93-3BE9E4823C73}"/>
          </ac:picMkLst>
        </pc:picChg>
        <pc:picChg chg="del mod">
          <ac:chgData name="ALHAMMADI Rayan" userId="2693ed4d-fabb-406d-a744-69ffe8ca3f4b" providerId="ADAL" clId="{FA91606B-3B24-49DC-A24C-20479DCBCA8E}" dt="2023-11-22T12:00:56.523" v="4354" actId="478"/>
          <ac:picMkLst>
            <pc:docMk/>
            <pc:sldMk cId="953422734" sldId="2147475770"/>
            <ac:picMk id="5" creationId="{47C4B56F-401B-7E1F-8D5F-7769162BC60D}"/>
          </ac:picMkLst>
        </pc:picChg>
        <pc:picChg chg="del mod">
          <ac:chgData name="ALHAMMADI Rayan" userId="2693ed4d-fabb-406d-a744-69ffe8ca3f4b" providerId="ADAL" clId="{FA91606B-3B24-49DC-A24C-20479DCBCA8E}" dt="2023-11-22T12:00:35.536" v="4316" actId="478"/>
          <ac:picMkLst>
            <pc:docMk/>
            <pc:sldMk cId="953422734" sldId="2147475770"/>
            <ac:picMk id="6" creationId="{564BB9F9-6358-7834-0F69-DD004573F729}"/>
          </ac:picMkLst>
        </pc:picChg>
        <pc:picChg chg="del">
          <ac:chgData name="ALHAMMADI Rayan" userId="2693ed4d-fabb-406d-a744-69ffe8ca3f4b" providerId="ADAL" clId="{FA91606B-3B24-49DC-A24C-20479DCBCA8E}" dt="2023-11-22T12:00:15.487" v="4282" actId="478"/>
          <ac:picMkLst>
            <pc:docMk/>
            <pc:sldMk cId="953422734" sldId="2147475770"/>
            <ac:picMk id="7" creationId="{9C4C5FC8-90E7-9476-BF7C-F042204F1CBC}"/>
          </ac:picMkLst>
        </pc:picChg>
        <pc:picChg chg="del">
          <ac:chgData name="ALHAMMADI Rayan" userId="2693ed4d-fabb-406d-a744-69ffe8ca3f4b" providerId="ADAL" clId="{FA91606B-3B24-49DC-A24C-20479DCBCA8E}" dt="2023-11-22T12:00:44.276" v="4339" actId="478"/>
          <ac:picMkLst>
            <pc:docMk/>
            <pc:sldMk cId="953422734" sldId="2147475770"/>
            <ac:picMk id="13" creationId="{EE5A5F17-932E-72DB-F5B3-03DA01EC9E2C}"/>
          </ac:picMkLst>
        </pc:picChg>
        <pc:picChg chg="add mod">
          <ac:chgData name="ALHAMMADI Rayan" userId="2693ed4d-fabb-406d-a744-69ffe8ca3f4b" providerId="ADAL" clId="{FA91606B-3B24-49DC-A24C-20479DCBCA8E}" dt="2023-11-22T12:00:36.970" v="4318" actId="1035"/>
          <ac:picMkLst>
            <pc:docMk/>
            <pc:sldMk cId="953422734" sldId="2147475770"/>
            <ac:picMk id="23" creationId="{98DF26A7-C4BB-705C-3AF2-E90F1CB7AD70}"/>
          </ac:picMkLst>
        </pc:picChg>
        <pc:picChg chg="add mod">
          <ac:chgData name="ALHAMMADI Rayan" userId="2693ed4d-fabb-406d-a744-69ffe8ca3f4b" providerId="ADAL" clId="{FA91606B-3B24-49DC-A24C-20479DCBCA8E}" dt="2023-11-22T12:00:29.385" v="4306" actId="1035"/>
          <ac:picMkLst>
            <pc:docMk/>
            <pc:sldMk cId="953422734" sldId="2147475770"/>
            <ac:picMk id="24" creationId="{53891A28-E563-69B4-FE5E-252AB81E63CA}"/>
          </ac:picMkLst>
        </pc:picChg>
        <pc:picChg chg="add mod">
          <ac:chgData name="ALHAMMADI Rayan" userId="2693ed4d-fabb-406d-a744-69ffe8ca3f4b" providerId="ADAL" clId="{FA91606B-3B24-49DC-A24C-20479DCBCA8E}" dt="2023-11-22T12:00:17.710" v="4284" actId="1035"/>
          <ac:picMkLst>
            <pc:docMk/>
            <pc:sldMk cId="953422734" sldId="2147475770"/>
            <ac:picMk id="25" creationId="{A893413C-9836-B257-3754-67A577DF394B}"/>
          </ac:picMkLst>
        </pc:picChg>
        <pc:picChg chg="add mod">
          <ac:chgData name="ALHAMMADI Rayan" userId="2693ed4d-fabb-406d-a744-69ffe8ca3f4b" providerId="ADAL" clId="{FA91606B-3B24-49DC-A24C-20479DCBCA8E}" dt="2023-11-22T12:00:58.246" v="4357" actId="1035"/>
          <ac:picMkLst>
            <pc:docMk/>
            <pc:sldMk cId="953422734" sldId="2147475770"/>
            <ac:picMk id="26" creationId="{394ECFE1-6C66-2282-393D-3576D0569047}"/>
          </ac:picMkLst>
        </pc:picChg>
        <pc:picChg chg="add mod">
          <ac:chgData name="ALHAMMADI Rayan" userId="2693ed4d-fabb-406d-a744-69ffe8ca3f4b" providerId="ADAL" clId="{FA91606B-3B24-49DC-A24C-20479DCBCA8E}" dt="2023-11-22T12:00:45.823" v="4342" actId="1036"/>
          <ac:picMkLst>
            <pc:docMk/>
            <pc:sldMk cId="953422734" sldId="2147475770"/>
            <ac:picMk id="27" creationId="{F2F761A1-77E0-FDD7-A39E-9096ED23CF6C}"/>
          </ac:picMkLst>
        </pc:picChg>
      </pc:sldChg>
      <pc:sldChg chg="addSp delSp modSp add mod">
        <pc:chgData name="ALHAMMADI Rayan" userId="2693ed4d-fabb-406d-a744-69ffe8ca3f4b" providerId="ADAL" clId="{FA91606B-3B24-49DC-A24C-20479DCBCA8E}" dt="2023-11-22T12:14:42.142" v="4851" actId="14100"/>
        <pc:sldMkLst>
          <pc:docMk/>
          <pc:sldMk cId="949071378" sldId="2147475771"/>
        </pc:sldMkLst>
        <pc:spChg chg="mod">
          <ac:chgData name="ALHAMMADI Rayan" userId="2693ed4d-fabb-406d-a744-69ffe8ca3f4b" providerId="ADAL" clId="{FA91606B-3B24-49DC-A24C-20479DCBCA8E}" dt="2023-11-22T12:01:27.161" v="4362" actId="20577"/>
          <ac:spMkLst>
            <pc:docMk/>
            <pc:sldMk cId="949071378" sldId="2147475771"/>
            <ac:spMk id="2" creationId="{ABFDC625-BF54-CBBF-38E1-A5F6E0AC325B}"/>
          </ac:spMkLst>
        </pc:spChg>
        <pc:spChg chg="add del mod">
          <ac:chgData name="ALHAMMADI Rayan" userId="2693ed4d-fabb-406d-a744-69ffe8ca3f4b" providerId="ADAL" clId="{FA91606B-3B24-49DC-A24C-20479DCBCA8E}" dt="2023-11-22T12:08:26.724" v="4617" actId="478"/>
          <ac:spMkLst>
            <pc:docMk/>
            <pc:sldMk cId="949071378" sldId="2147475771"/>
            <ac:spMk id="4" creationId="{DA25DC70-8F5A-ABE0-5B7E-A472ADB250D7}"/>
          </ac:spMkLst>
        </pc:spChg>
        <pc:spChg chg="add del mod">
          <ac:chgData name="ALHAMMADI Rayan" userId="2693ed4d-fabb-406d-a744-69ffe8ca3f4b" providerId="ADAL" clId="{FA91606B-3B24-49DC-A24C-20479DCBCA8E}" dt="2023-11-22T12:07:44.598" v="4533" actId="478"/>
          <ac:spMkLst>
            <pc:docMk/>
            <pc:sldMk cId="949071378" sldId="2147475771"/>
            <ac:spMk id="5" creationId="{A8743A1C-D9BC-B89D-3BBF-134792639874}"/>
          </ac:spMkLst>
        </pc:spChg>
        <pc:spChg chg="add del mod">
          <ac:chgData name="ALHAMMADI Rayan" userId="2693ed4d-fabb-406d-a744-69ffe8ca3f4b" providerId="ADAL" clId="{FA91606B-3B24-49DC-A24C-20479DCBCA8E}" dt="2023-11-22T12:07:59.380" v="4570" actId="478"/>
          <ac:spMkLst>
            <pc:docMk/>
            <pc:sldMk cId="949071378" sldId="2147475771"/>
            <ac:spMk id="6" creationId="{5B336FC7-A244-F3BD-6497-669D4528F105}"/>
          </ac:spMkLst>
        </pc:spChg>
        <pc:spChg chg="mod">
          <ac:chgData name="ALHAMMADI Rayan" userId="2693ed4d-fabb-406d-a744-69ffe8ca3f4b" providerId="ADAL" clId="{FA91606B-3B24-49DC-A24C-20479DCBCA8E}" dt="2023-11-22T12:06:57.211" v="4468" actId="20577"/>
          <ac:spMkLst>
            <pc:docMk/>
            <pc:sldMk cId="949071378" sldId="2147475771"/>
            <ac:spMk id="14" creationId="{7DEFABDC-6F19-404C-552E-387BD20330E1}"/>
          </ac:spMkLst>
        </pc:spChg>
        <pc:spChg chg="mod">
          <ac:chgData name="ALHAMMADI Rayan" userId="2693ed4d-fabb-406d-a744-69ffe8ca3f4b" providerId="ADAL" clId="{FA91606B-3B24-49DC-A24C-20479DCBCA8E}" dt="2023-11-22T12:07:13.915" v="4489" actId="27636"/>
          <ac:spMkLst>
            <pc:docMk/>
            <pc:sldMk cId="949071378" sldId="2147475771"/>
            <ac:spMk id="15" creationId="{324560F4-B294-EAD9-813B-E2B3F1F6F9A6}"/>
          </ac:spMkLst>
        </pc:spChg>
        <pc:spChg chg="mod">
          <ac:chgData name="ALHAMMADI Rayan" userId="2693ed4d-fabb-406d-a744-69ffe8ca3f4b" providerId="ADAL" clId="{FA91606B-3B24-49DC-A24C-20479DCBCA8E}" dt="2023-11-22T12:07:41.423" v="4532" actId="20577"/>
          <ac:spMkLst>
            <pc:docMk/>
            <pc:sldMk cId="949071378" sldId="2147475771"/>
            <ac:spMk id="16" creationId="{F493C5A3-FA7D-1EF5-2430-64D295E9AECF}"/>
          </ac:spMkLst>
        </pc:spChg>
        <pc:spChg chg="mod">
          <ac:chgData name="ALHAMMADI Rayan" userId="2693ed4d-fabb-406d-a744-69ffe8ca3f4b" providerId="ADAL" clId="{FA91606B-3B24-49DC-A24C-20479DCBCA8E}" dt="2023-11-22T12:09:10.986" v="4625" actId="108"/>
          <ac:spMkLst>
            <pc:docMk/>
            <pc:sldMk cId="949071378" sldId="2147475771"/>
            <ac:spMk id="17" creationId="{EF5CC4A3-1FAE-722D-A225-5944430F318E}"/>
          </ac:spMkLst>
        </pc:spChg>
        <pc:spChg chg="mod">
          <ac:chgData name="ALHAMMADI Rayan" userId="2693ed4d-fabb-406d-a744-69ffe8ca3f4b" providerId="ADAL" clId="{FA91606B-3B24-49DC-A24C-20479DCBCA8E}" dt="2023-11-22T12:07:56.194" v="4569" actId="20577"/>
          <ac:spMkLst>
            <pc:docMk/>
            <pc:sldMk cId="949071378" sldId="2147475771"/>
            <ac:spMk id="18" creationId="{C4B543E6-EE9F-66EC-4BE2-73B03544F05D}"/>
          </ac:spMkLst>
        </pc:spChg>
        <pc:spChg chg="mod">
          <ac:chgData name="ALHAMMADI Rayan" userId="2693ed4d-fabb-406d-a744-69ffe8ca3f4b" providerId="ADAL" clId="{FA91606B-3B24-49DC-A24C-20479DCBCA8E}" dt="2023-11-22T12:08:23.982" v="4616" actId="20577"/>
          <ac:spMkLst>
            <pc:docMk/>
            <pc:sldMk cId="949071378" sldId="2147475771"/>
            <ac:spMk id="19" creationId="{5CE1EBC4-9E83-19D3-6847-8871FC861E7A}"/>
          </ac:spMkLst>
        </pc:spChg>
        <pc:spChg chg="mod">
          <ac:chgData name="ALHAMMADI Rayan" userId="2693ed4d-fabb-406d-a744-69ffe8ca3f4b" providerId="ADAL" clId="{FA91606B-3B24-49DC-A24C-20479DCBCA8E}" dt="2023-11-22T12:09:24.772" v="4628" actId="122"/>
          <ac:spMkLst>
            <pc:docMk/>
            <pc:sldMk cId="949071378" sldId="2147475771"/>
            <ac:spMk id="215" creationId="{AC5CEA48-98CF-772F-5292-8A94A554A110}"/>
          </ac:spMkLst>
        </pc:spChg>
        <pc:spChg chg="mod">
          <ac:chgData name="ALHAMMADI Rayan" userId="2693ed4d-fabb-406d-a744-69ffe8ca3f4b" providerId="ADAL" clId="{FA91606B-3B24-49DC-A24C-20479DCBCA8E}" dt="2023-11-22T12:09:13.957" v="4626" actId="108"/>
          <ac:spMkLst>
            <pc:docMk/>
            <pc:sldMk cId="949071378" sldId="2147475771"/>
            <ac:spMk id="216" creationId="{81D615B3-AC43-E3E5-D813-7F9E808A8B34}"/>
          </ac:spMkLst>
        </pc:spChg>
        <pc:spChg chg="mod">
          <ac:chgData name="ALHAMMADI Rayan" userId="2693ed4d-fabb-406d-a744-69ffe8ca3f4b" providerId="ADAL" clId="{FA91606B-3B24-49DC-A24C-20479DCBCA8E}" dt="2023-11-22T12:08:59.440" v="4622" actId="108"/>
          <ac:spMkLst>
            <pc:docMk/>
            <pc:sldMk cId="949071378" sldId="2147475771"/>
            <ac:spMk id="218" creationId="{DD79D08B-2AC7-34DD-D87D-4645FB7AFB1F}"/>
          </ac:spMkLst>
        </pc:spChg>
        <pc:spChg chg="mod">
          <ac:chgData name="ALHAMMADI Rayan" userId="2693ed4d-fabb-406d-a744-69ffe8ca3f4b" providerId="ADAL" clId="{FA91606B-3B24-49DC-A24C-20479DCBCA8E}" dt="2023-11-22T12:09:29.283" v="4629" actId="108"/>
          <ac:spMkLst>
            <pc:docMk/>
            <pc:sldMk cId="949071378" sldId="2147475771"/>
            <ac:spMk id="219" creationId="{4175EBDF-0019-4C22-0C31-09E1B0ED841D}"/>
          </ac:spMkLst>
        </pc:spChg>
        <pc:picChg chg="add del mod">
          <ac:chgData name="ALHAMMADI Rayan" userId="2693ed4d-fabb-406d-a744-69ffe8ca3f4b" providerId="ADAL" clId="{FA91606B-3B24-49DC-A24C-20479DCBCA8E}" dt="2023-11-22T12:09:46.569" v="4634"/>
          <ac:picMkLst>
            <pc:docMk/>
            <pc:sldMk cId="949071378" sldId="2147475771"/>
            <ac:picMk id="7" creationId="{E71F7ADD-A885-20C2-06A1-AF3CFF5265B7}"/>
          </ac:picMkLst>
        </pc:picChg>
        <pc:picChg chg="add del mod">
          <ac:chgData name="ALHAMMADI Rayan" userId="2693ed4d-fabb-406d-a744-69ffe8ca3f4b" providerId="ADAL" clId="{FA91606B-3B24-49DC-A24C-20479DCBCA8E}" dt="2023-11-22T12:09:46.569" v="4634"/>
          <ac:picMkLst>
            <pc:docMk/>
            <pc:sldMk cId="949071378" sldId="2147475771"/>
            <ac:picMk id="8" creationId="{605C37C7-8050-13D0-1EF6-2C9E04103CB9}"/>
          </ac:picMkLst>
        </pc:picChg>
        <pc:picChg chg="add del mod">
          <ac:chgData name="ALHAMMADI Rayan" userId="2693ed4d-fabb-406d-a744-69ffe8ca3f4b" providerId="ADAL" clId="{FA91606B-3B24-49DC-A24C-20479DCBCA8E}" dt="2023-11-22T12:09:46.569" v="4634"/>
          <ac:picMkLst>
            <pc:docMk/>
            <pc:sldMk cId="949071378" sldId="2147475771"/>
            <ac:picMk id="9" creationId="{3B02DA4D-74F3-8AFB-09C2-DCA51A58C025}"/>
          </ac:picMkLst>
        </pc:picChg>
        <pc:picChg chg="add del mod">
          <ac:chgData name="ALHAMMADI Rayan" userId="2693ed4d-fabb-406d-a744-69ffe8ca3f4b" providerId="ADAL" clId="{FA91606B-3B24-49DC-A24C-20479DCBCA8E}" dt="2023-11-22T12:09:46.569" v="4634"/>
          <ac:picMkLst>
            <pc:docMk/>
            <pc:sldMk cId="949071378" sldId="2147475771"/>
            <ac:picMk id="10" creationId="{A501D4EA-B6E1-121B-5C41-6D6B84B4702E}"/>
          </ac:picMkLst>
        </pc:picChg>
        <pc:picChg chg="add del mod">
          <ac:chgData name="ALHAMMADI Rayan" userId="2693ed4d-fabb-406d-a744-69ffe8ca3f4b" providerId="ADAL" clId="{FA91606B-3B24-49DC-A24C-20479DCBCA8E}" dt="2023-11-22T12:09:46.569" v="4634"/>
          <ac:picMkLst>
            <pc:docMk/>
            <pc:sldMk cId="949071378" sldId="2147475771"/>
            <ac:picMk id="11" creationId="{AB852BAA-AF06-93F1-DFBE-49717F7B3F07}"/>
          </ac:picMkLst>
        </pc:picChg>
        <pc:picChg chg="add mod ord">
          <ac:chgData name="ALHAMMADI Rayan" userId="2693ed4d-fabb-406d-a744-69ffe8ca3f4b" providerId="ADAL" clId="{FA91606B-3B24-49DC-A24C-20479DCBCA8E}" dt="2023-11-22T12:10:25.495" v="4706" actId="167"/>
          <ac:picMkLst>
            <pc:docMk/>
            <pc:sldMk cId="949071378" sldId="2147475771"/>
            <ac:picMk id="12" creationId="{80CE57BD-C1FA-547C-1BBC-AF348E2F3CFF}"/>
          </ac:picMkLst>
        </pc:picChg>
        <pc:picChg chg="add mod">
          <ac:chgData name="ALHAMMADI Rayan" userId="2693ed4d-fabb-406d-a744-69ffe8ca3f4b" providerId="ADAL" clId="{FA91606B-3B24-49DC-A24C-20479DCBCA8E}" dt="2023-11-22T12:09:57.779" v="4643" actId="1035"/>
          <ac:picMkLst>
            <pc:docMk/>
            <pc:sldMk cId="949071378" sldId="2147475771"/>
            <ac:picMk id="13" creationId="{F31860ED-B9D0-BAC0-AC6B-13C2ACA51A01}"/>
          </ac:picMkLst>
        </pc:picChg>
        <pc:picChg chg="add del mod">
          <ac:chgData name="ALHAMMADI Rayan" userId="2693ed4d-fabb-406d-a744-69ffe8ca3f4b" providerId="ADAL" clId="{FA91606B-3B24-49DC-A24C-20479DCBCA8E}" dt="2023-11-22T12:10:04.126" v="4667" actId="478"/>
          <ac:picMkLst>
            <pc:docMk/>
            <pc:sldMk cId="949071378" sldId="2147475771"/>
            <ac:picMk id="20" creationId="{B450F874-A2D1-E39C-98B7-52C15D0F30F1}"/>
          </ac:picMkLst>
        </pc:picChg>
        <pc:picChg chg="add mod">
          <ac:chgData name="ALHAMMADI Rayan" userId="2693ed4d-fabb-406d-a744-69ffe8ca3f4b" providerId="ADAL" clId="{FA91606B-3B24-49DC-A24C-20479DCBCA8E}" dt="2023-11-22T12:10:19.900" v="4701" actId="1036"/>
          <ac:picMkLst>
            <pc:docMk/>
            <pc:sldMk cId="949071378" sldId="2147475771"/>
            <ac:picMk id="21" creationId="{CB7FC1AD-437B-6B69-DF57-7D819D72914F}"/>
          </ac:picMkLst>
        </pc:picChg>
        <pc:picChg chg="add mod ord">
          <ac:chgData name="ALHAMMADI Rayan" userId="2693ed4d-fabb-406d-a744-69ffe8ca3f4b" providerId="ADAL" clId="{FA91606B-3B24-49DC-A24C-20479DCBCA8E}" dt="2023-11-22T12:10:08.282" v="4672" actId="167"/>
          <ac:picMkLst>
            <pc:docMk/>
            <pc:sldMk cId="949071378" sldId="2147475771"/>
            <ac:picMk id="22" creationId="{1A4A93A1-01E5-B538-8754-B5BEEEB81E55}"/>
          </ac:picMkLst>
        </pc:picChg>
        <pc:picChg chg="del">
          <ac:chgData name="ALHAMMADI Rayan" userId="2693ed4d-fabb-406d-a744-69ffe8ca3f4b" providerId="ADAL" clId="{FA91606B-3B24-49DC-A24C-20479DCBCA8E}" dt="2023-11-22T12:10:09.269" v="4673" actId="478"/>
          <ac:picMkLst>
            <pc:docMk/>
            <pc:sldMk cId="949071378" sldId="2147475771"/>
            <ac:picMk id="23" creationId="{98DF26A7-C4BB-705C-3AF2-E90F1CB7AD70}"/>
          </ac:picMkLst>
        </pc:picChg>
        <pc:picChg chg="del mod">
          <ac:chgData name="ALHAMMADI Rayan" userId="2693ed4d-fabb-406d-a744-69ffe8ca3f4b" providerId="ADAL" clId="{FA91606B-3B24-49DC-A24C-20479DCBCA8E}" dt="2023-11-22T12:10:18.718" v="4699" actId="478"/>
          <ac:picMkLst>
            <pc:docMk/>
            <pc:sldMk cId="949071378" sldId="2147475771"/>
            <ac:picMk id="24" creationId="{53891A28-E563-69B4-FE5E-252AB81E63CA}"/>
          </ac:picMkLst>
        </pc:picChg>
        <pc:picChg chg="del">
          <ac:chgData name="ALHAMMADI Rayan" userId="2693ed4d-fabb-406d-a744-69ffe8ca3f4b" providerId="ADAL" clId="{FA91606B-3B24-49DC-A24C-20479DCBCA8E}" dt="2023-11-22T12:10:26.482" v="4707" actId="478"/>
          <ac:picMkLst>
            <pc:docMk/>
            <pc:sldMk cId="949071378" sldId="2147475771"/>
            <ac:picMk id="25" creationId="{A893413C-9836-B257-3754-67A577DF394B}"/>
          </ac:picMkLst>
        </pc:picChg>
        <pc:picChg chg="del">
          <ac:chgData name="ALHAMMADI Rayan" userId="2693ed4d-fabb-406d-a744-69ffe8ca3f4b" providerId="ADAL" clId="{FA91606B-3B24-49DC-A24C-20479DCBCA8E}" dt="2023-11-22T12:09:56.296" v="4641" actId="478"/>
          <ac:picMkLst>
            <pc:docMk/>
            <pc:sldMk cId="949071378" sldId="2147475771"/>
            <ac:picMk id="26" creationId="{394ECFE1-6C66-2282-393D-3576D0569047}"/>
          </ac:picMkLst>
        </pc:picChg>
        <pc:picChg chg="mod">
          <ac:chgData name="ALHAMMADI Rayan" userId="2693ed4d-fabb-406d-a744-69ffe8ca3f4b" providerId="ADAL" clId="{FA91606B-3B24-49DC-A24C-20479DCBCA8E}" dt="2023-11-22T12:14:42.142" v="4851" actId="14100"/>
          <ac:picMkLst>
            <pc:docMk/>
            <pc:sldMk cId="949071378" sldId="2147475771"/>
            <ac:picMk id="27" creationId="{F2F761A1-77E0-FDD7-A39E-9096ED23CF6C}"/>
          </ac:picMkLst>
        </pc:picChg>
      </pc:sldChg>
      <pc:sldChg chg="addSp delSp modSp add mod">
        <pc:chgData name="ALHAMMADI Rayan" userId="2693ed4d-fabb-406d-a744-69ffe8ca3f4b" providerId="ADAL" clId="{FA91606B-3B24-49DC-A24C-20479DCBCA8E}" dt="2023-11-22T12:17:30.252" v="5008" actId="478"/>
        <pc:sldMkLst>
          <pc:docMk/>
          <pc:sldMk cId="3612231315" sldId="2147475772"/>
        </pc:sldMkLst>
        <pc:spChg chg="mod">
          <ac:chgData name="ALHAMMADI Rayan" userId="2693ed4d-fabb-406d-a744-69ffe8ca3f4b" providerId="ADAL" clId="{FA91606B-3B24-49DC-A24C-20479DCBCA8E}" dt="2023-11-22T12:11:14.898" v="4710"/>
          <ac:spMkLst>
            <pc:docMk/>
            <pc:sldMk cId="3612231315" sldId="2147475772"/>
            <ac:spMk id="2" creationId="{ABFDC625-BF54-CBBF-38E1-A5F6E0AC325B}"/>
          </ac:spMkLst>
        </pc:spChg>
        <pc:spChg chg="add del mod">
          <ac:chgData name="ALHAMMADI Rayan" userId="2693ed4d-fabb-406d-a744-69ffe8ca3f4b" providerId="ADAL" clId="{FA91606B-3B24-49DC-A24C-20479DCBCA8E}" dt="2023-11-22T12:16:40.747" v="4937" actId="478"/>
          <ac:spMkLst>
            <pc:docMk/>
            <pc:sldMk cId="3612231315" sldId="2147475772"/>
            <ac:spMk id="9" creationId="{46F05A59-22B9-C0AA-4A86-88934F69A1D0}"/>
          </ac:spMkLst>
        </pc:spChg>
        <pc:spChg chg="add del mod">
          <ac:chgData name="ALHAMMADI Rayan" userId="2693ed4d-fabb-406d-a744-69ffe8ca3f4b" providerId="ADAL" clId="{FA91606B-3B24-49DC-A24C-20479DCBCA8E}" dt="2023-11-22T12:17:30.252" v="5008" actId="478"/>
          <ac:spMkLst>
            <pc:docMk/>
            <pc:sldMk cId="3612231315" sldId="2147475772"/>
            <ac:spMk id="10" creationId="{1ACE94D1-9560-5B1A-3871-C0FF0A92B53C}"/>
          </ac:spMkLst>
        </pc:spChg>
        <pc:spChg chg="mod">
          <ac:chgData name="ALHAMMADI Rayan" userId="2693ed4d-fabb-406d-a744-69ffe8ca3f4b" providerId="ADAL" clId="{FA91606B-3B24-49DC-A24C-20479DCBCA8E}" dt="2023-11-22T12:14:08.550" v="4822" actId="20577"/>
          <ac:spMkLst>
            <pc:docMk/>
            <pc:sldMk cId="3612231315" sldId="2147475772"/>
            <ac:spMk id="14" creationId="{7DEFABDC-6F19-404C-552E-387BD20330E1}"/>
          </ac:spMkLst>
        </pc:spChg>
        <pc:spChg chg="mod">
          <ac:chgData name="ALHAMMADI Rayan" userId="2693ed4d-fabb-406d-a744-69ffe8ca3f4b" providerId="ADAL" clId="{FA91606B-3B24-49DC-A24C-20479DCBCA8E}" dt="2023-11-22T12:16:37.329" v="4936" actId="20577"/>
          <ac:spMkLst>
            <pc:docMk/>
            <pc:sldMk cId="3612231315" sldId="2147475772"/>
            <ac:spMk id="15" creationId="{324560F4-B294-EAD9-813B-E2B3F1F6F9A6}"/>
          </ac:spMkLst>
        </pc:spChg>
        <pc:spChg chg="mod">
          <ac:chgData name="ALHAMMADI Rayan" userId="2693ed4d-fabb-406d-a744-69ffe8ca3f4b" providerId="ADAL" clId="{FA91606B-3B24-49DC-A24C-20479DCBCA8E}" dt="2023-11-22T12:15:35.781" v="4868" actId="108"/>
          <ac:spMkLst>
            <pc:docMk/>
            <pc:sldMk cId="3612231315" sldId="2147475772"/>
            <ac:spMk id="17" creationId="{EF5CC4A3-1FAE-722D-A225-5944430F318E}"/>
          </ac:spMkLst>
        </pc:spChg>
        <pc:spChg chg="mod">
          <ac:chgData name="ALHAMMADI Rayan" userId="2693ed4d-fabb-406d-a744-69ffe8ca3f4b" providerId="ADAL" clId="{FA91606B-3B24-49DC-A24C-20479DCBCA8E}" dt="2023-11-22T12:17:26.994" v="5007" actId="20577"/>
          <ac:spMkLst>
            <pc:docMk/>
            <pc:sldMk cId="3612231315" sldId="2147475772"/>
            <ac:spMk id="18" creationId="{C4B543E6-EE9F-66EC-4BE2-73B03544F05D}"/>
          </ac:spMkLst>
        </pc:spChg>
        <pc:spChg chg="mod">
          <ac:chgData name="ALHAMMADI Rayan" userId="2693ed4d-fabb-406d-a744-69ffe8ca3f4b" providerId="ADAL" clId="{FA91606B-3B24-49DC-A24C-20479DCBCA8E}" dt="2023-11-22T12:11:45.505" v="4739" actId="20577"/>
          <ac:spMkLst>
            <pc:docMk/>
            <pc:sldMk cId="3612231315" sldId="2147475772"/>
            <ac:spMk id="19" creationId="{5CE1EBC4-9E83-19D3-6847-8871FC861E7A}"/>
          </ac:spMkLst>
        </pc:spChg>
        <pc:spChg chg="mod ord">
          <ac:chgData name="ALHAMMADI Rayan" userId="2693ed4d-fabb-406d-a744-69ffe8ca3f4b" providerId="ADAL" clId="{FA91606B-3B24-49DC-A24C-20479DCBCA8E}" dt="2023-11-22T12:13:39.903" v="4797" actId="167"/>
          <ac:spMkLst>
            <pc:docMk/>
            <pc:sldMk cId="3612231315" sldId="2147475772"/>
            <ac:spMk id="205" creationId="{0DFC22C3-0FE1-F121-CF44-14137FC72DEB}"/>
          </ac:spMkLst>
        </pc:spChg>
        <pc:spChg chg="add del mod">
          <ac:chgData name="ALHAMMADI Rayan" userId="2693ed4d-fabb-406d-a744-69ffe8ca3f4b" providerId="ADAL" clId="{FA91606B-3B24-49DC-A24C-20479DCBCA8E}" dt="2023-11-22T12:15:25.344" v="4866" actId="1076"/>
          <ac:spMkLst>
            <pc:docMk/>
            <pc:sldMk cId="3612231315" sldId="2147475772"/>
            <ac:spMk id="208" creationId="{7E8F20D3-9D91-8D47-D899-590D3906A5CE}"/>
          </ac:spMkLst>
        </pc:spChg>
        <pc:spChg chg="mod">
          <ac:chgData name="ALHAMMADI Rayan" userId="2693ed4d-fabb-406d-a744-69ffe8ca3f4b" providerId="ADAL" clId="{FA91606B-3B24-49DC-A24C-20479DCBCA8E}" dt="2023-11-22T12:15:14.584" v="4860" actId="122"/>
          <ac:spMkLst>
            <pc:docMk/>
            <pc:sldMk cId="3612231315" sldId="2147475772"/>
            <ac:spMk id="215" creationId="{AC5CEA48-98CF-772F-5292-8A94A554A110}"/>
          </ac:spMkLst>
        </pc:spChg>
        <pc:spChg chg="mod">
          <ac:chgData name="ALHAMMADI Rayan" userId="2693ed4d-fabb-406d-a744-69ffe8ca3f4b" providerId="ADAL" clId="{FA91606B-3B24-49DC-A24C-20479DCBCA8E}" dt="2023-11-22T12:15:31.462" v="4867" actId="108"/>
          <ac:spMkLst>
            <pc:docMk/>
            <pc:sldMk cId="3612231315" sldId="2147475772"/>
            <ac:spMk id="216" creationId="{81D615B3-AC43-E3E5-D813-7F9E808A8B34}"/>
          </ac:spMkLst>
        </pc:spChg>
        <pc:spChg chg="mod">
          <ac:chgData name="ALHAMMADI Rayan" userId="2693ed4d-fabb-406d-a744-69ffe8ca3f4b" providerId="ADAL" clId="{FA91606B-3B24-49DC-A24C-20479DCBCA8E}" dt="2023-11-22T12:12:58.519" v="4776" actId="108"/>
          <ac:spMkLst>
            <pc:docMk/>
            <pc:sldMk cId="3612231315" sldId="2147475772"/>
            <ac:spMk id="218" creationId="{DD79D08B-2AC7-34DD-D87D-4645FB7AFB1F}"/>
          </ac:spMkLst>
        </pc:spChg>
        <pc:spChg chg="mod">
          <ac:chgData name="ALHAMMADI Rayan" userId="2693ed4d-fabb-406d-a744-69ffe8ca3f4b" providerId="ADAL" clId="{FA91606B-3B24-49DC-A24C-20479DCBCA8E}" dt="2023-11-22T12:11:56.721" v="4741" actId="108"/>
          <ac:spMkLst>
            <pc:docMk/>
            <pc:sldMk cId="3612231315" sldId="2147475772"/>
            <ac:spMk id="219" creationId="{4175EBDF-0019-4C22-0C31-09E1B0ED841D}"/>
          </ac:spMkLst>
        </pc:spChg>
        <pc:picChg chg="add mod ord">
          <ac:chgData name="ALHAMMADI Rayan" userId="2693ed4d-fabb-406d-a744-69ffe8ca3f4b" providerId="ADAL" clId="{FA91606B-3B24-49DC-A24C-20479DCBCA8E}" dt="2023-11-22T12:12:15.299" v="4755" actId="167"/>
          <ac:picMkLst>
            <pc:docMk/>
            <pc:sldMk cId="3612231315" sldId="2147475772"/>
            <ac:picMk id="4" creationId="{649597D5-E1DF-9096-20D0-33A4DC15D2A4}"/>
          </ac:picMkLst>
        </pc:picChg>
        <pc:picChg chg="add mod ord">
          <ac:chgData name="ALHAMMADI Rayan" userId="2693ed4d-fabb-406d-a744-69ffe8ca3f4b" providerId="ADAL" clId="{FA91606B-3B24-49DC-A24C-20479DCBCA8E}" dt="2023-11-22T12:13:36.682" v="4795" actId="167"/>
          <ac:picMkLst>
            <pc:docMk/>
            <pc:sldMk cId="3612231315" sldId="2147475772"/>
            <ac:picMk id="5" creationId="{3B2B969B-806D-1C5C-F0E6-EBCE37166329}"/>
          </ac:picMkLst>
        </pc:picChg>
        <pc:picChg chg="add mod">
          <ac:chgData name="ALHAMMADI Rayan" userId="2693ed4d-fabb-406d-a744-69ffe8ca3f4b" providerId="ADAL" clId="{FA91606B-3B24-49DC-A24C-20479DCBCA8E}" dt="2023-11-22T12:16:13.623" v="4896" actId="1076"/>
          <ac:picMkLst>
            <pc:docMk/>
            <pc:sldMk cId="3612231315" sldId="2147475772"/>
            <ac:picMk id="6" creationId="{7F3F046C-EC4A-7148-4391-47C2DC08FE5B}"/>
          </ac:picMkLst>
        </pc:picChg>
        <pc:picChg chg="add mod ord">
          <ac:chgData name="ALHAMMADI Rayan" userId="2693ed4d-fabb-406d-a744-69ffe8ca3f4b" providerId="ADAL" clId="{FA91606B-3B24-49DC-A24C-20479DCBCA8E}" dt="2023-11-22T12:15:48.956" v="4879" actId="167"/>
          <ac:picMkLst>
            <pc:docMk/>
            <pc:sldMk cId="3612231315" sldId="2147475772"/>
            <ac:picMk id="7" creationId="{C3B2E8D0-4FCE-E937-8A8D-96AB807921ED}"/>
          </ac:picMkLst>
        </pc:picChg>
        <pc:picChg chg="add mod">
          <ac:chgData name="ALHAMMADI Rayan" userId="2693ed4d-fabb-406d-a744-69ffe8ca3f4b" providerId="ADAL" clId="{FA91606B-3B24-49DC-A24C-20479DCBCA8E}" dt="2023-11-22T12:15:56.167" v="4889" actId="167"/>
          <ac:picMkLst>
            <pc:docMk/>
            <pc:sldMk cId="3612231315" sldId="2147475772"/>
            <ac:picMk id="8" creationId="{C0C70066-64D8-BC85-61C6-9E15A1DBA1E3}"/>
          </ac:picMkLst>
        </pc:picChg>
        <pc:picChg chg="del">
          <ac:chgData name="ALHAMMADI Rayan" userId="2693ed4d-fabb-406d-a744-69ffe8ca3f4b" providerId="ADAL" clId="{FA91606B-3B24-49DC-A24C-20479DCBCA8E}" dt="2023-11-22T12:12:16.587" v="4756" actId="478"/>
          <ac:picMkLst>
            <pc:docMk/>
            <pc:sldMk cId="3612231315" sldId="2147475772"/>
            <ac:picMk id="12" creationId="{80CE57BD-C1FA-547C-1BBC-AF348E2F3CFF}"/>
          </ac:picMkLst>
        </pc:picChg>
        <pc:picChg chg="del">
          <ac:chgData name="ALHAMMADI Rayan" userId="2693ed4d-fabb-406d-a744-69ffe8ca3f4b" providerId="ADAL" clId="{FA91606B-3B24-49DC-A24C-20479DCBCA8E}" dt="2023-11-22T12:15:49.878" v="4880" actId="478"/>
          <ac:picMkLst>
            <pc:docMk/>
            <pc:sldMk cId="3612231315" sldId="2147475772"/>
            <ac:picMk id="13" creationId="{F31860ED-B9D0-BAC0-AC6B-13C2ACA51A01}"/>
          </ac:picMkLst>
        </pc:picChg>
        <pc:picChg chg="del">
          <ac:chgData name="ALHAMMADI Rayan" userId="2693ed4d-fabb-406d-a744-69ffe8ca3f4b" providerId="ADAL" clId="{FA91606B-3B24-49DC-A24C-20479DCBCA8E}" dt="2023-11-22T12:13:37.932" v="4796" actId="478"/>
          <ac:picMkLst>
            <pc:docMk/>
            <pc:sldMk cId="3612231315" sldId="2147475772"/>
            <ac:picMk id="21" creationId="{CB7FC1AD-437B-6B69-DF57-7D819D72914F}"/>
          </ac:picMkLst>
        </pc:picChg>
        <pc:picChg chg="del">
          <ac:chgData name="ALHAMMADI Rayan" userId="2693ed4d-fabb-406d-a744-69ffe8ca3f4b" providerId="ADAL" clId="{FA91606B-3B24-49DC-A24C-20479DCBCA8E}" dt="2023-11-22T12:15:57.400" v="4890" actId="478"/>
          <ac:picMkLst>
            <pc:docMk/>
            <pc:sldMk cId="3612231315" sldId="2147475772"/>
            <ac:picMk id="22" creationId="{1A4A93A1-01E5-B538-8754-B5BEEEB81E55}"/>
          </ac:picMkLst>
        </pc:picChg>
        <pc:picChg chg="del mod">
          <ac:chgData name="ALHAMMADI Rayan" userId="2693ed4d-fabb-406d-a744-69ffe8ca3f4b" providerId="ADAL" clId="{FA91606B-3B24-49DC-A24C-20479DCBCA8E}" dt="2023-11-22T12:14:32.892" v="4827" actId="478"/>
          <ac:picMkLst>
            <pc:docMk/>
            <pc:sldMk cId="3612231315" sldId="2147475772"/>
            <ac:picMk id="27" creationId="{F2F761A1-77E0-FDD7-A39E-9096ED23CF6C}"/>
          </ac:picMkLst>
        </pc:picChg>
      </pc:sldChg>
      <pc:sldMasterChg chg="delSldLayout modSldLayout">
        <pc:chgData name="ALHAMMADI Rayan" userId="2693ed4d-fabb-406d-a744-69ffe8ca3f4b" providerId="ADAL" clId="{FA91606B-3B24-49DC-A24C-20479DCBCA8E}" dt="2023-11-22T10:15:41.990" v="1689" actId="2696"/>
        <pc:sldMasterMkLst>
          <pc:docMk/>
          <pc:sldMasterMk cId="1308839453" sldId="2147483836"/>
        </pc:sldMasterMkLst>
        <pc:sldLayoutChg chg="modSp mod">
          <pc:chgData name="ALHAMMADI Rayan" userId="2693ed4d-fabb-406d-a744-69ffe8ca3f4b" providerId="ADAL" clId="{FA91606B-3B24-49DC-A24C-20479DCBCA8E}" dt="2023-11-22T07:36:53.201" v="92" actId="1076"/>
          <pc:sldLayoutMkLst>
            <pc:docMk/>
            <pc:sldMasterMk cId="1308839453" sldId="2147483836"/>
            <pc:sldLayoutMk cId="2149602529" sldId="2147483807"/>
          </pc:sldLayoutMkLst>
          <pc:spChg chg="mod">
            <ac:chgData name="ALHAMMADI Rayan" userId="2693ed4d-fabb-406d-a744-69ffe8ca3f4b" providerId="ADAL" clId="{FA91606B-3B24-49DC-A24C-20479DCBCA8E}" dt="2023-11-22T07:36:50.730" v="91" actId="1076"/>
            <ac:spMkLst>
              <pc:docMk/>
              <pc:sldMasterMk cId="1308839453" sldId="2147483836"/>
              <pc:sldLayoutMk cId="2149602529" sldId="2147483807"/>
              <ac:spMk id="3" creationId="{339B79E2-F88A-2ABC-454B-8196054B0106}"/>
            </ac:spMkLst>
          </pc:spChg>
          <pc:spChg chg="mod">
            <ac:chgData name="ALHAMMADI Rayan" userId="2693ed4d-fabb-406d-a744-69ffe8ca3f4b" providerId="ADAL" clId="{FA91606B-3B24-49DC-A24C-20479DCBCA8E}" dt="2023-11-22T07:36:50.730" v="91" actId="1076"/>
            <ac:spMkLst>
              <pc:docMk/>
              <pc:sldMasterMk cId="1308839453" sldId="2147483836"/>
              <pc:sldLayoutMk cId="2149602529" sldId="2147483807"/>
              <ac:spMk id="8" creationId="{474C5F9F-7668-F53F-5617-1F08F63268F2}"/>
            </ac:spMkLst>
          </pc:spChg>
          <pc:spChg chg="mod">
            <ac:chgData name="ALHAMMADI Rayan" userId="2693ed4d-fabb-406d-a744-69ffe8ca3f4b" providerId="ADAL" clId="{FA91606B-3B24-49DC-A24C-20479DCBCA8E}" dt="2023-11-22T07:36:53.201" v="92" actId="1076"/>
            <ac:spMkLst>
              <pc:docMk/>
              <pc:sldMasterMk cId="1308839453" sldId="2147483836"/>
              <pc:sldLayoutMk cId="2149602529" sldId="2147483807"/>
              <ac:spMk id="9" creationId="{4D5ABBF0-F3B5-92EC-1A4F-41F609F61A83}"/>
            </ac:spMkLst>
          </pc:spChg>
          <pc:spChg chg="mod">
            <ac:chgData name="ALHAMMADI Rayan" userId="2693ed4d-fabb-406d-a744-69ffe8ca3f4b" providerId="ADAL" clId="{FA91606B-3B24-49DC-A24C-20479DCBCA8E}" dt="2023-11-22T07:36:50.730" v="91" actId="1076"/>
            <ac:spMkLst>
              <pc:docMk/>
              <pc:sldMasterMk cId="1308839453" sldId="2147483836"/>
              <pc:sldLayoutMk cId="2149602529" sldId="2147483807"/>
              <ac:spMk id="15" creationId="{DFB7EB19-2176-A72D-D54F-6F1BE57A64D2}"/>
            </ac:spMkLst>
          </pc:spChg>
          <pc:spChg chg="mod">
            <ac:chgData name="ALHAMMADI Rayan" userId="2693ed4d-fabb-406d-a744-69ffe8ca3f4b" providerId="ADAL" clId="{FA91606B-3B24-49DC-A24C-20479DCBCA8E}" dt="2023-11-22T07:36:50.730" v="91" actId="1076"/>
            <ac:spMkLst>
              <pc:docMk/>
              <pc:sldMasterMk cId="1308839453" sldId="2147483836"/>
              <pc:sldLayoutMk cId="2149602529" sldId="2147483807"/>
              <ac:spMk id="16" creationId="{1F564F01-CC35-EE5D-E2BC-667155D71E6C}"/>
            </ac:spMkLst>
          </pc:spChg>
          <pc:spChg chg="mod">
            <ac:chgData name="ALHAMMADI Rayan" userId="2693ed4d-fabb-406d-a744-69ffe8ca3f4b" providerId="ADAL" clId="{FA91606B-3B24-49DC-A24C-20479DCBCA8E}" dt="2023-11-22T07:36:50.730" v="91" actId="1076"/>
            <ac:spMkLst>
              <pc:docMk/>
              <pc:sldMasterMk cId="1308839453" sldId="2147483836"/>
              <pc:sldLayoutMk cId="2149602529" sldId="2147483807"/>
              <ac:spMk id="17" creationId="{B16935EE-182B-646B-B466-E8F0C00ADA8F}"/>
            </ac:spMkLst>
          </pc:spChg>
          <pc:grpChg chg="mod">
            <ac:chgData name="ALHAMMADI Rayan" userId="2693ed4d-fabb-406d-a744-69ffe8ca3f4b" providerId="ADAL" clId="{FA91606B-3B24-49DC-A24C-20479DCBCA8E}" dt="2023-11-22T07:36:50.730" v="91" actId="1076"/>
            <ac:grpSpMkLst>
              <pc:docMk/>
              <pc:sldMasterMk cId="1308839453" sldId="2147483836"/>
              <pc:sldLayoutMk cId="2149602529" sldId="2147483807"/>
              <ac:grpSpMk id="2" creationId="{AAB08C81-A726-0BD8-ACD6-DBC4F2C5CBF1}"/>
            </ac:grpSpMkLst>
          </pc:grpChg>
        </pc:sldLayoutChg>
        <pc:sldLayoutChg chg="addSp modSp mod">
          <pc:chgData name="ALHAMMADI Rayan" userId="2693ed4d-fabb-406d-a744-69ffe8ca3f4b" providerId="ADAL" clId="{FA91606B-3B24-49DC-A24C-20479DCBCA8E}" dt="2023-11-22T07:31:47.906" v="26" actId="167"/>
          <pc:sldLayoutMkLst>
            <pc:docMk/>
            <pc:sldMasterMk cId="1308839453" sldId="2147483836"/>
            <pc:sldLayoutMk cId="1179287854" sldId="2147483921"/>
          </pc:sldLayoutMkLst>
          <pc:picChg chg="add mod ord">
            <ac:chgData name="ALHAMMADI Rayan" userId="2693ed4d-fabb-406d-a744-69ffe8ca3f4b" providerId="ADAL" clId="{FA91606B-3B24-49DC-A24C-20479DCBCA8E}" dt="2023-11-22T07:31:47.906" v="26" actId="167"/>
            <ac:picMkLst>
              <pc:docMk/>
              <pc:sldMasterMk cId="1308839453" sldId="2147483836"/>
              <pc:sldLayoutMk cId="1179287854" sldId="2147483921"/>
              <ac:picMk id="15" creationId="{F8D9C3C0-A861-56DD-F824-D238A6F8E2E8}"/>
            </ac:picMkLst>
          </pc:picChg>
        </pc:sldLayoutChg>
        <pc:sldLayoutChg chg="del">
          <pc:chgData name="ALHAMMADI Rayan" userId="2693ed4d-fabb-406d-a744-69ffe8ca3f4b" providerId="ADAL" clId="{FA91606B-3B24-49DC-A24C-20479DCBCA8E}" dt="2023-11-22T09:37:01.793" v="695" actId="2696"/>
          <pc:sldLayoutMkLst>
            <pc:docMk/>
            <pc:sldMasterMk cId="1308839453" sldId="2147483836"/>
            <pc:sldLayoutMk cId="156850044" sldId="2147483925"/>
          </pc:sldLayoutMkLst>
        </pc:sldLayoutChg>
        <pc:sldLayoutChg chg="del">
          <pc:chgData name="ALHAMMADI Rayan" userId="2693ed4d-fabb-406d-a744-69ffe8ca3f4b" providerId="ADAL" clId="{FA91606B-3B24-49DC-A24C-20479DCBCA8E}" dt="2023-11-22T10:15:41.990" v="1689" actId="2696"/>
          <pc:sldLayoutMkLst>
            <pc:docMk/>
            <pc:sldMasterMk cId="1308839453" sldId="2147483836"/>
            <pc:sldLayoutMk cId="1196055611" sldId="2147483925"/>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17654878917399E-2"/>
          <c:y val="0.14259729177426961"/>
          <c:w val="0.56720684447791603"/>
          <c:h val="0.71480541645146078"/>
        </c:manualLayout>
      </c:layout>
      <c:barChart>
        <c:barDir val="bar"/>
        <c:grouping val="percentStacked"/>
        <c:varyColors val="0"/>
        <c:dLbls>
          <c:showLegendKey val="0"/>
          <c:showVal val="0"/>
          <c:showCatName val="0"/>
          <c:showSerName val="0"/>
          <c:showPercent val="0"/>
          <c:showBubbleSize val="0"/>
        </c:dLbls>
        <c:gapWidth val="100"/>
        <c:overlap val="100"/>
        <c:axId val="1248589712"/>
        <c:axId val="1248584136"/>
      </c:barChart>
      <c:catAx>
        <c:axId val="1248589712"/>
        <c:scaling>
          <c:orientation val="minMax"/>
        </c:scaling>
        <c:delete val="1"/>
        <c:axPos val="l"/>
        <c:numFmt formatCode="General" sourceLinked="1"/>
        <c:majorTickMark val="out"/>
        <c:minorTickMark val="none"/>
        <c:tickLblPos val="nextTo"/>
        <c:crossAx val="1248584136"/>
        <c:crosses val="autoZero"/>
        <c:auto val="1"/>
        <c:lblAlgn val="ctr"/>
        <c:lblOffset val="100"/>
        <c:noMultiLvlLbl val="0"/>
      </c:catAx>
      <c:valAx>
        <c:axId val="1248584136"/>
        <c:scaling>
          <c:orientation val="minMax"/>
          <c:max val="1"/>
          <c:min val="0"/>
        </c:scaling>
        <c:delete val="1"/>
        <c:axPos val="b"/>
        <c:numFmt formatCode="0%" sourceLinked="1"/>
        <c:majorTickMark val="out"/>
        <c:minorTickMark val="none"/>
        <c:tickLblPos val="nextTo"/>
        <c:crossAx val="124858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17654878917399E-2"/>
          <c:y val="0.14259729177426961"/>
          <c:w val="0.56720684447791603"/>
          <c:h val="0.71480541645146078"/>
        </c:manualLayout>
      </c:layout>
      <c:barChart>
        <c:barDir val="bar"/>
        <c:grouping val="percentStacked"/>
        <c:varyColors val="0"/>
        <c:ser>
          <c:idx val="0"/>
          <c:order val="0"/>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435A-4D0A-AAB0-224C610A39B9}"/>
              </c:ext>
            </c:extLst>
          </c:dPt>
          <c:val>
            <c:numRef>
              <c:f>Feuil1!$B$2</c:f>
              <c:numCache>
                <c:formatCode>0%</c:formatCode>
                <c:ptCount val="1"/>
                <c:pt idx="0">
                  <c:v>0.4</c:v>
                </c:pt>
              </c:numCache>
            </c:numRef>
          </c:val>
          <c:extLst>
            <c:ext xmlns:c15="http://schemas.microsoft.com/office/drawing/2012/chart" uri="{02D57815-91ED-43cb-92C2-25804820EDAC}">
              <c15:filteredSeriesTitle>
                <c15:tx>
                  <c:strRef>
                    <c:extLst>
                      <c:ext uri="{02D57815-91ED-43cb-92C2-25804820EDAC}">
                        <c15:formulaRef>
                          <c15:sqref>Feuil1!$B$1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1-435A-4D0A-AAB0-224C610A39B9}"/>
            </c:ext>
          </c:extLst>
        </c:ser>
        <c:ser>
          <c:idx val="1"/>
          <c:order val="1"/>
          <c:spPr>
            <a:solidFill>
              <a:schemeClr val="accent4"/>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3-435A-4D0A-AAB0-224C610A39B9}"/>
              </c:ext>
            </c:extLst>
          </c:dPt>
          <c:val>
            <c:numRef>
              <c:f>Feuil1!$C$2</c:f>
              <c:numCache>
                <c:formatCode>0%</c:formatCode>
                <c:ptCount val="1"/>
                <c:pt idx="0">
                  <c:v>0.6</c:v>
                </c:pt>
              </c:numCache>
            </c:numRef>
          </c:val>
          <c:extLst>
            <c:ext xmlns:c15="http://schemas.microsoft.com/office/drawing/2012/chart" uri="{02D57815-91ED-43cb-92C2-25804820EDAC}">
              <c15:filteredSeriesTitle>
                <c15:tx>
                  <c:strRef>
                    <c:extLst>
                      <c:ext uri="{02D57815-91ED-43cb-92C2-25804820EDAC}">
                        <c15:formulaRef>
                          <c15:sqref>Feuil1!$C$1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4-435A-4D0A-AAB0-224C610A39B9}"/>
            </c:ext>
          </c:extLst>
        </c:ser>
        <c:dLbls>
          <c:showLegendKey val="0"/>
          <c:showVal val="0"/>
          <c:showCatName val="0"/>
          <c:showSerName val="0"/>
          <c:showPercent val="0"/>
          <c:showBubbleSize val="0"/>
        </c:dLbls>
        <c:gapWidth val="100"/>
        <c:overlap val="100"/>
        <c:axId val="1248589712"/>
        <c:axId val="1248584136"/>
      </c:barChart>
      <c:catAx>
        <c:axId val="1248589712"/>
        <c:scaling>
          <c:orientation val="minMax"/>
        </c:scaling>
        <c:delete val="1"/>
        <c:axPos val="l"/>
        <c:numFmt formatCode="General" sourceLinked="1"/>
        <c:majorTickMark val="out"/>
        <c:minorTickMark val="none"/>
        <c:tickLblPos val="nextTo"/>
        <c:crossAx val="1248584136"/>
        <c:crosses val="autoZero"/>
        <c:auto val="1"/>
        <c:lblAlgn val="ctr"/>
        <c:lblOffset val="100"/>
        <c:noMultiLvlLbl val="0"/>
      </c:catAx>
      <c:valAx>
        <c:axId val="1248584136"/>
        <c:scaling>
          <c:orientation val="minMax"/>
          <c:max val="1"/>
          <c:min val="0"/>
        </c:scaling>
        <c:delete val="1"/>
        <c:axPos val="b"/>
        <c:numFmt formatCode="0%" sourceLinked="1"/>
        <c:majorTickMark val="out"/>
        <c:minorTickMark val="none"/>
        <c:tickLblPos val="nextTo"/>
        <c:crossAx val="124858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17654878917399E-2"/>
          <c:y val="0.14259729177426961"/>
          <c:w val="0.56720684447791603"/>
          <c:h val="0.71480541645146078"/>
        </c:manualLayout>
      </c:layout>
      <c:barChart>
        <c:barDir val="bar"/>
        <c:grouping val="percentStacked"/>
        <c:varyColors val="0"/>
        <c:ser>
          <c:idx val="0"/>
          <c:order val="0"/>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B120-4C2B-9008-A02130C513E1}"/>
              </c:ext>
            </c:extLst>
          </c:dPt>
          <c:val>
            <c:numRef>
              <c:f>Feuil1!$B$2</c:f>
              <c:numCache>
                <c:formatCode>0%</c:formatCode>
                <c:ptCount val="1"/>
                <c:pt idx="0">
                  <c:v>0.21</c:v>
                </c:pt>
              </c:numCache>
            </c:numRef>
          </c:val>
          <c:extLst>
            <c:ext xmlns:c15="http://schemas.microsoft.com/office/drawing/2012/chart" uri="{02D57815-91ED-43cb-92C2-25804820EDAC}">
              <c15:filteredSeriesTitle>
                <c15:tx>
                  <c:strRef>
                    <c:extLst>
                      <c:ext uri="{02D57815-91ED-43cb-92C2-25804820EDAC}">
                        <c15:formulaRef>
                          <c15:sqref>Feuil1!$B$1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1-B120-4C2B-9008-A02130C513E1}"/>
            </c:ext>
          </c:extLst>
        </c:ser>
        <c:ser>
          <c:idx val="1"/>
          <c:order val="1"/>
          <c:spPr>
            <a:solidFill>
              <a:schemeClr val="accent4"/>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3-B120-4C2B-9008-A02130C513E1}"/>
              </c:ext>
            </c:extLst>
          </c:dPt>
          <c:val>
            <c:numRef>
              <c:f>Feuil1!$C$2</c:f>
              <c:numCache>
                <c:formatCode>0%</c:formatCode>
                <c:ptCount val="1"/>
                <c:pt idx="0">
                  <c:v>0.79</c:v>
                </c:pt>
              </c:numCache>
            </c:numRef>
          </c:val>
          <c:extLst>
            <c:ext xmlns:c15="http://schemas.microsoft.com/office/drawing/2012/chart" uri="{02D57815-91ED-43cb-92C2-25804820EDAC}">
              <c15:filteredSeriesTitle>
                <c15:tx>
                  <c:strRef>
                    <c:extLst>
                      <c:ext uri="{02D57815-91ED-43cb-92C2-25804820EDAC}">
                        <c15:formulaRef>
                          <c15:sqref>Feuil1!$C$1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4-B120-4C2B-9008-A02130C513E1}"/>
            </c:ext>
          </c:extLst>
        </c:ser>
        <c:dLbls>
          <c:showLegendKey val="0"/>
          <c:showVal val="0"/>
          <c:showCatName val="0"/>
          <c:showSerName val="0"/>
          <c:showPercent val="0"/>
          <c:showBubbleSize val="0"/>
        </c:dLbls>
        <c:gapWidth val="100"/>
        <c:overlap val="100"/>
        <c:axId val="1248589712"/>
        <c:axId val="1248584136"/>
      </c:barChart>
      <c:catAx>
        <c:axId val="1248589712"/>
        <c:scaling>
          <c:orientation val="minMax"/>
        </c:scaling>
        <c:delete val="1"/>
        <c:axPos val="l"/>
        <c:numFmt formatCode="General" sourceLinked="1"/>
        <c:majorTickMark val="out"/>
        <c:minorTickMark val="none"/>
        <c:tickLblPos val="nextTo"/>
        <c:crossAx val="1248584136"/>
        <c:crosses val="autoZero"/>
        <c:auto val="1"/>
        <c:lblAlgn val="ctr"/>
        <c:lblOffset val="100"/>
        <c:noMultiLvlLbl val="0"/>
      </c:catAx>
      <c:valAx>
        <c:axId val="1248584136"/>
        <c:scaling>
          <c:orientation val="minMax"/>
          <c:max val="1"/>
          <c:min val="0"/>
        </c:scaling>
        <c:delete val="1"/>
        <c:axPos val="b"/>
        <c:numFmt formatCode="0%" sourceLinked="1"/>
        <c:majorTickMark val="out"/>
        <c:minorTickMark val="none"/>
        <c:tickLblPos val="nextTo"/>
        <c:crossAx val="124858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17654878917399E-2"/>
          <c:y val="0.14259729177426961"/>
          <c:w val="0.56720684447791603"/>
          <c:h val="0.71480541645146078"/>
        </c:manualLayout>
      </c:layout>
      <c:barChart>
        <c:barDir val="bar"/>
        <c:grouping val="percentStacked"/>
        <c:varyColors val="0"/>
        <c:dLbls>
          <c:showLegendKey val="0"/>
          <c:showVal val="0"/>
          <c:showCatName val="0"/>
          <c:showSerName val="0"/>
          <c:showPercent val="0"/>
          <c:showBubbleSize val="0"/>
        </c:dLbls>
        <c:gapWidth val="100"/>
        <c:overlap val="100"/>
        <c:axId val="1248589712"/>
        <c:axId val="1248584136"/>
      </c:barChart>
      <c:catAx>
        <c:axId val="1248589712"/>
        <c:scaling>
          <c:orientation val="minMax"/>
        </c:scaling>
        <c:delete val="1"/>
        <c:axPos val="l"/>
        <c:numFmt formatCode="General" sourceLinked="1"/>
        <c:majorTickMark val="out"/>
        <c:minorTickMark val="none"/>
        <c:tickLblPos val="nextTo"/>
        <c:crossAx val="1248584136"/>
        <c:crosses val="autoZero"/>
        <c:auto val="1"/>
        <c:lblAlgn val="ctr"/>
        <c:lblOffset val="100"/>
        <c:noMultiLvlLbl val="0"/>
      </c:catAx>
      <c:valAx>
        <c:axId val="1248584136"/>
        <c:scaling>
          <c:orientation val="minMax"/>
          <c:max val="1"/>
          <c:min val="0"/>
        </c:scaling>
        <c:delete val="1"/>
        <c:axPos val="b"/>
        <c:numFmt formatCode="0%" sourceLinked="1"/>
        <c:majorTickMark val="out"/>
        <c:minorTickMark val="none"/>
        <c:tickLblPos val="nextTo"/>
        <c:crossAx val="124858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17654878917399E-2"/>
          <c:y val="0.14259729177426961"/>
          <c:w val="0.56720684447791603"/>
          <c:h val="0.71480541645146078"/>
        </c:manualLayout>
      </c:layout>
      <c:barChart>
        <c:barDir val="bar"/>
        <c:grouping val="percentStacked"/>
        <c:varyColors val="0"/>
        <c:ser>
          <c:idx val="0"/>
          <c:order val="0"/>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EB37-4A47-B93B-FE0622BE80E7}"/>
              </c:ext>
            </c:extLst>
          </c:dPt>
          <c:val>
            <c:numRef>
              <c:f>Feuil1!$B$2</c:f>
              <c:numCache>
                <c:formatCode>0%</c:formatCode>
                <c:ptCount val="1"/>
                <c:pt idx="0">
                  <c:v>0.28000000000000003</c:v>
                </c:pt>
              </c:numCache>
            </c:numRef>
          </c:val>
          <c:extLst>
            <c:ext xmlns:c15="http://schemas.microsoft.com/office/drawing/2012/chart" uri="{02D57815-91ED-43cb-92C2-25804820EDAC}">
              <c15:filteredSeriesTitle>
                <c15:tx>
                  <c:strRef>
                    <c:extLst>
                      <c:ext uri="{02D57815-91ED-43cb-92C2-25804820EDAC}">
                        <c15:formulaRef>
                          <c15:sqref>Feuil1!$B$1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1-EB37-4A47-B93B-FE0622BE80E7}"/>
            </c:ext>
          </c:extLst>
        </c:ser>
        <c:ser>
          <c:idx val="1"/>
          <c:order val="1"/>
          <c:spPr>
            <a:solidFill>
              <a:schemeClr val="accent4"/>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3-EB37-4A47-B93B-FE0622BE80E7}"/>
              </c:ext>
            </c:extLst>
          </c:dPt>
          <c:val>
            <c:numRef>
              <c:f>Feuil1!$C$2</c:f>
              <c:numCache>
                <c:formatCode>0%</c:formatCode>
                <c:ptCount val="1"/>
                <c:pt idx="0">
                  <c:v>0.72</c:v>
                </c:pt>
              </c:numCache>
            </c:numRef>
          </c:val>
          <c:extLst>
            <c:ext xmlns:c15="http://schemas.microsoft.com/office/drawing/2012/chart" uri="{02D57815-91ED-43cb-92C2-25804820EDAC}">
              <c15:filteredSeriesTitle>
                <c15:tx>
                  <c:strRef>
                    <c:extLst>
                      <c:ext uri="{02D57815-91ED-43cb-92C2-25804820EDAC}">
                        <c15:formulaRef>
                          <c15:sqref>Feuil1!$C$1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4-EB37-4A47-B93B-FE0622BE80E7}"/>
            </c:ext>
          </c:extLst>
        </c:ser>
        <c:dLbls>
          <c:showLegendKey val="0"/>
          <c:showVal val="0"/>
          <c:showCatName val="0"/>
          <c:showSerName val="0"/>
          <c:showPercent val="0"/>
          <c:showBubbleSize val="0"/>
        </c:dLbls>
        <c:gapWidth val="100"/>
        <c:overlap val="100"/>
        <c:axId val="1248589712"/>
        <c:axId val="1248584136"/>
      </c:barChart>
      <c:catAx>
        <c:axId val="1248589712"/>
        <c:scaling>
          <c:orientation val="minMax"/>
        </c:scaling>
        <c:delete val="1"/>
        <c:axPos val="l"/>
        <c:numFmt formatCode="General" sourceLinked="1"/>
        <c:majorTickMark val="out"/>
        <c:minorTickMark val="none"/>
        <c:tickLblPos val="nextTo"/>
        <c:crossAx val="1248584136"/>
        <c:crosses val="autoZero"/>
        <c:auto val="1"/>
        <c:lblAlgn val="ctr"/>
        <c:lblOffset val="100"/>
        <c:noMultiLvlLbl val="0"/>
      </c:catAx>
      <c:valAx>
        <c:axId val="1248584136"/>
        <c:scaling>
          <c:orientation val="minMax"/>
          <c:max val="1"/>
          <c:min val="0"/>
        </c:scaling>
        <c:delete val="1"/>
        <c:axPos val="b"/>
        <c:numFmt formatCode="0%" sourceLinked="1"/>
        <c:majorTickMark val="out"/>
        <c:minorTickMark val="none"/>
        <c:tickLblPos val="nextTo"/>
        <c:crossAx val="124858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317654878917399E-2"/>
          <c:y val="0.14259729177426961"/>
          <c:w val="0.56720684447791603"/>
          <c:h val="0.71480541645146078"/>
        </c:manualLayout>
      </c:layout>
      <c:barChart>
        <c:barDir val="bar"/>
        <c:grouping val="percentStacked"/>
        <c:varyColors val="0"/>
        <c:ser>
          <c:idx val="0"/>
          <c:order val="0"/>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42A0-44F1-8D1C-78BAA292D669}"/>
              </c:ext>
            </c:extLst>
          </c:dPt>
          <c:val>
            <c:numRef>
              <c:f>Feuil1!$B$2</c:f>
              <c:numCache>
                <c:formatCode>0%</c:formatCode>
                <c:ptCount val="1"/>
                <c:pt idx="0">
                  <c:v>0.11</c:v>
                </c:pt>
              </c:numCache>
            </c:numRef>
          </c:val>
          <c:extLst>
            <c:ext xmlns:c15="http://schemas.microsoft.com/office/drawing/2012/chart" uri="{02D57815-91ED-43cb-92C2-25804820EDAC}">
              <c15:filteredSeriesTitle>
                <c15:tx>
                  <c:strRef>
                    <c:extLst>
                      <c:ext uri="{02D57815-91ED-43cb-92C2-25804820EDAC}">
                        <c15:formulaRef>
                          <c15:sqref>Feuil1!$B$1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1-42A0-44F1-8D1C-78BAA292D669}"/>
            </c:ext>
          </c:extLst>
        </c:ser>
        <c:ser>
          <c:idx val="1"/>
          <c:order val="1"/>
          <c:spPr>
            <a:solidFill>
              <a:schemeClr val="accent4"/>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3-42A0-44F1-8D1C-78BAA292D669}"/>
              </c:ext>
            </c:extLst>
          </c:dPt>
          <c:val>
            <c:numRef>
              <c:f>Feuil1!$C$2</c:f>
              <c:numCache>
                <c:formatCode>0%</c:formatCode>
                <c:ptCount val="1"/>
                <c:pt idx="0">
                  <c:v>0.89</c:v>
                </c:pt>
              </c:numCache>
            </c:numRef>
          </c:val>
          <c:extLst>
            <c:ext xmlns:c15="http://schemas.microsoft.com/office/drawing/2012/chart" uri="{02D57815-91ED-43cb-92C2-25804820EDAC}">
              <c15:filteredSeriesTitle>
                <c15:tx>
                  <c:strRef>
                    <c:extLst>
                      <c:ext uri="{02D57815-91ED-43cb-92C2-25804820EDAC}">
                        <c15:formulaRef>
                          <c15:sqref>Feuil1!$C$1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Feuil1!$A$2</c15:sqref>
                        </c15:formulaRef>
                      </c:ext>
                    </c:extLst>
                    <c:strCache>
                      <c:ptCount val="1"/>
                      <c:pt idx="0">
                        <c:v>Data</c:v>
                      </c:pt>
                    </c:strCache>
                  </c:strRef>
                </c15:cat>
              </c15:filteredCategoryTitle>
            </c:ext>
            <c:ext xmlns:c16="http://schemas.microsoft.com/office/drawing/2014/chart" uri="{C3380CC4-5D6E-409C-BE32-E72D297353CC}">
              <c16:uniqueId val="{00000004-42A0-44F1-8D1C-78BAA292D669}"/>
            </c:ext>
          </c:extLst>
        </c:ser>
        <c:dLbls>
          <c:showLegendKey val="0"/>
          <c:showVal val="0"/>
          <c:showCatName val="0"/>
          <c:showSerName val="0"/>
          <c:showPercent val="0"/>
          <c:showBubbleSize val="0"/>
        </c:dLbls>
        <c:gapWidth val="100"/>
        <c:overlap val="100"/>
        <c:axId val="1248589712"/>
        <c:axId val="1248584136"/>
      </c:barChart>
      <c:catAx>
        <c:axId val="1248589712"/>
        <c:scaling>
          <c:orientation val="minMax"/>
        </c:scaling>
        <c:delete val="1"/>
        <c:axPos val="l"/>
        <c:numFmt formatCode="General" sourceLinked="1"/>
        <c:majorTickMark val="out"/>
        <c:minorTickMark val="none"/>
        <c:tickLblPos val="nextTo"/>
        <c:crossAx val="1248584136"/>
        <c:crosses val="autoZero"/>
        <c:auto val="1"/>
        <c:lblAlgn val="ctr"/>
        <c:lblOffset val="100"/>
        <c:noMultiLvlLbl val="0"/>
      </c:catAx>
      <c:valAx>
        <c:axId val="1248584136"/>
        <c:scaling>
          <c:orientation val="minMax"/>
          <c:max val="1"/>
          <c:min val="0"/>
        </c:scaling>
        <c:delete val="1"/>
        <c:axPos val="b"/>
        <c:numFmt formatCode="0%" sourceLinked="1"/>
        <c:majorTickMark val="out"/>
        <c:minorTickMark val="none"/>
        <c:tickLblPos val="nextTo"/>
        <c:crossAx val="124858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093-409F-A5B8-DB44284BB37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B093-409F-A5B8-DB44284BB37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ED1-4EDF-8CD9-5402DCD6F515}"/>
              </c:ext>
            </c:extLst>
          </c:dPt>
          <c:val>
            <c:numRef>
              <c:f>Feuil1!$B$2:$B$4</c:f>
              <c:numCache>
                <c:formatCode>0%</c:formatCode>
                <c:ptCount val="3"/>
                <c:pt idx="0">
                  <c:v>0.42</c:v>
                </c:pt>
                <c:pt idx="1">
                  <c:v>0.34</c:v>
                </c:pt>
                <c:pt idx="2">
                  <c:v>0.25</c:v>
                </c:pt>
              </c:numCache>
            </c:numRef>
          </c:val>
          <c:extLst>
            <c:ext xmlns:c15="http://schemas.microsoft.com/office/drawing/2012/chart" uri="{02D57815-91ED-43cb-92C2-25804820EDAC}">
              <c15:filteredSeriesTitle>
                <c15:tx>
                  <c:strRef>
                    <c:extLst>
                      <c:ext uri="{02D57815-91ED-43cb-92C2-25804820EDAC}">
                        <c15:formulaRef>
                          <c15:sqref>Feuil1!$B$1</c15:sqref>
                        </c15:formulaRef>
                      </c:ext>
                    </c:extLst>
                    <c:strCache>
                      <c:ptCount val="1"/>
                      <c:pt idx="0">
                        <c:v>Ventes</c:v>
                      </c:pt>
                    </c:strCache>
                  </c:strRef>
                </c15:tx>
              </c15:filteredSeriesTitle>
            </c:ext>
            <c:ext xmlns:c15="http://schemas.microsoft.com/office/drawing/2012/chart" uri="{02D57815-91ED-43cb-92C2-25804820EDAC}">
              <c15:filteredCategoryTitle>
                <c15:cat>
                  <c:strRef>
                    <c:extLst>
                      <c:ext uri="{02D57815-91ED-43cb-92C2-25804820EDAC}">
                        <c15:formulaRef>
                          <c15:sqref>Feuil1!$A$2:$A$4</c15:sqref>
                        </c15:formulaRef>
                      </c:ext>
                    </c:extLst>
                    <c:strCache>
                      <c:ptCount val="3"/>
                      <c:pt idx="0">
                        <c:v>ATM</c:v>
                      </c:pt>
                      <c:pt idx="1">
                        <c:v>Airport C&amp;E</c:v>
                      </c:pt>
                      <c:pt idx="2">
                        <c:v>Airport O&amp;M</c:v>
                      </c:pt>
                    </c:strCache>
                  </c:strRef>
                </c15:cat>
              </c15:filteredCategoryTitle>
            </c:ext>
            <c:ext xmlns:c16="http://schemas.microsoft.com/office/drawing/2014/chart" uri="{C3380CC4-5D6E-409C-BE32-E72D297353CC}">
              <c16:uniqueId val="{00000004-B093-409F-A5B8-DB44284BB377}"/>
            </c:ext>
          </c:extLst>
        </c:ser>
        <c:dLbls>
          <c:showLegendKey val="0"/>
          <c:showVal val="0"/>
          <c:showCatName val="0"/>
          <c:showSerName val="0"/>
          <c:showPercent val="0"/>
          <c:showBubbleSize val="0"/>
          <c:showLeaderLines val="1"/>
        </c:dLbls>
        <c:firstSliceAng val="5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3C8A06-35B5-4376-A178-A9D4584FA477}" type="doc">
      <dgm:prSet loTypeId="urn:microsoft.com/office/officeart/2005/8/layout/cycle8" loCatId="cycle" qsTypeId="urn:microsoft.com/office/officeart/2005/8/quickstyle/simple1" qsCatId="simple" csTypeId="urn:microsoft.com/office/officeart/2005/8/colors/accent1_2" csCatId="accent1" phldr="1"/>
      <dgm:spPr/>
    </dgm:pt>
    <dgm:pt modelId="{813BC922-E08D-4771-B9FE-B00059D68C77}">
      <dgm:prSet phldrT="[Text]"/>
      <dgm:spPr>
        <a:noFill/>
      </dgm:spPr>
      <dgm:t>
        <a:bodyPr/>
        <a:lstStyle/>
        <a:p>
          <a:r>
            <a:rPr lang="en-US"/>
            <a:t>Consultancy</a:t>
          </a:r>
        </a:p>
      </dgm:t>
    </dgm:pt>
    <dgm:pt modelId="{A71AC37E-0053-4015-86E5-321577456F0B}" type="parTrans" cxnId="{6B4499BC-C51B-4D9F-B7C7-9F61B5215217}">
      <dgm:prSet/>
      <dgm:spPr/>
      <dgm:t>
        <a:bodyPr/>
        <a:lstStyle/>
        <a:p>
          <a:endParaRPr lang="en-US"/>
        </a:p>
      </dgm:t>
    </dgm:pt>
    <dgm:pt modelId="{FD4E2117-6A6C-4423-864B-12EAE268A901}" type="sibTrans" cxnId="{6B4499BC-C51B-4D9F-B7C7-9F61B5215217}">
      <dgm:prSet/>
      <dgm:spPr/>
      <dgm:t>
        <a:bodyPr/>
        <a:lstStyle/>
        <a:p>
          <a:endParaRPr lang="en-US"/>
        </a:p>
      </dgm:t>
    </dgm:pt>
    <dgm:pt modelId="{51EE227D-2E7A-4F23-85C1-4E29CF8716BD}">
      <dgm:prSet phldrT="[Text]"/>
      <dgm:spPr>
        <a:noFill/>
      </dgm:spPr>
      <dgm:t>
        <a:bodyPr/>
        <a:lstStyle/>
        <a:p>
          <a:r>
            <a:rPr lang="en-US"/>
            <a:t>Engineering</a:t>
          </a:r>
        </a:p>
      </dgm:t>
    </dgm:pt>
    <dgm:pt modelId="{86FA38A8-F516-49EC-AE28-E5A948FE1E48}" type="parTrans" cxnId="{6B67D778-9810-4DB3-9511-F06BDF7A5FA6}">
      <dgm:prSet/>
      <dgm:spPr/>
      <dgm:t>
        <a:bodyPr/>
        <a:lstStyle/>
        <a:p>
          <a:endParaRPr lang="en-US"/>
        </a:p>
      </dgm:t>
    </dgm:pt>
    <dgm:pt modelId="{72F8BCFC-9D17-4761-865E-18350023A5A3}" type="sibTrans" cxnId="{6B67D778-9810-4DB3-9511-F06BDF7A5FA6}">
      <dgm:prSet/>
      <dgm:spPr/>
      <dgm:t>
        <a:bodyPr/>
        <a:lstStyle/>
        <a:p>
          <a:endParaRPr lang="en-US"/>
        </a:p>
      </dgm:t>
    </dgm:pt>
    <dgm:pt modelId="{5B21050F-3771-4A75-957A-02955ADA5EBA}">
      <dgm:prSet phldrT="[Text]"/>
      <dgm:spPr>
        <a:noFill/>
      </dgm:spPr>
      <dgm:t>
        <a:bodyPr/>
        <a:lstStyle/>
        <a:p>
          <a:r>
            <a:rPr lang="en-US"/>
            <a:t>Operations</a:t>
          </a:r>
        </a:p>
      </dgm:t>
    </dgm:pt>
    <dgm:pt modelId="{34E20700-28A1-40BE-93A6-6C18E2E80BD7}" type="parTrans" cxnId="{50DD5E9F-9FB1-4199-AC16-2ED179FDF570}">
      <dgm:prSet/>
      <dgm:spPr/>
      <dgm:t>
        <a:bodyPr/>
        <a:lstStyle/>
        <a:p>
          <a:endParaRPr lang="en-US"/>
        </a:p>
      </dgm:t>
    </dgm:pt>
    <dgm:pt modelId="{D26EB894-9AF9-45A9-9A13-6B43EA0A2B35}" type="sibTrans" cxnId="{50DD5E9F-9FB1-4199-AC16-2ED179FDF570}">
      <dgm:prSet/>
      <dgm:spPr/>
      <dgm:t>
        <a:bodyPr/>
        <a:lstStyle/>
        <a:p>
          <a:endParaRPr lang="en-US"/>
        </a:p>
      </dgm:t>
    </dgm:pt>
    <dgm:pt modelId="{80450490-8058-4961-929F-D7596B5B7F1B}" type="pres">
      <dgm:prSet presAssocID="{0A3C8A06-35B5-4376-A178-A9D4584FA477}" presName="compositeShape" presStyleCnt="0">
        <dgm:presLayoutVars>
          <dgm:chMax val="7"/>
          <dgm:dir/>
          <dgm:resizeHandles val="exact"/>
        </dgm:presLayoutVars>
      </dgm:prSet>
      <dgm:spPr/>
    </dgm:pt>
    <dgm:pt modelId="{9393F500-D16B-47AF-90CA-4B4E063A6D7C}" type="pres">
      <dgm:prSet presAssocID="{0A3C8A06-35B5-4376-A178-A9D4584FA477}" presName="wedge1" presStyleLbl="node1" presStyleIdx="0" presStyleCnt="3"/>
      <dgm:spPr/>
    </dgm:pt>
    <dgm:pt modelId="{C70404ED-C129-48DC-89C8-850F008FF98C}" type="pres">
      <dgm:prSet presAssocID="{0A3C8A06-35B5-4376-A178-A9D4584FA477}" presName="dummy1a" presStyleCnt="0"/>
      <dgm:spPr/>
    </dgm:pt>
    <dgm:pt modelId="{4F77E9AB-D5BF-42E0-A01B-976919D4A454}" type="pres">
      <dgm:prSet presAssocID="{0A3C8A06-35B5-4376-A178-A9D4584FA477}" presName="dummy1b" presStyleCnt="0"/>
      <dgm:spPr/>
    </dgm:pt>
    <dgm:pt modelId="{67C0FE2E-D33A-40C6-88BF-E8629F28F087}" type="pres">
      <dgm:prSet presAssocID="{0A3C8A06-35B5-4376-A178-A9D4584FA477}" presName="wedge1Tx" presStyleLbl="node1" presStyleIdx="0" presStyleCnt="3">
        <dgm:presLayoutVars>
          <dgm:chMax val="0"/>
          <dgm:chPref val="0"/>
          <dgm:bulletEnabled val="1"/>
        </dgm:presLayoutVars>
      </dgm:prSet>
      <dgm:spPr/>
    </dgm:pt>
    <dgm:pt modelId="{4E2A76DA-93CD-4F11-B26A-31B1F45B3411}" type="pres">
      <dgm:prSet presAssocID="{0A3C8A06-35B5-4376-A178-A9D4584FA477}" presName="wedge2" presStyleLbl="node1" presStyleIdx="1" presStyleCnt="3"/>
      <dgm:spPr/>
    </dgm:pt>
    <dgm:pt modelId="{DDE8F603-2F64-483B-87A8-56304499B2A2}" type="pres">
      <dgm:prSet presAssocID="{0A3C8A06-35B5-4376-A178-A9D4584FA477}" presName="dummy2a" presStyleCnt="0"/>
      <dgm:spPr/>
    </dgm:pt>
    <dgm:pt modelId="{E7B0344E-E5BD-43FA-A37D-A1D6E9C2A647}" type="pres">
      <dgm:prSet presAssocID="{0A3C8A06-35B5-4376-A178-A9D4584FA477}" presName="dummy2b" presStyleCnt="0"/>
      <dgm:spPr/>
    </dgm:pt>
    <dgm:pt modelId="{3D147596-23BF-483C-B128-3AB4696DB2A1}" type="pres">
      <dgm:prSet presAssocID="{0A3C8A06-35B5-4376-A178-A9D4584FA477}" presName="wedge2Tx" presStyleLbl="node1" presStyleIdx="1" presStyleCnt="3">
        <dgm:presLayoutVars>
          <dgm:chMax val="0"/>
          <dgm:chPref val="0"/>
          <dgm:bulletEnabled val="1"/>
        </dgm:presLayoutVars>
      </dgm:prSet>
      <dgm:spPr/>
    </dgm:pt>
    <dgm:pt modelId="{A90FB3EC-BD5A-414D-AF2B-8AD9FC2E3E29}" type="pres">
      <dgm:prSet presAssocID="{0A3C8A06-35B5-4376-A178-A9D4584FA477}" presName="wedge3" presStyleLbl="node1" presStyleIdx="2" presStyleCnt="3"/>
      <dgm:spPr/>
    </dgm:pt>
    <dgm:pt modelId="{68DA9005-3BFE-4D4D-904C-7C98CF10A6AB}" type="pres">
      <dgm:prSet presAssocID="{0A3C8A06-35B5-4376-A178-A9D4584FA477}" presName="dummy3a" presStyleCnt="0"/>
      <dgm:spPr/>
    </dgm:pt>
    <dgm:pt modelId="{4646EFB1-73D0-4E9D-B93D-E6FA54BFDDF7}" type="pres">
      <dgm:prSet presAssocID="{0A3C8A06-35B5-4376-A178-A9D4584FA477}" presName="dummy3b" presStyleCnt="0"/>
      <dgm:spPr/>
    </dgm:pt>
    <dgm:pt modelId="{D41F9B9F-F59C-43B4-AAA3-ACD9ED13A823}" type="pres">
      <dgm:prSet presAssocID="{0A3C8A06-35B5-4376-A178-A9D4584FA477}" presName="wedge3Tx" presStyleLbl="node1" presStyleIdx="2" presStyleCnt="3">
        <dgm:presLayoutVars>
          <dgm:chMax val="0"/>
          <dgm:chPref val="0"/>
          <dgm:bulletEnabled val="1"/>
        </dgm:presLayoutVars>
      </dgm:prSet>
      <dgm:spPr/>
    </dgm:pt>
    <dgm:pt modelId="{22939E6F-F976-4676-94B6-987F85D1375D}" type="pres">
      <dgm:prSet presAssocID="{FD4E2117-6A6C-4423-864B-12EAE268A901}" presName="arrowWedge1" presStyleLbl="fgSibTrans2D1" presStyleIdx="0" presStyleCnt="3"/>
      <dgm:spPr>
        <a:solidFill>
          <a:srgbClr val="97B8BB"/>
        </a:solidFill>
      </dgm:spPr>
    </dgm:pt>
    <dgm:pt modelId="{D745FE6E-E6F6-4393-B2ED-0239E9AF55C8}" type="pres">
      <dgm:prSet presAssocID="{72F8BCFC-9D17-4761-865E-18350023A5A3}" presName="arrowWedge2" presStyleLbl="fgSibTrans2D1" presStyleIdx="1" presStyleCnt="3"/>
      <dgm:spPr>
        <a:solidFill>
          <a:srgbClr val="A5BC1F"/>
        </a:solidFill>
      </dgm:spPr>
    </dgm:pt>
    <dgm:pt modelId="{99AE39DF-0894-4D44-B436-E364ADF3CBA4}" type="pres">
      <dgm:prSet presAssocID="{D26EB894-9AF9-45A9-9A13-6B43EA0A2B35}" presName="arrowWedge3" presStyleLbl="fgSibTrans2D1" presStyleIdx="2" presStyleCnt="3"/>
      <dgm:spPr>
        <a:solidFill>
          <a:srgbClr val="00A4A6"/>
        </a:solidFill>
      </dgm:spPr>
    </dgm:pt>
  </dgm:ptLst>
  <dgm:cxnLst>
    <dgm:cxn modelId="{26EE5917-1182-4E51-B960-0415A76BAF40}" type="presOf" srcId="{51EE227D-2E7A-4F23-85C1-4E29CF8716BD}" destId="{3D147596-23BF-483C-B128-3AB4696DB2A1}" srcOrd="1" destOrd="0" presId="urn:microsoft.com/office/officeart/2005/8/layout/cycle8"/>
    <dgm:cxn modelId="{F5489135-C08E-44CC-91A6-34E85AAA28CC}" type="presOf" srcId="{51EE227D-2E7A-4F23-85C1-4E29CF8716BD}" destId="{4E2A76DA-93CD-4F11-B26A-31B1F45B3411}" srcOrd="0" destOrd="0" presId="urn:microsoft.com/office/officeart/2005/8/layout/cycle8"/>
    <dgm:cxn modelId="{87BD603B-7A77-4F3E-9BBF-01B586F964EF}" type="presOf" srcId="{0A3C8A06-35B5-4376-A178-A9D4584FA477}" destId="{80450490-8058-4961-929F-D7596B5B7F1B}" srcOrd="0" destOrd="0" presId="urn:microsoft.com/office/officeart/2005/8/layout/cycle8"/>
    <dgm:cxn modelId="{C1950C63-69AE-49A6-89B7-A30008872432}" type="presOf" srcId="{5B21050F-3771-4A75-957A-02955ADA5EBA}" destId="{A90FB3EC-BD5A-414D-AF2B-8AD9FC2E3E29}" srcOrd="0" destOrd="0" presId="urn:microsoft.com/office/officeart/2005/8/layout/cycle8"/>
    <dgm:cxn modelId="{6B67D778-9810-4DB3-9511-F06BDF7A5FA6}" srcId="{0A3C8A06-35B5-4376-A178-A9D4584FA477}" destId="{51EE227D-2E7A-4F23-85C1-4E29CF8716BD}" srcOrd="1" destOrd="0" parTransId="{86FA38A8-F516-49EC-AE28-E5A948FE1E48}" sibTransId="{72F8BCFC-9D17-4761-865E-18350023A5A3}"/>
    <dgm:cxn modelId="{50DD5E9F-9FB1-4199-AC16-2ED179FDF570}" srcId="{0A3C8A06-35B5-4376-A178-A9D4584FA477}" destId="{5B21050F-3771-4A75-957A-02955ADA5EBA}" srcOrd="2" destOrd="0" parTransId="{34E20700-28A1-40BE-93A6-6C18E2E80BD7}" sibTransId="{D26EB894-9AF9-45A9-9A13-6B43EA0A2B35}"/>
    <dgm:cxn modelId="{514F83A2-9555-4247-A25E-A1242EA94585}" type="presOf" srcId="{813BC922-E08D-4771-B9FE-B00059D68C77}" destId="{67C0FE2E-D33A-40C6-88BF-E8629F28F087}" srcOrd="1" destOrd="0" presId="urn:microsoft.com/office/officeart/2005/8/layout/cycle8"/>
    <dgm:cxn modelId="{6B4499BC-C51B-4D9F-B7C7-9F61B5215217}" srcId="{0A3C8A06-35B5-4376-A178-A9D4584FA477}" destId="{813BC922-E08D-4771-B9FE-B00059D68C77}" srcOrd="0" destOrd="0" parTransId="{A71AC37E-0053-4015-86E5-321577456F0B}" sibTransId="{FD4E2117-6A6C-4423-864B-12EAE268A901}"/>
    <dgm:cxn modelId="{F2DB92F1-B2A5-4E3D-ABB3-9545ACB6BFCD}" type="presOf" srcId="{813BC922-E08D-4771-B9FE-B00059D68C77}" destId="{9393F500-D16B-47AF-90CA-4B4E063A6D7C}" srcOrd="0" destOrd="0" presId="urn:microsoft.com/office/officeart/2005/8/layout/cycle8"/>
    <dgm:cxn modelId="{77B7CCF1-F851-4F0A-9DB4-28DEEFAF2EF1}" type="presOf" srcId="{5B21050F-3771-4A75-957A-02955ADA5EBA}" destId="{D41F9B9F-F59C-43B4-AAA3-ACD9ED13A823}" srcOrd="1" destOrd="0" presId="urn:microsoft.com/office/officeart/2005/8/layout/cycle8"/>
    <dgm:cxn modelId="{FBEA18AD-2210-4F7C-89CE-DE85C6C065A9}" type="presParOf" srcId="{80450490-8058-4961-929F-D7596B5B7F1B}" destId="{9393F500-D16B-47AF-90CA-4B4E063A6D7C}" srcOrd="0" destOrd="0" presId="urn:microsoft.com/office/officeart/2005/8/layout/cycle8"/>
    <dgm:cxn modelId="{E58FAFAF-3BB6-4330-915D-9A8809E3CE71}" type="presParOf" srcId="{80450490-8058-4961-929F-D7596B5B7F1B}" destId="{C70404ED-C129-48DC-89C8-850F008FF98C}" srcOrd="1" destOrd="0" presId="urn:microsoft.com/office/officeart/2005/8/layout/cycle8"/>
    <dgm:cxn modelId="{8A2052CD-2721-48FD-9FCA-E38118774B00}" type="presParOf" srcId="{80450490-8058-4961-929F-D7596B5B7F1B}" destId="{4F77E9AB-D5BF-42E0-A01B-976919D4A454}" srcOrd="2" destOrd="0" presId="urn:microsoft.com/office/officeart/2005/8/layout/cycle8"/>
    <dgm:cxn modelId="{31D76864-BF51-40EF-BFAB-443C8E96052E}" type="presParOf" srcId="{80450490-8058-4961-929F-D7596B5B7F1B}" destId="{67C0FE2E-D33A-40C6-88BF-E8629F28F087}" srcOrd="3" destOrd="0" presId="urn:microsoft.com/office/officeart/2005/8/layout/cycle8"/>
    <dgm:cxn modelId="{24E8DDA0-5250-46EB-B706-08A905139D39}" type="presParOf" srcId="{80450490-8058-4961-929F-D7596B5B7F1B}" destId="{4E2A76DA-93CD-4F11-B26A-31B1F45B3411}" srcOrd="4" destOrd="0" presId="urn:microsoft.com/office/officeart/2005/8/layout/cycle8"/>
    <dgm:cxn modelId="{281E324D-A7A3-4F49-B3E6-678AA918EAAA}" type="presParOf" srcId="{80450490-8058-4961-929F-D7596B5B7F1B}" destId="{DDE8F603-2F64-483B-87A8-56304499B2A2}" srcOrd="5" destOrd="0" presId="urn:microsoft.com/office/officeart/2005/8/layout/cycle8"/>
    <dgm:cxn modelId="{B9F3BAEE-98F4-4739-86F7-6F18F8599F36}" type="presParOf" srcId="{80450490-8058-4961-929F-D7596B5B7F1B}" destId="{E7B0344E-E5BD-43FA-A37D-A1D6E9C2A647}" srcOrd="6" destOrd="0" presId="urn:microsoft.com/office/officeart/2005/8/layout/cycle8"/>
    <dgm:cxn modelId="{5BFCB8D5-EA95-48A8-8F8E-358AF4669A83}" type="presParOf" srcId="{80450490-8058-4961-929F-D7596B5B7F1B}" destId="{3D147596-23BF-483C-B128-3AB4696DB2A1}" srcOrd="7" destOrd="0" presId="urn:microsoft.com/office/officeart/2005/8/layout/cycle8"/>
    <dgm:cxn modelId="{1FF5D341-9750-4D96-BEA9-E0738E0AA864}" type="presParOf" srcId="{80450490-8058-4961-929F-D7596B5B7F1B}" destId="{A90FB3EC-BD5A-414D-AF2B-8AD9FC2E3E29}" srcOrd="8" destOrd="0" presId="urn:microsoft.com/office/officeart/2005/8/layout/cycle8"/>
    <dgm:cxn modelId="{6CB0725F-16CB-4B33-8BB8-7DA77594BE96}" type="presParOf" srcId="{80450490-8058-4961-929F-D7596B5B7F1B}" destId="{68DA9005-3BFE-4D4D-904C-7C98CF10A6AB}" srcOrd="9" destOrd="0" presId="urn:microsoft.com/office/officeart/2005/8/layout/cycle8"/>
    <dgm:cxn modelId="{FDB822BF-D866-46AF-8F37-03AADB2963D4}" type="presParOf" srcId="{80450490-8058-4961-929F-D7596B5B7F1B}" destId="{4646EFB1-73D0-4E9D-B93D-E6FA54BFDDF7}" srcOrd="10" destOrd="0" presId="urn:microsoft.com/office/officeart/2005/8/layout/cycle8"/>
    <dgm:cxn modelId="{78C42CA6-4E0D-44F7-A8F1-44F9C1C6C5D3}" type="presParOf" srcId="{80450490-8058-4961-929F-D7596B5B7F1B}" destId="{D41F9B9F-F59C-43B4-AAA3-ACD9ED13A823}" srcOrd="11" destOrd="0" presId="urn:microsoft.com/office/officeart/2005/8/layout/cycle8"/>
    <dgm:cxn modelId="{3A00DC7E-3034-426D-94AD-47EBE1197998}" type="presParOf" srcId="{80450490-8058-4961-929F-D7596B5B7F1B}" destId="{22939E6F-F976-4676-94B6-987F85D1375D}" srcOrd="12" destOrd="0" presId="urn:microsoft.com/office/officeart/2005/8/layout/cycle8"/>
    <dgm:cxn modelId="{8064A2AF-C36B-4E0B-AF91-5A68D60184AF}" type="presParOf" srcId="{80450490-8058-4961-929F-D7596B5B7F1B}" destId="{D745FE6E-E6F6-4393-B2ED-0239E9AF55C8}" srcOrd="13" destOrd="0" presId="urn:microsoft.com/office/officeart/2005/8/layout/cycle8"/>
    <dgm:cxn modelId="{2BFF1F88-CC30-47B1-A5A6-C754B177D61F}" type="presParOf" srcId="{80450490-8058-4961-929F-D7596B5B7F1B}" destId="{99AE39DF-0894-4D44-B436-E364ADF3CBA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3C8A06-35B5-4376-A178-A9D4584FA477}" type="doc">
      <dgm:prSet loTypeId="urn:microsoft.com/office/officeart/2005/8/layout/cycle5" loCatId="cycle" qsTypeId="urn:microsoft.com/office/officeart/2005/8/quickstyle/simple1" qsCatId="simple" csTypeId="urn:microsoft.com/office/officeart/2005/8/colors/accent1_2" csCatId="accent1" phldr="1"/>
      <dgm:spPr/>
    </dgm:pt>
    <dgm:pt modelId="{813BC922-E08D-4771-B9FE-B00059D68C77}">
      <dgm:prSet phldrT="[Text]" custT="1"/>
      <dgm:spPr>
        <a:solidFill>
          <a:schemeClr val="bg1"/>
        </a:solidFill>
        <a:ln>
          <a:solidFill>
            <a:schemeClr val="accent2"/>
          </a:solidFill>
        </a:ln>
      </dgm:spPr>
      <dgm:t>
        <a:bodyPr/>
        <a:lstStyle/>
        <a:p>
          <a:r>
            <a:rPr lang="en-GB" sz="1200" b="1">
              <a:solidFill>
                <a:srgbClr val="5D858B"/>
              </a:solidFill>
              <a:latin typeface="Segoe UI" panose="020B0502040204020203" pitchFamily="34" charset="0"/>
              <a:cs typeface="Segoe UI" panose="020B0502040204020203" pitchFamily="34" charset="0"/>
            </a:rPr>
            <a:t>SUSTAINABLE FUTURES</a:t>
          </a:r>
          <a:endParaRPr lang="en-US" sz="1200"/>
        </a:p>
      </dgm:t>
    </dgm:pt>
    <dgm:pt modelId="{A71AC37E-0053-4015-86E5-321577456F0B}" type="parTrans" cxnId="{6B4499BC-C51B-4D9F-B7C7-9F61B5215217}">
      <dgm:prSet/>
      <dgm:spPr/>
      <dgm:t>
        <a:bodyPr/>
        <a:lstStyle/>
        <a:p>
          <a:endParaRPr lang="en-US"/>
        </a:p>
      </dgm:t>
    </dgm:pt>
    <dgm:pt modelId="{FD4E2117-6A6C-4423-864B-12EAE268A901}" type="sibTrans" cxnId="{6B4499BC-C51B-4D9F-B7C7-9F61B5215217}">
      <dgm:prSet/>
      <dgm:spPr>
        <a:ln>
          <a:solidFill>
            <a:schemeClr val="bg1"/>
          </a:solidFill>
        </a:ln>
      </dgm:spPr>
      <dgm:t>
        <a:bodyPr/>
        <a:lstStyle/>
        <a:p>
          <a:endParaRPr lang="en-US"/>
        </a:p>
      </dgm:t>
    </dgm:pt>
    <dgm:pt modelId="{51EE227D-2E7A-4F23-85C1-4E29CF8716BD}">
      <dgm:prSet phldrT="[Text]" custT="1"/>
      <dgm:spPr>
        <a:solidFill>
          <a:schemeClr val="bg1"/>
        </a:solidFill>
        <a:ln>
          <a:solidFill>
            <a:schemeClr val="accent2"/>
          </a:solidFill>
        </a:ln>
      </dgm:spPr>
      <dgm:t>
        <a:bodyPr/>
        <a:lstStyle/>
        <a:p>
          <a:r>
            <a:rPr lang="en-GB" sz="1100" b="1">
              <a:solidFill>
                <a:srgbClr val="00617E"/>
              </a:solidFill>
              <a:latin typeface="Segoe UI" panose="020B0502040204020203" pitchFamily="34" charset="0"/>
              <a:cs typeface="Segoe UI" panose="020B0502040204020203" pitchFamily="34" charset="0"/>
            </a:rPr>
            <a:t>SHAPING FUTURE TRANSPORT</a:t>
          </a:r>
          <a:endParaRPr lang="en-US" sz="1100"/>
        </a:p>
      </dgm:t>
    </dgm:pt>
    <dgm:pt modelId="{86FA38A8-F516-49EC-AE28-E5A948FE1E48}" type="parTrans" cxnId="{6B67D778-9810-4DB3-9511-F06BDF7A5FA6}">
      <dgm:prSet/>
      <dgm:spPr/>
      <dgm:t>
        <a:bodyPr/>
        <a:lstStyle/>
        <a:p>
          <a:endParaRPr lang="en-US"/>
        </a:p>
      </dgm:t>
    </dgm:pt>
    <dgm:pt modelId="{72F8BCFC-9D17-4761-865E-18350023A5A3}" type="sibTrans" cxnId="{6B67D778-9810-4DB3-9511-F06BDF7A5FA6}">
      <dgm:prSet/>
      <dgm:spPr>
        <a:ln>
          <a:solidFill>
            <a:schemeClr val="bg1"/>
          </a:solidFill>
        </a:ln>
      </dgm:spPr>
      <dgm:t>
        <a:bodyPr/>
        <a:lstStyle/>
        <a:p>
          <a:endParaRPr lang="en-US"/>
        </a:p>
      </dgm:t>
    </dgm:pt>
    <dgm:pt modelId="{5B21050F-3771-4A75-957A-02955ADA5EBA}">
      <dgm:prSet phldrT="[Text]" custT="1"/>
      <dgm:spPr>
        <a:solidFill>
          <a:schemeClr val="bg1"/>
        </a:solidFill>
        <a:ln>
          <a:solidFill>
            <a:schemeClr val="accent2"/>
          </a:solidFill>
        </a:ln>
      </dgm:spPr>
      <dgm:t>
        <a:bodyPr/>
        <a:lstStyle/>
        <a:p>
          <a:r>
            <a:rPr lang="en-US" sz="1100" b="1">
              <a:solidFill>
                <a:srgbClr val="00A4A6"/>
              </a:solidFill>
              <a:latin typeface="Segoe UI" panose="020B0502040204020203" pitchFamily="34" charset="0"/>
              <a:cs typeface="Segoe UI" panose="020B0502040204020203" pitchFamily="34" charset="0"/>
            </a:rPr>
            <a:t>HARNESSING THE POWER OF YOUR DATA</a:t>
          </a:r>
          <a:endParaRPr lang="en-US" sz="1100"/>
        </a:p>
      </dgm:t>
    </dgm:pt>
    <dgm:pt modelId="{34E20700-28A1-40BE-93A6-6C18E2E80BD7}" type="parTrans" cxnId="{50DD5E9F-9FB1-4199-AC16-2ED179FDF570}">
      <dgm:prSet/>
      <dgm:spPr/>
      <dgm:t>
        <a:bodyPr/>
        <a:lstStyle/>
        <a:p>
          <a:endParaRPr lang="en-US"/>
        </a:p>
      </dgm:t>
    </dgm:pt>
    <dgm:pt modelId="{D26EB894-9AF9-45A9-9A13-6B43EA0A2B35}" type="sibTrans" cxnId="{50DD5E9F-9FB1-4199-AC16-2ED179FDF570}">
      <dgm:prSet/>
      <dgm:spPr>
        <a:ln>
          <a:solidFill>
            <a:schemeClr val="bg1"/>
          </a:solidFill>
        </a:ln>
      </dgm:spPr>
      <dgm:t>
        <a:bodyPr/>
        <a:lstStyle/>
        <a:p>
          <a:endParaRPr lang="en-US"/>
        </a:p>
      </dgm:t>
    </dgm:pt>
    <dgm:pt modelId="{A5ACA1C0-128D-44DE-8083-1FD345E72CE2}">
      <dgm:prSet phldrT="[Text]" custT="1"/>
      <dgm:spPr>
        <a:solidFill>
          <a:schemeClr val="bg1"/>
        </a:solidFill>
        <a:ln>
          <a:solidFill>
            <a:schemeClr val="accent2"/>
          </a:solidFill>
        </a:ln>
      </dgm:spPr>
      <dgm:t>
        <a:bodyPr/>
        <a:lstStyle/>
        <a:p>
          <a:r>
            <a:rPr lang="en-GB" sz="1100" b="1">
              <a:solidFill>
                <a:schemeClr val="accent6">
                  <a:lumMod val="50000"/>
                </a:schemeClr>
              </a:solidFill>
              <a:latin typeface="Segoe UI" panose="020B0502040204020203" pitchFamily="34" charset="0"/>
              <a:cs typeface="Segoe UI" panose="020B0502040204020203" pitchFamily="34" charset="0"/>
            </a:rPr>
            <a:t>OPTIMISING PERFORMANCE</a:t>
          </a:r>
          <a:endParaRPr lang="en-US" sz="1100"/>
        </a:p>
      </dgm:t>
    </dgm:pt>
    <dgm:pt modelId="{C9A1A133-3587-4845-A810-856B450D5B8F}" type="parTrans" cxnId="{64EB894B-F3F3-4CE3-8754-05F90941B228}">
      <dgm:prSet/>
      <dgm:spPr/>
      <dgm:t>
        <a:bodyPr/>
        <a:lstStyle/>
        <a:p>
          <a:endParaRPr lang="en-US"/>
        </a:p>
      </dgm:t>
    </dgm:pt>
    <dgm:pt modelId="{774C6CC4-F98C-415E-AAE0-F36D44EE75E4}" type="sibTrans" cxnId="{64EB894B-F3F3-4CE3-8754-05F90941B228}">
      <dgm:prSet/>
      <dgm:spPr>
        <a:ln>
          <a:solidFill>
            <a:schemeClr val="bg1"/>
          </a:solidFill>
        </a:ln>
      </dgm:spPr>
      <dgm:t>
        <a:bodyPr/>
        <a:lstStyle/>
        <a:p>
          <a:endParaRPr lang="en-US"/>
        </a:p>
      </dgm:t>
    </dgm:pt>
    <dgm:pt modelId="{B034CBAD-7652-4EA5-A8CD-CB83174EB747}" type="pres">
      <dgm:prSet presAssocID="{0A3C8A06-35B5-4376-A178-A9D4584FA477}" presName="cycle" presStyleCnt="0">
        <dgm:presLayoutVars>
          <dgm:dir/>
          <dgm:resizeHandles val="exact"/>
        </dgm:presLayoutVars>
      </dgm:prSet>
      <dgm:spPr/>
    </dgm:pt>
    <dgm:pt modelId="{003587CD-6FC2-49D4-A262-3A184080974A}" type="pres">
      <dgm:prSet presAssocID="{813BC922-E08D-4771-B9FE-B00059D68C77}" presName="node" presStyleLbl="node1" presStyleIdx="0" presStyleCnt="4" custScaleX="142846" custScaleY="210607" custRadScaleRad="98858">
        <dgm:presLayoutVars>
          <dgm:bulletEnabled val="1"/>
        </dgm:presLayoutVars>
      </dgm:prSet>
      <dgm:spPr>
        <a:prstGeom prst="diamond">
          <a:avLst/>
        </a:prstGeom>
      </dgm:spPr>
    </dgm:pt>
    <dgm:pt modelId="{665E77C2-A8FC-4324-9373-4ED4BA0926EB}" type="pres">
      <dgm:prSet presAssocID="{813BC922-E08D-4771-B9FE-B00059D68C77}" presName="spNode" presStyleCnt="0"/>
      <dgm:spPr/>
    </dgm:pt>
    <dgm:pt modelId="{B2365824-E1CC-45D7-ACF9-EB3E5AB6BA1D}" type="pres">
      <dgm:prSet presAssocID="{FD4E2117-6A6C-4423-864B-12EAE268A901}" presName="sibTrans" presStyleLbl="sibTrans1D1" presStyleIdx="0" presStyleCnt="4"/>
      <dgm:spPr/>
    </dgm:pt>
    <dgm:pt modelId="{A3F82269-A24E-49EE-B08A-557F233D8505}" type="pres">
      <dgm:prSet presAssocID="{51EE227D-2E7A-4F23-85C1-4E29CF8716BD}" presName="node" presStyleLbl="node1" presStyleIdx="1" presStyleCnt="4" custScaleX="142846" custScaleY="210607">
        <dgm:presLayoutVars>
          <dgm:bulletEnabled val="1"/>
        </dgm:presLayoutVars>
      </dgm:prSet>
      <dgm:spPr>
        <a:prstGeom prst="diamond">
          <a:avLst/>
        </a:prstGeom>
      </dgm:spPr>
    </dgm:pt>
    <dgm:pt modelId="{DFDD88D9-3827-4865-B741-254756E9C3B4}" type="pres">
      <dgm:prSet presAssocID="{51EE227D-2E7A-4F23-85C1-4E29CF8716BD}" presName="spNode" presStyleCnt="0"/>
      <dgm:spPr/>
    </dgm:pt>
    <dgm:pt modelId="{DA1D5A47-4AFD-4619-8649-C81172C31A7E}" type="pres">
      <dgm:prSet presAssocID="{72F8BCFC-9D17-4761-865E-18350023A5A3}" presName="sibTrans" presStyleLbl="sibTrans1D1" presStyleIdx="1" presStyleCnt="4"/>
      <dgm:spPr/>
    </dgm:pt>
    <dgm:pt modelId="{2D8092A3-718C-4566-8CAA-6E34B7028A5E}" type="pres">
      <dgm:prSet presAssocID="{5B21050F-3771-4A75-957A-02955ADA5EBA}" presName="node" presStyleLbl="node1" presStyleIdx="2" presStyleCnt="4" custScaleX="142846" custScaleY="210607">
        <dgm:presLayoutVars>
          <dgm:bulletEnabled val="1"/>
        </dgm:presLayoutVars>
      </dgm:prSet>
      <dgm:spPr>
        <a:prstGeom prst="diamond">
          <a:avLst/>
        </a:prstGeom>
      </dgm:spPr>
    </dgm:pt>
    <dgm:pt modelId="{B4372381-AE78-4740-8ADF-EF7A7B0C3613}" type="pres">
      <dgm:prSet presAssocID="{5B21050F-3771-4A75-957A-02955ADA5EBA}" presName="spNode" presStyleCnt="0"/>
      <dgm:spPr/>
    </dgm:pt>
    <dgm:pt modelId="{DD312615-F82D-409D-932A-4956EF0E8561}" type="pres">
      <dgm:prSet presAssocID="{D26EB894-9AF9-45A9-9A13-6B43EA0A2B35}" presName="sibTrans" presStyleLbl="sibTrans1D1" presStyleIdx="2" presStyleCnt="4"/>
      <dgm:spPr/>
    </dgm:pt>
    <dgm:pt modelId="{7F6ED14A-3D3F-4280-988D-AF90C1C560D1}" type="pres">
      <dgm:prSet presAssocID="{A5ACA1C0-128D-44DE-8083-1FD345E72CE2}" presName="node" presStyleLbl="node1" presStyleIdx="3" presStyleCnt="4" custScaleX="147172" custScaleY="210607">
        <dgm:presLayoutVars>
          <dgm:bulletEnabled val="1"/>
        </dgm:presLayoutVars>
      </dgm:prSet>
      <dgm:spPr>
        <a:prstGeom prst="diamond">
          <a:avLst/>
        </a:prstGeom>
      </dgm:spPr>
    </dgm:pt>
    <dgm:pt modelId="{BC2EA4DB-35EF-4D9F-B30F-41C5F7BC3408}" type="pres">
      <dgm:prSet presAssocID="{A5ACA1C0-128D-44DE-8083-1FD345E72CE2}" presName="spNode" presStyleCnt="0"/>
      <dgm:spPr/>
    </dgm:pt>
    <dgm:pt modelId="{8152C0BD-8795-4AFE-AF0B-46DECE3683CE}" type="pres">
      <dgm:prSet presAssocID="{774C6CC4-F98C-415E-AAE0-F36D44EE75E4}" presName="sibTrans" presStyleLbl="sibTrans1D1" presStyleIdx="3" presStyleCnt="4"/>
      <dgm:spPr/>
    </dgm:pt>
  </dgm:ptLst>
  <dgm:cxnLst>
    <dgm:cxn modelId="{677D7A09-7210-48AA-9452-C3745B86B62D}" type="presOf" srcId="{0A3C8A06-35B5-4376-A178-A9D4584FA477}" destId="{B034CBAD-7652-4EA5-A8CD-CB83174EB747}" srcOrd="0" destOrd="0" presId="urn:microsoft.com/office/officeart/2005/8/layout/cycle5"/>
    <dgm:cxn modelId="{E65FFB19-42B2-4D02-9158-72981E6F3190}" type="presOf" srcId="{A5ACA1C0-128D-44DE-8083-1FD345E72CE2}" destId="{7F6ED14A-3D3F-4280-988D-AF90C1C560D1}" srcOrd="0" destOrd="0" presId="urn:microsoft.com/office/officeart/2005/8/layout/cycle5"/>
    <dgm:cxn modelId="{3D23B244-C0D1-419C-8F00-E57BF1BB958B}" type="presOf" srcId="{813BC922-E08D-4771-B9FE-B00059D68C77}" destId="{003587CD-6FC2-49D4-A262-3A184080974A}" srcOrd="0" destOrd="0" presId="urn:microsoft.com/office/officeart/2005/8/layout/cycle5"/>
    <dgm:cxn modelId="{64EB894B-F3F3-4CE3-8754-05F90941B228}" srcId="{0A3C8A06-35B5-4376-A178-A9D4584FA477}" destId="{A5ACA1C0-128D-44DE-8083-1FD345E72CE2}" srcOrd="3" destOrd="0" parTransId="{C9A1A133-3587-4845-A810-856B450D5B8F}" sibTransId="{774C6CC4-F98C-415E-AAE0-F36D44EE75E4}"/>
    <dgm:cxn modelId="{6B67D778-9810-4DB3-9511-F06BDF7A5FA6}" srcId="{0A3C8A06-35B5-4376-A178-A9D4584FA477}" destId="{51EE227D-2E7A-4F23-85C1-4E29CF8716BD}" srcOrd="1" destOrd="0" parTransId="{86FA38A8-F516-49EC-AE28-E5A948FE1E48}" sibTransId="{72F8BCFC-9D17-4761-865E-18350023A5A3}"/>
    <dgm:cxn modelId="{24758197-5244-4EAB-BDEC-7140AD0C640A}" type="presOf" srcId="{774C6CC4-F98C-415E-AAE0-F36D44EE75E4}" destId="{8152C0BD-8795-4AFE-AF0B-46DECE3683CE}" srcOrd="0" destOrd="0" presId="urn:microsoft.com/office/officeart/2005/8/layout/cycle5"/>
    <dgm:cxn modelId="{50DD5E9F-9FB1-4199-AC16-2ED179FDF570}" srcId="{0A3C8A06-35B5-4376-A178-A9D4584FA477}" destId="{5B21050F-3771-4A75-957A-02955ADA5EBA}" srcOrd="2" destOrd="0" parTransId="{34E20700-28A1-40BE-93A6-6C18E2E80BD7}" sibTransId="{D26EB894-9AF9-45A9-9A13-6B43EA0A2B35}"/>
    <dgm:cxn modelId="{6E72FEAA-D644-48DA-908D-28FF7DDBFFB4}" type="presOf" srcId="{72F8BCFC-9D17-4761-865E-18350023A5A3}" destId="{DA1D5A47-4AFD-4619-8649-C81172C31A7E}" srcOrd="0" destOrd="0" presId="urn:microsoft.com/office/officeart/2005/8/layout/cycle5"/>
    <dgm:cxn modelId="{6B4499BC-C51B-4D9F-B7C7-9F61B5215217}" srcId="{0A3C8A06-35B5-4376-A178-A9D4584FA477}" destId="{813BC922-E08D-4771-B9FE-B00059D68C77}" srcOrd="0" destOrd="0" parTransId="{A71AC37E-0053-4015-86E5-321577456F0B}" sibTransId="{FD4E2117-6A6C-4423-864B-12EAE268A901}"/>
    <dgm:cxn modelId="{C097B9CD-BA20-47D0-BCB8-8CF4D8E6CD6D}" type="presOf" srcId="{D26EB894-9AF9-45A9-9A13-6B43EA0A2B35}" destId="{DD312615-F82D-409D-932A-4956EF0E8561}" srcOrd="0" destOrd="0" presId="urn:microsoft.com/office/officeart/2005/8/layout/cycle5"/>
    <dgm:cxn modelId="{1CDC84CF-1126-4E72-B90C-59612186DF13}" type="presOf" srcId="{5B21050F-3771-4A75-957A-02955ADA5EBA}" destId="{2D8092A3-718C-4566-8CAA-6E34B7028A5E}" srcOrd="0" destOrd="0" presId="urn:microsoft.com/office/officeart/2005/8/layout/cycle5"/>
    <dgm:cxn modelId="{8BEC6AE4-C11D-45B5-9F64-96BEAFC4EBE2}" type="presOf" srcId="{51EE227D-2E7A-4F23-85C1-4E29CF8716BD}" destId="{A3F82269-A24E-49EE-B08A-557F233D8505}" srcOrd="0" destOrd="0" presId="urn:microsoft.com/office/officeart/2005/8/layout/cycle5"/>
    <dgm:cxn modelId="{693842F1-A780-40DE-A370-9A7C47AAAF57}" type="presOf" srcId="{FD4E2117-6A6C-4423-864B-12EAE268A901}" destId="{B2365824-E1CC-45D7-ACF9-EB3E5AB6BA1D}" srcOrd="0" destOrd="0" presId="urn:microsoft.com/office/officeart/2005/8/layout/cycle5"/>
    <dgm:cxn modelId="{153FF4C4-B2E3-40E2-AEFC-951D9EA50BE6}" type="presParOf" srcId="{B034CBAD-7652-4EA5-A8CD-CB83174EB747}" destId="{003587CD-6FC2-49D4-A262-3A184080974A}" srcOrd="0" destOrd="0" presId="urn:microsoft.com/office/officeart/2005/8/layout/cycle5"/>
    <dgm:cxn modelId="{D59340A6-9E8E-4B6A-BD8F-0FCE6FD7D99A}" type="presParOf" srcId="{B034CBAD-7652-4EA5-A8CD-CB83174EB747}" destId="{665E77C2-A8FC-4324-9373-4ED4BA0926EB}" srcOrd="1" destOrd="0" presId="urn:microsoft.com/office/officeart/2005/8/layout/cycle5"/>
    <dgm:cxn modelId="{534C673B-2889-495D-B9F8-2810BD99C08C}" type="presParOf" srcId="{B034CBAD-7652-4EA5-A8CD-CB83174EB747}" destId="{B2365824-E1CC-45D7-ACF9-EB3E5AB6BA1D}" srcOrd="2" destOrd="0" presId="urn:microsoft.com/office/officeart/2005/8/layout/cycle5"/>
    <dgm:cxn modelId="{3077A605-0BFF-490F-9696-D6F42A0CE498}" type="presParOf" srcId="{B034CBAD-7652-4EA5-A8CD-CB83174EB747}" destId="{A3F82269-A24E-49EE-B08A-557F233D8505}" srcOrd="3" destOrd="0" presId="urn:microsoft.com/office/officeart/2005/8/layout/cycle5"/>
    <dgm:cxn modelId="{894F58A3-E48E-40FE-B7C1-05EA477434AC}" type="presParOf" srcId="{B034CBAD-7652-4EA5-A8CD-CB83174EB747}" destId="{DFDD88D9-3827-4865-B741-254756E9C3B4}" srcOrd="4" destOrd="0" presId="urn:microsoft.com/office/officeart/2005/8/layout/cycle5"/>
    <dgm:cxn modelId="{7B843A14-09DD-4A7E-9DAF-72A27A5F08A9}" type="presParOf" srcId="{B034CBAD-7652-4EA5-A8CD-CB83174EB747}" destId="{DA1D5A47-4AFD-4619-8649-C81172C31A7E}" srcOrd="5" destOrd="0" presId="urn:microsoft.com/office/officeart/2005/8/layout/cycle5"/>
    <dgm:cxn modelId="{2E43C0AB-122C-4A8E-82C4-34CE28417309}" type="presParOf" srcId="{B034CBAD-7652-4EA5-A8CD-CB83174EB747}" destId="{2D8092A3-718C-4566-8CAA-6E34B7028A5E}" srcOrd="6" destOrd="0" presId="urn:microsoft.com/office/officeart/2005/8/layout/cycle5"/>
    <dgm:cxn modelId="{9F57EFA9-CA2E-45AA-B9AE-8ED17ECA0652}" type="presParOf" srcId="{B034CBAD-7652-4EA5-A8CD-CB83174EB747}" destId="{B4372381-AE78-4740-8ADF-EF7A7B0C3613}" srcOrd="7" destOrd="0" presId="urn:microsoft.com/office/officeart/2005/8/layout/cycle5"/>
    <dgm:cxn modelId="{36D8B435-76FE-41F8-BE69-185A194005C1}" type="presParOf" srcId="{B034CBAD-7652-4EA5-A8CD-CB83174EB747}" destId="{DD312615-F82D-409D-932A-4956EF0E8561}" srcOrd="8" destOrd="0" presId="urn:microsoft.com/office/officeart/2005/8/layout/cycle5"/>
    <dgm:cxn modelId="{C9B82D13-4E82-4F7E-B15D-F953737A125C}" type="presParOf" srcId="{B034CBAD-7652-4EA5-A8CD-CB83174EB747}" destId="{7F6ED14A-3D3F-4280-988D-AF90C1C560D1}" srcOrd="9" destOrd="0" presId="urn:microsoft.com/office/officeart/2005/8/layout/cycle5"/>
    <dgm:cxn modelId="{F75C19CC-9431-4881-B686-CE9ECAE3BF4E}" type="presParOf" srcId="{B034CBAD-7652-4EA5-A8CD-CB83174EB747}" destId="{BC2EA4DB-35EF-4D9F-B30F-41C5F7BC3408}" srcOrd="10" destOrd="0" presId="urn:microsoft.com/office/officeart/2005/8/layout/cycle5"/>
    <dgm:cxn modelId="{8324789B-F2D7-4A34-981D-1F7BB8163B49}" type="presParOf" srcId="{B034CBAD-7652-4EA5-A8CD-CB83174EB747}" destId="{8152C0BD-8795-4AFE-AF0B-46DECE3683CE}" srcOrd="11"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3F500-D16B-47AF-90CA-4B4E063A6D7C}">
      <dsp:nvSpPr>
        <dsp:cNvPr id="0" name=""/>
        <dsp:cNvSpPr/>
      </dsp:nvSpPr>
      <dsp:spPr>
        <a:xfrm>
          <a:off x="1566212" y="279540"/>
          <a:ext cx="3612519" cy="3612519"/>
        </a:xfrm>
        <a:prstGeom prst="pie">
          <a:avLst>
            <a:gd name="adj1" fmla="val 16200000"/>
            <a:gd name="adj2" fmla="val 18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Consultancy</a:t>
          </a:r>
        </a:p>
      </dsp:txBody>
      <dsp:txXfrm>
        <a:off x="3470096" y="1045050"/>
        <a:ext cx="1290185" cy="1075154"/>
      </dsp:txXfrm>
    </dsp:sp>
    <dsp:sp modelId="{4E2A76DA-93CD-4F11-B26A-31B1F45B3411}">
      <dsp:nvSpPr>
        <dsp:cNvPr id="0" name=""/>
        <dsp:cNvSpPr/>
      </dsp:nvSpPr>
      <dsp:spPr>
        <a:xfrm>
          <a:off x="1491812" y="408558"/>
          <a:ext cx="3612519" cy="3612519"/>
        </a:xfrm>
        <a:prstGeom prst="pie">
          <a:avLst>
            <a:gd name="adj1" fmla="val 1800000"/>
            <a:gd name="adj2" fmla="val 90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Engineering</a:t>
          </a:r>
        </a:p>
      </dsp:txBody>
      <dsp:txXfrm>
        <a:off x="2351935" y="2752396"/>
        <a:ext cx="1935278" cy="946136"/>
      </dsp:txXfrm>
    </dsp:sp>
    <dsp:sp modelId="{A90FB3EC-BD5A-414D-AF2B-8AD9FC2E3E29}">
      <dsp:nvSpPr>
        <dsp:cNvPr id="0" name=""/>
        <dsp:cNvSpPr/>
      </dsp:nvSpPr>
      <dsp:spPr>
        <a:xfrm>
          <a:off x="1417411" y="279540"/>
          <a:ext cx="3612519" cy="3612519"/>
        </a:xfrm>
        <a:prstGeom prst="pie">
          <a:avLst>
            <a:gd name="adj1" fmla="val 9000000"/>
            <a:gd name="adj2" fmla="val 1620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Operations</a:t>
          </a:r>
        </a:p>
      </dsp:txBody>
      <dsp:txXfrm>
        <a:off x="1835861" y="1045050"/>
        <a:ext cx="1290185" cy="1075154"/>
      </dsp:txXfrm>
    </dsp:sp>
    <dsp:sp modelId="{22939E6F-F976-4676-94B6-987F85D1375D}">
      <dsp:nvSpPr>
        <dsp:cNvPr id="0" name=""/>
        <dsp:cNvSpPr/>
      </dsp:nvSpPr>
      <dsp:spPr>
        <a:xfrm>
          <a:off x="1342878" y="55908"/>
          <a:ext cx="4059784" cy="4059784"/>
        </a:xfrm>
        <a:prstGeom prst="circularArrow">
          <a:avLst>
            <a:gd name="adj1" fmla="val 5085"/>
            <a:gd name="adj2" fmla="val 327528"/>
            <a:gd name="adj3" fmla="val 1472472"/>
            <a:gd name="adj4" fmla="val 16199432"/>
            <a:gd name="adj5" fmla="val 5932"/>
          </a:avLst>
        </a:prstGeom>
        <a:solidFill>
          <a:srgbClr val="97B8BB"/>
        </a:solidFill>
        <a:ln>
          <a:noFill/>
        </a:ln>
        <a:effectLst/>
      </dsp:spPr>
      <dsp:style>
        <a:lnRef idx="0">
          <a:scrgbClr r="0" g="0" b="0"/>
        </a:lnRef>
        <a:fillRef idx="1">
          <a:scrgbClr r="0" g="0" b="0"/>
        </a:fillRef>
        <a:effectRef idx="0">
          <a:scrgbClr r="0" g="0" b="0"/>
        </a:effectRef>
        <a:fontRef idx="minor">
          <a:schemeClr val="lt1"/>
        </a:fontRef>
      </dsp:style>
    </dsp:sp>
    <dsp:sp modelId="{D745FE6E-E6F6-4393-B2ED-0239E9AF55C8}">
      <dsp:nvSpPr>
        <dsp:cNvPr id="0" name=""/>
        <dsp:cNvSpPr/>
      </dsp:nvSpPr>
      <dsp:spPr>
        <a:xfrm>
          <a:off x="1268179" y="184698"/>
          <a:ext cx="4059784" cy="4059784"/>
        </a:xfrm>
        <a:prstGeom prst="circularArrow">
          <a:avLst>
            <a:gd name="adj1" fmla="val 5085"/>
            <a:gd name="adj2" fmla="val 327528"/>
            <a:gd name="adj3" fmla="val 8671970"/>
            <a:gd name="adj4" fmla="val 1800502"/>
            <a:gd name="adj5" fmla="val 5932"/>
          </a:avLst>
        </a:prstGeom>
        <a:solidFill>
          <a:srgbClr val="A5BC1F"/>
        </a:solidFill>
        <a:ln>
          <a:noFill/>
        </a:ln>
        <a:effectLst/>
      </dsp:spPr>
      <dsp:style>
        <a:lnRef idx="0">
          <a:scrgbClr r="0" g="0" b="0"/>
        </a:lnRef>
        <a:fillRef idx="1">
          <a:scrgbClr r="0" g="0" b="0"/>
        </a:fillRef>
        <a:effectRef idx="0">
          <a:scrgbClr r="0" g="0" b="0"/>
        </a:effectRef>
        <a:fontRef idx="minor">
          <a:schemeClr val="lt1"/>
        </a:fontRef>
      </dsp:style>
    </dsp:sp>
    <dsp:sp modelId="{99AE39DF-0894-4D44-B436-E364ADF3CBA4}">
      <dsp:nvSpPr>
        <dsp:cNvPr id="0" name=""/>
        <dsp:cNvSpPr/>
      </dsp:nvSpPr>
      <dsp:spPr>
        <a:xfrm>
          <a:off x="1193480" y="55908"/>
          <a:ext cx="4059784" cy="4059784"/>
        </a:xfrm>
        <a:prstGeom prst="circularArrow">
          <a:avLst>
            <a:gd name="adj1" fmla="val 5085"/>
            <a:gd name="adj2" fmla="val 327528"/>
            <a:gd name="adj3" fmla="val 15873039"/>
            <a:gd name="adj4" fmla="val 9000000"/>
            <a:gd name="adj5" fmla="val 5932"/>
          </a:avLst>
        </a:prstGeom>
        <a:solidFill>
          <a:srgbClr val="00A4A6"/>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587CD-6FC2-49D4-A262-3A184080974A}">
      <dsp:nvSpPr>
        <dsp:cNvPr id="0" name=""/>
        <dsp:cNvSpPr/>
      </dsp:nvSpPr>
      <dsp:spPr>
        <a:xfrm>
          <a:off x="2217409" y="-532237"/>
          <a:ext cx="2194555" cy="2103123"/>
        </a:xfrm>
        <a:prstGeom prst="diamond">
          <a:avLst/>
        </a:prstGeom>
        <a:solidFill>
          <a:schemeClr val="bg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5D858B"/>
              </a:solidFill>
              <a:latin typeface="Segoe UI" panose="020B0502040204020203" pitchFamily="34" charset="0"/>
              <a:cs typeface="Segoe UI" panose="020B0502040204020203" pitchFamily="34" charset="0"/>
            </a:rPr>
            <a:t>SUSTAINABLE FUTURES</a:t>
          </a:r>
          <a:endParaRPr lang="en-US" sz="1200" kern="1200"/>
        </a:p>
      </dsp:txBody>
      <dsp:txXfrm>
        <a:off x="2766048" y="-6456"/>
        <a:ext cx="1097277" cy="1051561"/>
      </dsp:txXfrm>
    </dsp:sp>
    <dsp:sp modelId="{B2365824-E1CC-45D7-ACF9-EB3E5AB6BA1D}">
      <dsp:nvSpPr>
        <dsp:cNvPr id="0" name=""/>
        <dsp:cNvSpPr/>
      </dsp:nvSpPr>
      <dsp:spPr>
        <a:xfrm>
          <a:off x="1753979" y="599759"/>
          <a:ext cx="3299653" cy="3299653"/>
        </a:xfrm>
        <a:custGeom>
          <a:avLst/>
          <a:gdLst/>
          <a:ahLst/>
          <a:cxnLst/>
          <a:rect l="0" t="0" r="0" b="0"/>
          <a:pathLst>
            <a:path>
              <a:moveTo>
                <a:pt x="2694483" y="372869"/>
              </a:moveTo>
              <a:arcTo wR="1649826" hR="1649826" stAng="18557160" swAng="291843"/>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sp>
    <dsp:sp modelId="{A3F82269-A24E-49EE-B08A-557F233D8505}">
      <dsp:nvSpPr>
        <dsp:cNvPr id="0" name=""/>
        <dsp:cNvSpPr/>
      </dsp:nvSpPr>
      <dsp:spPr>
        <a:xfrm>
          <a:off x="3867235" y="1098747"/>
          <a:ext cx="2194555" cy="2103123"/>
        </a:xfrm>
        <a:prstGeom prst="diamond">
          <a:avLst/>
        </a:prstGeom>
        <a:solidFill>
          <a:schemeClr val="bg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a:solidFill>
                <a:srgbClr val="00617E"/>
              </a:solidFill>
              <a:latin typeface="Segoe UI" panose="020B0502040204020203" pitchFamily="34" charset="0"/>
              <a:cs typeface="Segoe UI" panose="020B0502040204020203" pitchFamily="34" charset="0"/>
            </a:rPr>
            <a:t>SHAPING FUTURE TRANSPORT</a:t>
          </a:r>
          <a:endParaRPr lang="en-US" sz="1100" kern="1200"/>
        </a:p>
      </dsp:txBody>
      <dsp:txXfrm>
        <a:off x="4415874" y="1624528"/>
        <a:ext cx="1097277" cy="1051561"/>
      </dsp:txXfrm>
    </dsp:sp>
    <dsp:sp modelId="{DA1D5A47-4AFD-4619-8649-C81172C31A7E}">
      <dsp:nvSpPr>
        <dsp:cNvPr id="0" name=""/>
        <dsp:cNvSpPr/>
      </dsp:nvSpPr>
      <dsp:spPr>
        <a:xfrm>
          <a:off x="1664860" y="500482"/>
          <a:ext cx="3299653" cy="3299653"/>
        </a:xfrm>
        <a:custGeom>
          <a:avLst/>
          <a:gdLst/>
          <a:ahLst/>
          <a:cxnLst/>
          <a:rect l="0" t="0" r="0" b="0"/>
          <a:pathLst>
            <a:path>
              <a:moveTo>
                <a:pt x="2888564" y="2739530"/>
              </a:moveTo>
              <a:arcTo wR="1649826" hR="1649826" stAng="2480264" swAng="313924"/>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sp>
    <dsp:sp modelId="{2D8092A3-718C-4566-8CAA-6E34B7028A5E}">
      <dsp:nvSpPr>
        <dsp:cNvPr id="0" name=""/>
        <dsp:cNvSpPr/>
      </dsp:nvSpPr>
      <dsp:spPr>
        <a:xfrm>
          <a:off x="2217409" y="2748574"/>
          <a:ext cx="2194555" cy="2103123"/>
        </a:xfrm>
        <a:prstGeom prst="diamond">
          <a:avLst/>
        </a:prstGeom>
        <a:solidFill>
          <a:schemeClr val="bg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00A4A6"/>
              </a:solidFill>
              <a:latin typeface="Segoe UI" panose="020B0502040204020203" pitchFamily="34" charset="0"/>
              <a:cs typeface="Segoe UI" panose="020B0502040204020203" pitchFamily="34" charset="0"/>
            </a:rPr>
            <a:t>HARNESSING THE POWER OF YOUR DATA</a:t>
          </a:r>
          <a:endParaRPr lang="en-US" sz="1100" kern="1200"/>
        </a:p>
      </dsp:txBody>
      <dsp:txXfrm>
        <a:off x="2766048" y="3274355"/>
        <a:ext cx="1097277" cy="1051561"/>
      </dsp:txXfrm>
    </dsp:sp>
    <dsp:sp modelId="{DD312615-F82D-409D-932A-4956EF0E8561}">
      <dsp:nvSpPr>
        <dsp:cNvPr id="0" name=""/>
        <dsp:cNvSpPr/>
      </dsp:nvSpPr>
      <dsp:spPr>
        <a:xfrm>
          <a:off x="1664860" y="500482"/>
          <a:ext cx="3299653" cy="3299653"/>
        </a:xfrm>
        <a:custGeom>
          <a:avLst/>
          <a:gdLst/>
          <a:ahLst/>
          <a:cxnLst/>
          <a:rect l="0" t="0" r="0" b="0"/>
          <a:pathLst>
            <a:path>
              <a:moveTo>
                <a:pt x="515619" y="2847950"/>
              </a:moveTo>
              <a:arcTo wR="1649826" hR="1649826" stAng="8005812" swAng="313924"/>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sp>
    <dsp:sp modelId="{7F6ED14A-3D3F-4280-988D-AF90C1C560D1}">
      <dsp:nvSpPr>
        <dsp:cNvPr id="0" name=""/>
        <dsp:cNvSpPr/>
      </dsp:nvSpPr>
      <dsp:spPr>
        <a:xfrm>
          <a:off x="534352" y="1098747"/>
          <a:ext cx="2261016" cy="2103123"/>
        </a:xfrm>
        <a:prstGeom prst="diamond">
          <a:avLst/>
        </a:prstGeom>
        <a:solidFill>
          <a:schemeClr val="bg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a:solidFill>
                <a:schemeClr val="accent6">
                  <a:lumMod val="50000"/>
                </a:schemeClr>
              </a:solidFill>
              <a:latin typeface="Segoe UI" panose="020B0502040204020203" pitchFamily="34" charset="0"/>
              <a:cs typeface="Segoe UI" panose="020B0502040204020203" pitchFamily="34" charset="0"/>
            </a:rPr>
            <a:t>OPTIMISING PERFORMANCE</a:t>
          </a:r>
          <a:endParaRPr lang="en-US" sz="1100" kern="1200"/>
        </a:p>
      </dsp:txBody>
      <dsp:txXfrm>
        <a:off x="1099606" y="1624528"/>
        <a:ext cx="1130508" cy="1051561"/>
      </dsp:txXfrm>
    </dsp:sp>
    <dsp:sp modelId="{8152C0BD-8795-4AFE-AF0B-46DECE3683CE}">
      <dsp:nvSpPr>
        <dsp:cNvPr id="0" name=""/>
        <dsp:cNvSpPr/>
      </dsp:nvSpPr>
      <dsp:spPr>
        <a:xfrm>
          <a:off x="1575742" y="599759"/>
          <a:ext cx="3299653" cy="3299653"/>
        </a:xfrm>
        <a:custGeom>
          <a:avLst/>
          <a:gdLst/>
          <a:ahLst/>
          <a:cxnLst/>
          <a:rect l="0" t="0" r="0" b="0"/>
          <a:pathLst>
            <a:path>
              <a:moveTo>
                <a:pt x="500656" y="466046"/>
              </a:moveTo>
              <a:arcTo wR="1649826" hR="1649826" stAng="13550997" swAng="291843"/>
            </a:path>
          </a:pathLst>
        </a:custGeom>
        <a:noFill/>
        <a:ln w="6350" cap="flat" cmpd="sng" algn="ctr">
          <a:solidFill>
            <a:schemeClr val="bg1"/>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FB80F8F-1246-4BC6-A7FF-2EA1A9BB9AF3}"/>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F3BF5B9-8138-4E4A-85AC-DEECAC2A784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9BBE245C-B75B-4F45-B64E-2B1FE7C2925E}" type="datetimeFigureOut">
              <a:rPr lang="fr-FR" smtClean="0"/>
              <a:t>07/12/2023</a:t>
            </a:fld>
            <a:endParaRPr lang="fr-FR"/>
          </a:p>
        </p:txBody>
      </p:sp>
      <p:sp>
        <p:nvSpPr>
          <p:cNvPr id="4" name="Espace réservé du pied de page 3">
            <a:extLst>
              <a:ext uri="{FF2B5EF4-FFF2-40B4-BE49-F238E27FC236}">
                <a16:creationId xmlns:a16="http://schemas.microsoft.com/office/drawing/2014/main" id="{8D36F9C5-0D94-44CD-8875-ECFAB633929E}"/>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3B9B66C-2A45-495C-8D84-4504C2058600}"/>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C500BF9C-060E-47E1-85DD-DAF389B1CDD9}" type="slidenum">
              <a:rPr lang="fr-FR" smtClean="0"/>
              <a:t>‹#›</a:t>
            </a:fld>
            <a:endParaRPr lang="fr-FR"/>
          </a:p>
        </p:txBody>
      </p:sp>
    </p:spTree>
    <p:extLst>
      <p:ext uri="{BB962C8B-B14F-4D97-AF65-F5344CB8AC3E}">
        <p14:creationId xmlns:p14="http://schemas.microsoft.com/office/powerpoint/2010/main" val="314364503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3" userDrawn="1">
          <p15:clr>
            <a:srgbClr val="F26B43"/>
          </p15:clr>
        </p15:guide>
        <p15:guide id="2" pos="223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513509"/>
          </a:xfrm>
          <a:prstGeom prst="rect">
            <a:avLst/>
          </a:prstGeom>
        </p:spPr>
        <p:txBody>
          <a:bodyPr vert="horz" lIns="99040" tIns="49520" rIns="99040" bIns="49520" rtlCol="0"/>
          <a:lstStyle>
            <a:lvl1pPr algn="l">
              <a:defRPr sz="1300">
                <a:latin typeface="Segoe UI" panose="020B0502040204020203" pitchFamily="34" charset="0"/>
              </a:defRPr>
            </a:lvl1pPr>
          </a:lstStyle>
          <a:p>
            <a:endParaRPr/>
          </a:p>
        </p:txBody>
      </p:sp>
      <p:sp>
        <p:nvSpPr>
          <p:cNvPr id="3" name="Date Placeholder 2"/>
          <p:cNvSpPr>
            <a:spLocks noGrp="1"/>
          </p:cNvSpPr>
          <p:nvPr>
            <p:ph type="dt" idx="1"/>
          </p:nvPr>
        </p:nvSpPr>
        <p:spPr>
          <a:xfrm>
            <a:off x="4021294" y="0"/>
            <a:ext cx="3076364" cy="513509"/>
          </a:xfrm>
          <a:prstGeom prst="rect">
            <a:avLst/>
          </a:prstGeom>
        </p:spPr>
        <p:txBody>
          <a:bodyPr vert="horz" lIns="99040" tIns="49520" rIns="99040" bIns="49520" rtlCol="0"/>
          <a:lstStyle>
            <a:lvl1pPr algn="r">
              <a:defRPr sz="1300">
                <a:latin typeface="Segoe UI" panose="020B0502040204020203" pitchFamily="34" charset="0"/>
              </a:defRPr>
            </a:lvl1pPr>
          </a:lstStyle>
          <a:p>
            <a:fld id="{3727338D-78BA-4139-8590-7402DA196ED2}" type="datetimeFigureOut">
              <a:rPr lang="fr-FR" smtClean="0"/>
              <a:pPr/>
              <a:t>07/12/2023</a:t>
            </a:fld>
            <a:endParaRPr/>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0" tIns="49520" rIns="99040" bIns="49520" rtlCol="0" anchor="ctr"/>
          <a:lstStyle/>
          <a:p>
            <a:endParaRPr/>
          </a:p>
        </p:txBody>
      </p:sp>
      <p:sp>
        <p:nvSpPr>
          <p:cNvPr id="5" name="Notes Placeholder 4"/>
          <p:cNvSpPr>
            <a:spLocks noGrp="1"/>
          </p:cNvSpPr>
          <p:nvPr>
            <p:ph type="body" sz="quarter" idx="3"/>
          </p:nvPr>
        </p:nvSpPr>
        <p:spPr>
          <a:xfrm>
            <a:off x="709931" y="4925408"/>
            <a:ext cx="5679440" cy="4029879"/>
          </a:xfrm>
          <a:prstGeom prst="rect">
            <a:avLst/>
          </a:prstGeom>
        </p:spPr>
        <p:txBody>
          <a:bodyPr vert="horz" lIns="99040" tIns="49520" rIns="99040" bIns="49520" rtlCol="0"/>
          <a:lstStyle/>
          <a:p>
            <a:pPr lvl="0"/>
            <a:r>
              <a:rPr lang="fr-FR"/>
              <a:t>Edit Master text styles</a:t>
            </a:r>
          </a:p>
          <a:p>
            <a:pPr lvl="1"/>
            <a:r>
              <a:rPr lang="fr-FR"/>
              <a:t>Second level</a:t>
            </a:r>
          </a:p>
          <a:p>
            <a:pPr lvl="2"/>
            <a:r>
              <a:rPr lang="fr-FR"/>
              <a:t>Third level</a:t>
            </a:r>
          </a:p>
          <a:p>
            <a:pPr lvl="3"/>
            <a:r>
              <a:rPr lang="fr-FR"/>
              <a:t>Fourth level</a:t>
            </a:r>
          </a:p>
          <a:p>
            <a:pPr lvl="4"/>
            <a:r>
              <a:rPr lang="fr-FR"/>
              <a:t>Fifth level</a:t>
            </a:r>
            <a:endParaRPr/>
          </a:p>
        </p:txBody>
      </p:sp>
      <p:sp>
        <p:nvSpPr>
          <p:cNvPr id="6" name="Footer Placeholder 5"/>
          <p:cNvSpPr>
            <a:spLocks noGrp="1"/>
          </p:cNvSpPr>
          <p:nvPr>
            <p:ph type="ftr" sz="quarter" idx="4"/>
          </p:nvPr>
        </p:nvSpPr>
        <p:spPr>
          <a:xfrm>
            <a:off x="0" y="9721107"/>
            <a:ext cx="3076364" cy="513506"/>
          </a:xfrm>
          <a:prstGeom prst="rect">
            <a:avLst/>
          </a:prstGeom>
        </p:spPr>
        <p:txBody>
          <a:bodyPr vert="horz" lIns="99040" tIns="49520" rIns="99040" bIns="49520" rtlCol="0" anchor="b"/>
          <a:lstStyle>
            <a:lvl1pPr algn="l">
              <a:defRPr sz="1300">
                <a:latin typeface="Segoe UI" panose="020B0502040204020203" pitchFamily="34" charset="0"/>
              </a:defRPr>
            </a:lvl1pPr>
          </a:lstStyle>
          <a:p>
            <a:endParaRPr/>
          </a:p>
        </p:txBody>
      </p:sp>
      <p:sp>
        <p:nvSpPr>
          <p:cNvPr id="7" name="Slide Number Placeholder 6"/>
          <p:cNvSpPr>
            <a:spLocks noGrp="1"/>
          </p:cNvSpPr>
          <p:nvPr>
            <p:ph type="sldNum" sz="quarter" idx="5"/>
          </p:nvPr>
        </p:nvSpPr>
        <p:spPr>
          <a:xfrm>
            <a:off x="4021294" y="9721107"/>
            <a:ext cx="3076364" cy="513506"/>
          </a:xfrm>
          <a:prstGeom prst="rect">
            <a:avLst/>
          </a:prstGeom>
        </p:spPr>
        <p:txBody>
          <a:bodyPr vert="horz" lIns="99040" tIns="49520" rIns="99040" bIns="49520" rtlCol="0" anchor="b"/>
          <a:lstStyle>
            <a:lvl1pPr algn="r">
              <a:defRPr sz="1300">
                <a:latin typeface="Segoe UI" panose="020B0502040204020203" pitchFamily="34" charset="0"/>
              </a:defRPr>
            </a:lvl1pPr>
          </a:lstStyle>
          <a:p>
            <a:fld id="{A4371B15-78C6-4559-9FAD-D917DED118E3}" type="slidenum">
              <a:rPr smtClean="0"/>
              <a:pPr/>
              <a:t>‹#›</a:t>
            </a:fld>
            <a:endParaRPr/>
          </a:p>
        </p:txBody>
      </p:sp>
    </p:spTree>
    <p:extLst>
      <p:ext uri="{BB962C8B-B14F-4D97-AF65-F5344CB8AC3E}">
        <p14:creationId xmlns:p14="http://schemas.microsoft.com/office/powerpoint/2010/main" val="293205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71B15-78C6-4559-9FAD-D917DED118E3}" type="slidenum">
              <a:rPr lang="en-US" smtClean="0"/>
              <a:pPr/>
              <a:t>1</a:t>
            </a:fld>
            <a:endParaRPr lang="en-US"/>
          </a:p>
        </p:txBody>
      </p:sp>
    </p:spTree>
    <p:extLst>
      <p:ext uri="{BB962C8B-B14F-4D97-AF65-F5344CB8AC3E}">
        <p14:creationId xmlns:p14="http://schemas.microsoft.com/office/powerpoint/2010/main" val="748366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6103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71B15-78C6-4559-9FAD-D917DED118E3}" type="slidenum">
              <a:rPr kumimoji="0" lang="en-US" sz="13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88449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71B15-78C6-4559-9FAD-D917DED118E3}" type="slidenum">
              <a:rPr lang="en-US" smtClean="0"/>
              <a:pPr/>
              <a:t>9</a:t>
            </a:fld>
            <a:endParaRPr lang="en-US"/>
          </a:p>
        </p:txBody>
      </p:sp>
    </p:spTree>
    <p:extLst>
      <p:ext uri="{BB962C8B-B14F-4D97-AF65-F5344CB8AC3E}">
        <p14:creationId xmlns:p14="http://schemas.microsoft.com/office/powerpoint/2010/main" val="76485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71B15-78C6-4559-9FAD-D917DED118E3}" type="slidenum">
              <a:rPr lang="en-US" smtClean="0"/>
              <a:pPr/>
              <a:t>26</a:t>
            </a:fld>
            <a:endParaRPr lang="en-US"/>
          </a:p>
        </p:txBody>
      </p:sp>
    </p:spTree>
    <p:extLst>
      <p:ext uri="{BB962C8B-B14F-4D97-AF65-F5344CB8AC3E}">
        <p14:creationId xmlns:p14="http://schemas.microsoft.com/office/powerpoint/2010/main" val="667612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Françai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099F9F-1946-1754-9483-71B2B18927C1}"/>
              </a:ext>
            </a:extLst>
          </p:cNvPr>
          <p:cNvSpPr/>
          <p:nvPr userDrawn="1"/>
        </p:nvSpPr>
        <p:spPr>
          <a:xfrm>
            <a:off x="4083156" y="-10341"/>
            <a:ext cx="4893161" cy="6915971"/>
          </a:xfrm>
          <a:prstGeom prst="rect">
            <a:avLst/>
          </a:prstGeom>
          <a:solidFill>
            <a:srgbClr val="062C3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pic>
        <p:nvPicPr>
          <p:cNvPr id="4" name="Picture 2">
            <a:extLst>
              <a:ext uri="{FF2B5EF4-FFF2-40B4-BE49-F238E27FC236}">
                <a16:creationId xmlns:a16="http://schemas.microsoft.com/office/drawing/2014/main" id="{54F5E64E-5ADA-83D3-FEBE-FCE15B50E96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5171"/>
            <a:ext cx="4777873" cy="69263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F3A838-8246-433F-515E-4602F99D1956}"/>
              </a:ext>
            </a:extLst>
          </p:cNvPr>
          <p:cNvSpPr/>
          <p:nvPr userDrawn="1"/>
        </p:nvSpPr>
        <p:spPr>
          <a:xfrm>
            <a:off x="1" y="0"/>
            <a:ext cx="4079776" cy="6915971"/>
          </a:xfrm>
          <a:prstGeom prst="rect">
            <a:avLst/>
          </a:prstGeom>
          <a:solidFill>
            <a:srgbClr val="062C3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pic>
        <p:nvPicPr>
          <p:cNvPr id="6" name="Image 19">
            <a:extLst>
              <a:ext uri="{FF2B5EF4-FFF2-40B4-BE49-F238E27FC236}">
                <a16:creationId xmlns:a16="http://schemas.microsoft.com/office/drawing/2014/main" id="{66B06CCA-9DD7-D2D3-4E01-3872D655D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74422" y="5688095"/>
            <a:ext cx="1370259" cy="937257"/>
          </a:xfrm>
          <a:prstGeom prst="rect">
            <a:avLst/>
          </a:prstGeom>
        </p:spPr>
      </p:pic>
      <p:sp>
        <p:nvSpPr>
          <p:cNvPr id="7" name="Text Placeholder 17">
            <a:extLst>
              <a:ext uri="{FF2B5EF4-FFF2-40B4-BE49-F238E27FC236}">
                <a16:creationId xmlns:a16="http://schemas.microsoft.com/office/drawing/2014/main" id="{11BF68DF-A2F4-7624-CDDC-516D416768DB}"/>
              </a:ext>
            </a:extLst>
          </p:cNvPr>
          <p:cNvSpPr>
            <a:spLocks noGrp="1"/>
          </p:cNvSpPr>
          <p:nvPr>
            <p:ph type="body" sz="quarter" idx="10" hasCustomPrompt="1"/>
          </p:nvPr>
        </p:nvSpPr>
        <p:spPr>
          <a:xfrm>
            <a:off x="4106916" y="2889516"/>
            <a:ext cx="4648437" cy="2555708"/>
          </a:xfrm>
        </p:spPr>
        <p:txBody>
          <a:bodyPr>
            <a:normAutofit/>
          </a:bodyPr>
          <a:lstStyle>
            <a:lvl1pPr algn="l">
              <a:defRPr sz="3200">
                <a:solidFill>
                  <a:schemeClr val="bg1"/>
                </a:solidFill>
                <a:latin typeface="Segoe UI Black" panose="020B0A02040204020203" pitchFamily="34" charset="0"/>
                <a:ea typeface="Segoe UI Black" panose="020B0A02040204020203" pitchFamily="34" charset="0"/>
                <a:cs typeface="Segoe UI Semibold" panose="020B0702040204020203" pitchFamily="34" charset="0"/>
              </a:defRPr>
            </a:lvl1pPr>
          </a:lstStyle>
          <a:p>
            <a:pPr lvl="0"/>
            <a:r>
              <a:rPr lang="fr-FR" dirty="0" err="1"/>
              <a:t>Title</a:t>
            </a:r>
            <a:r>
              <a:rPr lang="fr-FR" dirty="0"/>
              <a:t> of the </a:t>
            </a:r>
            <a:r>
              <a:rPr lang="fr-FR" dirty="0" err="1"/>
              <a:t>presentation</a:t>
            </a:r>
            <a:endParaRPr lang="fr-FR" dirty="0"/>
          </a:p>
        </p:txBody>
      </p:sp>
      <p:cxnSp>
        <p:nvCxnSpPr>
          <p:cNvPr id="8" name="Straight Connector 7">
            <a:extLst>
              <a:ext uri="{FF2B5EF4-FFF2-40B4-BE49-F238E27FC236}">
                <a16:creationId xmlns:a16="http://schemas.microsoft.com/office/drawing/2014/main" id="{1545D8D6-13F6-F782-0D9E-0ADE7F800451}"/>
              </a:ext>
            </a:extLst>
          </p:cNvPr>
          <p:cNvCxnSpPr>
            <a:cxnSpLocks/>
          </p:cNvCxnSpPr>
          <p:nvPr userDrawn="1"/>
        </p:nvCxnSpPr>
        <p:spPr>
          <a:xfrm>
            <a:off x="4079776" y="-40400"/>
            <a:ext cx="0" cy="6956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7">
            <a:extLst>
              <a:ext uri="{FF2B5EF4-FFF2-40B4-BE49-F238E27FC236}">
                <a16:creationId xmlns:a16="http://schemas.microsoft.com/office/drawing/2014/main" id="{6BF753DD-4CEC-0094-DE9F-240C06087D10}"/>
              </a:ext>
            </a:extLst>
          </p:cNvPr>
          <p:cNvGrpSpPr/>
          <p:nvPr userDrawn="1"/>
        </p:nvGrpSpPr>
        <p:grpSpPr>
          <a:xfrm>
            <a:off x="407368" y="1092771"/>
            <a:ext cx="956972" cy="360040"/>
            <a:chOff x="862737" y="6291263"/>
            <a:chExt cx="874631" cy="326795"/>
          </a:xfrm>
          <a:solidFill>
            <a:schemeClr val="bg1"/>
          </a:solidFill>
        </p:grpSpPr>
        <p:sp>
          <p:nvSpPr>
            <p:cNvPr id="10" name="Freeform 47">
              <a:extLst>
                <a:ext uri="{FF2B5EF4-FFF2-40B4-BE49-F238E27FC236}">
                  <a16:creationId xmlns:a16="http://schemas.microsoft.com/office/drawing/2014/main" id="{982AB5AB-95B5-6202-DBE1-5B69B0C06CC8}"/>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48">
              <a:extLst>
                <a:ext uri="{FF2B5EF4-FFF2-40B4-BE49-F238E27FC236}">
                  <a16:creationId xmlns:a16="http://schemas.microsoft.com/office/drawing/2014/main" id="{52A185AE-8C29-DB12-D164-E1E5938666AA}"/>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49">
              <a:extLst>
                <a:ext uri="{FF2B5EF4-FFF2-40B4-BE49-F238E27FC236}">
                  <a16:creationId xmlns:a16="http://schemas.microsoft.com/office/drawing/2014/main" id="{4A09CD9D-6CBB-18FC-CCA4-820797E737DB}"/>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50">
              <a:extLst>
                <a:ext uri="{FF2B5EF4-FFF2-40B4-BE49-F238E27FC236}">
                  <a16:creationId xmlns:a16="http://schemas.microsoft.com/office/drawing/2014/main" id="{C181A551-6A73-E11D-9A01-4214296FD4D7}"/>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51">
              <a:extLst>
                <a:ext uri="{FF2B5EF4-FFF2-40B4-BE49-F238E27FC236}">
                  <a16:creationId xmlns:a16="http://schemas.microsoft.com/office/drawing/2014/main" id="{3A08569C-3307-FF22-8E03-5FC42C4A4C16}"/>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81082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image+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2B77D2-7E63-3778-F3C2-3FEFDE5C8E63}"/>
              </a:ext>
            </a:extLst>
          </p:cNvPr>
          <p:cNvSpPr>
            <a:spLocks/>
          </p:cNvSpPr>
          <p:nvPr userDrawn="1"/>
        </p:nvSpPr>
        <p:spPr>
          <a:xfrm>
            <a:off x="0" y="2471118"/>
            <a:ext cx="12218212" cy="438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7ABF5B3D-C1EC-539A-B04E-E677C32D9993}"/>
              </a:ext>
            </a:extLst>
          </p:cNvPr>
          <p:cNvSpPr>
            <a:spLocks noGrp="1" noRot="1" noMove="1" noResize="1" noEditPoints="1" noAdjustHandles="1" noChangeArrowheads="1" noChangeShapeType="1"/>
          </p:cNvSpPr>
          <p:nvPr userDrawn="1"/>
        </p:nvSpPr>
        <p:spPr>
          <a:xfrm>
            <a:off x="1" y="2471690"/>
            <a:ext cx="12192000" cy="4386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7">
            <a:extLst>
              <a:ext uri="{FF2B5EF4-FFF2-40B4-BE49-F238E27FC236}">
                <a16:creationId xmlns:a16="http://schemas.microsoft.com/office/drawing/2014/main" id="{AAB08C81-A726-0BD8-ACD6-DBC4F2C5CBF1}"/>
              </a:ext>
            </a:extLst>
          </p:cNvPr>
          <p:cNvGrpSpPr/>
          <p:nvPr userDrawn="1"/>
        </p:nvGrpSpPr>
        <p:grpSpPr>
          <a:xfrm>
            <a:off x="338619" y="6268071"/>
            <a:ext cx="874631" cy="326795"/>
            <a:chOff x="862737" y="6291263"/>
            <a:chExt cx="874631" cy="326795"/>
          </a:xfrm>
          <a:solidFill>
            <a:schemeClr val="bg1"/>
          </a:solidFill>
        </p:grpSpPr>
        <p:sp>
          <p:nvSpPr>
            <p:cNvPr id="3" name="Freeform 47">
              <a:extLst>
                <a:ext uri="{FF2B5EF4-FFF2-40B4-BE49-F238E27FC236}">
                  <a16:creationId xmlns:a16="http://schemas.microsoft.com/office/drawing/2014/main" id="{339B79E2-F88A-2ABC-454B-8196054B010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474C5F9F-7668-F53F-5617-1F08F63268F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DFB7EB19-2176-A72D-D54F-6F1BE57A64D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1F564F01-CC35-EE5D-E2BC-667155D71E6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B16935EE-182B-646B-B466-E8F0C00ADA8F}"/>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9" name="Rectangle 8">
            <a:extLst>
              <a:ext uri="{FF2B5EF4-FFF2-40B4-BE49-F238E27FC236}">
                <a16:creationId xmlns:a16="http://schemas.microsoft.com/office/drawing/2014/main" id="{4D5ABBF0-F3B5-92EC-1A4F-41F609F61A83}"/>
              </a:ext>
            </a:extLst>
          </p:cNvPr>
          <p:cNvSpPr>
            <a:spLocks/>
          </p:cNvSpPr>
          <p:nvPr userDrawn="1"/>
        </p:nvSpPr>
        <p:spPr>
          <a:xfrm>
            <a:off x="0" y="-21695"/>
            <a:ext cx="12192000" cy="2492813"/>
          </a:xfrm>
          <a:prstGeom prst="rect">
            <a:avLst/>
          </a:prstGeom>
          <a:solidFill>
            <a:srgbClr val="062C3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8" name="Group 7">
            <a:extLst>
              <a:ext uri="{FF2B5EF4-FFF2-40B4-BE49-F238E27FC236}">
                <a16:creationId xmlns:a16="http://schemas.microsoft.com/office/drawing/2014/main" id="{D4AC6093-5260-A5FE-1CD9-ED8F52D4803C}"/>
              </a:ext>
            </a:extLst>
          </p:cNvPr>
          <p:cNvGrpSpPr/>
          <p:nvPr userDrawn="1"/>
        </p:nvGrpSpPr>
        <p:grpSpPr>
          <a:xfrm>
            <a:off x="491019" y="6420471"/>
            <a:ext cx="874631" cy="326795"/>
            <a:chOff x="862737" y="6291263"/>
            <a:chExt cx="874631" cy="326795"/>
          </a:xfrm>
          <a:solidFill>
            <a:schemeClr val="bg1"/>
          </a:solidFill>
        </p:grpSpPr>
        <p:sp>
          <p:nvSpPr>
            <p:cNvPr id="19" name="Freeform 47">
              <a:extLst>
                <a:ext uri="{FF2B5EF4-FFF2-40B4-BE49-F238E27FC236}">
                  <a16:creationId xmlns:a16="http://schemas.microsoft.com/office/drawing/2014/main" id="{6E26737A-C174-70E6-E374-E8D51FFF48F1}"/>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48">
              <a:extLst>
                <a:ext uri="{FF2B5EF4-FFF2-40B4-BE49-F238E27FC236}">
                  <a16:creationId xmlns:a16="http://schemas.microsoft.com/office/drawing/2014/main" id="{9B8D8C93-14D2-3B36-7833-293128F192AC}"/>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49">
              <a:extLst>
                <a:ext uri="{FF2B5EF4-FFF2-40B4-BE49-F238E27FC236}">
                  <a16:creationId xmlns:a16="http://schemas.microsoft.com/office/drawing/2014/main" id="{D6F343AC-33AC-7468-FFD4-4435930A776B}"/>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50">
              <a:extLst>
                <a:ext uri="{FF2B5EF4-FFF2-40B4-BE49-F238E27FC236}">
                  <a16:creationId xmlns:a16="http://schemas.microsoft.com/office/drawing/2014/main" id="{6F80BF1B-1F60-D4A0-2A32-DDBAB8BD64CD}"/>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51">
              <a:extLst>
                <a:ext uri="{FF2B5EF4-FFF2-40B4-BE49-F238E27FC236}">
                  <a16:creationId xmlns:a16="http://schemas.microsoft.com/office/drawing/2014/main" id="{BA0E8F8F-6575-CB9B-0C46-F3BE999FF9C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1" name="Espace réservé du titre 1">
            <a:extLst>
              <a:ext uri="{FF2B5EF4-FFF2-40B4-BE49-F238E27FC236}">
                <a16:creationId xmlns:a16="http://schemas.microsoft.com/office/drawing/2014/main" id="{B66E321E-E221-9BAE-D720-2D34CEF9A306}"/>
              </a:ext>
            </a:extLst>
          </p:cNvPr>
          <p:cNvSpPr>
            <a:spLocks noGrp="1"/>
          </p:cNvSpPr>
          <p:nvPr>
            <p:ph type="title" hasCustomPrompt="1"/>
          </p:nvPr>
        </p:nvSpPr>
        <p:spPr>
          <a:xfrm>
            <a:off x="720000" y="636010"/>
            <a:ext cx="10752000" cy="366254"/>
          </a:xfrm>
          <a:prstGeom prst="rect">
            <a:avLst/>
          </a:prstGeom>
        </p:spPr>
        <p:txBody>
          <a:bodyPr vert="horz" wrap="square" lIns="0" tIns="0" rIns="0" bIns="0" rtlCol="0" anchor="t">
            <a:spAutoFit/>
          </a:bodyPr>
          <a:lstStyle>
            <a:lvl1pPr algn="l">
              <a:defRPr sz="2800" cap="none" baseline="0">
                <a:solidFill>
                  <a:schemeClr val="bg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grpSp>
        <p:nvGrpSpPr>
          <p:cNvPr id="11" name="Group 7">
            <a:extLst>
              <a:ext uri="{FF2B5EF4-FFF2-40B4-BE49-F238E27FC236}">
                <a16:creationId xmlns:a16="http://schemas.microsoft.com/office/drawing/2014/main" id="{C3F5F32F-49F2-B67E-D53A-A825ADB3CB5B}"/>
              </a:ext>
            </a:extLst>
          </p:cNvPr>
          <p:cNvGrpSpPr/>
          <p:nvPr userDrawn="1"/>
        </p:nvGrpSpPr>
        <p:grpSpPr>
          <a:xfrm>
            <a:off x="338619" y="6291263"/>
            <a:ext cx="874631" cy="326795"/>
            <a:chOff x="862737" y="6291263"/>
            <a:chExt cx="874631" cy="326795"/>
          </a:xfrm>
        </p:grpSpPr>
        <p:sp>
          <p:nvSpPr>
            <p:cNvPr id="12" name="Freeform 47">
              <a:extLst>
                <a:ext uri="{FF2B5EF4-FFF2-40B4-BE49-F238E27FC236}">
                  <a16:creationId xmlns:a16="http://schemas.microsoft.com/office/drawing/2014/main" id="{B701FD8F-DDEF-B006-8870-8E858970FA87}"/>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3" name="Freeform 48">
              <a:extLst>
                <a:ext uri="{FF2B5EF4-FFF2-40B4-BE49-F238E27FC236}">
                  <a16:creationId xmlns:a16="http://schemas.microsoft.com/office/drawing/2014/main" id="{5690FA1F-6DB6-BFB9-8CD9-710822251F95}"/>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9" name="Freeform 49">
              <a:extLst>
                <a:ext uri="{FF2B5EF4-FFF2-40B4-BE49-F238E27FC236}">
                  <a16:creationId xmlns:a16="http://schemas.microsoft.com/office/drawing/2014/main" id="{54863EBB-D5CE-F66D-4865-A80B44FF90B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0" name="Freeform 50">
              <a:extLst>
                <a:ext uri="{FF2B5EF4-FFF2-40B4-BE49-F238E27FC236}">
                  <a16:creationId xmlns:a16="http://schemas.microsoft.com/office/drawing/2014/main" id="{1AA9D388-AED5-356E-CF55-DAD04B8755FB}"/>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1" name="Freeform 51">
              <a:extLst>
                <a:ext uri="{FF2B5EF4-FFF2-40B4-BE49-F238E27FC236}">
                  <a16:creationId xmlns:a16="http://schemas.microsoft.com/office/drawing/2014/main" id="{2CCE996A-9AEF-0BC1-E5F1-ED4848FAAFE1}"/>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sp>
        <p:nvSpPr>
          <p:cNvPr id="33" name="Freeform: Shape 4">
            <a:extLst>
              <a:ext uri="{FF2B5EF4-FFF2-40B4-BE49-F238E27FC236}">
                <a16:creationId xmlns:a16="http://schemas.microsoft.com/office/drawing/2014/main" id="{22B6640B-5969-1DCA-1B5F-73B6A9BE839D}"/>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34" name="Freeform: Shape 5">
            <a:extLst>
              <a:ext uri="{FF2B5EF4-FFF2-40B4-BE49-F238E27FC236}">
                <a16:creationId xmlns:a16="http://schemas.microsoft.com/office/drawing/2014/main" id="{2FB53646-D73B-B74B-A06D-2F24071F7422}"/>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35" name="TextBox 14">
            <a:extLst>
              <a:ext uri="{FF2B5EF4-FFF2-40B4-BE49-F238E27FC236}">
                <a16:creationId xmlns:a16="http://schemas.microsoft.com/office/drawing/2014/main" id="{B8CDE96C-EC5B-D93C-CEF0-9D8A764E1CB4}"/>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pic>
        <p:nvPicPr>
          <p:cNvPr id="4" name="Image 3" descr="Une image contenant capture d’écran, Graphique&#10;&#10;Description générée automatiquement">
            <a:extLst>
              <a:ext uri="{FF2B5EF4-FFF2-40B4-BE49-F238E27FC236}">
                <a16:creationId xmlns:a16="http://schemas.microsoft.com/office/drawing/2014/main" id="{57AE41C9-8E15-2DA7-ECE4-674B2BD54D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5" name="Text Placeholder 9">
            <a:extLst>
              <a:ext uri="{FF2B5EF4-FFF2-40B4-BE49-F238E27FC236}">
                <a16:creationId xmlns:a16="http://schemas.microsoft.com/office/drawing/2014/main" id="{106D6407-7DD2-2B44-A34A-2E4A6AD2F0FE}"/>
              </a:ext>
            </a:extLst>
          </p:cNvPr>
          <p:cNvSpPr>
            <a:spLocks noGrp="1"/>
          </p:cNvSpPr>
          <p:nvPr>
            <p:ph type="body" sz="quarter" idx="10"/>
          </p:nvPr>
        </p:nvSpPr>
        <p:spPr>
          <a:xfrm>
            <a:off x="616403" y="2734887"/>
            <a:ext cx="10855598" cy="35070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84771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5">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9B1F95A-4A0E-BD17-5096-4848F142D268}"/>
              </a:ext>
            </a:extLst>
          </p:cNvPr>
          <p:cNvSpPr/>
          <p:nvPr userDrawn="1"/>
        </p:nvSpPr>
        <p:spPr>
          <a:xfrm>
            <a:off x="2741790" y="1052736"/>
            <a:ext cx="2132796" cy="5801701"/>
          </a:xfrm>
          <a:prstGeom prst="rect">
            <a:avLst/>
          </a:prstGeom>
          <a:solidFill>
            <a:schemeClr val="accent4">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err="1"/>
          </a:p>
        </p:txBody>
      </p:sp>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7">
            <a:extLst>
              <a:ext uri="{FF2B5EF4-FFF2-40B4-BE49-F238E27FC236}">
                <a16:creationId xmlns:a16="http://schemas.microsoft.com/office/drawing/2014/main" id="{AAB08C81-A726-0BD8-ACD6-DBC4F2C5CBF1}"/>
              </a:ext>
            </a:extLst>
          </p:cNvPr>
          <p:cNvGrpSpPr/>
          <p:nvPr userDrawn="1"/>
        </p:nvGrpSpPr>
        <p:grpSpPr>
          <a:xfrm>
            <a:off x="338619" y="6268071"/>
            <a:ext cx="874631" cy="326795"/>
            <a:chOff x="862737" y="6291263"/>
            <a:chExt cx="874631" cy="326795"/>
          </a:xfrm>
          <a:solidFill>
            <a:schemeClr val="bg1"/>
          </a:solidFill>
        </p:grpSpPr>
        <p:sp>
          <p:nvSpPr>
            <p:cNvPr id="3" name="Freeform 47">
              <a:extLst>
                <a:ext uri="{FF2B5EF4-FFF2-40B4-BE49-F238E27FC236}">
                  <a16:creationId xmlns:a16="http://schemas.microsoft.com/office/drawing/2014/main" id="{339B79E2-F88A-2ABC-454B-8196054B010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474C5F9F-7668-F53F-5617-1F08F63268F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DFB7EB19-2176-A72D-D54F-6F1BE57A64D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1F564F01-CC35-EE5D-E2BC-667155D71E6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B16935EE-182B-646B-B466-E8F0C00ADA8F}"/>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1" name="Espace réservé du titre 1">
            <a:extLst>
              <a:ext uri="{FF2B5EF4-FFF2-40B4-BE49-F238E27FC236}">
                <a16:creationId xmlns:a16="http://schemas.microsoft.com/office/drawing/2014/main" id="{B66E321E-E221-9BAE-D720-2D34CEF9A306}"/>
              </a:ext>
            </a:extLst>
          </p:cNvPr>
          <p:cNvSpPr>
            <a:spLocks noGrp="1"/>
          </p:cNvSpPr>
          <p:nvPr>
            <p:ph type="title" hasCustomPrompt="1"/>
          </p:nvPr>
        </p:nvSpPr>
        <p:spPr>
          <a:xfrm>
            <a:off x="720000" y="627384"/>
            <a:ext cx="10752000" cy="366254"/>
          </a:xfrm>
          <a:prstGeom prst="rect">
            <a:avLst/>
          </a:prstGeom>
        </p:spPr>
        <p:txBody>
          <a:bodyPr vert="horz" wrap="square" lIns="0" tIns="0" rIns="0" bIns="0" rtlCol="0" anchor="t">
            <a:spAutoFit/>
          </a:bodyPr>
          <a:lstStyle>
            <a:lvl1pPr algn="l">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grpSp>
        <p:nvGrpSpPr>
          <p:cNvPr id="5" name="Group 7">
            <a:extLst>
              <a:ext uri="{FF2B5EF4-FFF2-40B4-BE49-F238E27FC236}">
                <a16:creationId xmlns:a16="http://schemas.microsoft.com/office/drawing/2014/main" id="{B148B197-FFB6-8B2D-0F44-76DC15DA9A5A}"/>
              </a:ext>
            </a:extLst>
          </p:cNvPr>
          <p:cNvGrpSpPr/>
          <p:nvPr userDrawn="1"/>
        </p:nvGrpSpPr>
        <p:grpSpPr>
          <a:xfrm>
            <a:off x="338619" y="6291263"/>
            <a:ext cx="874631" cy="326795"/>
            <a:chOff x="862737" y="6291263"/>
            <a:chExt cx="874631" cy="326795"/>
          </a:xfrm>
        </p:grpSpPr>
        <p:sp>
          <p:nvSpPr>
            <p:cNvPr id="11" name="Freeform 47">
              <a:extLst>
                <a:ext uri="{FF2B5EF4-FFF2-40B4-BE49-F238E27FC236}">
                  <a16:creationId xmlns:a16="http://schemas.microsoft.com/office/drawing/2014/main" id="{F178CBF9-D7FB-0D5D-7805-46F6CD9E4C9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2" name="Freeform 48">
              <a:extLst>
                <a:ext uri="{FF2B5EF4-FFF2-40B4-BE49-F238E27FC236}">
                  <a16:creationId xmlns:a16="http://schemas.microsoft.com/office/drawing/2014/main" id="{782FD0A1-A11D-E326-4BD2-3DF7AD1760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13" name="Freeform 49">
              <a:extLst>
                <a:ext uri="{FF2B5EF4-FFF2-40B4-BE49-F238E27FC236}">
                  <a16:creationId xmlns:a16="http://schemas.microsoft.com/office/drawing/2014/main" id="{21454ED2-C924-7B56-5892-6849581C5F61}"/>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9" name="Freeform 50">
              <a:extLst>
                <a:ext uri="{FF2B5EF4-FFF2-40B4-BE49-F238E27FC236}">
                  <a16:creationId xmlns:a16="http://schemas.microsoft.com/office/drawing/2014/main" id="{222BD233-376E-8691-BBFD-F607DAC093CA}"/>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0" name="Freeform 51">
              <a:extLst>
                <a:ext uri="{FF2B5EF4-FFF2-40B4-BE49-F238E27FC236}">
                  <a16:creationId xmlns:a16="http://schemas.microsoft.com/office/drawing/2014/main" id="{35EBCCE7-91F2-FA2E-59E6-6FE0F30E86C8}"/>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sp>
        <p:nvSpPr>
          <p:cNvPr id="36" name="Freeform: Shape 4">
            <a:extLst>
              <a:ext uri="{FF2B5EF4-FFF2-40B4-BE49-F238E27FC236}">
                <a16:creationId xmlns:a16="http://schemas.microsoft.com/office/drawing/2014/main" id="{40AC25AF-EA2E-5822-C8A4-24ABEF12A446}"/>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37" name="Freeform: Shape 5">
            <a:extLst>
              <a:ext uri="{FF2B5EF4-FFF2-40B4-BE49-F238E27FC236}">
                <a16:creationId xmlns:a16="http://schemas.microsoft.com/office/drawing/2014/main" id="{94AF3BF9-0005-D6F6-E11E-5B0F2BB9EEB4}"/>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38" name="TextBox 14">
            <a:extLst>
              <a:ext uri="{FF2B5EF4-FFF2-40B4-BE49-F238E27FC236}">
                <a16:creationId xmlns:a16="http://schemas.microsoft.com/office/drawing/2014/main" id="{F9D264D7-A6CF-01AE-2862-B383319262DD}"/>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sp>
        <p:nvSpPr>
          <p:cNvPr id="4" name="Picture Placeholder 11">
            <a:extLst>
              <a:ext uri="{FF2B5EF4-FFF2-40B4-BE49-F238E27FC236}">
                <a16:creationId xmlns:a16="http://schemas.microsoft.com/office/drawing/2014/main" id="{FB2346D7-F257-94DC-3C90-7A1913CD4DA0}"/>
              </a:ext>
            </a:extLst>
          </p:cNvPr>
          <p:cNvSpPr>
            <a:spLocks noGrp="1"/>
          </p:cNvSpPr>
          <p:nvPr>
            <p:ph type="pic" sz="quarter" idx="17" hasCustomPrompt="1"/>
          </p:nvPr>
        </p:nvSpPr>
        <p:spPr>
          <a:xfrm>
            <a:off x="551384" y="2854276"/>
            <a:ext cx="2099190" cy="1646696"/>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 </a:t>
            </a:r>
          </a:p>
        </p:txBody>
      </p:sp>
      <p:sp>
        <p:nvSpPr>
          <p:cNvPr id="7" name="Espace réservé du texte 22">
            <a:extLst>
              <a:ext uri="{FF2B5EF4-FFF2-40B4-BE49-F238E27FC236}">
                <a16:creationId xmlns:a16="http://schemas.microsoft.com/office/drawing/2014/main" id="{1D91DC7F-33C9-ED94-FD23-EE0D25A857B1}"/>
              </a:ext>
            </a:extLst>
          </p:cNvPr>
          <p:cNvSpPr>
            <a:spLocks noGrp="1"/>
          </p:cNvSpPr>
          <p:nvPr>
            <p:ph type="body" sz="quarter" idx="15" hasCustomPrompt="1"/>
          </p:nvPr>
        </p:nvSpPr>
        <p:spPr>
          <a:xfrm>
            <a:off x="551386" y="1118681"/>
            <a:ext cx="2099187" cy="1643135"/>
          </a:xfrm>
          <a:prstGeom prst="rect">
            <a:avLst/>
          </a:prstGeom>
        </p:spPr>
        <p:txBody>
          <a:bodyPr lIns="144000" tIns="0" rIns="144000" bIns="0" anchor="b">
            <a:normAutofit/>
          </a:bodyPr>
          <a:lstStyle>
            <a:lvl1pPr algn="l">
              <a:spcAft>
                <a:spcPts val="600"/>
              </a:spcAft>
              <a:defRPr sz="1400">
                <a:solidFill>
                  <a:schemeClr val="accent1"/>
                </a:solidFill>
              </a:defRPr>
            </a:lvl1pPr>
            <a:lvl2pPr algn="l">
              <a:lnSpc>
                <a:spcPct val="90000"/>
              </a:lnSpc>
              <a:spcBef>
                <a:spcPts val="0"/>
              </a:spcBef>
              <a:defRPr sz="1200" cap="none" baseline="0">
                <a:solidFill>
                  <a:schemeClr val="accent3"/>
                </a:solidFill>
                <a:latin typeface="Segoe UI Black" panose="020B0A02040204020203" pitchFamily="34" charset="0"/>
                <a:ea typeface="Segoe UI Black" panose="020B0A02040204020203" pitchFamily="34" charset="0"/>
              </a:defRPr>
            </a:lvl2pPr>
          </a:lstStyle>
          <a:p>
            <a:pPr lvl="0"/>
            <a:r>
              <a:rPr lang="fr-FR" dirty="0" err="1"/>
              <a:t>Text</a:t>
            </a:r>
            <a:endParaRPr lang="fr-FR" dirty="0"/>
          </a:p>
          <a:p>
            <a:pPr lvl="0"/>
            <a:endParaRPr lang="fr-FR" dirty="0"/>
          </a:p>
          <a:p>
            <a:pPr lvl="1"/>
            <a:r>
              <a:rPr lang="fr-FR" dirty="0"/>
              <a:t>Second </a:t>
            </a:r>
            <a:r>
              <a:rPr lang="fr-FR" dirty="0" err="1"/>
              <a:t>level</a:t>
            </a:r>
            <a:r>
              <a:rPr lang="fr-FR" dirty="0"/>
              <a:t> </a:t>
            </a:r>
          </a:p>
        </p:txBody>
      </p:sp>
      <p:sp>
        <p:nvSpPr>
          <p:cNvPr id="9" name="Espace réservé du texte 22">
            <a:extLst>
              <a:ext uri="{FF2B5EF4-FFF2-40B4-BE49-F238E27FC236}">
                <a16:creationId xmlns:a16="http://schemas.microsoft.com/office/drawing/2014/main" id="{C1DB50AA-4325-40B4-E41B-FCCDD3DA7FC2}"/>
              </a:ext>
            </a:extLst>
          </p:cNvPr>
          <p:cNvSpPr>
            <a:spLocks noGrp="1"/>
          </p:cNvSpPr>
          <p:nvPr>
            <p:ph type="body" sz="quarter" idx="16" hasCustomPrompt="1"/>
          </p:nvPr>
        </p:nvSpPr>
        <p:spPr>
          <a:xfrm>
            <a:off x="551386" y="4593432"/>
            <a:ext cx="2099187" cy="1643135"/>
          </a:xfrm>
          <a:prstGeom prst="rect">
            <a:avLst/>
          </a:prstGeom>
        </p:spPr>
        <p:txBody>
          <a:bodyPr lIns="144000" tIns="0" rIns="144000" bIns="0" anchor="t">
            <a:normAutofit/>
          </a:bodyPr>
          <a:lstStyle>
            <a:lvl1pPr algn="l">
              <a:spcBef>
                <a:spcPts val="200"/>
              </a:spcBef>
              <a:spcAft>
                <a:spcPts val="0"/>
              </a:spcAft>
              <a:defRPr sz="1200">
                <a:solidFill>
                  <a:schemeClr val="accent3"/>
                </a:solidFill>
                <a:latin typeface="+mj-lt"/>
              </a:defRPr>
            </a:lvl1pPr>
            <a:lvl2pPr>
              <a:lnSpc>
                <a:spcPct val="90000"/>
              </a:lnSpc>
              <a:defRPr sz="1100" cap="all" baseline="0"/>
            </a:lvl2pPr>
          </a:lstStyle>
          <a:p>
            <a:pPr lvl="0"/>
            <a:r>
              <a:rPr lang="fr-FR" dirty="0" err="1"/>
              <a:t>Text</a:t>
            </a:r>
            <a:endParaRPr lang="fr-FR" dirty="0"/>
          </a:p>
        </p:txBody>
      </p:sp>
      <p:pic>
        <p:nvPicPr>
          <p:cNvPr id="40" name="Image 39" descr="Une image contenant capture d’écran, Graphique&#10;&#10;Description générée automatiquement">
            <a:extLst>
              <a:ext uri="{FF2B5EF4-FFF2-40B4-BE49-F238E27FC236}">
                <a16:creationId xmlns:a16="http://schemas.microsoft.com/office/drawing/2014/main" id="{BBA93E83-5389-C6D6-AAA0-BCFF2824E9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55" name="Picture Placeholder 11">
            <a:extLst>
              <a:ext uri="{FF2B5EF4-FFF2-40B4-BE49-F238E27FC236}">
                <a16:creationId xmlns:a16="http://schemas.microsoft.com/office/drawing/2014/main" id="{56A5BF3D-7CB7-5D12-AE83-7F4E8315A228}"/>
              </a:ext>
            </a:extLst>
          </p:cNvPr>
          <p:cNvSpPr>
            <a:spLocks noGrp="1"/>
          </p:cNvSpPr>
          <p:nvPr>
            <p:ph type="pic" sz="quarter" idx="18" hasCustomPrompt="1"/>
          </p:nvPr>
        </p:nvSpPr>
        <p:spPr>
          <a:xfrm>
            <a:off x="2752475" y="2843495"/>
            <a:ext cx="2117975" cy="1646696"/>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 </a:t>
            </a:r>
          </a:p>
        </p:txBody>
      </p:sp>
      <p:sp>
        <p:nvSpPr>
          <p:cNvPr id="56" name="Espace réservé du texte 22">
            <a:extLst>
              <a:ext uri="{FF2B5EF4-FFF2-40B4-BE49-F238E27FC236}">
                <a16:creationId xmlns:a16="http://schemas.microsoft.com/office/drawing/2014/main" id="{8FB07CE7-79F3-33D8-98A0-80CE42827630}"/>
              </a:ext>
            </a:extLst>
          </p:cNvPr>
          <p:cNvSpPr>
            <a:spLocks noGrp="1"/>
          </p:cNvSpPr>
          <p:nvPr>
            <p:ph type="body" sz="quarter" idx="19" hasCustomPrompt="1"/>
          </p:nvPr>
        </p:nvSpPr>
        <p:spPr>
          <a:xfrm>
            <a:off x="2752478" y="1107900"/>
            <a:ext cx="2122108" cy="1643135"/>
          </a:xfrm>
          <a:prstGeom prst="rect">
            <a:avLst/>
          </a:prstGeom>
        </p:spPr>
        <p:txBody>
          <a:bodyPr lIns="144000" tIns="0" rIns="144000" bIns="0" anchor="b">
            <a:normAutofit/>
          </a:bodyPr>
          <a:lstStyle>
            <a:lvl1pPr algn="l">
              <a:spcAft>
                <a:spcPts val="600"/>
              </a:spcAft>
              <a:defRPr sz="1400">
                <a:solidFill>
                  <a:schemeClr val="accent1"/>
                </a:solidFill>
              </a:defRPr>
            </a:lvl1pPr>
            <a:lvl2pPr algn="l">
              <a:lnSpc>
                <a:spcPct val="90000"/>
              </a:lnSpc>
              <a:spcBef>
                <a:spcPts val="0"/>
              </a:spcBef>
              <a:defRPr sz="1200" cap="none" baseline="0">
                <a:solidFill>
                  <a:schemeClr val="accent3"/>
                </a:solidFill>
                <a:latin typeface="Segoe UI Black" panose="020B0A02040204020203" pitchFamily="34" charset="0"/>
                <a:ea typeface="Segoe UI Black" panose="020B0A02040204020203" pitchFamily="34" charset="0"/>
              </a:defRPr>
            </a:lvl2pPr>
          </a:lstStyle>
          <a:p>
            <a:pPr lvl="0"/>
            <a:r>
              <a:rPr lang="fr-FR" dirty="0" err="1"/>
              <a:t>Text</a:t>
            </a:r>
            <a:endParaRPr lang="fr-FR" dirty="0"/>
          </a:p>
          <a:p>
            <a:pPr lvl="0"/>
            <a:endParaRPr lang="fr-FR" dirty="0"/>
          </a:p>
          <a:p>
            <a:pPr lvl="1"/>
            <a:r>
              <a:rPr lang="fr-FR" dirty="0"/>
              <a:t>Second </a:t>
            </a:r>
            <a:r>
              <a:rPr lang="fr-FR" dirty="0" err="1"/>
              <a:t>level</a:t>
            </a:r>
            <a:r>
              <a:rPr lang="fr-FR" dirty="0"/>
              <a:t> </a:t>
            </a:r>
          </a:p>
        </p:txBody>
      </p:sp>
      <p:sp>
        <p:nvSpPr>
          <p:cNvPr id="57" name="Espace réservé du texte 22">
            <a:extLst>
              <a:ext uri="{FF2B5EF4-FFF2-40B4-BE49-F238E27FC236}">
                <a16:creationId xmlns:a16="http://schemas.microsoft.com/office/drawing/2014/main" id="{AE632CD1-70F6-D0F2-9D80-1F94BA60ED96}"/>
              </a:ext>
            </a:extLst>
          </p:cNvPr>
          <p:cNvSpPr>
            <a:spLocks noGrp="1"/>
          </p:cNvSpPr>
          <p:nvPr>
            <p:ph type="body" sz="quarter" idx="20" hasCustomPrompt="1"/>
          </p:nvPr>
        </p:nvSpPr>
        <p:spPr>
          <a:xfrm>
            <a:off x="2752478" y="4582651"/>
            <a:ext cx="2117971" cy="1643135"/>
          </a:xfrm>
          <a:prstGeom prst="rect">
            <a:avLst/>
          </a:prstGeom>
        </p:spPr>
        <p:txBody>
          <a:bodyPr lIns="144000" tIns="0" rIns="144000" bIns="0" anchor="t">
            <a:normAutofit/>
          </a:bodyPr>
          <a:lstStyle>
            <a:lvl1pPr algn="l">
              <a:spcBef>
                <a:spcPts val="200"/>
              </a:spcBef>
              <a:spcAft>
                <a:spcPts val="0"/>
              </a:spcAft>
              <a:defRPr sz="1200">
                <a:solidFill>
                  <a:schemeClr val="accent3"/>
                </a:solidFill>
                <a:latin typeface="+mj-lt"/>
              </a:defRPr>
            </a:lvl1pPr>
            <a:lvl2pPr>
              <a:lnSpc>
                <a:spcPct val="90000"/>
              </a:lnSpc>
              <a:defRPr sz="1100" cap="all" baseline="0"/>
            </a:lvl2pPr>
          </a:lstStyle>
          <a:p>
            <a:pPr lvl="0"/>
            <a:r>
              <a:rPr lang="fr-FR" dirty="0" err="1"/>
              <a:t>Text</a:t>
            </a:r>
            <a:endParaRPr lang="fr-FR" dirty="0"/>
          </a:p>
        </p:txBody>
      </p:sp>
      <p:sp>
        <p:nvSpPr>
          <p:cNvPr id="58" name="Picture Placeholder 11">
            <a:extLst>
              <a:ext uri="{FF2B5EF4-FFF2-40B4-BE49-F238E27FC236}">
                <a16:creationId xmlns:a16="http://schemas.microsoft.com/office/drawing/2014/main" id="{F97D8FE4-3A3B-974F-78CA-7D38F2C3B0A7}"/>
              </a:ext>
            </a:extLst>
          </p:cNvPr>
          <p:cNvSpPr>
            <a:spLocks noGrp="1"/>
          </p:cNvSpPr>
          <p:nvPr>
            <p:ph type="pic" sz="quarter" idx="21" hasCustomPrompt="1"/>
          </p:nvPr>
        </p:nvSpPr>
        <p:spPr>
          <a:xfrm>
            <a:off x="4953566" y="2840244"/>
            <a:ext cx="2099190" cy="1646696"/>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 </a:t>
            </a:r>
          </a:p>
        </p:txBody>
      </p:sp>
      <p:sp>
        <p:nvSpPr>
          <p:cNvPr id="59" name="Espace réservé du texte 22">
            <a:extLst>
              <a:ext uri="{FF2B5EF4-FFF2-40B4-BE49-F238E27FC236}">
                <a16:creationId xmlns:a16="http://schemas.microsoft.com/office/drawing/2014/main" id="{0D4A6E93-8F85-233A-F3C3-3A40BDB3A78A}"/>
              </a:ext>
            </a:extLst>
          </p:cNvPr>
          <p:cNvSpPr>
            <a:spLocks noGrp="1"/>
          </p:cNvSpPr>
          <p:nvPr>
            <p:ph type="body" sz="quarter" idx="22" hasCustomPrompt="1"/>
          </p:nvPr>
        </p:nvSpPr>
        <p:spPr>
          <a:xfrm>
            <a:off x="4953568" y="1104649"/>
            <a:ext cx="2099187" cy="1643135"/>
          </a:xfrm>
          <a:prstGeom prst="rect">
            <a:avLst/>
          </a:prstGeom>
        </p:spPr>
        <p:txBody>
          <a:bodyPr lIns="144000" tIns="0" rIns="144000" bIns="0" anchor="b">
            <a:normAutofit/>
          </a:bodyPr>
          <a:lstStyle>
            <a:lvl1pPr algn="l">
              <a:spcAft>
                <a:spcPts val="600"/>
              </a:spcAft>
              <a:defRPr sz="1400">
                <a:solidFill>
                  <a:schemeClr val="accent1"/>
                </a:solidFill>
              </a:defRPr>
            </a:lvl1pPr>
            <a:lvl2pPr algn="l">
              <a:lnSpc>
                <a:spcPct val="90000"/>
              </a:lnSpc>
              <a:spcBef>
                <a:spcPts val="0"/>
              </a:spcBef>
              <a:defRPr sz="1200" cap="none" baseline="0">
                <a:solidFill>
                  <a:schemeClr val="accent3"/>
                </a:solidFill>
                <a:latin typeface="Segoe UI Black" panose="020B0A02040204020203" pitchFamily="34" charset="0"/>
                <a:ea typeface="Segoe UI Black" panose="020B0A02040204020203" pitchFamily="34" charset="0"/>
              </a:defRPr>
            </a:lvl2pPr>
          </a:lstStyle>
          <a:p>
            <a:pPr lvl="0"/>
            <a:r>
              <a:rPr lang="fr-FR" dirty="0" err="1"/>
              <a:t>Text</a:t>
            </a:r>
            <a:endParaRPr lang="fr-FR" dirty="0"/>
          </a:p>
          <a:p>
            <a:pPr lvl="0"/>
            <a:endParaRPr lang="fr-FR" dirty="0"/>
          </a:p>
          <a:p>
            <a:pPr lvl="1"/>
            <a:r>
              <a:rPr lang="fr-FR" dirty="0"/>
              <a:t>Second </a:t>
            </a:r>
            <a:r>
              <a:rPr lang="fr-FR" dirty="0" err="1"/>
              <a:t>level</a:t>
            </a:r>
            <a:r>
              <a:rPr lang="fr-FR" dirty="0"/>
              <a:t> </a:t>
            </a:r>
          </a:p>
        </p:txBody>
      </p:sp>
      <p:sp>
        <p:nvSpPr>
          <p:cNvPr id="60" name="Espace réservé du texte 22">
            <a:extLst>
              <a:ext uri="{FF2B5EF4-FFF2-40B4-BE49-F238E27FC236}">
                <a16:creationId xmlns:a16="http://schemas.microsoft.com/office/drawing/2014/main" id="{F57EE2A6-D7B4-3BCE-F718-3A623B07209A}"/>
              </a:ext>
            </a:extLst>
          </p:cNvPr>
          <p:cNvSpPr>
            <a:spLocks noGrp="1"/>
          </p:cNvSpPr>
          <p:nvPr>
            <p:ph type="body" sz="quarter" idx="23" hasCustomPrompt="1"/>
          </p:nvPr>
        </p:nvSpPr>
        <p:spPr>
          <a:xfrm>
            <a:off x="4953568" y="4579400"/>
            <a:ext cx="2099187" cy="1643135"/>
          </a:xfrm>
          <a:prstGeom prst="rect">
            <a:avLst/>
          </a:prstGeom>
        </p:spPr>
        <p:txBody>
          <a:bodyPr lIns="144000" tIns="0" rIns="144000" bIns="0" anchor="t">
            <a:normAutofit/>
          </a:bodyPr>
          <a:lstStyle>
            <a:lvl1pPr algn="l">
              <a:spcBef>
                <a:spcPts val="200"/>
              </a:spcBef>
              <a:spcAft>
                <a:spcPts val="0"/>
              </a:spcAft>
              <a:defRPr sz="1200">
                <a:solidFill>
                  <a:schemeClr val="accent3"/>
                </a:solidFill>
                <a:latin typeface="+mj-lt"/>
              </a:defRPr>
            </a:lvl1pPr>
            <a:lvl2pPr>
              <a:lnSpc>
                <a:spcPct val="90000"/>
              </a:lnSpc>
              <a:defRPr sz="1100" cap="all" baseline="0"/>
            </a:lvl2pPr>
          </a:lstStyle>
          <a:p>
            <a:pPr lvl="0"/>
            <a:r>
              <a:rPr lang="fr-FR" dirty="0" err="1"/>
              <a:t>Text</a:t>
            </a:r>
            <a:endParaRPr lang="fr-FR" dirty="0"/>
          </a:p>
        </p:txBody>
      </p:sp>
      <p:sp>
        <p:nvSpPr>
          <p:cNvPr id="73" name="Picture Placeholder 11">
            <a:extLst>
              <a:ext uri="{FF2B5EF4-FFF2-40B4-BE49-F238E27FC236}">
                <a16:creationId xmlns:a16="http://schemas.microsoft.com/office/drawing/2014/main" id="{600F3FE5-C953-3924-6268-1C0AA3E1034F}"/>
              </a:ext>
            </a:extLst>
          </p:cNvPr>
          <p:cNvSpPr>
            <a:spLocks noGrp="1"/>
          </p:cNvSpPr>
          <p:nvPr>
            <p:ph type="pic" sz="quarter" idx="27" hasCustomPrompt="1"/>
          </p:nvPr>
        </p:nvSpPr>
        <p:spPr>
          <a:xfrm>
            <a:off x="9371592" y="2850136"/>
            <a:ext cx="2099190" cy="1646696"/>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 </a:t>
            </a:r>
          </a:p>
        </p:txBody>
      </p:sp>
      <p:sp>
        <p:nvSpPr>
          <p:cNvPr id="74" name="Espace réservé du texte 22">
            <a:extLst>
              <a:ext uri="{FF2B5EF4-FFF2-40B4-BE49-F238E27FC236}">
                <a16:creationId xmlns:a16="http://schemas.microsoft.com/office/drawing/2014/main" id="{EFF9E6C8-D5A7-60A4-667C-89491A064CDE}"/>
              </a:ext>
            </a:extLst>
          </p:cNvPr>
          <p:cNvSpPr>
            <a:spLocks noGrp="1"/>
          </p:cNvSpPr>
          <p:nvPr>
            <p:ph type="body" sz="quarter" idx="28" hasCustomPrompt="1"/>
          </p:nvPr>
        </p:nvSpPr>
        <p:spPr>
          <a:xfrm>
            <a:off x="9371594" y="1114541"/>
            <a:ext cx="2099187" cy="1643135"/>
          </a:xfrm>
          <a:prstGeom prst="rect">
            <a:avLst/>
          </a:prstGeom>
        </p:spPr>
        <p:txBody>
          <a:bodyPr lIns="144000" tIns="0" rIns="144000" bIns="0" anchor="b">
            <a:normAutofit/>
          </a:bodyPr>
          <a:lstStyle>
            <a:lvl1pPr algn="l">
              <a:spcAft>
                <a:spcPts val="600"/>
              </a:spcAft>
              <a:defRPr sz="1400">
                <a:solidFill>
                  <a:schemeClr val="accent1"/>
                </a:solidFill>
              </a:defRPr>
            </a:lvl1pPr>
            <a:lvl2pPr algn="l">
              <a:lnSpc>
                <a:spcPct val="90000"/>
              </a:lnSpc>
              <a:spcBef>
                <a:spcPts val="0"/>
              </a:spcBef>
              <a:defRPr sz="1200" cap="none" baseline="0">
                <a:solidFill>
                  <a:schemeClr val="accent3"/>
                </a:solidFill>
                <a:latin typeface="Segoe UI Black" panose="020B0A02040204020203" pitchFamily="34" charset="0"/>
                <a:ea typeface="Segoe UI Black" panose="020B0A02040204020203" pitchFamily="34" charset="0"/>
              </a:defRPr>
            </a:lvl2pPr>
          </a:lstStyle>
          <a:p>
            <a:pPr lvl="0"/>
            <a:r>
              <a:rPr lang="fr-FR" dirty="0" err="1"/>
              <a:t>Text</a:t>
            </a:r>
            <a:endParaRPr lang="fr-FR" dirty="0"/>
          </a:p>
          <a:p>
            <a:pPr lvl="0"/>
            <a:endParaRPr lang="fr-FR" dirty="0"/>
          </a:p>
          <a:p>
            <a:pPr lvl="1"/>
            <a:r>
              <a:rPr lang="fr-FR" dirty="0"/>
              <a:t>Second </a:t>
            </a:r>
            <a:r>
              <a:rPr lang="fr-FR" dirty="0" err="1"/>
              <a:t>level</a:t>
            </a:r>
            <a:r>
              <a:rPr lang="fr-FR" dirty="0"/>
              <a:t> </a:t>
            </a:r>
          </a:p>
        </p:txBody>
      </p:sp>
      <p:sp>
        <p:nvSpPr>
          <p:cNvPr id="75" name="Espace réservé du texte 22">
            <a:extLst>
              <a:ext uri="{FF2B5EF4-FFF2-40B4-BE49-F238E27FC236}">
                <a16:creationId xmlns:a16="http://schemas.microsoft.com/office/drawing/2014/main" id="{A7F857C6-D74D-F1D0-628E-02BEDA92E5AD}"/>
              </a:ext>
            </a:extLst>
          </p:cNvPr>
          <p:cNvSpPr>
            <a:spLocks noGrp="1"/>
          </p:cNvSpPr>
          <p:nvPr>
            <p:ph type="body" sz="quarter" idx="29" hasCustomPrompt="1"/>
          </p:nvPr>
        </p:nvSpPr>
        <p:spPr>
          <a:xfrm>
            <a:off x="9371594" y="4589292"/>
            <a:ext cx="2099187" cy="1643135"/>
          </a:xfrm>
          <a:prstGeom prst="rect">
            <a:avLst/>
          </a:prstGeom>
        </p:spPr>
        <p:txBody>
          <a:bodyPr lIns="144000" tIns="0" rIns="144000" bIns="0" anchor="t">
            <a:normAutofit/>
          </a:bodyPr>
          <a:lstStyle>
            <a:lvl1pPr algn="l">
              <a:spcBef>
                <a:spcPts val="200"/>
              </a:spcBef>
              <a:spcAft>
                <a:spcPts val="0"/>
              </a:spcAft>
              <a:defRPr sz="1200">
                <a:solidFill>
                  <a:schemeClr val="accent3"/>
                </a:solidFill>
                <a:latin typeface="+mj-lt"/>
              </a:defRPr>
            </a:lvl1pPr>
            <a:lvl2pPr>
              <a:lnSpc>
                <a:spcPct val="90000"/>
              </a:lnSpc>
              <a:defRPr sz="1100" cap="all" baseline="0"/>
            </a:lvl2pPr>
          </a:lstStyle>
          <a:p>
            <a:pPr lvl="0"/>
            <a:r>
              <a:rPr lang="fr-FR" dirty="0" err="1"/>
              <a:t>Text</a:t>
            </a:r>
            <a:endParaRPr lang="fr-FR" dirty="0"/>
          </a:p>
        </p:txBody>
      </p:sp>
      <p:grpSp>
        <p:nvGrpSpPr>
          <p:cNvPr id="83" name="Group 82">
            <a:extLst>
              <a:ext uri="{FF2B5EF4-FFF2-40B4-BE49-F238E27FC236}">
                <a16:creationId xmlns:a16="http://schemas.microsoft.com/office/drawing/2014/main" id="{A96B0FDA-41D1-2285-BC9D-7B3B51697578}"/>
              </a:ext>
            </a:extLst>
          </p:cNvPr>
          <p:cNvGrpSpPr/>
          <p:nvPr userDrawn="1"/>
        </p:nvGrpSpPr>
        <p:grpSpPr>
          <a:xfrm>
            <a:off x="2741790" y="1052736"/>
            <a:ext cx="2132796" cy="5856123"/>
            <a:chOff x="4413964" y="1569720"/>
            <a:chExt cx="1913069" cy="5288280"/>
          </a:xfrm>
        </p:grpSpPr>
        <p:cxnSp>
          <p:nvCxnSpPr>
            <p:cNvPr id="84" name="Connecteur droit 6">
              <a:extLst>
                <a:ext uri="{FF2B5EF4-FFF2-40B4-BE49-F238E27FC236}">
                  <a16:creationId xmlns:a16="http://schemas.microsoft.com/office/drawing/2014/main" id="{2D90097D-C925-2AB2-4692-FB58C7A04E8B}"/>
                </a:ext>
              </a:extLst>
            </p:cNvPr>
            <p:cNvCxnSpPr>
              <a:cxnSpLocks/>
            </p:cNvCxnSpPr>
            <p:nvPr/>
          </p:nvCxnSpPr>
          <p:spPr>
            <a:xfrm>
              <a:off x="4413964" y="1569720"/>
              <a:ext cx="0" cy="5288280"/>
            </a:xfrm>
            <a:prstGeom prst="line">
              <a:avLst/>
            </a:prstGeom>
            <a:ln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85" name="Connecteur droit 6">
              <a:extLst>
                <a:ext uri="{FF2B5EF4-FFF2-40B4-BE49-F238E27FC236}">
                  <a16:creationId xmlns:a16="http://schemas.microsoft.com/office/drawing/2014/main" id="{CC55B972-4239-D8F2-7FCD-4E6355A6C7A4}"/>
                </a:ext>
              </a:extLst>
            </p:cNvPr>
            <p:cNvCxnSpPr>
              <a:cxnSpLocks/>
            </p:cNvCxnSpPr>
            <p:nvPr/>
          </p:nvCxnSpPr>
          <p:spPr>
            <a:xfrm>
              <a:off x="6327033" y="1569720"/>
              <a:ext cx="0" cy="5288280"/>
            </a:xfrm>
            <a:prstGeom prst="line">
              <a:avLst/>
            </a:prstGeom>
            <a:ln cap="rnd">
              <a:solidFill>
                <a:schemeClr val="accent6"/>
              </a:solidFill>
              <a:round/>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290E770C-3FE5-3A52-DA36-84334413C0F2}"/>
              </a:ext>
            </a:extLst>
          </p:cNvPr>
          <p:cNvSpPr/>
          <p:nvPr userDrawn="1"/>
        </p:nvSpPr>
        <p:spPr>
          <a:xfrm>
            <a:off x="7144981" y="1052736"/>
            <a:ext cx="2132796" cy="5801701"/>
          </a:xfrm>
          <a:prstGeom prst="rect">
            <a:avLst/>
          </a:prstGeom>
          <a:solidFill>
            <a:schemeClr val="accent4">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err="1"/>
          </a:p>
        </p:txBody>
      </p:sp>
      <p:sp>
        <p:nvSpPr>
          <p:cNvPr id="91" name="Picture Placeholder 11">
            <a:extLst>
              <a:ext uri="{FF2B5EF4-FFF2-40B4-BE49-F238E27FC236}">
                <a16:creationId xmlns:a16="http://schemas.microsoft.com/office/drawing/2014/main" id="{1748DFFE-2622-3D96-6B04-18A9FA8AA077}"/>
              </a:ext>
            </a:extLst>
          </p:cNvPr>
          <p:cNvSpPr>
            <a:spLocks noGrp="1"/>
          </p:cNvSpPr>
          <p:nvPr>
            <p:ph type="pic" sz="quarter" idx="30" hasCustomPrompt="1"/>
          </p:nvPr>
        </p:nvSpPr>
        <p:spPr>
          <a:xfrm>
            <a:off x="7155666" y="2850136"/>
            <a:ext cx="2117975" cy="1646696"/>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 </a:t>
            </a:r>
          </a:p>
        </p:txBody>
      </p:sp>
      <p:sp>
        <p:nvSpPr>
          <p:cNvPr id="92" name="Espace réservé du texte 22">
            <a:extLst>
              <a:ext uri="{FF2B5EF4-FFF2-40B4-BE49-F238E27FC236}">
                <a16:creationId xmlns:a16="http://schemas.microsoft.com/office/drawing/2014/main" id="{1EB283B8-3B3B-FD1B-CA0F-AB784F4E1AD6}"/>
              </a:ext>
            </a:extLst>
          </p:cNvPr>
          <p:cNvSpPr>
            <a:spLocks noGrp="1"/>
          </p:cNvSpPr>
          <p:nvPr>
            <p:ph type="body" sz="quarter" idx="31" hasCustomPrompt="1"/>
          </p:nvPr>
        </p:nvSpPr>
        <p:spPr>
          <a:xfrm>
            <a:off x="7155669" y="1114541"/>
            <a:ext cx="2122108" cy="1643135"/>
          </a:xfrm>
          <a:prstGeom prst="rect">
            <a:avLst/>
          </a:prstGeom>
        </p:spPr>
        <p:txBody>
          <a:bodyPr lIns="144000" tIns="0" rIns="144000" bIns="0" anchor="b">
            <a:normAutofit/>
          </a:bodyPr>
          <a:lstStyle>
            <a:lvl1pPr algn="l">
              <a:spcAft>
                <a:spcPts val="600"/>
              </a:spcAft>
              <a:defRPr sz="1400">
                <a:solidFill>
                  <a:schemeClr val="accent1"/>
                </a:solidFill>
              </a:defRPr>
            </a:lvl1pPr>
            <a:lvl2pPr algn="l">
              <a:lnSpc>
                <a:spcPct val="90000"/>
              </a:lnSpc>
              <a:spcBef>
                <a:spcPts val="0"/>
              </a:spcBef>
              <a:defRPr sz="1200" cap="none" baseline="0">
                <a:solidFill>
                  <a:schemeClr val="accent3"/>
                </a:solidFill>
                <a:latin typeface="Segoe UI Black" panose="020B0A02040204020203" pitchFamily="34" charset="0"/>
                <a:ea typeface="Segoe UI Black" panose="020B0A02040204020203" pitchFamily="34" charset="0"/>
              </a:defRPr>
            </a:lvl2pPr>
          </a:lstStyle>
          <a:p>
            <a:pPr lvl="0"/>
            <a:r>
              <a:rPr lang="fr-FR" dirty="0" err="1"/>
              <a:t>Text</a:t>
            </a:r>
            <a:endParaRPr lang="fr-FR" dirty="0"/>
          </a:p>
          <a:p>
            <a:pPr lvl="0"/>
            <a:endParaRPr lang="fr-FR" dirty="0"/>
          </a:p>
          <a:p>
            <a:pPr lvl="1"/>
            <a:r>
              <a:rPr lang="fr-FR" dirty="0"/>
              <a:t>Second </a:t>
            </a:r>
            <a:r>
              <a:rPr lang="fr-FR" dirty="0" err="1"/>
              <a:t>level</a:t>
            </a:r>
            <a:r>
              <a:rPr lang="fr-FR" dirty="0"/>
              <a:t> </a:t>
            </a:r>
          </a:p>
        </p:txBody>
      </p:sp>
      <p:sp>
        <p:nvSpPr>
          <p:cNvPr id="93" name="Espace réservé du texte 22">
            <a:extLst>
              <a:ext uri="{FF2B5EF4-FFF2-40B4-BE49-F238E27FC236}">
                <a16:creationId xmlns:a16="http://schemas.microsoft.com/office/drawing/2014/main" id="{809D9A36-C071-B1EC-7A54-EADBE1D845AC}"/>
              </a:ext>
            </a:extLst>
          </p:cNvPr>
          <p:cNvSpPr>
            <a:spLocks noGrp="1"/>
          </p:cNvSpPr>
          <p:nvPr>
            <p:ph type="body" sz="quarter" idx="32" hasCustomPrompt="1"/>
          </p:nvPr>
        </p:nvSpPr>
        <p:spPr>
          <a:xfrm>
            <a:off x="7155669" y="4589292"/>
            <a:ext cx="2117971" cy="1643135"/>
          </a:xfrm>
          <a:prstGeom prst="rect">
            <a:avLst/>
          </a:prstGeom>
        </p:spPr>
        <p:txBody>
          <a:bodyPr lIns="144000" tIns="0" rIns="144000" bIns="0" anchor="t">
            <a:normAutofit/>
          </a:bodyPr>
          <a:lstStyle>
            <a:lvl1pPr algn="l">
              <a:spcBef>
                <a:spcPts val="200"/>
              </a:spcBef>
              <a:spcAft>
                <a:spcPts val="0"/>
              </a:spcAft>
              <a:defRPr sz="1200">
                <a:solidFill>
                  <a:schemeClr val="accent3"/>
                </a:solidFill>
                <a:latin typeface="+mj-lt"/>
              </a:defRPr>
            </a:lvl1pPr>
            <a:lvl2pPr>
              <a:lnSpc>
                <a:spcPct val="90000"/>
              </a:lnSpc>
              <a:defRPr sz="1100" cap="all" baseline="0"/>
            </a:lvl2pPr>
          </a:lstStyle>
          <a:p>
            <a:pPr lvl="0"/>
            <a:r>
              <a:rPr lang="fr-FR" dirty="0" err="1"/>
              <a:t>Text</a:t>
            </a:r>
            <a:endParaRPr lang="fr-FR" dirty="0"/>
          </a:p>
        </p:txBody>
      </p:sp>
      <p:grpSp>
        <p:nvGrpSpPr>
          <p:cNvPr id="94" name="Group 93">
            <a:extLst>
              <a:ext uri="{FF2B5EF4-FFF2-40B4-BE49-F238E27FC236}">
                <a16:creationId xmlns:a16="http://schemas.microsoft.com/office/drawing/2014/main" id="{7D4939A4-CAAE-8EE1-B487-A86EE05578F3}"/>
              </a:ext>
            </a:extLst>
          </p:cNvPr>
          <p:cNvGrpSpPr/>
          <p:nvPr userDrawn="1"/>
        </p:nvGrpSpPr>
        <p:grpSpPr>
          <a:xfrm>
            <a:off x="7144981" y="1052736"/>
            <a:ext cx="2132796" cy="5856123"/>
            <a:chOff x="4413964" y="1569720"/>
            <a:chExt cx="1913069" cy="5288280"/>
          </a:xfrm>
        </p:grpSpPr>
        <p:cxnSp>
          <p:nvCxnSpPr>
            <p:cNvPr id="95" name="Connecteur droit 6">
              <a:extLst>
                <a:ext uri="{FF2B5EF4-FFF2-40B4-BE49-F238E27FC236}">
                  <a16:creationId xmlns:a16="http://schemas.microsoft.com/office/drawing/2014/main" id="{63BB74FA-1A51-299C-6773-C8FE30AD53E5}"/>
                </a:ext>
              </a:extLst>
            </p:cNvPr>
            <p:cNvCxnSpPr>
              <a:cxnSpLocks/>
            </p:cNvCxnSpPr>
            <p:nvPr/>
          </p:nvCxnSpPr>
          <p:spPr>
            <a:xfrm>
              <a:off x="4413964" y="1569720"/>
              <a:ext cx="0" cy="5288280"/>
            </a:xfrm>
            <a:prstGeom prst="line">
              <a:avLst/>
            </a:prstGeom>
            <a:ln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96" name="Connecteur droit 6">
              <a:extLst>
                <a:ext uri="{FF2B5EF4-FFF2-40B4-BE49-F238E27FC236}">
                  <a16:creationId xmlns:a16="http://schemas.microsoft.com/office/drawing/2014/main" id="{3C3C75A5-4C1A-0958-E6B0-C50ED55A06BC}"/>
                </a:ext>
              </a:extLst>
            </p:cNvPr>
            <p:cNvCxnSpPr>
              <a:cxnSpLocks/>
            </p:cNvCxnSpPr>
            <p:nvPr/>
          </p:nvCxnSpPr>
          <p:spPr>
            <a:xfrm>
              <a:off x="6327033" y="1569720"/>
              <a:ext cx="0" cy="5288280"/>
            </a:xfrm>
            <a:prstGeom prst="line">
              <a:avLst/>
            </a:prstGeom>
            <a:ln cap="rnd">
              <a:solidFill>
                <a:schemeClr val="accent6"/>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23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 userDrawn="1">
          <p15:clr>
            <a:srgbClr val="FBAE40"/>
          </p15:clr>
        </p15:guide>
        <p15:guide id="2" pos="3840" userDrawn="1">
          <p15:clr>
            <a:srgbClr val="FBAE40"/>
          </p15:clr>
        </p15:guide>
        <p15:guide id="3" orient="horz" pos="8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4">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Espace réservé du titre 1">
            <a:extLst>
              <a:ext uri="{FF2B5EF4-FFF2-40B4-BE49-F238E27FC236}">
                <a16:creationId xmlns:a16="http://schemas.microsoft.com/office/drawing/2014/main" id="{B66E321E-E221-9BAE-D720-2D34CEF9A306}"/>
              </a:ext>
            </a:extLst>
          </p:cNvPr>
          <p:cNvSpPr>
            <a:spLocks noGrp="1"/>
          </p:cNvSpPr>
          <p:nvPr>
            <p:ph type="title" hasCustomPrompt="1"/>
          </p:nvPr>
        </p:nvSpPr>
        <p:spPr>
          <a:xfrm>
            <a:off x="720000" y="627384"/>
            <a:ext cx="10752000" cy="366254"/>
          </a:xfrm>
          <a:prstGeom prst="rect">
            <a:avLst/>
          </a:prstGeom>
        </p:spPr>
        <p:txBody>
          <a:bodyPr vert="horz" wrap="square" lIns="0" tIns="0" rIns="0" bIns="0" rtlCol="0" anchor="t">
            <a:spAutoFit/>
          </a:bodyPr>
          <a:lstStyle>
            <a:lvl1pPr algn="l">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grpSp>
        <p:nvGrpSpPr>
          <p:cNvPr id="5" name="Group 7">
            <a:extLst>
              <a:ext uri="{FF2B5EF4-FFF2-40B4-BE49-F238E27FC236}">
                <a16:creationId xmlns:a16="http://schemas.microsoft.com/office/drawing/2014/main" id="{B148B197-FFB6-8B2D-0F44-76DC15DA9A5A}"/>
              </a:ext>
            </a:extLst>
          </p:cNvPr>
          <p:cNvGrpSpPr/>
          <p:nvPr userDrawn="1"/>
        </p:nvGrpSpPr>
        <p:grpSpPr>
          <a:xfrm>
            <a:off x="338619" y="6395235"/>
            <a:ext cx="874631" cy="326795"/>
            <a:chOff x="862737" y="6291263"/>
            <a:chExt cx="874631" cy="326795"/>
          </a:xfrm>
        </p:grpSpPr>
        <p:sp>
          <p:nvSpPr>
            <p:cNvPr id="11" name="Freeform 47">
              <a:extLst>
                <a:ext uri="{FF2B5EF4-FFF2-40B4-BE49-F238E27FC236}">
                  <a16:creationId xmlns:a16="http://schemas.microsoft.com/office/drawing/2014/main" id="{F178CBF9-D7FB-0D5D-7805-46F6CD9E4C9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2" name="Freeform 48">
              <a:extLst>
                <a:ext uri="{FF2B5EF4-FFF2-40B4-BE49-F238E27FC236}">
                  <a16:creationId xmlns:a16="http://schemas.microsoft.com/office/drawing/2014/main" id="{782FD0A1-A11D-E326-4BD2-3DF7AD1760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13" name="Freeform 49">
              <a:extLst>
                <a:ext uri="{FF2B5EF4-FFF2-40B4-BE49-F238E27FC236}">
                  <a16:creationId xmlns:a16="http://schemas.microsoft.com/office/drawing/2014/main" id="{21454ED2-C924-7B56-5892-6849581C5F61}"/>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9" name="Freeform 50">
              <a:extLst>
                <a:ext uri="{FF2B5EF4-FFF2-40B4-BE49-F238E27FC236}">
                  <a16:creationId xmlns:a16="http://schemas.microsoft.com/office/drawing/2014/main" id="{222BD233-376E-8691-BBFD-F607DAC093CA}"/>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0" name="Freeform 51">
              <a:extLst>
                <a:ext uri="{FF2B5EF4-FFF2-40B4-BE49-F238E27FC236}">
                  <a16:creationId xmlns:a16="http://schemas.microsoft.com/office/drawing/2014/main" id="{35EBCCE7-91F2-FA2E-59E6-6FE0F30E86C8}"/>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pic>
        <p:nvPicPr>
          <p:cNvPr id="25" name="Image 24" descr="Une image contenant capture d’écran, Graphique&#10;&#10;Description générée automatiquement">
            <a:extLst>
              <a:ext uri="{FF2B5EF4-FFF2-40B4-BE49-F238E27FC236}">
                <a16:creationId xmlns:a16="http://schemas.microsoft.com/office/drawing/2014/main" id="{5C890E84-67D4-9B30-817A-3CBAFAA7D1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10" name="Rectangle 9">
            <a:extLst>
              <a:ext uri="{FF2B5EF4-FFF2-40B4-BE49-F238E27FC236}">
                <a16:creationId xmlns:a16="http://schemas.microsoft.com/office/drawing/2014/main" id="{0E8430E4-B86C-2045-98BB-6C9BE9D61BD2}"/>
              </a:ext>
            </a:extLst>
          </p:cNvPr>
          <p:cNvSpPr/>
          <p:nvPr userDrawn="1"/>
        </p:nvSpPr>
        <p:spPr>
          <a:xfrm>
            <a:off x="8805643" y="3270141"/>
            <a:ext cx="2626793" cy="3712084"/>
          </a:xfrm>
          <a:prstGeom prst="rect">
            <a:avLst/>
          </a:prstGeom>
          <a:solidFill>
            <a:schemeClr val="accent4">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err="1"/>
          </a:p>
        </p:txBody>
      </p:sp>
      <p:sp>
        <p:nvSpPr>
          <p:cNvPr id="31" name="Picture Placeholder 11">
            <a:extLst>
              <a:ext uri="{FF2B5EF4-FFF2-40B4-BE49-F238E27FC236}">
                <a16:creationId xmlns:a16="http://schemas.microsoft.com/office/drawing/2014/main" id="{C23F43D9-CF93-CF30-10DC-40E830AEDD79}"/>
              </a:ext>
            </a:extLst>
          </p:cNvPr>
          <p:cNvSpPr>
            <a:spLocks noGrp="1"/>
          </p:cNvSpPr>
          <p:nvPr>
            <p:ph type="pic" sz="quarter" idx="21" hasCustomPrompt="1"/>
          </p:nvPr>
        </p:nvSpPr>
        <p:spPr>
          <a:xfrm>
            <a:off x="6090010" y="1412776"/>
            <a:ext cx="2592113" cy="1824668"/>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32" name="Rectangle 31">
            <a:extLst>
              <a:ext uri="{FF2B5EF4-FFF2-40B4-BE49-F238E27FC236}">
                <a16:creationId xmlns:a16="http://schemas.microsoft.com/office/drawing/2014/main" id="{CBFD05BF-4089-8D21-4D06-32CEC24CEE67}"/>
              </a:ext>
            </a:extLst>
          </p:cNvPr>
          <p:cNvSpPr/>
          <p:nvPr userDrawn="1"/>
        </p:nvSpPr>
        <p:spPr>
          <a:xfrm>
            <a:off x="3312543" y="3258032"/>
            <a:ext cx="2653948" cy="3712086"/>
          </a:xfrm>
          <a:prstGeom prst="rect">
            <a:avLst/>
          </a:prstGeom>
          <a:solidFill>
            <a:schemeClr val="accent4">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err="1"/>
          </a:p>
        </p:txBody>
      </p:sp>
      <p:sp>
        <p:nvSpPr>
          <p:cNvPr id="33" name="Picture Placeholder 11">
            <a:extLst>
              <a:ext uri="{FF2B5EF4-FFF2-40B4-BE49-F238E27FC236}">
                <a16:creationId xmlns:a16="http://schemas.microsoft.com/office/drawing/2014/main" id="{4B2153FA-4699-9DE9-6AB9-35A95ADC63B2}"/>
              </a:ext>
            </a:extLst>
          </p:cNvPr>
          <p:cNvSpPr>
            <a:spLocks noGrp="1"/>
          </p:cNvSpPr>
          <p:nvPr>
            <p:ph type="pic" sz="quarter" idx="26" hasCustomPrompt="1"/>
          </p:nvPr>
        </p:nvSpPr>
        <p:spPr>
          <a:xfrm>
            <a:off x="8832850" y="1412776"/>
            <a:ext cx="2599586" cy="1824668"/>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34" name="Picture Placeholder 11">
            <a:extLst>
              <a:ext uri="{FF2B5EF4-FFF2-40B4-BE49-F238E27FC236}">
                <a16:creationId xmlns:a16="http://schemas.microsoft.com/office/drawing/2014/main" id="{989C265E-4B41-F880-AC55-C1365B21062F}"/>
              </a:ext>
            </a:extLst>
          </p:cNvPr>
          <p:cNvSpPr>
            <a:spLocks noGrp="1"/>
          </p:cNvSpPr>
          <p:nvPr>
            <p:ph type="pic" sz="quarter" idx="27" hasCustomPrompt="1"/>
          </p:nvPr>
        </p:nvSpPr>
        <p:spPr>
          <a:xfrm>
            <a:off x="3339697" y="1412776"/>
            <a:ext cx="2626794" cy="1824668"/>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35" name="Picture Placeholder 11">
            <a:extLst>
              <a:ext uri="{FF2B5EF4-FFF2-40B4-BE49-F238E27FC236}">
                <a16:creationId xmlns:a16="http://schemas.microsoft.com/office/drawing/2014/main" id="{8D9597A6-7DB3-CA43-5537-A2537359D8F0}"/>
              </a:ext>
            </a:extLst>
          </p:cNvPr>
          <p:cNvSpPr>
            <a:spLocks noGrp="1"/>
          </p:cNvSpPr>
          <p:nvPr>
            <p:ph type="pic" sz="quarter" idx="28" hasCustomPrompt="1"/>
          </p:nvPr>
        </p:nvSpPr>
        <p:spPr>
          <a:xfrm>
            <a:off x="616402" y="1412776"/>
            <a:ext cx="2599776" cy="1824668"/>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4" name="!!Freeform 9">
            <a:extLst>
              <a:ext uri="{FF2B5EF4-FFF2-40B4-BE49-F238E27FC236}">
                <a16:creationId xmlns:a16="http://schemas.microsoft.com/office/drawing/2014/main" id="{05361814-E194-3221-9787-B6B28F8AB5B4}"/>
              </a:ext>
            </a:extLst>
          </p:cNvPr>
          <p:cNvSpPr>
            <a:spLocks/>
          </p:cNvSpPr>
          <p:nvPr userDrawn="1"/>
        </p:nvSpPr>
        <p:spPr bwMode="auto">
          <a:xfrm rot="16200000">
            <a:off x="765674" y="334717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7" name="Text Placeholder 14">
            <a:extLst>
              <a:ext uri="{FF2B5EF4-FFF2-40B4-BE49-F238E27FC236}">
                <a16:creationId xmlns:a16="http://schemas.microsoft.com/office/drawing/2014/main" id="{811C5910-C27D-C7CF-39D3-3516157E27D2}"/>
              </a:ext>
            </a:extLst>
          </p:cNvPr>
          <p:cNvSpPr>
            <a:spLocks noGrp="1"/>
          </p:cNvSpPr>
          <p:nvPr>
            <p:ph type="body" sz="quarter" idx="29" hasCustomPrompt="1"/>
          </p:nvPr>
        </p:nvSpPr>
        <p:spPr>
          <a:xfrm>
            <a:off x="700591" y="3564375"/>
            <a:ext cx="2431398" cy="1517935"/>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
        <p:nvSpPr>
          <p:cNvPr id="9" name="!!Freeform 9">
            <a:extLst>
              <a:ext uri="{FF2B5EF4-FFF2-40B4-BE49-F238E27FC236}">
                <a16:creationId xmlns:a16="http://schemas.microsoft.com/office/drawing/2014/main" id="{CDC54C4B-1325-39A5-749F-50C2CB5C8D78}"/>
              </a:ext>
            </a:extLst>
          </p:cNvPr>
          <p:cNvSpPr>
            <a:spLocks/>
          </p:cNvSpPr>
          <p:nvPr userDrawn="1"/>
        </p:nvSpPr>
        <p:spPr bwMode="auto">
          <a:xfrm rot="16200000">
            <a:off x="3496787" y="334717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40" name="Text Placeholder 14">
            <a:extLst>
              <a:ext uri="{FF2B5EF4-FFF2-40B4-BE49-F238E27FC236}">
                <a16:creationId xmlns:a16="http://schemas.microsoft.com/office/drawing/2014/main" id="{1881EEB4-DE6E-645A-4118-7BF70D6C2CAB}"/>
              </a:ext>
            </a:extLst>
          </p:cNvPr>
          <p:cNvSpPr>
            <a:spLocks noGrp="1"/>
          </p:cNvSpPr>
          <p:nvPr>
            <p:ph type="body" sz="quarter" idx="30" hasCustomPrompt="1"/>
          </p:nvPr>
        </p:nvSpPr>
        <p:spPr>
          <a:xfrm>
            <a:off x="3431704" y="3564375"/>
            <a:ext cx="2431398" cy="1517935"/>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
        <p:nvSpPr>
          <p:cNvPr id="41" name="!!Freeform 9">
            <a:extLst>
              <a:ext uri="{FF2B5EF4-FFF2-40B4-BE49-F238E27FC236}">
                <a16:creationId xmlns:a16="http://schemas.microsoft.com/office/drawing/2014/main" id="{AB3B50DF-766A-A036-8FEC-4E19B8D2ED56}"/>
              </a:ext>
            </a:extLst>
          </p:cNvPr>
          <p:cNvSpPr>
            <a:spLocks/>
          </p:cNvSpPr>
          <p:nvPr userDrawn="1"/>
        </p:nvSpPr>
        <p:spPr bwMode="auto">
          <a:xfrm rot="16200000">
            <a:off x="6247371" y="334916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42" name="Text Placeholder 14">
            <a:extLst>
              <a:ext uri="{FF2B5EF4-FFF2-40B4-BE49-F238E27FC236}">
                <a16:creationId xmlns:a16="http://schemas.microsoft.com/office/drawing/2014/main" id="{3686A9CF-2D21-1397-EBBF-93B1A812D6C5}"/>
              </a:ext>
            </a:extLst>
          </p:cNvPr>
          <p:cNvSpPr>
            <a:spLocks noGrp="1"/>
          </p:cNvSpPr>
          <p:nvPr>
            <p:ph type="body" sz="quarter" idx="31" hasCustomPrompt="1"/>
          </p:nvPr>
        </p:nvSpPr>
        <p:spPr>
          <a:xfrm>
            <a:off x="6182288" y="3566365"/>
            <a:ext cx="2431398" cy="1517935"/>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
        <p:nvSpPr>
          <p:cNvPr id="43" name="!!Freeform 9">
            <a:extLst>
              <a:ext uri="{FF2B5EF4-FFF2-40B4-BE49-F238E27FC236}">
                <a16:creationId xmlns:a16="http://schemas.microsoft.com/office/drawing/2014/main" id="{B2466802-E8C5-2E20-28F3-1F067A1E0259}"/>
              </a:ext>
            </a:extLst>
          </p:cNvPr>
          <p:cNvSpPr>
            <a:spLocks/>
          </p:cNvSpPr>
          <p:nvPr userDrawn="1"/>
        </p:nvSpPr>
        <p:spPr bwMode="auto">
          <a:xfrm rot="16200000">
            <a:off x="8976588" y="334717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44" name="Text Placeholder 14">
            <a:extLst>
              <a:ext uri="{FF2B5EF4-FFF2-40B4-BE49-F238E27FC236}">
                <a16:creationId xmlns:a16="http://schemas.microsoft.com/office/drawing/2014/main" id="{3D7A4550-30FF-1F9F-8BFC-77673E5C732C}"/>
              </a:ext>
            </a:extLst>
          </p:cNvPr>
          <p:cNvSpPr>
            <a:spLocks noGrp="1"/>
          </p:cNvSpPr>
          <p:nvPr>
            <p:ph type="body" sz="quarter" idx="32" hasCustomPrompt="1"/>
          </p:nvPr>
        </p:nvSpPr>
        <p:spPr>
          <a:xfrm>
            <a:off x="8911505" y="3564375"/>
            <a:ext cx="2431398" cy="1517935"/>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
        <p:nvSpPr>
          <p:cNvPr id="2" name="Freeform: Shape 4">
            <a:extLst>
              <a:ext uri="{FF2B5EF4-FFF2-40B4-BE49-F238E27FC236}">
                <a16:creationId xmlns:a16="http://schemas.microsoft.com/office/drawing/2014/main" id="{F1460874-7D7C-61E4-4FCA-19311DAADD9F}"/>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3" name="Freeform: Shape 5">
            <a:extLst>
              <a:ext uri="{FF2B5EF4-FFF2-40B4-BE49-F238E27FC236}">
                <a16:creationId xmlns:a16="http://schemas.microsoft.com/office/drawing/2014/main" id="{3BD972A1-1037-E826-8E5D-1553C1866008}"/>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8" name="TextBox 14">
            <a:extLst>
              <a:ext uri="{FF2B5EF4-FFF2-40B4-BE49-F238E27FC236}">
                <a16:creationId xmlns:a16="http://schemas.microsoft.com/office/drawing/2014/main" id="{F2868951-79AC-7B1B-C2D9-08B2DA8E3750}"/>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spTree>
    <p:extLst>
      <p:ext uri="{BB962C8B-B14F-4D97-AF65-F5344CB8AC3E}">
        <p14:creationId xmlns:p14="http://schemas.microsoft.com/office/powerpoint/2010/main" val="257369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 userDrawn="1">
          <p15:clr>
            <a:srgbClr val="FBAE40"/>
          </p15:clr>
        </p15:guide>
        <p15:guide id="2" pos="2094" userDrawn="1">
          <p15:clr>
            <a:srgbClr val="FBAE40"/>
          </p15:clr>
        </p15:guide>
        <p15:guide id="3" pos="2026" userDrawn="1">
          <p15:clr>
            <a:srgbClr val="FBAE40"/>
          </p15:clr>
        </p15:guide>
        <p15:guide id="4" pos="5473" userDrawn="1">
          <p15:clr>
            <a:srgbClr val="FBAE40"/>
          </p15:clr>
        </p15:guide>
        <p15:guide id="5" pos="7197" userDrawn="1">
          <p15:clr>
            <a:srgbClr val="FBAE40"/>
          </p15:clr>
        </p15:guide>
        <p15:guide id="6" pos="393" userDrawn="1">
          <p15:clr>
            <a:srgbClr val="FBAE40"/>
          </p15:clr>
        </p15:guide>
        <p15:guide id="7" pos="3749" userDrawn="1">
          <p15:clr>
            <a:srgbClr val="FBAE40"/>
          </p15:clr>
        </p15:guide>
        <p15:guide id="8" pos="3840" userDrawn="1">
          <p15:clr>
            <a:srgbClr val="FBAE40"/>
          </p15:clr>
        </p15:guide>
        <p15:guide id="9" pos="5564" userDrawn="1">
          <p15:clr>
            <a:srgbClr val="FBAE40"/>
          </p15:clr>
        </p15:guide>
        <p15:guide id="10" orient="horz" pos="8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3">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E780B96-9CF1-4F0B-9526-CBF5F24757D6}"/>
              </a:ext>
            </a:extLst>
          </p:cNvPr>
          <p:cNvSpPr txBox="1">
            <a:spLocks/>
          </p:cNvSpPr>
          <p:nvPr userDrawn="1"/>
        </p:nvSpPr>
        <p:spPr>
          <a:xfrm>
            <a:off x="719817" y="3842302"/>
            <a:ext cx="3478586" cy="2029605"/>
          </a:xfrm>
          <a:prstGeom prst="rect">
            <a:avLst/>
          </a:prstGeom>
          <a:solidFill>
            <a:schemeClr val="accent6">
              <a:lumMod val="20000"/>
              <a:lumOff val="80000"/>
            </a:schemeClr>
          </a:solidFill>
        </p:spPr>
        <p:txBody>
          <a:bodyPr vert="horz" wrap="square" lIns="108000" tIns="288000" rIns="108000" bIns="108000" rtlCol="0">
            <a:noAutofit/>
          </a:bodyPr>
          <a:lstStyle>
            <a:lvl1pPr marL="0" indent="0" algn="l" defTabSz="685800" rtl="0" eaLnBrk="1" latinLnBrk="0" hangingPunct="1">
              <a:lnSpc>
                <a:spcPct val="100000"/>
              </a:lnSpc>
              <a:spcBef>
                <a:spcPts val="0"/>
              </a:spcBef>
              <a:spcAft>
                <a:spcPts val="0"/>
              </a:spcAft>
              <a:buFont typeface="Segoe UI" panose="020B0604020202020204" pitchFamily="34" charset="0"/>
              <a:buNone/>
              <a:defRPr sz="1400" b="1" kern="1200">
                <a:solidFill>
                  <a:schemeClr val="accent4"/>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12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200" b="0" kern="1200">
                <a:solidFill>
                  <a:schemeClr val="tx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200" b="0" kern="1200">
                <a:solidFill>
                  <a:schemeClr val="tx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2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endParaRPr lang="fr-FR" sz="1050" b="0" dirty="0">
              <a:solidFill>
                <a:schemeClr val="accent1"/>
              </a:solidFill>
            </a:endParaRPr>
          </a:p>
        </p:txBody>
      </p:sp>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7">
            <a:extLst>
              <a:ext uri="{FF2B5EF4-FFF2-40B4-BE49-F238E27FC236}">
                <a16:creationId xmlns:a16="http://schemas.microsoft.com/office/drawing/2014/main" id="{AAB08C81-A726-0BD8-ACD6-DBC4F2C5CBF1}"/>
              </a:ext>
            </a:extLst>
          </p:cNvPr>
          <p:cNvGrpSpPr/>
          <p:nvPr userDrawn="1"/>
        </p:nvGrpSpPr>
        <p:grpSpPr>
          <a:xfrm>
            <a:off x="338619" y="6268071"/>
            <a:ext cx="874631" cy="326795"/>
            <a:chOff x="862737" y="6291263"/>
            <a:chExt cx="874631" cy="326795"/>
          </a:xfrm>
          <a:solidFill>
            <a:schemeClr val="bg1"/>
          </a:solidFill>
        </p:grpSpPr>
        <p:sp>
          <p:nvSpPr>
            <p:cNvPr id="3" name="Freeform 47">
              <a:extLst>
                <a:ext uri="{FF2B5EF4-FFF2-40B4-BE49-F238E27FC236}">
                  <a16:creationId xmlns:a16="http://schemas.microsoft.com/office/drawing/2014/main" id="{339B79E2-F88A-2ABC-454B-8196054B010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474C5F9F-7668-F53F-5617-1F08F63268F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DFB7EB19-2176-A72D-D54F-6F1BE57A64D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1F564F01-CC35-EE5D-E2BC-667155D71E6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B16935EE-182B-646B-B466-E8F0C00ADA8F}"/>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1" name="Espace réservé du titre 1">
            <a:extLst>
              <a:ext uri="{FF2B5EF4-FFF2-40B4-BE49-F238E27FC236}">
                <a16:creationId xmlns:a16="http://schemas.microsoft.com/office/drawing/2014/main" id="{B66E321E-E221-9BAE-D720-2D34CEF9A306}"/>
              </a:ext>
            </a:extLst>
          </p:cNvPr>
          <p:cNvSpPr>
            <a:spLocks noGrp="1"/>
          </p:cNvSpPr>
          <p:nvPr>
            <p:ph type="title" hasCustomPrompt="1"/>
          </p:nvPr>
        </p:nvSpPr>
        <p:spPr>
          <a:xfrm>
            <a:off x="720000" y="627384"/>
            <a:ext cx="10752000" cy="366254"/>
          </a:xfrm>
          <a:prstGeom prst="rect">
            <a:avLst/>
          </a:prstGeom>
        </p:spPr>
        <p:txBody>
          <a:bodyPr vert="horz" wrap="square" lIns="0" tIns="0" rIns="0" bIns="0" rtlCol="0" anchor="t">
            <a:spAutoFit/>
          </a:bodyPr>
          <a:lstStyle>
            <a:lvl1pPr algn="l">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grpSp>
        <p:nvGrpSpPr>
          <p:cNvPr id="18" name="Group 7">
            <a:extLst>
              <a:ext uri="{FF2B5EF4-FFF2-40B4-BE49-F238E27FC236}">
                <a16:creationId xmlns:a16="http://schemas.microsoft.com/office/drawing/2014/main" id="{D4AC6093-5260-A5FE-1CD9-ED8F52D4803C}"/>
              </a:ext>
            </a:extLst>
          </p:cNvPr>
          <p:cNvGrpSpPr/>
          <p:nvPr userDrawn="1"/>
        </p:nvGrpSpPr>
        <p:grpSpPr>
          <a:xfrm>
            <a:off x="491019" y="6420471"/>
            <a:ext cx="874631" cy="326795"/>
            <a:chOff x="862737" y="6291263"/>
            <a:chExt cx="874631" cy="326795"/>
          </a:xfrm>
          <a:solidFill>
            <a:schemeClr val="bg1"/>
          </a:solidFill>
        </p:grpSpPr>
        <p:sp>
          <p:nvSpPr>
            <p:cNvPr id="19" name="Freeform 47">
              <a:extLst>
                <a:ext uri="{FF2B5EF4-FFF2-40B4-BE49-F238E27FC236}">
                  <a16:creationId xmlns:a16="http://schemas.microsoft.com/office/drawing/2014/main" id="{6E26737A-C174-70E6-E374-E8D51FFF48F1}"/>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48">
              <a:extLst>
                <a:ext uri="{FF2B5EF4-FFF2-40B4-BE49-F238E27FC236}">
                  <a16:creationId xmlns:a16="http://schemas.microsoft.com/office/drawing/2014/main" id="{9B8D8C93-14D2-3B36-7833-293128F192AC}"/>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49">
              <a:extLst>
                <a:ext uri="{FF2B5EF4-FFF2-40B4-BE49-F238E27FC236}">
                  <a16:creationId xmlns:a16="http://schemas.microsoft.com/office/drawing/2014/main" id="{D6F343AC-33AC-7468-FFD4-4435930A776B}"/>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50">
              <a:extLst>
                <a:ext uri="{FF2B5EF4-FFF2-40B4-BE49-F238E27FC236}">
                  <a16:creationId xmlns:a16="http://schemas.microsoft.com/office/drawing/2014/main" id="{6F80BF1B-1F60-D4A0-2A32-DDBAB8BD64CD}"/>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51">
              <a:extLst>
                <a:ext uri="{FF2B5EF4-FFF2-40B4-BE49-F238E27FC236}">
                  <a16:creationId xmlns:a16="http://schemas.microsoft.com/office/drawing/2014/main" id="{BA0E8F8F-6575-CB9B-0C46-F3BE999FF9C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5" name="Group 7">
            <a:extLst>
              <a:ext uri="{FF2B5EF4-FFF2-40B4-BE49-F238E27FC236}">
                <a16:creationId xmlns:a16="http://schemas.microsoft.com/office/drawing/2014/main" id="{B148B197-FFB6-8B2D-0F44-76DC15DA9A5A}"/>
              </a:ext>
            </a:extLst>
          </p:cNvPr>
          <p:cNvGrpSpPr/>
          <p:nvPr userDrawn="1"/>
        </p:nvGrpSpPr>
        <p:grpSpPr>
          <a:xfrm>
            <a:off x="338619" y="6291263"/>
            <a:ext cx="874631" cy="326795"/>
            <a:chOff x="862737" y="6291263"/>
            <a:chExt cx="874631" cy="326795"/>
          </a:xfrm>
        </p:grpSpPr>
        <p:sp>
          <p:nvSpPr>
            <p:cNvPr id="11" name="Freeform 47">
              <a:extLst>
                <a:ext uri="{FF2B5EF4-FFF2-40B4-BE49-F238E27FC236}">
                  <a16:creationId xmlns:a16="http://schemas.microsoft.com/office/drawing/2014/main" id="{F178CBF9-D7FB-0D5D-7805-46F6CD9E4C9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2" name="Freeform 48">
              <a:extLst>
                <a:ext uri="{FF2B5EF4-FFF2-40B4-BE49-F238E27FC236}">
                  <a16:creationId xmlns:a16="http://schemas.microsoft.com/office/drawing/2014/main" id="{782FD0A1-A11D-E326-4BD2-3DF7AD1760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13" name="Freeform 49">
              <a:extLst>
                <a:ext uri="{FF2B5EF4-FFF2-40B4-BE49-F238E27FC236}">
                  <a16:creationId xmlns:a16="http://schemas.microsoft.com/office/drawing/2014/main" id="{21454ED2-C924-7B56-5892-6849581C5F61}"/>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9" name="Freeform 50">
              <a:extLst>
                <a:ext uri="{FF2B5EF4-FFF2-40B4-BE49-F238E27FC236}">
                  <a16:creationId xmlns:a16="http://schemas.microsoft.com/office/drawing/2014/main" id="{222BD233-376E-8691-BBFD-F607DAC093CA}"/>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0" name="Freeform 51">
              <a:extLst>
                <a:ext uri="{FF2B5EF4-FFF2-40B4-BE49-F238E27FC236}">
                  <a16:creationId xmlns:a16="http://schemas.microsoft.com/office/drawing/2014/main" id="{35EBCCE7-91F2-FA2E-59E6-6FE0F30E86C8}"/>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sp>
        <p:nvSpPr>
          <p:cNvPr id="36" name="Freeform: Shape 4">
            <a:extLst>
              <a:ext uri="{FF2B5EF4-FFF2-40B4-BE49-F238E27FC236}">
                <a16:creationId xmlns:a16="http://schemas.microsoft.com/office/drawing/2014/main" id="{40AC25AF-EA2E-5822-C8A4-24ABEF12A446}"/>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37" name="Freeform: Shape 5">
            <a:extLst>
              <a:ext uri="{FF2B5EF4-FFF2-40B4-BE49-F238E27FC236}">
                <a16:creationId xmlns:a16="http://schemas.microsoft.com/office/drawing/2014/main" id="{94AF3BF9-0005-D6F6-E11E-5B0F2BB9EEB4}"/>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38" name="TextBox 14">
            <a:extLst>
              <a:ext uri="{FF2B5EF4-FFF2-40B4-BE49-F238E27FC236}">
                <a16:creationId xmlns:a16="http://schemas.microsoft.com/office/drawing/2014/main" id="{F9D264D7-A6CF-01AE-2862-B383319262DD}"/>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sp>
        <p:nvSpPr>
          <p:cNvPr id="14" name="Text Placeholder 14">
            <a:extLst>
              <a:ext uri="{FF2B5EF4-FFF2-40B4-BE49-F238E27FC236}">
                <a16:creationId xmlns:a16="http://schemas.microsoft.com/office/drawing/2014/main" id="{2B51D885-BC99-A7F3-5AFD-5937A60D0D4F}"/>
              </a:ext>
            </a:extLst>
          </p:cNvPr>
          <p:cNvSpPr>
            <a:spLocks noGrp="1"/>
          </p:cNvSpPr>
          <p:nvPr>
            <p:ph type="body" sz="quarter" idx="15" hasCustomPrompt="1"/>
          </p:nvPr>
        </p:nvSpPr>
        <p:spPr>
          <a:xfrm>
            <a:off x="843109" y="4146551"/>
            <a:ext cx="3207336" cy="561991"/>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pic>
        <p:nvPicPr>
          <p:cNvPr id="25" name="Image 24" descr="Une image contenant capture d’écran, Graphique&#10;&#10;Description générée automatiquement">
            <a:extLst>
              <a:ext uri="{FF2B5EF4-FFF2-40B4-BE49-F238E27FC236}">
                <a16:creationId xmlns:a16="http://schemas.microsoft.com/office/drawing/2014/main" id="{5C890E84-67D4-9B30-817A-3CBAFAA7D1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35" name="Picture Placeholder 11">
            <a:extLst>
              <a:ext uri="{FF2B5EF4-FFF2-40B4-BE49-F238E27FC236}">
                <a16:creationId xmlns:a16="http://schemas.microsoft.com/office/drawing/2014/main" id="{8D9597A6-7DB3-CA43-5537-A2537359D8F0}"/>
              </a:ext>
            </a:extLst>
          </p:cNvPr>
          <p:cNvSpPr>
            <a:spLocks noGrp="1"/>
          </p:cNvSpPr>
          <p:nvPr>
            <p:ph type="pic" sz="quarter" idx="28" hasCustomPrompt="1"/>
          </p:nvPr>
        </p:nvSpPr>
        <p:spPr>
          <a:xfrm>
            <a:off x="720000" y="1412776"/>
            <a:ext cx="3468687" cy="2427984"/>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9" name="!!Freeform 9">
            <a:extLst>
              <a:ext uri="{FF2B5EF4-FFF2-40B4-BE49-F238E27FC236}">
                <a16:creationId xmlns:a16="http://schemas.microsoft.com/office/drawing/2014/main" id="{91704C04-1E90-D657-0B0F-47D2DE1FF15F}"/>
              </a:ext>
            </a:extLst>
          </p:cNvPr>
          <p:cNvSpPr>
            <a:spLocks/>
          </p:cNvSpPr>
          <p:nvPr userDrawn="1"/>
        </p:nvSpPr>
        <p:spPr bwMode="auto">
          <a:xfrm rot="16200000">
            <a:off x="815882" y="3932940"/>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10" name="Picture Placeholder 11">
            <a:extLst>
              <a:ext uri="{FF2B5EF4-FFF2-40B4-BE49-F238E27FC236}">
                <a16:creationId xmlns:a16="http://schemas.microsoft.com/office/drawing/2014/main" id="{3E090E08-AE50-EF68-1562-D4C1813D2B6B}"/>
              </a:ext>
            </a:extLst>
          </p:cNvPr>
          <p:cNvSpPr>
            <a:spLocks noGrp="1"/>
          </p:cNvSpPr>
          <p:nvPr>
            <p:ph type="pic" sz="quarter" idx="29" hasCustomPrompt="1"/>
          </p:nvPr>
        </p:nvSpPr>
        <p:spPr>
          <a:xfrm>
            <a:off x="4367530" y="1414287"/>
            <a:ext cx="3468687" cy="2427984"/>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33" name="Picture Placeholder 11">
            <a:extLst>
              <a:ext uri="{FF2B5EF4-FFF2-40B4-BE49-F238E27FC236}">
                <a16:creationId xmlns:a16="http://schemas.microsoft.com/office/drawing/2014/main" id="{3F55E60C-C3D2-7EF3-E46E-7E68F109E576}"/>
              </a:ext>
            </a:extLst>
          </p:cNvPr>
          <p:cNvSpPr>
            <a:spLocks noGrp="1"/>
          </p:cNvSpPr>
          <p:nvPr>
            <p:ph type="pic" sz="quarter" idx="30" hasCustomPrompt="1"/>
          </p:nvPr>
        </p:nvSpPr>
        <p:spPr>
          <a:xfrm>
            <a:off x="8005344" y="1412776"/>
            <a:ext cx="3468687" cy="2427984"/>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39" name="Espace réservé du texte 6">
            <a:extLst>
              <a:ext uri="{FF2B5EF4-FFF2-40B4-BE49-F238E27FC236}">
                <a16:creationId xmlns:a16="http://schemas.microsoft.com/office/drawing/2014/main" id="{7B4882A3-D4D2-E4CE-CD0A-E13B16A1C106}"/>
              </a:ext>
            </a:extLst>
          </p:cNvPr>
          <p:cNvSpPr txBox="1">
            <a:spLocks/>
          </p:cNvSpPr>
          <p:nvPr userDrawn="1"/>
        </p:nvSpPr>
        <p:spPr>
          <a:xfrm>
            <a:off x="4365896" y="3840760"/>
            <a:ext cx="3478586" cy="2029605"/>
          </a:xfrm>
          <a:prstGeom prst="rect">
            <a:avLst/>
          </a:prstGeom>
          <a:solidFill>
            <a:schemeClr val="accent6">
              <a:lumMod val="20000"/>
              <a:lumOff val="80000"/>
            </a:schemeClr>
          </a:solidFill>
        </p:spPr>
        <p:txBody>
          <a:bodyPr vert="horz" wrap="square" lIns="108000" tIns="288000" rIns="108000" bIns="108000" rtlCol="0">
            <a:noAutofit/>
          </a:bodyPr>
          <a:lstStyle>
            <a:lvl1pPr marL="0" indent="0" algn="l" defTabSz="685800" rtl="0" eaLnBrk="1" latinLnBrk="0" hangingPunct="1">
              <a:lnSpc>
                <a:spcPct val="100000"/>
              </a:lnSpc>
              <a:spcBef>
                <a:spcPts val="0"/>
              </a:spcBef>
              <a:spcAft>
                <a:spcPts val="0"/>
              </a:spcAft>
              <a:buFont typeface="Segoe UI" panose="020B0604020202020204" pitchFamily="34" charset="0"/>
              <a:buNone/>
              <a:defRPr sz="1400" b="1" kern="1200">
                <a:solidFill>
                  <a:schemeClr val="accent4"/>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12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200" b="0" kern="1200">
                <a:solidFill>
                  <a:schemeClr val="tx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200" b="0" kern="1200">
                <a:solidFill>
                  <a:schemeClr val="tx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2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endParaRPr lang="fr-FR" sz="1050" b="0" dirty="0">
              <a:solidFill>
                <a:schemeClr val="accent1"/>
              </a:solidFill>
            </a:endParaRPr>
          </a:p>
        </p:txBody>
      </p:sp>
      <p:sp>
        <p:nvSpPr>
          <p:cNvPr id="40" name="!!Freeform 9">
            <a:extLst>
              <a:ext uri="{FF2B5EF4-FFF2-40B4-BE49-F238E27FC236}">
                <a16:creationId xmlns:a16="http://schemas.microsoft.com/office/drawing/2014/main" id="{9AF2FBB5-5D0A-6B99-BF8B-B6C373182C70}"/>
              </a:ext>
            </a:extLst>
          </p:cNvPr>
          <p:cNvSpPr>
            <a:spLocks/>
          </p:cNvSpPr>
          <p:nvPr userDrawn="1"/>
        </p:nvSpPr>
        <p:spPr bwMode="auto">
          <a:xfrm rot="16200000">
            <a:off x="4461961" y="393139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41" name="Espace réservé du texte 6">
            <a:extLst>
              <a:ext uri="{FF2B5EF4-FFF2-40B4-BE49-F238E27FC236}">
                <a16:creationId xmlns:a16="http://schemas.microsoft.com/office/drawing/2014/main" id="{88757D2E-BD53-9DC4-BA83-6D7EE0A20741}"/>
              </a:ext>
            </a:extLst>
          </p:cNvPr>
          <p:cNvSpPr txBox="1">
            <a:spLocks/>
          </p:cNvSpPr>
          <p:nvPr userDrawn="1"/>
        </p:nvSpPr>
        <p:spPr>
          <a:xfrm>
            <a:off x="8011975" y="3839218"/>
            <a:ext cx="3478586" cy="2029605"/>
          </a:xfrm>
          <a:prstGeom prst="rect">
            <a:avLst/>
          </a:prstGeom>
          <a:solidFill>
            <a:schemeClr val="accent6">
              <a:lumMod val="20000"/>
              <a:lumOff val="80000"/>
            </a:schemeClr>
          </a:solidFill>
        </p:spPr>
        <p:txBody>
          <a:bodyPr vert="horz" wrap="square" lIns="108000" tIns="288000" rIns="108000" bIns="108000" rtlCol="0">
            <a:noAutofit/>
          </a:bodyPr>
          <a:lstStyle>
            <a:lvl1pPr marL="0" indent="0" algn="l" defTabSz="685800" rtl="0" eaLnBrk="1" latinLnBrk="0" hangingPunct="1">
              <a:lnSpc>
                <a:spcPct val="100000"/>
              </a:lnSpc>
              <a:spcBef>
                <a:spcPts val="0"/>
              </a:spcBef>
              <a:spcAft>
                <a:spcPts val="0"/>
              </a:spcAft>
              <a:buFont typeface="Segoe UI" panose="020B0604020202020204" pitchFamily="34" charset="0"/>
              <a:buNone/>
              <a:defRPr sz="1400" b="1" kern="1200">
                <a:solidFill>
                  <a:schemeClr val="accent4"/>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12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200" b="0" kern="1200">
                <a:solidFill>
                  <a:schemeClr val="tx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200" b="0" kern="1200">
                <a:solidFill>
                  <a:schemeClr val="tx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2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endParaRPr lang="fr-FR" sz="1050" b="0" dirty="0">
              <a:solidFill>
                <a:schemeClr val="accent1"/>
              </a:solidFill>
            </a:endParaRPr>
          </a:p>
        </p:txBody>
      </p:sp>
      <p:sp>
        <p:nvSpPr>
          <p:cNvPr id="42" name="!!Freeform 9">
            <a:extLst>
              <a:ext uri="{FF2B5EF4-FFF2-40B4-BE49-F238E27FC236}">
                <a16:creationId xmlns:a16="http://schemas.microsoft.com/office/drawing/2014/main" id="{35C7926E-1F50-8B61-6886-7ECD263896D9}"/>
              </a:ext>
            </a:extLst>
          </p:cNvPr>
          <p:cNvSpPr>
            <a:spLocks/>
          </p:cNvSpPr>
          <p:nvPr userDrawn="1"/>
        </p:nvSpPr>
        <p:spPr bwMode="auto">
          <a:xfrm rot="16200000">
            <a:off x="8108040" y="392985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4" name="Text Placeholder 14">
            <a:extLst>
              <a:ext uri="{FF2B5EF4-FFF2-40B4-BE49-F238E27FC236}">
                <a16:creationId xmlns:a16="http://schemas.microsoft.com/office/drawing/2014/main" id="{7361869B-E58A-1FA3-77F0-497ECC990D32}"/>
              </a:ext>
            </a:extLst>
          </p:cNvPr>
          <p:cNvSpPr>
            <a:spLocks noGrp="1"/>
          </p:cNvSpPr>
          <p:nvPr>
            <p:ph type="body" sz="quarter" idx="31" hasCustomPrompt="1"/>
          </p:nvPr>
        </p:nvSpPr>
        <p:spPr>
          <a:xfrm>
            <a:off x="4463694" y="4155475"/>
            <a:ext cx="3227725" cy="561991"/>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
        <p:nvSpPr>
          <p:cNvPr id="26" name="Text Placeholder 14">
            <a:extLst>
              <a:ext uri="{FF2B5EF4-FFF2-40B4-BE49-F238E27FC236}">
                <a16:creationId xmlns:a16="http://schemas.microsoft.com/office/drawing/2014/main" id="{886069D3-1395-5153-6786-006BE7FC68CB}"/>
              </a:ext>
            </a:extLst>
          </p:cNvPr>
          <p:cNvSpPr>
            <a:spLocks noGrp="1"/>
          </p:cNvSpPr>
          <p:nvPr>
            <p:ph type="body" sz="quarter" idx="32" hasCustomPrompt="1"/>
          </p:nvPr>
        </p:nvSpPr>
        <p:spPr>
          <a:xfrm>
            <a:off x="8109773" y="4147020"/>
            <a:ext cx="3243411" cy="561991"/>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Tree>
    <p:extLst>
      <p:ext uri="{BB962C8B-B14F-4D97-AF65-F5344CB8AC3E}">
        <p14:creationId xmlns:p14="http://schemas.microsoft.com/office/powerpoint/2010/main" val="151579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 userDrawn="1">
          <p15:clr>
            <a:srgbClr val="FBAE40"/>
          </p15:clr>
        </p15:guide>
        <p15:guide id="2" pos="3840" userDrawn="1">
          <p15:clr>
            <a:srgbClr val="FBAE40"/>
          </p15:clr>
        </p15:guide>
        <p15:guide id="3" orient="horz" pos="8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ferences 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E780B96-9CF1-4F0B-9526-CBF5F24757D6}"/>
              </a:ext>
            </a:extLst>
          </p:cNvPr>
          <p:cNvSpPr txBox="1">
            <a:spLocks/>
          </p:cNvSpPr>
          <p:nvPr userDrawn="1"/>
        </p:nvSpPr>
        <p:spPr>
          <a:xfrm>
            <a:off x="716323" y="3840760"/>
            <a:ext cx="5282873" cy="2032563"/>
          </a:xfrm>
          <a:prstGeom prst="rect">
            <a:avLst/>
          </a:prstGeom>
          <a:solidFill>
            <a:schemeClr val="accent6">
              <a:lumMod val="20000"/>
              <a:lumOff val="80000"/>
            </a:schemeClr>
          </a:solidFill>
        </p:spPr>
        <p:txBody>
          <a:bodyPr vert="horz" wrap="square" lIns="108000" tIns="288000" rIns="108000" bIns="108000" rtlCol="0">
            <a:noAutofit/>
          </a:bodyPr>
          <a:lstStyle>
            <a:lvl1pPr marL="0" indent="0" algn="l" defTabSz="685800" rtl="0" eaLnBrk="1" latinLnBrk="0" hangingPunct="1">
              <a:lnSpc>
                <a:spcPct val="100000"/>
              </a:lnSpc>
              <a:spcBef>
                <a:spcPts val="0"/>
              </a:spcBef>
              <a:spcAft>
                <a:spcPts val="0"/>
              </a:spcAft>
              <a:buFont typeface="Segoe UI" panose="020B0604020202020204" pitchFamily="34" charset="0"/>
              <a:buNone/>
              <a:defRPr sz="1400" b="1" kern="1200">
                <a:solidFill>
                  <a:schemeClr val="accent4"/>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12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200" b="0" kern="1200">
                <a:solidFill>
                  <a:schemeClr val="tx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200" b="0" kern="1200">
                <a:solidFill>
                  <a:schemeClr val="tx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2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endParaRPr lang="fr-FR" sz="1050" b="0" dirty="0">
              <a:solidFill>
                <a:schemeClr val="accent1"/>
              </a:solidFill>
            </a:endParaRPr>
          </a:p>
        </p:txBody>
      </p:sp>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7">
            <a:extLst>
              <a:ext uri="{FF2B5EF4-FFF2-40B4-BE49-F238E27FC236}">
                <a16:creationId xmlns:a16="http://schemas.microsoft.com/office/drawing/2014/main" id="{AAB08C81-A726-0BD8-ACD6-DBC4F2C5CBF1}"/>
              </a:ext>
            </a:extLst>
          </p:cNvPr>
          <p:cNvGrpSpPr/>
          <p:nvPr userDrawn="1"/>
        </p:nvGrpSpPr>
        <p:grpSpPr>
          <a:xfrm>
            <a:off x="338619" y="6268071"/>
            <a:ext cx="874631" cy="326795"/>
            <a:chOff x="862737" y="6291263"/>
            <a:chExt cx="874631" cy="326795"/>
          </a:xfrm>
          <a:solidFill>
            <a:schemeClr val="bg1"/>
          </a:solidFill>
        </p:grpSpPr>
        <p:sp>
          <p:nvSpPr>
            <p:cNvPr id="3" name="Freeform 47">
              <a:extLst>
                <a:ext uri="{FF2B5EF4-FFF2-40B4-BE49-F238E27FC236}">
                  <a16:creationId xmlns:a16="http://schemas.microsoft.com/office/drawing/2014/main" id="{339B79E2-F88A-2ABC-454B-8196054B010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474C5F9F-7668-F53F-5617-1F08F63268F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DFB7EB19-2176-A72D-D54F-6F1BE57A64D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1F564F01-CC35-EE5D-E2BC-667155D71E6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B16935EE-182B-646B-B466-E8F0C00ADA8F}"/>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1" name="Espace réservé du titre 1">
            <a:extLst>
              <a:ext uri="{FF2B5EF4-FFF2-40B4-BE49-F238E27FC236}">
                <a16:creationId xmlns:a16="http://schemas.microsoft.com/office/drawing/2014/main" id="{B66E321E-E221-9BAE-D720-2D34CEF9A306}"/>
              </a:ext>
            </a:extLst>
          </p:cNvPr>
          <p:cNvSpPr>
            <a:spLocks noGrp="1"/>
          </p:cNvSpPr>
          <p:nvPr>
            <p:ph type="title" hasCustomPrompt="1"/>
          </p:nvPr>
        </p:nvSpPr>
        <p:spPr>
          <a:xfrm>
            <a:off x="720000" y="627384"/>
            <a:ext cx="10752000" cy="366254"/>
          </a:xfrm>
          <a:prstGeom prst="rect">
            <a:avLst/>
          </a:prstGeom>
        </p:spPr>
        <p:txBody>
          <a:bodyPr vert="horz" wrap="square" lIns="0" tIns="0" rIns="0" bIns="0" rtlCol="0" anchor="t">
            <a:spAutoFit/>
          </a:bodyPr>
          <a:lstStyle>
            <a:lvl1pPr algn="l">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grpSp>
        <p:nvGrpSpPr>
          <p:cNvPr id="18" name="Group 7">
            <a:extLst>
              <a:ext uri="{FF2B5EF4-FFF2-40B4-BE49-F238E27FC236}">
                <a16:creationId xmlns:a16="http://schemas.microsoft.com/office/drawing/2014/main" id="{D4AC6093-5260-A5FE-1CD9-ED8F52D4803C}"/>
              </a:ext>
            </a:extLst>
          </p:cNvPr>
          <p:cNvGrpSpPr/>
          <p:nvPr userDrawn="1"/>
        </p:nvGrpSpPr>
        <p:grpSpPr>
          <a:xfrm>
            <a:off x="491019" y="6420471"/>
            <a:ext cx="874631" cy="326795"/>
            <a:chOff x="862737" y="6291263"/>
            <a:chExt cx="874631" cy="326795"/>
          </a:xfrm>
          <a:solidFill>
            <a:schemeClr val="bg1"/>
          </a:solidFill>
        </p:grpSpPr>
        <p:sp>
          <p:nvSpPr>
            <p:cNvPr id="19" name="Freeform 47">
              <a:extLst>
                <a:ext uri="{FF2B5EF4-FFF2-40B4-BE49-F238E27FC236}">
                  <a16:creationId xmlns:a16="http://schemas.microsoft.com/office/drawing/2014/main" id="{6E26737A-C174-70E6-E374-E8D51FFF48F1}"/>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48">
              <a:extLst>
                <a:ext uri="{FF2B5EF4-FFF2-40B4-BE49-F238E27FC236}">
                  <a16:creationId xmlns:a16="http://schemas.microsoft.com/office/drawing/2014/main" id="{9B8D8C93-14D2-3B36-7833-293128F192AC}"/>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49">
              <a:extLst>
                <a:ext uri="{FF2B5EF4-FFF2-40B4-BE49-F238E27FC236}">
                  <a16:creationId xmlns:a16="http://schemas.microsoft.com/office/drawing/2014/main" id="{D6F343AC-33AC-7468-FFD4-4435930A776B}"/>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50">
              <a:extLst>
                <a:ext uri="{FF2B5EF4-FFF2-40B4-BE49-F238E27FC236}">
                  <a16:creationId xmlns:a16="http://schemas.microsoft.com/office/drawing/2014/main" id="{6F80BF1B-1F60-D4A0-2A32-DDBAB8BD64CD}"/>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51">
              <a:extLst>
                <a:ext uri="{FF2B5EF4-FFF2-40B4-BE49-F238E27FC236}">
                  <a16:creationId xmlns:a16="http://schemas.microsoft.com/office/drawing/2014/main" id="{BA0E8F8F-6575-CB9B-0C46-F3BE999FF9C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5" name="Group 7">
            <a:extLst>
              <a:ext uri="{FF2B5EF4-FFF2-40B4-BE49-F238E27FC236}">
                <a16:creationId xmlns:a16="http://schemas.microsoft.com/office/drawing/2014/main" id="{B148B197-FFB6-8B2D-0F44-76DC15DA9A5A}"/>
              </a:ext>
            </a:extLst>
          </p:cNvPr>
          <p:cNvGrpSpPr/>
          <p:nvPr userDrawn="1"/>
        </p:nvGrpSpPr>
        <p:grpSpPr>
          <a:xfrm>
            <a:off x="338619" y="6291263"/>
            <a:ext cx="874631" cy="326795"/>
            <a:chOff x="862737" y="6291263"/>
            <a:chExt cx="874631" cy="326795"/>
          </a:xfrm>
        </p:grpSpPr>
        <p:sp>
          <p:nvSpPr>
            <p:cNvPr id="11" name="Freeform 47">
              <a:extLst>
                <a:ext uri="{FF2B5EF4-FFF2-40B4-BE49-F238E27FC236}">
                  <a16:creationId xmlns:a16="http://schemas.microsoft.com/office/drawing/2014/main" id="{F178CBF9-D7FB-0D5D-7805-46F6CD9E4C9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2" name="Freeform 48">
              <a:extLst>
                <a:ext uri="{FF2B5EF4-FFF2-40B4-BE49-F238E27FC236}">
                  <a16:creationId xmlns:a16="http://schemas.microsoft.com/office/drawing/2014/main" id="{782FD0A1-A11D-E326-4BD2-3DF7AD1760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13" name="Freeform 49">
              <a:extLst>
                <a:ext uri="{FF2B5EF4-FFF2-40B4-BE49-F238E27FC236}">
                  <a16:creationId xmlns:a16="http://schemas.microsoft.com/office/drawing/2014/main" id="{21454ED2-C924-7B56-5892-6849581C5F61}"/>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9" name="Freeform 50">
              <a:extLst>
                <a:ext uri="{FF2B5EF4-FFF2-40B4-BE49-F238E27FC236}">
                  <a16:creationId xmlns:a16="http://schemas.microsoft.com/office/drawing/2014/main" id="{222BD233-376E-8691-BBFD-F607DAC093CA}"/>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0" name="Freeform 51">
              <a:extLst>
                <a:ext uri="{FF2B5EF4-FFF2-40B4-BE49-F238E27FC236}">
                  <a16:creationId xmlns:a16="http://schemas.microsoft.com/office/drawing/2014/main" id="{35EBCCE7-91F2-FA2E-59E6-6FE0F30E86C8}"/>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sp>
        <p:nvSpPr>
          <p:cNvPr id="36" name="Freeform: Shape 4">
            <a:extLst>
              <a:ext uri="{FF2B5EF4-FFF2-40B4-BE49-F238E27FC236}">
                <a16:creationId xmlns:a16="http://schemas.microsoft.com/office/drawing/2014/main" id="{40AC25AF-EA2E-5822-C8A4-24ABEF12A446}"/>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37" name="Freeform: Shape 5">
            <a:extLst>
              <a:ext uri="{FF2B5EF4-FFF2-40B4-BE49-F238E27FC236}">
                <a16:creationId xmlns:a16="http://schemas.microsoft.com/office/drawing/2014/main" id="{94AF3BF9-0005-D6F6-E11E-5B0F2BB9EEB4}"/>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38" name="TextBox 14">
            <a:extLst>
              <a:ext uri="{FF2B5EF4-FFF2-40B4-BE49-F238E27FC236}">
                <a16:creationId xmlns:a16="http://schemas.microsoft.com/office/drawing/2014/main" id="{F9D264D7-A6CF-01AE-2862-B383319262DD}"/>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sp>
        <p:nvSpPr>
          <p:cNvPr id="14" name="Text Placeholder 14">
            <a:extLst>
              <a:ext uri="{FF2B5EF4-FFF2-40B4-BE49-F238E27FC236}">
                <a16:creationId xmlns:a16="http://schemas.microsoft.com/office/drawing/2014/main" id="{2B51D885-BC99-A7F3-5AFD-5937A60D0D4F}"/>
              </a:ext>
            </a:extLst>
          </p:cNvPr>
          <p:cNvSpPr>
            <a:spLocks noGrp="1"/>
          </p:cNvSpPr>
          <p:nvPr>
            <p:ph type="body" sz="quarter" idx="15" hasCustomPrompt="1"/>
          </p:nvPr>
        </p:nvSpPr>
        <p:spPr>
          <a:xfrm>
            <a:off x="839432" y="4147967"/>
            <a:ext cx="4986260" cy="1552014"/>
          </a:xfrm>
          <a:prstGeom prst="rect">
            <a:avLst/>
          </a:prstGeom>
        </p:spPr>
        <p:txBody>
          <a:bodyPr/>
          <a:lstStyle>
            <a:lvl1pPr>
              <a:spcAft>
                <a:spcPts val="0"/>
              </a:spcAft>
              <a:defRPr sz="1400" b="1">
                <a:solidFill>
                  <a:schemeClr val="accent3"/>
                </a:solidFill>
                <a:latin typeface="+mj-lt"/>
              </a:defRPr>
            </a:lvl1pPr>
            <a:lvl2pPr>
              <a:lnSpc>
                <a:spcPct val="100000"/>
              </a:lnSpc>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pic>
        <p:nvPicPr>
          <p:cNvPr id="25" name="Image 24" descr="Une image contenant capture d’écran, Graphique&#10;&#10;Description générée automatiquement">
            <a:extLst>
              <a:ext uri="{FF2B5EF4-FFF2-40B4-BE49-F238E27FC236}">
                <a16:creationId xmlns:a16="http://schemas.microsoft.com/office/drawing/2014/main" id="{5C890E84-67D4-9B30-817A-3CBAFAA7D1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35" name="Picture Placeholder 11">
            <a:extLst>
              <a:ext uri="{FF2B5EF4-FFF2-40B4-BE49-F238E27FC236}">
                <a16:creationId xmlns:a16="http://schemas.microsoft.com/office/drawing/2014/main" id="{8D9597A6-7DB3-CA43-5537-A2537359D8F0}"/>
              </a:ext>
            </a:extLst>
          </p:cNvPr>
          <p:cNvSpPr>
            <a:spLocks noGrp="1"/>
          </p:cNvSpPr>
          <p:nvPr>
            <p:ph type="pic" sz="quarter" idx="28" hasCustomPrompt="1"/>
          </p:nvPr>
        </p:nvSpPr>
        <p:spPr>
          <a:xfrm>
            <a:off x="716323" y="1414192"/>
            <a:ext cx="5267311" cy="2427984"/>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9" name="!!Freeform 9">
            <a:extLst>
              <a:ext uri="{FF2B5EF4-FFF2-40B4-BE49-F238E27FC236}">
                <a16:creationId xmlns:a16="http://schemas.microsoft.com/office/drawing/2014/main" id="{91704C04-1E90-D657-0B0F-47D2DE1FF15F}"/>
              </a:ext>
            </a:extLst>
          </p:cNvPr>
          <p:cNvSpPr>
            <a:spLocks/>
          </p:cNvSpPr>
          <p:nvPr userDrawn="1"/>
        </p:nvSpPr>
        <p:spPr bwMode="auto">
          <a:xfrm rot="16200000">
            <a:off x="812205" y="393435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
        <p:nvSpPr>
          <p:cNvPr id="23" name="Espace réservé du texte 6">
            <a:extLst>
              <a:ext uri="{FF2B5EF4-FFF2-40B4-BE49-F238E27FC236}">
                <a16:creationId xmlns:a16="http://schemas.microsoft.com/office/drawing/2014/main" id="{82ECEFB9-061F-26ED-486C-4F561D0D8F61}"/>
              </a:ext>
            </a:extLst>
          </p:cNvPr>
          <p:cNvSpPr txBox="1">
            <a:spLocks/>
          </p:cNvSpPr>
          <p:nvPr userDrawn="1"/>
        </p:nvSpPr>
        <p:spPr>
          <a:xfrm>
            <a:off x="6171817" y="3842302"/>
            <a:ext cx="5289006" cy="2029605"/>
          </a:xfrm>
          <a:prstGeom prst="rect">
            <a:avLst/>
          </a:prstGeom>
          <a:solidFill>
            <a:schemeClr val="accent6">
              <a:lumMod val="20000"/>
              <a:lumOff val="80000"/>
            </a:schemeClr>
          </a:solidFill>
        </p:spPr>
        <p:txBody>
          <a:bodyPr vert="horz" wrap="square" lIns="108000" tIns="288000" rIns="108000" bIns="108000" rtlCol="0">
            <a:noAutofit/>
          </a:bodyPr>
          <a:lstStyle>
            <a:lvl1pPr marL="0" indent="0" algn="l" defTabSz="685800" rtl="0" eaLnBrk="1" latinLnBrk="0" hangingPunct="1">
              <a:lnSpc>
                <a:spcPct val="100000"/>
              </a:lnSpc>
              <a:spcBef>
                <a:spcPts val="0"/>
              </a:spcBef>
              <a:spcAft>
                <a:spcPts val="0"/>
              </a:spcAft>
              <a:buFont typeface="Segoe UI" panose="020B0604020202020204" pitchFamily="34" charset="0"/>
              <a:buNone/>
              <a:defRPr sz="1400" b="1" kern="1200">
                <a:solidFill>
                  <a:schemeClr val="accent4"/>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12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200" b="0" kern="1200">
                <a:solidFill>
                  <a:schemeClr val="tx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200" b="0" kern="1200">
                <a:solidFill>
                  <a:schemeClr val="tx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2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endParaRPr lang="fr-FR" sz="1050" b="0" dirty="0">
              <a:solidFill>
                <a:schemeClr val="accent1"/>
              </a:solidFill>
            </a:endParaRPr>
          </a:p>
        </p:txBody>
      </p:sp>
      <p:sp>
        <p:nvSpPr>
          <p:cNvPr id="24" name="Text Placeholder 14">
            <a:extLst>
              <a:ext uri="{FF2B5EF4-FFF2-40B4-BE49-F238E27FC236}">
                <a16:creationId xmlns:a16="http://schemas.microsoft.com/office/drawing/2014/main" id="{0AFA34D9-9B32-E63F-1E3A-7CBC4A609EF8}"/>
              </a:ext>
            </a:extLst>
          </p:cNvPr>
          <p:cNvSpPr>
            <a:spLocks noGrp="1"/>
          </p:cNvSpPr>
          <p:nvPr>
            <p:ph type="body" sz="quarter" idx="29" hasCustomPrompt="1"/>
          </p:nvPr>
        </p:nvSpPr>
        <p:spPr>
          <a:xfrm>
            <a:off x="6349394" y="4146551"/>
            <a:ext cx="4963470" cy="1553430"/>
          </a:xfrm>
          <a:prstGeom prst="rect">
            <a:avLst/>
          </a:prstGeom>
        </p:spPr>
        <p:txBody>
          <a:bodyPr/>
          <a:lstStyle>
            <a:lvl1pPr>
              <a:spcAft>
                <a:spcPts val="0"/>
              </a:spcAft>
              <a:defRPr sz="1400" b="1">
                <a:solidFill>
                  <a:schemeClr val="accent3"/>
                </a:solidFill>
                <a:latin typeface="+mj-lt"/>
              </a:defRPr>
            </a:lvl1pPr>
            <a:lvl2pPr>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
        <p:nvSpPr>
          <p:cNvPr id="31" name="Picture Placeholder 11">
            <a:extLst>
              <a:ext uri="{FF2B5EF4-FFF2-40B4-BE49-F238E27FC236}">
                <a16:creationId xmlns:a16="http://schemas.microsoft.com/office/drawing/2014/main" id="{42561BD4-D3E4-DA57-D5B3-E9E2C5C19DE2}"/>
              </a:ext>
            </a:extLst>
          </p:cNvPr>
          <p:cNvSpPr>
            <a:spLocks noGrp="1"/>
          </p:cNvSpPr>
          <p:nvPr>
            <p:ph type="pic" sz="quarter" idx="30" hasCustomPrompt="1"/>
          </p:nvPr>
        </p:nvSpPr>
        <p:spPr>
          <a:xfrm>
            <a:off x="6183795" y="1412776"/>
            <a:ext cx="5267312" cy="2427984"/>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32" name="!!Freeform 9">
            <a:extLst>
              <a:ext uri="{FF2B5EF4-FFF2-40B4-BE49-F238E27FC236}">
                <a16:creationId xmlns:a16="http://schemas.microsoft.com/office/drawing/2014/main" id="{0905D4E6-921A-232F-CD5C-BB637D1796B4}"/>
              </a:ext>
            </a:extLst>
          </p:cNvPr>
          <p:cNvSpPr>
            <a:spLocks/>
          </p:cNvSpPr>
          <p:nvPr userDrawn="1"/>
        </p:nvSpPr>
        <p:spPr bwMode="auto">
          <a:xfrm rot="16200000">
            <a:off x="6349253" y="3932940"/>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Tree>
    <p:extLst>
      <p:ext uri="{BB962C8B-B14F-4D97-AF65-F5344CB8AC3E}">
        <p14:creationId xmlns:p14="http://schemas.microsoft.com/office/powerpoint/2010/main" val="173553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 userDrawn="1">
          <p15:clr>
            <a:srgbClr val="FBAE40"/>
          </p15:clr>
        </p15:guide>
        <p15:guide id="2" pos="3772" userDrawn="1">
          <p15:clr>
            <a:srgbClr val="FBAE40"/>
          </p15:clr>
        </p15:guide>
        <p15:guide id="3" orient="horz" pos="890" userDrawn="1">
          <p15:clr>
            <a:srgbClr val="FBAE40"/>
          </p15:clr>
        </p15:guide>
        <p15:guide id="4" pos="438" userDrawn="1">
          <p15:clr>
            <a:srgbClr val="FBAE40"/>
          </p15:clr>
        </p15:guide>
        <p15:guide id="5" pos="7219" userDrawn="1">
          <p15:clr>
            <a:srgbClr val="FBAE40"/>
          </p15:clr>
        </p15:guide>
        <p15:guide id="6" pos="388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 1">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24BEDD60-2663-D2D4-43F8-EC80CF3FC136}"/>
              </a:ext>
            </a:extLst>
          </p:cNvPr>
          <p:cNvSpPr txBox="1">
            <a:spLocks/>
          </p:cNvSpPr>
          <p:nvPr userDrawn="1"/>
        </p:nvSpPr>
        <p:spPr>
          <a:xfrm>
            <a:off x="6171817" y="1403350"/>
            <a:ext cx="5289006" cy="4468558"/>
          </a:xfrm>
          <a:prstGeom prst="rect">
            <a:avLst/>
          </a:prstGeom>
          <a:solidFill>
            <a:schemeClr val="accent6">
              <a:lumMod val="20000"/>
              <a:lumOff val="80000"/>
            </a:schemeClr>
          </a:solidFill>
        </p:spPr>
        <p:txBody>
          <a:bodyPr vert="horz" wrap="square" lIns="108000" tIns="288000" rIns="108000" bIns="108000" rtlCol="0">
            <a:noAutofit/>
          </a:bodyPr>
          <a:lstStyle>
            <a:lvl1pPr marL="0" indent="0" algn="l" defTabSz="685800" rtl="0" eaLnBrk="1" latinLnBrk="0" hangingPunct="1">
              <a:lnSpc>
                <a:spcPct val="100000"/>
              </a:lnSpc>
              <a:spcBef>
                <a:spcPts val="0"/>
              </a:spcBef>
              <a:spcAft>
                <a:spcPts val="0"/>
              </a:spcAft>
              <a:buFont typeface="Segoe UI" panose="020B0604020202020204" pitchFamily="34" charset="0"/>
              <a:buNone/>
              <a:defRPr sz="1400" b="1" kern="1200">
                <a:solidFill>
                  <a:schemeClr val="accent4"/>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12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200" b="0" kern="1200">
                <a:solidFill>
                  <a:schemeClr val="tx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200" b="0" kern="1200">
                <a:solidFill>
                  <a:schemeClr val="tx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2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endParaRPr lang="fr-FR" sz="1050" b="0" dirty="0">
              <a:solidFill>
                <a:schemeClr val="accent1"/>
              </a:solidFill>
            </a:endParaRPr>
          </a:p>
        </p:txBody>
      </p:sp>
      <p:cxnSp>
        <p:nvCxnSpPr>
          <p:cNvPr id="4" name="Connecteur droit 5">
            <a:extLst>
              <a:ext uri="{FF2B5EF4-FFF2-40B4-BE49-F238E27FC236}">
                <a16:creationId xmlns:a16="http://schemas.microsoft.com/office/drawing/2014/main" id="{BA2D616C-1702-6D22-24FB-B54BA318DC91}"/>
              </a:ext>
            </a:extLst>
          </p:cNvPr>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7">
            <a:extLst>
              <a:ext uri="{FF2B5EF4-FFF2-40B4-BE49-F238E27FC236}">
                <a16:creationId xmlns:a16="http://schemas.microsoft.com/office/drawing/2014/main" id="{B70F03BD-6BEE-E3F8-DD90-9EB391747133}"/>
              </a:ext>
            </a:extLst>
          </p:cNvPr>
          <p:cNvGrpSpPr/>
          <p:nvPr userDrawn="1"/>
        </p:nvGrpSpPr>
        <p:grpSpPr>
          <a:xfrm>
            <a:off x="338619" y="6268071"/>
            <a:ext cx="874631" cy="326795"/>
            <a:chOff x="862737" y="6291263"/>
            <a:chExt cx="874631" cy="326795"/>
          </a:xfrm>
          <a:solidFill>
            <a:schemeClr val="bg1"/>
          </a:solidFill>
        </p:grpSpPr>
        <p:sp>
          <p:nvSpPr>
            <p:cNvPr id="6" name="Freeform 47">
              <a:extLst>
                <a:ext uri="{FF2B5EF4-FFF2-40B4-BE49-F238E27FC236}">
                  <a16:creationId xmlns:a16="http://schemas.microsoft.com/office/drawing/2014/main" id="{0493C110-3E0F-C644-9CE1-ED2ABF2FEA97}"/>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 name="Freeform 48">
              <a:extLst>
                <a:ext uri="{FF2B5EF4-FFF2-40B4-BE49-F238E27FC236}">
                  <a16:creationId xmlns:a16="http://schemas.microsoft.com/office/drawing/2014/main" id="{DBE2F658-9A85-09C6-5DB8-94F63F9A3CEC}"/>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49">
              <a:extLst>
                <a:ext uri="{FF2B5EF4-FFF2-40B4-BE49-F238E27FC236}">
                  <a16:creationId xmlns:a16="http://schemas.microsoft.com/office/drawing/2014/main" id="{7BF11ACA-7E5F-E834-F8F9-97DDDFA410A6}"/>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50">
              <a:extLst>
                <a:ext uri="{FF2B5EF4-FFF2-40B4-BE49-F238E27FC236}">
                  <a16:creationId xmlns:a16="http://schemas.microsoft.com/office/drawing/2014/main" id="{CC50D961-31FA-4510-F006-0219A163A02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51">
              <a:extLst>
                <a:ext uri="{FF2B5EF4-FFF2-40B4-BE49-F238E27FC236}">
                  <a16:creationId xmlns:a16="http://schemas.microsoft.com/office/drawing/2014/main" id="{0B558C47-290C-8C0A-DA6F-53136BF2FE3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1" name="Espace réservé du titre 1">
            <a:extLst>
              <a:ext uri="{FF2B5EF4-FFF2-40B4-BE49-F238E27FC236}">
                <a16:creationId xmlns:a16="http://schemas.microsoft.com/office/drawing/2014/main" id="{8342B537-543B-4C83-FC05-799BDE17B803}"/>
              </a:ext>
            </a:extLst>
          </p:cNvPr>
          <p:cNvSpPr>
            <a:spLocks noGrp="1"/>
          </p:cNvSpPr>
          <p:nvPr>
            <p:ph type="title" hasCustomPrompt="1"/>
          </p:nvPr>
        </p:nvSpPr>
        <p:spPr>
          <a:xfrm>
            <a:off x="720000" y="627384"/>
            <a:ext cx="10752000" cy="366254"/>
          </a:xfrm>
          <a:prstGeom prst="rect">
            <a:avLst/>
          </a:prstGeom>
        </p:spPr>
        <p:txBody>
          <a:bodyPr vert="horz" wrap="square" lIns="0" tIns="0" rIns="0" bIns="0" rtlCol="0" anchor="t">
            <a:spAutoFit/>
          </a:bodyPr>
          <a:lstStyle>
            <a:lvl1pPr algn="l">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grpSp>
        <p:nvGrpSpPr>
          <p:cNvPr id="12" name="Group 7">
            <a:extLst>
              <a:ext uri="{FF2B5EF4-FFF2-40B4-BE49-F238E27FC236}">
                <a16:creationId xmlns:a16="http://schemas.microsoft.com/office/drawing/2014/main" id="{FE5233D5-880E-2A89-1F7F-F9FF4532D626}"/>
              </a:ext>
            </a:extLst>
          </p:cNvPr>
          <p:cNvGrpSpPr/>
          <p:nvPr userDrawn="1"/>
        </p:nvGrpSpPr>
        <p:grpSpPr>
          <a:xfrm>
            <a:off x="491019" y="6420471"/>
            <a:ext cx="874631" cy="326795"/>
            <a:chOff x="862737" y="6291263"/>
            <a:chExt cx="874631" cy="326795"/>
          </a:xfrm>
          <a:solidFill>
            <a:schemeClr val="bg1"/>
          </a:solidFill>
        </p:grpSpPr>
        <p:sp>
          <p:nvSpPr>
            <p:cNvPr id="13" name="Freeform 47">
              <a:extLst>
                <a:ext uri="{FF2B5EF4-FFF2-40B4-BE49-F238E27FC236}">
                  <a16:creationId xmlns:a16="http://schemas.microsoft.com/office/drawing/2014/main" id="{3D65D056-392A-456F-BED2-A0B497E0B9F9}"/>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48">
              <a:extLst>
                <a:ext uri="{FF2B5EF4-FFF2-40B4-BE49-F238E27FC236}">
                  <a16:creationId xmlns:a16="http://schemas.microsoft.com/office/drawing/2014/main" id="{212518F9-DCC7-9003-7CDC-AECDAD60667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6397419E-5CF8-31D4-6D16-7353DAE1589C}"/>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326171FB-89B7-2326-AFD0-BBAE682990EF}"/>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4DE00C3F-BC3B-2215-0A13-1C1E180521AC}"/>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7">
            <a:extLst>
              <a:ext uri="{FF2B5EF4-FFF2-40B4-BE49-F238E27FC236}">
                <a16:creationId xmlns:a16="http://schemas.microsoft.com/office/drawing/2014/main" id="{AC1ADB2D-D7B1-47FC-2122-3FAEA9419C8E}"/>
              </a:ext>
            </a:extLst>
          </p:cNvPr>
          <p:cNvGrpSpPr/>
          <p:nvPr userDrawn="1"/>
        </p:nvGrpSpPr>
        <p:grpSpPr>
          <a:xfrm>
            <a:off x="338619" y="6291263"/>
            <a:ext cx="874631" cy="326795"/>
            <a:chOff x="862737" y="6291263"/>
            <a:chExt cx="874631" cy="326795"/>
          </a:xfrm>
        </p:grpSpPr>
        <p:sp>
          <p:nvSpPr>
            <p:cNvPr id="19" name="Freeform 47">
              <a:extLst>
                <a:ext uri="{FF2B5EF4-FFF2-40B4-BE49-F238E27FC236}">
                  <a16:creationId xmlns:a16="http://schemas.microsoft.com/office/drawing/2014/main" id="{5EA4505F-7CAD-3A59-7C80-94D8095DA9C3}"/>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20" name="Freeform 48">
              <a:extLst>
                <a:ext uri="{FF2B5EF4-FFF2-40B4-BE49-F238E27FC236}">
                  <a16:creationId xmlns:a16="http://schemas.microsoft.com/office/drawing/2014/main" id="{2B4B3CCA-E9E2-7D52-D2E5-ED37D13D84A5}"/>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1" name="Freeform 49">
              <a:extLst>
                <a:ext uri="{FF2B5EF4-FFF2-40B4-BE49-F238E27FC236}">
                  <a16:creationId xmlns:a16="http://schemas.microsoft.com/office/drawing/2014/main" id="{D6883502-43CB-0070-5A27-1F2145C11F13}"/>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2" name="Freeform 50">
              <a:extLst>
                <a:ext uri="{FF2B5EF4-FFF2-40B4-BE49-F238E27FC236}">
                  <a16:creationId xmlns:a16="http://schemas.microsoft.com/office/drawing/2014/main" id="{9E66F4DC-97B8-FFA3-27AF-D6766ED79563}"/>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3" name="Freeform 51">
              <a:extLst>
                <a:ext uri="{FF2B5EF4-FFF2-40B4-BE49-F238E27FC236}">
                  <a16:creationId xmlns:a16="http://schemas.microsoft.com/office/drawing/2014/main" id="{45289E1B-E1EC-79F6-C491-0F94AFCD6E18}"/>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sp>
        <p:nvSpPr>
          <p:cNvPr id="24" name="Freeform: Shape 4">
            <a:extLst>
              <a:ext uri="{FF2B5EF4-FFF2-40B4-BE49-F238E27FC236}">
                <a16:creationId xmlns:a16="http://schemas.microsoft.com/office/drawing/2014/main" id="{CE336F28-D145-E4DA-895A-FF53E9CF90B5}"/>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25" name="Freeform: Shape 5">
            <a:extLst>
              <a:ext uri="{FF2B5EF4-FFF2-40B4-BE49-F238E27FC236}">
                <a16:creationId xmlns:a16="http://schemas.microsoft.com/office/drawing/2014/main" id="{B32BF3BD-01AC-A673-DD89-C13D46309428}"/>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26" name="TextBox 14">
            <a:extLst>
              <a:ext uri="{FF2B5EF4-FFF2-40B4-BE49-F238E27FC236}">
                <a16:creationId xmlns:a16="http://schemas.microsoft.com/office/drawing/2014/main" id="{5BA35451-F776-D3E5-75F0-41F2B456A875}"/>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pic>
        <p:nvPicPr>
          <p:cNvPr id="27" name="Image 24" descr="Une image contenant capture d’écran, Graphique&#10;&#10;Description générée automatiquement">
            <a:extLst>
              <a:ext uri="{FF2B5EF4-FFF2-40B4-BE49-F238E27FC236}">
                <a16:creationId xmlns:a16="http://schemas.microsoft.com/office/drawing/2014/main" id="{58FD0F8A-0C3E-7DD1-AE52-026A8B41AD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28" name="Picture Placeholder 11">
            <a:extLst>
              <a:ext uri="{FF2B5EF4-FFF2-40B4-BE49-F238E27FC236}">
                <a16:creationId xmlns:a16="http://schemas.microsoft.com/office/drawing/2014/main" id="{7F30F8C2-5040-CCD4-7AAE-97031F6351FF}"/>
              </a:ext>
            </a:extLst>
          </p:cNvPr>
          <p:cNvSpPr>
            <a:spLocks noGrp="1"/>
          </p:cNvSpPr>
          <p:nvPr>
            <p:ph type="pic" sz="quarter" idx="28" hasCustomPrompt="1"/>
          </p:nvPr>
        </p:nvSpPr>
        <p:spPr>
          <a:xfrm>
            <a:off x="716323" y="1414191"/>
            <a:ext cx="5267311" cy="4457709"/>
          </a:xfrm>
          <a:prstGeom prst="rect">
            <a:avLst/>
          </a:prstGeom>
        </p:spPr>
        <p:txBody>
          <a:bodyPr lIns="180000" tIns="720000" rIns="180000" bIns="1764000">
            <a:noAutofit/>
          </a:bodyPr>
          <a:lstStyle>
            <a:lvl1pPr algn="ctr">
              <a:defRPr sz="900" i="1">
                <a:solidFill>
                  <a:schemeClr val="bg2"/>
                </a:solidFill>
              </a:defRPr>
            </a:lvl1pPr>
          </a:lstStyle>
          <a:p>
            <a:r>
              <a:rPr lang="fr-FR" dirty="0"/>
              <a:t>Insert image</a:t>
            </a:r>
          </a:p>
        </p:txBody>
      </p:sp>
      <p:sp>
        <p:nvSpPr>
          <p:cNvPr id="29" name="Text Placeholder 14">
            <a:extLst>
              <a:ext uri="{FF2B5EF4-FFF2-40B4-BE49-F238E27FC236}">
                <a16:creationId xmlns:a16="http://schemas.microsoft.com/office/drawing/2014/main" id="{305D907B-4016-0B5B-745E-143C376CC32E}"/>
              </a:ext>
            </a:extLst>
          </p:cNvPr>
          <p:cNvSpPr>
            <a:spLocks noGrp="1"/>
          </p:cNvSpPr>
          <p:nvPr>
            <p:ph type="body" sz="quarter" idx="29" hasCustomPrompt="1"/>
          </p:nvPr>
        </p:nvSpPr>
        <p:spPr>
          <a:xfrm>
            <a:off x="6246116" y="1872615"/>
            <a:ext cx="5106468" cy="3823462"/>
          </a:xfrm>
          <a:prstGeom prst="rect">
            <a:avLst/>
          </a:prstGeom>
        </p:spPr>
        <p:txBody>
          <a:bodyPr/>
          <a:lstStyle>
            <a:lvl1pPr>
              <a:spcAft>
                <a:spcPts val="0"/>
              </a:spcAft>
              <a:defRPr sz="1400" b="1">
                <a:solidFill>
                  <a:schemeClr val="accent3"/>
                </a:solidFill>
                <a:latin typeface="+mj-lt"/>
              </a:defRPr>
            </a:lvl1pPr>
            <a:lvl2pPr>
              <a:defRPr sz="1200" b="0">
                <a:solidFill>
                  <a:schemeClr val="accent1"/>
                </a:solidFill>
                <a:latin typeface="+mn-lt"/>
              </a:defRPr>
            </a:lvl2pPr>
            <a:lvl3pPr>
              <a:defRPr sz="1200" b="0">
                <a:solidFill>
                  <a:schemeClr val="tx1"/>
                </a:solidFill>
                <a:latin typeface="+mn-lt"/>
              </a:defRPr>
            </a:lvl3pPr>
            <a:lvl4pPr>
              <a:defRPr sz="1200" b="0">
                <a:solidFill>
                  <a:schemeClr val="tx1"/>
                </a:solidFill>
                <a:latin typeface="+mn-lt"/>
              </a:defRPr>
            </a:lvl4pPr>
            <a:lvl5pPr>
              <a:defRPr sz="1200" b="0">
                <a:solidFill>
                  <a:schemeClr val="tx1"/>
                </a:solidFill>
                <a:latin typeface="+mn-lt"/>
              </a:defRPr>
            </a:lvl5pPr>
          </a:lstStyle>
          <a:p>
            <a:pPr lvl="0"/>
            <a:r>
              <a:rPr lang="fr-FR" noProof="0" dirty="0" err="1"/>
              <a:t>Title</a:t>
            </a:r>
            <a:endParaRPr lang="fr-FR" noProof="0" dirty="0"/>
          </a:p>
          <a:p>
            <a:pPr lvl="1"/>
            <a:r>
              <a:rPr lang="fr-FR" noProof="0" dirty="0" err="1"/>
              <a:t>Text</a:t>
            </a:r>
            <a:endParaRPr lang="fr-FR" noProof="0" dirty="0"/>
          </a:p>
        </p:txBody>
      </p:sp>
      <p:sp>
        <p:nvSpPr>
          <p:cNvPr id="30" name="!!Freeform 9">
            <a:extLst>
              <a:ext uri="{FF2B5EF4-FFF2-40B4-BE49-F238E27FC236}">
                <a16:creationId xmlns:a16="http://schemas.microsoft.com/office/drawing/2014/main" id="{99C6AA21-6D69-CC37-0FFB-FA02A887C323}"/>
              </a:ext>
            </a:extLst>
          </p:cNvPr>
          <p:cNvSpPr>
            <a:spLocks/>
          </p:cNvSpPr>
          <p:nvPr userDrawn="1"/>
        </p:nvSpPr>
        <p:spPr bwMode="auto">
          <a:xfrm rot="5400000">
            <a:off x="6279397" y="1558527"/>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fr-FR">
              <a:solidFill>
                <a:schemeClr val="accent5"/>
              </a:solidFill>
            </a:endParaRPr>
          </a:p>
        </p:txBody>
      </p:sp>
    </p:spTree>
    <p:extLst>
      <p:ext uri="{BB962C8B-B14F-4D97-AF65-F5344CB8AC3E}">
        <p14:creationId xmlns:p14="http://schemas.microsoft.com/office/powerpoint/2010/main" val="42069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ylize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991C86-A5EB-459E-31A4-DC2B35B516C9}"/>
              </a:ext>
            </a:extLst>
          </p:cNvPr>
          <p:cNvSpPr>
            <a:spLocks noGrp="1" noRot="1" noMove="1" noResize="1" noEditPoints="1" noAdjustHandles="1" noChangeArrowheads="1" noChangeShapeType="1"/>
          </p:cNvSpPr>
          <p:nvPr userDrawn="1"/>
        </p:nvSpPr>
        <p:spPr>
          <a:xfrm>
            <a:off x="-5146" y="0"/>
            <a:ext cx="12192000" cy="6857951"/>
          </a:xfrm>
          <a:prstGeom prst="rect">
            <a:avLst/>
          </a:prstGeom>
          <a:solidFill>
            <a:srgbClr val="062C3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err="1"/>
          </a:p>
        </p:txBody>
      </p:sp>
      <p:sp>
        <p:nvSpPr>
          <p:cNvPr id="5" name="Freeform 9">
            <a:extLst>
              <a:ext uri="{FF2B5EF4-FFF2-40B4-BE49-F238E27FC236}">
                <a16:creationId xmlns:a16="http://schemas.microsoft.com/office/drawing/2014/main" id="{49ECF0E1-044C-6D5F-D873-250C1E789E2C}"/>
              </a:ext>
            </a:extLst>
          </p:cNvPr>
          <p:cNvSpPr>
            <a:spLocks/>
          </p:cNvSpPr>
          <p:nvPr userDrawn="1"/>
        </p:nvSpPr>
        <p:spPr bwMode="auto">
          <a:xfrm rot="5400000">
            <a:off x="5784703" y="350006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7" name="Espace réservé du titre 1">
            <a:extLst>
              <a:ext uri="{FF2B5EF4-FFF2-40B4-BE49-F238E27FC236}">
                <a16:creationId xmlns:a16="http://schemas.microsoft.com/office/drawing/2014/main" id="{41E0BF66-DD68-E795-DAAA-1E88E90EF38E}"/>
              </a:ext>
            </a:extLst>
          </p:cNvPr>
          <p:cNvSpPr>
            <a:spLocks noGrp="1"/>
          </p:cNvSpPr>
          <p:nvPr>
            <p:ph type="title" hasCustomPrompt="1"/>
          </p:nvPr>
        </p:nvSpPr>
        <p:spPr>
          <a:xfrm>
            <a:off x="720000" y="3089550"/>
            <a:ext cx="4775365" cy="313932"/>
          </a:xfrm>
          <a:prstGeom prst="rect">
            <a:avLst/>
          </a:prstGeom>
        </p:spPr>
        <p:txBody>
          <a:bodyPr vert="horz" wrap="square" lIns="0" tIns="0" rIns="0" bIns="0" rtlCol="0" anchor="t">
            <a:spAutoFit/>
          </a:bodyPr>
          <a:lstStyle>
            <a:lvl1pPr>
              <a:defRPr sz="2400" cap="none" baseline="0">
                <a:solidFill>
                  <a:schemeClr val="bg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sp>
        <p:nvSpPr>
          <p:cNvPr id="9" name="Text Placeholder 6">
            <a:extLst>
              <a:ext uri="{FF2B5EF4-FFF2-40B4-BE49-F238E27FC236}">
                <a16:creationId xmlns:a16="http://schemas.microsoft.com/office/drawing/2014/main" id="{F8B594E3-F95C-E951-1E10-EA0D72A3DACC}"/>
              </a:ext>
            </a:extLst>
          </p:cNvPr>
          <p:cNvSpPr>
            <a:spLocks noGrp="1"/>
          </p:cNvSpPr>
          <p:nvPr>
            <p:ph type="body" sz="quarter" idx="14" hasCustomPrompt="1"/>
          </p:nvPr>
        </p:nvSpPr>
        <p:spPr>
          <a:xfrm>
            <a:off x="5786437" y="3981681"/>
            <a:ext cx="6055939" cy="2598413"/>
          </a:xfrm>
          <a:prstGeom prst="rect">
            <a:avLst/>
          </a:prstGeom>
        </p:spPr>
        <p:txBody>
          <a:bodyPr wrap="square" numCol="2" spcCol="360000">
            <a:noAutofit/>
          </a:bodyPr>
          <a:lstStyle>
            <a:lvl1pPr>
              <a:spcAft>
                <a:spcPts val="0"/>
              </a:spcAft>
              <a:defRPr sz="1800" b="1">
                <a:solidFill>
                  <a:schemeClr val="accent6"/>
                </a:solidFill>
                <a:latin typeface="+mn-lt"/>
              </a:defRPr>
            </a:lvl1pPr>
            <a:lvl2pPr marL="0" indent="0">
              <a:lnSpc>
                <a:spcPct val="100000"/>
              </a:lnSpc>
              <a:buSzPct val="90000"/>
              <a:buFont typeface="Segoe UI" panose="020B0502040204020203" pitchFamily="34" charset="0"/>
              <a:buNone/>
              <a:defRPr sz="1600" b="0">
                <a:solidFill>
                  <a:schemeClr val="bg1"/>
                </a:solidFill>
              </a:defRPr>
            </a:lvl2pPr>
            <a:lvl3pPr marL="792000" indent="-396000">
              <a:spcAft>
                <a:spcPts val="0"/>
              </a:spcAft>
              <a:buClr>
                <a:schemeClr val="accent5"/>
              </a:buClr>
              <a:buFont typeface="Segoe UI" panose="020B0502040204020203" pitchFamily="34" charset="0"/>
              <a:buChar char="▬"/>
              <a:defRPr sz="2400"/>
            </a:lvl3pPr>
            <a:lvl4pPr marL="1058400" indent="-324000">
              <a:buSzPct val="100000"/>
              <a:buFont typeface="Webdings" panose="05030102010509060703" pitchFamily="18" charset="2"/>
              <a:buChar char="4"/>
              <a:defRPr sz="2000">
                <a:solidFill>
                  <a:schemeClr val="accent5"/>
                </a:solidFill>
              </a:defRPr>
            </a:lvl4pPr>
            <a:lvl5pPr marL="622300" indent="-254000">
              <a:buFont typeface="Segoe UI" panose="020B0502040204020203" pitchFamily="34" charset="0"/>
              <a:buChar char="ꟷ"/>
              <a:defRPr sz="1600"/>
            </a:lvl5pPr>
          </a:lstStyle>
          <a:p>
            <a:pPr lvl="0"/>
            <a:r>
              <a:rPr lang="fr-FR" dirty="0" err="1"/>
              <a:t>Subtitle</a:t>
            </a:r>
            <a:endParaRPr lang="fr-FR" dirty="0"/>
          </a:p>
          <a:p>
            <a:pPr lvl="1"/>
            <a:r>
              <a:rPr lang="fr-FR" dirty="0" err="1"/>
              <a:t>Paragraph</a:t>
            </a:r>
            <a:endParaRPr lang="fr-FR" dirty="0"/>
          </a:p>
        </p:txBody>
      </p:sp>
      <p:grpSp>
        <p:nvGrpSpPr>
          <p:cNvPr id="10" name="Group 7">
            <a:extLst>
              <a:ext uri="{FF2B5EF4-FFF2-40B4-BE49-F238E27FC236}">
                <a16:creationId xmlns:a16="http://schemas.microsoft.com/office/drawing/2014/main" id="{00048038-0D88-5BDB-13BB-DE5DB65B51EA}"/>
              </a:ext>
            </a:extLst>
          </p:cNvPr>
          <p:cNvGrpSpPr/>
          <p:nvPr userDrawn="1"/>
        </p:nvGrpSpPr>
        <p:grpSpPr>
          <a:xfrm>
            <a:off x="338619" y="6268071"/>
            <a:ext cx="874631" cy="326795"/>
            <a:chOff x="862737" y="6291263"/>
            <a:chExt cx="874631" cy="326795"/>
          </a:xfrm>
          <a:solidFill>
            <a:schemeClr val="bg1"/>
          </a:solidFill>
        </p:grpSpPr>
        <p:sp>
          <p:nvSpPr>
            <p:cNvPr id="11" name="Freeform 47">
              <a:extLst>
                <a:ext uri="{FF2B5EF4-FFF2-40B4-BE49-F238E27FC236}">
                  <a16:creationId xmlns:a16="http://schemas.microsoft.com/office/drawing/2014/main" id="{7BF7C1F5-AC08-3F30-63C0-09CEDAC223D8}"/>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48">
              <a:extLst>
                <a:ext uri="{FF2B5EF4-FFF2-40B4-BE49-F238E27FC236}">
                  <a16:creationId xmlns:a16="http://schemas.microsoft.com/office/drawing/2014/main" id="{2E5EB20F-EDBF-DA13-7A76-B26D9D39F4AB}"/>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49">
              <a:extLst>
                <a:ext uri="{FF2B5EF4-FFF2-40B4-BE49-F238E27FC236}">
                  <a16:creationId xmlns:a16="http://schemas.microsoft.com/office/drawing/2014/main" id="{6BD2ED04-A22B-5991-A1B0-C41FD65C4744}"/>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50">
              <a:extLst>
                <a:ext uri="{FF2B5EF4-FFF2-40B4-BE49-F238E27FC236}">
                  <a16:creationId xmlns:a16="http://schemas.microsoft.com/office/drawing/2014/main" id="{0C84659B-2213-845F-73AE-626591834C28}"/>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51">
              <a:extLst>
                <a:ext uri="{FF2B5EF4-FFF2-40B4-BE49-F238E27FC236}">
                  <a16:creationId xmlns:a16="http://schemas.microsoft.com/office/drawing/2014/main" id="{DEEC8BDC-2359-2314-121A-4CDC94D82456}"/>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7" name="Freeform: Shape 4">
            <a:extLst>
              <a:ext uri="{FF2B5EF4-FFF2-40B4-BE49-F238E27FC236}">
                <a16:creationId xmlns:a16="http://schemas.microsoft.com/office/drawing/2014/main" id="{8B88818D-7602-99D6-F1E2-11639E5B9DAD}"/>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18" name="Freeform: Shape 5">
            <a:extLst>
              <a:ext uri="{FF2B5EF4-FFF2-40B4-BE49-F238E27FC236}">
                <a16:creationId xmlns:a16="http://schemas.microsoft.com/office/drawing/2014/main" id="{FD332D3D-1737-B45C-7B4A-07D9F07E8CF8}"/>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9" name="TextBox 14">
            <a:extLst>
              <a:ext uri="{FF2B5EF4-FFF2-40B4-BE49-F238E27FC236}">
                <a16:creationId xmlns:a16="http://schemas.microsoft.com/office/drawing/2014/main" id="{222E054B-3E20-E852-F8FD-FED193F7EDD2}"/>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cxnSp>
        <p:nvCxnSpPr>
          <p:cNvPr id="6" name="Connecteur droit 5">
            <a:extLst>
              <a:ext uri="{FF2B5EF4-FFF2-40B4-BE49-F238E27FC236}">
                <a16:creationId xmlns:a16="http://schemas.microsoft.com/office/drawing/2014/main" id="{012A53AF-1FAF-00E8-07A9-6868DAA299B3}"/>
              </a:ext>
            </a:extLst>
          </p:cNvPr>
          <p:cNvCxnSpPr>
            <a:cxnSpLocks/>
          </p:cNvCxnSpPr>
          <p:nvPr userDrawn="1"/>
        </p:nvCxnSpPr>
        <p:spPr>
          <a:xfrm>
            <a:off x="0" y="3810000"/>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capture d’écran, Graphique&#10;&#10;Description générée automatiquement">
            <a:extLst>
              <a:ext uri="{FF2B5EF4-FFF2-40B4-BE49-F238E27FC236}">
                <a16:creationId xmlns:a16="http://schemas.microsoft.com/office/drawing/2014/main" id="{BC796783-FFA7-7C21-A0D5-A1D84749E9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3403482"/>
            <a:ext cx="619125" cy="836621"/>
          </a:xfrm>
          <a:prstGeom prst="rect">
            <a:avLst/>
          </a:prstGeom>
        </p:spPr>
      </p:pic>
      <p:sp>
        <p:nvSpPr>
          <p:cNvPr id="3" name="Text Placeholder 6">
            <a:extLst>
              <a:ext uri="{FF2B5EF4-FFF2-40B4-BE49-F238E27FC236}">
                <a16:creationId xmlns:a16="http://schemas.microsoft.com/office/drawing/2014/main" id="{ADA63AC6-3343-6461-CC49-19F1FEDE55BC}"/>
              </a:ext>
            </a:extLst>
          </p:cNvPr>
          <p:cNvSpPr>
            <a:spLocks noGrp="1"/>
          </p:cNvSpPr>
          <p:nvPr>
            <p:ph type="body" sz="quarter" idx="15" hasCustomPrompt="1"/>
          </p:nvPr>
        </p:nvSpPr>
        <p:spPr>
          <a:xfrm>
            <a:off x="5775752" y="655822"/>
            <a:ext cx="6055939" cy="2598413"/>
          </a:xfrm>
          <a:prstGeom prst="rect">
            <a:avLst/>
          </a:prstGeom>
        </p:spPr>
        <p:txBody>
          <a:bodyPr wrap="square" numCol="2" spcCol="360000">
            <a:noAutofit/>
          </a:bodyPr>
          <a:lstStyle>
            <a:lvl1pPr>
              <a:spcAft>
                <a:spcPts val="0"/>
              </a:spcAft>
              <a:defRPr sz="1800" b="1">
                <a:solidFill>
                  <a:schemeClr val="accent6"/>
                </a:solidFill>
                <a:latin typeface="+mn-lt"/>
              </a:defRPr>
            </a:lvl1pPr>
            <a:lvl2pPr marL="0" indent="0">
              <a:lnSpc>
                <a:spcPct val="100000"/>
              </a:lnSpc>
              <a:buSzPct val="90000"/>
              <a:buFont typeface="Segoe UI" panose="020B0502040204020203" pitchFamily="34" charset="0"/>
              <a:buNone/>
              <a:defRPr sz="1600" b="0">
                <a:solidFill>
                  <a:schemeClr val="bg1"/>
                </a:solidFill>
              </a:defRPr>
            </a:lvl2pPr>
            <a:lvl3pPr marL="792000" indent="-396000">
              <a:spcAft>
                <a:spcPts val="0"/>
              </a:spcAft>
              <a:buClr>
                <a:schemeClr val="accent5"/>
              </a:buClr>
              <a:buFont typeface="Segoe UI" panose="020B0502040204020203" pitchFamily="34" charset="0"/>
              <a:buChar char="▬"/>
              <a:defRPr sz="2400"/>
            </a:lvl3pPr>
            <a:lvl4pPr marL="1058400" indent="-324000">
              <a:buSzPct val="100000"/>
              <a:buFont typeface="Webdings" panose="05030102010509060703" pitchFamily="18" charset="2"/>
              <a:buChar char="4"/>
              <a:defRPr sz="2000">
                <a:solidFill>
                  <a:schemeClr val="accent5"/>
                </a:solidFill>
              </a:defRPr>
            </a:lvl4pPr>
            <a:lvl5pPr marL="622300" indent="-254000">
              <a:buFont typeface="Segoe UI" panose="020B0502040204020203" pitchFamily="34" charset="0"/>
              <a:buChar char="ꟷ"/>
              <a:defRPr sz="1600"/>
            </a:lvl5pPr>
          </a:lstStyle>
          <a:p>
            <a:pPr lvl="0"/>
            <a:r>
              <a:rPr lang="fr-FR" dirty="0" err="1"/>
              <a:t>Subtitle</a:t>
            </a:r>
            <a:endParaRPr lang="fr-FR" dirty="0"/>
          </a:p>
          <a:p>
            <a:pPr lvl="1"/>
            <a:r>
              <a:rPr lang="fr-FR" dirty="0" err="1"/>
              <a:t>Paragraph</a:t>
            </a:r>
            <a:endParaRPr lang="fr-FR" dirty="0"/>
          </a:p>
        </p:txBody>
      </p:sp>
    </p:spTree>
    <p:extLst>
      <p:ext uri="{BB962C8B-B14F-4D97-AF65-F5344CB8AC3E}">
        <p14:creationId xmlns:p14="http://schemas.microsoft.com/office/powerpoint/2010/main" val="21513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ylized 2">
    <p:spTree>
      <p:nvGrpSpPr>
        <p:cNvPr id="1" name=""/>
        <p:cNvGrpSpPr/>
        <p:nvPr/>
      </p:nvGrpSpPr>
      <p:grpSpPr>
        <a:xfrm>
          <a:off x="0" y="0"/>
          <a:ext cx="0" cy="0"/>
          <a:chOff x="0" y="0"/>
          <a:chExt cx="0" cy="0"/>
        </a:xfrm>
      </p:grpSpPr>
      <p:cxnSp>
        <p:nvCxnSpPr>
          <p:cNvPr id="3" name="Connecteur droit 5">
            <a:extLst>
              <a:ext uri="{FF2B5EF4-FFF2-40B4-BE49-F238E27FC236}">
                <a16:creationId xmlns:a16="http://schemas.microsoft.com/office/drawing/2014/main" id="{8F94F0CD-F2DA-B660-8586-868DD2B82437}"/>
              </a:ext>
            </a:extLst>
          </p:cNvPr>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F991C86-A5EB-459E-31A4-DC2B35B516C9}"/>
              </a:ext>
            </a:extLst>
          </p:cNvPr>
          <p:cNvSpPr>
            <a:spLocks noGrp="1" noRot="1" noMove="1" noResize="1" noEditPoints="1" noAdjustHandles="1" noChangeArrowheads="1" noChangeShapeType="1"/>
          </p:cNvSpPr>
          <p:nvPr userDrawn="1"/>
        </p:nvSpPr>
        <p:spPr>
          <a:xfrm>
            <a:off x="-5146" y="0"/>
            <a:ext cx="12192000" cy="6857951"/>
          </a:xfrm>
          <a:prstGeom prst="rect">
            <a:avLst/>
          </a:prstGeom>
          <a:solidFill>
            <a:srgbClr val="062C3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grpSp>
        <p:nvGrpSpPr>
          <p:cNvPr id="10" name="Group 7">
            <a:extLst>
              <a:ext uri="{FF2B5EF4-FFF2-40B4-BE49-F238E27FC236}">
                <a16:creationId xmlns:a16="http://schemas.microsoft.com/office/drawing/2014/main" id="{00048038-0D88-5BDB-13BB-DE5DB65B51EA}"/>
              </a:ext>
            </a:extLst>
          </p:cNvPr>
          <p:cNvGrpSpPr/>
          <p:nvPr userDrawn="1"/>
        </p:nvGrpSpPr>
        <p:grpSpPr>
          <a:xfrm>
            <a:off x="338619" y="6268071"/>
            <a:ext cx="874631" cy="326795"/>
            <a:chOff x="862737" y="6291263"/>
            <a:chExt cx="874631" cy="326795"/>
          </a:xfrm>
          <a:solidFill>
            <a:schemeClr val="bg1"/>
          </a:solidFill>
        </p:grpSpPr>
        <p:sp>
          <p:nvSpPr>
            <p:cNvPr id="11" name="Freeform 47">
              <a:extLst>
                <a:ext uri="{FF2B5EF4-FFF2-40B4-BE49-F238E27FC236}">
                  <a16:creationId xmlns:a16="http://schemas.microsoft.com/office/drawing/2014/main" id="{7BF7C1F5-AC08-3F30-63C0-09CEDAC223D8}"/>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48">
              <a:extLst>
                <a:ext uri="{FF2B5EF4-FFF2-40B4-BE49-F238E27FC236}">
                  <a16:creationId xmlns:a16="http://schemas.microsoft.com/office/drawing/2014/main" id="{2E5EB20F-EDBF-DA13-7A76-B26D9D39F4AB}"/>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49">
              <a:extLst>
                <a:ext uri="{FF2B5EF4-FFF2-40B4-BE49-F238E27FC236}">
                  <a16:creationId xmlns:a16="http://schemas.microsoft.com/office/drawing/2014/main" id="{6BD2ED04-A22B-5991-A1B0-C41FD65C4744}"/>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50">
              <a:extLst>
                <a:ext uri="{FF2B5EF4-FFF2-40B4-BE49-F238E27FC236}">
                  <a16:creationId xmlns:a16="http://schemas.microsoft.com/office/drawing/2014/main" id="{0C84659B-2213-845F-73AE-626591834C28}"/>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51">
              <a:extLst>
                <a:ext uri="{FF2B5EF4-FFF2-40B4-BE49-F238E27FC236}">
                  <a16:creationId xmlns:a16="http://schemas.microsoft.com/office/drawing/2014/main" id="{DEEC8BDC-2359-2314-121A-4CDC94D82456}"/>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7" name="Freeform: Shape 4">
            <a:extLst>
              <a:ext uri="{FF2B5EF4-FFF2-40B4-BE49-F238E27FC236}">
                <a16:creationId xmlns:a16="http://schemas.microsoft.com/office/drawing/2014/main" id="{8B88818D-7602-99D6-F1E2-11639E5B9DAD}"/>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18" name="Freeform: Shape 5">
            <a:extLst>
              <a:ext uri="{FF2B5EF4-FFF2-40B4-BE49-F238E27FC236}">
                <a16:creationId xmlns:a16="http://schemas.microsoft.com/office/drawing/2014/main" id="{FD332D3D-1737-B45C-7B4A-07D9F07E8CF8}"/>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9" name="TextBox 14">
            <a:extLst>
              <a:ext uri="{FF2B5EF4-FFF2-40B4-BE49-F238E27FC236}">
                <a16:creationId xmlns:a16="http://schemas.microsoft.com/office/drawing/2014/main" id="{222E054B-3E20-E852-F8FD-FED193F7EDD2}"/>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sp>
        <p:nvSpPr>
          <p:cNvPr id="8" name="Espace réservé du titre 1">
            <a:extLst>
              <a:ext uri="{FF2B5EF4-FFF2-40B4-BE49-F238E27FC236}">
                <a16:creationId xmlns:a16="http://schemas.microsoft.com/office/drawing/2014/main" id="{D21F95C1-57EE-B32D-5064-F48F0FA1862D}"/>
              </a:ext>
            </a:extLst>
          </p:cNvPr>
          <p:cNvSpPr>
            <a:spLocks noGrp="1"/>
          </p:cNvSpPr>
          <p:nvPr>
            <p:ph type="title" hasCustomPrompt="1"/>
          </p:nvPr>
        </p:nvSpPr>
        <p:spPr>
          <a:xfrm>
            <a:off x="720000" y="636010"/>
            <a:ext cx="10752000" cy="366254"/>
          </a:xfrm>
          <a:prstGeom prst="rect">
            <a:avLst/>
          </a:prstGeom>
        </p:spPr>
        <p:txBody>
          <a:bodyPr vert="horz" wrap="square" lIns="0" tIns="0" rIns="0" bIns="0" rtlCol="0" anchor="t">
            <a:spAutoFit/>
          </a:bodyPr>
          <a:lstStyle>
            <a:lvl1pPr algn="l">
              <a:defRPr sz="2800" cap="none" baseline="0">
                <a:solidFill>
                  <a:schemeClr val="bg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pic>
        <p:nvPicPr>
          <p:cNvPr id="16" name="Image 3" descr="Une image contenant capture d’écran, Graphique&#10;&#10;Description générée automatiquement">
            <a:extLst>
              <a:ext uri="{FF2B5EF4-FFF2-40B4-BE49-F238E27FC236}">
                <a16:creationId xmlns:a16="http://schemas.microsoft.com/office/drawing/2014/main" id="{68D81DCD-D74C-6166-2A69-B76D413089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Tree>
    <p:extLst>
      <p:ext uri="{BB962C8B-B14F-4D97-AF65-F5344CB8AC3E}">
        <p14:creationId xmlns:p14="http://schemas.microsoft.com/office/powerpoint/2010/main" val="16196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991C86-A5EB-459E-31A4-DC2B35B516C9}"/>
              </a:ext>
            </a:extLst>
          </p:cNvPr>
          <p:cNvSpPr>
            <a:spLocks noGrp="1" noRot="1" noMove="1" noResize="1" noEditPoints="1" noAdjustHandles="1" noChangeArrowheads="1" noChangeShapeType="1"/>
          </p:cNvSpPr>
          <p:nvPr userDrawn="1"/>
        </p:nvSpPr>
        <p:spPr>
          <a:xfrm>
            <a:off x="-5146" y="0"/>
            <a:ext cx="12192000" cy="6857951"/>
          </a:xfrm>
          <a:prstGeom prst="rect">
            <a:avLst/>
          </a:prstGeom>
          <a:solidFill>
            <a:srgbClr val="062C3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grpSp>
        <p:nvGrpSpPr>
          <p:cNvPr id="10" name="Group 7">
            <a:extLst>
              <a:ext uri="{FF2B5EF4-FFF2-40B4-BE49-F238E27FC236}">
                <a16:creationId xmlns:a16="http://schemas.microsoft.com/office/drawing/2014/main" id="{00048038-0D88-5BDB-13BB-DE5DB65B51EA}"/>
              </a:ext>
            </a:extLst>
          </p:cNvPr>
          <p:cNvGrpSpPr/>
          <p:nvPr userDrawn="1"/>
        </p:nvGrpSpPr>
        <p:grpSpPr>
          <a:xfrm>
            <a:off x="338619" y="6268071"/>
            <a:ext cx="874631" cy="326795"/>
            <a:chOff x="862737" y="6291263"/>
            <a:chExt cx="874631" cy="326795"/>
          </a:xfrm>
          <a:solidFill>
            <a:schemeClr val="bg1"/>
          </a:solidFill>
        </p:grpSpPr>
        <p:sp>
          <p:nvSpPr>
            <p:cNvPr id="11" name="Freeform 47">
              <a:extLst>
                <a:ext uri="{FF2B5EF4-FFF2-40B4-BE49-F238E27FC236}">
                  <a16:creationId xmlns:a16="http://schemas.microsoft.com/office/drawing/2014/main" id="{7BF7C1F5-AC08-3F30-63C0-09CEDAC223D8}"/>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48">
              <a:extLst>
                <a:ext uri="{FF2B5EF4-FFF2-40B4-BE49-F238E27FC236}">
                  <a16:creationId xmlns:a16="http://schemas.microsoft.com/office/drawing/2014/main" id="{2E5EB20F-EDBF-DA13-7A76-B26D9D39F4AB}"/>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49">
              <a:extLst>
                <a:ext uri="{FF2B5EF4-FFF2-40B4-BE49-F238E27FC236}">
                  <a16:creationId xmlns:a16="http://schemas.microsoft.com/office/drawing/2014/main" id="{6BD2ED04-A22B-5991-A1B0-C41FD65C4744}"/>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50">
              <a:extLst>
                <a:ext uri="{FF2B5EF4-FFF2-40B4-BE49-F238E27FC236}">
                  <a16:creationId xmlns:a16="http://schemas.microsoft.com/office/drawing/2014/main" id="{0C84659B-2213-845F-73AE-626591834C28}"/>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51">
              <a:extLst>
                <a:ext uri="{FF2B5EF4-FFF2-40B4-BE49-F238E27FC236}">
                  <a16:creationId xmlns:a16="http://schemas.microsoft.com/office/drawing/2014/main" id="{DEEC8BDC-2359-2314-121A-4CDC94D82456}"/>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7" name="Freeform: Shape 4">
            <a:extLst>
              <a:ext uri="{FF2B5EF4-FFF2-40B4-BE49-F238E27FC236}">
                <a16:creationId xmlns:a16="http://schemas.microsoft.com/office/drawing/2014/main" id="{8B88818D-7602-99D6-F1E2-11639E5B9DAD}"/>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18" name="Freeform: Shape 5">
            <a:extLst>
              <a:ext uri="{FF2B5EF4-FFF2-40B4-BE49-F238E27FC236}">
                <a16:creationId xmlns:a16="http://schemas.microsoft.com/office/drawing/2014/main" id="{FD332D3D-1737-B45C-7B4A-07D9F07E8CF8}"/>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9" name="TextBox 14">
            <a:extLst>
              <a:ext uri="{FF2B5EF4-FFF2-40B4-BE49-F238E27FC236}">
                <a16:creationId xmlns:a16="http://schemas.microsoft.com/office/drawing/2014/main" id="{222E054B-3E20-E852-F8FD-FED193F7EDD2}"/>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spTree>
    <p:extLst>
      <p:ext uri="{BB962C8B-B14F-4D97-AF65-F5344CB8AC3E}">
        <p14:creationId xmlns:p14="http://schemas.microsoft.com/office/powerpoint/2010/main" val="81783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rojets">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786FFC1-4678-4C98-8AB4-F0E7285B39A5}"/>
              </a:ext>
            </a:extLst>
          </p:cNvPr>
          <p:cNvSpPr/>
          <p:nvPr userDrawn="1"/>
        </p:nvSpPr>
        <p:spPr>
          <a:xfrm>
            <a:off x="2881750" y="1054800"/>
            <a:ext cx="2099190" cy="5803200"/>
          </a:xfrm>
          <a:prstGeom prst="rect">
            <a:avLst/>
          </a:prstGeom>
          <a:solidFill>
            <a:schemeClr val="accent4">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err="1"/>
          </a:p>
        </p:txBody>
      </p:sp>
      <p:sp>
        <p:nvSpPr>
          <p:cNvPr id="48" name="Rectangle 47">
            <a:extLst>
              <a:ext uri="{FF2B5EF4-FFF2-40B4-BE49-F238E27FC236}">
                <a16:creationId xmlns:a16="http://schemas.microsoft.com/office/drawing/2014/main" id="{3672CBA4-4414-4462-99E1-EF5681E1D294}"/>
              </a:ext>
            </a:extLst>
          </p:cNvPr>
          <p:cNvSpPr/>
          <p:nvPr userDrawn="1"/>
        </p:nvSpPr>
        <p:spPr>
          <a:xfrm>
            <a:off x="7208640" y="1055079"/>
            <a:ext cx="2099190" cy="5802921"/>
          </a:xfrm>
          <a:prstGeom prst="rect">
            <a:avLst/>
          </a:prstGeom>
          <a:solidFill>
            <a:schemeClr val="accent4">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err="1"/>
          </a:p>
        </p:txBody>
      </p:sp>
      <p:sp>
        <p:nvSpPr>
          <p:cNvPr id="3" name="Titre 2">
            <a:extLst>
              <a:ext uri="{FF2B5EF4-FFF2-40B4-BE49-F238E27FC236}">
                <a16:creationId xmlns:a16="http://schemas.microsoft.com/office/drawing/2014/main" id="{AE4F301A-6012-4CB1-9EBF-7D3C945551EC}"/>
              </a:ext>
            </a:extLst>
          </p:cNvPr>
          <p:cNvSpPr>
            <a:spLocks noGrp="1"/>
          </p:cNvSpPr>
          <p:nvPr>
            <p:ph type="title"/>
          </p:nvPr>
        </p:nvSpPr>
        <p:spPr/>
        <p:txBody>
          <a:bodyPr/>
          <a:lstStyle/>
          <a:p>
            <a:r>
              <a:rPr lang="fr-FR"/>
              <a:t>Modifiez le style du titre</a:t>
            </a:r>
          </a:p>
        </p:txBody>
      </p:sp>
      <p:sp>
        <p:nvSpPr>
          <p:cNvPr id="2" name="Espace réservé du pied de page 1">
            <a:extLst>
              <a:ext uri="{FF2B5EF4-FFF2-40B4-BE49-F238E27FC236}">
                <a16:creationId xmlns:a16="http://schemas.microsoft.com/office/drawing/2014/main" id="{CD4D5409-FFAB-4105-B655-A2C9938CB8EC}"/>
              </a:ext>
            </a:extLst>
          </p:cNvPr>
          <p:cNvSpPr>
            <a:spLocks noGrp="1"/>
          </p:cNvSpPr>
          <p:nvPr>
            <p:ph type="ftr" sz="quarter" idx="14"/>
          </p:nvPr>
        </p:nvSpPr>
        <p:spPr>
          <a:xfrm>
            <a:off x="9657074" y="6423023"/>
            <a:ext cx="1625445" cy="138499"/>
          </a:xfrm>
        </p:spPr>
        <p:txBody>
          <a:bodyPr/>
          <a:lstStyle/>
          <a:p>
            <a:r>
              <a:rPr lang="fr-FR"/>
              <a:t>01. EGIS GROUP</a:t>
            </a:r>
          </a:p>
        </p:txBody>
      </p:sp>
      <p:sp>
        <p:nvSpPr>
          <p:cNvPr id="26" name="Picture Placeholder 11">
            <a:extLst>
              <a:ext uri="{FF2B5EF4-FFF2-40B4-BE49-F238E27FC236}">
                <a16:creationId xmlns:a16="http://schemas.microsoft.com/office/drawing/2014/main" id="{22A01802-0386-40EF-8E6D-CBE5ADA3F5DC}"/>
              </a:ext>
            </a:extLst>
          </p:cNvPr>
          <p:cNvSpPr>
            <a:spLocks noGrp="1"/>
          </p:cNvSpPr>
          <p:nvPr>
            <p:ph type="pic" sz="quarter" idx="17"/>
          </p:nvPr>
        </p:nvSpPr>
        <p:spPr>
          <a:xfrm>
            <a:off x="718305" y="2854276"/>
            <a:ext cx="2099190" cy="1646696"/>
          </a:xfrm>
        </p:spPr>
        <p:txBody>
          <a:bodyPr lIns="180000" tIns="720000" rIns="180000" bIns="1764000">
            <a:noAutofit/>
          </a:bodyPr>
          <a:lstStyle>
            <a:lvl1pPr algn="ctr">
              <a:defRPr sz="900" i="1">
                <a:solidFill>
                  <a:schemeClr val="bg2"/>
                </a:solidFill>
              </a:defRPr>
            </a:lvl1pPr>
          </a:lstStyle>
          <a:p>
            <a:r>
              <a:rPr lang="fr-FR"/>
              <a:t>Cliquez sur l'icône pour ajouter une image</a:t>
            </a:r>
          </a:p>
        </p:txBody>
      </p:sp>
      <p:sp>
        <p:nvSpPr>
          <p:cNvPr id="30" name="Espace réservé du texte 22">
            <a:extLst>
              <a:ext uri="{FF2B5EF4-FFF2-40B4-BE49-F238E27FC236}">
                <a16:creationId xmlns:a16="http://schemas.microsoft.com/office/drawing/2014/main" id="{B3FE231A-DB95-4DC4-B89E-1F4B2BC2ABDE}"/>
              </a:ext>
            </a:extLst>
          </p:cNvPr>
          <p:cNvSpPr>
            <a:spLocks noGrp="1"/>
          </p:cNvSpPr>
          <p:nvPr>
            <p:ph type="body" sz="quarter" idx="15"/>
          </p:nvPr>
        </p:nvSpPr>
        <p:spPr>
          <a:xfrm>
            <a:off x="718307" y="1118681"/>
            <a:ext cx="2099187" cy="1643135"/>
          </a:xfrm>
        </p:spPr>
        <p:txBody>
          <a:bodyPr lIns="144000" tIns="0" rIns="144000" bIns="0" anchor="b">
            <a:normAutofit/>
          </a:bodyPr>
          <a:lstStyle>
            <a:lvl1pPr algn="ctr">
              <a:spcAft>
                <a:spcPts val="600"/>
              </a:spcAft>
              <a:defRPr sz="1400">
                <a:solidFill>
                  <a:schemeClr val="accent4"/>
                </a:solidFill>
              </a:defRPr>
            </a:lvl1pPr>
            <a:lvl2pPr algn="ctr">
              <a:lnSpc>
                <a:spcPct val="90000"/>
              </a:lnSpc>
              <a:spcBef>
                <a:spcPts val="0"/>
              </a:spcBef>
              <a:defRPr sz="1100" cap="all" baseline="0"/>
            </a:lvl2pPr>
          </a:lstStyle>
          <a:p>
            <a:pPr lvl="0"/>
            <a:r>
              <a:rPr lang="fr-FR"/>
              <a:t>Cliquez pour modifier les styles du texte du masque</a:t>
            </a:r>
          </a:p>
          <a:p>
            <a:pPr lvl="1"/>
            <a:r>
              <a:rPr lang="fr-FR"/>
              <a:t>Deuxième niveau</a:t>
            </a:r>
          </a:p>
        </p:txBody>
      </p:sp>
      <p:sp>
        <p:nvSpPr>
          <p:cNvPr id="31" name="Espace réservé du texte 22">
            <a:extLst>
              <a:ext uri="{FF2B5EF4-FFF2-40B4-BE49-F238E27FC236}">
                <a16:creationId xmlns:a16="http://schemas.microsoft.com/office/drawing/2014/main" id="{7DFA6C31-43E1-4D76-9527-4F1CD7571C88}"/>
              </a:ext>
            </a:extLst>
          </p:cNvPr>
          <p:cNvSpPr>
            <a:spLocks noGrp="1"/>
          </p:cNvSpPr>
          <p:nvPr>
            <p:ph type="body" sz="quarter" idx="16"/>
          </p:nvPr>
        </p:nvSpPr>
        <p:spPr>
          <a:xfrm>
            <a:off x="718307" y="4593432"/>
            <a:ext cx="2099187" cy="1643135"/>
          </a:xfrm>
        </p:spPr>
        <p:txBody>
          <a:bodyPr lIns="144000" tIns="0" rIns="144000" bIns="0" anchor="t">
            <a:normAutofit/>
          </a:bodyPr>
          <a:lstStyle>
            <a:lvl1pPr algn="ctr">
              <a:spcBef>
                <a:spcPts val="200"/>
              </a:spcBef>
              <a:spcAft>
                <a:spcPts val="0"/>
              </a:spcAft>
              <a:defRPr sz="1200">
                <a:solidFill>
                  <a:schemeClr val="accent1"/>
                </a:solidFill>
              </a:defRPr>
            </a:lvl1pPr>
            <a:lvl2pPr>
              <a:lnSpc>
                <a:spcPct val="90000"/>
              </a:lnSpc>
              <a:defRPr sz="1100" cap="all" baseline="0"/>
            </a:lvl2pPr>
          </a:lstStyle>
          <a:p>
            <a:pPr lvl="0"/>
            <a:r>
              <a:rPr lang="fr-FR"/>
              <a:t>Cliquez pour modifier les styles du texte du masque</a:t>
            </a:r>
          </a:p>
        </p:txBody>
      </p:sp>
      <p:sp>
        <p:nvSpPr>
          <p:cNvPr id="35" name="Espace réservé du texte 22">
            <a:extLst>
              <a:ext uri="{FF2B5EF4-FFF2-40B4-BE49-F238E27FC236}">
                <a16:creationId xmlns:a16="http://schemas.microsoft.com/office/drawing/2014/main" id="{A9119D8E-73EA-4663-A884-5EB5B6A1DB24}"/>
              </a:ext>
            </a:extLst>
          </p:cNvPr>
          <p:cNvSpPr>
            <a:spLocks noGrp="1"/>
          </p:cNvSpPr>
          <p:nvPr>
            <p:ph type="body" sz="quarter" idx="19"/>
          </p:nvPr>
        </p:nvSpPr>
        <p:spPr>
          <a:xfrm>
            <a:off x="2883313" y="1118681"/>
            <a:ext cx="2099187" cy="1258619"/>
          </a:xfrm>
        </p:spPr>
        <p:txBody>
          <a:bodyPr lIns="144000" tIns="0" rIns="144000" bIns="0" anchor="b">
            <a:normAutofit/>
          </a:bodyPr>
          <a:lstStyle>
            <a:lvl1pPr algn="ctr">
              <a:spcAft>
                <a:spcPts val="600"/>
              </a:spcAft>
              <a:defRPr sz="1400">
                <a:solidFill>
                  <a:schemeClr val="accent4"/>
                </a:solidFill>
              </a:defRPr>
            </a:lvl1pPr>
            <a:lvl2pPr algn="ctr">
              <a:lnSpc>
                <a:spcPct val="90000"/>
              </a:lnSpc>
              <a:spcBef>
                <a:spcPts val="0"/>
              </a:spcBef>
              <a:defRPr sz="1100" cap="all" baseline="0"/>
            </a:lvl2pPr>
          </a:lstStyle>
          <a:p>
            <a:pPr lvl="0"/>
            <a:r>
              <a:rPr lang="fr-FR"/>
              <a:t>Cliquez pour modifier les styles du texte du masque</a:t>
            </a:r>
          </a:p>
          <a:p>
            <a:pPr lvl="1"/>
            <a:r>
              <a:rPr lang="fr-FR"/>
              <a:t>Deuxième niveau</a:t>
            </a:r>
          </a:p>
        </p:txBody>
      </p:sp>
      <p:sp>
        <p:nvSpPr>
          <p:cNvPr id="36" name="Espace réservé du texte 22">
            <a:extLst>
              <a:ext uri="{FF2B5EF4-FFF2-40B4-BE49-F238E27FC236}">
                <a16:creationId xmlns:a16="http://schemas.microsoft.com/office/drawing/2014/main" id="{AE287991-822E-45A9-8187-761A41D47925}"/>
              </a:ext>
            </a:extLst>
          </p:cNvPr>
          <p:cNvSpPr>
            <a:spLocks noGrp="1"/>
          </p:cNvSpPr>
          <p:nvPr>
            <p:ph type="body" sz="quarter" idx="20"/>
          </p:nvPr>
        </p:nvSpPr>
        <p:spPr>
          <a:xfrm>
            <a:off x="2883313" y="4208916"/>
            <a:ext cx="2099187" cy="2483714"/>
          </a:xfrm>
        </p:spPr>
        <p:txBody>
          <a:bodyPr lIns="144000" tIns="0" rIns="144000" bIns="0" anchor="t">
            <a:normAutofit/>
          </a:bodyPr>
          <a:lstStyle>
            <a:lvl1pPr algn="ctr">
              <a:spcBef>
                <a:spcPts val="200"/>
              </a:spcBef>
              <a:spcAft>
                <a:spcPts val="0"/>
              </a:spcAft>
              <a:defRPr sz="1200">
                <a:solidFill>
                  <a:schemeClr val="accent1"/>
                </a:solidFill>
              </a:defRPr>
            </a:lvl1pPr>
            <a:lvl2pPr>
              <a:lnSpc>
                <a:spcPct val="90000"/>
              </a:lnSpc>
              <a:defRPr sz="1100" cap="all" baseline="0"/>
            </a:lvl2pPr>
          </a:lstStyle>
          <a:p>
            <a:pPr lvl="0"/>
            <a:r>
              <a:rPr lang="fr-FR"/>
              <a:t>Cliquez pour modifier les styles du texte du masque</a:t>
            </a:r>
          </a:p>
        </p:txBody>
      </p:sp>
      <p:sp>
        <p:nvSpPr>
          <p:cNvPr id="37" name="Picture Placeholder 11">
            <a:extLst>
              <a:ext uri="{FF2B5EF4-FFF2-40B4-BE49-F238E27FC236}">
                <a16:creationId xmlns:a16="http://schemas.microsoft.com/office/drawing/2014/main" id="{20556B89-E3ED-4481-AB9A-ECA3C3697732}"/>
              </a:ext>
            </a:extLst>
          </p:cNvPr>
          <p:cNvSpPr>
            <a:spLocks noGrp="1"/>
          </p:cNvSpPr>
          <p:nvPr>
            <p:ph type="pic" sz="quarter" idx="18"/>
          </p:nvPr>
        </p:nvSpPr>
        <p:spPr>
          <a:xfrm>
            <a:off x="2883311" y="2469760"/>
            <a:ext cx="2099190" cy="1646696"/>
          </a:xfrm>
        </p:spPr>
        <p:txBody>
          <a:bodyPr lIns="180000" tIns="720000" rIns="180000" bIns="1764000">
            <a:noAutofit/>
          </a:bodyPr>
          <a:lstStyle>
            <a:lvl1pPr algn="ctr">
              <a:defRPr sz="900" i="1">
                <a:solidFill>
                  <a:schemeClr val="bg2"/>
                </a:solidFill>
              </a:defRPr>
            </a:lvl1pPr>
          </a:lstStyle>
          <a:p>
            <a:r>
              <a:rPr lang="fr-FR"/>
              <a:t>Cliquez sur l'icône pour ajouter une image</a:t>
            </a:r>
          </a:p>
        </p:txBody>
      </p:sp>
      <p:sp>
        <p:nvSpPr>
          <p:cNvPr id="38" name="Picture Placeholder 11">
            <a:extLst>
              <a:ext uri="{FF2B5EF4-FFF2-40B4-BE49-F238E27FC236}">
                <a16:creationId xmlns:a16="http://schemas.microsoft.com/office/drawing/2014/main" id="{D69720DE-3E14-475D-8AB1-78E827A1A7A0}"/>
              </a:ext>
            </a:extLst>
          </p:cNvPr>
          <p:cNvSpPr>
            <a:spLocks noGrp="1"/>
          </p:cNvSpPr>
          <p:nvPr>
            <p:ph type="pic" sz="quarter" idx="21"/>
          </p:nvPr>
        </p:nvSpPr>
        <p:spPr>
          <a:xfrm>
            <a:off x="5048317" y="2854276"/>
            <a:ext cx="2099190" cy="1646696"/>
          </a:xfrm>
        </p:spPr>
        <p:txBody>
          <a:bodyPr lIns="180000" tIns="720000" rIns="180000" bIns="1764000">
            <a:noAutofit/>
          </a:bodyPr>
          <a:lstStyle>
            <a:lvl1pPr algn="ctr">
              <a:defRPr sz="900" i="1">
                <a:solidFill>
                  <a:schemeClr val="bg2"/>
                </a:solidFill>
              </a:defRPr>
            </a:lvl1pPr>
          </a:lstStyle>
          <a:p>
            <a:r>
              <a:rPr lang="fr-FR"/>
              <a:t>Cliquez sur l'icône pour ajouter une image</a:t>
            </a:r>
          </a:p>
        </p:txBody>
      </p:sp>
      <p:sp>
        <p:nvSpPr>
          <p:cNvPr id="39" name="Espace réservé du texte 22">
            <a:extLst>
              <a:ext uri="{FF2B5EF4-FFF2-40B4-BE49-F238E27FC236}">
                <a16:creationId xmlns:a16="http://schemas.microsoft.com/office/drawing/2014/main" id="{D06731B2-DC61-48C6-8D7C-FF24CBF3719E}"/>
              </a:ext>
            </a:extLst>
          </p:cNvPr>
          <p:cNvSpPr>
            <a:spLocks noGrp="1"/>
          </p:cNvSpPr>
          <p:nvPr>
            <p:ph type="body" sz="quarter" idx="22"/>
          </p:nvPr>
        </p:nvSpPr>
        <p:spPr>
          <a:xfrm>
            <a:off x="5048319" y="1118681"/>
            <a:ext cx="2099187" cy="1643135"/>
          </a:xfrm>
        </p:spPr>
        <p:txBody>
          <a:bodyPr lIns="144000" tIns="0" rIns="144000" bIns="0" anchor="b">
            <a:normAutofit/>
          </a:bodyPr>
          <a:lstStyle>
            <a:lvl1pPr algn="ctr">
              <a:spcAft>
                <a:spcPts val="600"/>
              </a:spcAft>
              <a:defRPr sz="1400">
                <a:solidFill>
                  <a:schemeClr val="accent4"/>
                </a:solidFill>
              </a:defRPr>
            </a:lvl1pPr>
            <a:lvl2pPr algn="ctr">
              <a:lnSpc>
                <a:spcPct val="90000"/>
              </a:lnSpc>
              <a:spcBef>
                <a:spcPts val="0"/>
              </a:spcBef>
              <a:defRPr sz="1100" cap="all" baseline="0"/>
            </a:lvl2pPr>
          </a:lstStyle>
          <a:p>
            <a:pPr lvl="0"/>
            <a:r>
              <a:rPr lang="fr-FR"/>
              <a:t>Cliquez pour modifier les styles du texte du masque</a:t>
            </a:r>
          </a:p>
          <a:p>
            <a:pPr lvl="1"/>
            <a:r>
              <a:rPr lang="fr-FR"/>
              <a:t>Deuxième niveau</a:t>
            </a:r>
          </a:p>
        </p:txBody>
      </p:sp>
      <p:sp>
        <p:nvSpPr>
          <p:cNvPr id="40" name="Espace réservé du texte 22">
            <a:extLst>
              <a:ext uri="{FF2B5EF4-FFF2-40B4-BE49-F238E27FC236}">
                <a16:creationId xmlns:a16="http://schemas.microsoft.com/office/drawing/2014/main" id="{C14477F3-CA53-4D76-9607-C1D89F791C03}"/>
              </a:ext>
            </a:extLst>
          </p:cNvPr>
          <p:cNvSpPr>
            <a:spLocks noGrp="1"/>
          </p:cNvSpPr>
          <p:nvPr>
            <p:ph type="body" sz="quarter" idx="23"/>
          </p:nvPr>
        </p:nvSpPr>
        <p:spPr>
          <a:xfrm>
            <a:off x="5048319" y="4593432"/>
            <a:ext cx="2099187" cy="1643135"/>
          </a:xfrm>
        </p:spPr>
        <p:txBody>
          <a:bodyPr lIns="144000" tIns="0" rIns="144000" bIns="0" anchor="t">
            <a:normAutofit/>
          </a:bodyPr>
          <a:lstStyle>
            <a:lvl1pPr algn="ctr">
              <a:spcBef>
                <a:spcPts val="200"/>
              </a:spcBef>
              <a:spcAft>
                <a:spcPts val="0"/>
              </a:spcAft>
              <a:defRPr sz="1200">
                <a:solidFill>
                  <a:schemeClr val="accent1"/>
                </a:solidFill>
              </a:defRPr>
            </a:lvl1pPr>
            <a:lvl2pPr>
              <a:lnSpc>
                <a:spcPct val="90000"/>
              </a:lnSpc>
              <a:defRPr sz="1100" cap="all" baseline="0"/>
            </a:lvl2pPr>
          </a:lstStyle>
          <a:p>
            <a:pPr lvl="0"/>
            <a:r>
              <a:rPr lang="fr-FR"/>
              <a:t>Cliquez pour modifier les styles du texte du masque</a:t>
            </a:r>
          </a:p>
        </p:txBody>
      </p:sp>
      <p:sp>
        <p:nvSpPr>
          <p:cNvPr id="41" name="Espace réservé du texte 22">
            <a:extLst>
              <a:ext uri="{FF2B5EF4-FFF2-40B4-BE49-F238E27FC236}">
                <a16:creationId xmlns:a16="http://schemas.microsoft.com/office/drawing/2014/main" id="{1365D732-166E-4D7B-ADBA-EBC87746BCCC}"/>
              </a:ext>
            </a:extLst>
          </p:cNvPr>
          <p:cNvSpPr>
            <a:spLocks noGrp="1"/>
          </p:cNvSpPr>
          <p:nvPr>
            <p:ph type="body" sz="quarter" idx="24"/>
          </p:nvPr>
        </p:nvSpPr>
        <p:spPr>
          <a:xfrm>
            <a:off x="7213325" y="1118681"/>
            <a:ext cx="2099187" cy="1258619"/>
          </a:xfrm>
        </p:spPr>
        <p:txBody>
          <a:bodyPr lIns="144000" tIns="0" rIns="144000" bIns="0" anchor="b">
            <a:normAutofit/>
          </a:bodyPr>
          <a:lstStyle>
            <a:lvl1pPr algn="ctr">
              <a:spcAft>
                <a:spcPts val="600"/>
              </a:spcAft>
              <a:defRPr sz="1400">
                <a:solidFill>
                  <a:schemeClr val="accent4"/>
                </a:solidFill>
              </a:defRPr>
            </a:lvl1pPr>
            <a:lvl2pPr algn="ctr">
              <a:lnSpc>
                <a:spcPct val="90000"/>
              </a:lnSpc>
              <a:spcBef>
                <a:spcPts val="0"/>
              </a:spcBef>
              <a:defRPr sz="1100" cap="all" baseline="0"/>
            </a:lvl2pPr>
          </a:lstStyle>
          <a:p>
            <a:pPr lvl="0"/>
            <a:r>
              <a:rPr lang="fr-FR"/>
              <a:t>Cliquez pour modifier les styles du texte du masque</a:t>
            </a:r>
          </a:p>
          <a:p>
            <a:pPr lvl="1"/>
            <a:r>
              <a:rPr lang="fr-FR"/>
              <a:t>Deuxième niveau</a:t>
            </a:r>
          </a:p>
        </p:txBody>
      </p:sp>
      <p:sp>
        <p:nvSpPr>
          <p:cNvPr id="42" name="Espace réservé du texte 22">
            <a:extLst>
              <a:ext uri="{FF2B5EF4-FFF2-40B4-BE49-F238E27FC236}">
                <a16:creationId xmlns:a16="http://schemas.microsoft.com/office/drawing/2014/main" id="{52DD17FB-2FC4-4750-9C9F-8154B5A8BFAB}"/>
              </a:ext>
            </a:extLst>
          </p:cNvPr>
          <p:cNvSpPr>
            <a:spLocks noGrp="1"/>
          </p:cNvSpPr>
          <p:nvPr>
            <p:ph type="body" sz="quarter" idx="25"/>
          </p:nvPr>
        </p:nvSpPr>
        <p:spPr>
          <a:xfrm>
            <a:off x="7213325" y="4208916"/>
            <a:ext cx="2099187" cy="2483714"/>
          </a:xfrm>
        </p:spPr>
        <p:txBody>
          <a:bodyPr lIns="144000" tIns="0" rIns="144000" bIns="0" anchor="t">
            <a:normAutofit/>
          </a:bodyPr>
          <a:lstStyle>
            <a:lvl1pPr algn="ctr">
              <a:spcBef>
                <a:spcPts val="200"/>
              </a:spcBef>
              <a:spcAft>
                <a:spcPts val="0"/>
              </a:spcAft>
              <a:defRPr sz="1200">
                <a:solidFill>
                  <a:schemeClr val="accent1"/>
                </a:solidFill>
              </a:defRPr>
            </a:lvl1pPr>
            <a:lvl2pPr>
              <a:lnSpc>
                <a:spcPct val="90000"/>
              </a:lnSpc>
              <a:defRPr sz="1100" cap="all" baseline="0"/>
            </a:lvl2pPr>
          </a:lstStyle>
          <a:p>
            <a:pPr lvl="0"/>
            <a:r>
              <a:rPr lang="fr-FR"/>
              <a:t>Cliquez pour modifier les styles du texte du masque</a:t>
            </a:r>
          </a:p>
        </p:txBody>
      </p:sp>
      <p:sp>
        <p:nvSpPr>
          <p:cNvPr id="43" name="Picture Placeholder 11">
            <a:extLst>
              <a:ext uri="{FF2B5EF4-FFF2-40B4-BE49-F238E27FC236}">
                <a16:creationId xmlns:a16="http://schemas.microsoft.com/office/drawing/2014/main" id="{7D0B13FD-AECC-4A41-9299-5BB3936C2DE3}"/>
              </a:ext>
            </a:extLst>
          </p:cNvPr>
          <p:cNvSpPr>
            <a:spLocks noGrp="1"/>
          </p:cNvSpPr>
          <p:nvPr>
            <p:ph type="pic" sz="quarter" idx="26"/>
          </p:nvPr>
        </p:nvSpPr>
        <p:spPr>
          <a:xfrm>
            <a:off x="7213323" y="2469760"/>
            <a:ext cx="2099190" cy="1646696"/>
          </a:xfrm>
        </p:spPr>
        <p:txBody>
          <a:bodyPr lIns="180000" tIns="720000" rIns="180000" bIns="1764000">
            <a:noAutofit/>
          </a:bodyPr>
          <a:lstStyle>
            <a:lvl1pPr algn="ctr">
              <a:defRPr sz="900" i="1">
                <a:solidFill>
                  <a:schemeClr val="bg2"/>
                </a:solidFill>
              </a:defRPr>
            </a:lvl1pPr>
          </a:lstStyle>
          <a:p>
            <a:r>
              <a:rPr lang="fr-FR"/>
              <a:t>Cliquez sur l'icône pour ajouter une image</a:t>
            </a:r>
          </a:p>
        </p:txBody>
      </p:sp>
      <p:sp>
        <p:nvSpPr>
          <p:cNvPr id="44" name="Picture Placeholder 11">
            <a:extLst>
              <a:ext uri="{FF2B5EF4-FFF2-40B4-BE49-F238E27FC236}">
                <a16:creationId xmlns:a16="http://schemas.microsoft.com/office/drawing/2014/main" id="{A5BFD59D-8321-48CD-BDB8-0A49D829E3F6}"/>
              </a:ext>
            </a:extLst>
          </p:cNvPr>
          <p:cNvSpPr>
            <a:spLocks noGrp="1"/>
          </p:cNvSpPr>
          <p:nvPr>
            <p:ph type="pic" sz="quarter" idx="27"/>
          </p:nvPr>
        </p:nvSpPr>
        <p:spPr>
          <a:xfrm>
            <a:off x="9378328" y="2854276"/>
            <a:ext cx="2099190" cy="1646696"/>
          </a:xfrm>
        </p:spPr>
        <p:txBody>
          <a:bodyPr lIns="180000" tIns="720000" rIns="180000" bIns="1764000">
            <a:noAutofit/>
          </a:bodyPr>
          <a:lstStyle>
            <a:lvl1pPr algn="ctr">
              <a:defRPr sz="900" i="1">
                <a:solidFill>
                  <a:schemeClr val="bg2"/>
                </a:solidFill>
              </a:defRPr>
            </a:lvl1pPr>
          </a:lstStyle>
          <a:p>
            <a:r>
              <a:rPr lang="fr-FR"/>
              <a:t>Cliquez sur l'icône pour ajouter une image</a:t>
            </a:r>
          </a:p>
        </p:txBody>
      </p:sp>
      <p:sp>
        <p:nvSpPr>
          <p:cNvPr id="45" name="Espace réservé du texte 22">
            <a:extLst>
              <a:ext uri="{FF2B5EF4-FFF2-40B4-BE49-F238E27FC236}">
                <a16:creationId xmlns:a16="http://schemas.microsoft.com/office/drawing/2014/main" id="{831C963E-1458-4CA6-AB4D-306D82758F63}"/>
              </a:ext>
            </a:extLst>
          </p:cNvPr>
          <p:cNvSpPr>
            <a:spLocks noGrp="1"/>
          </p:cNvSpPr>
          <p:nvPr>
            <p:ph type="body" sz="quarter" idx="28"/>
          </p:nvPr>
        </p:nvSpPr>
        <p:spPr>
          <a:xfrm>
            <a:off x="9378330" y="1118681"/>
            <a:ext cx="2099187" cy="1643135"/>
          </a:xfrm>
        </p:spPr>
        <p:txBody>
          <a:bodyPr lIns="144000" tIns="0" rIns="144000" bIns="0" anchor="b">
            <a:normAutofit/>
          </a:bodyPr>
          <a:lstStyle>
            <a:lvl1pPr algn="ctr">
              <a:spcAft>
                <a:spcPts val="600"/>
              </a:spcAft>
              <a:defRPr sz="1400">
                <a:solidFill>
                  <a:schemeClr val="accent4"/>
                </a:solidFill>
              </a:defRPr>
            </a:lvl1pPr>
            <a:lvl2pPr algn="ctr">
              <a:lnSpc>
                <a:spcPct val="90000"/>
              </a:lnSpc>
              <a:spcBef>
                <a:spcPts val="0"/>
              </a:spcBef>
              <a:defRPr sz="1100" cap="all" baseline="0"/>
            </a:lvl2pPr>
          </a:lstStyle>
          <a:p>
            <a:pPr lvl="0"/>
            <a:r>
              <a:rPr lang="fr-FR"/>
              <a:t>Cliquez pour modifier les styles du texte du masque</a:t>
            </a:r>
          </a:p>
          <a:p>
            <a:pPr lvl="1"/>
            <a:r>
              <a:rPr lang="fr-FR"/>
              <a:t>Deuxième niveau</a:t>
            </a:r>
          </a:p>
        </p:txBody>
      </p:sp>
      <p:sp>
        <p:nvSpPr>
          <p:cNvPr id="46" name="Espace réservé du texte 22">
            <a:extLst>
              <a:ext uri="{FF2B5EF4-FFF2-40B4-BE49-F238E27FC236}">
                <a16:creationId xmlns:a16="http://schemas.microsoft.com/office/drawing/2014/main" id="{7138682C-3E9D-48F8-ADC9-06F3A2B66980}"/>
              </a:ext>
            </a:extLst>
          </p:cNvPr>
          <p:cNvSpPr>
            <a:spLocks noGrp="1"/>
          </p:cNvSpPr>
          <p:nvPr>
            <p:ph type="body" sz="quarter" idx="29"/>
          </p:nvPr>
        </p:nvSpPr>
        <p:spPr>
          <a:xfrm>
            <a:off x="9378330" y="4593432"/>
            <a:ext cx="2099187" cy="1643135"/>
          </a:xfrm>
        </p:spPr>
        <p:txBody>
          <a:bodyPr lIns="144000" tIns="0" rIns="144000" bIns="0" anchor="t">
            <a:normAutofit/>
          </a:bodyPr>
          <a:lstStyle>
            <a:lvl1pPr algn="ctr">
              <a:spcBef>
                <a:spcPts val="200"/>
              </a:spcBef>
              <a:spcAft>
                <a:spcPts val="0"/>
              </a:spcAft>
              <a:defRPr sz="1200">
                <a:solidFill>
                  <a:schemeClr val="accent1"/>
                </a:solidFill>
              </a:defRPr>
            </a:lvl1pPr>
            <a:lvl2pPr>
              <a:lnSpc>
                <a:spcPct val="90000"/>
              </a:lnSpc>
              <a:defRPr sz="1100" cap="all" baseline="0"/>
            </a:lvl2pPr>
          </a:lstStyle>
          <a:p>
            <a:pPr lvl="0"/>
            <a:r>
              <a:rPr lang="fr-FR"/>
              <a:t>Cliquez pour modifier les styles du texte du masque</a:t>
            </a:r>
          </a:p>
        </p:txBody>
      </p:sp>
    </p:spTree>
    <p:extLst>
      <p:ext uri="{BB962C8B-B14F-4D97-AF65-F5344CB8AC3E}">
        <p14:creationId xmlns:p14="http://schemas.microsoft.com/office/powerpoint/2010/main" val="3542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French">
    <p:spTree>
      <p:nvGrpSpPr>
        <p:cNvPr id="1" name=""/>
        <p:cNvGrpSpPr/>
        <p:nvPr/>
      </p:nvGrpSpPr>
      <p:grpSpPr>
        <a:xfrm>
          <a:off x="0" y="0"/>
          <a:ext cx="0" cy="0"/>
          <a:chOff x="0" y="0"/>
          <a:chExt cx="0" cy="0"/>
        </a:xfrm>
      </p:grpSpPr>
      <p:pic>
        <p:nvPicPr>
          <p:cNvPr id="16" name="Picture 15" descr="A plane on the tarmac&#10;&#10;Description automatically generated">
            <a:extLst>
              <a:ext uri="{FF2B5EF4-FFF2-40B4-BE49-F238E27FC236}">
                <a16:creationId xmlns:a16="http://schemas.microsoft.com/office/drawing/2014/main" id="{1CEC2AE2-034E-16B6-3B08-CFD8CF72A2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E82E93B-652A-CF5B-EDFA-B899495520B9}"/>
              </a:ext>
            </a:extLst>
          </p:cNvPr>
          <p:cNvSpPr/>
          <p:nvPr userDrawn="1"/>
        </p:nvSpPr>
        <p:spPr>
          <a:xfrm>
            <a:off x="4083156" y="-10341"/>
            <a:ext cx="4893161" cy="6915971"/>
          </a:xfrm>
          <a:prstGeom prst="rect">
            <a:avLst/>
          </a:prstGeom>
          <a:solidFill>
            <a:srgbClr val="062C3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pic>
        <p:nvPicPr>
          <p:cNvPr id="4" name="Picture 2">
            <a:extLst>
              <a:ext uri="{FF2B5EF4-FFF2-40B4-BE49-F238E27FC236}">
                <a16:creationId xmlns:a16="http://schemas.microsoft.com/office/drawing/2014/main" id="{8440FE48-995B-5059-451A-A3A88054A010}"/>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5171"/>
            <a:ext cx="4777873" cy="69263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09B2075-ECAB-9C11-2028-19FD206FE5A6}"/>
              </a:ext>
            </a:extLst>
          </p:cNvPr>
          <p:cNvSpPr/>
          <p:nvPr userDrawn="1"/>
        </p:nvSpPr>
        <p:spPr>
          <a:xfrm>
            <a:off x="1" y="0"/>
            <a:ext cx="4079776" cy="6915971"/>
          </a:xfrm>
          <a:prstGeom prst="rect">
            <a:avLst/>
          </a:prstGeom>
          <a:solidFill>
            <a:srgbClr val="062C3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pic>
        <p:nvPicPr>
          <p:cNvPr id="6" name="Image 19">
            <a:extLst>
              <a:ext uri="{FF2B5EF4-FFF2-40B4-BE49-F238E27FC236}">
                <a16:creationId xmlns:a16="http://schemas.microsoft.com/office/drawing/2014/main" id="{0C4DEDF6-BD39-E3EA-97FA-B52FB582C4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4422" y="5688095"/>
            <a:ext cx="1370259" cy="937257"/>
          </a:xfrm>
          <a:prstGeom prst="rect">
            <a:avLst/>
          </a:prstGeom>
        </p:spPr>
      </p:pic>
      <p:sp>
        <p:nvSpPr>
          <p:cNvPr id="7" name="Text Placeholder 17">
            <a:extLst>
              <a:ext uri="{FF2B5EF4-FFF2-40B4-BE49-F238E27FC236}">
                <a16:creationId xmlns:a16="http://schemas.microsoft.com/office/drawing/2014/main" id="{0BD5746E-FAC5-118E-3C6C-B07643F3F2EF}"/>
              </a:ext>
            </a:extLst>
          </p:cNvPr>
          <p:cNvSpPr>
            <a:spLocks noGrp="1"/>
          </p:cNvSpPr>
          <p:nvPr>
            <p:ph type="body" sz="quarter" idx="10" hasCustomPrompt="1"/>
          </p:nvPr>
        </p:nvSpPr>
        <p:spPr>
          <a:xfrm>
            <a:off x="4106916" y="2889516"/>
            <a:ext cx="4648437" cy="2555708"/>
          </a:xfrm>
        </p:spPr>
        <p:txBody>
          <a:bodyPr>
            <a:normAutofit/>
          </a:bodyPr>
          <a:lstStyle>
            <a:lvl1pPr algn="l">
              <a:defRPr sz="3200">
                <a:solidFill>
                  <a:schemeClr val="bg1"/>
                </a:solidFill>
                <a:latin typeface="Segoe UI Black" panose="020B0A02040204020203" pitchFamily="34" charset="0"/>
                <a:ea typeface="Segoe UI Black" panose="020B0A02040204020203" pitchFamily="34" charset="0"/>
                <a:cs typeface="Segoe UI Semibold" panose="020B0702040204020203" pitchFamily="34" charset="0"/>
              </a:defRPr>
            </a:lvl1pPr>
          </a:lstStyle>
          <a:p>
            <a:pPr lvl="0"/>
            <a:r>
              <a:rPr lang="fr-FR" dirty="0"/>
              <a:t>Titre de la </a:t>
            </a:r>
            <a:r>
              <a:rPr lang="fr-FR" dirty="0" err="1"/>
              <a:t>presentation</a:t>
            </a:r>
            <a:endParaRPr lang="fr-FR" dirty="0"/>
          </a:p>
        </p:txBody>
      </p:sp>
      <p:cxnSp>
        <p:nvCxnSpPr>
          <p:cNvPr id="8" name="Straight Connector 7">
            <a:extLst>
              <a:ext uri="{FF2B5EF4-FFF2-40B4-BE49-F238E27FC236}">
                <a16:creationId xmlns:a16="http://schemas.microsoft.com/office/drawing/2014/main" id="{F2C92725-B965-CEAB-3C12-F9A31FE342BE}"/>
              </a:ext>
            </a:extLst>
          </p:cNvPr>
          <p:cNvCxnSpPr>
            <a:cxnSpLocks/>
          </p:cNvCxnSpPr>
          <p:nvPr userDrawn="1"/>
        </p:nvCxnSpPr>
        <p:spPr>
          <a:xfrm>
            <a:off x="4079776" y="-40400"/>
            <a:ext cx="0" cy="6956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7">
            <a:extLst>
              <a:ext uri="{FF2B5EF4-FFF2-40B4-BE49-F238E27FC236}">
                <a16:creationId xmlns:a16="http://schemas.microsoft.com/office/drawing/2014/main" id="{9957659A-8A11-914E-42F9-87F8668E27C9}"/>
              </a:ext>
            </a:extLst>
          </p:cNvPr>
          <p:cNvGrpSpPr/>
          <p:nvPr userDrawn="1"/>
        </p:nvGrpSpPr>
        <p:grpSpPr>
          <a:xfrm>
            <a:off x="407368" y="1092771"/>
            <a:ext cx="956972" cy="360040"/>
            <a:chOff x="862737" y="6291263"/>
            <a:chExt cx="874631" cy="326795"/>
          </a:xfrm>
          <a:solidFill>
            <a:schemeClr val="bg1"/>
          </a:solidFill>
        </p:grpSpPr>
        <p:sp>
          <p:nvSpPr>
            <p:cNvPr id="10" name="Freeform 47">
              <a:extLst>
                <a:ext uri="{FF2B5EF4-FFF2-40B4-BE49-F238E27FC236}">
                  <a16:creationId xmlns:a16="http://schemas.microsoft.com/office/drawing/2014/main" id="{45A4CA80-AF04-99B2-368C-AF397EDA20F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48">
              <a:extLst>
                <a:ext uri="{FF2B5EF4-FFF2-40B4-BE49-F238E27FC236}">
                  <a16:creationId xmlns:a16="http://schemas.microsoft.com/office/drawing/2014/main" id="{0B052814-56C2-DD7F-2D93-83543B95D79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49">
              <a:extLst>
                <a:ext uri="{FF2B5EF4-FFF2-40B4-BE49-F238E27FC236}">
                  <a16:creationId xmlns:a16="http://schemas.microsoft.com/office/drawing/2014/main" id="{24587A31-84FD-B6F0-CC19-726898D379AF}"/>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50">
              <a:extLst>
                <a:ext uri="{FF2B5EF4-FFF2-40B4-BE49-F238E27FC236}">
                  <a16:creationId xmlns:a16="http://schemas.microsoft.com/office/drawing/2014/main" id="{C886DB24-3C06-A5C8-4BFC-6866EE3085A0}"/>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51">
              <a:extLst>
                <a:ext uri="{FF2B5EF4-FFF2-40B4-BE49-F238E27FC236}">
                  <a16:creationId xmlns:a16="http://schemas.microsoft.com/office/drawing/2014/main" id="{3D251C44-7384-1A7F-A7BD-9DAD7A30E7A2}"/>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1792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E4F301A-6012-4CB1-9EBF-7D3C945551EC}"/>
              </a:ext>
            </a:extLst>
          </p:cNvPr>
          <p:cNvSpPr>
            <a:spLocks noGrp="1"/>
          </p:cNvSpPr>
          <p:nvPr>
            <p:ph type="title"/>
          </p:nvPr>
        </p:nvSpPr>
        <p:spPr/>
        <p:txBody>
          <a:bodyPr/>
          <a:lstStyle/>
          <a:p>
            <a:r>
              <a:rPr lang="fr-FR"/>
              <a:t>Modifiez le style du titre</a:t>
            </a:r>
          </a:p>
        </p:txBody>
      </p:sp>
      <p:sp>
        <p:nvSpPr>
          <p:cNvPr id="2" name="Espace réservé du pied de page 1">
            <a:extLst>
              <a:ext uri="{FF2B5EF4-FFF2-40B4-BE49-F238E27FC236}">
                <a16:creationId xmlns:a16="http://schemas.microsoft.com/office/drawing/2014/main" id="{CD4D5409-FFAB-4105-B655-A2C9938CB8EC}"/>
              </a:ext>
            </a:extLst>
          </p:cNvPr>
          <p:cNvSpPr>
            <a:spLocks noGrp="1"/>
          </p:cNvSpPr>
          <p:nvPr>
            <p:ph type="ftr" sz="quarter" idx="14"/>
          </p:nvPr>
        </p:nvSpPr>
        <p:spPr>
          <a:xfrm>
            <a:off x="9657074" y="6423023"/>
            <a:ext cx="1625445" cy="138499"/>
          </a:xfrm>
        </p:spPr>
        <p:txBody>
          <a:bodyPr/>
          <a:lstStyle/>
          <a:p>
            <a:r>
              <a:rPr lang="fr-FR"/>
              <a:t>01. EGIS GROUP</a:t>
            </a:r>
          </a:p>
        </p:txBody>
      </p:sp>
    </p:spTree>
    <p:extLst>
      <p:ext uri="{BB962C8B-B14F-4D97-AF65-F5344CB8AC3E}">
        <p14:creationId xmlns:p14="http://schemas.microsoft.com/office/powerpoint/2010/main" val="403370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fin/ End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146B83-DEF5-D824-7344-F8D9D3BEEF07}"/>
              </a:ext>
            </a:extLst>
          </p:cNvPr>
          <p:cNvSpPr/>
          <p:nvPr userDrawn="1"/>
        </p:nvSpPr>
        <p:spPr>
          <a:xfrm>
            <a:off x="-5146" y="0"/>
            <a:ext cx="12192000" cy="6857951"/>
          </a:xfrm>
          <a:prstGeom prst="rect">
            <a:avLst/>
          </a:prstGeom>
          <a:solidFill>
            <a:srgbClr val="062C3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cxnSp>
        <p:nvCxnSpPr>
          <p:cNvPr id="4" name="Connecteur droit 5">
            <a:extLst>
              <a:ext uri="{FF2B5EF4-FFF2-40B4-BE49-F238E27FC236}">
                <a16:creationId xmlns:a16="http://schemas.microsoft.com/office/drawing/2014/main" id="{62522525-3929-B46A-ED97-B6558F389A86}"/>
              </a:ext>
            </a:extLst>
          </p:cNvPr>
          <p:cNvCxnSpPr>
            <a:cxnSpLocks/>
          </p:cNvCxnSpPr>
          <p:nvPr userDrawn="1"/>
        </p:nvCxnSpPr>
        <p:spPr>
          <a:xfrm>
            <a:off x="5146" y="3429000"/>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5" name="Image 1" descr="Une image contenant capture d’écran, Graphique&#10;&#10;Description générée automatiquement">
            <a:extLst>
              <a:ext uri="{FF2B5EF4-FFF2-40B4-BE49-F238E27FC236}">
                <a16:creationId xmlns:a16="http://schemas.microsoft.com/office/drawing/2014/main" id="{213B611E-C68B-F911-9BB0-78E601D04F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67729" y="3010689"/>
            <a:ext cx="619125" cy="836621"/>
          </a:xfrm>
          <a:prstGeom prst="rect">
            <a:avLst/>
          </a:prstGeom>
        </p:spPr>
      </p:pic>
      <p:sp>
        <p:nvSpPr>
          <p:cNvPr id="6" name="Text Placeholder 6">
            <a:extLst>
              <a:ext uri="{FF2B5EF4-FFF2-40B4-BE49-F238E27FC236}">
                <a16:creationId xmlns:a16="http://schemas.microsoft.com/office/drawing/2014/main" id="{DCEA3922-99DB-23C8-A0E3-3BE13CE5E9FA}"/>
              </a:ext>
            </a:extLst>
          </p:cNvPr>
          <p:cNvSpPr>
            <a:spLocks noGrp="1"/>
          </p:cNvSpPr>
          <p:nvPr>
            <p:ph type="body" sz="quarter" idx="15" hasCustomPrompt="1"/>
          </p:nvPr>
        </p:nvSpPr>
        <p:spPr>
          <a:xfrm>
            <a:off x="6376440" y="1844826"/>
            <a:ext cx="5408192" cy="1204302"/>
          </a:xfrm>
          <a:prstGeom prst="rect">
            <a:avLst/>
          </a:prstGeom>
        </p:spPr>
        <p:txBody>
          <a:bodyPr wrap="square" numCol="2" spcCol="360000">
            <a:noAutofit/>
          </a:bodyPr>
          <a:lstStyle>
            <a:lvl1pPr>
              <a:spcAft>
                <a:spcPts val="0"/>
              </a:spcAft>
              <a:defRPr sz="1800" b="1">
                <a:solidFill>
                  <a:schemeClr val="accent6"/>
                </a:solidFill>
                <a:latin typeface="+mn-lt"/>
              </a:defRPr>
            </a:lvl1pPr>
            <a:lvl2pPr marL="0" indent="0">
              <a:lnSpc>
                <a:spcPct val="100000"/>
              </a:lnSpc>
              <a:buSzPct val="90000"/>
              <a:buFont typeface="Segoe UI" panose="020B0502040204020203" pitchFamily="34" charset="0"/>
              <a:buNone/>
              <a:defRPr sz="1600" b="0">
                <a:solidFill>
                  <a:schemeClr val="bg1"/>
                </a:solidFill>
              </a:defRPr>
            </a:lvl2pPr>
            <a:lvl3pPr marL="792000" indent="-396000">
              <a:spcAft>
                <a:spcPts val="0"/>
              </a:spcAft>
              <a:buClr>
                <a:schemeClr val="accent5"/>
              </a:buClr>
              <a:buFont typeface="Segoe UI" panose="020B0502040204020203" pitchFamily="34" charset="0"/>
              <a:buChar char="▬"/>
              <a:defRPr sz="2400"/>
            </a:lvl3pPr>
            <a:lvl4pPr marL="1058400" indent="-324000">
              <a:buSzPct val="100000"/>
              <a:buFont typeface="Webdings" panose="05030102010509060703" pitchFamily="18" charset="2"/>
              <a:buChar char="4"/>
              <a:defRPr sz="2000">
                <a:solidFill>
                  <a:schemeClr val="accent5"/>
                </a:solidFill>
              </a:defRPr>
            </a:lvl4pPr>
            <a:lvl5pPr marL="622300" indent="-254000">
              <a:buFont typeface="Segoe UI" panose="020B0502040204020203" pitchFamily="34" charset="0"/>
              <a:buChar char="ꟷ"/>
              <a:defRPr sz="1600"/>
            </a:lvl5pPr>
          </a:lstStyle>
          <a:p>
            <a:pPr lvl="0"/>
            <a:r>
              <a:rPr lang="fr-FR" dirty="0" err="1"/>
              <a:t>Subtitle</a:t>
            </a:r>
            <a:endParaRPr lang="fr-FR" dirty="0"/>
          </a:p>
          <a:p>
            <a:pPr lvl="1"/>
            <a:r>
              <a:rPr lang="fr-FR" dirty="0" err="1"/>
              <a:t>Paragraph</a:t>
            </a:r>
            <a:endParaRPr lang="fr-FR" dirty="0"/>
          </a:p>
        </p:txBody>
      </p:sp>
      <p:sp>
        <p:nvSpPr>
          <p:cNvPr id="7" name="Text Placeholder 6">
            <a:extLst>
              <a:ext uri="{FF2B5EF4-FFF2-40B4-BE49-F238E27FC236}">
                <a16:creationId xmlns:a16="http://schemas.microsoft.com/office/drawing/2014/main" id="{3AB565C4-2AFF-3C8D-D7F9-8F3F24D58431}"/>
              </a:ext>
            </a:extLst>
          </p:cNvPr>
          <p:cNvSpPr>
            <a:spLocks noGrp="1"/>
          </p:cNvSpPr>
          <p:nvPr>
            <p:ph type="body" sz="quarter" idx="16" hasCustomPrompt="1"/>
          </p:nvPr>
        </p:nvSpPr>
        <p:spPr>
          <a:xfrm>
            <a:off x="6423499" y="3808873"/>
            <a:ext cx="5408192" cy="2598413"/>
          </a:xfrm>
          <a:prstGeom prst="rect">
            <a:avLst/>
          </a:prstGeom>
        </p:spPr>
        <p:txBody>
          <a:bodyPr wrap="square" numCol="2" spcCol="360000">
            <a:noAutofit/>
          </a:bodyPr>
          <a:lstStyle>
            <a:lvl1pPr>
              <a:spcAft>
                <a:spcPts val="0"/>
              </a:spcAft>
              <a:defRPr sz="1800" b="1">
                <a:solidFill>
                  <a:schemeClr val="accent6"/>
                </a:solidFill>
                <a:latin typeface="+mn-lt"/>
              </a:defRPr>
            </a:lvl1pPr>
            <a:lvl2pPr marL="0" indent="0">
              <a:lnSpc>
                <a:spcPct val="100000"/>
              </a:lnSpc>
              <a:buSzPct val="90000"/>
              <a:buFont typeface="Segoe UI" panose="020B0502040204020203" pitchFamily="34" charset="0"/>
              <a:buNone/>
              <a:defRPr sz="1600" b="0">
                <a:solidFill>
                  <a:schemeClr val="bg1"/>
                </a:solidFill>
              </a:defRPr>
            </a:lvl2pPr>
            <a:lvl3pPr marL="792000" indent="-396000">
              <a:spcAft>
                <a:spcPts val="0"/>
              </a:spcAft>
              <a:buClr>
                <a:schemeClr val="accent5"/>
              </a:buClr>
              <a:buFont typeface="Segoe UI" panose="020B0502040204020203" pitchFamily="34" charset="0"/>
              <a:buChar char="▬"/>
              <a:defRPr sz="2400"/>
            </a:lvl3pPr>
            <a:lvl4pPr marL="1058400" indent="-324000">
              <a:buSzPct val="100000"/>
              <a:buFont typeface="Webdings" panose="05030102010509060703" pitchFamily="18" charset="2"/>
              <a:buChar char="4"/>
              <a:defRPr sz="2000">
                <a:solidFill>
                  <a:schemeClr val="accent5"/>
                </a:solidFill>
              </a:defRPr>
            </a:lvl4pPr>
            <a:lvl5pPr marL="622300" indent="-254000">
              <a:buFont typeface="Segoe UI" panose="020B0502040204020203" pitchFamily="34" charset="0"/>
              <a:buChar char="ꟷ"/>
              <a:defRPr sz="1600"/>
            </a:lvl5pPr>
          </a:lstStyle>
          <a:p>
            <a:pPr lvl="0"/>
            <a:r>
              <a:rPr lang="fr-FR" dirty="0" err="1"/>
              <a:t>Subtitle</a:t>
            </a:r>
            <a:endParaRPr lang="fr-FR" dirty="0"/>
          </a:p>
          <a:p>
            <a:pPr lvl="1"/>
            <a:r>
              <a:rPr lang="fr-FR" dirty="0" err="1"/>
              <a:t>Paragraph</a:t>
            </a:r>
            <a:endParaRPr lang="fr-FR" dirty="0"/>
          </a:p>
        </p:txBody>
      </p:sp>
      <p:pic>
        <p:nvPicPr>
          <p:cNvPr id="8" name="Egis-couleur blanc">
            <a:extLst>
              <a:ext uri="{FF2B5EF4-FFF2-40B4-BE49-F238E27FC236}">
                <a16:creationId xmlns:a16="http://schemas.microsoft.com/office/drawing/2014/main" id="{968D8066-53CE-CA9F-E2C5-8C0517E2A296}"/>
              </a:ext>
            </a:extLst>
          </p:cNvPr>
          <p:cNvPicPr/>
          <p:nvPr userDrawn="1"/>
        </p:nvPicPr>
        <p:blipFill rotWithShape="1">
          <a:blip r:embed="rId3" cstate="screen">
            <a:extLst>
              <a:ext uri="{28A0092B-C50C-407E-A947-70E740481C1C}">
                <a14:useLocalDpi xmlns:a14="http://schemas.microsoft.com/office/drawing/2010/main"/>
              </a:ext>
            </a:extLst>
          </a:blip>
          <a:stretch>
            <a:fillRect/>
          </a:stretch>
        </p:blipFill>
        <p:spPr>
          <a:xfrm>
            <a:off x="6372653" y="653138"/>
            <a:ext cx="1891484" cy="707575"/>
          </a:xfrm>
          <a:prstGeom prst="rect">
            <a:avLst/>
          </a:prstGeom>
        </p:spPr>
      </p:pic>
      <p:pic>
        <p:nvPicPr>
          <p:cNvPr id="9" name="Picture 4">
            <a:extLst>
              <a:ext uri="{FF2B5EF4-FFF2-40B4-BE49-F238E27FC236}">
                <a16:creationId xmlns:a16="http://schemas.microsoft.com/office/drawing/2014/main" id="{4399F8CE-56E2-5A1D-F55E-195938C9F0A9}"/>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4680" y="-27384"/>
            <a:ext cx="4572000" cy="690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80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texte/title+text">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7">
            <a:extLst>
              <a:ext uri="{FF2B5EF4-FFF2-40B4-BE49-F238E27FC236}">
                <a16:creationId xmlns:a16="http://schemas.microsoft.com/office/drawing/2014/main" id="{AAB08C81-A726-0BD8-ACD6-DBC4F2C5CBF1}"/>
              </a:ext>
            </a:extLst>
          </p:cNvPr>
          <p:cNvGrpSpPr/>
          <p:nvPr userDrawn="1"/>
        </p:nvGrpSpPr>
        <p:grpSpPr>
          <a:xfrm>
            <a:off x="338619" y="6268071"/>
            <a:ext cx="874631" cy="326795"/>
            <a:chOff x="862737" y="6291263"/>
            <a:chExt cx="874631" cy="326795"/>
          </a:xfrm>
          <a:solidFill>
            <a:schemeClr val="bg1"/>
          </a:solidFill>
        </p:grpSpPr>
        <p:sp>
          <p:nvSpPr>
            <p:cNvPr id="3" name="Freeform 47">
              <a:extLst>
                <a:ext uri="{FF2B5EF4-FFF2-40B4-BE49-F238E27FC236}">
                  <a16:creationId xmlns:a16="http://schemas.microsoft.com/office/drawing/2014/main" id="{339B79E2-F88A-2ABC-454B-8196054B010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474C5F9F-7668-F53F-5617-1F08F63268F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DFB7EB19-2176-A72D-D54F-6F1BE57A64D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1F564F01-CC35-EE5D-E2BC-667155D71E6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B16935EE-182B-646B-B466-E8F0C00ADA8F}"/>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7">
            <a:extLst>
              <a:ext uri="{FF2B5EF4-FFF2-40B4-BE49-F238E27FC236}">
                <a16:creationId xmlns:a16="http://schemas.microsoft.com/office/drawing/2014/main" id="{D4AC6093-5260-A5FE-1CD9-ED8F52D4803C}"/>
              </a:ext>
            </a:extLst>
          </p:cNvPr>
          <p:cNvGrpSpPr/>
          <p:nvPr userDrawn="1"/>
        </p:nvGrpSpPr>
        <p:grpSpPr>
          <a:xfrm>
            <a:off x="491019" y="6420471"/>
            <a:ext cx="874631" cy="326795"/>
            <a:chOff x="862737" y="6291263"/>
            <a:chExt cx="874631" cy="326795"/>
          </a:xfrm>
          <a:solidFill>
            <a:schemeClr val="bg1"/>
          </a:solidFill>
        </p:grpSpPr>
        <p:sp>
          <p:nvSpPr>
            <p:cNvPr id="19" name="Freeform 47">
              <a:extLst>
                <a:ext uri="{FF2B5EF4-FFF2-40B4-BE49-F238E27FC236}">
                  <a16:creationId xmlns:a16="http://schemas.microsoft.com/office/drawing/2014/main" id="{6E26737A-C174-70E6-E374-E8D51FFF48F1}"/>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48">
              <a:extLst>
                <a:ext uri="{FF2B5EF4-FFF2-40B4-BE49-F238E27FC236}">
                  <a16:creationId xmlns:a16="http://schemas.microsoft.com/office/drawing/2014/main" id="{9B8D8C93-14D2-3B36-7833-293128F192AC}"/>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49">
              <a:extLst>
                <a:ext uri="{FF2B5EF4-FFF2-40B4-BE49-F238E27FC236}">
                  <a16:creationId xmlns:a16="http://schemas.microsoft.com/office/drawing/2014/main" id="{D6F343AC-33AC-7468-FFD4-4435930A776B}"/>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50">
              <a:extLst>
                <a:ext uri="{FF2B5EF4-FFF2-40B4-BE49-F238E27FC236}">
                  <a16:creationId xmlns:a16="http://schemas.microsoft.com/office/drawing/2014/main" id="{6F80BF1B-1F60-D4A0-2A32-DDBAB8BD64CD}"/>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51">
              <a:extLst>
                <a:ext uri="{FF2B5EF4-FFF2-40B4-BE49-F238E27FC236}">
                  <a16:creationId xmlns:a16="http://schemas.microsoft.com/office/drawing/2014/main" id="{BA0E8F8F-6575-CB9B-0C46-F3BE999FF9C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5" name="Group 7">
            <a:extLst>
              <a:ext uri="{FF2B5EF4-FFF2-40B4-BE49-F238E27FC236}">
                <a16:creationId xmlns:a16="http://schemas.microsoft.com/office/drawing/2014/main" id="{B148B197-FFB6-8B2D-0F44-76DC15DA9A5A}"/>
              </a:ext>
            </a:extLst>
          </p:cNvPr>
          <p:cNvGrpSpPr/>
          <p:nvPr userDrawn="1"/>
        </p:nvGrpSpPr>
        <p:grpSpPr>
          <a:xfrm>
            <a:off x="338619" y="6291263"/>
            <a:ext cx="874631" cy="326795"/>
            <a:chOff x="862737" y="6291263"/>
            <a:chExt cx="874631" cy="326795"/>
          </a:xfrm>
        </p:grpSpPr>
        <p:sp>
          <p:nvSpPr>
            <p:cNvPr id="11" name="Freeform 47">
              <a:extLst>
                <a:ext uri="{FF2B5EF4-FFF2-40B4-BE49-F238E27FC236}">
                  <a16:creationId xmlns:a16="http://schemas.microsoft.com/office/drawing/2014/main" id="{F178CBF9-D7FB-0D5D-7805-46F6CD9E4C9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2" name="Freeform 48">
              <a:extLst>
                <a:ext uri="{FF2B5EF4-FFF2-40B4-BE49-F238E27FC236}">
                  <a16:creationId xmlns:a16="http://schemas.microsoft.com/office/drawing/2014/main" id="{782FD0A1-A11D-E326-4BD2-3DF7AD1760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13" name="Freeform 49">
              <a:extLst>
                <a:ext uri="{FF2B5EF4-FFF2-40B4-BE49-F238E27FC236}">
                  <a16:creationId xmlns:a16="http://schemas.microsoft.com/office/drawing/2014/main" id="{21454ED2-C924-7B56-5892-6849581C5F61}"/>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9" name="Freeform 50">
              <a:extLst>
                <a:ext uri="{FF2B5EF4-FFF2-40B4-BE49-F238E27FC236}">
                  <a16:creationId xmlns:a16="http://schemas.microsoft.com/office/drawing/2014/main" id="{222BD233-376E-8691-BBFD-F607DAC093CA}"/>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0" name="Freeform 51">
              <a:extLst>
                <a:ext uri="{FF2B5EF4-FFF2-40B4-BE49-F238E27FC236}">
                  <a16:creationId xmlns:a16="http://schemas.microsoft.com/office/drawing/2014/main" id="{35EBCCE7-91F2-FA2E-59E6-6FE0F30E86C8}"/>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sp>
        <p:nvSpPr>
          <p:cNvPr id="36" name="Freeform: Shape 4">
            <a:extLst>
              <a:ext uri="{FF2B5EF4-FFF2-40B4-BE49-F238E27FC236}">
                <a16:creationId xmlns:a16="http://schemas.microsoft.com/office/drawing/2014/main" id="{40AC25AF-EA2E-5822-C8A4-24ABEF12A446}"/>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37" name="Freeform: Shape 5">
            <a:extLst>
              <a:ext uri="{FF2B5EF4-FFF2-40B4-BE49-F238E27FC236}">
                <a16:creationId xmlns:a16="http://schemas.microsoft.com/office/drawing/2014/main" id="{94AF3BF9-0005-D6F6-E11E-5B0F2BB9EEB4}"/>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38" name="TextBox 14">
            <a:extLst>
              <a:ext uri="{FF2B5EF4-FFF2-40B4-BE49-F238E27FC236}">
                <a16:creationId xmlns:a16="http://schemas.microsoft.com/office/drawing/2014/main" id="{F9D264D7-A6CF-01AE-2862-B383319262DD}"/>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pic>
        <p:nvPicPr>
          <p:cNvPr id="4" name="Image 3" descr="Une image contenant capture d’écran, Graphique&#10;&#10;Description générée automatiquement">
            <a:extLst>
              <a:ext uri="{FF2B5EF4-FFF2-40B4-BE49-F238E27FC236}">
                <a16:creationId xmlns:a16="http://schemas.microsoft.com/office/drawing/2014/main" id="{C34BEF32-11E8-89E3-6993-E52EFF9893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25" name="Espace réservé du titre 1">
            <a:extLst>
              <a:ext uri="{FF2B5EF4-FFF2-40B4-BE49-F238E27FC236}">
                <a16:creationId xmlns:a16="http://schemas.microsoft.com/office/drawing/2014/main" id="{6EC9350B-AF88-562B-EBF5-094F7B3B2DD5}"/>
              </a:ext>
            </a:extLst>
          </p:cNvPr>
          <p:cNvSpPr>
            <a:spLocks noGrp="1"/>
          </p:cNvSpPr>
          <p:nvPr>
            <p:ph type="title" hasCustomPrompt="1"/>
          </p:nvPr>
        </p:nvSpPr>
        <p:spPr>
          <a:xfrm>
            <a:off x="720000" y="627900"/>
            <a:ext cx="10752000" cy="366254"/>
          </a:xfrm>
          <a:prstGeom prst="rect">
            <a:avLst/>
          </a:prstGeom>
        </p:spPr>
        <p:txBody>
          <a:bodyPr vert="horz" wrap="square" lIns="0" tIns="0" rIns="0" bIns="0" rtlCol="0" anchor="t">
            <a:spAutoFit/>
          </a:bodyPr>
          <a:lstStyle>
            <a:lvl1pPr>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sp>
        <p:nvSpPr>
          <p:cNvPr id="10" name="Text Placeholder 9">
            <a:extLst>
              <a:ext uri="{FF2B5EF4-FFF2-40B4-BE49-F238E27FC236}">
                <a16:creationId xmlns:a16="http://schemas.microsoft.com/office/drawing/2014/main" id="{F228BDF7-1843-F94C-61B5-2854596D8517}"/>
              </a:ext>
            </a:extLst>
          </p:cNvPr>
          <p:cNvSpPr>
            <a:spLocks noGrp="1"/>
          </p:cNvSpPr>
          <p:nvPr>
            <p:ph type="body" sz="quarter" idx="10"/>
          </p:nvPr>
        </p:nvSpPr>
        <p:spPr>
          <a:xfrm>
            <a:off x="616403" y="1363663"/>
            <a:ext cx="10855598" cy="4852857"/>
          </a:xfrm>
        </p:spPr>
        <p:txBody>
          <a:bodyPr/>
          <a:lstStyle>
            <a:lvl3pPr marL="285750" indent="-285750">
              <a:buSzPct val="120000"/>
              <a:buFont typeface="Wingdings" panose="05000000000000000000" pitchFamily="2" charset="2"/>
              <a:buChar char="§"/>
              <a:defRPr>
                <a:latin typeface="Segoe UI" panose="020B0502040204020203" pitchFamily="34" charset="0"/>
                <a:cs typeface="Segoe UI" panose="020B0502040204020203" pitchFamily="34" charset="0"/>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6329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itre/chapter">
    <p:bg>
      <p:bgPr>
        <a:solidFill>
          <a:schemeClr val="bg1">
            <a:alpha val="68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6330BE-9D67-B6AB-B54A-E71C7026F3AA}"/>
              </a:ext>
            </a:extLst>
          </p:cNvPr>
          <p:cNvSpPr/>
          <p:nvPr userDrawn="1"/>
        </p:nvSpPr>
        <p:spPr>
          <a:xfrm>
            <a:off x="5212862" y="0"/>
            <a:ext cx="6979139"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err="1"/>
          </a:p>
        </p:txBody>
      </p:sp>
      <p:sp>
        <p:nvSpPr>
          <p:cNvPr id="2" name="Espace réservé du titre 1">
            <a:extLst>
              <a:ext uri="{FF2B5EF4-FFF2-40B4-BE49-F238E27FC236}">
                <a16:creationId xmlns:a16="http://schemas.microsoft.com/office/drawing/2014/main" id="{DC2CFA58-CF35-3005-09C0-4A539F4AB616}"/>
              </a:ext>
            </a:extLst>
          </p:cNvPr>
          <p:cNvSpPr>
            <a:spLocks noGrp="1"/>
          </p:cNvSpPr>
          <p:nvPr>
            <p:ph type="title" hasCustomPrompt="1"/>
          </p:nvPr>
        </p:nvSpPr>
        <p:spPr>
          <a:xfrm>
            <a:off x="6257411" y="2461269"/>
            <a:ext cx="5051452" cy="366254"/>
          </a:xfrm>
          <a:prstGeom prst="rect">
            <a:avLst/>
          </a:prstGeom>
        </p:spPr>
        <p:txBody>
          <a:bodyPr vert="horz" wrap="square" lIns="0" tIns="0" rIns="0" bIns="0" rtlCol="0" anchor="t">
            <a:spAutoFit/>
          </a:bodyPr>
          <a:lstStyle>
            <a:lvl1pPr>
              <a:defRPr sz="2800" cap="none" baseline="0">
                <a:solidFill>
                  <a:schemeClr val="bg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cxnSp>
        <p:nvCxnSpPr>
          <p:cNvPr id="5" name="Straight Connector 4">
            <a:extLst>
              <a:ext uri="{FF2B5EF4-FFF2-40B4-BE49-F238E27FC236}">
                <a16:creationId xmlns:a16="http://schemas.microsoft.com/office/drawing/2014/main" id="{3414D01D-4430-5EC9-8BD3-A7696E421DDD}"/>
              </a:ext>
            </a:extLst>
          </p:cNvPr>
          <p:cNvCxnSpPr>
            <a:cxnSpLocks/>
          </p:cNvCxnSpPr>
          <p:nvPr userDrawn="1"/>
        </p:nvCxnSpPr>
        <p:spPr>
          <a:xfrm>
            <a:off x="6096000" y="0"/>
            <a:ext cx="0" cy="46596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7">
            <a:extLst>
              <a:ext uri="{FF2B5EF4-FFF2-40B4-BE49-F238E27FC236}">
                <a16:creationId xmlns:a16="http://schemas.microsoft.com/office/drawing/2014/main" id="{37E1A4CB-200A-E4AB-761F-9230FBFA8EC6}"/>
              </a:ext>
            </a:extLst>
          </p:cNvPr>
          <p:cNvGrpSpPr/>
          <p:nvPr userDrawn="1"/>
        </p:nvGrpSpPr>
        <p:grpSpPr>
          <a:xfrm>
            <a:off x="338619" y="6268071"/>
            <a:ext cx="874631" cy="326795"/>
            <a:chOff x="862737" y="6291263"/>
            <a:chExt cx="874631" cy="326795"/>
          </a:xfrm>
          <a:solidFill>
            <a:schemeClr val="bg1"/>
          </a:solidFill>
        </p:grpSpPr>
        <p:sp>
          <p:nvSpPr>
            <p:cNvPr id="6" name="Freeform 47">
              <a:extLst>
                <a:ext uri="{FF2B5EF4-FFF2-40B4-BE49-F238E27FC236}">
                  <a16:creationId xmlns:a16="http://schemas.microsoft.com/office/drawing/2014/main" id="{EE0927E1-9883-C51D-A683-6C11C750022F}"/>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48">
              <a:extLst>
                <a:ext uri="{FF2B5EF4-FFF2-40B4-BE49-F238E27FC236}">
                  <a16:creationId xmlns:a16="http://schemas.microsoft.com/office/drawing/2014/main" id="{83B85B73-D70D-2BDD-BA8B-41CF05546C3F}"/>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49">
              <a:extLst>
                <a:ext uri="{FF2B5EF4-FFF2-40B4-BE49-F238E27FC236}">
                  <a16:creationId xmlns:a16="http://schemas.microsoft.com/office/drawing/2014/main" id="{E7193B11-BCA9-59D5-5AFA-8A1C30329F61}"/>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50">
              <a:extLst>
                <a:ext uri="{FF2B5EF4-FFF2-40B4-BE49-F238E27FC236}">
                  <a16:creationId xmlns:a16="http://schemas.microsoft.com/office/drawing/2014/main" id="{40B083F1-2069-1E3C-5885-DF2E3E1844DA}"/>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51">
              <a:extLst>
                <a:ext uri="{FF2B5EF4-FFF2-40B4-BE49-F238E27FC236}">
                  <a16:creationId xmlns:a16="http://schemas.microsoft.com/office/drawing/2014/main" id="{5A7DE9C0-0C80-5CFD-CEE2-560E00FBB58A}"/>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4" name="Text Placeholder 13">
            <a:extLst>
              <a:ext uri="{FF2B5EF4-FFF2-40B4-BE49-F238E27FC236}">
                <a16:creationId xmlns:a16="http://schemas.microsoft.com/office/drawing/2014/main" id="{D6064DEA-7EB5-711E-748D-8C888D634791}"/>
              </a:ext>
            </a:extLst>
          </p:cNvPr>
          <p:cNvSpPr>
            <a:spLocks noGrp="1"/>
          </p:cNvSpPr>
          <p:nvPr>
            <p:ph type="body" sz="quarter" idx="10" hasCustomPrompt="1"/>
          </p:nvPr>
        </p:nvSpPr>
        <p:spPr>
          <a:xfrm>
            <a:off x="10488613" y="5589588"/>
            <a:ext cx="720725" cy="677862"/>
          </a:xfrm>
        </p:spPr>
        <p:txBody>
          <a:bodyPr/>
          <a:lstStyle>
            <a:lvl1pPr>
              <a:defRPr>
                <a:solidFill>
                  <a:schemeClr val="bg1"/>
                </a:solidFill>
              </a:defRPr>
            </a:lvl1pPr>
          </a:lstStyle>
          <a:p>
            <a:pPr lvl="0"/>
            <a:r>
              <a:rPr lang="en-US" dirty="0"/>
              <a:t>N°</a:t>
            </a:r>
            <a:endParaRPr lang="fr-FR" dirty="0"/>
          </a:p>
        </p:txBody>
      </p:sp>
      <p:pic>
        <p:nvPicPr>
          <p:cNvPr id="4" name="Picture 3" descr="A green oval on a black background&#10;&#10;Description automatically generated with medium confidence">
            <a:extLst>
              <a:ext uri="{FF2B5EF4-FFF2-40B4-BE49-F238E27FC236}">
                <a16:creationId xmlns:a16="http://schemas.microsoft.com/office/drawing/2014/main" id="{CBA7FAEE-D576-5D90-C992-44D17A86C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5786270" y="4352441"/>
            <a:ext cx="614388" cy="614388"/>
          </a:xfrm>
          <a:prstGeom prst="rect">
            <a:avLst/>
          </a:prstGeom>
        </p:spPr>
      </p:pic>
    </p:spTree>
    <p:extLst>
      <p:ext uri="{BB962C8B-B14F-4D97-AF65-F5344CB8AC3E}">
        <p14:creationId xmlns:p14="http://schemas.microsoft.com/office/powerpoint/2010/main" val="303117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EADF5F-75B3-E5B7-07B3-3520E6182DE1}"/>
              </a:ext>
            </a:extLst>
          </p:cNvPr>
          <p:cNvSpPr>
            <a:spLocks/>
          </p:cNvSpPr>
          <p:nvPr userDrawn="1"/>
        </p:nvSpPr>
        <p:spPr>
          <a:xfrm>
            <a:off x="4063999" y="1558"/>
            <a:ext cx="8154213" cy="6856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67CADB64-9703-D27C-B41C-096811E5DA5C}"/>
              </a:ext>
            </a:extLst>
          </p:cNvPr>
          <p:cNvSpPr/>
          <p:nvPr userDrawn="1"/>
        </p:nvSpPr>
        <p:spPr>
          <a:xfrm>
            <a:off x="0" y="0"/>
            <a:ext cx="4063999"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sp>
        <p:nvSpPr>
          <p:cNvPr id="6" name="Rectangle 5">
            <a:extLst>
              <a:ext uri="{FF2B5EF4-FFF2-40B4-BE49-F238E27FC236}">
                <a16:creationId xmlns:a16="http://schemas.microsoft.com/office/drawing/2014/main" id="{E694AAC3-D57E-1D0B-481C-CCC4073721E3}"/>
              </a:ext>
            </a:extLst>
          </p:cNvPr>
          <p:cNvSpPr>
            <a:spLocks noGrp="1" noRot="1" noMove="1" noResize="1" noEditPoints="1" noAdjustHandles="1" noChangeArrowheads="1" noChangeShapeType="1"/>
          </p:cNvSpPr>
          <p:nvPr userDrawn="1"/>
        </p:nvSpPr>
        <p:spPr>
          <a:xfrm>
            <a:off x="4063999" y="0"/>
            <a:ext cx="812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err="1"/>
          </a:p>
        </p:txBody>
      </p:sp>
      <p:sp>
        <p:nvSpPr>
          <p:cNvPr id="7" name="ZoneTexte 6">
            <a:extLst>
              <a:ext uri="{FF2B5EF4-FFF2-40B4-BE49-F238E27FC236}">
                <a16:creationId xmlns:a16="http://schemas.microsoft.com/office/drawing/2014/main" id="{DA79444E-E9FC-3A08-85D6-57CFACDECA47}"/>
              </a:ext>
            </a:extLst>
          </p:cNvPr>
          <p:cNvSpPr txBox="1"/>
          <p:nvPr userDrawn="1"/>
        </p:nvSpPr>
        <p:spPr>
          <a:xfrm rot="16200000">
            <a:off x="3932001" y="1167675"/>
            <a:ext cx="1747273" cy="492443"/>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62C3A"/>
                </a:solidFill>
                <a:effectLst/>
                <a:uLnTx/>
                <a:uFillTx/>
                <a:latin typeface="Segoe UI Black" panose="020B0A02040204020203" pitchFamily="34" charset="0"/>
                <a:ea typeface="+mn-ea"/>
                <a:cs typeface="+mn-cs"/>
              </a:rPr>
              <a:t>contents</a:t>
            </a:r>
            <a:endParaRPr kumimoji="0" lang="fr-FR" sz="1600" b="0" i="0" u="none" strike="noStrike" kern="1200" cap="none" spc="0" normalizeH="0" baseline="0" noProof="0" dirty="0">
              <a:ln>
                <a:noFill/>
              </a:ln>
              <a:solidFill>
                <a:srgbClr val="062C3A"/>
              </a:solidFill>
              <a:effectLst/>
              <a:uLnTx/>
              <a:uFillTx/>
              <a:latin typeface="Segoe UI"/>
              <a:ea typeface="+mn-ea"/>
              <a:cs typeface="+mn-cs"/>
            </a:endParaRPr>
          </a:p>
        </p:txBody>
      </p:sp>
      <p:cxnSp>
        <p:nvCxnSpPr>
          <p:cNvPr id="8" name="Connecteur droit 7">
            <a:extLst>
              <a:ext uri="{FF2B5EF4-FFF2-40B4-BE49-F238E27FC236}">
                <a16:creationId xmlns:a16="http://schemas.microsoft.com/office/drawing/2014/main" id="{C4AFA1FC-9290-88AF-A070-E006C648BA53}"/>
              </a:ext>
            </a:extLst>
          </p:cNvPr>
          <p:cNvCxnSpPr>
            <a:cxnSpLocks/>
          </p:cNvCxnSpPr>
          <p:nvPr userDrawn="1"/>
        </p:nvCxnSpPr>
        <p:spPr>
          <a:xfrm>
            <a:off x="5045964"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7939491-5115-1BD7-706B-816DE316AD86}"/>
              </a:ext>
            </a:extLst>
          </p:cNvPr>
          <p:cNvSpPr txBox="1"/>
          <p:nvPr userDrawn="1"/>
        </p:nvSpPr>
        <p:spPr>
          <a:xfrm>
            <a:off x="6302724" y="2316921"/>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25" name="Espace réservé du texte 24">
            <a:extLst>
              <a:ext uri="{FF2B5EF4-FFF2-40B4-BE49-F238E27FC236}">
                <a16:creationId xmlns:a16="http://schemas.microsoft.com/office/drawing/2014/main" id="{2BBE844B-17D0-AC00-5BFF-682D3D8DB5D1}"/>
              </a:ext>
            </a:extLst>
          </p:cNvPr>
          <p:cNvSpPr>
            <a:spLocks noGrp="1"/>
          </p:cNvSpPr>
          <p:nvPr>
            <p:ph type="body" sz="quarter" idx="11" hasCustomPrompt="1"/>
          </p:nvPr>
        </p:nvSpPr>
        <p:spPr>
          <a:xfrm>
            <a:off x="5572461" y="2267091"/>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27" name="Espace réservé du texte 26">
            <a:extLst>
              <a:ext uri="{FF2B5EF4-FFF2-40B4-BE49-F238E27FC236}">
                <a16:creationId xmlns:a16="http://schemas.microsoft.com/office/drawing/2014/main" id="{51BCE911-2D63-7AEF-F923-22E705ED7776}"/>
              </a:ext>
            </a:extLst>
          </p:cNvPr>
          <p:cNvSpPr>
            <a:spLocks noGrp="1"/>
          </p:cNvSpPr>
          <p:nvPr>
            <p:ph type="body" sz="quarter" idx="12" hasCustomPrompt="1"/>
          </p:nvPr>
        </p:nvSpPr>
        <p:spPr>
          <a:xfrm>
            <a:off x="6484938" y="2316921"/>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28" name="ZoneTexte 27">
            <a:extLst>
              <a:ext uri="{FF2B5EF4-FFF2-40B4-BE49-F238E27FC236}">
                <a16:creationId xmlns:a16="http://schemas.microsoft.com/office/drawing/2014/main" id="{25D9BD6F-E329-C3C5-2961-41F2A7102F8E}"/>
              </a:ext>
            </a:extLst>
          </p:cNvPr>
          <p:cNvSpPr txBox="1"/>
          <p:nvPr userDrawn="1"/>
        </p:nvSpPr>
        <p:spPr>
          <a:xfrm>
            <a:off x="6305264" y="2888421"/>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29" name="Espace réservé du texte 24">
            <a:extLst>
              <a:ext uri="{FF2B5EF4-FFF2-40B4-BE49-F238E27FC236}">
                <a16:creationId xmlns:a16="http://schemas.microsoft.com/office/drawing/2014/main" id="{3AE6BBD9-B9EF-27CA-3E9B-988BB2DEAD74}"/>
              </a:ext>
            </a:extLst>
          </p:cNvPr>
          <p:cNvSpPr>
            <a:spLocks noGrp="1"/>
          </p:cNvSpPr>
          <p:nvPr>
            <p:ph type="body" sz="quarter" idx="13" hasCustomPrompt="1"/>
          </p:nvPr>
        </p:nvSpPr>
        <p:spPr>
          <a:xfrm>
            <a:off x="5575001" y="2838591"/>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0" name="Espace réservé du texte 26">
            <a:extLst>
              <a:ext uri="{FF2B5EF4-FFF2-40B4-BE49-F238E27FC236}">
                <a16:creationId xmlns:a16="http://schemas.microsoft.com/office/drawing/2014/main" id="{5EA2054F-52AD-517F-1043-3CD313FA7C3E}"/>
              </a:ext>
            </a:extLst>
          </p:cNvPr>
          <p:cNvSpPr>
            <a:spLocks noGrp="1"/>
          </p:cNvSpPr>
          <p:nvPr>
            <p:ph type="body" sz="quarter" idx="14" hasCustomPrompt="1"/>
          </p:nvPr>
        </p:nvSpPr>
        <p:spPr>
          <a:xfrm>
            <a:off x="6487478" y="2888421"/>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31" name="ZoneTexte 30">
            <a:extLst>
              <a:ext uri="{FF2B5EF4-FFF2-40B4-BE49-F238E27FC236}">
                <a16:creationId xmlns:a16="http://schemas.microsoft.com/office/drawing/2014/main" id="{FC023C27-4456-DFCA-4FF7-962045917F3B}"/>
              </a:ext>
            </a:extLst>
          </p:cNvPr>
          <p:cNvSpPr txBox="1"/>
          <p:nvPr userDrawn="1"/>
        </p:nvSpPr>
        <p:spPr>
          <a:xfrm>
            <a:off x="6302724" y="3471646"/>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32" name="Espace réservé du texte 24">
            <a:extLst>
              <a:ext uri="{FF2B5EF4-FFF2-40B4-BE49-F238E27FC236}">
                <a16:creationId xmlns:a16="http://schemas.microsoft.com/office/drawing/2014/main" id="{3DD9CA53-4446-03D8-1747-D63E79FA87DF}"/>
              </a:ext>
            </a:extLst>
          </p:cNvPr>
          <p:cNvSpPr>
            <a:spLocks noGrp="1"/>
          </p:cNvSpPr>
          <p:nvPr>
            <p:ph type="body" sz="quarter" idx="15" hasCustomPrompt="1"/>
          </p:nvPr>
        </p:nvSpPr>
        <p:spPr>
          <a:xfrm>
            <a:off x="5572461" y="3421816"/>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3" name="Espace réservé du texte 26">
            <a:extLst>
              <a:ext uri="{FF2B5EF4-FFF2-40B4-BE49-F238E27FC236}">
                <a16:creationId xmlns:a16="http://schemas.microsoft.com/office/drawing/2014/main" id="{1AADD3B1-3267-A35C-62E6-62D70AADC963}"/>
              </a:ext>
            </a:extLst>
          </p:cNvPr>
          <p:cNvSpPr>
            <a:spLocks noGrp="1"/>
          </p:cNvSpPr>
          <p:nvPr>
            <p:ph type="body" sz="quarter" idx="16" hasCustomPrompt="1"/>
          </p:nvPr>
        </p:nvSpPr>
        <p:spPr>
          <a:xfrm>
            <a:off x="6484938" y="3471646"/>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34" name="ZoneTexte 33">
            <a:extLst>
              <a:ext uri="{FF2B5EF4-FFF2-40B4-BE49-F238E27FC236}">
                <a16:creationId xmlns:a16="http://schemas.microsoft.com/office/drawing/2014/main" id="{F426E5E6-36A4-3163-6D06-DC29F09576CF}"/>
              </a:ext>
            </a:extLst>
          </p:cNvPr>
          <p:cNvSpPr txBox="1"/>
          <p:nvPr userDrawn="1"/>
        </p:nvSpPr>
        <p:spPr>
          <a:xfrm>
            <a:off x="6302724" y="4054871"/>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35" name="Espace réservé du texte 24">
            <a:extLst>
              <a:ext uri="{FF2B5EF4-FFF2-40B4-BE49-F238E27FC236}">
                <a16:creationId xmlns:a16="http://schemas.microsoft.com/office/drawing/2014/main" id="{E95CDB13-8923-ED55-04C7-5F406A565BBB}"/>
              </a:ext>
            </a:extLst>
          </p:cNvPr>
          <p:cNvSpPr>
            <a:spLocks noGrp="1"/>
          </p:cNvSpPr>
          <p:nvPr>
            <p:ph type="body" sz="quarter" idx="17" hasCustomPrompt="1"/>
          </p:nvPr>
        </p:nvSpPr>
        <p:spPr>
          <a:xfrm>
            <a:off x="5572461" y="4005041"/>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6" name="Espace réservé du texte 26">
            <a:extLst>
              <a:ext uri="{FF2B5EF4-FFF2-40B4-BE49-F238E27FC236}">
                <a16:creationId xmlns:a16="http://schemas.microsoft.com/office/drawing/2014/main" id="{F4CD472E-259E-3CBF-0140-E4DAE30F3B00}"/>
              </a:ext>
            </a:extLst>
          </p:cNvPr>
          <p:cNvSpPr>
            <a:spLocks noGrp="1"/>
          </p:cNvSpPr>
          <p:nvPr>
            <p:ph type="body" sz="quarter" idx="18" hasCustomPrompt="1"/>
          </p:nvPr>
        </p:nvSpPr>
        <p:spPr>
          <a:xfrm>
            <a:off x="6484938" y="4054871"/>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37" name="ZoneTexte 36">
            <a:extLst>
              <a:ext uri="{FF2B5EF4-FFF2-40B4-BE49-F238E27FC236}">
                <a16:creationId xmlns:a16="http://schemas.microsoft.com/office/drawing/2014/main" id="{F9C3DF39-83B5-1461-4E2A-2A32BA549EBC}"/>
              </a:ext>
            </a:extLst>
          </p:cNvPr>
          <p:cNvSpPr txBox="1"/>
          <p:nvPr userDrawn="1"/>
        </p:nvSpPr>
        <p:spPr>
          <a:xfrm>
            <a:off x="6302724" y="4664570"/>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38" name="Espace réservé du texte 24">
            <a:extLst>
              <a:ext uri="{FF2B5EF4-FFF2-40B4-BE49-F238E27FC236}">
                <a16:creationId xmlns:a16="http://schemas.microsoft.com/office/drawing/2014/main" id="{007739E8-A5C2-0330-0A0C-88C8D0A96A6E}"/>
              </a:ext>
            </a:extLst>
          </p:cNvPr>
          <p:cNvSpPr>
            <a:spLocks noGrp="1"/>
          </p:cNvSpPr>
          <p:nvPr>
            <p:ph type="body" sz="quarter" idx="19" hasCustomPrompt="1"/>
          </p:nvPr>
        </p:nvSpPr>
        <p:spPr>
          <a:xfrm>
            <a:off x="5572461" y="4614740"/>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9" name="Espace réservé du texte 26">
            <a:extLst>
              <a:ext uri="{FF2B5EF4-FFF2-40B4-BE49-F238E27FC236}">
                <a16:creationId xmlns:a16="http://schemas.microsoft.com/office/drawing/2014/main" id="{ED411B2C-6376-F42F-577A-1F75508D6D47}"/>
              </a:ext>
            </a:extLst>
          </p:cNvPr>
          <p:cNvSpPr>
            <a:spLocks noGrp="1"/>
          </p:cNvSpPr>
          <p:nvPr>
            <p:ph type="body" sz="quarter" idx="20" hasCustomPrompt="1"/>
          </p:nvPr>
        </p:nvSpPr>
        <p:spPr>
          <a:xfrm>
            <a:off x="6484938" y="4664570"/>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40" name="ZoneTexte 39">
            <a:extLst>
              <a:ext uri="{FF2B5EF4-FFF2-40B4-BE49-F238E27FC236}">
                <a16:creationId xmlns:a16="http://schemas.microsoft.com/office/drawing/2014/main" id="{9091D163-ED8B-0272-DD62-F69E8D0BA953}"/>
              </a:ext>
            </a:extLst>
          </p:cNvPr>
          <p:cNvSpPr txBox="1"/>
          <p:nvPr userDrawn="1"/>
        </p:nvSpPr>
        <p:spPr>
          <a:xfrm>
            <a:off x="6302724" y="5301605"/>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41" name="Espace réservé du texte 24">
            <a:extLst>
              <a:ext uri="{FF2B5EF4-FFF2-40B4-BE49-F238E27FC236}">
                <a16:creationId xmlns:a16="http://schemas.microsoft.com/office/drawing/2014/main" id="{A3F2F927-40D2-30E7-5572-0A328ED24615}"/>
              </a:ext>
            </a:extLst>
          </p:cNvPr>
          <p:cNvSpPr>
            <a:spLocks noGrp="1"/>
          </p:cNvSpPr>
          <p:nvPr>
            <p:ph type="body" sz="quarter" idx="21" hasCustomPrompt="1"/>
          </p:nvPr>
        </p:nvSpPr>
        <p:spPr>
          <a:xfrm>
            <a:off x="5572461" y="5251775"/>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42" name="Espace réservé du texte 26">
            <a:extLst>
              <a:ext uri="{FF2B5EF4-FFF2-40B4-BE49-F238E27FC236}">
                <a16:creationId xmlns:a16="http://schemas.microsoft.com/office/drawing/2014/main" id="{B25738C0-089B-8829-68AF-DFB83203343A}"/>
              </a:ext>
            </a:extLst>
          </p:cNvPr>
          <p:cNvSpPr>
            <a:spLocks noGrp="1"/>
          </p:cNvSpPr>
          <p:nvPr>
            <p:ph type="body" sz="quarter" idx="22" hasCustomPrompt="1"/>
          </p:nvPr>
        </p:nvSpPr>
        <p:spPr>
          <a:xfrm>
            <a:off x="6484938" y="5301605"/>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43" name="ZoneTexte 42">
            <a:extLst>
              <a:ext uri="{FF2B5EF4-FFF2-40B4-BE49-F238E27FC236}">
                <a16:creationId xmlns:a16="http://schemas.microsoft.com/office/drawing/2014/main" id="{A60C8A24-127D-0AB0-499E-6B88F07AD823}"/>
              </a:ext>
            </a:extLst>
          </p:cNvPr>
          <p:cNvSpPr txBox="1"/>
          <p:nvPr userDrawn="1"/>
        </p:nvSpPr>
        <p:spPr>
          <a:xfrm>
            <a:off x="6302724" y="5930730"/>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44" name="Espace réservé du texte 24">
            <a:extLst>
              <a:ext uri="{FF2B5EF4-FFF2-40B4-BE49-F238E27FC236}">
                <a16:creationId xmlns:a16="http://schemas.microsoft.com/office/drawing/2014/main" id="{3B6DC392-1794-027F-F264-FDCDCA622BE4}"/>
              </a:ext>
            </a:extLst>
          </p:cNvPr>
          <p:cNvSpPr>
            <a:spLocks noGrp="1"/>
          </p:cNvSpPr>
          <p:nvPr>
            <p:ph type="body" sz="quarter" idx="23" hasCustomPrompt="1"/>
          </p:nvPr>
        </p:nvSpPr>
        <p:spPr>
          <a:xfrm>
            <a:off x="5572461" y="5880900"/>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45" name="Espace réservé du texte 26">
            <a:extLst>
              <a:ext uri="{FF2B5EF4-FFF2-40B4-BE49-F238E27FC236}">
                <a16:creationId xmlns:a16="http://schemas.microsoft.com/office/drawing/2014/main" id="{880D2949-3AF4-A5EA-276F-70A33FBA34FD}"/>
              </a:ext>
            </a:extLst>
          </p:cNvPr>
          <p:cNvSpPr>
            <a:spLocks noGrp="1"/>
          </p:cNvSpPr>
          <p:nvPr>
            <p:ph type="body" sz="quarter" idx="24" hasCustomPrompt="1"/>
          </p:nvPr>
        </p:nvSpPr>
        <p:spPr>
          <a:xfrm>
            <a:off x="6484938" y="5930730"/>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grpSp>
        <p:nvGrpSpPr>
          <p:cNvPr id="46" name="Group 7">
            <a:extLst>
              <a:ext uri="{FF2B5EF4-FFF2-40B4-BE49-F238E27FC236}">
                <a16:creationId xmlns:a16="http://schemas.microsoft.com/office/drawing/2014/main" id="{AEC822BC-7E8C-B4C1-1328-C5CAFA7EC9FA}"/>
              </a:ext>
            </a:extLst>
          </p:cNvPr>
          <p:cNvGrpSpPr/>
          <p:nvPr userDrawn="1"/>
        </p:nvGrpSpPr>
        <p:grpSpPr>
          <a:xfrm>
            <a:off x="338619" y="6268071"/>
            <a:ext cx="874631" cy="326795"/>
            <a:chOff x="862737" y="6291263"/>
            <a:chExt cx="874631" cy="326795"/>
          </a:xfrm>
          <a:solidFill>
            <a:schemeClr val="bg1"/>
          </a:solidFill>
        </p:grpSpPr>
        <p:sp>
          <p:nvSpPr>
            <p:cNvPr id="47" name="Freeform 47">
              <a:extLst>
                <a:ext uri="{FF2B5EF4-FFF2-40B4-BE49-F238E27FC236}">
                  <a16:creationId xmlns:a16="http://schemas.microsoft.com/office/drawing/2014/main" id="{BE4E8AB0-9E5D-9912-56A5-9889F84A15D8}"/>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48">
              <a:extLst>
                <a:ext uri="{FF2B5EF4-FFF2-40B4-BE49-F238E27FC236}">
                  <a16:creationId xmlns:a16="http://schemas.microsoft.com/office/drawing/2014/main" id="{808CD0DA-53CF-8B34-7715-D011577C5FD1}"/>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Freeform 49">
              <a:extLst>
                <a:ext uri="{FF2B5EF4-FFF2-40B4-BE49-F238E27FC236}">
                  <a16:creationId xmlns:a16="http://schemas.microsoft.com/office/drawing/2014/main" id="{E87FC5B3-61D7-8C2C-26C8-A2152CB9A7A0}"/>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50">
              <a:extLst>
                <a:ext uri="{FF2B5EF4-FFF2-40B4-BE49-F238E27FC236}">
                  <a16:creationId xmlns:a16="http://schemas.microsoft.com/office/drawing/2014/main" id="{28473A62-6215-B9EA-5584-4DF61BD14AAB}"/>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51">
              <a:extLst>
                <a:ext uri="{FF2B5EF4-FFF2-40B4-BE49-F238E27FC236}">
                  <a16:creationId xmlns:a16="http://schemas.microsoft.com/office/drawing/2014/main" id="{E239B0A0-DB14-116A-3B56-71FC548F33B2}"/>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9070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93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EADF5F-75B3-E5B7-07B3-3520E6182DE1}"/>
              </a:ext>
            </a:extLst>
          </p:cNvPr>
          <p:cNvSpPr>
            <a:spLocks/>
          </p:cNvSpPr>
          <p:nvPr userDrawn="1"/>
        </p:nvSpPr>
        <p:spPr>
          <a:xfrm>
            <a:off x="4063999" y="1558"/>
            <a:ext cx="8154213" cy="6856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67CADB64-9703-D27C-B41C-096811E5DA5C}"/>
              </a:ext>
            </a:extLst>
          </p:cNvPr>
          <p:cNvSpPr/>
          <p:nvPr userDrawn="1"/>
        </p:nvSpPr>
        <p:spPr>
          <a:xfrm>
            <a:off x="0" y="0"/>
            <a:ext cx="4063999"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a:p>
        </p:txBody>
      </p:sp>
      <p:sp>
        <p:nvSpPr>
          <p:cNvPr id="6" name="Rectangle 5">
            <a:extLst>
              <a:ext uri="{FF2B5EF4-FFF2-40B4-BE49-F238E27FC236}">
                <a16:creationId xmlns:a16="http://schemas.microsoft.com/office/drawing/2014/main" id="{E694AAC3-D57E-1D0B-481C-CCC4073721E3}"/>
              </a:ext>
            </a:extLst>
          </p:cNvPr>
          <p:cNvSpPr>
            <a:spLocks noGrp="1" noRot="1" noMove="1" noResize="1" noEditPoints="1" noAdjustHandles="1" noChangeArrowheads="1" noChangeShapeType="1"/>
          </p:cNvSpPr>
          <p:nvPr userDrawn="1"/>
        </p:nvSpPr>
        <p:spPr>
          <a:xfrm>
            <a:off x="4063999" y="0"/>
            <a:ext cx="812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fr-FR" sz="1200" dirty="0" err="1"/>
          </a:p>
        </p:txBody>
      </p:sp>
      <p:sp>
        <p:nvSpPr>
          <p:cNvPr id="7" name="ZoneTexte 6">
            <a:extLst>
              <a:ext uri="{FF2B5EF4-FFF2-40B4-BE49-F238E27FC236}">
                <a16:creationId xmlns:a16="http://schemas.microsoft.com/office/drawing/2014/main" id="{DA79444E-E9FC-3A08-85D6-57CFACDECA47}"/>
              </a:ext>
            </a:extLst>
          </p:cNvPr>
          <p:cNvSpPr txBox="1"/>
          <p:nvPr userDrawn="1"/>
        </p:nvSpPr>
        <p:spPr>
          <a:xfrm rot="16200000">
            <a:off x="3803760" y="1316805"/>
            <a:ext cx="2003755" cy="492443"/>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62C3A"/>
                </a:solidFill>
                <a:effectLst/>
                <a:uLnTx/>
                <a:uFillTx/>
                <a:latin typeface="Segoe UI Black" panose="020B0A02040204020203" pitchFamily="34" charset="0"/>
                <a:ea typeface="+mn-ea"/>
                <a:cs typeface="+mn-cs"/>
              </a:rPr>
              <a:t>sommaire</a:t>
            </a:r>
            <a:endParaRPr kumimoji="0" lang="fr-FR" sz="1600" b="0" i="0" u="none" strike="noStrike" kern="1200" cap="none" spc="0" normalizeH="0" baseline="0" noProof="0" dirty="0">
              <a:ln>
                <a:noFill/>
              </a:ln>
              <a:solidFill>
                <a:srgbClr val="062C3A"/>
              </a:solidFill>
              <a:effectLst/>
              <a:uLnTx/>
              <a:uFillTx/>
              <a:latin typeface="Segoe UI"/>
              <a:ea typeface="+mn-ea"/>
              <a:cs typeface="+mn-cs"/>
            </a:endParaRPr>
          </a:p>
        </p:txBody>
      </p:sp>
      <p:cxnSp>
        <p:nvCxnSpPr>
          <p:cNvPr id="8" name="Connecteur droit 7">
            <a:extLst>
              <a:ext uri="{FF2B5EF4-FFF2-40B4-BE49-F238E27FC236}">
                <a16:creationId xmlns:a16="http://schemas.microsoft.com/office/drawing/2014/main" id="{C4AFA1FC-9290-88AF-A070-E006C648BA53}"/>
              </a:ext>
            </a:extLst>
          </p:cNvPr>
          <p:cNvCxnSpPr>
            <a:cxnSpLocks/>
          </p:cNvCxnSpPr>
          <p:nvPr userDrawn="1"/>
        </p:nvCxnSpPr>
        <p:spPr>
          <a:xfrm>
            <a:off x="5045964"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7939491-5115-1BD7-706B-816DE316AD86}"/>
              </a:ext>
            </a:extLst>
          </p:cNvPr>
          <p:cNvSpPr txBox="1"/>
          <p:nvPr userDrawn="1"/>
        </p:nvSpPr>
        <p:spPr>
          <a:xfrm>
            <a:off x="6302724" y="2316921"/>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25" name="Espace réservé du texte 24">
            <a:extLst>
              <a:ext uri="{FF2B5EF4-FFF2-40B4-BE49-F238E27FC236}">
                <a16:creationId xmlns:a16="http://schemas.microsoft.com/office/drawing/2014/main" id="{2BBE844B-17D0-AC00-5BFF-682D3D8DB5D1}"/>
              </a:ext>
            </a:extLst>
          </p:cNvPr>
          <p:cNvSpPr>
            <a:spLocks noGrp="1"/>
          </p:cNvSpPr>
          <p:nvPr>
            <p:ph type="body" sz="quarter" idx="11" hasCustomPrompt="1"/>
          </p:nvPr>
        </p:nvSpPr>
        <p:spPr>
          <a:xfrm>
            <a:off x="5572461" y="2267091"/>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27" name="Espace réservé du texte 26">
            <a:extLst>
              <a:ext uri="{FF2B5EF4-FFF2-40B4-BE49-F238E27FC236}">
                <a16:creationId xmlns:a16="http://schemas.microsoft.com/office/drawing/2014/main" id="{51BCE911-2D63-7AEF-F923-22E705ED7776}"/>
              </a:ext>
            </a:extLst>
          </p:cNvPr>
          <p:cNvSpPr>
            <a:spLocks noGrp="1"/>
          </p:cNvSpPr>
          <p:nvPr>
            <p:ph type="body" sz="quarter" idx="12" hasCustomPrompt="1"/>
          </p:nvPr>
        </p:nvSpPr>
        <p:spPr>
          <a:xfrm>
            <a:off x="6484938" y="2316921"/>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28" name="ZoneTexte 27">
            <a:extLst>
              <a:ext uri="{FF2B5EF4-FFF2-40B4-BE49-F238E27FC236}">
                <a16:creationId xmlns:a16="http://schemas.microsoft.com/office/drawing/2014/main" id="{25D9BD6F-E329-C3C5-2961-41F2A7102F8E}"/>
              </a:ext>
            </a:extLst>
          </p:cNvPr>
          <p:cNvSpPr txBox="1"/>
          <p:nvPr userDrawn="1"/>
        </p:nvSpPr>
        <p:spPr>
          <a:xfrm>
            <a:off x="6305264" y="2888421"/>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29" name="Espace réservé du texte 24">
            <a:extLst>
              <a:ext uri="{FF2B5EF4-FFF2-40B4-BE49-F238E27FC236}">
                <a16:creationId xmlns:a16="http://schemas.microsoft.com/office/drawing/2014/main" id="{3AE6BBD9-B9EF-27CA-3E9B-988BB2DEAD74}"/>
              </a:ext>
            </a:extLst>
          </p:cNvPr>
          <p:cNvSpPr>
            <a:spLocks noGrp="1"/>
          </p:cNvSpPr>
          <p:nvPr>
            <p:ph type="body" sz="quarter" idx="13" hasCustomPrompt="1"/>
          </p:nvPr>
        </p:nvSpPr>
        <p:spPr>
          <a:xfrm>
            <a:off x="5575001" y="2838591"/>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0" name="Espace réservé du texte 26">
            <a:extLst>
              <a:ext uri="{FF2B5EF4-FFF2-40B4-BE49-F238E27FC236}">
                <a16:creationId xmlns:a16="http://schemas.microsoft.com/office/drawing/2014/main" id="{5EA2054F-52AD-517F-1043-3CD313FA7C3E}"/>
              </a:ext>
            </a:extLst>
          </p:cNvPr>
          <p:cNvSpPr>
            <a:spLocks noGrp="1"/>
          </p:cNvSpPr>
          <p:nvPr>
            <p:ph type="body" sz="quarter" idx="14" hasCustomPrompt="1"/>
          </p:nvPr>
        </p:nvSpPr>
        <p:spPr>
          <a:xfrm>
            <a:off x="6487478" y="2888421"/>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31" name="ZoneTexte 30">
            <a:extLst>
              <a:ext uri="{FF2B5EF4-FFF2-40B4-BE49-F238E27FC236}">
                <a16:creationId xmlns:a16="http://schemas.microsoft.com/office/drawing/2014/main" id="{FC023C27-4456-DFCA-4FF7-962045917F3B}"/>
              </a:ext>
            </a:extLst>
          </p:cNvPr>
          <p:cNvSpPr txBox="1"/>
          <p:nvPr userDrawn="1"/>
        </p:nvSpPr>
        <p:spPr>
          <a:xfrm>
            <a:off x="6302724" y="3471646"/>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32" name="Espace réservé du texte 24">
            <a:extLst>
              <a:ext uri="{FF2B5EF4-FFF2-40B4-BE49-F238E27FC236}">
                <a16:creationId xmlns:a16="http://schemas.microsoft.com/office/drawing/2014/main" id="{3DD9CA53-4446-03D8-1747-D63E79FA87DF}"/>
              </a:ext>
            </a:extLst>
          </p:cNvPr>
          <p:cNvSpPr>
            <a:spLocks noGrp="1"/>
          </p:cNvSpPr>
          <p:nvPr>
            <p:ph type="body" sz="quarter" idx="15" hasCustomPrompt="1"/>
          </p:nvPr>
        </p:nvSpPr>
        <p:spPr>
          <a:xfrm>
            <a:off x="5572461" y="3421816"/>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3" name="Espace réservé du texte 26">
            <a:extLst>
              <a:ext uri="{FF2B5EF4-FFF2-40B4-BE49-F238E27FC236}">
                <a16:creationId xmlns:a16="http://schemas.microsoft.com/office/drawing/2014/main" id="{1AADD3B1-3267-A35C-62E6-62D70AADC963}"/>
              </a:ext>
            </a:extLst>
          </p:cNvPr>
          <p:cNvSpPr>
            <a:spLocks noGrp="1"/>
          </p:cNvSpPr>
          <p:nvPr>
            <p:ph type="body" sz="quarter" idx="16" hasCustomPrompt="1"/>
          </p:nvPr>
        </p:nvSpPr>
        <p:spPr>
          <a:xfrm>
            <a:off x="6484938" y="3471646"/>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34" name="ZoneTexte 33">
            <a:extLst>
              <a:ext uri="{FF2B5EF4-FFF2-40B4-BE49-F238E27FC236}">
                <a16:creationId xmlns:a16="http://schemas.microsoft.com/office/drawing/2014/main" id="{F426E5E6-36A4-3163-6D06-DC29F09576CF}"/>
              </a:ext>
            </a:extLst>
          </p:cNvPr>
          <p:cNvSpPr txBox="1"/>
          <p:nvPr userDrawn="1"/>
        </p:nvSpPr>
        <p:spPr>
          <a:xfrm>
            <a:off x="6302724" y="4054871"/>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35" name="Espace réservé du texte 24">
            <a:extLst>
              <a:ext uri="{FF2B5EF4-FFF2-40B4-BE49-F238E27FC236}">
                <a16:creationId xmlns:a16="http://schemas.microsoft.com/office/drawing/2014/main" id="{E95CDB13-8923-ED55-04C7-5F406A565BBB}"/>
              </a:ext>
            </a:extLst>
          </p:cNvPr>
          <p:cNvSpPr>
            <a:spLocks noGrp="1"/>
          </p:cNvSpPr>
          <p:nvPr>
            <p:ph type="body" sz="quarter" idx="17" hasCustomPrompt="1"/>
          </p:nvPr>
        </p:nvSpPr>
        <p:spPr>
          <a:xfrm>
            <a:off x="5572461" y="4005041"/>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6" name="Espace réservé du texte 26">
            <a:extLst>
              <a:ext uri="{FF2B5EF4-FFF2-40B4-BE49-F238E27FC236}">
                <a16:creationId xmlns:a16="http://schemas.microsoft.com/office/drawing/2014/main" id="{F4CD472E-259E-3CBF-0140-E4DAE30F3B00}"/>
              </a:ext>
            </a:extLst>
          </p:cNvPr>
          <p:cNvSpPr>
            <a:spLocks noGrp="1"/>
          </p:cNvSpPr>
          <p:nvPr>
            <p:ph type="body" sz="quarter" idx="18" hasCustomPrompt="1"/>
          </p:nvPr>
        </p:nvSpPr>
        <p:spPr>
          <a:xfrm>
            <a:off x="6484938" y="4054871"/>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37" name="ZoneTexte 36">
            <a:extLst>
              <a:ext uri="{FF2B5EF4-FFF2-40B4-BE49-F238E27FC236}">
                <a16:creationId xmlns:a16="http://schemas.microsoft.com/office/drawing/2014/main" id="{F9C3DF39-83B5-1461-4E2A-2A32BA549EBC}"/>
              </a:ext>
            </a:extLst>
          </p:cNvPr>
          <p:cNvSpPr txBox="1"/>
          <p:nvPr userDrawn="1"/>
        </p:nvSpPr>
        <p:spPr>
          <a:xfrm>
            <a:off x="6302724" y="4664570"/>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38" name="Espace réservé du texte 24">
            <a:extLst>
              <a:ext uri="{FF2B5EF4-FFF2-40B4-BE49-F238E27FC236}">
                <a16:creationId xmlns:a16="http://schemas.microsoft.com/office/drawing/2014/main" id="{007739E8-A5C2-0330-0A0C-88C8D0A96A6E}"/>
              </a:ext>
            </a:extLst>
          </p:cNvPr>
          <p:cNvSpPr>
            <a:spLocks noGrp="1"/>
          </p:cNvSpPr>
          <p:nvPr>
            <p:ph type="body" sz="quarter" idx="19" hasCustomPrompt="1"/>
          </p:nvPr>
        </p:nvSpPr>
        <p:spPr>
          <a:xfrm>
            <a:off x="5572461" y="4614740"/>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39" name="Espace réservé du texte 26">
            <a:extLst>
              <a:ext uri="{FF2B5EF4-FFF2-40B4-BE49-F238E27FC236}">
                <a16:creationId xmlns:a16="http://schemas.microsoft.com/office/drawing/2014/main" id="{ED411B2C-6376-F42F-577A-1F75508D6D47}"/>
              </a:ext>
            </a:extLst>
          </p:cNvPr>
          <p:cNvSpPr>
            <a:spLocks noGrp="1"/>
          </p:cNvSpPr>
          <p:nvPr>
            <p:ph type="body" sz="quarter" idx="20" hasCustomPrompt="1"/>
          </p:nvPr>
        </p:nvSpPr>
        <p:spPr>
          <a:xfrm>
            <a:off x="6484938" y="4664570"/>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40" name="ZoneTexte 39">
            <a:extLst>
              <a:ext uri="{FF2B5EF4-FFF2-40B4-BE49-F238E27FC236}">
                <a16:creationId xmlns:a16="http://schemas.microsoft.com/office/drawing/2014/main" id="{9091D163-ED8B-0272-DD62-F69E8D0BA953}"/>
              </a:ext>
            </a:extLst>
          </p:cNvPr>
          <p:cNvSpPr txBox="1"/>
          <p:nvPr userDrawn="1"/>
        </p:nvSpPr>
        <p:spPr>
          <a:xfrm>
            <a:off x="6302724" y="5301605"/>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41" name="Espace réservé du texte 24">
            <a:extLst>
              <a:ext uri="{FF2B5EF4-FFF2-40B4-BE49-F238E27FC236}">
                <a16:creationId xmlns:a16="http://schemas.microsoft.com/office/drawing/2014/main" id="{A3F2F927-40D2-30E7-5572-0A328ED24615}"/>
              </a:ext>
            </a:extLst>
          </p:cNvPr>
          <p:cNvSpPr>
            <a:spLocks noGrp="1"/>
          </p:cNvSpPr>
          <p:nvPr>
            <p:ph type="body" sz="quarter" idx="21" hasCustomPrompt="1"/>
          </p:nvPr>
        </p:nvSpPr>
        <p:spPr>
          <a:xfrm>
            <a:off x="5572461" y="5251775"/>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42" name="Espace réservé du texte 26">
            <a:extLst>
              <a:ext uri="{FF2B5EF4-FFF2-40B4-BE49-F238E27FC236}">
                <a16:creationId xmlns:a16="http://schemas.microsoft.com/office/drawing/2014/main" id="{B25738C0-089B-8829-68AF-DFB83203343A}"/>
              </a:ext>
            </a:extLst>
          </p:cNvPr>
          <p:cNvSpPr>
            <a:spLocks noGrp="1"/>
          </p:cNvSpPr>
          <p:nvPr>
            <p:ph type="body" sz="quarter" idx="22" hasCustomPrompt="1"/>
          </p:nvPr>
        </p:nvSpPr>
        <p:spPr>
          <a:xfrm>
            <a:off x="6484938" y="5301605"/>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sp>
        <p:nvSpPr>
          <p:cNvPr id="43" name="ZoneTexte 42">
            <a:extLst>
              <a:ext uri="{FF2B5EF4-FFF2-40B4-BE49-F238E27FC236}">
                <a16:creationId xmlns:a16="http://schemas.microsoft.com/office/drawing/2014/main" id="{A60C8A24-127D-0AB0-499E-6B88F07AD823}"/>
              </a:ext>
            </a:extLst>
          </p:cNvPr>
          <p:cNvSpPr txBox="1"/>
          <p:nvPr userDrawn="1"/>
        </p:nvSpPr>
        <p:spPr>
          <a:xfrm>
            <a:off x="6302724" y="5930730"/>
            <a:ext cx="81753" cy="3077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97B8BB"/>
                </a:solidFill>
                <a:effectLst/>
                <a:uLnTx/>
                <a:uFillTx/>
                <a:latin typeface="Segoe UI Black" panose="020B0A02040204020203" pitchFamily="34" charset="0"/>
                <a:ea typeface="+mn-ea"/>
                <a:cs typeface="+mn-cs"/>
              </a:rPr>
              <a:t>.</a:t>
            </a:r>
            <a:endParaRPr kumimoji="0" lang="fr-FR" sz="2000" b="0" i="0" u="none" strike="noStrike" kern="1200" cap="none" spc="0" normalizeH="0" baseline="0" noProof="0" dirty="0">
              <a:ln>
                <a:noFill/>
              </a:ln>
              <a:solidFill>
                <a:srgbClr val="97B8BB"/>
              </a:solidFill>
              <a:effectLst/>
              <a:uLnTx/>
              <a:uFillTx/>
              <a:latin typeface="Segoe UI" panose="020B0502040204020203" pitchFamily="34" charset="0"/>
              <a:ea typeface="+mn-ea"/>
              <a:cs typeface="+mn-cs"/>
            </a:endParaRPr>
          </a:p>
        </p:txBody>
      </p:sp>
      <p:sp>
        <p:nvSpPr>
          <p:cNvPr id="44" name="Espace réservé du texte 24">
            <a:extLst>
              <a:ext uri="{FF2B5EF4-FFF2-40B4-BE49-F238E27FC236}">
                <a16:creationId xmlns:a16="http://schemas.microsoft.com/office/drawing/2014/main" id="{3B6DC392-1794-027F-F264-FDCDCA622BE4}"/>
              </a:ext>
            </a:extLst>
          </p:cNvPr>
          <p:cNvSpPr>
            <a:spLocks noGrp="1"/>
          </p:cNvSpPr>
          <p:nvPr>
            <p:ph type="body" sz="quarter" idx="23" hasCustomPrompt="1"/>
          </p:nvPr>
        </p:nvSpPr>
        <p:spPr>
          <a:xfrm>
            <a:off x="5572461" y="5880900"/>
            <a:ext cx="649288" cy="369332"/>
          </a:xfrm>
          <a:prstGeom prst="rect">
            <a:avLst/>
          </a:prstGeom>
        </p:spPr>
        <p:txBody>
          <a:bodyPr/>
          <a:lstStyle>
            <a:lvl1pPr algn="r">
              <a:defRPr baseline="0">
                <a:solidFill>
                  <a:schemeClr val="accent6"/>
                </a:solidFill>
                <a:latin typeface="Segoe UI Black" panose="020B0A02040204020203" pitchFamily="34" charset="0"/>
                <a:ea typeface="Segoe UI Black" panose="020B0A02040204020203" pitchFamily="34" charset="0"/>
              </a:defRPr>
            </a:lvl1pPr>
          </a:lstStyle>
          <a:p>
            <a:pPr lvl="0"/>
            <a:r>
              <a:rPr lang="fr-FR" dirty="0"/>
              <a:t>No</a:t>
            </a:r>
          </a:p>
        </p:txBody>
      </p:sp>
      <p:sp>
        <p:nvSpPr>
          <p:cNvPr id="45" name="Espace réservé du texte 26">
            <a:extLst>
              <a:ext uri="{FF2B5EF4-FFF2-40B4-BE49-F238E27FC236}">
                <a16:creationId xmlns:a16="http://schemas.microsoft.com/office/drawing/2014/main" id="{880D2949-3AF4-A5EA-276F-70A33FBA34FD}"/>
              </a:ext>
            </a:extLst>
          </p:cNvPr>
          <p:cNvSpPr>
            <a:spLocks noGrp="1"/>
          </p:cNvSpPr>
          <p:nvPr>
            <p:ph type="body" sz="quarter" idx="24" hasCustomPrompt="1"/>
          </p:nvPr>
        </p:nvSpPr>
        <p:spPr>
          <a:xfrm>
            <a:off x="6484938" y="5930730"/>
            <a:ext cx="5392737" cy="307777"/>
          </a:xfrm>
          <a:prstGeom prst="rect">
            <a:avLst/>
          </a:prstGeom>
        </p:spPr>
        <p:txBody>
          <a:bodyPr/>
          <a:lstStyle>
            <a:lvl1pPr>
              <a:defRPr sz="2000" baseline="0">
                <a:solidFill>
                  <a:schemeClr val="accent3"/>
                </a:solidFill>
                <a:latin typeface="Segoe UI Semibold" panose="020B0702040204020203" pitchFamily="34" charset="0"/>
                <a:cs typeface="Segoe UI Semibold" panose="020B0702040204020203" pitchFamily="34" charset="0"/>
              </a:defRPr>
            </a:lvl1pPr>
          </a:lstStyle>
          <a:p>
            <a:pPr lvl="0"/>
            <a:r>
              <a:rPr lang="fr-FR" dirty="0"/>
              <a:t>Section</a:t>
            </a:r>
          </a:p>
        </p:txBody>
      </p:sp>
      <p:grpSp>
        <p:nvGrpSpPr>
          <p:cNvPr id="46" name="Group 7">
            <a:extLst>
              <a:ext uri="{FF2B5EF4-FFF2-40B4-BE49-F238E27FC236}">
                <a16:creationId xmlns:a16="http://schemas.microsoft.com/office/drawing/2014/main" id="{AEC822BC-7E8C-B4C1-1328-C5CAFA7EC9FA}"/>
              </a:ext>
            </a:extLst>
          </p:cNvPr>
          <p:cNvGrpSpPr/>
          <p:nvPr userDrawn="1"/>
        </p:nvGrpSpPr>
        <p:grpSpPr>
          <a:xfrm>
            <a:off x="338619" y="6268071"/>
            <a:ext cx="874631" cy="326795"/>
            <a:chOff x="862737" y="6291263"/>
            <a:chExt cx="874631" cy="326795"/>
          </a:xfrm>
          <a:solidFill>
            <a:schemeClr val="bg1"/>
          </a:solidFill>
        </p:grpSpPr>
        <p:sp>
          <p:nvSpPr>
            <p:cNvPr id="47" name="Freeform 47">
              <a:extLst>
                <a:ext uri="{FF2B5EF4-FFF2-40B4-BE49-F238E27FC236}">
                  <a16:creationId xmlns:a16="http://schemas.microsoft.com/office/drawing/2014/main" id="{BE4E8AB0-9E5D-9912-56A5-9889F84A15D8}"/>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48">
              <a:extLst>
                <a:ext uri="{FF2B5EF4-FFF2-40B4-BE49-F238E27FC236}">
                  <a16:creationId xmlns:a16="http://schemas.microsoft.com/office/drawing/2014/main" id="{808CD0DA-53CF-8B34-7715-D011577C5FD1}"/>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49" name="Freeform 49">
              <a:extLst>
                <a:ext uri="{FF2B5EF4-FFF2-40B4-BE49-F238E27FC236}">
                  <a16:creationId xmlns:a16="http://schemas.microsoft.com/office/drawing/2014/main" id="{E87FC5B3-61D7-8C2C-26C8-A2152CB9A7A0}"/>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0" name="Freeform 50">
              <a:extLst>
                <a:ext uri="{FF2B5EF4-FFF2-40B4-BE49-F238E27FC236}">
                  <a16:creationId xmlns:a16="http://schemas.microsoft.com/office/drawing/2014/main" id="{28473A62-6215-B9EA-5584-4DF61BD14AAB}"/>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51" name="Freeform 51">
              <a:extLst>
                <a:ext uri="{FF2B5EF4-FFF2-40B4-BE49-F238E27FC236}">
                  <a16:creationId xmlns:a16="http://schemas.microsoft.com/office/drawing/2014/main" id="{E239B0A0-DB14-116A-3B56-71FC548F33B2}"/>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9542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93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droite+texte/Right Image+tex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14B844-7ECD-952B-3B10-8A65F470A792}"/>
              </a:ext>
            </a:extLst>
          </p:cNvPr>
          <p:cNvSpPr>
            <a:spLocks/>
          </p:cNvSpPr>
          <p:nvPr userDrawn="1"/>
        </p:nvSpPr>
        <p:spPr>
          <a:xfrm>
            <a:off x="3654549" y="1558"/>
            <a:ext cx="8563663" cy="6856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Espace réservé du titre 1">
            <a:extLst>
              <a:ext uri="{FF2B5EF4-FFF2-40B4-BE49-F238E27FC236}">
                <a16:creationId xmlns:a16="http://schemas.microsoft.com/office/drawing/2014/main" id="{B66E321E-E221-9BAE-D720-2D34CEF9A306}"/>
              </a:ext>
            </a:extLst>
          </p:cNvPr>
          <p:cNvSpPr>
            <a:spLocks noGrp="1"/>
          </p:cNvSpPr>
          <p:nvPr>
            <p:ph type="title" hasCustomPrompt="1"/>
          </p:nvPr>
        </p:nvSpPr>
        <p:spPr>
          <a:xfrm>
            <a:off x="3973075" y="635678"/>
            <a:ext cx="7488273" cy="366254"/>
          </a:xfrm>
          <a:prstGeom prst="rect">
            <a:avLst/>
          </a:prstGeom>
        </p:spPr>
        <p:txBody>
          <a:bodyPr vert="horz" wrap="square" lIns="0" tIns="0" rIns="0" bIns="0" rtlCol="0" anchor="t">
            <a:spAutoFit/>
          </a:bodyPr>
          <a:lstStyle>
            <a:lvl1pPr algn="l">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sp>
        <p:nvSpPr>
          <p:cNvPr id="9" name="Rectangle 8">
            <a:extLst>
              <a:ext uri="{FF2B5EF4-FFF2-40B4-BE49-F238E27FC236}">
                <a16:creationId xmlns:a16="http://schemas.microsoft.com/office/drawing/2014/main" id="{4D5ABBF0-F3B5-92EC-1A4F-41F609F61A83}"/>
              </a:ext>
            </a:extLst>
          </p:cNvPr>
          <p:cNvSpPr>
            <a:spLocks/>
          </p:cNvSpPr>
          <p:nvPr userDrawn="1"/>
        </p:nvSpPr>
        <p:spPr>
          <a:xfrm>
            <a:off x="124" y="1558"/>
            <a:ext cx="3654425" cy="6856442"/>
          </a:xfrm>
          <a:prstGeom prst="rect">
            <a:avLst/>
          </a:prstGeom>
          <a:solidFill>
            <a:srgbClr val="062C3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Text Placeholder 6">
            <a:extLst>
              <a:ext uri="{FF2B5EF4-FFF2-40B4-BE49-F238E27FC236}">
                <a16:creationId xmlns:a16="http://schemas.microsoft.com/office/drawing/2014/main" id="{7AA6D87A-57FC-A2F3-9738-67AAE54157C6}"/>
              </a:ext>
            </a:extLst>
          </p:cNvPr>
          <p:cNvSpPr>
            <a:spLocks noGrp="1"/>
          </p:cNvSpPr>
          <p:nvPr>
            <p:ph type="body" sz="quarter" idx="13" hasCustomPrompt="1"/>
          </p:nvPr>
        </p:nvSpPr>
        <p:spPr>
          <a:xfrm>
            <a:off x="720000" y="1332000"/>
            <a:ext cx="2239159" cy="584775"/>
          </a:xfrm>
          <a:prstGeom prst="rect">
            <a:avLst/>
          </a:prstGeom>
        </p:spPr>
        <p:txBody>
          <a:bodyPr wrap="square" numCol="1" spcCol="360000">
            <a:spAutoFit/>
          </a:bodyPr>
          <a:lstStyle>
            <a:lvl1pPr algn="ctr">
              <a:defRPr sz="3200">
                <a:solidFill>
                  <a:schemeClr val="accent2"/>
                </a:solidFill>
              </a:defRPr>
            </a:lvl1pPr>
            <a:lvl2pPr>
              <a:defRPr sz="2000"/>
            </a:lvl2pPr>
            <a:lvl3pPr>
              <a:defRPr sz="1800"/>
            </a:lvl3pPr>
            <a:lvl4pPr marL="342900" indent="-342900">
              <a:defRPr sz="1800"/>
            </a:lvl4pPr>
            <a:lvl5pPr marL="622300" indent="-254000">
              <a:defRPr sz="1600"/>
            </a:lvl5pPr>
          </a:lstStyle>
          <a:p>
            <a:pPr lvl="0"/>
            <a:r>
              <a:rPr lang="fr-FR" dirty="0"/>
              <a:t>Info</a:t>
            </a:r>
          </a:p>
        </p:txBody>
      </p:sp>
      <p:sp>
        <p:nvSpPr>
          <p:cNvPr id="14" name="Espace réservé du texte 13">
            <a:extLst>
              <a:ext uri="{FF2B5EF4-FFF2-40B4-BE49-F238E27FC236}">
                <a16:creationId xmlns:a16="http://schemas.microsoft.com/office/drawing/2014/main" id="{F9BED372-A716-8107-7AA0-80DD051E442E}"/>
              </a:ext>
            </a:extLst>
          </p:cNvPr>
          <p:cNvSpPr>
            <a:spLocks noGrp="1"/>
          </p:cNvSpPr>
          <p:nvPr>
            <p:ph type="body" sz="quarter" idx="15" hasCustomPrompt="1"/>
          </p:nvPr>
        </p:nvSpPr>
        <p:spPr>
          <a:xfrm>
            <a:off x="736600" y="2688335"/>
            <a:ext cx="2238375" cy="3493389"/>
          </a:xfrm>
          <a:prstGeom prst="rect">
            <a:avLst/>
          </a:prstGeom>
        </p:spPr>
        <p:txBody>
          <a:bodyPr/>
          <a:lstStyle>
            <a:lvl1pPr>
              <a:defRPr sz="1800">
                <a:solidFill>
                  <a:schemeClr val="bg1"/>
                </a:solidFill>
              </a:defRPr>
            </a:lvl1pPr>
          </a:lstStyle>
          <a:p>
            <a:pPr lvl="0"/>
            <a:r>
              <a:rPr lang="fr-FR" dirty="0" err="1"/>
              <a:t>Your</a:t>
            </a:r>
            <a:r>
              <a:rPr lang="fr-FR" dirty="0"/>
              <a:t> </a:t>
            </a:r>
            <a:r>
              <a:rPr lang="fr-FR" dirty="0" err="1"/>
              <a:t>text</a:t>
            </a:r>
            <a:r>
              <a:rPr lang="fr-FR" dirty="0"/>
              <a:t> </a:t>
            </a:r>
            <a:r>
              <a:rPr lang="fr-FR" dirty="0" err="1"/>
              <a:t>here</a:t>
            </a:r>
            <a:endParaRPr lang="fr-FR" dirty="0"/>
          </a:p>
        </p:txBody>
      </p:sp>
      <p:sp>
        <p:nvSpPr>
          <p:cNvPr id="1024" name="Freeform: Shape 4">
            <a:extLst>
              <a:ext uri="{FF2B5EF4-FFF2-40B4-BE49-F238E27FC236}">
                <a16:creationId xmlns:a16="http://schemas.microsoft.com/office/drawing/2014/main" id="{C34250D4-064A-9810-5E15-0944AAB0AFE0}"/>
              </a:ext>
            </a:extLst>
          </p:cNvPr>
          <p:cNvSpPr>
            <a:spLocks/>
          </p:cNvSpPr>
          <p:nvPr userDrawn="1"/>
        </p:nvSpPr>
        <p:spPr bwMode="auto">
          <a:xfrm flipH="1">
            <a:off x="11094718"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1025" name="Freeform: Shape 5">
            <a:extLst>
              <a:ext uri="{FF2B5EF4-FFF2-40B4-BE49-F238E27FC236}">
                <a16:creationId xmlns:a16="http://schemas.microsoft.com/office/drawing/2014/main" id="{69BEB38B-7DDB-21EF-C1D7-D66EECF2C9C3}"/>
              </a:ext>
            </a:extLst>
          </p:cNvPr>
          <p:cNvSpPr/>
          <p:nvPr userDrawn="1"/>
        </p:nvSpPr>
        <p:spPr>
          <a:xfrm flipH="1">
            <a:off x="11490730"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027" name="TextBox 14">
            <a:extLst>
              <a:ext uri="{FF2B5EF4-FFF2-40B4-BE49-F238E27FC236}">
                <a16:creationId xmlns:a16="http://schemas.microsoft.com/office/drawing/2014/main" id="{96AE8DEA-DEDB-1B95-4562-180D29458AD8}"/>
              </a:ext>
            </a:extLst>
          </p:cNvPr>
          <p:cNvSpPr txBox="1"/>
          <p:nvPr userDrawn="1"/>
        </p:nvSpPr>
        <p:spPr>
          <a:xfrm>
            <a:off x="11776552"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pic>
        <p:nvPicPr>
          <p:cNvPr id="11" name="Image 10" descr="Une image contenant capture d’écran, Graphique&#10;&#10;Description générée automatiquement">
            <a:extLst>
              <a:ext uri="{FF2B5EF4-FFF2-40B4-BE49-F238E27FC236}">
                <a16:creationId xmlns:a16="http://schemas.microsoft.com/office/drawing/2014/main" id="{0CE74DE2-F29D-359D-C2F6-1A912A0127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grpSp>
        <p:nvGrpSpPr>
          <p:cNvPr id="2" name="Group 7">
            <a:extLst>
              <a:ext uri="{FF2B5EF4-FFF2-40B4-BE49-F238E27FC236}">
                <a16:creationId xmlns:a16="http://schemas.microsoft.com/office/drawing/2014/main" id="{AAB08C81-A726-0BD8-ACD6-DBC4F2C5CBF1}"/>
              </a:ext>
            </a:extLst>
          </p:cNvPr>
          <p:cNvGrpSpPr/>
          <p:nvPr userDrawn="1"/>
        </p:nvGrpSpPr>
        <p:grpSpPr>
          <a:xfrm>
            <a:off x="338619" y="6268071"/>
            <a:ext cx="874631" cy="326795"/>
            <a:chOff x="862737" y="6291263"/>
            <a:chExt cx="874631" cy="326795"/>
          </a:xfrm>
          <a:solidFill>
            <a:schemeClr val="bg1"/>
          </a:solidFill>
        </p:grpSpPr>
        <p:sp>
          <p:nvSpPr>
            <p:cNvPr id="3" name="Freeform 47">
              <a:extLst>
                <a:ext uri="{FF2B5EF4-FFF2-40B4-BE49-F238E27FC236}">
                  <a16:creationId xmlns:a16="http://schemas.microsoft.com/office/drawing/2014/main" id="{339B79E2-F88A-2ABC-454B-8196054B010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474C5F9F-7668-F53F-5617-1F08F63268F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DFB7EB19-2176-A72D-D54F-6F1BE57A64D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1F564F01-CC35-EE5D-E2BC-667155D71E6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B16935EE-182B-646B-B466-E8F0C00ADA8F}"/>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5" name="Text Placeholder 9">
            <a:extLst>
              <a:ext uri="{FF2B5EF4-FFF2-40B4-BE49-F238E27FC236}">
                <a16:creationId xmlns:a16="http://schemas.microsoft.com/office/drawing/2014/main" id="{F0391343-FA80-AB64-4851-98D505C7B32B}"/>
              </a:ext>
            </a:extLst>
          </p:cNvPr>
          <p:cNvSpPr>
            <a:spLocks noGrp="1"/>
          </p:cNvSpPr>
          <p:nvPr>
            <p:ph type="body" sz="quarter" idx="10"/>
          </p:nvPr>
        </p:nvSpPr>
        <p:spPr>
          <a:xfrm>
            <a:off x="3849719" y="1363663"/>
            <a:ext cx="7622282" cy="5199062"/>
          </a:xfrm>
        </p:spPr>
        <p:txBody>
          <a:bodyPr/>
          <a:lstStyle>
            <a:lvl3pPr>
              <a:buSzPct val="110000"/>
              <a:defRPr/>
            </a:lvl3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4960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droite+texte/Right Imag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2A2750-C6DC-1FC9-615B-F6550A037367}"/>
              </a:ext>
            </a:extLst>
          </p:cNvPr>
          <p:cNvSpPr/>
          <p:nvPr userDrawn="1"/>
        </p:nvSpPr>
        <p:spPr>
          <a:xfrm>
            <a:off x="-1" y="0"/>
            <a:ext cx="85408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6" name="Connecteur droit 5">
            <a:extLst>
              <a:ext uri="{FF2B5EF4-FFF2-40B4-BE49-F238E27FC236}">
                <a16:creationId xmlns:a16="http://schemas.microsoft.com/office/drawing/2014/main" id="{6900C6E3-18DC-B0BD-FCC0-56888B89B787}"/>
              </a:ext>
            </a:extLst>
          </p:cNvPr>
          <p:cNvCxnSpPr>
            <a:cxnSpLocks noGrp="1" noRot="1" noMove="1" noResize="1" noEditPoints="1" noAdjustHandles="1" noChangeArrowheads="1" noChangeShapeType="1"/>
          </p:cNvCxnSpPr>
          <p:nvPr userDrawn="1"/>
        </p:nvCxnSpPr>
        <p:spPr>
          <a:xfrm>
            <a:off x="0" y="1050018"/>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7">
            <a:extLst>
              <a:ext uri="{FF2B5EF4-FFF2-40B4-BE49-F238E27FC236}">
                <a16:creationId xmlns:a16="http://schemas.microsoft.com/office/drawing/2014/main" id="{AAB08C81-A726-0BD8-ACD6-DBC4F2C5CBF1}"/>
              </a:ext>
            </a:extLst>
          </p:cNvPr>
          <p:cNvGrpSpPr/>
          <p:nvPr userDrawn="1"/>
        </p:nvGrpSpPr>
        <p:grpSpPr>
          <a:xfrm>
            <a:off x="338619" y="6268071"/>
            <a:ext cx="874631" cy="326795"/>
            <a:chOff x="862737" y="6291263"/>
            <a:chExt cx="874631" cy="326795"/>
          </a:xfrm>
          <a:solidFill>
            <a:schemeClr val="bg1"/>
          </a:solidFill>
        </p:grpSpPr>
        <p:sp>
          <p:nvSpPr>
            <p:cNvPr id="3" name="Freeform 47">
              <a:extLst>
                <a:ext uri="{FF2B5EF4-FFF2-40B4-BE49-F238E27FC236}">
                  <a16:creationId xmlns:a16="http://schemas.microsoft.com/office/drawing/2014/main" id="{339B79E2-F88A-2ABC-454B-8196054B010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474C5F9F-7668-F53F-5617-1F08F63268F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49">
              <a:extLst>
                <a:ext uri="{FF2B5EF4-FFF2-40B4-BE49-F238E27FC236}">
                  <a16:creationId xmlns:a16="http://schemas.microsoft.com/office/drawing/2014/main" id="{DFB7EB19-2176-A72D-D54F-6F1BE57A64D2}"/>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50">
              <a:extLst>
                <a:ext uri="{FF2B5EF4-FFF2-40B4-BE49-F238E27FC236}">
                  <a16:creationId xmlns:a16="http://schemas.microsoft.com/office/drawing/2014/main" id="{1F564F01-CC35-EE5D-E2BC-667155D71E6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51">
              <a:extLst>
                <a:ext uri="{FF2B5EF4-FFF2-40B4-BE49-F238E27FC236}">
                  <a16:creationId xmlns:a16="http://schemas.microsoft.com/office/drawing/2014/main" id="{B16935EE-182B-646B-B466-E8F0C00ADA8F}"/>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1" name="Espace réservé du titre 1">
            <a:extLst>
              <a:ext uri="{FF2B5EF4-FFF2-40B4-BE49-F238E27FC236}">
                <a16:creationId xmlns:a16="http://schemas.microsoft.com/office/drawing/2014/main" id="{B66E321E-E221-9BAE-D720-2D34CEF9A306}"/>
              </a:ext>
            </a:extLst>
          </p:cNvPr>
          <p:cNvSpPr>
            <a:spLocks noGrp="1"/>
          </p:cNvSpPr>
          <p:nvPr>
            <p:ph type="title" hasCustomPrompt="1"/>
          </p:nvPr>
        </p:nvSpPr>
        <p:spPr>
          <a:xfrm>
            <a:off x="720000" y="627384"/>
            <a:ext cx="10752000" cy="366254"/>
          </a:xfrm>
          <a:prstGeom prst="rect">
            <a:avLst/>
          </a:prstGeom>
        </p:spPr>
        <p:txBody>
          <a:bodyPr vert="horz" wrap="square" lIns="0" tIns="0" rIns="0" bIns="0" rtlCol="0" anchor="t">
            <a:spAutoFit/>
          </a:bodyPr>
          <a:lstStyle>
            <a:lvl1pPr algn="l">
              <a:defRPr sz="2800" cap="none" baseline="0">
                <a:solidFill>
                  <a:schemeClr val="accent1"/>
                </a:solidFill>
                <a:latin typeface="Segoe UI Black" panose="020B0A02040204020203" pitchFamily="34" charset="0"/>
                <a:ea typeface="Segoe UI Black" panose="020B0A02040204020203" pitchFamily="34" charset="0"/>
              </a:defRPr>
            </a:lvl1pPr>
          </a:lstStyle>
          <a:p>
            <a:r>
              <a:rPr lang="fr-FR" noProof="0" dirty="0" err="1"/>
              <a:t>Title</a:t>
            </a:r>
            <a:r>
              <a:rPr lang="fr-FR" noProof="0" dirty="0"/>
              <a:t> of the page</a:t>
            </a:r>
          </a:p>
        </p:txBody>
      </p:sp>
      <p:sp>
        <p:nvSpPr>
          <p:cNvPr id="9" name="Rectangle 8">
            <a:extLst>
              <a:ext uri="{FF2B5EF4-FFF2-40B4-BE49-F238E27FC236}">
                <a16:creationId xmlns:a16="http://schemas.microsoft.com/office/drawing/2014/main" id="{4D5ABBF0-F3B5-92EC-1A4F-41F609F61A83}"/>
              </a:ext>
            </a:extLst>
          </p:cNvPr>
          <p:cNvSpPr>
            <a:spLocks/>
          </p:cNvSpPr>
          <p:nvPr userDrawn="1"/>
        </p:nvSpPr>
        <p:spPr>
          <a:xfrm>
            <a:off x="8537575" y="1558"/>
            <a:ext cx="3654425" cy="6856442"/>
          </a:xfrm>
          <a:prstGeom prst="rect">
            <a:avLst/>
          </a:prstGeom>
          <a:solidFill>
            <a:srgbClr val="062C3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72000" rIns="72000" bIns="72000" numCol="1" spcCol="0" rtlCol="0" fromWordArt="0" anchor="ctr" anchorCtr="0" forceAA="0" compatLnSpc="1">
            <a:prstTxWarp prst="textNoShape">
              <a:avLst/>
            </a:prstTxWarp>
            <a:noAutofit/>
          </a:bodyPr>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Text Placeholder 6">
            <a:extLst>
              <a:ext uri="{FF2B5EF4-FFF2-40B4-BE49-F238E27FC236}">
                <a16:creationId xmlns:a16="http://schemas.microsoft.com/office/drawing/2014/main" id="{7AA6D87A-57FC-A2F3-9738-67AAE54157C6}"/>
              </a:ext>
            </a:extLst>
          </p:cNvPr>
          <p:cNvSpPr>
            <a:spLocks noGrp="1"/>
          </p:cNvSpPr>
          <p:nvPr>
            <p:ph type="body" sz="quarter" idx="13" hasCustomPrompt="1"/>
          </p:nvPr>
        </p:nvSpPr>
        <p:spPr>
          <a:xfrm>
            <a:off x="9242649" y="1291846"/>
            <a:ext cx="2239159" cy="584775"/>
          </a:xfrm>
          <a:prstGeom prst="rect">
            <a:avLst/>
          </a:prstGeom>
        </p:spPr>
        <p:txBody>
          <a:bodyPr wrap="square" numCol="1" spcCol="360000">
            <a:spAutoFit/>
          </a:bodyPr>
          <a:lstStyle>
            <a:lvl1pPr algn="ctr">
              <a:defRPr sz="3200">
                <a:solidFill>
                  <a:schemeClr val="accent2"/>
                </a:solidFill>
              </a:defRPr>
            </a:lvl1pPr>
            <a:lvl2pPr>
              <a:defRPr sz="2000"/>
            </a:lvl2pPr>
            <a:lvl3pPr>
              <a:defRPr sz="1800"/>
            </a:lvl3pPr>
            <a:lvl4pPr marL="342900" indent="-342900">
              <a:defRPr sz="1800"/>
            </a:lvl4pPr>
            <a:lvl5pPr marL="622300" indent="-254000">
              <a:defRPr sz="1600"/>
            </a:lvl5pPr>
          </a:lstStyle>
          <a:p>
            <a:pPr lvl="0"/>
            <a:r>
              <a:rPr lang="fr-FR" dirty="0"/>
              <a:t>Info</a:t>
            </a:r>
          </a:p>
        </p:txBody>
      </p:sp>
      <p:sp>
        <p:nvSpPr>
          <p:cNvPr id="14" name="Espace réservé du texte 13">
            <a:extLst>
              <a:ext uri="{FF2B5EF4-FFF2-40B4-BE49-F238E27FC236}">
                <a16:creationId xmlns:a16="http://schemas.microsoft.com/office/drawing/2014/main" id="{F9BED372-A716-8107-7AA0-80DD051E442E}"/>
              </a:ext>
            </a:extLst>
          </p:cNvPr>
          <p:cNvSpPr>
            <a:spLocks noGrp="1"/>
          </p:cNvSpPr>
          <p:nvPr>
            <p:ph type="body" sz="quarter" idx="15" hasCustomPrompt="1"/>
          </p:nvPr>
        </p:nvSpPr>
        <p:spPr>
          <a:xfrm>
            <a:off x="9243622" y="2688335"/>
            <a:ext cx="2238375" cy="3493389"/>
          </a:xfrm>
          <a:prstGeom prst="rect">
            <a:avLst/>
          </a:prstGeom>
        </p:spPr>
        <p:txBody>
          <a:bodyPr/>
          <a:lstStyle>
            <a:lvl1pPr>
              <a:defRPr sz="1800">
                <a:solidFill>
                  <a:schemeClr val="bg1"/>
                </a:solidFill>
              </a:defRPr>
            </a:lvl1pPr>
          </a:lstStyle>
          <a:p>
            <a:pPr lvl="0"/>
            <a:r>
              <a:rPr lang="fr-FR" dirty="0" err="1"/>
              <a:t>Your</a:t>
            </a:r>
            <a:r>
              <a:rPr lang="fr-FR" dirty="0"/>
              <a:t> </a:t>
            </a:r>
            <a:r>
              <a:rPr lang="fr-FR" dirty="0" err="1"/>
              <a:t>text</a:t>
            </a:r>
            <a:r>
              <a:rPr lang="fr-FR" dirty="0"/>
              <a:t> </a:t>
            </a:r>
            <a:r>
              <a:rPr lang="fr-FR" dirty="0" err="1"/>
              <a:t>here</a:t>
            </a:r>
            <a:endParaRPr lang="fr-FR" dirty="0"/>
          </a:p>
        </p:txBody>
      </p:sp>
      <p:grpSp>
        <p:nvGrpSpPr>
          <p:cNvPr id="18" name="Group 7">
            <a:extLst>
              <a:ext uri="{FF2B5EF4-FFF2-40B4-BE49-F238E27FC236}">
                <a16:creationId xmlns:a16="http://schemas.microsoft.com/office/drawing/2014/main" id="{D4AC6093-5260-A5FE-1CD9-ED8F52D4803C}"/>
              </a:ext>
            </a:extLst>
          </p:cNvPr>
          <p:cNvGrpSpPr/>
          <p:nvPr userDrawn="1"/>
        </p:nvGrpSpPr>
        <p:grpSpPr>
          <a:xfrm>
            <a:off x="491019" y="6420471"/>
            <a:ext cx="874631" cy="326795"/>
            <a:chOff x="862737" y="6291263"/>
            <a:chExt cx="874631" cy="326795"/>
          </a:xfrm>
          <a:solidFill>
            <a:schemeClr val="bg1"/>
          </a:solidFill>
        </p:grpSpPr>
        <p:sp>
          <p:nvSpPr>
            <p:cNvPr id="19" name="Freeform 47">
              <a:extLst>
                <a:ext uri="{FF2B5EF4-FFF2-40B4-BE49-F238E27FC236}">
                  <a16:creationId xmlns:a16="http://schemas.microsoft.com/office/drawing/2014/main" id="{6E26737A-C174-70E6-E374-E8D51FFF48F1}"/>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48">
              <a:extLst>
                <a:ext uri="{FF2B5EF4-FFF2-40B4-BE49-F238E27FC236}">
                  <a16:creationId xmlns:a16="http://schemas.microsoft.com/office/drawing/2014/main" id="{9B8D8C93-14D2-3B36-7833-293128F192AC}"/>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49">
              <a:extLst>
                <a:ext uri="{FF2B5EF4-FFF2-40B4-BE49-F238E27FC236}">
                  <a16:creationId xmlns:a16="http://schemas.microsoft.com/office/drawing/2014/main" id="{D6F343AC-33AC-7468-FFD4-4435930A776B}"/>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50">
              <a:extLst>
                <a:ext uri="{FF2B5EF4-FFF2-40B4-BE49-F238E27FC236}">
                  <a16:creationId xmlns:a16="http://schemas.microsoft.com/office/drawing/2014/main" id="{6F80BF1B-1F60-D4A0-2A32-DDBAB8BD64CD}"/>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51">
              <a:extLst>
                <a:ext uri="{FF2B5EF4-FFF2-40B4-BE49-F238E27FC236}">
                  <a16:creationId xmlns:a16="http://schemas.microsoft.com/office/drawing/2014/main" id="{BA0E8F8F-6575-CB9B-0C46-F3BE999FF9C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5" name="Group 7">
            <a:extLst>
              <a:ext uri="{FF2B5EF4-FFF2-40B4-BE49-F238E27FC236}">
                <a16:creationId xmlns:a16="http://schemas.microsoft.com/office/drawing/2014/main" id="{B148B197-FFB6-8B2D-0F44-76DC15DA9A5A}"/>
              </a:ext>
            </a:extLst>
          </p:cNvPr>
          <p:cNvGrpSpPr/>
          <p:nvPr userDrawn="1"/>
        </p:nvGrpSpPr>
        <p:grpSpPr>
          <a:xfrm>
            <a:off x="338619" y="6291263"/>
            <a:ext cx="874631" cy="326795"/>
            <a:chOff x="862737" y="6291263"/>
            <a:chExt cx="874631" cy="326795"/>
          </a:xfrm>
        </p:grpSpPr>
        <p:sp>
          <p:nvSpPr>
            <p:cNvPr id="11" name="Freeform 47">
              <a:extLst>
                <a:ext uri="{FF2B5EF4-FFF2-40B4-BE49-F238E27FC236}">
                  <a16:creationId xmlns:a16="http://schemas.microsoft.com/office/drawing/2014/main" id="{F178CBF9-D7FB-0D5D-7805-46F6CD9E4C9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solidFill>
              <a:srgbClr val="A8C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2" name="Freeform 48">
              <a:extLst>
                <a:ext uri="{FF2B5EF4-FFF2-40B4-BE49-F238E27FC236}">
                  <a16:creationId xmlns:a16="http://schemas.microsoft.com/office/drawing/2014/main" id="{782FD0A1-A11D-E326-4BD2-3DF7AD1760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13" name="Freeform 49">
              <a:extLst>
                <a:ext uri="{FF2B5EF4-FFF2-40B4-BE49-F238E27FC236}">
                  <a16:creationId xmlns:a16="http://schemas.microsoft.com/office/drawing/2014/main" id="{21454ED2-C924-7B56-5892-6849581C5F61}"/>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29" name="Freeform 50">
              <a:extLst>
                <a:ext uri="{FF2B5EF4-FFF2-40B4-BE49-F238E27FC236}">
                  <a16:creationId xmlns:a16="http://schemas.microsoft.com/office/drawing/2014/main" id="{222BD233-376E-8691-BBFD-F607DAC093CA}"/>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sp>
          <p:nvSpPr>
            <p:cNvPr id="30" name="Freeform 51">
              <a:extLst>
                <a:ext uri="{FF2B5EF4-FFF2-40B4-BE49-F238E27FC236}">
                  <a16:creationId xmlns:a16="http://schemas.microsoft.com/office/drawing/2014/main" id="{35EBCCE7-91F2-FA2E-59E6-6FE0F30E86C8}"/>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fr-FR" noProof="0"/>
            </a:p>
          </p:txBody>
        </p:sp>
      </p:grpSp>
      <p:sp>
        <p:nvSpPr>
          <p:cNvPr id="36" name="Freeform: Shape 4">
            <a:extLst>
              <a:ext uri="{FF2B5EF4-FFF2-40B4-BE49-F238E27FC236}">
                <a16:creationId xmlns:a16="http://schemas.microsoft.com/office/drawing/2014/main" id="{40AC25AF-EA2E-5822-C8A4-24ABEF12A446}"/>
              </a:ext>
            </a:extLst>
          </p:cNvPr>
          <p:cNvSpPr>
            <a:spLocks/>
          </p:cNvSpPr>
          <p:nvPr userDrawn="1"/>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r-FR" noProof="0"/>
          </a:p>
        </p:txBody>
      </p:sp>
      <p:sp>
        <p:nvSpPr>
          <p:cNvPr id="37" name="Freeform: Shape 5">
            <a:extLst>
              <a:ext uri="{FF2B5EF4-FFF2-40B4-BE49-F238E27FC236}">
                <a16:creationId xmlns:a16="http://schemas.microsoft.com/office/drawing/2014/main" id="{94AF3BF9-0005-D6F6-E11E-5B0F2BB9EEB4}"/>
              </a:ext>
            </a:extLst>
          </p:cNvPr>
          <p:cNvSpPr/>
          <p:nvPr userDrawn="1"/>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38" name="TextBox 14">
            <a:extLst>
              <a:ext uri="{FF2B5EF4-FFF2-40B4-BE49-F238E27FC236}">
                <a16:creationId xmlns:a16="http://schemas.microsoft.com/office/drawing/2014/main" id="{F9D264D7-A6CF-01AE-2862-B383319262DD}"/>
              </a:ext>
            </a:extLst>
          </p:cNvPr>
          <p:cNvSpPr txBox="1"/>
          <p:nvPr userDrawn="1"/>
        </p:nvSpPr>
        <p:spPr>
          <a:xfrm>
            <a:off x="11757890" y="6582166"/>
            <a:ext cx="224421" cy="153888"/>
          </a:xfrm>
          <a:prstGeom prst="rect">
            <a:avLst/>
          </a:prstGeom>
          <a:noFill/>
        </p:spPr>
        <p:txBody>
          <a:bodyPr wrap="none" lIns="0" tIns="0" rIns="0" bIns="0" rtlCol="0">
            <a:spAutoFit/>
          </a:bodyPr>
          <a:lstStyle/>
          <a:p>
            <a:pPr algn="ctr"/>
            <a:fld id="{D41813C2-238D-41F4-BFC9-00234CF6627A}" type="slidenum">
              <a:rPr lang="fr-FR" sz="1000" baseline="0" noProof="0" smtClean="0">
                <a:solidFill>
                  <a:schemeClr val="accent2"/>
                </a:solidFill>
              </a:rPr>
              <a:pPr algn="ctr"/>
              <a:t>‹#›</a:t>
            </a:fld>
            <a:endParaRPr lang="fr-FR" sz="1000" b="1" baseline="0" noProof="0" dirty="0">
              <a:solidFill>
                <a:schemeClr val="accent2"/>
              </a:solidFill>
            </a:endParaRPr>
          </a:p>
        </p:txBody>
      </p:sp>
      <p:pic>
        <p:nvPicPr>
          <p:cNvPr id="7" name="Image 6" descr="Une image contenant capture d’écran, Graphique&#10;&#10;Description générée automatiquement">
            <a:extLst>
              <a:ext uri="{FF2B5EF4-FFF2-40B4-BE49-F238E27FC236}">
                <a16:creationId xmlns:a16="http://schemas.microsoft.com/office/drawing/2014/main" id="{CF762446-2635-AD15-D53A-D857F2F735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723" y="650757"/>
            <a:ext cx="619125" cy="836621"/>
          </a:xfrm>
          <a:prstGeom prst="rect">
            <a:avLst/>
          </a:prstGeom>
        </p:spPr>
      </p:pic>
      <p:sp>
        <p:nvSpPr>
          <p:cNvPr id="24" name="Text Placeholder 9">
            <a:extLst>
              <a:ext uri="{FF2B5EF4-FFF2-40B4-BE49-F238E27FC236}">
                <a16:creationId xmlns:a16="http://schemas.microsoft.com/office/drawing/2014/main" id="{CF601A1F-2312-2B09-1964-474D6F1E1F2A}"/>
              </a:ext>
            </a:extLst>
          </p:cNvPr>
          <p:cNvSpPr>
            <a:spLocks noGrp="1"/>
          </p:cNvSpPr>
          <p:nvPr>
            <p:ph type="body" sz="quarter" idx="10"/>
          </p:nvPr>
        </p:nvSpPr>
        <p:spPr>
          <a:xfrm>
            <a:off x="616403" y="1363663"/>
            <a:ext cx="7694467" cy="48853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30843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BED7F0-F692-0F6D-DDC3-91A041F83A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Header</a:t>
            </a:r>
          </a:p>
          <a:p>
            <a:pPr lvl="1"/>
            <a:r>
              <a:rPr lang="en-US" dirty="0"/>
              <a:t>1rst level</a:t>
            </a:r>
          </a:p>
          <a:p>
            <a:pPr lvl="2"/>
            <a:r>
              <a:rPr lang="en-US" dirty="0"/>
              <a:t>2nd level</a:t>
            </a:r>
          </a:p>
          <a:p>
            <a:pPr lvl="3"/>
            <a:r>
              <a:rPr lang="en-US" dirty="0"/>
              <a:t>3rd level</a:t>
            </a:r>
          </a:p>
          <a:p>
            <a:pPr lvl="4"/>
            <a:r>
              <a:rPr lang="en-US" dirty="0"/>
              <a:t>4th level</a:t>
            </a:r>
          </a:p>
          <a:p>
            <a:pPr lvl="3"/>
            <a:r>
              <a:rPr lang="en-US" dirty="0"/>
              <a:t>	</a:t>
            </a:r>
          </a:p>
        </p:txBody>
      </p:sp>
    </p:spTree>
    <p:extLst>
      <p:ext uri="{BB962C8B-B14F-4D97-AF65-F5344CB8AC3E}">
        <p14:creationId xmlns:p14="http://schemas.microsoft.com/office/powerpoint/2010/main" val="130883945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811" r:id="rId4"/>
    <p:sldLayoutId id="2147483917" r:id="rId5"/>
    <p:sldLayoutId id="2147483805" r:id="rId6"/>
    <p:sldLayoutId id="2147483923" r:id="rId7"/>
    <p:sldLayoutId id="2147483807" r:id="rId8"/>
    <p:sldLayoutId id="2147483808" r:id="rId9"/>
    <p:sldLayoutId id="2147483809" r:id="rId10"/>
    <p:sldLayoutId id="2147483916" r:id="rId11"/>
    <p:sldLayoutId id="2147483865" r:id="rId12"/>
    <p:sldLayoutId id="2147483867" r:id="rId13"/>
    <p:sldLayoutId id="2147483910" r:id="rId14"/>
    <p:sldLayoutId id="2147483924" r:id="rId15"/>
    <p:sldLayoutId id="2147483806" r:id="rId16"/>
    <p:sldLayoutId id="2147483915" r:id="rId17"/>
    <p:sldLayoutId id="2147483918" r:id="rId18"/>
    <p:sldLayoutId id="2147483925" r:id="rId19"/>
    <p:sldLayoutId id="214748392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ct val="85000"/>
        </a:lnSpc>
        <a:spcBef>
          <a:spcPct val="0"/>
        </a:spcBef>
        <a:buNone/>
        <a:defRPr sz="3000" b="1" kern="1200" cap="all" baseline="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spcAft>
          <a:spcPts val="1200"/>
        </a:spcAft>
        <a:buFont typeface="Segoe UI" panose="020B0604020202020204" pitchFamily="34" charset="0"/>
        <a:buNone/>
        <a:defRPr sz="2000" b="0" kern="1200">
          <a:solidFill>
            <a:schemeClr val="accent3"/>
          </a:solidFill>
          <a:latin typeface="Segoe UI Black" panose="020B0A02040204020203" pitchFamily="34" charset="0"/>
          <a:ea typeface="Segoe UI Black" panose="020B0A02040204020203" pitchFamily="34" charset="0"/>
          <a:cs typeface="+mn-cs"/>
        </a:defRPr>
      </a:lvl1pPr>
      <a:lvl2pPr marL="0" indent="0" algn="l" defTabSz="685800" rtl="0" eaLnBrk="1" latinLnBrk="0" hangingPunct="1">
        <a:lnSpc>
          <a:spcPct val="150000"/>
        </a:lnSpc>
        <a:spcBef>
          <a:spcPts val="600"/>
        </a:spcBef>
        <a:buFont typeface="Segoe UI" panose="020B0604020202020204" pitchFamily="34" charset="0"/>
        <a:buNone/>
        <a:defRPr sz="1800" b="0" kern="1200">
          <a:solidFill>
            <a:schemeClr val="accent1"/>
          </a:solidFill>
          <a:latin typeface="+mn-lt"/>
          <a:ea typeface="+mn-ea"/>
          <a:cs typeface="+mn-cs"/>
        </a:defRPr>
      </a:lvl2pPr>
      <a:lvl3pPr marL="285750" indent="-285750" algn="l" defTabSz="685800" rtl="0" eaLnBrk="1" latinLnBrk="0" hangingPunct="1">
        <a:lnSpc>
          <a:spcPct val="100000"/>
        </a:lnSpc>
        <a:spcBef>
          <a:spcPts val="600"/>
        </a:spcBef>
        <a:buClr>
          <a:schemeClr val="accent1"/>
        </a:buClr>
        <a:buSzPct val="110000"/>
        <a:buFont typeface="Wingdings" panose="05000000000000000000" pitchFamily="2" charset="2"/>
        <a:buChar char="§"/>
        <a:defRPr sz="1800" kern="1200" baseline="30000">
          <a:solidFill>
            <a:schemeClr val="accent1"/>
          </a:solidFill>
          <a:latin typeface="+mn-lt"/>
          <a:ea typeface="+mn-ea"/>
          <a:cs typeface="+mn-cs"/>
        </a:defRPr>
      </a:lvl3pPr>
      <a:lvl4pPr marL="345925" indent="0" algn="l" defTabSz="685800" rtl="0" eaLnBrk="1" latinLnBrk="0" hangingPunct="1">
        <a:lnSpc>
          <a:spcPct val="100000"/>
        </a:lnSpc>
        <a:spcBef>
          <a:spcPts val="600"/>
        </a:spcBef>
        <a:buClr>
          <a:schemeClr val="accent1"/>
        </a:buClr>
        <a:buSzPct val="90000"/>
        <a:buFontTx/>
        <a:buNone/>
        <a:defRPr sz="1800" i="1" kern="1200" baseline="30000">
          <a:solidFill>
            <a:schemeClr val="accent3"/>
          </a:solidFill>
          <a:latin typeface="+mn-lt"/>
          <a:ea typeface="+mn-ea"/>
          <a:cs typeface="+mn-cs"/>
        </a:defRPr>
      </a:lvl4pPr>
      <a:lvl5pPr marL="609600" indent="0" algn="l" defTabSz="685800" rtl="0" eaLnBrk="1" latinLnBrk="0" hangingPunct="1">
        <a:lnSpc>
          <a:spcPct val="100000"/>
        </a:lnSpc>
        <a:spcBef>
          <a:spcPts val="600"/>
        </a:spcBef>
        <a:buClr>
          <a:schemeClr val="accent5"/>
        </a:buClr>
        <a:buSzPct val="110000"/>
        <a:buFontTx/>
        <a:buNone/>
        <a:defRPr sz="1000" i="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egis-group.com/projects/gatwick-noise-management" TargetMode="Externa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hyperlink" Target="https://www.egis-group.com/projects/bahrain-airport-cargo"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egis-group.com/projects/understanding-impacts-of-airspace-redesign" TargetMode="External"/><Relationship Id="rId2" Type="http://schemas.openxmlformats.org/officeDocument/2006/relationships/hyperlink" Target="https://www.egis-group.com/projects/sysat" TargetMode="Externa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hyperlink" Target="https://www.egis-group.com/all-news/egis-to-project-manage-the-renovation-of-aeronautical-pavements-at-strasbourg-airport"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hyperlink" Target="https://vimeo.com/channels/egis" TargetMode="External"/><Relationship Id="rId3" Type="http://schemas.openxmlformats.org/officeDocument/2006/relationships/hyperlink" Target="http://www.egis-group.com/" TargetMode="External"/><Relationship Id="rId7" Type="http://schemas.openxmlformats.org/officeDocument/2006/relationships/hyperlink" Target="https://www.linkedin.com/company/egis" TargetMode="External"/><Relationship Id="rId2" Type="http://schemas.openxmlformats.org/officeDocument/2006/relationships/hyperlink" Target="mailto:communication.egis@egis.fr" TargetMode="External"/><Relationship Id="rId1" Type="http://schemas.openxmlformats.org/officeDocument/2006/relationships/slideLayout" Target="../slideLayouts/slideLayout3.xml"/><Relationship Id="rId6" Type="http://schemas.openxmlformats.org/officeDocument/2006/relationships/hyperlink" Target="https://www.youtube.com/channel/UC7htuNSYHgMDr5wkoQMD8lQ" TargetMode="External"/><Relationship Id="rId5" Type="http://schemas.openxmlformats.org/officeDocument/2006/relationships/hyperlink" Target="https://twitter.com/egis" TargetMode="External"/><Relationship Id="rId10" Type="http://schemas.openxmlformats.org/officeDocument/2006/relationships/image" Target="../media/image70.png"/><Relationship Id="rId4" Type="http://schemas.openxmlformats.org/officeDocument/2006/relationships/hyperlink" Target="https://www.facebook.com/egisgroup" TargetMode="External"/><Relationship Id="rId9" Type="http://schemas.openxmlformats.org/officeDocument/2006/relationships/hyperlink" Target="https://www.instagram.com/egisgroup/" TargetMode="External"/></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2.png"/><Relationship Id="rId7" Type="http://schemas.openxmlformats.org/officeDocument/2006/relationships/chart" Target="../charts/chart4.xml"/><Relationship Id="rId12"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chart" Target="../charts/chart3.xml"/><Relationship Id="rId11" Type="http://schemas.openxmlformats.org/officeDocument/2006/relationships/image" Target="../media/image14.png"/><Relationship Id="rId5" Type="http://schemas.openxmlformats.org/officeDocument/2006/relationships/chart" Target="../charts/chart2.xml"/><Relationship Id="rId10" Type="http://schemas.openxmlformats.org/officeDocument/2006/relationships/image" Target="../media/image13.png"/><Relationship Id="rId4" Type="http://schemas.openxmlformats.org/officeDocument/2006/relationships/chart" Target="../charts/chart1.xml"/><Relationship Id="rId9"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10DB1-D048-6F22-44FA-5AF2C915ED83}"/>
              </a:ext>
            </a:extLst>
          </p:cNvPr>
          <p:cNvSpPr>
            <a:spLocks noGrp="1"/>
          </p:cNvSpPr>
          <p:nvPr>
            <p:ph type="body" sz="quarter" idx="10"/>
          </p:nvPr>
        </p:nvSpPr>
        <p:spPr>
          <a:xfrm>
            <a:off x="4106916" y="3501008"/>
            <a:ext cx="4648437" cy="1115548"/>
          </a:xfrm>
        </p:spPr>
        <p:txBody>
          <a:bodyPr>
            <a:normAutofit/>
          </a:bodyPr>
          <a:lstStyle/>
          <a:p>
            <a:r>
              <a:rPr lang="fr-FR" sz="3200" dirty="0" err="1">
                <a:solidFill>
                  <a:schemeClr val="accent6">
                    <a:lumMod val="20000"/>
                    <a:lumOff val="80000"/>
                  </a:schemeClr>
                </a:solidFill>
                <a:latin typeface="Segoe UI Black" panose="020B0A02040204020203" pitchFamily="34" charset="0"/>
              </a:rPr>
              <a:t>Airports</a:t>
            </a:r>
            <a:endParaRPr lang="fr-FR" sz="3200" dirty="0">
              <a:solidFill>
                <a:schemeClr val="accent6">
                  <a:lumMod val="20000"/>
                  <a:lumOff val="80000"/>
                </a:schemeClr>
              </a:solidFill>
              <a:latin typeface="Segoe UI Black" panose="020B0A02040204020203" pitchFamily="34" charset="0"/>
            </a:endParaRPr>
          </a:p>
        </p:txBody>
      </p:sp>
    </p:spTree>
    <p:extLst>
      <p:ext uri="{BB962C8B-B14F-4D97-AF65-F5344CB8AC3E}">
        <p14:creationId xmlns:p14="http://schemas.microsoft.com/office/powerpoint/2010/main" val="236117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FE1-EAE6-401C-773A-949BA478E308}"/>
              </a:ext>
            </a:extLst>
          </p:cNvPr>
          <p:cNvSpPr>
            <a:spLocks noGrp="1"/>
          </p:cNvSpPr>
          <p:nvPr>
            <p:ph type="title"/>
          </p:nvPr>
        </p:nvSpPr>
        <p:spPr/>
        <p:txBody>
          <a:bodyPr/>
          <a:lstStyle/>
          <a:p>
            <a:r>
              <a:rPr lang="en-GB" dirty="0"/>
              <a:t>Sustainable futures</a:t>
            </a:r>
            <a:endParaRPr lang="en-US" dirty="0"/>
          </a:p>
        </p:txBody>
      </p:sp>
      <p:sp>
        <p:nvSpPr>
          <p:cNvPr id="3" name="Text Placeholder 2">
            <a:extLst>
              <a:ext uri="{FF2B5EF4-FFF2-40B4-BE49-F238E27FC236}">
                <a16:creationId xmlns:a16="http://schemas.microsoft.com/office/drawing/2014/main" id="{68F6935B-1338-EA57-D398-27821FE3E888}"/>
              </a:ext>
            </a:extLst>
          </p:cNvPr>
          <p:cNvSpPr>
            <a:spLocks noGrp="1"/>
          </p:cNvSpPr>
          <p:nvPr>
            <p:ph type="body" sz="quarter" idx="10"/>
          </p:nvPr>
        </p:nvSpPr>
        <p:spPr/>
        <p:txBody>
          <a:bodyPr/>
          <a:lstStyle/>
          <a:p>
            <a:r>
              <a:rPr lang="fr-FR" dirty="0"/>
              <a:t>02.</a:t>
            </a:r>
          </a:p>
          <a:p>
            <a:endParaRPr lang="en-US" dirty="0"/>
          </a:p>
        </p:txBody>
      </p:sp>
      <p:pic>
        <p:nvPicPr>
          <p:cNvPr id="5" name="Picture 4" descr="A plane flying through the trees&#10;&#10;Description automatically generated">
            <a:extLst>
              <a:ext uri="{FF2B5EF4-FFF2-40B4-BE49-F238E27FC236}">
                <a16:creationId xmlns:a16="http://schemas.microsoft.com/office/drawing/2014/main" id="{22980EE2-0DF3-651C-1F17-DCAF304DE6DD}"/>
              </a:ext>
            </a:extLst>
          </p:cNvPr>
          <p:cNvPicPr>
            <a:picLocks noChangeAspect="1"/>
          </p:cNvPicPr>
          <p:nvPr/>
        </p:nvPicPr>
        <p:blipFill rotWithShape="1">
          <a:blip r:embed="rId2"/>
          <a:srcRect l="14498" r="37928"/>
          <a:stretch/>
        </p:blipFill>
        <p:spPr>
          <a:xfrm>
            <a:off x="0" y="0"/>
            <a:ext cx="5279232" cy="6858000"/>
          </a:xfrm>
          <a:prstGeom prst="rect">
            <a:avLst/>
          </a:prstGeom>
        </p:spPr>
      </p:pic>
      <p:grpSp>
        <p:nvGrpSpPr>
          <p:cNvPr id="32" name="Group 7">
            <a:extLst>
              <a:ext uri="{FF2B5EF4-FFF2-40B4-BE49-F238E27FC236}">
                <a16:creationId xmlns:a16="http://schemas.microsoft.com/office/drawing/2014/main" id="{013D97D1-55B0-F429-F63C-0BA7705A0638}"/>
              </a:ext>
            </a:extLst>
          </p:cNvPr>
          <p:cNvGrpSpPr/>
          <p:nvPr/>
        </p:nvGrpSpPr>
        <p:grpSpPr>
          <a:xfrm>
            <a:off x="338619" y="6268071"/>
            <a:ext cx="874631" cy="326795"/>
            <a:chOff x="862737" y="6291263"/>
            <a:chExt cx="874631" cy="326795"/>
          </a:xfrm>
          <a:solidFill>
            <a:schemeClr val="bg1"/>
          </a:solidFill>
        </p:grpSpPr>
        <p:sp>
          <p:nvSpPr>
            <p:cNvPr id="33" name="Freeform 47">
              <a:extLst>
                <a:ext uri="{FF2B5EF4-FFF2-40B4-BE49-F238E27FC236}">
                  <a16:creationId xmlns:a16="http://schemas.microsoft.com/office/drawing/2014/main" id="{FEBE7944-702A-4D87-7F62-C01586F35670}"/>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48">
              <a:extLst>
                <a:ext uri="{FF2B5EF4-FFF2-40B4-BE49-F238E27FC236}">
                  <a16:creationId xmlns:a16="http://schemas.microsoft.com/office/drawing/2014/main" id="{3C20CCC4-2F70-E681-0AD8-5B3A96762508}"/>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49">
              <a:extLst>
                <a:ext uri="{FF2B5EF4-FFF2-40B4-BE49-F238E27FC236}">
                  <a16:creationId xmlns:a16="http://schemas.microsoft.com/office/drawing/2014/main" id="{1E955AA2-07CB-1A7C-9D14-500B56B2842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50">
              <a:extLst>
                <a:ext uri="{FF2B5EF4-FFF2-40B4-BE49-F238E27FC236}">
                  <a16:creationId xmlns:a16="http://schemas.microsoft.com/office/drawing/2014/main" id="{889DD87D-7423-4331-3F1F-5519B5ED84A0}"/>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51">
              <a:extLst>
                <a:ext uri="{FF2B5EF4-FFF2-40B4-BE49-F238E27FC236}">
                  <a16:creationId xmlns:a16="http://schemas.microsoft.com/office/drawing/2014/main" id="{3FDD6DCE-1D50-00FF-13C6-3F1D0D729530}"/>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12232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yellow plane flying over a forest&#10;&#10;Description automatically generated">
            <a:extLst>
              <a:ext uri="{FF2B5EF4-FFF2-40B4-BE49-F238E27FC236}">
                <a16:creationId xmlns:a16="http://schemas.microsoft.com/office/drawing/2014/main" id="{D0FC9E25-3C1F-EE97-9342-1F8D18FB09C9}"/>
              </a:ext>
            </a:extLst>
          </p:cNvPr>
          <p:cNvPicPr>
            <a:picLocks noChangeAspect="1"/>
          </p:cNvPicPr>
          <p:nvPr/>
        </p:nvPicPr>
        <p:blipFill>
          <a:blip r:embed="rId2"/>
          <a:stretch>
            <a:fillRect/>
          </a:stretch>
        </p:blipFill>
        <p:spPr>
          <a:xfrm>
            <a:off x="0" y="2677"/>
            <a:ext cx="12192000" cy="6852646"/>
          </a:xfrm>
          <a:prstGeom prst="rect">
            <a:avLst/>
          </a:prstGeom>
        </p:spPr>
      </p:pic>
      <p:sp>
        <p:nvSpPr>
          <p:cNvPr id="46" name="Rectangle 45">
            <a:extLst>
              <a:ext uri="{FF2B5EF4-FFF2-40B4-BE49-F238E27FC236}">
                <a16:creationId xmlns:a16="http://schemas.microsoft.com/office/drawing/2014/main" id="{FB29F359-6A5E-4A81-0FF7-34578F15FF75}"/>
              </a:ext>
            </a:extLst>
          </p:cNvPr>
          <p:cNvSpPr>
            <a:spLocks/>
          </p:cNvSpPr>
          <p:nvPr/>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GB" sz="1200"/>
          </a:p>
        </p:txBody>
      </p:sp>
      <p:sp>
        <p:nvSpPr>
          <p:cNvPr id="2" name="Title 1">
            <a:extLst>
              <a:ext uri="{FF2B5EF4-FFF2-40B4-BE49-F238E27FC236}">
                <a16:creationId xmlns:a16="http://schemas.microsoft.com/office/drawing/2014/main" id="{1584A179-6B0A-D3E4-58C9-5DFCAC8243B3}"/>
              </a:ext>
            </a:extLst>
          </p:cNvPr>
          <p:cNvSpPr>
            <a:spLocks noGrp="1"/>
          </p:cNvSpPr>
          <p:nvPr>
            <p:ph type="title"/>
          </p:nvPr>
        </p:nvSpPr>
        <p:spPr/>
        <p:txBody>
          <a:bodyPr/>
          <a:lstStyle/>
          <a:p>
            <a:r>
              <a:rPr lang="en-GB" dirty="0">
                <a:solidFill>
                  <a:schemeClr val="bg1"/>
                </a:solidFill>
                <a:ea typeface="Segoe UI Black" panose="020B0A02040204020203" pitchFamily="34" charset="0"/>
              </a:rPr>
              <a:t>Acting on United Nations SDGs</a:t>
            </a:r>
            <a:endParaRPr lang="fr-FR" dirty="0">
              <a:solidFill>
                <a:schemeClr val="bg1"/>
              </a:solidFill>
            </a:endParaRPr>
          </a:p>
        </p:txBody>
      </p:sp>
      <p:sp>
        <p:nvSpPr>
          <p:cNvPr id="5" name="!!Losange 49">
            <a:extLst>
              <a:ext uri="{FF2B5EF4-FFF2-40B4-BE49-F238E27FC236}">
                <a16:creationId xmlns:a16="http://schemas.microsoft.com/office/drawing/2014/main" id="{9A735738-8156-42FB-843B-2C383B9B0C16}"/>
              </a:ext>
            </a:extLst>
          </p:cNvPr>
          <p:cNvSpPr/>
          <p:nvPr/>
        </p:nvSpPr>
        <p:spPr>
          <a:xfrm>
            <a:off x="2515917" y="2430412"/>
            <a:ext cx="2277451" cy="2267128"/>
          </a:xfrm>
          <a:custGeom>
            <a:avLst/>
            <a:gdLst>
              <a:gd name="connsiteX0" fmla="*/ 0 w 2024203"/>
              <a:gd name="connsiteY0" fmla="*/ 1012102 h 2024203"/>
              <a:gd name="connsiteX1" fmla="*/ 1012102 w 2024203"/>
              <a:gd name="connsiteY1" fmla="*/ 0 h 2024203"/>
              <a:gd name="connsiteX2" fmla="*/ 2024203 w 2024203"/>
              <a:gd name="connsiteY2" fmla="*/ 1012102 h 2024203"/>
              <a:gd name="connsiteX3" fmla="*/ 1012102 w 2024203"/>
              <a:gd name="connsiteY3" fmla="*/ 2024203 h 2024203"/>
              <a:gd name="connsiteX4" fmla="*/ 0 w 2024203"/>
              <a:gd name="connsiteY4" fmla="*/ 1012102 h 2024203"/>
              <a:gd name="connsiteX0" fmla="*/ 0 w 2024203"/>
              <a:gd name="connsiteY0" fmla="*/ 1012102 h 2030553"/>
              <a:gd name="connsiteX1" fmla="*/ 1012102 w 2024203"/>
              <a:gd name="connsiteY1" fmla="*/ 0 h 2030553"/>
              <a:gd name="connsiteX2" fmla="*/ 2024203 w 2024203"/>
              <a:gd name="connsiteY2" fmla="*/ 1012102 h 2030553"/>
              <a:gd name="connsiteX3" fmla="*/ 993052 w 2024203"/>
              <a:gd name="connsiteY3" fmla="*/ 2030553 h 2030553"/>
              <a:gd name="connsiteX4" fmla="*/ 0 w 2024203"/>
              <a:gd name="connsiteY4" fmla="*/ 1012102 h 2030553"/>
              <a:gd name="connsiteX0" fmla="*/ 0 w 2036903"/>
              <a:gd name="connsiteY0" fmla="*/ 1024802 h 2030553"/>
              <a:gd name="connsiteX1" fmla="*/ 1024802 w 2036903"/>
              <a:gd name="connsiteY1" fmla="*/ 0 h 2030553"/>
              <a:gd name="connsiteX2" fmla="*/ 2036903 w 2036903"/>
              <a:gd name="connsiteY2" fmla="*/ 1012102 h 2030553"/>
              <a:gd name="connsiteX3" fmla="*/ 1005752 w 2036903"/>
              <a:gd name="connsiteY3" fmla="*/ 2030553 h 2030553"/>
              <a:gd name="connsiteX4" fmla="*/ 0 w 2036903"/>
              <a:gd name="connsiteY4" fmla="*/ 1024802 h 2030553"/>
              <a:gd name="connsiteX0" fmla="*/ 0 w 2014343"/>
              <a:gd name="connsiteY0" fmla="*/ 1024802 h 2030553"/>
              <a:gd name="connsiteX1" fmla="*/ 1024802 w 2014343"/>
              <a:gd name="connsiteY1" fmla="*/ 0 h 2030553"/>
              <a:gd name="connsiteX2" fmla="*/ 2014343 w 2014343"/>
              <a:gd name="connsiteY2" fmla="*/ 1029022 h 2030553"/>
              <a:gd name="connsiteX3" fmla="*/ 1005752 w 2014343"/>
              <a:gd name="connsiteY3" fmla="*/ 2030553 h 2030553"/>
              <a:gd name="connsiteX4" fmla="*/ 0 w 2014343"/>
              <a:gd name="connsiteY4" fmla="*/ 1024802 h 2030553"/>
              <a:gd name="connsiteX0" fmla="*/ 0 w 2014343"/>
              <a:gd name="connsiteY0" fmla="*/ 1007882 h 2013633"/>
              <a:gd name="connsiteX1" fmla="*/ 1002242 w 2014343"/>
              <a:gd name="connsiteY1" fmla="*/ 0 h 2013633"/>
              <a:gd name="connsiteX2" fmla="*/ 2014343 w 2014343"/>
              <a:gd name="connsiteY2" fmla="*/ 1012102 h 2013633"/>
              <a:gd name="connsiteX3" fmla="*/ 1005752 w 2014343"/>
              <a:gd name="connsiteY3" fmla="*/ 2013633 h 2013633"/>
              <a:gd name="connsiteX4" fmla="*/ 0 w 2014343"/>
              <a:gd name="connsiteY4" fmla="*/ 1007882 h 2013633"/>
              <a:gd name="connsiteX0" fmla="*/ 0 w 2022803"/>
              <a:gd name="connsiteY0" fmla="*/ 1002242 h 2013633"/>
              <a:gd name="connsiteX1" fmla="*/ 1010702 w 2022803"/>
              <a:gd name="connsiteY1" fmla="*/ 0 h 2013633"/>
              <a:gd name="connsiteX2" fmla="*/ 2022803 w 2022803"/>
              <a:gd name="connsiteY2" fmla="*/ 1012102 h 2013633"/>
              <a:gd name="connsiteX3" fmla="*/ 1014212 w 2022803"/>
              <a:gd name="connsiteY3" fmla="*/ 2013633 h 2013633"/>
              <a:gd name="connsiteX4" fmla="*/ 0 w 2022803"/>
              <a:gd name="connsiteY4" fmla="*/ 1002242 h 201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803" h="2013633">
                <a:moveTo>
                  <a:pt x="0" y="1002242"/>
                </a:moveTo>
                <a:lnTo>
                  <a:pt x="1010702" y="0"/>
                </a:lnTo>
                <a:lnTo>
                  <a:pt x="2022803" y="1012102"/>
                </a:lnTo>
                <a:lnTo>
                  <a:pt x="1014212" y="2013633"/>
                </a:lnTo>
                <a:lnTo>
                  <a:pt x="0" y="10022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GB" sz="1200" dirty="0"/>
          </a:p>
        </p:txBody>
      </p:sp>
      <p:sp>
        <p:nvSpPr>
          <p:cNvPr id="6" name="Losange 49">
            <a:extLst>
              <a:ext uri="{FF2B5EF4-FFF2-40B4-BE49-F238E27FC236}">
                <a16:creationId xmlns:a16="http://schemas.microsoft.com/office/drawing/2014/main" id="{80C9DD65-E05A-6C4A-DD73-2ECDB3DF0AE9}"/>
              </a:ext>
            </a:extLst>
          </p:cNvPr>
          <p:cNvSpPr/>
          <p:nvPr/>
        </p:nvSpPr>
        <p:spPr>
          <a:xfrm>
            <a:off x="7104112" y="2420888"/>
            <a:ext cx="2277451" cy="2267128"/>
          </a:xfrm>
          <a:custGeom>
            <a:avLst/>
            <a:gdLst>
              <a:gd name="connsiteX0" fmla="*/ 0 w 2024203"/>
              <a:gd name="connsiteY0" fmla="*/ 1012102 h 2024203"/>
              <a:gd name="connsiteX1" fmla="*/ 1012102 w 2024203"/>
              <a:gd name="connsiteY1" fmla="*/ 0 h 2024203"/>
              <a:gd name="connsiteX2" fmla="*/ 2024203 w 2024203"/>
              <a:gd name="connsiteY2" fmla="*/ 1012102 h 2024203"/>
              <a:gd name="connsiteX3" fmla="*/ 1012102 w 2024203"/>
              <a:gd name="connsiteY3" fmla="*/ 2024203 h 2024203"/>
              <a:gd name="connsiteX4" fmla="*/ 0 w 2024203"/>
              <a:gd name="connsiteY4" fmla="*/ 1012102 h 2024203"/>
              <a:gd name="connsiteX0" fmla="*/ 0 w 2024203"/>
              <a:gd name="connsiteY0" fmla="*/ 1012102 h 2030553"/>
              <a:gd name="connsiteX1" fmla="*/ 1012102 w 2024203"/>
              <a:gd name="connsiteY1" fmla="*/ 0 h 2030553"/>
              <a:gd name="connsiteX2" fmla="*/ 2024203 w 2024203"/>
              <a:gd name="connsiteY2" fmla="*/ 1012102 h 2030553"/>
              <a:gd name="connsiteX3" fmla="*/ 993052 w 2024203"/>
              <a:gd name="connsiteY3" fmla="*/ 2030553 h 2030553"/>
              <a:gd name="connsiteX4" fmla="*/ 0 w 2024203"/>
              <a:gd name="connsiteY4" fmla="*/ 1012102 h 2030553"/>
              <a:gd name="connsiteX0" fmla="*/ 0 w 2036903"/>
              <a:gd name="connsiteY0" fmla="*/ 1024802 h 2030553"/>
              <a:gd name="connsiteX1" fmla="*/ 1024802 w 2036903"/>
              <a:gd name="connsiteY1" fmla="*/ 0 h 2030553"/>
              <a:gd name="connsiteX2" fmla="*/ 2036903 w 2036903"/>
              <a:gd name="connsiteY2" fmla="*/ 1012102 h 2030553"/>
              <a:gd name="connsiteX3" fmla="*/ 1005752 w 2036903"/>
              <a:gd name="connsiteY3" fmla="*/ 2030553 h 2030553"/>
              <a:gd name="connsiteX4" fmla="*/ 0 w 2036903"/>
              <a:gd name="connsiteY4" fmla="*/ 1024802 h 2030553"/>
              <a:gd name="connsiteX0" fmla="*/ 0 w 2014343"/>
              <a:gd name="connsiteY0" fmla="*/ 1024802 h 2030553"/>
              <a:gd name="connsiteX1" fmla="*/ 1024802 w 2014343"/>
              <a:gd name="connsiteY1" fmla="*/ 0 h 2030553"/>
              <a:gd name="connsiteX2" fmla="*/ 2014343 w 2014343"/>
              <a:gd name="connsiteY2" fmla="*/ 1029022 h 2030553"/>
              <a:gd name="connsiteX3" fmla="*/ 1005752 w 2014343"/>
              <a:gd name="connsiteY3" fmla="*/ 2030553 h 2030553"/>
              <a:gd name="connsiteX4" fmla="*/ 0 w 2014343"/>
              <a:gd name="connsiteY4" fmla="*/ 1024802 h 2030553"/>
              <a:gd name="connsiteX0" fmla="*/ 0 w 2014343"/>
              <a:gd name="connsiteY0" fmla="*/ 1007882 h 2013633"/>
              <a:gd name="connsiteX1" fmla="*/ 1002242 w 2014343"/>
              <a:gd name="connsiteY1" fmla="*/ 0 h 2013633"/>
              <a:gd name="connsiteX2" fmla="*/ 2014343 w 2014343"/>
              <a:gd name="connsiteY2" fmla="*/ 1012102 h 2013633"/>
              <a:gd name="connsiteX3" fmla="*/ 1005752 w 2014343"/>
              <a:gd name="connsiteY3" fmla="*/ 2013633 h 2013633"/>
              <a:gd name="connsiteX4" fmla="*/ 0 w 2014343"/>
              <a:gd name="connsiteY4" fmla="*/ 1007882 h 2013633"/>
              <a:gd name="connsiteX0" fmla="*/ 0 w 2022803"/>
              <a:gd name="connsiteY0" fmla="*/ 1002242 h 2013633"/>
              <a:gd name="connsiteX1" fmla="*/ 1010702 w 2022803"/>
              <a:gd name="connsiteY1" fmla="*/ 0 h 2013633"/>
              <a:gd name="connsiteX2" fmla="*/ 2022803 w 2022803"/>
              <a:gd name="connsiteY2" fmla="*/ 1012102 h 2013633"/>
              <a:gd name="connsiteX3" fmla="*/ 1014212 w 2022803"/>
              <a:gd name="connsiteY3" fmla="*/ 2013633 h 2013633"/>
              <a:gd name="connsiteX4" fmla="*/ 0 w 2022803"/>
              <a:gd name="connsiteY4" fmla="*/ 1002242 h 201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803" h="2013633">
                <a:moveTo>
                  <a:pt x="0" y="1002242"/>
                </a:moveTo>
                <a:lnTo>
                  <a:pt x="1010702" y="0"/>
                </a:lnTo>
                <a:lnTo>
                  <a:pt x="2022803" y="1012102"/>
                </a:lnTo>
                <a:lnTo>
                  <a:pt x="1014212" y="2013633"/>
                </a:lnTo>
                <a:lnTo>
                  <a:pt x="0" y="10022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GB" sz="1200" dirty="0"/>
          </a:p>
        </p:txBody>
      </p:sp>
      <p:sp>
        <p:nvSpPr>
          <p:cNvPr id="9" name="Losange 49">
            <a:extLst>
              <a:ext uri="{FF2B5EF4-FFF2-40B4-BE49-F238E27FC236}">
                <a16:creationId xmlns:a16="http://schemas.microsoft.com/office/drawing/2014/main" id="{3C006571-A116-DE3B-E31D-2D7FBD4D511B}"/>
              </a:ext>
            </a:extLst>
          </p:cNvPr>
          <p:cNvSpPr/>
          <p:nvPr/>
        </p:nvSpPr>
        <p:spPr>
          <a:xfrm>
            <a:off x="4811128" y="2417713"/>
            <a:ext cx="2293326" cy="2286178"/>
          </a:xfrm>
          <a:custGeom>
            <a:avLst/>
            <a:gdLst>
              <a:gd name="connsiteX0" fmla="*/ 0 w 2024203"/>
              <a:gd name="connsiteY0" fmla="*/ 1012102 h 2024203"/>
              <a:gd name="connsiteX1" fmla="*/ 1012102 w 2024203"/>
              <a:gd name="connsiteY1" fmla="*/ 0 h 2024203"/>
              <a:gd name="connsiteX2" fmla="*/ 2024203 w 2024203"/>
              <a:gd name="connsiteY2" fmla="*/ 1012102 h 2024203"/>
              <a:gd name="connsiteX3" fmla="*/ 1012102 w 2024203"/>
              <a:gd name="connsiteY3" fmla="*/ 2024203 h 2024203"/>
              <a:gd name="connsiteX4" fmla="*/ 0 w 2024203"/>
              <a:gd name="connsiteY4" fmla="*/ 1012102 h 2024203"/>
              <a:gd name="connsiteX0" fmla="*/ 0 w 2024203"/>
              <a:gd name="connsiteY0" fmla="*/ 1012102 h 2030553"/>
              <a:gd name="connsiteX1" fmla="*/ 1012102 w 2024203"/>
              <a:gd name="connsiteY1" fmla="*/ 0 h 2030553"/>
              <a:gd name="connsiteX2" fmla="*/ 2024203 w 2024203"/>
              <a:gd name="connsiteY2" fmla="*/ 1012102 h 2030553"/>
              <a:gd name="connsiteX3" fmla="*/ 993052 w 2024203"/>
              <a:gd name="connsiteY3" fmla="*/ 2030553 h 2030553"/>
              <a:gd name="connsiteX4" fmla="*/ 0 w 2024203"/>
              <a:gd name="connsiteY4" fmla="*/ 1012102 h 2030553"/>
              <a:gd name="connsiteX0" fmla="*/ 0 w 2036903"/>
              <a:gd name="connsiteY0" fmla="*/ 1024802 h 2030553"/>
              <a:gd name="connsiteX1" fmla="*/ 1024802 w 2036903"/>
              <a:gd name="connsiteY1" fmla="*/ 0 h 2030553"/>
              <a:gd name="connsiteX2" fmla="*/ 2036903 w 2036903"/>
              <a:gd name="connsiteY2" fmla="*/ 1012102 h 2030553"/>
              <a:gd name="connsiteX3" fmla="*/ 1005752 w 2036903"/>
              <a:gd name="connsiteY3" fmla="*/ 2030553 h 2030553"/>
              <a:gd name="connsiteX4" fmla="*/ 0 w 2036903"/>
              <a:gd name="connsiteY4" fmla="*/ 1024802 h 2030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903" h="2030553">
                <a:moveTo>
                  <a:pt x="0" y="1024802"/>
                </a:moveTo>
                <a:lnTo>
                  <a:pt x="1024802" y="0"/>
                </a:lnTo>
                <a:lnTo>
                  <a:pt x="2036903" y="1012102"/>
                </a:lnTo>
                <a:lnTo>
                  <a:pt x="1005752" y="2030553"/>
                </a:lnTo>
                <a:lnTo>
                  <a:pt x="0" y="1024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GB" sz="1200" dirty="0"/>
          </a:p>
        </p:txBody>
      </p:sp>
      <p:sp>
        <p:nvSpPr>
          <p:cNvPr id="10" name="!!Freeform 26">
            <a:extLst>
              <a:ext uri="{FF2B5EF4-FFF2-40B4-BE49-F238E27FC236}">
                <a16:creationId xmlns:a16="http://schemas.microsoft.com/office/drawing/2014/main" id="{44EAF5FC-BCC0-B89A-0848-1D786CD5C469}"/>
              </a:ext>
            </a:extLst>
          </p:cNvPr>
          <p:cNvSpPr>
            <a:spLocks/>
          </p:cNvSpPr>
          <p:nvPr/>
        </p:nvSpPr>
        <p:spPr bwMode="auto">
          <a:xfrm>
            <a:off x="2507825" y="2420229"/>
            <a:ext cx="4407606" cy="2281345"/>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Lst>
            <a:ahLst/>
            <a:cxnLst>
              <a:cxn ang="0">
                <a:pos x="T0" y="T1"/>
              </a:cxn>
              <a:cxn ang="0">
                <a:pos x="T2" y="T3"/>
              </a:cxn>
              <a:cxn ang="0">
                <a:pos x="T4" y="T5"/>
              </a:cxn>
              <a:cxn ang="0">
                <a:pos x="T6" y="T7"/>
              </a:cxn>
              <a:cxn ang="0">
                <a:pos x="T8" y="T9"/>
              </a:cxn>
              <a:cxn ang="0">
                <a:pos x="T10" y="T11"/>
              </a:cxn>
            </a:cxnLst>
            <a:rect l="0" t="0" r="r" b="b"/>
            <a:pathLst>
              <a:path w="1558" h="814">
                <a:moveTo>
                  <a:pt x="1558" y="337"/>
                </a:moveTo>
                <a:lnTo>
                  <a:pt x="1221" y="0"/>
                </a:lnTo>
                <a:lnTo>
                  <a:pt x="407" y="814"/>
                </a:lnTo>
                <a:lnTo>
                  <a:pt x="0" y="407"/>
                </a:lnTo>
                <a:lnTo>
                  <a:pt x="402" y="5"/>
                </a:lnTo>
                <a:lnTo>
                  <a:pt x="734" y="337"/>
                </a:lnTo>
              </a:path>
            </a:pathLst>
          </a:custGeom>
          <a:noFill/>
          <a:ln w="12700" cap="flat" cmpd="sng">
            <a:solidFill>
              <a:schemeClr val="accent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en-GB" dirty="0"/>
          </a:p>
        </p:txBody>
      </p:sp>
      <p:sp>
        <p:nvSpPr>
          <p:cNvPr id="11" name="Freeform 27">
            <a:extLst>
              <a:ext uri="{FF2B5EF4-FFF2-40B4-BE49-F238E27FC236}">
                <a16:creationId xmlns:a16="http://schemas.microsoft.com/office/drawing/2014/main" id="{AE0741CD-74F7-3008-565A-A41A7DDBF82D}"/>
              </a:ext>
            </a:extLst>
          </p:cNvPr>
          <p:cNvSpPr>
            <a:spLocks/>
          </p:cNvSpPr>
          <p:nvPr/>
        </p:nvSpPr>
        <p:spPr bwMode="auto">
          <a:xfrm flipH="1" flipV="1">
            <a:off x="4985085" y="2420229"/>
            <a:ext cx="4407606" cy="2281345"/>
          </a:xfrm>
          <a:custGeom>
            <a:avLst/>
            <a:gdLst>
              <a:gd name="T0" fmla="*/ 1558 w 1558"/>
              <a:gd name="T1" fmla="*/ 337 h 814"/>
              <a:gd name="T2" fmla="*/ 1221 w 1558"/>
              <a:gd name="T3" fmla="*/ 0 h 814"/>
              <a:gd name="T4" fmla="*/ 407 w 1558"/>
              <a:gd name="T5" fmla="*/ 814 h 814"/>
              <a:gd name="T6" fmla="*/ 0 w 1558"/>
              <a:gd name="T7" fmla="*/ 407 h 814"/>
              <a:gd name="T8" fmla="*/ 402 w 1558"/>
              <a:gd name="T9" fmla="*/ 5 h 814"/>
              <a:gd name="T10" fmla="*/ 734 w 1558"/>
              <a:gd name="T11" fmla="*/ 337 h 814"/>
            </a:gdLst>
            <a:ahLst/>
            <a:cxnLst>
              <a:cxn ang="0">
                <a:pos x="T0" y="T1"/>
              </a:cxn>
              <a:cxn ang="0">
                <a:pos x="T2" y="T3"/>
              </a:cxn>
              <a:cxn ang="0">
                <a:pos x="T4" y="T5"/>
              </a:cxn>
              <a:cxn ang="0">
                <a:pos x="T6" y="T7"/>
              </a:cxn>
              <a:cxn ang="0">
                <a:pos x="T8" y="T9"/>
              </a:cxn>
              <a:cxn ang="0">
                <a:pos x="T10" y="T11"/>
              </a:cxn>
            </a:cxnLst>
            <a:rect l="0" t="0" r="r" b="b"/>
            <a:pathLst>
              <a:path w="1558" h="814">
                <a:moveTo>
                  <a:pt x="1558" y="337"/>
                </a:moveTo>
                <a:lnTo>
                  <a:pt x="1221" y="0"/>
                </a:lnTo>
                <a:lnTo>
                  <a:pt x="407" y="814"/>
                </a:lnTo>
                <a:lnTo>
                  <a:pt x="0" y="407"/>
                </a:lnTo>
                <a:lnTo>
                  <a:pt x="402" y="5"/>
                </a:lnTo>
                <a:lnTo>
                  <a:pt x="734" y="337"/>
                </a:lnTo>
              </a:path>
            </a:pathLst>
          </a:custGeom>
          <a:noFill/>
          <a:ln w="12700" cap="flat" cmpd="sng">
            <a:solidFill>
              <a:schemeClr val="accent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en-GB" dirty="0"/>
          </a:p>
        </p:txBody>
      </p:sp>
      <p:sp>
        <p:nvSpPr>
          <p:cNvPr id="12" name="ZoneTexte 10">
            <a:extLst>
              <a:ext uri="{FF2B5EF4-FFF2-40B4-BE49-F238E27FC236}">
                <a16:creationId xmlns:a16="http://schemas.microsoft.com/office/drawing/2014/main" id="{E2685AF2-60AC-2716-4EFC-A0939E940AF2}"/>
              </a:ext>
            </a:extLst>
          </p:cNvPr>
          <p:cNvSpPr txBox="1"/>
          <p:nvPr/>
        </p:nvSpPr>
        <p:spPr>
          <a:xfrm>
            <a:off x="3260718" y="3422292"/>
            <a:ext cx="799898" cy="215444"/>
          </a:xfrm>
          <a:prstGeom prst="rect">
            <a:avLst/>
          </a:prstGeom>
          <a:noFill/>
        </p:spPr>
        <p:txBody>
          <a:bodyPr wrap="none" lIns="0" tIns="0" rIns="0" bIns="0" rtlCol="0">
            <a:spAutoFit/>
          </a:bodyPr>
          <a:lstStyle/>
          <a:p>
            <a:pPr algn="ctr"/>
            <a:r>
              <a:rPr lang="en-GB" sz="1400" dirty="0">
                <a:solidFill>
                  <a:schemeClr val="accent1"/>
                </a:solidFill>
                <a:latin typeface="Segoe UI Black" panose="020B0A02040204020203" pitchFamily="34" charset="0"/>
              </a:rPr>
              <a:t>CLIMATE</a:t>
            </a:r>
          </a:p>
        </p:txBody>
      </p:sp>
      <p:sp>
        <p:nvSpPr>
          <p:cNvPr id="14" name="ZoneTexte 12">
            <a:extLst>
              <a:ext uri="{FF2B5EF4-FFF2-40B4-BE49-F238E27FC236}">
                <a16:creationId xmlns:a16="http://schemas.microsoft.com/office/drawing/2014/main" id="{01593B7A-B62D-4678-838F-70D78BDD4601}"/>
              </a:ext>
            </a:extLst>
          </p:cNvPr>
          <p:cNvSpPr txBox="1"/>
          <p:nvPr/>
        </p:nvSpPr>
        <p:spPr>
          <a:xfrm>
            <a:off x="5103825" y="3167613"/>
            <a:ext cx="1640973" cy="646331"/>
          </a:xfrm>
          <a:prstGeom prst="rect">
            <a:avLst/>
          </a:prstGeom>
          <a:noFill/>
        </p:spPr>
        <p:txBody>
          <a:bodyPr wrap="square" lIns="0" tIns="0" rIns="0" bIns="0" rtlCol="0">
            <a:spAutoFit/>
          </a:bodyPr>
          <a:lstStyle/>
          <a:p>
            <a:pPr algn="ctr"/>
            <a:r>
              <a:rPr lang="en-GB" sz="1400" dirty="0">
                <a:solidFill>
                  <a:schemeClr val="accent1"/>
                </a:solidFill>
                <a:latin typeface="Segoe UI Black" panose="020B0A02040204020203" pitchFamily="34" charset="0"/>
              </a:rPr>
              <a:t>INDUSTRY, INFRASTRUCTURE, &amp; INNOVATION</a:t>
            </a:r>
          </a:p>
        </p:txBody>
      </p:sp>
      <p:sp>
        <p:nvSpPr>
          <p:cNvPr id="3" name="Espace réservé du pied de page 46">
            <a:extLst>
              <a:ext uri="{FF2B5EF4-FFF2-40B4-BE49-F238E27FC236}">
                <a16:creationId xmlns:a16="http://schemas.microsoft.com/office/drawing/2014/main" id="{0497DAA8-51BD-C0E5-4076-C0C159E60659}"/>
              </a:ext>
            </a:extLst>
          </p:cNvPr>
          <p:cNvSpPr txBox="1">
            <a:spLocks/>
          </p:cNvSpPr>
          <p:nvPr/>
        </p:nvSpPr>
        <p:spPr>
          <a:xfrm>
            <a:off x="10056440" y="6234268"/>
            <a:ext cx="1224363"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bg1"/>
                </a:solidFill>
              </a:rPr>
              <a:t>02. </a:t>
            </a:r>
          </a:p>
          <a:p>
            <a:pPr algn="r"/>
            <a:r>
              <a:rPr lang="en-GB" sz="900" dirty="0">
                <a:solidFill>
                  <a:schemeClr val="bg1"/>
                </a:solidFill>
              </a:rPr>
              <a:t>Sustainable futures</a:t>
            </a:r>
          </a:p>
        </p:txBody>
      </p:sp>
      <p:sp>
        <p:nvSpPr>
          <p:cNvPr id="43" name="ZoneTexte 63">
            <a:extLst>
              <a:ext uri="{FF2B5EF4-FFF2-40B4-BE49-F238E27FC236}">
                <a16:creationId xmlns:a16="http://schemas.microsoft.com/office/drawing/2014/main" id="{A422853C-5089-C18D-7105-227529080A99}"/>
              </a:ext>
            </a:extLst>
          </p:cNvPr>
          <p:cNvSpPr txBox="1"/>
          <p:nvPr/>
        </p:nvSpPr>
        <p:spPr>
          <a:xfrm>
            <a:off x="7579194" y="3345358"/>
            <a:ext cx="1327286" cy="430887"/>
          </a:xfrm>
          <a:prstGeom prst="rect">
            <a:avLst/>
          </a:prstGeom>
          <a:noFill/>
        </p:spPr>
        <p:txBody>
          <a:bodyPr wrap="none" lIns="0" tIns="0" rIns="0" bIns="0" rtlCol="0">
            <a:spAutoFit/>
          </a:bodyPr>
          <a:lstStyle/>
          <a:p>
            <a:pPr algn="ctr"/>
            <a:r>
              <a:rPr lang="en-GB" sz="1400" dirty="0">
                <a:solidFill>
                  <a:schemeClr val="accent1"/>
                </a:solidFill>
                <a:latin typeface="Segoe UI Black" panose="020B0A02040204020203" pitchFamily="34" charset="0"/>
              </a:rPr>
              <a:t>CITIES &amp;</a:t>
            </a:r>
            <a:br>
              <a:rPr lang="en-GB" sz="1400" dirty="0">
                <a:solidFill>
                  <a:schemeClr val="accent1"/>
                </a:solidFill>
                <a:latin typeface="Segoe UI Black" panose="020B0A02040204020203" pitchFamily="34" charset="0"/>
              </a:rPr>
            </a:br>
            <a:r>
              <a:rPr lang="en-GB" sz="1400" dirty="0">
                <a:solidFill>
                  <a:schemeClr val="accent1"/>
                </a:solidFill>
                <a:latin typeface="Segoe UI Black" panose="020B0A02040204020203" pitchFamily="34" charset="0"/>
              </a:rPr>
              <a:t>COMMUNITIES</a:t>
            </a:r>
          </a:p>
        </p:txBody>
      </p:sp>
      <p:grpSp>
        <p:nvGrpSpPr>
          <p:cNvPr id="49" name="Group 7">
            <a:extLst>
              <a:ext uri="{FF2B5EF4-FFF2-40B4-BE49-F238E27FC236}">
                <a16:creationId xmlns:a16="http://schemas.microsoft.com/office/drawing/2014/main" id="{446D3EB1-242B-1FD0-D8B6-A702EA7F594B}"/>
              </a:ext>
            </a:extLst>
          </p:cNvPr>
          <p:cNvGrpSpPr/>
          <p:nvPr/>
        </p:nvGrpSpPr>
        <p:grpSpPr>
          <a:xfrm>
            <a:off x="338619" y="6268071"/>
            <a:ext cx="874631" cy="326795"/>
            <a:chOff x="862737" y="6291263"/>
            <a:chExt cx="874631" cy="326795"/>
          </a:xfrm>
          <a:solidFill>
            <a:schemeClr val="bg1"/>
          </a:solidFill>
        </p:grpSpPr>
        <p:sp>
          <p:nvSpPr>
            <p:cNvPr id="50" name="Freeform 47">
              <a:extLst>
                <a:ext uri="{FF2B5EF4-FFF2-40B4-BE49-F238E27FC236}">
                  <a16:creationId xmlns:a16="http://schemas.microsoft.com/office/drawing/2014/main" id="{A3E4A9DE-CFF2-D455-7A0D-4C8D9ABF2DE8}"/>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48">
              <a:extLst>
                <a:ext uri="{FF2B5EF4-FFF2-40B4-BE49-F238E27FC236}">
                  <a16:creationId xmlns:a16="http://schemas.microsoft.com/office/drawing/2014/main" id="{4ACC8483-CBE2-64B1-653E-D71ED6696796}"/>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49">
              <a:extLst>
                <a:ext uri="{FF2B5EF4-FFF2-40B4-BE49-F238E27FC236}">
                  <a16:creationId xmlns:a16="http://schemas.microsoft.com/office/drawing/2014/main" id="{86F338CB-663E-8222-D3D8-0827367C2426}"/>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0">
              <a:extLst>
                <a:ext uri="{FF2B5EF4-FFF2-40B4-BE49-F238E27FC236}">
                  <a16:creationId xmlns:a16="http://schemas.microsoft.com/office/drawing/2014/main" id="{B554F02B-6057-94E8-5647-9C1ACC04B308}"/>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51">
              <a:extLst>
                <a:ext uri="{FF2B5EF4-FFF2-40B4-BE49-F238E27FC236}">
                  <a16:creationId xmlns:a16="http://schemas.microsoft.com/office/drawing/2014/main" id="{3F9643BB-1BF8-257B-A8D8-B078CDAD3DD4}"/>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488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C934EE6-2FCE-F182-F983-40405368428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41180" y="0"/>
            <a:ext cx="3650819" cy="6858000"/>
          </a:xfrm>
          <a:prstGeom prst="rect">
            <a:avLst/>
          </a:prstGeom>
        </p:spPr>
      </p:pic>
      <p:pic>
        <p:nvPicPr>
          <p:cNvPr id="21" name="Picture 13">
            <a:extLst>
              <a:ext uri="{FF2B5EF4-FFF2-40B4-BE49-F238E27FC236}">
                <a16:creationId xmlns:a16="http://schemas.microsoft.com/office/drawing/2014/main" id="{E18EAB78-DE83-EF25-E650-8B9074F6DA71}"/>
              </a:ext>
            </a:extLst>
          </p:cNvPr>
          <p:cNvPicPr>
            <a:picLocks noChangeArrowheads="1"/>
          </p:cNvPicPr>
          <p:nvPr/>
        </p:nvPicPr>
        <p:blipFill rotWithShape="1">
          <a:blip r:embed="rId3" cstate="print">
            <a:alphaModFix amt="60000"/>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8541180" y="0"/>
            <a:ext cx="3657600" cy="6858000"/>
          </a:xfrm>
          <a:prstGeom prst="rect">
            <a:avLst/>
          </a:prstGeom>
          <a:extLst>
            <a:ext uri="{909E8E84-426E-40DD-AFC4-6F175D3DCCD1}">
              <a14:hiddenFill xmlns:a14="http://schemas.microsoft.com/office/drawing/2010/main">
                <a:solidFill>
                  <a:srgbClr val="FFFFFF"/>
                </a:solidFill>
              </a14:hiddenFill>
            </a:ext>
          </a:extLst>
        </p:spPr>
      </p:pic>
      <p:sp>
        <p:nvSpPr>
          <p:cNvPr id="22" name="Titre 10">
            <a:extLst>
              <a:ext uri="{FF2B5EF4-FFF2-40B4-BE49-F238E27FC236}">
                <a16:creationId xmlns:a16="http://schemas.microsoft.com/office/drawing/2014/main" id="{A0C12F69-E8CD-B796-68EE-05FBF25736D7}"/>
              </a:ext>
            </a:extLst>
          </p:cNvPr>
          <p:cNvSpPr txBox="1">
            <a:spLocks/>
          </p:cNvSpPr>
          <p:nvPr/>
        </p:nvSpPr>
        <p:spPr>
          <a:xfrm>
            <a:off x="8756961" y="3792279"/>
            <a:ext cx="3247842" cy="1723549"/>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200" b="0" kern="1200" cap="none" baseline="0">
                <a:solidFill>
                  <a:schemeClr val="accent1"/>
                </a:solidFill>
                <a:latin typeface="Segoe UI Black" panose="020B0A02040204020203" pitchFamily="34" charset="0"/>
                <a:ea typeface="+mj-ea"/>
                <a:cs typeface="+mj-cs"/>
              </a:defRPr>
            </a:lvl1pPr>
          </a:lstStyle>
          <a:p>
            <a:pPr marR="0" lvl="0" indent="0" algn="ctr" fontAlgn="auto">
              <a:lnSpc>
                <a:spcPct val="100000"/>
              </a:lnSpc>
              <a:spcAft>
                <a:spcPts val="0"/>
              </a:spcAft>
              <a:buClrTx/>
              <a:buSzTx/>
              <a:tabLst/>
              <a:defRPr/>
            </a:pPr>
            <a:r>
              <a:rPr lang="en-US" sz="2800" dirty="0">
                <a:solidFill>
                  <a:prstClr val="white"/>
                </a:solidFill>
                <a:latin typeface="+mn-lt"/>
                <a:ea typeface="+mn-ea"/>
                <a:cs typeface="+mn-cs"/>
              </a:rPr>
              <a:t>“take urgent action to combat </a:t>
            </a:r>
          </a:p>
          <a:p>
            <a:pPr marR="0" lvl="0" indent="0" algn="ctr" fontAlgn="auto">
              <a:lnSpc>
                <a:spcPct val="100000"/>
              </a:lnSpc>
              <a:spcAft>
                <a:spcPts val="0"/>
              </a:spcAft>
              <a:buClrTx/>
              <a:buSzTx/>
              <a:tabLst/>
              <a:defRPr/>
            </a:pPr>
            <a:r>
              <a:rPr lang="en-US" sz="2800" dirty="0">
                <a:solidFill>
                  <a:prstClr val="white"/>
                </a:solidFill>
                <a:latin typeface="+mn-lt"/>
                <a:ea typeface="+mn-ea"/>
                <a:cs typeface="+mn-cs"/>
              </a:rPr>
              <a:t>climate change and its impacts”</a:t>
            </a:r>
            <a:endParaRPr lang="en-GB" sz="2800" dirty="0">
              <a:solidFill>
                <a:prstClr val="white"/>
              </a:solidFill>
              <a:latin typeface="+mn-lt"/>
              <a:ea typeface="+mn-ea"/>
              <a:cs typeface="+mn-cs"/>
            </a:endParaRPr>
          </a:p>
        </p:txBody>
      </p:sp>
      <p:pic>
        <p:nvPicPr>
          <p:cNvPr id="23" name="Picture 3">
            <a:extLst>
              <a:ext uri="{FF2B5EF4-FFF2-40B4-BE49-F238E27FC236}">
                <a16:creationId xmlns:a16="http://schemas.microsoft.com/office/drawing/2014/main" id="{96770F56-67E1-FD56-F4A3-756D4F59A3E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65315" y="243057"/>
            <a:ext cx="1061963" cy="1049868"/>
          </a:xfrm>
          <a:prstGeom prst="rect">
            <a:avLst/>
          </a:prstGeom>
        </p:spPr>
      </p:pic>
      <p:sp>
        <p:nvSpPr>
          <p:cNvPr id="4" name="Title 3">
            <a:extLst>
              <a:ext uri="{FF2B5EF4-FFF2-40B4-BE49-F238E27FC236}">
                <a16:creationId xmlns:a16="http://schemas.microsoft.com/office/drawing/2014/main" id="{92AE7335-D5E7-6D37-7C4D-81F0543694A1}"/>
              </a:ext>
            </a:extLst>
          </p:cNvPr>
          <p:cNvSpPr>
            <a:spLocks noGrp="1"/>
          </p:cNvSpPr>
          <p:nvPr>
            <p:ph type="title"/>
          </p:nvPr>
        </p:nvSpPr>
        <p:spPr/>
        <p:txBody>
          <a:bodyPr/>
          <a:lstStyle/>
          <a:p>
            <a:r>
              <a:rPr lang="en-GB" dirty="0">
                <a:solidFill>
                  <a:srgbClr val="062C3A"/>
                </a:solidFill>
                <a:ea typeface="Segoe UI Black" panose="020B0A02040204020203" pitchFamily="34" charset="0"/>
              </a:rPr>
              <a:t>Acting on United Nations SDGs</a:t>
            </a:r>
            <a:endParaRPr lang="en-US" dirty="0"/>
          </a:p>
        </p:txBody>
      </p:sp>
      <p:grpSp>
        <p:nvGrpSpPr>
          <p:cNvPr id="10" name="Group 9">
            <a:extLst>
              <a:ext uri="{FF2B5EF4-FFF2-40B4-BE49-F238E27FC236}">
                <a16:creationId xmlns:a16="http://schemas.microsoft.com/office/drawing/2014/main" id="{843EC4EE-4E01-C5E6-2C6C-E635446F1D03}"/>
              </a:ext>
            </a:extLst>
          </p:cNvPr>
          <p:cNvGrpSpPr/>
          <p:nvPr/>
        </p:nvGrpSpPr>
        <p:grpSpPr>
          <a:xfrm>
            <a:off x="1386349" y="3008119"/>
            <a:ext cx="4740425" cy="1236397"/>
            <a:chOff x="1434577" y="1899316"/>
            <a:chExt cx="4740425" cy="1236397"/>
          </a:xfrm>
        </p:grpSpPr>
        <p:sp>
          <p:nvSpPr>
            <p:cNvPr id="11" name="Rectangle 10">
              <a:extLst>
                <a:ext uri="{FF2B5EF4-FFF2-40B4-BE49-F238E27FC236}">
                  <a16:creationId xmlns:a16="http://schemas.microsoft.com/office/drawing/2014/main" id="{B172E21F-95C2-8311-4CF6-A1F86AAE06AB}"/>
                </a:ext>
              </a:extLst>
            </p:cNvPr>
            <p:cNvSpPr/>
            <p:nvPr/>
          </p:nvSpPr>
          <p:spPr>
            <a:xfrm>
              <a:off x="1599870" y="2178522"/>
              <a:ext cx="4575132" cy="957191"/>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none" lIns="72000" tIns="72000" rIns="72000" bIns="0" numCol="1" spcCol="0" rtlCol="0" fromWordArt="0" anchor="ctr" anchorCtr="0" forceAA="0" compatLnSpc="1">
              <a:prstTxWarp prst="textNoShape">
                <a:avLst/>
              </a:prstTxWarp>
              <a:noAutofit/>
            </a:bodyPr>
            <a:lstStyle/>
            <a:p>
              <a:pPr marL="53975">
                <a:defRPr/>
              </a:pPr>
              <a:r>
                <a:rPr lang="en-GB" sz="1600">
                  <a:solidFill>
                    <a:srgbClr val="062C3A"/>
                  </a:solidFill>
                  <a:latin typeface="Segoe UI"/>
                </a:rPr>
                <a:t>ATM optimisation for ground, terminal, approach &amp; </a:t>
              </a:r>
              <a:r>
                <a:rPr lang="en-GB" sz="1600" err="1">
                  <a:solidFill>
                    <a:srgbClr val="062C3A"/>
                  </a:solidFill>
                  <a:latin typeface="Segoe UI"/>
                </a:rPr>
                <a:t>en</a:t>
              </a:r>
              <a:r>
                <a:rPr lang="en-GB" sz="1600">
                  <a:solidFill>
                    <a:srgbClr val="062C3A"/>
                  </a:solidFill>
                  <a:latin typeface="Segoe UI"/>
                </a:rPr>
                <a:t>-route</a:t>
              </a:r>
            </a:p>
            <a:p>
              <a:pPr marL="53975">
                <a:defRPr/>
              </a:pPr>
              <a:r>
                <a:rPr lang="en-GB" sz="1600">
                  <a:solidFill>
                    <a:srgbClr val="062C3A"/>
                  </a:solidFill>
                  <a:latin typeface="Segoe UI"/>
                </a:rPr>
                <a:t>Airspace sustainability modelling</a:t>
              </a:r>
              <a:endParaRPr lang="en-US" sz="1600">
                <a:solidFill>
                  <a:srgbClr val="062C3A"/>
                </a:solidFill>
                <a:latin typeface="Segoe UI"/>
              </a:endParaRPr>
            </a:p>
            <a:p>
              <a:pPr marL="53975">
                <a:defRPr/>
              </a:pPr>
              <a:r>
                <a:rPr lang="en-GB" sz="1600">
                  <a:solidFill>
                    <a:srgbClr val="062C3A"/>
                  </a:solidFill>
                  <a:latin typeface="Segoe UI"/>
                </a:rPr>
                <a:t>Electric vehicle charging, GPUs and PCA</a:t>
              </a:r>
            </a:p>
          </p:txBody>
        </p:sp>
        <p:sp>
          <p:nvSpPr>
            <p:cNvPr id="12" name="Rectangle avec coins arrondis du même côté 19">
              <a:extLst>
                <a:ext uri="{FF2B5EF4-FFF2-40B4-BE49-F238E27FC236}">
                  <a16:creationId xmlns:a16="http://schemas.microsoft.com/office/drawing/2014/main" id="{DCC5E6EB-C87F-014E-A4F4-4F635D47D76C}"/>
                </a:ext>
              </a:extLst>
            </p:cNvPr>
            <p:cNvSpPr/>
            <p:nvPr/>
          </p:nvSpPr>
          <p:spPr>
            <a:xfrm>
              <a:off x="1624712" y="2006579"/>
              <a:ext cx="3217016"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Black"/>
                  <a:ea typeface="Segoe UI Black"/>
                  <a:cs typeface="Segoe UI Semilight"/>
                </a:rPr>
                <a:t> </a:t>
              </a:r>
              <a:r>
                <a:rPr kumimoji="0" lang="en-GB" sz="1800" b="1" i="0" u="none" strike="noStrike" kern="1200" cap="none" spc="0" normalizeH="0" baseline="0" noProof="0">
                  <a:ln>
                    <a:noFill/>
                  </a:ln>
                  <a:solidFill>
                    <a:srgbClr val="062C3A"/>
                  </a:solidFill>
                  <a:effectLst/>
                  <a:uLnTx/>
                  <a:uFillTx/>
                  <a:latin typeface="Segoe UI Black"/>
                  <a:ea typeface="Segoe UI Black"/>
                  <a:cs typeface="Segoe UI Semilight"/>
                </a:rPr>
                <a:t>Reducing</a:t>
              </a:r>
              <a:r>
                <a:rPr kumimoji="0" lang="en-GB" sz="1800" b="1" i="0" u="none" strike="noStrike" kern="1200" cap="none" spc="0" normalizeH="0" baseline="0" noProof="0">
                  <a:ln>
                    <a:noFill/>
                  </a:ln>
                  <a:solidFill>
                    <a:srgbClr val="062C3A"/>
                  </a:solidFill>
                  <a:effectLst/>
                  <a:uLnTx/>
                  <a:uFillTx/>
                  <a:latin typeface="Segoe UI Black"/>
                  <a:ea typeface="Segoe UI Black"/>
                  <a:cs typeface="+mn-cs"/>
                </a:rPr>
                <a:t> airside emissions</a:t>
              </a:r>
              <a:endParaRPr kumimoji="0" lang="en-GB"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endParaRPr>
            </a:p>
          </p:txBody>
        </p:sp>
        <p:sp>
          <p:nvSpPr>
            <p:cNvPr id="13" name="Freeform 9">
              <a:extLst>
                <a:ext uri="{FF2B5EF4-FFF2-40B4-BE49-F238E27FC236}">
                  <a16:creationId xmlns:a16="http://schemas.microsoft.com/office/drawing/2014/main" id="{92DACB74-DE8D-2D40-1802-817E0CF251C7}"/>
                </a:ext>
              </a:extLst>
            </p:cNvPr>
            <p:cNvSpPr>
              <a:spLocks/>
            </p:cNvSpPr>
            <p:nvPr/>
          </p:nvSpPr>
          <p:spPr bwMode="auto">
            <a:xfrm rot="5400000">
              <a:off x="1432843" y="1901050"/>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7F173893-F0F2-2AE2-8EC7-057E8834B7D9}"/>
              </a:ext>
            </a:extLst>
          </p:cNvPr>
          <p:cNvSpPr/>
          <p:nvPr/>
        </p:nvSpPr>
        <p:spPr>
          <a:xfrm>
            <a:off x="1569046" y="1685147"/>
            <a:ext cx="4801789" cy="1124509"/>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none" lIns="72000" tIns="72000" rIns="72000" bIns="0" numCol="1" spcCol="0" rtlCol="0" fromWordArt="0" anchor="ctr" anchorCtr="0" forceAA="0" compatLnSpc="1">
            <a:prstTxWarp prst="textNoShape">
              <a:avLst/>
            </a:prstTxWarp>
            <a:noAutofit/>
          </a:bodyPr>
          <a:lstStyle/>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Airport master planning for sustainability</a:t>
            </a:r>
            <a:endParaRPr kumimoji="0" lang="en-US" sz="1600" b="0" i="0" u="none" strike="noStrike" kern="1200" cap="none" spc="0" normalizeH="0" baseline="0" noProof="0">
              <a:ln>
                <a:noFill/>
              </a:ln>
              <a:solidFill>
                <a:srgbClr val="ABC100"/>
              </a:solidFill>
              <a:effectLst/>
              <a:uLnTx/>
              <a:uFillTx/>
              <a:latin typeface="Segoe UI"/>
              <a:ea typeface="+mn-lt"/>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Energy-efficient buildings design</a:t>
            </a:r>
            <a:endParaRPr kumimoji="0" lang="en-US" sz="1600" b="0" i="0" u="none" strike="noStrike" kern="1200" cap="none" spc="0" normalizeH="0" baseline="0" noProof="0">
              <a:ln>
                <a:noFill/>
              </a:ln>
              <a:solidFill>
                <a:srgbClr val="ABC100"/>
              </a:solidFill>
              <a:effectLst/>
              <a:uLnTx/>
              <a:uFillTx/>
              <a:latin typeface="Segoe UI"/>
              <a:ea typeface="+mn-lt"/>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Hydrogen energy storage solutions</a:t>
            </a:r>
            <a:endParaRPr kumimoji="0" lang="en-US" sz="1600" b="0" i="0" u="none" strike="noStrike" kern="1200" cap="none" spc="0" normalizeH="0" baseline="0" noProof="0">
              <a:ln>
                <a:noFill/>
              </a:ln>
              <a:solidFill>
                <a:srgbClr val="ABC100"/>
              </a:solidFill>
              <a:effectLst/>
              <a:uLnTx/>
              <a:uFillTx/>
              <a:latin typeface="Segoe UI"/>
              <a:ea typeface="+mn-lt"/>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Low-carbon construction materials, equipment and recycling</a:t>
            </a:r>
            <a:endParaRPr kumimoji="0" lang="en-GB" sz="1800" b="0" i="0" u="none" strike="noStrike" kern="1200" cap="none" spc="0" normalizeH="0" baseline="0" noProof="0">
              <a:ln>
                <a:noFill/>
              </a:ln>
              <a:solidFill>
                <a:srgbClr val="ABC100"/>
              </a:solidFill>
              <a:effectLst/>
              <a:uLnTx/>
              <a:uFillTx/>
              <a:latin typeface="Segoe UI"/>
              <a:ea typeface="+mn-ea"/>
              <a:cs typeface="Segoe UI"/>
            </a:endParaRPr>
          </a:p>
        </p:txBody>
      </p:sp>
      <p:sp>
        <p:nvSpPr>
          <p:cNvPr id="15" name="Rectangle avec coins arrondis du même côté 17">
            <a:extLst>
              <a:ext uri="{FF2B5EF4-FFF2-40B4-BE49-F238E27FC236}">
                <a16:creationId xmlns:a16="http://schemas.microsoft.com/office/drawing/2014/main" id="{A974D7A8-9941-6736-2960-CAB6D423794E}"/>
              </a:ext>
            </a:extLst>
          </p:cNvPr>
          <p:cNvSpPr/>
          <p:nvPr/>
        </p:nvSpPr>
        <p:spPr>
          <a:xfrm>
            <a:off x="1625921" y="1479249"/>
            <a:ext cx="3606267"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62C3A"/>
                </a:solidFill>
                <a:effectLst/>
                <a:uLnTx/>
                <a:uFillTx/>
                <a:latin typeface="Segoe UI Black"/>
                <a:ea typeface="Segoe UI Black"/>
                <a:cs typeface="+mn-cs"/>
              </a:rPr>
              <a:t>Airport design, plan &amp; build</a:t>
            </a:r>
          </a:p>
        </p:txBody>
      </p:sp>
      <p:sp>
        <p:nvSpPr>
          <p:cNvPr id="16" name="Rectangle 15">
            <a:extLst>
              <a:ext uri="{FF2B5EF4-FFF2-40B4-BE49-F238E27FC236}">
                <a16:creationId xmlns:a16="http://schemas.microsoft.com/office/drawing/2014/main" id="{847E645F-B259-0CDB-8419-8C545E1EDA71}"/>
              </a:ext>
            </a:extLst>
          </p:cNvPr>
          <p:cNvSpPr/>
          <p:nvPr/>
        </p:nvSpPr>
        <p:spPr>
          <a:xfrm>
            <a:off x="1544564" y="4655002"/>
            <a:ext cx="5426614" cy="103797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none" lIns="72000" tIns="72000" rIns="72000" bIns="0" numCol="1" spcCol="0" rtlCol="0" fromWordArt="0" anchor="ctr" anchorCtr="0" forceAA="0" compatLnSpc="1">
            <a:prstTxWarp prst="textNoShape">
              <a:avLst/>
            </a:prstTxWarp>
            <a:noAutofit/>
          </a:bodyPr>
          <a:lstStyle/>
          <a:p>
            <a:pPr marL="53975" marR="0" lvl="0" fontAlgn="auto">
              <a:lnSpc>
                <a:spcPct val="100000"/>
              </a:lnSpc>
              <a:spcBef>
                <a:spcPts val="0"/>
              </a:spcBef>
              <a:spcAft>
                <a:spcPts val="0"/>
              </a:spcAft>
              <a:buClrTx/>
              <a:buSzTx/>
              <a:tabLst/>
              <a:defRPr/>
            </a:pPr>
            <a:r>
              <a:rPr lang="en-GB" sz="1600">
                <a:solidFill>
                  <a:srgbClr val="062C3A"/>
                </a:solidFill>
                <a:latin typeface="Segoe UI"/>
              </a:rPr>
              <a:t>Passenger flow modelling and monitoring </a:t>
            </a:r>
            <a:endParaRPr lang="en-US" sz="1600">
              <a:solidFill>
                <a:srgbClr val="062C3A"/>
              </a:solidFill>
              <a:latin typeface="Segoe UI"/>
            </a:endParaRPr>
          </a:p>
          <a:p>
            <a:pPr marL="53975" marR="0" lvl="0" fontAlgn="auto">
              <a:lnSpc>
                <a:spcPct val="100000"/>
              </a:lnSpc>
              <a:spcBef>
                <a:spcPts val="0"/>
              </a:spcBef>
              <a:spcAft>
                <a:spcPts val="0"/>
              </a:spcAft>
              <a:buClrTx/>
              <a:buSzTx/>
              <a:tabLst/>
              <a:defRPr/>
            </a:pPr>
            <a:r>
              <a:rPr lang="en-GB" sz="1600">
                <a:solidFill>
                  <a:srgbClr val="062C3A"/>
                </a:solidFill>
                <a:latin typeface="Segoe UI"/>
              </a:rPr>
              <a:t>Efficient HVAC and lighting systems</a:t>
            </a:r>
            <a:endParaRPr lang="en-US" sz="1600">
              <a:solidFill>
                <a:srgbClr val="062C3A"/>
              </a:solidFill>
              <a:latin typeface="Segoe UI"/>
            </a:endParaRPr>
          </a:p>
          <a:p>
            <a:pPr marL="53975" marR="0" lvl="0" fontAlgn="auto">
              <a:lnSpc>
                <a:spcPct val="100000"/>
              </a:lnSpc>
              <a:spcBef>
                <a:spcPts val="0"/>
              </a:spcBef>
              <a:spcAft>
                <a:spcPts val="0"/>
              </a:spcAft>
              <a:buClrTx/>
              <a:buSzTx/>
              <a:tabLst/>
              <a:defRPr/>
            </a:pPr>
            <a:r>
              <a:rPr lang="en-GB" sz="1600">
                <a:solidFill>
                  <a:srgbClr val="062C3A"/>
                </a:solidFill>
                <a:latin typeface="Segoe UI"/>
              </a:rPr>
              <a:t>Smart Grid technology and renewable energy planning</a:t>
            </a:r>
          </a:p>
        </p:txBody>
      </p:sp>
      <p:sp>
        <p:nvSpPr>
          <p:cNvPr id="17" name="Rectangle avec coins arrondis du même côté 30">
            <a:extLst>
              <a:ext uri="{FF2B5EF4-FFF2-40B4-BE49-F238E27FC236}">
                <a16:creationId xmlns:a16="http://schemas.microsoft.com/office/drawing/2014/main" id="{BF37B5D5-E585-8649-C959-B8207D546417}"/>
              </a:ext>
            </a:extLst>
          </p:cNvPr>
          <p:cNvSpPr/>
          <p:nvPr/>
        </p:nvSpPr>
        <p:spPr>
          <a:xfrm>
            <a:off x="1608337" y="4510617"/>
            <a:ext cx="2191165"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62C3A"/>
                </a:solidFill>
                <a:effectLst/>
                <a:uLnTx/>
                <a:uFillTx/>
                <a:latin typeface="Segoe UI Black"/>
                <a:ea typeface="+mn-ea"/>
                <a:cs typeface="+mn-cs"/>
              </a:rPr>
              <a:t>Landside sustainability</a:t>
            </a:r>
            <a:endParaRPr kumimoji="0" lang="en-GB" sz="1800" b="1" i="0" u="none" strike="noStrike" kern="1200" cap="none" spc="0" normalizeH="0" baseline="0" noProof="0">
              <a:ln>
                <a:noFill/>
              </a:ln>
              <a:solidFill>
                <a:srgbClr val="062C3A"/>
              </a:solidFill>
              <a:effectLst/>
              <a:uLnTx/>
              <a:uFillTx/>
              <a:latin typeface="Segoe UI Black"/>
              <a:ea typeface="Segoe UI Black"/>
              <a:cs typeface="+mn-cs"/>
            </a:endParaRPr>
          </a:p>
        </p:txBody>
      </p:sp>
      <p:sp>
        <p:nvSpPr>
          <p:cNvPr id="18" name="Freeform 9">
            <a:extLst>
              <a:ext uri="{FF2B5EF4-FFF2-40B4-BE49-F238E27FC236}">
                <a16:creationId xmlns:a16="http://schemas.microsoft.com/office/drawing/2014/main" id="{53BF8765-5171-5689-4B63-529C9C74204F}"/>
              </a:ext>
            </a:extLst>
          </p:cNvPr>
          <p:cNvSpPr>
            <a:spLocks/>
          </p:cNvSpPr>
          <p:nvPr/>
        </p:nvSpPr>
        <p:spPr bwMode="auto">
          <a:xfrm rot="5400000">
            <a:off x="1382910" y="1416324"/>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9">
            <a:extLst>
              <a:ext uri="{FF2B5EF4-FFF2-40B4-BE49-F238E27FC236}">
                <a16:creationId xmlns:a16="http://schemas.microsoft.com/office/drawing/2014/main" id="{2349A664-7BD5-5016-938A-7B00962434DA}"/>
              </a:ext>
            </a:extLst>
          </p:cNvPr>
          <p:cNvSpPr>
            <a:spLocks/>
          </p:cNvSpPr>
          <p:nvPr/>
        </p:nvSpPr>
        <p:spPr bwMode="auto">
          <a:xfrm rot="5400000">
            <a:off x="1389692" y="446595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Espace réservé du pied de page 46">
            <a:extLst>
              <a:ext uri="{FF2B5EF4-FFF2-40B4-BE49-F238E27FC236}">
                <a16:creationId xmlns:a16="http://schemas.microsoft.com/office/drawing/2014/main" id="{C6234CC8-61AB-A5AB-7994-8FDCAEF6FC7D}"/>
              </a:ext>
            </a:extLst>
          </p:cNvPr>
          <p:cNvSpPr txBox="1">
            <a:spLocks/>
          </p:cNvSpPr>
          <p:nvPr/>
        </p:nvSpPr>
        <p:spPr>
          <a:xfrm>
            <a:off x="10056440" y="6234268"/>
            <a:ext cx="1224363"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bg1"/>
                </a:solidFill>
              </a:rPr>
              <a:t>02. </a:t>
            </a:r>
          </a:p>
          <a:p>
            <a:pPr algn="r"/>
            <a:r>
              <a:rPr lang="en-GB" sz="900" dirty="0">
                <a:solidFill>
                  <a:schemeClr val="bg1"/>
                </a:solidFill>
              </a:rPr>
              <a:t>Sustainable futures</a:t>
            </a:r>
          </a:p>
        </p:txBody>
      </p:sp>
    </p:spTree>
    <p:extLst>
      <p:ext uri="{BB962C8B-B14F-4D97-AF65-F5344CB8AC3E}">
        <p14:creationId xmlns:p14="http://schemas.microsoft.com/office/powerpoint/2010/main" val="73110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3">
            <a:extLst>
              <a:ext uri="{FF2B5EF4-FFF2-40B4-BE49-F238E27FC236}">
                <a16:creationId xmlns:a16="http://schemas.microsoft.com/office/drawing/2014/main" id="{E18EAB78-DE83-EF25-E650-8B9074F6DA71}"/>
              </a:ext>
            </a:extLst>
          </p:cNvPr>
          <p:cNvPicPr>
            <a:picLocks noChangeArrowheads="1"/>
          </p:cNvPicPr>
          <p:nvPr/>
        </p:nvPicPr>
        <p:blipFill rotWithShape="1">
          <a:blip r:embed="rId2" cstate="print">
            <a:alphaModFix amt="60000"/>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8541180" y="0"/>
            <a:ext cx="3657600" cy="6858000"/>
          </a:xfrm>
          <a:prstGeom prst="rect">
            <a:avLst/>
          </a:prstGeom>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3AB8801-8E73-C2F8-A2B7-992CDDE0949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534401" y="-1"/>
            <a:ext cx="3657600" cy="6854289"/>
          </a:xfrm>
          <a:prstGeom prst="rect">
            <a:avLst/>
          </a:prstGeom>
        </p:spPr>
      </p:pic>
      <p:pic>
        <p:nvPicPr>
          <p:cNvPr id="29" name="Picture 13">
            <a:extLst>
              <a:ext uri="{FF2B5EF4-FFF2-40B4-BE49-F238E27FC236}">
                <a16:creationId xmlns:a16="http://schemas.microsoft.com/office/drawing/2014/main" id="{CEF56E87-42B3-A8E0-0596-EDA9BF76C5A0}"/>
              </a:ext>
            </a:extLst>
          </p:cNvPr>
          <p:cNvPicPr>
            <a:picLocks noChangeArrowheads="1"/>
          </p:cNvPicPr>
          <p:nvPr/>
        </p:nvPicPr>
        <p:blipFill rotWithShape="1">
          <a:blip r:embed="rId2" cstate="print">
            <a:alphaModFix amt="60000"/>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8534400" y="3710"/>
            <a:ext cx="3657600" cy="6850577"/>
          </a:xfrm>
          <a:prstGeom prst="rect">
            <a:avLst/>
          </a:prstGeom>
          <a:extLst>
            <a:ext uri="{909E8E84-426E-40DD-AFC4-6F175D3DCCD1}">
              <a14:hiddenFill xmlns:a14="http://schemas.microsoft.com/office/drawing/2010/main">
                <a:solidFill>
                  <a:srgbClr val="FFFFFF"/>
                </a:solidFill>
              </a14:hiddenFill>
            </a:ext>
          </a:extLst>
        </p:spPr>
      </p:pic>
      <p:pic>
        <p:nvPicPr>
          <p:cNvPr id="30" name="Picture 3" descr="A picture containing icon&#10;&#10;Description automatically generated">
            <a:extLst>
              <a:ext uri="{FF2B5EF4-FFF2-40B4-BE49-F238E27FC236}">
                <a16:creationId xmlns:a16="http://schemas.microsoft.com/office/drawing/2014/main" id="{98420A1E-2022-F339-6DD8-BA182CDCD86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83264" y="237085"/>
            <a:ext cx="1061964" cy="1037774"/>
          </a:xfrm>
          <a:prstGeom prst="rect">
            <a:avLst/>
          </a:prstGeom>
        </p:spPr>
      </p:pic>
      <p:sp>
        <p:nvSpPr>
          <p:cNvPr id="31" name="Titre 10">
            <a:extLst>
              <a:ext uri="{FF2B5EF4-FFF2-40B4-BE49-F238E27FC236}">
                <a16:creationId xmlns:a16="http://schemas.microsoft.com/office/drawing/2014/main" id="{56C49AB5-8A35-CCA8-2E13-47D66838889F}"/>
              </a:ext>
            </a:extLst>
          </p:cNvPr>
          <p:cNvSpPr txBox="1">
            <a:spLocks/>
          </p:cNvSpPr>
          <p:nvPr/>
        </p:nvSpPr>
        <p:spPr>
          <a:xfrm>
            <a:off x="8675146" y="3510347"/>
            <a:ext cx="3376108" cy="2585323"/>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200" b="0" kern="1200" cap="none" baseline="0">
                <a:solidFill>
                  <a:schemeClr val="accent1"/>
                </a:solidFill>
                <a:latin typeface="Segoe UI Black" panose="020B0A02040204020203" pitchFamily="34" charset="0"/>
                <a:ea typeface="+mj-ea"/>
                <a:cs typeface="+mj-cs"/>
              </a:defRPr>
            </a:lvl1pPr>
          </a:lstStyle>
          <a:p>
            <a:pPr algn="ctr">
              <a:lnSpc>
                <a:spcPct val="100000"/>
              </a:lnSpc>
              <a:defRPr/>
            </a:pPr>
            <a:r>
              <a:rPr lang="en-US" sz="2800" dirty="0">
                <a:solidFill>
                  <a:prstClr val="white"/>
                </a:solidFill>
                <a:latin typeface="+mn-lt"/>
                <a:ea typeface="+mn-ea"/>
                <a:cs typeface="+mn-cs"/>
              </a:rPr>
              <a:t>“build resilient infrastructure, promote inclusive and sustainable </a:t>
            </a:r>
            <a:r>
              <a:rPr lang="en-GB" sz="2800" dirty="0">
                <a:solidFill>
                  <a:prstClr val="white"/>
                </a:solidFill>
                <a:latin typeface="+mn-lt"/>
                <a:ea typeface="+mn-ea"/>
                <a:cs typeface="+mn-cs"/>
              </a:rPr>
              <a:t>industrialisation</a:t>
            </a:r>
            <a:r>
              <a:rPr lang="en-US" sz="2800" dirty="0">
                <a:solidFill>
                  <a:prstClr val="white"/>
                </a:solidFill>
                <a:latin typeface="+mn-lt"/>
                <a:ea typeface="+mn-ea"/>
                <a:cs typeface="+mn-cs"/>
              </a:rPr>
              <a:t> and foster innovation”</a:t>
            </a:r>
            <a:endParaRPr lang="en-GB" sz="2800" dirty="0">
              <a:solidFill>
                <a:prstClr val="white"/>
              </a:solidFill>
              <a:latin typeface="+mn-lt"/>
              <a:ea typeface="+mn-ea"/>
              <a:cs typeface="+mn-cs"/>
            </a:endParaRPr>
          </a:p>
        </p:txBody>
      </p:sp>
      <p:sp>
        <p:nvSpPr>
          <p:cNvPr id="4" name="Title 3">
            <a:extLst>
              <a:ext uri="{FF2B5EF4-FFF2-40B4-BE49-F238E27FC236}">
                <a16:creationId xmlns:a16="http://schemas.microsoft.com/office/drawing/2014/main" id="{92AE7335-D5E7-6D37-7C4D-81F0543694A1}"/>
              </a:ext>
            </a:extLst>
          </p:cNvPr>
          <p:cNvSpPr>
            <a:spLocks noGrp="1"/>
          </p:cNvSpPr>
          <p:nvPr>
            <p:ph type="title"/>
          </p:nvPr>
        </p:nvSpPr>
        <p:spPr/>
        <p:txBody>
          <a:bodyPr/>
          <a:lstStyle/>
          <a:p>
            <a:r>
              <a:rPr lang="en-GB" dirty="0">
                <a:solidFill>
                  <a:srgbClr val="062C3A"/>
                </a:solidFill>
                <a:ea typeface="Segoe UI Black" panose="020B0A02040204020203" pitchFamily="34" charset="0"/>
              </a:rPr>
              <a:t>Acting on United Nations SDGs</a:t>
            </a:r>
            <a:endParaRPr lang="en-US" dirty="0"/>
          </a:p>
        </p:txBody>
      </p:sp>
      <p:sp>
        <p:nvSpPr>
          <p:cNvPr id="24" name="Espace réservé du pied de page 46">
            <a:extLst>
              <a:ext uri="{FF2B5EF4-FFF2-40B4-BE49-F238E27FC236}">
                <a16:creationId xmlns:a16="http://schemas.microsoft.com/office/drawing/2014/main" id="{C6234CC8-61AB-A5AB-7994-8FDCAEF6FC7D}"/>
              </a:ext>
            </a:extLst>
          </p:cNvPr>
          <p:cNvSpPr txBox="1">
            <a:spLocks/>
          </p:cNvSpPr>
          <p:nvPr/>
        </p:nvSpPr>
        <p:spPr>
          <a:xfrm>
            <a:off x="10056440" y="6234268"/>
            <a:ext cx="1224363"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bg1"/>
                </a:solidFill>
              </a:rPr>
              <a:t>02. </a:t>
            </a:r>
          </a:p>
          <a:p>
            <a:pPr algn="r"/>
            <a:r>
              <a:rPr lang="en-GB" sz="900" dirty="0">
                <a:solidFill>
                  <a:schemeClr val="bg1"/>
                </a:solidFill>
              </a:rPr>
              <a:t>Sustainable futures</a:t>
            </a:r>
          </a:p>
        </p:txBody>
      </p:sp>
      <p:sp>
        <p:nvSpPr>
          <p:cNvPr id="2" name="Freeform 9">
            <a:extLst>
              <a:ext uri="{FF2B5EF4-FFF2-40B4-BE49-F238E27FC236}">
                <a16:creationId xmlns:a16="http://schemas.microsoft.com/office/drawing/2014/main" id="{2404744E-6972-E2F7-EF57-8E726CF54A7F}"/>
              </a:ext>
            </a:extLst>
          </p:cNvPr>
          <p:cNvSpPr>
            <a:spLocks/>
          </p:cNvSpPr>
          <p:nvPr/>
        </p:nvSpPr>
        <p:spPr bwMode="auto">
          <a:xfrm rot="5400000">
            <a:off x="1411584" y="159739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9">
            <a:extLst>
              <a:ext uri="{FF2B5EF4-FFF2-40B4-BE49-F238E27FC236}">
                <a16:creationId xmlns:a16="http://schemas.microsoft.com/office/drawing/2014/main" id="{887747A2-BAED-BAF2-00FD-092146990EE8}"/>
              </a:ext>
            </a:extLst>
          </p:cNvPr>
          <p:cNvSpPr>
            <a:spLocks/>
          </p:cNvSpPr>
          <p:nvPr/>
        </p:nvSpPr>
        <p:spPr bwMode="auto">
          <a:xfrm rot="5400000">
            <a:off x="1390587" y="304388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reeform 9">
            <a:extLst>
              <a:ext uri="{FF2B5EF4-FFF2-40B4-BE49-F238E27FC236}">
                <a16:creationId xmlns:a16="http://schemas.microsoft.com/office/drawing/2014/main" id="{5BB68312-59F2-9511-CE7C-2DD7346964D4}"/>
              </a:ext>
            </a:extLst>
          </p:cNvPr>
          <p:cNvSpPr>
            <a:spLocks/>
          </p:cNvSpPr>
          <p:nvPr/>
        </p:nvSpPr>
        <p:spPr bwMode="auto">
          <a:xfrm rot="5400000">
            <a:off x="1349142" y="454506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avec coins arrondis du même côté 98">
            <a:extLst>
              <a:ext uri="{FF2B5EF4-FFF2-40B4-BE49-F238E27FC236}">
                <a16:creationId xmlns:a16="http://schemas.microsoft.com/office/drawing/2014/main" id="{69A6CE1C-79B4-40EB-592E-630F00E824B5}"/>
              </a:ext>
            </a:extLst>
          </p:cNvPr>
          <p:cNvSpPr/>
          <p:nvPr/>
        </p:nvSpPr>
        <p:spPr>
          <a:xfrm>
            <a:off x="1530178" y="1562490"/>
            <a:ext cx="5361943" cy="1405068"/>
          </a:xfrm>
          <a:prstGeom prst="round2Same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Climate resilience planning</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Sustainability policy, regulation and investment analysis</a:t>
            </a:r>
            <a:endParaRPr kumimoji="0" lang="en-GB" sz="1600" b="0" i="0" u="none" strike="noStrike" kern="1200" cap="none" spc="0" normalizeH="0" baseline="0" noProof="0">
              <a:ln>
                <a:noFill/>
              </a:ln>
              <a:solidFill>
                <a:srgbClr val="062C3A"/>
              </a:solidFill>
              <a:effectLst/>
              <a:uLnTx/>
              <a:uFillTx/>
              <a:latin typeface="Segoe UI"/>
              <a:ea typeface="+mn-ea"/>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Segoe UI"/>
              </a:rPr>
              <a:t>Electrical charging planning and infrastructure</a:t>
            </a:r>
            <a:endParaRPr kumimoji="0" lang="en-US" sz="1600" b="0" i="0" u="none" strike="noStrike" kern="1200" cap="none" spc="0" normalizeH="0" baseline="0" noProof="0">
              <a:ln>
                <a:noFill/>
              </a:ln>
              <a:solidFill>
                <a:srgbClr val="062C3A"/>
              </a:solidFill>
              <a:effectLst/>
              <a:uLnTx/>
              <a:uFillTx/>
              <a:latin typeface="Segoe UI"/>
              <a:ea typeface="+mn-ea"/>
              <a:cs typeface="Segoe UI"/>
            </a:endParaRPr>
          </a:p>
        </p:txBody>
      </p:sp>
      <p:sp>
        <p:nvSpPr>
          <p:cNvPr id="7" name="Rectangle avec coins arrondis du même côté 99">
            <a:extLst>
              <a:ext uri="{FF2B5EF4-FFF2-40B4-BE49-F238E27FC236}">
                <a16:creationId xmlns:a16="http://schemas.microsoft.com/office/drawing/2014/main" id="{118A03E8-0A3B-CE6C-23CA-FF68F1B9FBF2}"/>
              </a:ext>
            </a:extLst>
          </p:cNvPr>
          <p:cNvSpPr/>
          <p:nvPr/>
        </p:nvSpPr>
        <p:spPr>
          <a:xfrm>
            <a:off x="1703951" y="1619261"/>
            <a:ext cx="3329054"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Segoe UI Semilight" panose="020B0402040204020203" pitchFamily="34" charset="0"/>
              </a:rPr>
              <a:t> </a:t>
            </a:r>
            <a:r>
              <a:rPr kumimoji="0" lang="en-GB"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rPr>
              <a:t>Sustainability future-proofing</a:t>
            </a:r>
          </a:p>
        </p:txBody>
      </p:sp>
      <p:sp>
        <p:nvSpPr>
          <p:cNvPr id="9" name="Rectangle 8">
            <a:extLst>
              <a:ext uri="{FF2B5EF4-FFF2-40B4-BE49-F238E27FC236}">
                <a16:creationId xmlns:a16="http://schemas.microsoft.com/office/drawing/2014/main" id="{E58F9349-C4F3-94E3-1F54-E32B980490BF}"/>
              </a:ext>
            </a:extLst>
          </p:cNvPr>
          <p:cNvSpPr/>
          <p:nvPr/>
        </p:nvSpPr>
        <p:spPr>
          <a:xfrm>
            <a:off x="1583915" y="3134706"/>
            <a:ext cx="3011492" cy="1145083"/>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none" lIns="72000" tIns="72000" rIns="72000" bIns="0" numCol="1" spcCol="0" rtlCol="0" fromWordArt="0" anchor="ctr" anchorCtr="0" forceAA="0" compatLnSpc="1">
            <a:prstTxWarp prst="textNoShape">
              <a:avLst/>
            </a:prstTxWarp>
            <a:noAutofit/>
          </a:bodyPr>
          <a:lstStyle/>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Airport Digital Twin data management</a:t>
            </a:r>
            <a:endParaRPr kumimoji="0" lang="en-GB" sz="1600" b="0" i="1" u="none" strike="noStrike" kern="1200" cap="none" spc="0" normalizeH="0" baseline="0" noProof="0">
              <a:ln>
                <a:noFill/>
              </a:ln>
              <a:solidFill>
                <a:srgbClr val="062C3A"/>
              </a:solidFill>
              <a:effectLst/>
              <a:uLnTx/>
              <a:uFillTx/>
              <a:latin typeface="Segoe UI"/>
              <a:ea typeface="+mn-ea"/>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BIM-enabled design</a:t>
            </a:r>
            <a:endParaRPr kumimoji="0" lang="en-GB" sz="1600" b="0" i="0" u="none" strike="noStrike" kern="1200" cap="none" spc="0" normalizeH="0" baseline="0" noProof="0">
              <a:ln>
                <a:noFill/>
              </a:ln>
              <a:solidFill>
                <a:srgbClr val="062C3A"/>
              </a:solidFill>
              <a:effectLst/>
              <a:uLnTx/>
              <a:uFillTx/>
              <a:latin typeface="Segoe UI"/>
              <a:ea typeface="+mn-ea"/>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Cyber-secure aviation</a:t>
            </a:r>
            <a:endParaRPr kumimoji="0" lang="en-US" sz="1600" b="0" i="0" u="none" strike="noStrike" kern="1200" cap="none" spc="0" normalizeH="0" baseline="0" noProof="0">
              <a:ln>
                <a:noFill/>
              </a:ln>
              <a:solidFill>
                <a:srgbClr val="062C3A"/>
              </a:solidFill>
              <a:effectLst/>
              <a:uLnTx/>
              <a:uFillTx/>
              <a:latin typeface="Segoe UI"/>
              <a:ea typeface="+mn-ea"/>
              <a:cs typeface="Segoe UI"/>
            </a:endParaRPr>
          </a:p>
        </p:txBody>
      </p:sp>
      <p:sp>
        <p:nvSpPr>
          <p:cNvPr id="25" name="Rectangle avec coins arrondis du même côté 109">
            <a:extLst>
              <a:ext uri="{FF2B5EF4-FFF2-40B4-BE49-F238E27FC236}">
                <a16:creationId xmlns:a16="http://schemas.microsoft.com/office/drawing/2014/main" id="{2762A5C1-C2AA-5FFB-5CF8-626F33DC1FE8}"/>
              </a:ext>
            </a:extLst>
          </p:cNvPr>
          <p:cNvSpPr/>
          <p:nvPr/>
        </p:nvSpPr>
        <p:spPr>
          <a:xfrm>
            <a:off x="1742519" y="3064755"/>
            <a:ext cx="2714832"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en-GB"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rPr>
              <a:t>Data-driven optimisation</a:t>
            </a:r>
          </a:p>
        </p:txBody>
      </p:sp>
      <p:sp>
        <p:nvSpPr>
          <p:cNvPr id="26" name="Rectangle 25">
            <a:extLst>
              <a:ext uri="{FF2B5EF4-FFF2-40B4-BE49-F238E27FC236}">
                <a16:creationId xmlns:a16="http://schemas.microsoft.com/office/drawing/2014/main" id="{49A3C247-67E2-8765-8C1C-C5A79BB003B6}"/>
              </a:ext>
            </a:extLst>
          </p:cNvPr>
          <p:cNvSpPr/>
          <p:nvPr/>
        </p:nvSpPr>
        <p:spPr>
          <a:xfrm>
            <a:off x="1565141" y="4456769"/>
            <a:ext cx="4846563" cy="1095330"/>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none" lIns="72000" tIns="72000" rIns="72000" bIns="0" numCol="1" spcCol="0" rtlCol="0" fromWordArt="0" anchor="ctr" anchorCtr="0" forceAA="0" compatLnSpc="1">
            <a:prstTxWarp prst="textNoShape">
              <a:avLst/>
            </a:prstTxWarp>
            <a:noAutofit/>
          </a:bodyPr>
          <a:lstStyle/>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Airport "beyond CO2" sustainability management</a:t>
            </a:r>
            <a:endParaRPr kumimoji="0" lang="en-US" sz="1800" b="0" i="0" u="none" strike="noStrike" kern="1200" cap="none" spc="0" normalizeH="0" baseline="0" noProof="0">
              <a:ln>
                <a:noFill/>
              </a:ln>
              <a:solidFill>
                <a:srgbClr val="062C3A"/>
              </a:solidFill>
              <a:effectLst/>
              <a:uLnTx/>
              <a:uFillTx/>
              <a:latin typeface="Segoe UI"/>
              <a:ea typeface="+mn-ea"/>
              <a:cs typeface="+mn-cs"/>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Assessments for ACA, ISO14001, ISO50001 and UN SDGs</a:t>
            </a:r>
            <a:endParaRPr kumimoji="0" lang="en-GB" sz="1600" b="0" i="0" u="none" strike="noStrike" kern="1200" cap="none" spc="0" normalizeH="0" baseline="0" noProof="0">
              <a:ln>
                <a:noFill/>
              </a:ln>
              <a:solidFill>
                <a:srgbClr val="062C3A"/>
              </a:solidFill>
              <a:effectLst/>
              <a:uLnTx/>
              <a:uFillTx/>
              <a:latin typeface="Segoe UI"/>
              <a:ea typeface="+mn-ea"/>
              <a:cs typeface="Segoe UI"/>
            </a:endParaRPr>
          </a:p>
        </p:txBody>
      </p:sp>
      <p:sp>
        <p:nvSpPr>
          <p:cNvPr id="27" name="Rectangle avec coins arrondis du même côté 111">
            <a:extLst>
              <a:ext uri="{FF2B5EF4-FFF2-40B4-BE49-F238E27FC236}">
                <a16:creationId xmlns:a16="http://schemas.microsoft.com/office/drawing/2014/main" id="{B1CADBB2-D131-2119-9728-43346CFB7A5F}"/>
              </a:ext>
            </a:extLst>
          </p:cNvPr>
          <p:cNvSpPr/>
          <p:nvPr/>
        </p:nvSpPr>
        <p:spPr>
          <a:xfrm>
            <a:off x="1626786" y="4472719"/>
            <a:ext cx="3456034"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62C3A"/>
                </a:solidFill>
                <a:effectLst/>
                <a:uLnTx/>
                <a:uFillTx/>
                <a:latin typeface="Segoe UI Black"/>
                <a:ea typeface="Segoe UI Black"/>
                <a:cs typeface="+mn-cs"/>
              </a:rPr>
              <a:t>Sustainability roadmaps</a:t>
            </a:r>
          </a:p>
        </p:txBody>
      </p:sp>
    </p:spTree>
    <p:extLst>
      <p:ext uri="{BB962C8B-B14F-4D97-AF65-F5344CB8AC3E}">
        <p14:creationId xmlns:p14="http://schemas.microsoft.com/office/powerpoint/2010/main" val="359083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0C9C3CA-82B7-DC4F-13BE-D3D0712C897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506880" y="3595"/>
            <a:ext cx="3684822" cy="6858000"/>
          </a:xfrm>
          <a:prstGeom prst="rect">
            <a:avLst/>
          </a:prstGeom>
        </p:spPr>
      </p:pic>
      <p:pic>
        <p:nvPicPr>
          <p:cNvPr id="22" name="Picture 13">
            <a:extLst>
              <a:ext uri="{FF2B5EF4-FFF2-40B4-BE49-F238E27FC236}">
                <a16:creationId xmlns:a16="http://schemas.microsoft.com/office/drawing/2014/main" id="{BD0B0F47-BCB2-1E35-7FF5-530DE4C47B76}"/>
              </a:ext>
            </a:extLst>
          </p:cNvPr>
          <p:cNvPicPr>
            <a:picLocks noChangeArrowheads="1"/>
          </p:cNvPicPr>
          <p:nvPr/>
        </p:nvPicPr>
        <p:blipFill rotWithShape="1">
          <a:blip r:embed="rId3" cstate="print">
            <a:alphaModFix amt="60000"/>
            <a:duotone>
              <a:prstClr val="black"/>
              <a:srgbClr val="D1D8B7">
                <a:alpha val="5882"/>
                <a:tint val="45000"/>
                <a:satMod val="400000"/>
              </a:srgbClr>
            </a:duotone>
            <a:extLst>
              <a:ext uri="{28A0092B-C50C-407E-A947-70E740481C1C}">
                <a14:useLocalDpi xmlns:a14="http://schemas.microsoft.com/office/drawing/2010/main" val="0"/>
              </a:ext>
            </a:extLst>
          </a:blip>
          <a:srcRect/>
          <a:stretch/>
        </p:blipFill>
        <p:spPr bwMode="auto">
          <a:xfrm>
            <a:off x="8548438" y="-3595"/>
            <a:ext cx="3657600" cy="6858000"/>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2AE7335-D5E7-6D37-7C4D-81F0543694A1}"/>
              </a:ext>
            </a:extLst>
          </p:cNvPr>
          <p:cNvSpPr>
            <a:spLocks noGrp="1"/>
          </p:cNvSpPr>
          <p:nvPr>
            <p:ph type="title"/>
          </p:nvPr>
        </p:nvSpPr>
        <p:spPr/>
        <p:txBody>
          <a:bodyPr/>
          <a:lstStyle/>
          <a:p>
            <a:r>
              <a:rPr lang="en-GB" dirty="0">
                <a:solidFill>
                  <a:srgbClr val="062C3A"/>
                </a:solidFill>
                <a:ea typeface="Segoe UI Black" panose="020B0A02040204020203" pitchFamily="34" charset="0"/>
              </a:rPr>
              <a:t>Acting on United Nations SDGs</a:t>
            </a:r>
            <a:endParaRPr lang="en-US" dirty="0"/>
          </a:p>
        </p:txBody>
      </p:sp>
      <p:sp>
        <p:nvSpPr>
          <p:cNvPr id="10" name="Freeform 9">
            <a:extLst>
              <a:ext uri="{FF2B5EF4-FFF2-40B4-BE49-F238E27FC236}">
                <a16:creationId xmlns:a16="http://schemas.microsoft.com/office/drawing/2014/main" id="{64ECF6AC-A4EE-7984-8B88-7C2557CABAB2}"/>
              </a:ext>
            </a:extLst>
          </p:cNvPr>
          <p:cNvSpPr>
            <a:spLocks/>
          </p:cNvSpPr>
          <p:nvPr/>
        </p:nvSpPr>
        <p:spPr bwMode="auto">
          <a:xfrm rot="5400000">
            <a:off x="1486008" y="159841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9">
            <a:extLst>
              <a:ext uri="{FF2B5EF4-FFF2-40B4-BE49-F238E27FC236}">
                <a16:creationId xmlns:a16="http://schemas.microsoft.com/office/drawing/2014/main" id="{20E19F8F-4C64-C1D9-2D0B-71522CEDC952}"/>
              </a:ext>
            </a:extLst>
          </p:cNvPr>
          <p:cNvSpPr>
            <a:spLocks/>
          </p:cNvSpPr>
          <p:nvPr/>
        </p:nvSpPr>
        <p:spPr bwMode="auto">
          <a:xfrm rot="5400000">
            <a:off x="1485290" y="287805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9">
            <a:extLst>
              <a:ext uri="{FF2B5EF4-FFF2-40B4-BE49-F238E27FC236}">
                <a16:creationId xmlns:a16="http://schemas.microsoft.com/office/drawing/2014/main" id="{3A254C9B-BB80-4FD3-E69A-327B9EC44EB7}"/>
              </a:ext>
            </a:extLst>
          </p:cNvPr>
          <p:cNvSpPr>
            <a:spLocks/>
          </p:cNvSpPr>
          <p:nvPr/>
        </p:nvSpPr>
        <p:spPr bwMode="auto">
          <a:xfrm rot="5400000">
            <a:off x="1462148" y="440763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E26342AA-5F30-64D8-C568-856D32D4CC83}"/>
              </a:ext>
            </a:extLst>
          </p:cNvPr>
          <p:cNvSpPr/>
          <p:nvPr/>
        </p:nvSpPr>
        <p:spPr>
          <a:xfrm>
            <a:off x="1643212" y="4623671"/>
            <a:ext cx="4846563" cy="114209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none" lIns="72000" tIns="72000" rIns="72000" bIns="0" numCol="1" spcCol="0" rtlCol="0" fromWordArt="0" anchor="ctr" anchorCtr="0" forceAA="0" compatLnSpc="1">
            <a:prstTxWarp prst="textNoShape">
              <a:avLst/>
            </a:prstTxWarp>
            <a:noAutofit/>
          </a:bodyPr>
          <a:lstStyle/>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Air-rail-road integration solutions</a:t>
            </a:r>
            <a:endParaRPr kumimoji="0" lang="en-US" sz="1800" b="0" i="0" u="none" strike="noStrike" kern="1200" cap="none" spc="0" normalizeH="0" baseline="0" noProof="0">
              <a:ln>
                <a:noFill/>
              </a:ln>
              <a:solidFill>
                <a:srgbClr val="062C3A"/>
              </a:solidFill>
              <a:effectLst/>
              <a:uLnTx/>
              <a:uFillTx/>
              <a:latin typeface="Segoe UI"/>
              <a:ea typeface="+mn-ea"/>
              <a:cs typeface="+mn-cs"/>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Multimodal transport data management</a:t>
            </a:r>
            <a:endParaRPr kumimoji="0" lang="en-GB" sz="1800" b="0" i="0" u="none" strike="noStrike" kern="1200" cap="none" spc="0" normalizeH="0" baseline="0" noProof="0">
              <a:ln>
                <a:noFill/>
              </a:ln>
              <a:solidFill>
                <a:srgbClr val="062C3A"/>
              </a:solidFill>
              <a:effectLst/>
              <a:uLnTx/>
              <a:uFillTx/>
              <a:latin typeface="Segoe UI"/>
              <a:ea typeface="+mn-ea"/>
              <a:cs typeface="+mn-cs"/>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Segoe UI"/>
              </a:rPr>
              <a:t>Autonomous passenger shuttles</a:t>
            </a: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Segoe UI"/>
              </a:rPr>
              <a:t>UAM integration</a:t>
            </a:r>
          </a:p>
        </p:txBody>
      </p:sp>
      <p:sp>
        <p:nvSpPr>
          <p:cNvPr id="14" name="Rectangle avec coins arrondis du même côté 94">
            <a:extLst>
              <a:ext uri="{FF2B5EF4-FFF2-40B4-BE49-F238E27FC236}">
                <a16:creationId xmlns:a16="http://schemas.microsoft.com/office/drawing/2014/main" id="{E38CD693-BF4D-E0A7-EB1C-7A1A0ACDC8A4}"/>
              </a:ext>
            </a:extLst>
          </p:cNvPr>
          <p:cNvSpPr/>
          <p:nvPr/>
        </p:nvSpPr>
        <p:spPr>
          <a:xfrm>
            <a:off x="1615604" y="3158696"/>
            <a:ext cx="3001847" cy="1094682"/>
          </a:xfrm>
          <a:prstGeom prst="round2Same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53975"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rgbClr val="062C3A"/>
                </a:solidFill>
                <a:effectLst/>
                <a:uLnTx/>
                <a:uFillTx/>
                <a:latin typeface="Segoe UI"/>
                <a:ea typeface="+mn-ea"/>
                <a:cs typeface="+mn-cs"/>
              </a:rPr>
              <a:t>Nature-based land carbon sequestration</a:t>
            </a:r>
            <a:endParaRPr kumimoji="0" lang="en-US" sz="1800" b="0" i="0" u="none" strike="noStrike" kern="1200" cap="none" spc="0" normalizeH="0" baseline="0" noProof="0">
              <a:ln>
                <a:noFill/>
              </a:ln>
              <a:solidFill>
                <a:srgbClr val="ABC100"/>
              </a:solidFill>
              <a:effectLst/>
              <a:uLnTx/>
              <a:uFillTx/>
              <a:latin typeface="Segoe UI"/>
              <a:ea typeface="+mn-ea"/>
              <a:cs typeface="+mn-cs"/>
            </a:endParaRPr>
          </a:p>
          <a:p>
            <a:pPr marL="53975"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rgbClr val="062C3A"/>
                </a:solidFill>
                <a:effectLst/>
                <a:uLnTx/>
                <a:uFillTx/>
                <a:latin typeface="Segoe UI"/>
                <a:ea typeface="+mn-ea"/>
                <a:cs typeface="+mn-cs"/>
              </a:rPr>
              <a:t>Ecosystem dimension analysis</a:t>
            </a:r>
            <a:endParaRPr kumimoji="0" lang="en-US" sz="1600" b="0" i="0" u="none" strike="noStrike" kern="1200" cap="none" spc="0" normalizeH="0" baseline="0" noProof="0">
              <a:ln>
                <a:noFill/>
              </a:ln>
              <a:solidFill>
                <a:srgbClr val="062C3A"/>
              </a:solidFill>
              <a:effectLst/>
              <a:uLnTx/>
              <a:uFillTx/>
              <a:latin typeface="Segoe UI"/>
              <a:ea typeface="+mn-ea"/>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Modular on-site waste treatment</a:t>
            </a:r>
            <a:endParaRPr kumimoji="0" lang="fr-FR" sz="1600" b="0" i="0" u="none" strike="noStrike" kern="1200" cap="none" spc="0" normalizeH="0" baseline="0" noProof="0">
              <a:ln>
                <a:noFill/>
              </a:ln>
              <a:solidFill>
                <a:srgbClr val="ABC100"/>
              </a:solidFill>
              <a:effectLst/>
              <a:uLnTx/>
              <a:uFillTx/>
              <a:latin typeface="Segoe UI"/>
              <a:ea typeface="+mn-lt"/>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rgbClr val="062C3A"/>
                </a:solidFill>
                <a:effectLst/>
                <a:uLnTx/>
                <a:uFillTx/>
                <a:latin typeface="Segoe UI"/>
                <a:ea typeface="+mn-ea"/>
                <a:cs typeface="+mn-cs"/>
              </a:rPr>
              <a:t>Water management &amp; reuse</a:t>
            </a:r>
            <a:endParaRPr kumimoji="0" lang="fr-FR" sz="1600" b="0" i="0" u="none" strike="noStrike" kern="1200" cap="none" spc="0" normalizeH="0" baseline="0" noProof="0">
              <a:ln>
                <a:noFill/>
              </a:ln>
              <a:solidFill>
                <a:srgbClr val="062C3A"/>
              </a:solidFill>
              <a:effectLst/>
              <a:uLnTx/>
              <a:uFillTx/>
              <a:latin typeface="Segoe UI"/>
              <a:ea typeface="+mn-ea"/>
              <a:cs typeface="Segoe UI"/>
            </a:endParaRPr>
          </a:p>
        </p:txBody>
      </p:sp>
      <p:sp>
        <p:nvSpPr>
          <p:cNvPr id="15" name="Rectangle avec coins arrondis du même côté 95">
            <a:extLst>
              <a:ext uri="{FF2B5EF4-FFF2-40B4-BE49-F238E27FC236}">
                <a16:creationId xmlns:a16="http://schemas.microsoft.com/office/drawing/2014/main" id="{2EC2FCA0-37A9-9D6B-E67C-D86299E02017}"/>
              </a:ext>
            </a:extLst>
          </p:cNvPr>
          <p:cNvSpPr/>
          <p:nvPr/>
        </p:nvSpPr>
        <p:spPr>
          <a:xfrm>
            <a:off x="1705893" y="2913652"/>
            <a:ext cx="2129360"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err="1">
                <a:ln>
                  <a:noFill/>
                </a:ln>
                <a:solidFill>
                  <a:srgbClr val="062C3A"/>
                </a:solidFill>
                <a:effectLst/>
                <a:uLnTx/>
                <a:uFillTx/>
                <a:latin typeface="Segoe UI Black" panose="020B0A02040204020203" pitchFamily="34" charset="0"/>
                <a:ea typeface="+mn-ea"/>
                <a:cs typeface="+mn-cs"/>
              </a:rPr>
              <a:t>Circular</a:t>
            </a:r>
            <a:r>
              <a:rPr kumimoji="0" lang="fr-FR"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rPr>
              <a:t> </a:t>
            </a:r>
            <a:r>
              <a:rPr kumimoji="0" lang="fr-FR" sz="1800" b="1" i="0" u="none" strike="noStrike" kern="1200" cap="none" spc="0" normalizeH="0" baseline="0" noProof="0" err="1">
                <a:ln>
                  <a:noFill/>
                </a:ln>
                <a:solidFill>
                  <a:srgbClr val="062C3A"/>
                </a:solidFill>
                <a:effectLst/>
                <a:uLnTx/>
                <a:uFillTx/>
                <a:latin typeface="Segoe UI Black" panose="020B0A02040204020203" pitchFamily="34" charset="0"/>
                <a:ea typeface="+mn-ea"/>
                <a:cs typeface="+mn-cs"/>
              </a:rPr>
              <a:t>economy</a:t>
            </a:r>
            <a:endParaRPr kumimoji="0" lang="fr-FR"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endParaRPr>
          </a:p>
        </p:txBody>
      </p:sp>
      <p:sp>
        <p:nvSpPr>
          <p:cNvPr id="16" name="Rectangle 15">
            <a:extLst>
              <a:ext uri="{FF2B5EF4-FFF2-40B4-BE49-F238E27FC236}">
                <a16:creationId xmlns:a16="http://schemas.microsoft.com/office/drawing/2014/main" id="{BDDBFBCA-A7D1-BFE1-60E9-D41D036E5848}"/>
              </a:ext>
            </a:extLst>
          </p:cNvPr>
          <p:cNvSpPr/>
          <p:nvPr/>
        </p:nvSpPr>
        <p:spPr>
          <a:xfrm>
            <a:off x="1671852" y="1779049"/>
            <a:ext cx="3011492" cy="992507"/>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none" lIns="72000" tIns="36000" rIns="72000" bIns="0" numCol="1" spcCol="0" rtlCol="0" fromWordArt="0" anchor="ctr" anchorCtr="0" forceAA="0" compatLnSpc="1">
            <a:prstTxWarp prst="textNoShape">
              <a:avLst/>
            </a:prstTxWarp>
            <a:noAutofit/>
          </a:bodyPr>
          <a:lstStyle/>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Noise-abatement procedures</a:t>
            </a:r>
            <a:endParaRPr kumimoji="0" lang="en-US" sz="1800" b="0" i="0" u="none" strike="noStrike" kern="1200" cap="none" spc="0" normalizeH="0" baseline="0" noProof="0">
              <a:ln>
                <a:noFill/>
              </a:ln>
              <a:solidFill>
                <a:srgbClr val="ABC100"/>
              </a:solidFill>
              <a:effectLst/>
              <a:uLnTx/>
              <a:uFillTx/>
              <a:latin typeface="Segoe UI"/>
              <a:ea typeface="+mn-ea"/>
              <a:cs typeface="+mn-cs"/>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Acoustic impact studies</a:t>
            </a:r>
            <a:endParaRPr kumimoji="0" lang="en-GB" sz="1600" b="0" i="0" u="none" strike="noStrike" kern="1200" cap="none" spc="0" normalizeH="0" baseline="0" noProof="0">
              <a:ln>
                <a:noFill/>
              </a:ln>
              <a:solidFill>
                <a:srgbClr val="062C3A"/>
              </a:solidFill>
              <a:effectLst/>
              <a:uLnTx/>
              <a:uFillTx/>
              <a:latin typeface="Segoe UI"/>
              <a:ea typeface="+mn-ea"/>
              <a:cs typeface="Segoe UI"/>
            </a:endParaRPr>
          </a:p>
          <a:p>
            <a:pPr marL="53975"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a:ln>
                  <a:noFill/>
                </a:ln>
                <a:solidFill>
                  <a:srgbClr val="062C3A"/>
                </a:solidFill>
                <a:effectLst/>
                <a:uLnTx/>
                <a:uFillTx/>
                <a:latin typeface="Segoe UI"/>
                <a:ea typeface="+mn-ea"/>
                <a:cs typeface="+mn-cs"/>
              </a:rPr>
              <a:t>Air quality monitoring and solutions</a:t>
            </a:r>
            <a:endParaRPr kumimoji="0" lang="en-GB" sz="1800" b="0" i="0" u="none" strike="noStrike" kern="1200" cap="none" spc="0" normalizeH="0" baseline="0" noProof="0">
              <a:ln>
                <a:noFill/>
              </a:ln>
              <a:solidFill>
                <a:srgbClr val="ABC100"/>
              </a:solidFill>
              <a:effectLst/>
              <a:uLnTx/>
              <a:uFillTx/>
              <a:latin typeface="Segoe UI"/>
              <a:ea typeface="+mn-ea"/>
              <a:cs typeface="+mn-cs"/>
            </a:endParaRPr>
          </a:p>
        </p:txBody>
      </p:sp>
      <p:sp>
        <p:nvSpPr>
          <p:cNvPr id="17" name="Rectangle avec coins arrondis du même côté 97">
            <a:extLst>
              <a:ext uri="{FF2B5EF4-FFF2-40B4-BE49-F238E27FC236}">
                <a16:creationId xmlns:a16="http://schemas.microsoft.com/office/drawing/2014/main" id="{536BEEEF-F873-3451-3A9B-ED8E838CB299}"/>
              </a:ext>
            </a:extLst>
          </p:cNvPr>
          <p:cNvSpPr/>
          <p:nvPr/>
        </p:nvSpPr>
        <p:spPr>
          <a:xfrm>
            <a:off x="1758231" y="1617519"/>
            <a:ext cx="2395236"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rPr>
              <a:t>Air </a:t>
            </a:r>
            <a:r>
              <a:rPr kumimoji="0" lang="fr-FR" sz="1800" b="1" i="0" u="none" strike="noStrike" kern="1200" cap="none" spc="0" normalizeH="0" baseline="0" noProof="0" err="1">
                <a:ln>
                  <a:noFill/>
                </a:ln>
                <a:solidFill>
                  <a:srgbClr val="062C3A"/>
                </a:solidFill>
                <a:effectLst/>
                <a:uLnTx/>
                <a:uFillTx/>
                <a:latin typeface="Segoe UI Black" panose="020B0A02040204020203" pitchFamily="34" charset="0"/>
                <a:ea typeface="+mn-ea"/>
                <a:cs typeface="+mn-cs"/>
              </a:rPr>
              <a:t>quality</a:t>
            </a:r>
            <a:r>
              <a:rPr kumimoji="0" lang="fr-FR"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rPr>
              <a:t> and noise</a:t>
            </a:r>
          </a:p>
        </p:txBody>
      </p:sp>
      <p:sp>
        <p:nvSpPr>
          <p:cNvPr id="18" name="Rectangle avec coins arrondis du même côté 105">
            <a:extLst>
              <a:ext uri="{FF2B5EF4-FFF2-40B4-BE49-F238E27FC236}">
                <a16:creationId xmlns:a16="http://schemas.microsoft.com/office/drawing/2014/main" id="{F009DA6D-E530-39CB-26DD-4225CC0C26FB}"/>
              </a:ext>
            </a:extLst>
          </p:cNvPr>
          <p:cNvSpPr/>
          <p:nvPr/>
        </p:nvSpPr>
        <p:spPr>
          <a:xfrm>
            <a:off x="1746450" y="4416959"/>
            <a:ext cx="2457381" cy="28800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62C3A"/>
                </a:solidFill>
                <a:effectLst/>
                <a:uLnTx/>
                <a:uFillTx/>
                <a:latin typeface="Segoe UI Black" panose="020B0A02040204020203" pitchFamily="34" charset="0"/>
                <a:ea typeface="+mn-ea"/>
                <a:cs typeface="+mn-cs"/>
              </a:rPr>
              <a:t>Smart transportation</a:t>
            </a:r>
          </a:p>
        </p:txBody>
      </p:sp>
      <p:sp>
        <p:nvSpPr>
          <p:cNvPr id="24" name="Espace réservé du pied de page 46">
            <a:extLst>
              <a:ext uri="{FF2B5EF4-FFF2-40B4-BE49-F238E27FC236}">
                <a16:creationId xmlns:a16="http://schemas.microsoft.com/office/drawing/2014/main" id="{C6234CC8-61AB-A5AB-7994-8FDCAEF6FC7D}"/>
              </a:ext>
            </a:extLst>
          </p:cNvPr>
          <p:cNvSpPr txBox="1">
            <a:spLocks/>
          </p:cNvSpPr>
          <p:nvPr/>
        </p:nvSpPr>
        <p:spPr>
          <a:xfrm>
            <a:off x="10056440" y="6234268"/>
            <a:ext cx="1224363"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bg1"/>
                </a:solidFill>
              </a:rPr>
              <a:t>02. </a:t>
            </a:r>
          </a:p>
          <a:p>
            <a:pPr algn="r"/>
            <a:r>
              <a:rPr lang="en-GB" sz="900" dirty="0">
                <a:solidFill>
                  <a:schemeClr val="bg1"/>
                </a:solidFill>
              </a:rPr>
              <a:t>Sustainable futures</a:t>
            </a:r>
          </a:p>
        </p:txBody>
      </p:sp>
      <p:sp>
        <p:nvSpPr>
          <p:cNvPr id="23" name="Titre 10">
            <a:extLst>
              <a:ext uri="{FF2B5EF4-FFF2-40B4-BE49-F238E27FC236}">
                <a16:creationId xmlns:a16="http://schemas.microsoft.com/office/drawing/2014/main" id="{7B6BE001-E3ED-C301-43D3-1E0998D1490F}"/>
              </a:ext>
            </a:extLst>
          </p:cNvPr>
          <p:cNvSpPr txBox="1">
            <a:spLocks/>
          </p:cNvSpPr>
          <p:nvPr/>
        </p:nvSpPr>
        <p:spPr>
          <a:xfrm>
            <a:off x="8735426" y="3806561"/>
            <a:ext cx="3349199" cy="2154436"/>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200" b="0" kern="1200" cap="none" baseline="0">
                <a:solidFill>
                  <a:schemeClr val="accent1"/>
                </a:solidFill>
                <a:latin typeface="Segoe UI Black" panose="020B0A02040204020203"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US" sz="2800">
                <a:solidFill>
                  <a:prstClr val="white"/>
                </a:solidFill>
                <a:latin typeface="+mn-lt"/>
                <a:ea typeface="+mn-ea"/>
                <a:cs typeface="+mn-cs"/>
              </a:rPr>
              <a:t>“make cities and human settlements </a:t>
            </a:r>
          </a:p>
          <a:p>
            <a:pPr marL="0" marR="0" lvl="0" indent="0" algn="ctr" defTabSz="685800" rtl="0" eaLnBrk="1" fontAlgn="auto" latinLnBrk="0" hangingPunct="1">
              <a:lnSpc>
                <a:spcPct val="100000"/>
              </a:lnSpc>
              <a:spcBef>
                <a:spcPct val="0"/>
              </a:spcBef>
              <a:spcAft>
                <a:spcPts val="0"/>
              </a:spcAft>
              <a:buClrTx/>
              <a:buSzTx/>
              <a:buFontTx/>
              <a:buNone/>
              <a:tabLst/>
              <a:defRPr/>
            </a:pPr>
            <a:r>
              <a:rPr lang="en-US" sz="2800">
                <a:solidFill>
                  <a:prstClr val="white"/>
                </a:solidFill>
                <a:latin typeface="+mn-lt"/>
                <a:ea typeface="+mn-ea"/>
                <a:cs typeface="+mn-cs"/>
              </a:rPr>
              <a:t>inclusive, safe, resilient and sustainable” </a:t>
            </a:r>
            <a:endParaRPr lang="en-GB" sz="2800">
              <a:solidFill>
                <a:prstClr val="white"/>
              </a:solidFill>
              <a:latin typeface="+mn-lt"/>
              <a:ea typeface="+mn-ea"/>
              <a:cs typeface="+mn-cs"/>
            </a:endParaRPr>
          </a:p>
        </p:txBody>
      </p:sp>
      <p:pic>
        <p:nvPicPr>
          <p:cNvPr id="32" name="Picture 3" descr="A picture containing icon&#10;&#10;Description automatically generated">
            <a:extLst>
              <a:ext uri="{FF2B5EF4-FFF2-40B4-BE49-F238E27FC236}">
                <a16:creationId xmlns:a16="http://schemas.microsoft.com/office/drawing/2014/main" id="{F31471EA-0F01-BFE3-F1AF-208E616A6F3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67863" y="258914"/>
            <a:ext cx="1061963" cy="1049868"/>
          </a:xfrm>
          <a:prstGeom prst="rect">
            <a:avLst/>
          </a:prstGeom>
        </p:spPr>
      </p:pic>
    </p:spTree>
    <p:extLst>
      <p:ext uri="{BB962C8B-B14F-4D97-AF65-F5344CB8AC3E}">
        <p14:creationId xmlns:p14="http://schemas.microsoft.com/office/powerpoint/2010/main" val="33661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walking in a city&#10;&#10;Description automatically generated">
            <a:extLst>
              <a:ext uri="{FF2B5EF4-FFF2-40B4-BE49-F238E27FC236}">
                <a16:creationId xmlns:a16="http://schemas.microsoft.com/office/drawing/2014/main" id="{32DB48ED-08D0-0208-7036-EE97B25042D7}"/>
              </a:ext>
            </a:extLst>
          </p:cNvPr>
          <p:cNvPicPr>
            <a:picLocks noChangeAspect="1"/>
          </p:cNvPicPr>
          <p:nvPr/>
        </p:nvPicPr>
        <p:blipFill rotWithShape="1">
          <a:blip r:embed="rId2"/>
          <a:srcRect r="57087"/>
          <a:stretch/>
        </p:blipFill>
        <p:spPr>
          <a:xfrm>
            <a:off x="0" y="0"/>
            <a:ext cx="5231904" cy="6858000"/>
          </a:xfrm>
          <a:prstGeom prst="rect">
            <a:avLst/>
          </a:prstGeom>
        </p:spPr>
      </p:pic>
      <p:sp>
        <p:nvSpPr>
          <p:cNvPr id="2" name="Title 1">
            <a:extLst>
              <a:ext uri="{FF2B5EF4-FFF2-40B4-BE49-F238E27FC236}">
                <a16:creationId xmlns:a16="http://schemas.microsoft.com/office/drawing/2014/main" id="{64EB6FE1-EAE6-401C-773A-949BA478E308}"/>
              </a:ext>
            </a:extLst>
          </p:cNvPr>
          <p:cNvSpPr>
            <a:spLocks noGrp="1"/>
          </p:cNvSpPr>
          <p:nvPr>
            <p:ph type="title"/>
          </p:nvPr>
        </p:nvSpPr>
        <p:spPr>
          <a:xfrm>
            <a:off x="6257411" y="2461269"/>
            <a:ext cx="5051452" cy="366254"/>
          </a:xfrm>
        </p:spPr>
        <p:txBody>
          <a:bodyPr/>
          <a:lstStyle/>
          <a:p>
            <a:r>
              <a:rPr lang="en-GB" dirty="0"/>
              <a:t>Consultancy &amp; advisory</a:t>
            </a:r>
            <a:endParaRPr lang="en-US" dirty="0"/>
          </a:p>
        </p:txBody>
      </p:sp>
      <p:sp>
        <p:nvSpPr>
          <p:cNvPr id="3" name="Text Placeholder 2">
            <a:extLst>
              <a:ext uri="{FF2B5EF4-FFF2-40B4-BE49-F238E27FC236}">
                <a16:creationId xmlns:a16="http://schemas.microsoft.com/office/drawing/2014/main" id="{68F6935B-1338-EA57-D398-27821FE3E888}"/>
              </a:ext>
            </a:extLst>
          </p:cNvPr>
          <p:cNvSpPr>
            <a:spLocks noGrp="1"/>
          </p:cNvSpPr>
          <p:nvPr>
            <p:ph type="body" sz="quarter" idx="10"/>
          </p:nvPr>
        </p:nvSpPr>
        <p:spPr/>
        <p:txBody>
          <a:bodyPr/>
          <a:lstStyle/>
          <a:p>
            <a:r>
              <a:rPr lang="fr-FR" dirty="0"/>
              <a:t>03.</a:t>
            </a:r>
          </a:p>
          <a:p>
            <a:endParaRPr lang="en-US" dirty="0"/>
          </a:p>
        </p:txBody>
      </p:sp>
      <p:grpSp>
        <p:nvGrpSpPr>
          <p:cNvPr id="6" name="Group 7">
            <a:extLst>
              <a:ext uri="{FF2B5EF4-FFF2-40B4-BE49-F238E27FC236}">
                <a16:creationId xmlns:a16="http://schemas.microsoft.com/office/drawing/2014/main" id="{63025D47-DB29-BD1F-BD6D-828F0417961F}"/>
              </a:ext>
            </a:extLst>
          </p:cNvPr>
          <p:cNvGrpSpPr/>
          <p:nvPr/>
        </p:nvGrpSpPr>
        <p:grpSpPr>
          <a:xfrm>
            <a:off x="338619" y="6268071"/>
            <a:ext cx="874631" cy="326795"/>
            <a:chOff x="862737" y="6291263"/>
            <a:chExt cx="874631" cy="326795"/>
          </a:xfrm>
          <a:solidFill>
            <a:schemeClr val="bg1"/>
          </a:solidFill>
        </p:grpSpPr>
        <p:sp>
          <p:nvSpPr>
            <p:cNvPr id="7" name="Freeform 47">
              <a:extLst>
                <a:ext uri="{FF2B5EF4-FFF2-40B4-BE49-F238E27FC236}">
                  <a16:creationId xmlns:a16="http://schemas.microsoft.com/office/drawing/2014/main" id="{539A988E-3E9D-8859-30DA-7655A10C48BC}"/>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78FF96FA-629D-BBA2-914D-46F9D6CDB87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49">
              <a:extLst>
                <a:ext uri="{FF2B5EF4-FFF2-40B4-BE49-F238E27FC236}">
                  <a16:creationId xmlns:a16="http://schemas.microsoft.com/office/drawing/2014/main" id="{54FCBE70-4B1D-4EB8-BA1F-480EAE3FC82E}"/>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50">
              <a:extLst>
                <a:ext uri="{FF2B5EF4-FFF2-40B4-BE49-F238E27FC236}">
                  <a16:creationId xmlns:a16="http://schemas.microsoft.com/office/drawing/2014/main" id="{B0483804-C0F1-9B08-81BA-7A57878A875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51">
              <a:extLst>
                <a:ext uri="{FF2B5EF4-FFF2-40B4-BE49-F238E27FC236}">
                  <a16:creationId xmlns:a16="http://schemas.microsoft.com/office/drawing/2014/main" id="{4C18E4CB-52AB-58AF-D5E5-92C215203654}"/>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41536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4F5E1C-D7B7-2E08-1105-B12E118407A0}"/>
              </a:ext>
            </a:extLst>
          </p:cNvPr>
          <p:cNvSpPr>
            <a:spLocks noGrp="1"/>
          </p:cNvSpPr>
          <p:nvPr>
            <p:ph type="title"/>
          </p:nvPr>
        </p:nvSpPr>
        <p:spPr>
          <a:xfrm>
            <a:off x="3973075" y="635678"/>
            <a:ext cx="7488273" cy="732508"/>
          </a:xfrm>
        </p:spPr>
        <p:txBody>
          <a:bodyPr/>
          <a:lstStyle/>
          <a:p>
            <a:r>
              <a:rPr lang="en-GB" dirty="0">
                <a:ea typeface="Segoe UI Black" panose="020B0A02040204020203" pitchFamily="34" charset="0"/>
              </a:rPr>
              <a:t>Long-term decision making &amp; strategy</a:t>
            </a:r>
            <a:br>
              <a:rPr lang="en-GB" dirty="0">
                <a:ea typeface="Segoe UI Black" panose="020B0A02040204020203" pitchFamily="34" charset="0"/>
              </a:rPr>
            </a:br>
            <a:endParaRPr lang="en-US" dirty="0"/>
          </a:p>
        </p:txBody>
      </p:sp>
      <p:sp>
        <p:nvSpPr>
          <p:cNvPr id="7" name="Text Placeholder 6">
            <a:extLst>
              <a:ext uri="{FF2B5EF4-FFF2-40B4-BE49-F238E27FC236}">
                <a16:creationId xmlns:a16="http://schemas.microsoft.com/office/drawing/2014/main" id="{F70AEBFD-5239-7FD5-4B55-04BC5ED1A83E}"/>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331D76B4-7DC9-8888-3B5D-6D24B3956690}"/>
              </a:ext>
            </a:extLst>
          </p:cNvPr>
          <p:cNvSpPr>
            <a:spLocks noGrp="1"/>
          </p:cNvSpPr>
          <p:nvPr>
            <p:ph type="body" sz="quarter" idx="13"/>
          </p:nvPr>
        </p:nvSpPr>
        <p:spPr/>
        <p:txBody>
          <a:bodyPr/>
          <a:lstStyle/>
          <a:p>
            <a:endParaRPr lang="en-US"/>
          </a:p>
        </p:txBody>
      </p:sp>
      <p:sp>
        <p:nvSpPr>
          <p:cNvPr id="23" name="Text Placeholder 1">
            <a:extLst>
              <a:ext uri="{FF2B5EF4-FFF2-40B4-BE49-F238E27FC236}">
                <a16:creationId xmlns:a16="http://schemas.microsoft.com/office/drawing/2014/main" id="{6B837966-7021-74A2-CF27-18D57905C7AC}"/>
              </a:ext>
            </a:extLst>
          </p:cNvPr>
          <p:cNvSpPr txBox="1">
            <a:spLocks/>
          </p:cNvSpPr>
          <p:nvPr/>
        </p:nvSpPr>
        <p:spPr>
          <a:xfrm>
            <a:off x="3973075" y="1369079"/>
            <a:ext cx="6731437" cy="430887"/>
          </a:xfrm>
          <a:prstGeom prst="rect">
            <a:avLst/>
          </a:prstGeom>
        </p:spPr>
        <p:txBody>
          <a:bodyPr vert="horz" wrap="square" lIns="0" tIns="0" rIns="0" bIns="0" rtlCol="0" anchor="b">
            <a:spAutoFit/>
          </a:bodyPr>
          <a:lstStyle>
            <a:defPPr>
              <a:defRPr/>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spcAft>
                <a:spcPts val="1600"/>
              </a:spcAft>
            </a:pPr>
            <a:r>
              <a:rPr lang="en-GB" sz="1400" dirty="0">
                <a:solidFill>
                  <a:srgbClr val="062C3A"/>
                </a:solidFill>
                <a:latin typeface="Segoe UI"/>
              </a:rPr>
              <a:t>Whatever the challenge, our experts develop effective strategies supported by regulatory, technical and operational know-how.</a:t>
            </a:r>
            <a:endParaRPr lang="en-US" sz="1400" dirty="0">
              <a:solidFill>
                <a:srgbClr val="062C3A"/>
              </a:solidFill>
              <a:latin typeface="Segoe UI"/>
            </a:endParaRPr>
          </a:p>
        </p:txBody>
      </p:sp>
      <p:sp>
        <p:nvSpPr>
          <p:cNvPr id="24" name="!!Freeform 9">
            <a:extLst>
              <a:ext uri="{FF2B5EF4-FFF2-40B4-BE49-F238E27FC236}">
                <a16:creationId xmlns:a16="http://schemas.microsoft.com/office/drawing/2014/main" id="{14B53AB5-B6A9-952F-2705-DF03B7AEE54A}"/>
              </a:ext>
            </a:extLst>
          </p:cNvPr>
          <p:cNvSpPr>
            <a:spLocks/>
          </p:cNvSpPr>
          <p:nvPr/>
        </p:nvSpPr>
        <p:spPr bwMode="auto">
          <a:xfrm>
            <a:off x="4474501" y="255567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5" name="Rectangle 24">
            <a:extLst>
              <a:ext uri="{FF2B5EF4-FFF2-40B4-BE49-F238E27FC236}">
                <a16:creationId xmlns:a16="http://schemas.microsoft.com/office/drawing/2014/main" id="{03D75213-0207-B4D9-BF18-DA8956ED829B}"/>
              </a:ext>
            </a:extLst>
          </p:cNvPr>
          <p:cNvSpPr/>
          <p:nvPr/>
        </p:nvSpPr>
        <p:spPr>
          <a:xfrm>
            <a:off x="8567576" y="2445467"/>
            <a:ext cx="3289540" cy="1908215"/>
          </a:xfrm>
          <a:prstGeom prst="rect">
            <a:avLst/>
          </a:prstGeom>
        </p:spPr>
        <p:txBody>
          <a:bodyPr wrap="square" lIns="91440" tIns="45720" rIns="91440" bIns="45720" anchor="t">
            <a:spAutoFit/>
          </a:bodyPr>
          <a:lstStyle/>
          <a:p>
            <a:pPr lvl="0">
              <a:spcBef>
                <a:spcPts val="600"/>
              </a:spcBef>
            </a:pPr>
            <a:r>
              <a:rPr lang="en-GB">
                <a:solidFill>
                  <a:schemeClr val="accent4"/>
                </a:solidFill>
              </a:rPr>
              <a:t>Capacity assessments and traffic forecasting</a:t>
            </a:r>
          </a:p>
          <a:p>
            <a:pPr lvl="0">
              <a:spcBef>
                <a:spcPts val="600"/>
              </a:spcBef>
            </a:pPr>
            <a:r>
              <a:rPr lang="en-GB">
                <a:solidFill>
                  <a:schemeClr val="accent4"/>
                </a:solidFill>
              </a:rPr>
              <a:t>Security strategy and governance roadmaps</a:t>
            </a:r>
            <a:endParaRPr lang="en-GB">
              <a:solidFill>
                <a:schemeClr val="accent4"/>
              </a:solidFill>
              <a:cs typeface="Segoe UI"/>
            </a:endParaRPr>
          </a:p>
          <a:p>
            <a:pPr lvl="0">
              <a:spcBef>
                <a:spcPts val="600"/>
              </a:spcBef>
            </a:pPr>
            <a:r>
              <a:rPr lang="en-GB">
                <a:solidFill>
                  <a:schemeClr val="accent4"/>
                </a:solidFill>
              </a:rPr>
              <a:t>Sustainability management planning</a:t>
            </a:r>
          </a:p>
        </p:txBody>
      </p:sp>
      <p:sp>
        <p:nvSpPr>
          <p:cNvPr id="26" name="!!Freeform 9">
            <a:extLst>
              <a:ext uri="{FF2B5EF4-FFF2-40B4-BE49-F238E27FC236}">
                <a16:creationId xmlns:a16="http://schemas.microsoft.com/office/drawing/2014/main" id="{8EADCC0C-B473-2521-5787-379B9ABE95D6}"/>
              </a:ext>
            </a:extLst>
          </p:cNvPr>
          <p:cNvSpPr>
            <a:spLocks/>
          </p:cNvSpPr>
          <p:nvPr/>
        </p:nvSpPr>
        <p:spPr bwMode="auto">
          <a:xfrm>
            <a:off x="4471310" y="324113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7" name="!!Freeform 9">
            <a:extLst>
              <a:ext uri="{FF2B5EF4-FFF2-40B4-BE49-F238E27FC236}">
                <a16:creationId xmlns:a16="http://schemas.microsoft.com/office/drawing/2014/main" id="{656E6863-F0E3-1720-0919-DD6CB9DC0679}"/>
              </a:ext>
            </a:extLst>
          </p:cNvPr>
          <p:cNvSpPr>
            <a:spLocks/>
          </p:cNvSpPr>
          <p:nvPr/>
        </p:nvSpPr>
        <p:spPr bwMode="auto">
          <a:xfrm>
            <a:off x="4475412" y="3856401"/>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8" name="!!Freeform 9">
            <a:extLst>
              <a:ext uri="{FF2B5EF4-FFF2-40B4-BE49-F238E27FC236}">
                <a16:creationId xmlns:a16="http://schemas.microsoft.com/office/drawing/2014/main" id="{6D4D60CE-2068-7532-2F60-9AB4B19DF5FC}"/>
              </a:ext>
            </a:extLst>
          </p:cNvPr>
          <p:cNvSpPr>
            <a:spLocks/>
          </p:cNvSpPr>
          <p:nvPr/>
        </p:nvSpPr>
        <p:spPr bwMode="auto">
          <a:xfrm>
            <a:off x="4471310" y="4471667"/>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9" name="!!Freeform 9">
            <a:extLst>
              <a:ext uri="{FF2B5EF4-FFF2-40B4-BE49-F238E27FC236}">
                <a16:creationId xmlns:a16="http://schemas.microsoft.com/office/drawing/2014/main" id="{D8AB674B-1BDD-E9EC-F700-19614B958B12}"/>
              </a:ext>
            </a:extLst>
          </p:cNvPr>
          <p:cNvSpPr>
            <a:spLocks/>
          </p:cNvSpPr>
          <p:nvPr/>
        </p:nvSpPr>
        <p:spPr bwMode="auto">
          <a:xfrm>
            <a:off x="8423590" y="255567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30" name="!!Freeform 9">
            <a:extLst>
              <a:ext uri="{FF2B5EF4-FFF2-40B4-BE49-F238E27FC236}">
                <a16:creationId xmlns:a16="http://schemas.microsoft.com/office/drawing/2014/main" id="{C6A6DB4D-0295-9D00-938B-9CEF5995069B}"/>
              </a:ext>
            </a:extLst>
          </p:cNvPr>
          <p:cNvSpPr>
            <a:spLocks/>
          </p:cNvSpPr>
          <p:nvPr/>
        </p:nvSpPr>
        <p:spPr bwMode="auto">
          <a:xfrm>
            <a:off x="8426150" y="3192613"/>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31" name="!!Freeform 9">
            <a:extLst>
              <a:ext uri="{FF2B5EF4-FFF2-40B4-BE49-F238E27FC236}">
                <a16:creationId xmlns:a16="http://schemas.microsoft.com/office/drawing/2014/main" id="{049016DA-E174-A1FA-2D89-1374ACFB89CF}"/>
              </a:ext>
            </a:extLst>
          </p:cNvPr>
          <p:cNvSpPr>
            <a:spLocks/>
          </p:cNvSpPr>
          <p:nvPr/>
        </p:nvSpPr>
        <p:spPr bwMode="auto">
          <a:xfrm>
            <a:off x="8424501" y="382513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33" name="TextBox 32">
            <a:extLst>
              <a:ext uri="{FF2B5EF4-FFF2-40B4-BE49-F238E27FC236}">
                <a16:creationId xmlns:a16="http://schemas.microsoft.com/office/drawing/2014/main" id="{29104CD1-D2A3-0658-780C-72AFD5305793}"/>
              </a:ext>
            </a:extLst>
          </p:cNvPr>
          <p:cNvSpPr txBox="1"/>
          <p:nvPr/>
        </p:nvSpPr>
        <p:spPr>
          <a:xfrm>
            <a:off x="4809795" y="2528572"/>
            <a:ext cx="5894717" cy="3971775"/>
          </a:xfrm>
          <a:prstGeom prst="rect">
            <a:avLst/>
          </a:prstGeom>
          <a:noFill/>
        </p:spPr>
        <p:txBody>
          <a:bodyPr wrap="square" lIns="0" tIns="0" rIns="0" bIns="0" numCol="2" spcCol="108000" rtlCol="0">
            <a:noAutofit/>
          </a:bodyPr>
          <a:lstStyle/>
          <a:p>
            <a:pPr>
              <a:spcBef>
                <a:spcPts val="600"/>
              </a:spcBef>
            </a:pPr>
            <a:r>
              <a:rPr lang="en-GB" dirty="0">
                <a:solidFill>
                  <a:schemeClr val="accent4"/>
                </a:solidFill>
              </a:rPr>
              <a:t>Strategy and business planning</a:t>
            </a:r>
          </a:p>
          <a:p>
            <a:pPr>
              <a:spcBef>
                <a:spcPts val="600"/>
              </a:spcBef>
            </a:pPr>
            <a:r>
              <a:rPr lang="en-GB" dirty="0">
                <a:solidFill>
                  <a:schemeClr val="accent4"/>
                </a:solidFill>
              </a:rPr>
              <a:t>Investment planning and financing </a:t>
            </a:r>
          </a:p>
          <a:p>
            <a:pPr>
              <a:spcBef>
                <a:spcPts val="600"/>
              </a:spcBef>
            </a:pPr>
            <a:r>
              <a:rPr lang="en-GB" dirty="0">
                <a:solidFill>
                  <a:schemeClr val="accent4"/>
                </a:solidFill>
              </a:rPr>
              <a:t>Economic modelling and market analysis</a:t>
            </a:r>
          </a:p>
          <a:p>
            <a:pPr>
              <a:spcBef>
                <a:spcPts val="600"/>
              </a:spcBef>
            </a:pPr>
            <a:r>
              <a:rPr lang="en-GB" dirty="0">
                <a:solidFill>
                  <a:schemeClr val="accent4"/>
                </a:solidFill>
              </a:rPr>
              <a:t>Feasibility and resilience studies</a:t>
            </a:r>
          </a:p>
          <a:p>
            <a:pPr>
              <a:spcBef>
                <a:spcPts val="600"/>
              </a:spcBef>
            </a:pPr>
            <a:endParaRPr lang="en-GB" dirty="0">
              <a:solidFill>
                <a:schemeClr val="accent4"/>
              </a:solidFill>
            </a:endParaRPr>
          </a:p>
          <a:p>
            <a:endParaRPr lang="en-GB" sz="1400" dirty="0"/>
          </a:p>
          <a:p>
            <a:pPr marL="285750" indent="-285750">
              <a:buFont typeface="Wingdings" panose="05000000000000000000" pitchFamily="2" charset="2"/>
              <a:buChar char="§"/>
            </a:pPr>
            <a:endParaRPr lang="en-GB" sz="1400" dirty="0"/>
          </a:p>
          <a:p>
            <a:pPr marL="285750" indent="-285750">
              <a:buFont typeface="Wingdings" panose="05000000000000000000" pitchFamily="2" charset="2"/>
              <a:buChar char="§"/>
            </a:pPr>
            <a:endParaRPr lang="en-GB" sz="1400" dirty="0"/>
          </a:p>
          <a:p>
            <a:pPr marL="285750" indent="-285750">
              <a:buFont typeface="Wingdings" panose="05000000000000000000" pitchFamily="2" charset="2"/>
              <a:buChar char="§"/>
            </a:pPr>
            <a:endParaRPr lang="en-GB" sz="1400" dirty="0"/>
          </a:p>
        </p:txBody>
      </p:sp>
      <p:pic>
        <p:nvPicPr>
          <p:cNvPr id="42" name="Picture 41">
            <a:extLst>
              <a:ext uri="{FF2B5EF4-FFF2-40B4-BE49-F238E27FC236}">
                <a16:creationId xmlns:a16="http://schemas.microsoft.com/office/drawing/2014/main" id="{18FAC109-BCCE-54B7-F593-6EE66D4F2D2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6233" y="-51343"/>
            <a:ext cx="3703833" cy="6907357"/>
          </a:xfrm>
          <a:prstGeom prst="rect">
            <a:avLst/>
          </a:prstGeom>
        </p:spPr>
      </p:pic>
      <p:pic>
        <p:nvPicPr>
          <p:cNvPr id="43" name="Picture 13">
            <a:extLst>
              <a:ext uri="{FF2B5EF4-FFF2-40B4-BE49-F238E27FC236}">
                <a16:creationId xmlns:a16="http://schemas.microsoft.com/office/drawing/2014/main" id="{74701A22-8C4F-F158-1CE0-55C82D876462}"/>
              </a:ext>
            </a:extLst>
          </p:cNvPr>
          <p:cNvPicPr>
            <a:picLocks noChangeArrowheads="1"/>
          </p:cNvPicPr>
          <p:nvPr/>
        </p:nvPicPr>
        <p:blipFill rotWithShape="1">
          <a:blip r:embed="rId3" cstate="print">
            <a:alphaModFix amt="30000"/>
            <a:extLst>
              <a:ext uri="{28A0092B-C50C-407E-A947-70E740481C1C}">
                <a14:useLocalDpi xmlns:a14="http://schemas.microsoft.com/office/drawing/2010/main" val="0"/>
              </a:ext>
            </a:extLst>
          </a:blip>
          <a:srcRect/>
          <a:stretch/>
        </p:blipFill>
        <p:spPr bwMode="auto">
          <a:xfrm>
            <a:off x="-53418" y="-51353"/>
            <a:ext cx="3703832" cy="6907367"/>
          </a:xfrm>
          <a:prstGeom prst="rect">
            <a:avLst/>
          </a:prstGeom>
          <a:extLst>
            <a:ext uri="{909E8E84-426E-40DD-AFC4-6F175D3DCCD1}">
              <a14:hiddenFill xmlns:a14="http://schemas.microsoft.com/office/drawing/2010/main">
                <a:solidFill>
                  <a:srgbClr val="FFFFFF"/>
                </a:solidFill>
              </a14:hiddenFill>
            </a:ext>
          </a:extLst>
        </p:spPr>
      </p:pic>
      <p:grpSp>
        <p:nvGrpSpPr>
          <p:cNvPr id="44" name="Group 7">
            <a:extLst>
              <a:ext uri="{FF2B5EF4-FFF2-40B4-BE49-F238E27FC236}">
                <a16:creationId xmlns:a16="http://schemas.microsoft.com/office/drawing/2014/main" id="{806D9032-F536-EC81-05E1-01393E7C9C5D}"/>
              </a:ext>
            </a:extLst>
          </p:cNvPr>
          <p:cNvGrpSpPr/>
          <p:nvPr/>
        </p:nvGrpSpPr>
        <p:grpSpPr>
          <a:xfrm>
            <a:off x="338619" y="6268071"/>
            <a:ext cx="874631" cy="326795"/>
            <a:chOff x="862737" y="6291263"/>
            <a:chExt cx="874631" cy="326795"/>
          </a:xfrm>
          <a:solidFill>
            <a:schemeClr val="bg1"/>
          </a:solidFill>
        </p:grpSpPr>
        <p:sp>
          <p:nvSpPr>
            <p:cNvPr id="45" name="Freeform 47">
              <a:extLst>
                <a:ext uri="{FF2B5EF4-FFF2-40B4-BE49-F238E27FC236}">
                  <a16:creationId xmlns:a16="http://schemas.microsoft.com/office/drawing/2014/main" id="{5A5FE6FB-FAAA-024D-91FF-990D35910294}"/>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8">
              <a:extLst>
                <a:ext uri="{FF2B5EF4-FFF2-40B4-BE49-F238E27FC236}">
                  <a16:creationId xmlns:a16="http://schemas.microsoft.com/office/drawing/2014/main" id="{62C37F91-90C2-AEA9-4CED-7214F66ABD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9">
              <a:extLst>
                <a:ext uri="{FF2B5EF4-FFF2-40B4-BE49-F238E27FC236}">
                  <a16:creationId xmlns:a16="http://schemas.microsoft.com/office/drawing/2014/main" id="{8371A9A4-614F-E89E-EF0C-55451E6A822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0">
              <a:extLst>
                <a:ext uri="{FF2B5EF4-FFF2-40B4-BE49-F238E27FC236}">
                  <a16:creationId xmlns:a16="http://schemas.microsoft.com/office/drawing/2014/main" id="{0A8E21F3-B190-1B32-B752-D9F62D0444D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1">
              <a:extLst>
                <a:ext uri="{FF2B5EF4-FFF2-40B4-BE49-F238E27FC236}">
                  <a16:creationId xmlns:a16="http://schemas.microsoft.com/office/drawing/2014/main" id="{60659B0E-C451-F6BD-8B0C-407ECC389B7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0" name="ZoneTexte 605">
            <a:extLst>
              <a:ext uri="{FF2B5EF4-FFF2-40B4-BE49-F238E27FC236}">
                <a16:creationId xmlns:a16="http://schemas.microsoft.com/office/drawing/2014/main" id="{15C5D5C1-5523-8965-4248-8E4A0731BEE9}"/>
              </a:ext>
            </a:extLst>
          </p:cNvPr>
          <p:cNvSpPr txBox="1"/>
          <p:nvPr/>
        </p:nvSpPr>
        <p:spPr>
          <a:xfrm>
            <a:off x="474703" y="1321882"/>
            <a:ext cx="2797945" cy="1938992"/>
          </a:xfrm>
          <a:prstGeom prst="rect">
            <a:avLst/>
          </a:prstGeom>
          <a:noFill/>
        </p:spPr>
        <p:txBody>
          <a:bodyPr wrap="square" lIns="0" tIns="0" rIns="0" bIns="0" rtlCol="0">
            <a:spAutoFit/>
          </a:bodyPr>
          <a:lstStyle/>
          <a:p>
            <a:pPr lvl="0" algn="ctr">
              <a:lnSpc>
                <a:spcPct val="90000"/>
              </a:lnSpc>
            </a:pPr>
            <a:r>
              <a:rPr lang="en-GB" sz="2800">
                <a:solidFill>
                  <a:prstClr val="white"/>
                </a:solidFill>
              </a:rPr>
              <a:t>tangible improvements to </a:t>
            </a:r>
            <a:r>
              <a:rPr lang="en-GB" sz="2800">
                <a:solidFill>
                  <a:srgbClr val="ABC100"/>
                </a:solidFill>
                <a:latin typeface="Segoe UI Black" panose="020B0A02040204020203" pitchFamily="34" charset="0"/>
                <a:ea typeface="Segoe UI Black" panose="020B0A02040204020203" pitchFamily="34" charset="0"/>
              </a:rPr>
              <a:t> performance, sustainability &amp; resilience</a:t>
            </a:r>
          </a:p>
        </p:txBody>
      </p:sp>
      <p:cxnSp>
        <p:nvCxnSpPr>
          <p:cNvPr id="51" name="Connecteur droit 642">
            <a:extLst>
              <a:ext uri="{FF2B5EF4-FFF2-40B4-BE49-F238E27FC236}">
                <a16:creationId xmlns:a16="http://schemas.microsoft.com/office/drawing/2014/main" id="{5071450A-62F0-9F1D-877D-F6C7FEA3944C}"/>
              </a:ext>
            </a:extLst>
          </p:cNvPr>
          <p:cNvCxnSpPr>
            <a:cxnSpLocks/>
          </p:cNvCxnSpPr>
          <p:nvPr/>
        </p:nvCxnSpPr>
        <p:spPr>
          <a:xfrm>
            <a:off x="0" y="1050018"/>
            <a:ext cx="3657600"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Espace réservé du pied de page 46">
            <a:extLst>
              <a:ext uri="{FF2B5EF4-FFF2-40B4-BE49-F238E27FC236}">
                <a16:creationId xmlns:a16="http://schemas.microsoft.com/office/drawing/2014/main" id="{DC461404-905E-B70D-FC55-F6748F20E8ED}"/>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spTree>
    <p:extLst>
      <p:ext uri="{BB962C8B-B14F-4D97-AF65-F5344CB8AC3E}">
        <p14:creationId xmlns:p14="http://schemas.microsoft.com/office/powerpoint/2010/main" val="25453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Long-term decision making &amp; strategy</a:t>
            </a:r>
            <a:endParaRPr lang="en-GB" dirty="0"/>
          </a:p>
        </p:txBody>
      </p:sp>
      <p:sp>
        <p:nvSpPr>
          <p:cNvPr id="5" name="Freeform 149">
            <a:extLst>
              <a:ext uri="{FF2B5EF4-FFF2-40B4-BE49-F238E27FC236}">
                <a16:creationId xmlns:a16="http://schemas.microsoft.com/office/drawing/2014/main" id="{9CD71B69-0AB2-96DC-4C75-7EB6A06FDB66}"/>
              </a:ext>
            </a:extLst>
          </p:cNvPr>
          <p:cNvSpPr>
            <a:spLocks noEditPoints="1"/>
          </p:cNvSpPr>
          <p:nvPr/>
        </p:nvSpPr>
        <p:spPr bwMode="auto">
          <a:xfrm>
            <a:off x="11046264" y="612097"/>
            <a:ext cx="295281" cy="269737"/>
          </a:xfrm>
          <a:custGeom>
            <a:avLst/>
            <a:gdLst>
              <a:gd name="T0" fmla="*/ 164 w 192"/>
              <a:gd name="T1" fmla="*/ 40 h 176"/>
              <a:gd name="T2" fmla="*/ 156 w 192"/>
              <a:gd name="T3" fmla="*/ 48 h 176"/>
              <a:gd name="T4" fmla="*/ 164 w 192"/>
              <a:gd name="T5" fmla="*/ 56 h 176"/>
              <a:gd name="T6" fmla="*/ 168 w 192"/>
              <a:gd name="T7" fmla="*/ 148 h 176"/>
              <a:gd name="T8" fmla="*/ 174 w 192"/>
              <a:gd name="T9" fmla="*/ 146 h 176"/>
              <a:gd name="T10" fmla="*/ 172 w 192"/>
              <a:gd name="T11" fmla="*/ 168 h 176"/>
              <a:gd name="T12" fmla="*/ 8 w 192"/>
              <a:gd name="T13" fmla="*/ 156 h 176"/>
              <a:gd name="T14" fmla="*/ 21 w 192"/>
              <a:gd name="T15" fmla="*/ 147 h 176"/>
              <a:gd name="T16" fmla="*/ 28 w 192"/>
              <a:gd name="T17" fmla="*/ 144 h 176"/>
              <a:gd name="T18" fmla="*/ 76 w 192"/>
              <a:gd name="T19" fmla="*/ 56 h 176"/>
              <a:gd name="T20" fmla="*/ 81 w 192"/>
              <a:gd name="T21" fmla="*/ 141 h 176"/>
              <a:gd name="T22" fmla="*/ 103 w 192"/>
              <a:gd name="T23" fmla="*/ 141 h 176"/>
              <a:gd name="T24" fmla="*/ 108 w 192"/>
              <a:gd name="T25" fmla="*/ 56 h 176"/>
              <a:gd name="T26" fmla="*/ 116 w 192"/>
              <a:gd name="T27" fmla="*/ 148 h 176"/>
              <a:gd name="T28" fmla="*/ 148 w 192"/>
              <a:gd name="T29" fmla="*/ 152 h 176"/>
              <a:gd name="T30" fmla="*/ 152 w 192"/>
              <a:gd name="T31" fmla="*/ 4 h 176"/>
              <a:gd name="T32" fmla="*/ 120 w 192"/>
              <a:gd name="T33" fmla="*/ 0 h 176"/>
              <a:gd name="T34" fmla="*/ 116 w 192"/>
              <a:gd name="T35" fmla="*/ 48 h 176"/>
              <a:gd name="T36" fmla="*/ 108 w 192"/>
              <a:gd name="T37" fmla="*/ 8 h 176"/>
              <a:gd name="T38" fmla="*/ 76 w 192"/>
              <a:gd name="T39" fmla="*/ 8 h 176"/>
              <a:gd name="T40" fmla="*/ 28 w 192"/>
              <a:gd name="T41" fmla="*/ 48 h 176"/>
              <a:gd name="T42" fmla="*/ 18 w 192"/>
              <a:gd name="T43" fmla="*/ 32 h 176"/>
              <a:gd name="T44" fmla="*/ 0 w 192"/>
              <a:gd name="T45" fmla="*/ 156 h 176"/>
              <a:gd name="T46" fmla="*/ 172 w 192"/>
              <a:gd name="T47" fmla="*/ 176 h 176"/>
              <a:gd name="T48" fmla="*/ 192 w 192"/>
              <a:gd name="T49" fmla="*/ 48 h 176"/>
              <a:gd name="T50" fmla="*/ 124 w 192"/>
              <a:gd name="T51" fmla="*/ 8 h 176"/>
              <a:gd name="T52" fmla="*/ 144 w 192"/>
              <a:gd name="T53" fmla="*/ 20 h 176"/>
              <a:gd name="T54" fmla="*/ 136 w 192"/>
              <a:gd name="T55" fmla="*/ 28 h 176"/>
              <a:gd name="T56" fmla="*/ 144 w 192"/>
              <a:gd name="T57" fmla="*/ 40 h 176"/>
              <a:gd name="T58" fmla="*/ 132 w 192"/>
              <a:gd name="T59" fmla="*/ 48 h 176"/>
              <a:gd name="T60" fmla="*/ 144 w 192"/>
              <a:gd name="T61" fmla="*/ 60 h 176"/>
              <a:gd name="T62" fmla="*/ 136 w 192"/>
              <a:gd name="T63" fmla="*/ 68 h 176"/>
              <a:gd name="T64" fmla="*/ 144 w 192"/>
              <a:gd name="T65" fmla="*/ 80 h 176"/>
              <a:gd name="T66" fmla="*/ 136 w 192"/>
              <a:gd name="T67" fmla="*/ 88 h 176"/>
              <a:gd name="T68" fmla="*/ 144 w 192"/>
              <a:gd name="T69" fmla="*/ 100 h 176"/>
              <a:gd name="T70" fmla="*/ 132 w 192"/>
              <a:gd name="T71" fmla="*/ 108 h 176"/>
              <a:gd name="T72" fmla="*/ 144 w 192"/>
              <a:gd name="T73" fmla="*/ 120 h 176"/>
              <a:gd name="T74" fmla="*/ 136 w 192"/>
              <a:gd name="T75" fmla="*/ 128 h 176"/>
              <a:gd name="T76" fmla="*/ 144 w 192"/>
              <a:gd name="T77" fmla="*/ 144 h 176"/>
              <a:gd name="T78" fmla="*/ 124 w 192"/>
              <a:gd name="T79" fmla="*/ 8 h 176"/>
              <a:gd name="T80" fmla="*/ 84 w 192"/>
              <a:gd name="T81" fmla="*/ 28 h 176"/>
              <a:gd name="T82" fmla="*/ 100 w 192"/>
              <a:gd name="T83" fmla="*/ 120 h 176"/>
              <a:gd name="T84" fmla="*/ 92 w 192"/>
              <a:gd name="T85" fmla="*/ 144 h 176"/>
              <a:gd name="T86" fmla="*/ 84 w 192"/>
              <a:gd name="T87" fmla="*/ 128 h 176"/>
              <a:gd name="T88" fmla="*/ 97 w 192"/>
              <a:gd name="T89" fmla="*/ 137 h 176"/>
              <a:gd name="T90" fmla="*/ 92 w 192"/>
              <a:gd name="T91" fmla="*/ 8 h 176"/>
              <a:gd name="T92" fmla="*/ 100 w 192"/>
              <a:gd name="T93" fmla="*/ 20 h 176"/>
              <a:gd name="T94" fmla="*/ 84 w 192"/>
              <a:gd name="T95" fmla="*/ 10 h 176"/>
              <a:gd name="T96" fmla="*/ 8 w 192"/>
              <a:gd name="T97" fmla="*/ 48 h 176"/>
              <a:gd name="T98" fmla="*/ 20 w 192"/>
              <a:gd name="T99" fmla="*/ 41 h 176"/>
              <a:gd name="T100" fmla="*/ 18 w 192"/>
              <a:gd name="T101" fmla="*/ 138 h 176"/>
              <a:gd name="T102" fmla="*/ 8 w 192"/>
              <a:gd name="T103" fmla="*/ 48 h 176"/>
              <a:gd name="T104" fmla="*/ 172 w 192"/>
              <a:gd name="T105" fmla="*/ 138 h 176"/>
              <a:gd name="T106" fmla="*/ 174 w 192"/>
              <a:gd name="T107" fmla="*/ 40 h 176"/>
              <a:gd name="T108" fmla="*/ 184 w 192"/>
              <a:gd name="T109"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2" h="176">
                <a:moveTo>
                  <a:pt x="174" y="32"/>
                </a:moveTo>
                <a:cubicBezTo>
                  <a:pt x="169" y="32"/>
                  <a:pt x="164" y="35"/>
                  <a:pt x="164" y="40"/>
                </a:cubicBezTo>
                <a:cubicBezTo>
                  <a:pt x="164" y="48"/>
                  <a:pt x="164" y="48"/>
                  <a:pt x="164" y="48"/>
                </a:cubicBezTo>
                <a:cubicBezTo>
                  <a:pt x="156" y="48"/>
                  <a:pt x="156" y="48"/>
                  <a:pt x="156" y="48"/>
                </a:cubicBezTo>
                <a:cubicBezTo>
                  <a:pt x="156" y="56"/>
                  <a:pt x="156" y="56"/>
                  <a:pt x="156" y="56"/>
                </a:cubicBezTo>
                <a:cubicBezTo>
                  <a:pt x="164" y="56"/>
                  <a:pt x="164" y="56"/>
                  <a:pt x="164" y="56"/>
                </a:cubicBezTo>
                <a:cubicBezTo>
                  <a:pt x="164" y="144"/>
                  <a:pt x="164" y="144"/>
                  <a:pt x="164" y="144"/>
                </a:cubicBezTo>
                <a:cubicBezTo>
                  <a:pt x="164" y="146"/>
                  <a:pt x="166" y="148"/>
                  <a:pt x="168" y="148"/>
                </a:cubicBezTo>
                <a:cubicBezTo>
                  <a:pt x="169" y="148"/>
                  <a:pt x="170" y="148"/>
                  <a:pt x="171" y="147"/>
                </a:cubicBezTo>
                <a:cubicBezTo>
                  <a:pt x="172" y="147"/>
                  <a:pt x="173" y="146"/>
                  <a:pt x="174" y="146"/>
                </a:cubicBezTo>
                <a:cubicBezTo>
                  <a:pt x="180" y="146"/>
                  <a:pt x="184" y="151"/>
                  <a:pt x="184" y="156"/>
                </a:cubicBezTo>
                <a:cubicBezTo>
                  <a:pt x="184" y="163"/>
                  <a:pt x="179" y="168"/>
                  <a:pt x="172" y="168"/>
                </a:cubicBezTo>
                <a:cubicBezTo>
                  <a:pt x="20" y="168"/>
                  <a:pt x="20" y="168"/>
                  <a:pt x="20" y="168"/>
                </a:cubicBezTo>
                <a:cubicBezTo>
                  <a:pt x="13" y="168"/>
                  <a:pt x="8" y="163"/>
                  <a:pt x="8" y="156"/>
                </a:cubicBezTo>
                <a:cubicBezTo>
                  <a:pt x="8" y="151"/>
                  <a:pt x="12" y="146"/>
                  <a:pt x="18" y="146"/>
                </a:cubicBezTo>
                <a:cubicBezTo>
                  <a:pt x="19" y="146"/>
                  <a:pt x="20" y="147"/>
                  <a:pt x="21" y="147"/>
                </a:cubicBezTo>
                <a:cubicBezTo>
                  <a:pt x="22" y="148"/>
                  <a:pt x="23" y="148"/>
                  <a:pt x="24" y="148"/>
                </a:cubicBezTo>
                <a:cubicBezTo>
                  <a:pt x="26" y="148"/>
                  <a:pt x="28" y="146"/>
                  <a:pt x="28" y="144"/>
                </a:cubicBezTo>
                <a:cubicBezTo>
                  <a:pt x="28" y="56"/>
                  <a:pt x="28" y="56"/>
                  <a:pt x="28" y="56"/>
                </a:cubicBezTo>
                <a:cubicBezTo>
                  <a:pt x="76" y="56"/>
                  <a:pt x="76" y="56"/>
                  <a:pt x="76" y="56"/>
                </a:cubicBezTo>
                <a:cubicBezTo>
                  <a:pt x="76" y="124"/>
                  <a:pt x="76" y="124"/>
                  <a:pt x="76" y="124"/>
                </a:cubicBezTo>
                <a:cubicBezTo>
                  <a:pt x="76" y="130"/>
                  <a:pt x="78" y="136"/>
                  <a:pt x="81" y="141"/>
                </a:cubicBezTo>
                <a:cubicBezTo>
                  <a:pt x="92" y="160"/>
                  <a:pt x="92" y="160"/>
                  <a:pt x="92" y="160"/>
                </a:cubicBezTo>
                <a:cubicBezTo>
                  <a:pt x="103" y="141"/>
                  <a:pt x="103" y="141"/>
                  <a:pt x="103" y="141"/>
                </a:cubicBezTo>
                <a:cubicBezTo>
                  <a:pt x="106" y="136"/>
                  <a:pt x="108" y="130"/>
                  <a:pt x="108" y="124"/>
                </a:cubicBezTo>
                <a:cubicBezTo>
                  <a:pt x="108" y="56"/>
                  <a:pt x="108" y="56"/>
                  <a:pt x="108" y="56"/>
                </a:cubicBezTo>
                <a:cubicBezTo>
                  <a:pt x="116" y="56"/>
                  <a:pt x="116" y="56"/>
                  <a:pt x="116" y="56"/>
                </a:cubicBezTo>
                <a:cubicBezTo>
                  <a:pt x="116" y="148"/>
                  <a:pt x="116" y="148"/>
                  <a:pt x="116" y="148"/>
                </a:cubicBezTo>
                <a:cubicBezTo>
                  <a:pt x="116" y="150"/>
                  <a:pt x="118" y="152"/>
                  <a:pt x="120" y="152"/>
                </a:cubicBezTo>
                <a:cubicBezTo>
                  <a:pt x="148" y="152"/>
                  <a:pt x="148" y="152"/>
                  <a:pt x="148" y="152"/>
                </a:cubicBezTo>
                <a:cubicBezTo>
                  <a:pt x="150" y="152"/>
                  <a:pt x="152" y="150"/>
                  <a:pt x="152" y="148"/>
                </a:cubicBezTo>
                <a:cubicBezTo>
                  <a:pt x="152" y="4"/>
                  <a:pt x="152" y="4"/>
                  <a:pt x="152" y="4"/>
                </a:cubicBezTo>
                <a:cubicBezTo>
                  <a:pt x="152" y="2"/>
                  <a:pt x="150" y="0"/>
                  <a:pt x="148" y="0"/>
                </a:cubicBezTo>
                <a:cubicBezTo>
                  <a:pt x="120" y="0"/>
                  <a:pt x="120" y="0"/>
                  <a:pt x="120" y="0"/>
                </a:cubicBezTo>
                <a:cubicBezTo>
                  <a:pt x="118" y="0"/>
                  <a:pt x="116" y="2"/>
                  <a:pt x="116" y="4"/>
                </a:cubicBezTo>
                <a:cubicBezTo>
                  <a:pt x="116" y="48"/>
                  <a:pt x="116" y="48"/>
                  <a:pt x="116" y="48"/>
                </a:cubicBezTo>
                <a:cubicBezTo>
                  <a:pt x="108" y="48"/>
                  <a:pt x="108" y="48"/>
                  <a:pt x="108" y="48"/>
                </a:cubicBezTo>
                <a:cubicBezTo>
                  <a:pt x="108" y="8"/>
                  <a:pt x="108" y="8"/>
                  <a:pt x="108" y="8"/>
                </a:cubicBezTo>
                <a:cubicBezTo>
                  <a:pt x="108" y="3"/>
                  <a:pt x="97" y="0"/>
                  <a:pt x="92" y="0"/>
                </a:cubicBezTo>
                <a:cubicBezTo>
                  <a:pt x="87" y="0"/>
                  <a:pt x="76" y="3"/>
                  <a:pt x="76" y="8"/>
                </a:cubicBezTo>
                <a:cubicBezTo>
                  <a:pt x="76" y="48"/>
                  <a:pt x="76" y="48"/>
                  <a:pt x="76" y="48"/>
                </a:cubicBezTo>
                <a:cubicBezTo>
                  <a:pt x="28" y="48"/>
                  <a:pt x="28" y="48"/>
                  <a:pt x="28" y="48"/>
                </a:cubicBezTo>
                <a:cubicBezTo>
                  <a:pt x="28" y="40"/>
                  <a:pt x="28" y="40"/>
                  <a:pt x="28" y="40"/>
                </a:cubicBezTo>
                <a:cubicBezTo>
                  <a:pt x="28" y="35"/>
                  <a:pt x="23" y="32"/>
                  <a:pt x="18" y="32"/>
                </a:cubicBezTo>
                <a:cubicBezTo>
                  <a:pt x="7" y="32"/>
                  <a:pt x="0" y="39"/>
                  <a:pt x="0" y="48"/>
                </a:cubicBezTo>
                <a:cubicBezTo>
                  <a:pt x="0" y="156"/>
                  <a:pt x="0" y="156"/>
                  <a:pt x="0" y="156"/>
                </a:cubicBezTo>
                <a:cubicBezTo>
                  <a:pt x="0" y="167"/>
                  <a:pt x="9" y="176"/>
                  <a:pt x="20" y="176"/>
                </a:cubicBezTo>
                <a:cubicBezTo>
                  <a:pt x="172" y="176"/>
                  <a:pt x="172" y="176"/>
                  <a:pt x="172" y="176"/>
                </a:cubicBezTo>
                <a:cubicBezTo>
                  <a:pt x="183" y="176"/>
                  <a:pt x="192" y="167"/>
                  <a:pt x="192" y="156"/>
                </a:cubicBezTo>
                <a:cubicBezTo>
                  <a:pt x="192" y="48"/>
                  <a:pt x="192" y="48"/>
                  <a:pt x="192" y="48"/>
                </a:cubicBezTo>
                <a:cubicBezTo>
                  <a:pt x="192" y="39"/>
                  <a:pt x="185" y="32"/>
                  <a:pt x="174" y="32"/>
                </a:cubicBezTo>
                <a:close/>
                <a:moveTo>
                  <a:pt x="124" y="8"/>
                </a:moveTo>
                <a:cubicBezTo>
                  <a:pt x="144" y="8"/>
                  <a:pt x="144" y="8"/>
                  <a:pt x="144" y="8"/>
                </a:cubicBezTo>
                <a:cubicBezTo>
                  <a:pt x="144" y="20"/>
                  <a:pt x="144" y="20"/>
                  <a:pt x="144" y="20"/>
                </a:cubicBezTo>
                <a:cubicBezTo>
                  <a:pt x="136" y="20"/>
                  <a:pt x="136" y="20"/>
                  <a:pt x="136" y="20"/>
                </a:cubicBezTo>
                <a:cubicBezTo>
                  <a:pt x="136" y="28"/>
                  <a:pt x="136" y="28"/>
                  <a:pt x="136" y="28"/>
                </a:cubicBezTo>
                <a:cubicBezTo>
                  <a:pt x="144" y="28"/>
                  <a:pt x="144" y="28"/>
                  <a:pt x="144" y="28"/>
                </a:cubicBezTo>
                <a:cubicBezTo>
                  <a:pt x="144" y="40"/>
                  <a:pt x="144" y="40"/>
                  <a:pt x="144" y="40"/>
                </a:cubicBezTo>
                <a:cubicBezTo>
                  <a:pt x="132" y="40"/>
                  <a:pt x="132" y="40"/>
                  <a:pt x="132" y="40"/>
                </a:cubicBezTo>
                <a:cubicBezTo>
                  <a:pt x="132" y="48"/>
                  <a:pt x="132" y="48"/>
                  <a:pt x="132" y="48"/>
                </a:cubicBezTo>
                <a:cubicBezTo>
                  <a:pt x="144" y="48"/>
                  <a:pt x="144" y="48"/>
                  <a:pt x="144" y="48"/>
                </a:cubicBezTo>
                <a:cubicBezTo>
                  <a:pt x="144" y="60"/>
                  <a:pt x="144" y="60"/>
                  <a:pt x="144" y="60"/>
                </a:cubicBezTo>
                <a:cubicBezTo>
                  <a:pt x="136" y="60"/>
                  <a:pt x="136" y="60"/>
                  <a:pt x="136" y="60"/>
                </a:cubicBezTo>
                <a:cubicBezTo>
                  <a:pt x="136" y="68"/>
                  <a:pt x="136" y="68"/>
                  <a:pt x="136" y="68"/>
                </a:cubicBezTo>
                <a:cubicBezTo>
                  <a:pt x="144" y="68"/>
                  <a:pt x="144" y="68"/>
                  <a:pt x="144" y="68"/>
                </a:cubicBezTo>
                <a:cubicBezTo>
                  <a:pt x="144" y="80"/>
                  <a:pt x="144" y="80"/>
                  <a:pt x="144" y="80"/>
                </a:cubicBezTo>
                <a:cubicBezTo>
                  <a:pt x="136" y="80"/>
                  <a:pt x="136" y="80"/>
                  <a:pt x="136" y="80"/>
                </a:cubicBezTo>
                <a:cubicBezTo>
                  <a:pt x="136" y="88"/>
                  <a:pt x="136" y="88"/>
                  <a:pt x="136" y="88"/>
                </a:cubicBezTo>
                <a:cubicBezTo>
                  <a:pt x="144" y="88"/>
                  <a:pt x="144" y="88"/>
                  <a:pt x="144" y="88"/>
                </a:cubicBezTo>
                <a:cubicBezTo>
                  <a:pt x="144" y="100"/>
                  <a:pt x="144" y="100"/>
                  <a:pt x="144" y="100"/>
                </a:cubicBezTo>
                <a:cubicBezTo>
                  <a:pt x="132" y="100"/>
                  <a:pt x="132" y="100"/>
                  <a:pt x="132" y="100"/>
                </a:cubicBezTo>
                <a:cubicBezTo>
                  <a:pt x="132" y="108"/>
                  <a:pt x="132" y="108"/>
                  <a:pt x="132" y="108"/>
                </a:cubicBezTo>
                <a:cubicBezTo>
                  <a:pt x="144" y="108"/>
                  <a:pt x="144" y="108"/>
                  <a:pt x="144" y="108"/>
                </a:cubicBezTo>
                <a:cubicBezTo>
                  <a:pt x="144" y="120"/>
                  <a:pt x="144" y="120"/>
                  <a:pt x="144" y="120"/>
                </a:cubicBezTo>
                <a:cubicBezTo>
                  <a:pt x="136" y="120"/>
                  <a:pt x="136" y="120"/>
                  <a:pt x="136" y="120"/>
                </a:cubicBezTo>
                <a:cubicBezTo>
                  <a:pt x="136" y="128"/>
                  <a:pt x="136" y="128"/>
                  <a:pt x="136" y="128"/>
                </a:cubicBezTo>
                <a:cubicBezTo>
                  <a:pt x="144" y="128"/>
                  <a:pt x="144" y="128"/>
                  <a:pt x="144" y="128"/>
                </a:cubicBezTo>
                <a:cubicBezTo>
                  <a:pt x="144" y="144"/>
                  <a:pt x="144" y="144"/>
                  <a:pt x="144" y="144"/>
                </a:cubicBezTo>
                <a:cubicBezTo>
                  <a:pt x="124" y="144"/>
                  <a:pt x="124" y="144"/>
                  <a:pt x="124" y="144"/>
                </a:cubicBezTo>
                <a:lnTo>
                  <a:pt x="124" y="8"/>
                </a:lnTo>
                <a:close/>
                <a:moveTo>
                  <a:pt x="84" y="120"/>
                </a:moveTo>
                <a:cubicBezTo>
                  <a:pt x="84" y="28"/>
                  <a:pt x="84" y="28"/>
                  <a:pt x="84" y="28"/>
                </a:cubicBezTo>
                <a:cubicBezTo>
                  <a:pt x="100" y="28"/>
                  <a:pt x="100" y="28"/>
                  <a:pt x="100" y="28"/>
                </a:cubicBezTo>
                <a:cubicBezTo>
                  <a:pt x="100" y="120"/>
                  <a:pt x="100" y="120"/>
                  <a:pt x="100" y="120"/>
                </a:cubicBezTo>
                <a:lnTo>
                  <a:pt x="84" y="120"/>
                </a:lnTo>
                <a:close/>
                <a:moveTo>
                  <a:pt x="92" y="144"/>
                </a:moveTo>
                <a:cubicBezTo>
                  <a:pt x="87" y="137"/>
                  <a:pt x="87" y="137"/>
                  <a:pt x="87" y="137"/>
                </a:cubicBezTo>
                <a:cubicBezTo>
                  <a:pt x="86" y="134"/>
                  <a:pt x="85" y="131"/>
                  <a:pt x="84" y="128"/>
                </a:cubicBezTo>
                <a:cubicBezTo>
                  <a:pt x="100" y="128"/>
                  <a:pt x="100" y="128"/>
                  <a:pt x="100" y="128"/>
                </a:cubicBezTo>
                <a:cubicBezTo>
                  <a:pt x="99" y="131"/>
                  <a:pt x="98" y="134"/>
                  <a:pt x="97" y="137"/>
                </a:cubicBezTo>
                <a:lnTo>
                  <a:pt x="92" y="144"/>
                </a:lnTo>
                <a:close/>
                <a:moveTo>
                  <a:pt x="92" y="8"/>
                </a:moveTo>
                <a:cubicBezTo>
                  <a:pt x="95" y="8"/>
                  <a:pt x="98" y="9"/>
                  <a:pt x="100" y="10"/>
                </a:cubicBezTo>
                <a:cubicBezTo>
                  <a:pt x="100" y="20"/>
                  <a:pt x="100" y="20"/>
                  <a:pt x="100" y="20"/>
                </a:cubicBezTo>
                <a:cubicBezTo>
                  <a:pt x="84" y="20"/>
                  <a:pt x="84" y="20"/>
                  <a:pt x="84" y="20"/>
                </a:cubicBezTo>
                <a:cubicBezTo>
                  <a:pt x="84" y="10"/>
                  <a:pt x="84" y="10"/>
                  <a:pt x="84" y="10"/>
                </a:cubicBezTo>
                <a:cubicBezTo>
                  <a:pt x="86" y="9"/>
                  <a:pt x="89" y="8"/>
                  <a:pt x="92" y="8"/>
                </a:cubicBezTo>
                <a:close/>
                <a:moveTo>
                  <a:pt x="8" y="48"/>
                </a:moveTo>
                <a:cubicBezTo>
                  <a:pt x="8" y="42"/>
                  <a:pt x="13" y="40"/>
                  <a:pt x="18" y="40"/>
                </a:cubicBezTo>
                <a:cubicBezTo>
                  <a:pt x="19" y="40"/>
                  <a:pt x="20" y="40"/>
                  <a:pt x="20" y="41"/>
                </a:cubicBezTo>
                <a:cubicBezTo>
                  <a:pt x="20" y="138"/>
                  <a:pt x="20" y="138"/>
                  <a:pt x="20" y="138"/>
                </a:cubicBezTo>
                <a:cubicBezTo>
                  <a:pt x="19" y="138"/>
                  <a:pt x="18" y="138"/>
                  <a:pt x="18" y="138"/>
                </a:cubicBezTo>
                <a:cubicBezTo>
                  <a:pt x="14" y="138"/>
                  <a:pt x="11" y="139"/>
                  <a:pt x="8" y="141"/>
                </a:cubicBezTo>
                <a:lnTo>
                  <a:pt x="8" y="48"/>
                </a:lnTo>
                <a:close/>
                <a:moveTo>
                  <a:pt x="174" y="138"/>
                </a:moveTo>
                <a:cubicBezTo>
                  <a:pt x="174" y="138"/>
                  <a:pt x="173" y="138"/>
                  <a:pt x="172" y="138"/>
                </a:cubicBezTo>
                <a:cubicBezTo>
                  <a:pt x="172" y="41"/>
                  <a:pt x="172" y="41"/>
                  <a:pt x="172" y="41"/>
                </a:cubicBezTo>
                <a:cubicBezTo>
                  <a:pt x="172" y="40"/>
                  <a:pt x="173" y="40"/>
                  <a:pt x="174" y="40"/>
                </a:cubicBezTo>
                <a:cubicBezTo>
                  <a:pt x="179" y="40"/>
                  <a:pt x="184" y="42"/>
                  <a:pt x="184" y="48"/>
                </a:cubicBezTo>
                <a:cubicBezTo>
                  <a:pt x="184" y="141"/>
                  <a:pt x="184" y="141"/>
                  <a:pt x="184" y="141"/>
                </a:cubicBezTo>
                <a:cubicBezTo>
                  <a:pt x="181" y="139"/>
                  <a:pt x="178" y="138"/>
                  <a:pt x="174" y="138"/>
                </a:cubicBezTo>
                <a:close/>
              </a:path>
            </a:pathLst>
          </a:custGeom>
          <a:solidFill>
            <a:schemeClr val="bg1"/>
          </a:solidFill>
          <a:ln>
            <a:noFill/>
          </a:ln>
        </p:spPr>
        <p:txBody>
          <a:bodyPr vert="horz" wrap="square" lIns="148495" tIns="74247" rIns="148495" bIns="7424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923" b="0" i="0" u="none" strike="noStrike" kern="1200" cap="none" spc="0" normalizeH="0" baseline="0" noProof="0">
              <a:ln>
                <a:noFill/>
              </a:ln>
              <a:solidFill>
                <a:srgbClr val="000000"/>
              </a:solidFill>
              <a:effectLst/>
              <a:uLnTx/>
              <a:uFillTx/>
              <a:latin typeface="Segoe UI"/>
              <a:ea typeface="+mn-ea"/>
              <a:cs typeface="+mn-cs"/>
            </a:endParaRPr>
          </a:p>
        </p:txBody>
      </p:sp>
      <p:sp>
        <p:nvSpPr>
          <p:cNvPr id="9" name="Espace réservé du texte 3">
            <a:extLst>
              <a:ext uri="{FF2B5EF4-FFF2-40B4-BE49-F238E27FC236}">
                <a16:creationId xmlns:a16="http://schemas.microsoft.com/office/drawing/2014/main" id="{C961A8CF-0362-17EA-82D9-EC03A7280B88}"/>
              </a:ext>
            </a:extLst>
          </p:cNvPr>
          <p:cNvSpPr txBox="1">
            <a:spLocks/>
          </p:cNvSpPr>
          <p:nvPr/>
        </p:nvSpPr>
        <p:spPr>
          <a:xfrm>
            <a:off x="615585" y="4216400"/>
            <a:ext cx="3466800" cy="1804888"/>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endParaRPr kumimoji="0" lang="en-US" sz="1300" b="1" i="0" u="none" strike="noStrike" kern="1200" cap="none" spc="0" normalizeH="0" baseline="0" noProof="0" dirty="0">
              <a:ln>
                <a:noFill/>
              </a:ln>
              <a:solidFill>
                <a:srgbClr val="062C3A"/>
              </a:solidFill>
              <a:effectLst/>
              <a:uLnTx/>
              <a:uFillTx/>
              <a:latin typeface="Segoe UI"/>
              <a:ea typeface="+mn-ea"/>
              <a:cs typeface="+mn-cs"/>
            </a:endParaRPr>
          </a:p>
          <a:p>
            <a:pPr marL="0" marR="0" lvl="0" indent="0" algn="ctr" defTabSz="685800" rtl="0" eaLnBrk="1" fontAlgn="auto" latinLnBrk="0" hangingPunct="1">
              <a:lnSpc>
                <a:spcPct val="100000"/>
              </a:lnSpc>
              <a:spcBef>
                <a:spcPts val="0"/>
              </a:spcBef>
              <a:spcAft>
                <a:spcPts val="600"/>
              </a:spcAft>
              <a:buClrTx/>
              <a:buSzTx/>
              <a:buFont typeface="Segoe UI" panose="020B0604020202020204" pitchFamily="34" charset="0"/>
              <a:buNone/>
              <a:tabLst/>
              <a:defRPr/>
            </a:pPr>
            <a:r>
              <a:rPr lang="en-GB" sz="1400" b="0" dirty="0">
                <a:solidFill>
                  <a:srgbClr val="00617E"/>
                </a:solidFill>
                <a:latin typeface="Segoe UI"/>
              </a:rPr>
              <a:t>– UK –</a:t>
            </a:r>
            <a:endParaRPr lang="en-US" sz="1400" b="0" dirty="0">
              <a:solidFill>
                <a:srgbClr val="00617E"/>
              </a:solidFill>
              <a:latin typeface="Segoe UI"/>
            </a:endParaRPr>
          </a:p>
          <a:p>
            <a:pPr algn="ctr" hangingPunct="0"/>
            <a:r>
              <a:rPr lang="en-US" sz="1100" b="0" dirty="0">
                <a:solidFill>
                  <a:srgbClr val="062C3A"/>
                </a:solidFill>
              </a:rPr>
              <a:t>Advisor since 2016, reducing the impact of aviation noise on local communities</a:t>
            </a:r>
          </a:p>
          <a:p>
            <a:pPr algn="ctr" hangingPunct="0"/>
            <a:r>
              <a:rPr lang="en-US" sz="1100" b="0" i="1" dirty="0">
                <a:solidFill>
                  <a:srgbClr val="062C3A"/>
                </a:solidFill>
                <a:hlinkClick r:id="rId2">
                  <a:extLst>
                    <a:ext uri="{A12FA001-AC4F-418D-AE19-62706E023703}">
                      <ahyp:hlinkClr xmlns:ahyp="http://schemas.microsoft.com/office/drawing/2018/hyperlinkcolor" val="tx"/>
                    </a:ext>
                  </a:extLst>
                </a:hlinkClick>
              </a:rPr>
              <a:t>Read more</a:t>
            </a:r>
            <a:endParaRPr lang="en-US" sz="1100" b="0" i="1" dirty="0">
              <a:solidFill>
                <a:srgbClr val="062C3A"/>
              </a:solidFill>
            </a:endParaRPr>
          </a:p>
          <a:p>
            <a:pPr algn="ctr"/>
            <a:r>
              <a:rPr lang="en-US" sz="1100" cap="all" dirty="0">
                <a:solidFill>
                  <a:srgbClr val="062C3A"/>
                </a:solidFill>
              </a:rPr>
              <a:t>Gatwick Airport </a:t>
            </a:r>
          </a:p>
          <a:p>
            <a:pPr marL="0" marR="0" lvl="0" indent="0" algn="l"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endParaRPr lang="en-US" sz="1100" cap="all" dirty="0">
              <a:solidFill>
                <a:srgbClr val="062C3A"/>
              </a:solidFill>
              <a:latin typeface="Segoe UI"/>
            </a:endParaRPr>
          </a:p>
        </p:txBody>
      </p:sp>
      <p:sp>
        <p:nvSpPr>
          <p:cNvPr id="10" name="Espace réservé du texte 7">
            <a:extLst>
              <a:ext uri="{FF2B5EF4-FFF2-40B4-BE49-F238E27FC236}">
                <a16:creationId xmlns:a16="http://schemas.microsoft.com/office/drawing/2014/main" id="{FCAF6453-FBC3-AEDE-C318-DE04430E519A}"/>
              </a:ext>
            </a:extLst>
          </p:cNvPr>
          <p:cNvSpPr txBox="1">
            <a:spLocks/>
          </p:cNvSpPr>
          <p:nvPr/>
        </p:nvSpPr>
        <p:spPr>
          <a:xfrm>
            <a:off x="4322692" y="4216401"/>
            <a:ext cx="3466800" cy="1165758"/>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spcBef>
                <a:spcPts val="0"/>
              </a:spcBef>
              <a:spcAft>
                <a:spcPts val="600"/>
              </a:spcAft>
            </a:pPr>
            <a:endParaRPr lang="en-GB" sz="1400" b="0" dirty="0">
              <a:solidFill>
                <a:srgbClr val="00617E"/>
              </a:solidFill>
              <a:latin typeface="Segoe UI"/>
            </a:endParaRPr>
          </a:p>
          <a:p>
            <a:pPr algn="ctr">
              <a:spcBef>
                <a:spcPts val="0"/>
              </a:spcBef>
              <a:spcAft>
                <a:spcPts val="600"/>
              </a:spcAft>
            </a:pPr>
            <a:r>
              <a:rPr lang="en-GB" sz="1400" b="0" dirty="0">
                <a:solidFill>
                  <a:srgbClr val="00617E"/>
                </a:solidFill>
                <a:latin typeface="Segoe UI"/>
              </a:rPr>
              <a:t>– France –</a:t>
            </a:r>
            <a:endParaRPr lang="en-US" sz="1400" b="0" dirty="0">
              <a:solidFill>
                <a:srgbClr val="00617E"/>
              </a:solidFill>
              <a:latin typeface="Segoe UI"/>
            </a:endParaRPr>
          </a:p>
          <a:p>
            <a:pPr algn="ctr"/>
            <a:r>
              <a:rPr lang="en-US" sz="1100" b="0" dirty="0">
                <a:solidFill>
                  <a:srgbClr val="062C3A"/>
                </a:solidFill>
              </a:rPr>
              <a:t>Airport development strategy to 2030</a:t>
            </a:r>
          </a:p>
          <a:p>
            <a:pPr algn="ctr"/>
            <a:r>
              <a:rPr lang="en-US" sz="1100" cap="all" dirty="0">
                <a:solidFill>
                  <a:srgbClr val="062C3A"/>
                </a:solidFill>
              </a:rPr>
              <a:t>Clermont-Ferrand Auvergne Airport </a:t>
            </a:r>
          </a:p>
          <a:p>
            <a:pPr algn="ctr"/>
            <a:endParaRPr lang="en-US" sz="1100" b="0" dirty="0">
              <a:solidFill>
                <a:srgbClr val="062C3A"/>
              </a:solidFill>
            </a:endParaRPr>
          </a:p>
          <a:p>
            <a:endParaRPr lang="en-US" sz="1100" cap="all" dirty="0">
              <a:solidFill>
                <a:srgbClr val="062C3A"/>
              </a:solidFill>
              <a:latin typeface="Segoe UI"/>
            </a:endParaRPr>
          </a:p>
        </p:txBody>
      </p:sp>
      <p:sp>
        <p:nvSpPr>
          <p:cNvPr id="12" name="Espace réservé du texte 8">
            <a:extLst>
              <a:ext uri="{FF2B5EF4-FFF2-40B4-BE49-F238E27FC236}">
                <a16:creationId xmlns:a16="http://schemas.microsoft.com/office/drawing/2014/main" id="{31570E83-FE2A-43BD-593B-C88446B6326A}"/>
              </a:ext>
            </a:extLst>
          </p:cNvPr>
          <p:cNvSpPr txBox="1">
            <a:spLocks/>
          </p:cNvSpPr>
          <p:nvPr/>
        </p:nvSpPr>
        <p:spPr>
          <a:xfrm>
            <a:off x="8029800" y="4216400"/>
            <a:ext cx="3466800" cy="1152467"/>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R="0" lvl="0" algn="ctr" fontAlgn="auto">
              <a:spcBef>
                <a:spcPts val="0"/>
              </a:spcBef>
              <a:spcAft>
                <a:spcPts val="600"/>
              </a:spcAft>
              <a:buClrTx/>
              <a:buSzTx/>
              <a:tabLst/>
              <a:defRPr/>
            </a:pPr>
            <a:endParaRPr lang="en-GB" sz="1400" b="0" dirty="0">
              <a:solidFill>
                <a:srgbClr val="00617E"/>
              </a:solidFill>
              <a:latin typeface="Segoe UI"/>
            </a:endParaRPr>
          </a:p>
          <a:p>
            <a:pPr marR="0" lvl="0" algn="ctr" fontAlgn="auto">
              <a:spcBef>
                <a:spcPts val="0"/>
              </a:spcBef>
              <a:spcAft>
                <a:spcPts val="600"/>
              </a:spcAft>
              <a:buClrTx/>
              <a:buSzTx/>
              <a:tabLst/>
              <a:defRPr/>
            </a:pPr>
            <a:r>
              <a:rPr lang="en-GB" sz="1400" b="0" dirty="0">
                <a:solidFill>
                  <a:srgbClr val="00617E"/>
                </a:solidFill>
                <a:latin typeface="Segoe UI"/>
              </a:rPr>
              <a:t>– Hong Kong –</a:t>
            </a:r>
            <a:endParaRPr lang="en-US" sz="1400" b="0" dirty="0">
              <a:solidFill>
                <a:srgbClr val="00617E"/>
              </a:solidFill>
              <a:latin typeface="Segoe UI"/>
            </a:endParaRPr>
          </a:p>
          <a:p>
            <a:pPr algn="ctr"/>
            <a:r>
              <a:rPr lang="en-US" sz="1100" b="0" dirty="0">
                <a:solidFill>
                  <a:srgbClr val="062C3A"/>
                </a:solidFill>
              </a:rPr>
              <a:t>Advisory services looking at options to modify the night flight control regime whilst maintaining airport growth</a:t>
            </a:r>
          </a:p>
          <a:p>
            <a:pPr algn="ctr"/>
            <a:r>
              <a:rPr lang="en-US" sz="1100" cap="all" dirty="0">
                <a:solidFill>
                  <a:srgbClr val="062C3A"/>
                </a:solidFill>
              </a:rPr>
              <a:t>Airport Authority of Hong Kong</a:t>
            </a:r>
          </a:p>
          <a:p>
            <a:pPr marR="0" lvl="0" fontAlgn="auto">
              <a:buClrTx/>
              <a:buSzTx/>
              <a:tabLst/>
              <a:defRPr/>
            </a:pPr>
            <a:endParaRPr lang="en-US" sz="1100" cap="all" dirty="0">
              <a:solidFill>
                <a:srgbClr val="062C3A"/>
              </a:solidFill>
              <a:latin typeface="Segoe UI"/>
            </a:endParaRPr>
          </a:p>
        </p:txBody>
      </p:sp>
      <p:pic>
        <p:nvPicPr>
          <p:cNvPr id="15" name="Picture Placeholder 18">
            <a:extLst>
              <a:ext uri="{FF2B5EF4-FFF2-40B4-BE49-F238E27FC236}">
                <a16:creationId xmlns:a16="http://schemas.microsoft.com/office/drawing/2014/main" id="{EDF26361-7721-DC14-0B92-FB1C91B6850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12319" y="1735895"/>
            <a:ext cx="3468688" cy="2436813"/>
          </a:xfrm>
          <a:prstGeom prst="rect">
            <a:avLst/>
          </a:prstGeom>
        </p:spPr>
      </p:pic>
      <p:pic>
        <p:nvPicPr>
          <p:cNvPr id="16" name="Picture Placeholder 16">
            <a:extLst>
              <a:ext uri="{FF2B5EF4-FFF2-40B4-BE49-F238E27FC236}">
                <a16:creationId xmlns:a16="http://schemas.microsoft.com/office/drawing/2014/main" id="{B0E0B98B-CAD4-D67F-F7B6-201FD3D867E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372320" y="1735896"/>
            <a:ext cx="3468687" cy="2436812"/>
          </a:xfrm>
          <a:prstGeom prst="rect">
            <a:avLst/>
          </a:prstGeom>
        </p:spPr>
      </p:pic>
      <p:pic>
        <p:nvPicPr>
          <p:cNvPr id="17" name="Picture Placeholder 20">
            <a:extLst>
              <a:ext uri="{FF2B5EF4-FFF2-40B4-BE49-F238E27FC236}">
                <a16:creationId xmlns:a16="http://schemas.microsoft.com/office/drawing/2014/main" id="{546A7982-34CB-EF33-2965-012EAEED266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014037" y="1735896"/>
            <a:ext cx="3468688" cy="2436812"/>
          </a:xfrm>
          <a:prstGeom prst="rect">
            <a:avLst/>
          </a:prstGeom>
        </p:spPr>
      </p:pic>
      <p:sp>
        <p:nvSpPr>
          <p:cNvPr id="18" name="Espace réservé du pied de page 46">
            <a:extLst>
              <a:ext uri="{FF2B5EF4-FFF2-40B4-BE49-F238E27FC236}">
                <a16:creationId xmlns:a16="http://schemas.microsoft.com/office/drawing/2014/main" id="{ACCA8600-A51E-0F91-AF8A-CF9C0A16117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spTree>
    <p:extLst>
      <p:ext uri="{BB962C8B-B14F-4D97-AF65-F5344CB8AC3E}">
        <p14:creationId xmlns:p14="http://schemas.microsoft.com/office/powerpoint/2010/main" val="10074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A5FB3D5-D9FF-EB5D-2753-E2AEE193F8DB}"/>
              </a:ext>
            </a:extLst>
          </p:cNvPr>
          <p:cNvSpPr txBox="1">
            <a:spLocks/>
          </p:cNvSpPr>
          <p:nvPr/>
        </p:nvSpPr>
        <p:spPr>
          <a:xfrm>
            <a:off x="3973076" y="1343090"/>
            <a:ext cx="6731436" cy="861774"/>
          </a:xfrm>
          <a:prstGeom prst="rect">
            <a:avLst/>
          </a:prstGeom>
        </p:spPr>
        <p:txBody>
          <a:bodyPr vert="horz" wrap="square" lIns="0" tIns="0" rIns="0" bIns="0" rtlCol="0" anchor="b">
            <a:spAutoFit/>
          </a:bodyPr>
          <a:lstStyle>
            <a:defPPr>
              <a:defRPr/>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spcAft>
                <a:spcPts val="1600"/>
              </a:spcAft>
            </a:pPr>
            <a:r>
              <a:rPr lang="en-GB" sz="1400" dirty="0">
                <a:solidFill>
                  <a:srgbClr val="062C3A"/>
                </a:solidFill>
                <a:latin typeface="Segoe UI"/>
              </a:rPr>
              <a:t>We have the unique ability to both deliver airport engineering projects and manage them through their lifecycle. By working with you over the long term, we help you to ensure that your assets are operationally, financially and environmentally efficient. You benefit from the latest, relevant technological innovations as soon as they emerge</a:t>
            </a:r>
            <a:r>
              <a:rPr lang="en-GB" sz="1400" dirty="0">
                <a:solidFill>
                  <a:schemeClr val="accent1"/>
                </a:solidFill>
              </a:rPr>
              <a:t>.</a:t>
            </a:r>
            <a:endParaRPr lang="en-US" sz="1400" dirty="0">
              <a:solidFill>
                <a:schemeClr val="accent1"/>
              </a:solidFill>
            </a:endParaRPr>
          </a:p>
        </p:txBody>
      </p:sp>
      <p:sp>
        <p:nvSpPr>
          <p:cNvPr id="4" name="Title 3">
            <a:extLst>
              <a:ext uri="{FF2B5EF4-FFF2-40B4-BE49-F238E27FC236}">
                <a16:creationId xmlns:a16="http://schemas.microsoft.com/office/drawing/2014/main" id="{8F4F5E1C-D7B7-2E08-1105-B12E118407A0}"/>
              </a:ext>
            </a:extLst>
          </p:cNvPr>
          <p:cNvSpPr>
            <a:spLocks noGrp="1"/>
          </p:cNvSpPr>
          <p:nvPr>
            <p:ph type="title"/>
          </p:nvPr>
        </p:nvSpPr>
        <p:spPr>
          <a:xfrm>
            <a:off x="3973075" y="635678"/>
            <a:ext cx="7488273" cy="366254"/>
          </a:xfrm>
        </p:spPr>
        <p:txBody>
          <a:bodyPr/>
          <a:lstStyle/>
          <a:p>
            <a:r>
              <a:rPr lang="en-GB" dirty="0">
                <a:ea typeface="Segoe UI Black" panose="020B0A02040204020203" pitchFamily="34" charset="0"/>
              </a:rPr>
              <a:t>Operational consultancy</a:t>
            </a:r>
          </a:p>
        </p:txBody>
      </p:sp>
      <p:sp>
        <p:nvSpPr>
          <p:cNvPr id="53" name="Espace réservé du pied de page 46">
            <a:extLst>
              <a:ext uri="{FF2B5EF4-FFF2-40B4-BE49-F238E27FC236}">
                <a16:creationId xmlns:a16="http://schemas.microsoft.com/office/drawing/2014/main" id="{DC461404-905E-B70D-FC55-F6748F20E8ED}"/>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sp>
        <p:nvSpPr>
          <p:cNvPr id="3" name="TextBox 2">
            <a:extLst>
              <a:ext uri="{FF2B5EF4-FFF2-40B4-BE49-F238E27FC236}">
                <a16:creationId xmlns:a16="http://schemas.microsoft.com/office/drawing/2014/main" id="{1561AFFD-03E8-D40F-EA2D-79AA6339C975}"/>
              </a:ext>
            </a:extLst>
          </p:cNvPr>
          <p:cNvSpPr txBox="1"/>
          <p:nvPr/>
        </p:nvSpPr>
        <p:spPr>
          <a:xfrm>
            <a:off x="4773707" y="2397276"/>
            <a:ext cx="6037592" cy="4349990"/>
          </a:xfrm>
          <a:prstGeom prst="rect">
            <a:avLst/>
          </a:prstGeom>
          <a:noFill/>
        </p:spPr>
        <p:txBody>
          <a:bodyPr wrap="square" lIns="0" tIns="0" rIns="0" bIns="0" numCol="2" spcCol="108000" rtlCol="0" anchor="t">
            <a:noAutofit/>
          </a:bodyPr>
          <a:lstStyle/>
          <a:p>
            <a:pPr>
              <a:spcBef>
                <a:spcPts val="600"/>
              </a:spcBef>
            </a:pPr>
            <a:r>
              <a:rPr lang="en-GB" dirty="0">
                <a:solidFill>
                  <a:schemeClr val="accent4"/>
                </a:solidFill>
                <a:ea typeface="+mn-lt"/>
                <a:cs typeface="+mn-lt"/>
              </a:rPr>
              <a:t>Operational concepts definition &amp; evaluation</a:t>
            </a:r>
            <a:endParaRPr lang="en-US" dirty="0">
              <a:solidFill>
                <a:schemeClr val="accent4"/>
              </a:solidFill>
            </a:endParaRPr>
          </a:p>
          <a:p>
            <a:pPr>
              <a:lnSpc>
                <a:spcPct val="150000"/>
              </a:lnSpc>
              <a:spcBef>
                <a:spcPts val="600"/>
              </a:spcBef>
            </a:pPr>
            <a:r>
              <a:rPr lang="en-GB" dirty="0">
                <a:solidFill>
                  <a:schemeClr val="accent4"/>
                </a:solidFill>
              </a:rPr>
              <a:t>SOPs</a:t>
            </a:r>
          </a:p>
          <a:p>
            <a:pPr>
              <a:lnSpc>
                <a:spcPct val="150000"/>
              </a:lnSpc>
              <a:spcBef>
                <a:spcPts val="600"/>
              </a:spcBef>
            </a:pPr>
            <a:r>
              <a:rPr lang="en-GB" dirty="0">
                <a:solidFill>
                  <a:schemeClr val="accent4"/>
                </a:solidFill>
              </a:rPr>
              <a:t>Business continuity</a:t>
            </a:r>
          </a:p>
          <a:p>
            <a:pPr>
              <a:lnSpc>
                <a:spcPct val="150000"/>
              </a:lnSpc>
              <a:spcBef>
                <a:spcPts val="600"/>
              </a:spcBef>
            </a:pPr>
            <a:r>
              <a:rPr lang="en-GB" dirty="0">
                <a:solidFill>
                  <a:schemeClr val="accent4"/>
                </a:solidFill>
              </a:rPr>
              <a:t>Safety &amp; security</a:t>
            </a:r>
          </a:p>
          <a:p>
            <a:pPr>
              <a:lnSpc>
                <a:spcPct val="150000"/>
              </a:lnSpc>
              <a:spcBef>
                <a:spcPts val="600"/>
              </a:spcBef>
            </a:pPr>
            <a:r>
              <a:rPr lang="en-GB" dirty="0">
                <a:solidFill>
                  <a:schemeClr val="accent4"/>
                </a:solidFill>
              </a:rPr>
              <a:t>Wildlife management</a:t>
            </a:r>
          </a:p>
          <a:p>
            <a:pPr>
              <a:lnSpc>
                <a:spcPct val="150000"/>
              </a:lnSpc>
              <a:spcBef>
                <a:spcPts val="600"/>
              </a:spcBef>
            </a:pPr>
            <a:r>
              <a:rPr lang="en-GB" dirty="0">
                <a:solidFill>
                  <a:schemeClr val="accent4"/>
                </a:solidFill>
              </a:rPr>
              <a:t>IT systems &amp; digitalisation</a:t>
            </a:r>
          </a:p>
          <a:p>
            <a:pPr>
              <a:lnSpc>
                <a:spcPct val="150000"/>
              </a:lnSpc>
              <a:spcBef>
                <a:spcPts val="600"/>
              </a:spcBef>
            </a:pPr>
            <a:endParaRPr lang="en-GB" dirty="0">
              <a:solidFill>
                <a:schemeClr val="accent4"/>
              </a:solidFill>
            </a:endParaRPr>
          </a:p>
          <a:p>
            <a:pPr>
              <a:spcBef>
                <a:spcPts val="600"/>
              </a:spcBef>
            </a:pPr>
            <a:endParaRPr lang="en-GB" dirty="0">
              <a:solidFill>
                <a:schemeClr val="accent4"/>
              </a:solidFill>
            </a:endParaRPr>
          </a:p>
          <a:p>
            <a:pPr marL="285750" indent="-285750">
              <a:buFont typeface="Wingdings" panose="05000000000000000000" pitchFamily="2" charset="2"/>
              <a:buChar char="§"/>
            </a:pPr>
            <a:endParaRPr lang="en-GB" sz="1400" dirty="0">
              <a:cs typeface="Segoe UI"/>
            </a:endParaRPr>
          </a:p>
          <a:p>
            <a:pPr marL="285750" indent="-285750">
              <a:buFont typeface="Wingdings" panose="05000000000000000000" pitchFamily="2" charset="2"/>
              <a:buChar char="§"/>
            </a:pPr>
            <a:endParaRPr lang="en-GB" sz="1400" dirty="0">
              <a:cs typeface="Segoe UI"/>
            </a:endParaRPr>
          </a:p>
        </p:txBody>
      </p:sp>
      <p:sp>
        <p:nvSpPr>
          <p:cNvPr id="8" name="!!Freeform 9">
            <a:extLst>
              <a:ext uri="{FF2B5EF4-FFF2-40B4-BE49-F238E27FC236}">
                <a16:creationId xmlns:a16="http://schemas.microsoft.com/office/drawing/2014/main" id="{04C5229A-40A6-396A-54EA-776FEDC84F41}"/>
              </a:ext>
            </a:extLst>
          </p:cNvPr>
          <p:cNvSpPr>
            <a:spLocks/>
          </p:cNvSpPr>
          <p:nvPr/>
        </p:nvSpPr>
        <p:spPr bwMode="auto">
          <a:xfrm>
            <a:off x="4464299" y="254893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9" name="!!Freeform 9">
            <a:extLst>
              <a:ext uri="{FF2B5EF4-FFF2-40B4-BE49-F238E27FC236}">
                <a16:creationId xmlns:a16="http://schemas.microsoft.com/office/drawing/2014/main" id="{7DE6798C-2A1B-DD2C-D590-046D9599E3C8}"/>
              </a:ext>
            </a:extLst>
          </p:cNvPr>
          <p:cNvSpPr>
            <a:spLocks/>
          </p:cNvSpPr>
          <p:nvPr/>
        </p:nvSpPr>
        <p:spPr bwMode="auto">
          <a:xfrm>
            <a:off x="4457673" y="313615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0" name="!!Freeform 9">
            <a:extLst>
              <a:ext uri="{FF2B5EF4-FFF2-40B4-BE49-F238E27FC236}">
                <a16:creationId xmlns:a16="http://schemas.microsoft.com/office/drawing/2014/main" id="{BA1CC91F-DC51-8237-B46D-E582DCF8431E}"/>
              </a:ext>
            </a:extLst>
          </p:cNvPr>
          <p:cNvSpPr>
            <a:spLocks/>
          </p:cNvSpPr>
          <p:nvPr/>
        </p:nvSpPr>
        <p:spPr bwMode="auto">
          <a:xfrm>
            <a:off x="4462213" y="360484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1" name="!!Freeform 9">
            <a:extLst>
              <a:ext uri="{FF2B5EF4-FFF2-40B4-BE49-F238E27FC236}">
                <a16:creationId xmlns:a16="http://schemas.microsoft.com/office/drawing/2014/main" id="{D0CE52CC-EC42-CF82-1870-F6C795E7471E}"/>
              </a:ext>
            </a:extLst>
          </p:cNvPr>
          <p:cNvSpPr>
            <a:spLocks/>
          </p:cNvSpPr>
          <p:nvPr/>
        </p:nvSpPr>
        <p:spPr bwMode="auto">
          <a:xfrm>
            <a:off x="4464299" y="4071693"/>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2" name="Rectangle 11">
            <a:extLst>
              <a:ext uri="{FF2B5EF4-FFF2-40B4-BE49-F238E27FC236}">
                <a16:creationId xmlns:a16="http://schemas.microsoft.com/office/drawing/2014/main" id="{16B153DA-043B-1CA2-4EA4-DF49CA25F666}"/>
              </a:ext>
            </a:extLst>
          </p:cNvPr>
          <p:cNvSpPr/>
          <p:nvPr/>
        </p:nvSpPr>
        <p:spPr>
          <a:xfrm>
            <a:off x="8449227" y="2329788"/>
            <a:ext cx="4069492" cy="2425985"/>
          </a:xfrm>
          <a:prstGeom prst="rect">
            <a:avLst/>
          </a:prstGeom>
        </p:spPr>
        <p:txBody>
          <a:bodyPr wrap="square">
            <a:spAutoFit/>
          </a:bodyPr>
          <a:lstStyle/>
          <a:p>
            <a:pPr>
              <a:lnSpc>
                <a:spcPct val="150000"/>
              </a:lnSpc>
              <a:spcBef>
                <a:spcPts val="600"/>
              </a:spcBef>
            </a:pPr>
            <a:r>
              <a:rPr lang="en-GB">
                <a:solidFill>
                  <a:schemeClr val="accent4"/>
                </a:solidFill>
              </a:rPr>
              <a:t>Service Level Agreements (SLA)</a:t>
            </a:r>
          </a:p>
          <a:p>
            <a:pPr>
              <a:lnSpc>
                <a:spcPct val="150000"/>
              </a:lnSpc>
              <a:spcBef>
                <a:spcPts val="600"/>
              </a:spcBef>
            </a:pPr>
            <a:r>
              <a:rPr lang="en-GB">
                <a:solidFill>
                  <a:schemeClr val="accent4"/>
                </a:solidFill>
              </a:rPr>
              <a:t>Setting KPIs</a:t>
            </a:r>
          </a:p>
          <a:p>
            <a:pPr>
              <a:lnSpc>
                <a:spcPct val="150000"/>
              </a:lnSpc>
              <a:spcBef>
                <a:spcPts val="600"/>
              </a:spcBef>
            </a:pPr>
            <a:r>
              <a:rPr lang="en-GB">
                <a:solidFill>
                  <a:schemeClr val="accent4"/>
                </a:solidFill>
              </a:rPr>
              <a:t>Route development</a:t>
            </a:r>
          </a:p>
          <a:p>
            <a:pPr>
              <a:lnSpc>
                <a:spcPct val="150000"/>
              </a:lnSpc>
              <a:spcBef>
                <a:spcPts val="600"/>
              </a:spcBef>
            </a:pPr>
            <a:r>
              <a:rPr lang="en-GB">
                <a:solidFill>
                  <a:schemeClr val="accent4"/>
                </a:solidFill>
              </a:rPr>
              <a:t>Commercial contracts </a:t>
            </a:r>
          </a:p>
          <a:p>
            <a:pPr>
              <a:lnSpc>
                <a:spcPct val="150000"/>
              </a:lnSpc>
              <a:spcBef>
                <a:spcPts val="600"/>
              </a:spcBef>
            </a:pPr>
            <a:r>
              <a:rPr lang="en-GB">
                <a:solidFill>
                  <a:schemeClr val="accent4"/>
                </a:solidFill>
              </a:rPr>
              <a:t>Fixed operating equipment </a:t>
            </a:r>
            <a:endParaRPr lang="en-GB">
              <a:solidFill>
                <a:schemeClr val="accent4"/>
              </a:solidFill>
              <a:cs typeface="Segoe UI"/>
            </a:endParaRPr>
          </a:p>
        </p:txBody>
      </p:sp>
      <p:sp>
        <p:nvSpPr>
          <p:cNvPr id="13" name="!!Freeform 9">
            <a:extLst>
              <a:ext uri="{FF2B5EF4-FFF2-40B4-BE49-F238E27FC236}">
                <a16:creationId xmlns:a16="http://schemas.microsoft.com/office/drawing/2014/main" id="{D1409C39-9047-B8CD-C773-5C06F34BF489}"/>
              </a:ext>
            </a:extLst>
          </p:cNvPr>
          <p:cNvSpPr>
            <a:spLocks/>
          </p:cNvSpPr>
          <p:nvPr/>
        </p:nvSpPr>
        <p:spPr bwMode="auto">
          <a:xfrm>
            <a:off x="4457673" y="4544414"/>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4" name="!!Freeform 9">
            <a:extLst>
              <a:ext uri="{FF2B5EF4-FFF2-40B4-BE49-F238E27FC236}">
                <a16:creationId xmlns:a16="http://schemas.microsoft.com/office/drawing/2014/main" id="{B89A9D99-0AFD-24E4-5224-01AA7EA2699F}"/>
              </a:ext>
            </a:extLst>
          </p:cNvPr>
          <p:cNvSpPr>
            <a:spLocks/>
          </p:cNvSpPr>
          <p:nvPr/>
        </p:nvSpPr>
        <p:spPr bwMode="auto">
          <a:xfrm>
            <a:off x="8220673" y="254893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5" name="!!Freeform 9">
            <a:extLst>
              <a:ext uri="{FF2B5EF4-FFF2-40B4-BE49-F238E27FC236}">
                <a16:creationId xmlns:a16="http://schemas.microsoft.com/office/drawing/2014/main" id="{89586C46-D9FF-E5BA-8124-ED76D72D4F29}"/>
              </a:ext>
            </a:extLst>
          </p:cNvPr>
          <p:cNvSpPr>
            <a:spLocks/>
          </p:cNvSpPr>
          <p:nvPr/>
        </p:nvSpPr>
        <p:spPr bwMode="auto">
          <a:xfrm>
            <a:off x="8214047" y="306073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6" name="!!Freeform 9">
            <a:extLst>
              <a:ext uri="{FF2B5EF4-FFF2-40B4-BE49-F238E27FC236}">
                <a16:creationId xmlns:a16="http://schemas.microsoft.com/office/drawing/2014/main" id="{C57BADD7-A254-124E-34FE-D25068F694EB}"/>
              </a:ext>
            </a:extLst>
          </p:cNvPr>
          <p:cNvSpPr>
            <a:spLocks/>
          </p:cNvSpPr>
          <p:nvPr/>
        </p:nvSpPr>
        <p:spPr bwMode="auto">
          <a:xfrm>
            <a:off x="8218587" y="352943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7" name="!!Freeform 9">
            <a:extLst>
              <a:ext uri="{FF2B5EF4-FFF2-40B4-BE49-F238E27FC236}">
                <a16:creationId xmlns:a16="http://schemas.microsoft.com/office/drawing/2014/main" id="{87E50A6C-C594-7A22-50AE-665AA663631C}"/>
              </a:ext>
            </a:extLst>
          </p:cNvPr>
          <p:cNvSpPr>
            <a:spLocks/>
          </p:cNvSpPr>
          <p:nvPr/>
        </p:nvSpPr>
        <p:spPr bwMode="auto">
          <a:xfrm>
            <a:off x="8220673" y="399627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8" name="!!Freeform 9">
            <a:extLst>
              <a:ext uri="{FF2B5EF4-FFF2-40B4-BE49-F238E27FC236}">
                <a16:creationId xmlns:a16="http://schemas.microsoft.com/office/drawing/2014/main" id="{42DBE766-42BE-FFCE-8545-1E40911D57B1}"/>
              </a:ext>
            </a:extLst>
          </p:cNvPr>
          <p:cNvSpPr>
            <a:spLocks/>
          </p:cNvSpPr>
          <p:nvPr/>
        </p:nvSpPr>
        <p:spPr bwMode="auto">
          <a:xfrm>
            <a:off x="8214047" y="4469000"/>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9" name="!!Freeform 9">
            <a:extLst>
              <a:ext uri="{FF2B5EF4-FFF2-40B4-BE49-F238E27FC236}">
                <a16:creationId xmlns:a16="http://schemas.microsoft.com/office/drawing/2014/main" id="{890C358D-6579-6642-8ABF-302127B9E107}"/>
              </a:ext>
            </a:extLst>
          </p:cNvPr>
          <p:cNvSpPr>
            <a:spLocks/>
          </p:cNvSpPr>
          <p:nvPr/>
        </p:nvSpPr>
        <p:spPr bwMode="auto">
          <a:xfrm>
            <a:off x="4464299" y="507841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pic>
        <p:nvPicPr>
          <p:cNvPr id="36" name="Picture 35">
            <a:extLst>
              <a:ext uri="{FF2B5EF4-FFF2-40B4-BE49-F238E27FC236}">
                <a16:creationId xmlns:a16="http://schemas.microsoft.com/office/drawing/2014/main" id="{C24BA42C-6155-8CC7-4AC3-A8E156A0569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3"/>
          <a:stretch/>
        </p:blipFill>
        <p:spPr>
          <a:xfrm>
            <a:off x="0" y="0"/>
            <a:ext cx="3657600" cy="6858000"/>
          </a:xfrm>
          <a:prstGeom prst="rect">
            <a:avLst/>
          </a:prstGeom>
        </p:spPr>
      </p:pic>
      <p:cxnSp>
        <p:nvCxnSpPr>
          <p:cNvPr id="37" name="Connecteur droit 642">
            <a:extLst>
              <a:ext uri="{FF2B5EF4-FFF2-40B4-BE49-F238E27FC236}">
                <a16:creationId xmlns:a16="http://schemas.microsoft.com/office/drawing/2014/main" id="{16E420B7-BCF4-AFDA-DF02-4607009D8581}"/>
              </a:ext>
            </a:extLst>
          </p:cNvPr>
          <p:cNvCxnSpPr>
            <a:cxnSpLocks/>
          </p:cNvCxnSpPr>
          <p:nvPr/>
        </p:nvCxnSpPr>
        <p:spPr>
          <a:xfrm>
            <a:off x="348893" y="1148554"/>
            <a:ext cx="3657600"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pic>
        <p:nvPicPr>
          <p:cNvPr id="38" name="Picture 13">
            <a:extLst>
              <a:ext uri="{FF2B5EF4-FFF2-40B4-BE49-F238E27FC236}">
                <a16:creationId xmlns:a16="http://schemas.microsoft.com/office/drawing/2014/main" id="{F59BAEB1-E6B4-A2F9-ECD0-82502304AA65}"/>
              </a:ext>
            </a:extLst>
          </p:cNvPr>
          <p:cNvPicPr>
            <a:picLocks noChangeArrowheads="1"/>
          </p:cNvPicPr>
          <p:nvPr/>
        </p:nvPicPr>
        <p:blipFill rotWithShape="1">
          <a:blip r:embed="rId3" cstate="print">
            <a:alphaModFix amt="3000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054" y="21442"/>
            <a:ext cx="3657600" cy="6836558"/>
          </a:xfrm>
          <a:prstGeom prst="rect">
            <a:avLst/>
          </a:prstGeom>
          <a:extLst>
            <a:ext uri="{909E8E84-426E-40DD-AFC4-6F175D3DCCD1}">
              <a14:hiddenFill xmlns:a14="http://schemas.microsoft.com/office/drawing/2010/main">
                <a:solidFill>
                  <a:srgbClr val="FFFFFF"/>
                </a:solidFill>
              </a14:hiddenFill>
            </a:ext>
          </a:extLst>
        </p:spPr>
      </p:pic>
      <p:sp>
        <p:nvSpPr>
          <p:cNvPr id="39" name="ZoneTexte 605">
            <a:extLst>
              <a:ext uri="{FF2B5EF4-FFF2-40B4-BE49-F238E27FC236}">
                <a16:creationId xmlns:a16="http://schemas.microsoft.com/office/drawing/2014/main" id="{5C1476F8-6C93-255F-91C6-82938C2C80D8}"/>
              </a:ext>
            </a:extLst>
          </p:cNvPr>
          <p:cNvSpPr txBox="1"/>
          <p:nvPr/>
        </p:nvSpPr>
        <p:spPr>
          <a:xfrm>
            <a:off x="346264" y="2162370"/>
            <a:ext cx="3143681" cy="775597"/>
          </a:xfrm>
          <a:prstGeom prst="rect">
            <a:avLst/>
          </a:prstGeom>
          <a:noFill/>
        </p:spPr>
        <p:txBody>
          <a:bodyPr wrap="square" lIns="0" tIns="0" rIns="0" bIns="0" rtlCol="0">
            <a:spAutoFit/>
          </a:bodyPr>
          <a:lstStyle/>
          <a:p>
            <a:pPr lvl="0">
              <a:lnSpc>
                <a:spcPct val="90000"/>
              </a:lnSpc>
            </a:pPr>
            <a:r>
              <a:rPr lang="en-GB" sz="2800" dirty="0">
                <a:solidFill>
                  <a:prstClr val="white"/>
                </a:solidFill>
              </a:rPr>
              <a:t>hands-on support to improve</a:t>
            </a:r>
            <a:endParaRPr lang="en-GB" sz="2800" dirty="0">
              <a:solidFill>
                <a:srgbClr val="ABC100"/>
              </a:solidFill>
              <a:latin typeface="Segoe UI Black" panose="020B0A02040204020203" pitchFamily="34" charset="0"/>
              <a:ea typeface="Segoe UI Black" panose="020B0A02040204020203" pitchFamily="34" charset="0"/>
            </a:endParaRPr>
          </a:p>
        </p:txBody>
      </p:sp>
      <p:sp>
        <p:nvSpPr>
          <p:cNvPr id="40" name="Rectangle 39">
            <a:extLst>
              <a:ext uri="{FF2B5EF4-FFF2-40B4-BE49-F238E27FC236}">
                <a16:creationId xmlns:a16="http://schemas.microsoft.com/office/drawing/2014/main" id="{BCFCC0AC-9447-E215-C18B-7B026321E456}"/>
              </a:ext>
            </a:extLst>
          </p:cNvPr>
          <p:cNvSpPr/>
          <p:nvPr/>
        </p:nvSpPr>
        <p:spPr>
          <a:xfrm>
            <a:off x="997383" y="2790407"/>
            <a:ext cx="2267091" cy="954107"/>
          </a:xfrm>
          <a:prstGeom prst="rect">
            <a:avLst/>
          </a:prstGeom>
        </p:spPr>
        <p:txBody>
          <a:bodyPr wrap="square">
            <a:spAutoFit/>
          </a:bodyPr>
          <a:lstStyle/>
          <a:p>
            <a:pPr algn="r"/>
            <a:r>
              <a:rPr lang="en-GB" sz="2800" dirty="0">
                <a:solidFill>
                  <a:srgbClr val="FFFF00"/>
                </a:solidFill>
                <a:latin typeface="Segoe UI Black" panose="020B0A02040204020203" pitchFamily="34" charset="0"/>
                <a:ea typeface="Segoe UI Black" panose="020B0A02040204020203" pitchFamily="34" charset="0"/>
              </a:rPr>
              <a:t>operational efficiency</a:t>
            </a:r>
            <a:endParaRPr lang="en-US" dirty="0">
              <a:solidFill>
                <a:srgbClr val="FFFF00"/>
              </a:solidFill>
            </a:endParaRPr>
          </a:p>
        </p:txBody>
      </p:sp>
      <p:grpSp>
        <p:nvGrpSpPr>
          <p:cNvPr id="44" name="Group 7">
            <a:extLst>
              <a:ext uri="{FF2B5EF4-FFF2-40B4-BE49-F238E27FC236}">
                <a16:creationId xmlns:a16="http://schemas.microsoft.com/office/drawing/2014/main" id="{806D9032-F536-EC81-05E1-01393E7C9C5D}"/>
              </a:ext>
            </a:extLst>
          </p:cNvPr>
          <p:cNvGrpSpPr/>
          <p:nvPr/>
        </p:nvGrpSpPr>
        <p:grpSpPr>
          <a:xfrm>
            <a:off x="338619" y="6268071"/>
            <a:ext cx="874631" cy="326795"/>
            <a:chOff x="862737" y="6291263"/>
            <a:chExt cx="874631" cy="326795"/>
          </a:xfrm>
          <a:solidFill>
            <a:schemeClr val="bg1"/>
          </a:solidFill>
        </p:grpSpPr>
        <p:sp>
          <p:nvSpPr>
            <p:cNvPr id="45" name="Freeform 47">
              <a:extLst>
                <a:ext uri="{FF2B5EF4-FFF2-40B4-BE49-F238E27FC236}">
                  <a16:creationId xmlns:a16="http://schemas.microsoft.com/office/drawing/2014/main" id="{5A5FE6FB-FAAA-024D-91FF-990D35910294}"/>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8">
              <a:extLst>
                <a:ext uri="{FF2B5EF4-FFF2-40B4-BE49-F238E27FC236}">
                  <a16:creationId xmlns:a16="http://schemas.microsoft.com/office/drawing/2014/main" id="{62C37F91-90C2-AEA9-4CED-7214F66ABD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9">
              <a:extLst>
                <a:ext uri="{FF2B5EF4-FFF2-40B4-BE49-F238E27FC236}">
                  <a16:creationId xmlns:a16="http://schemas.microsoft.com/office/drawing/2014/main" id="{8371A9A4-614F-E89E-EF0C-55451E6A822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0">
              <a:extLst>
                <a:ext uri="{FF2B5EF4-FFF2-40B4-BE49-F238E27FC236}">
                  <a16:creationId xmlns:a16="http://schemas.microsoft.com/office/drawing/2014/main" id="{0A8E21F3-B190-1B32-B752-D9F62D0444D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1">
              <a:extLst>
                <a:ext uri="{FF2B5EF4-FFF2-40B4-BE49-F238E27FC236}">
                  <a16:creationId xmlns:a16="http://schemas.microsoft.com/office/drawing/2014/main" id="{60659B0E-C451-F6BD-8B0C-407ECC389B7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78327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26483D48-67B8-F15B-590C-386F8CEBC6A0}"/>
              </a:ext>
            </a:extLst>
          </p:cNvPr>
          <p:cNvSpPr txBox="1">
            <a:spLocks/>
          </p:cNvSpPr>
          <p:nvPr/>
        </p:nvSpPr>
        <p:spPr>
          <a:xfrm>
            <a:off x="8149123" y="4405524"/>
            <a:ext cx="328858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a:t>
            </a:r>
            <a:r>
              <a:rPr lang="en-GB" sz="1400" b="0">
                <a:solidFill>
                  <a:srgbClr val="00617E"/>
                </a:solidFill>
                <a:latin typeface="Segoe UI"/>
              </a:rPr>
              <a:t>Singapore</a:t>
            </a:r>
            <a:r>
              <a:rPr kumimoji="0" lang="en-GB" sz="1400" b="0" i="0" u="none" strike="noStrike" kern="1200" cap="none" spc="0" normalizeH="0" baseline="0" noProof="0">
                <a:ln>
                  <a:noFill/>
                </a:ln>
                <a:solidFill>
                  <a:srgbClr val="00617E"/>
                </a:solidFill>
                <a:effectLst/>
                <a:uLnTx/>
                <a:uFillTx/>
                <a:latin typeface="Segoe UI"/>
                <a:ea typeface="+mn-ea"/>
                <a:cs typeface="+mn-cs"/>
              </a:rPr>
              <a:t> –</a:t>
            </a:r>
          </a:p>
          <a:p>
            <a:pPr lvl="0" algn="ctr">
              <a:defRPr/>
            </a:pPr>
            <a:r>
              <a:rPr lang="en-US" sz="1100" cap="all">
                <a:solidFill>
                  <a:srgbClr val="062C3A"/>
                </a:solidFill>
              </a:rPr>
              <a:t> </a:t>
            </a:r>
            <a:r>
              <a:rPr lang="en-US" sz="1100" b="0">
                <a:solidFill>
                  <a:srgbClr val="062C3A"/>
                </a:solidFill>
                <a:latin typeface="+mn-lt"/>
              </a:rPr>
              <a:t>Consultancy on Airport Systems</a:t>
            </a:r>
          </a:p>
          <a:p>
            <a:pPr algn="ctr">
              <a:defRPr/>
            </a:pPr>
            <a:r>
              <a:rPr lang="en-US" sz="1100" cap="all">
                <a:solidFill>
                  <a:srgbClr val="062C3A"/>
                </a:solidFill>
              </a:rPr>
              <a:t>Civil Aviation Authority of Singapore</a:t>
            </a:r>
          </a:p>
          <a:p>
            <a:pPr algn="ctr">
              <a:defRPr/>
            </a:pPr>
            <a:br>
              <a:rPr lang="en-US" sz="1100" cap="all">
                <a:solidFill>
                  <a:srgbClr val="062C3A"/>
                </a:solidFill>
              </a:rPr>
            </a:br>
            <a:endParaRPr lang="fr-FR" sz="1100" cap="all">
              <a:solidFill>
                <a:srgbClr val="062C3A"/>
              </a:solidFill>
            </a:endParaRPr>
          </a:p>
        </p:txBody>
      </p:sp>
      <p:pic>
        <p:nvPicPr>
          <p:cNvPr id="8" name="Espace réservé pour une image  6">
            <a:extLst>
              <a:ext uri="{FF2B5EF4-FFF2-40B4-BE49-F238E27FC236}">
                <a16:creationId xmlns:a16="http://schemas.microsoft.com/office/drawing/2014/main" id="{B135E03A-511D-0DA5-606B-7D986504C5D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4382470" y="1735202"/>
            <a:ext cx="3468688" cy="2436813"/>
          </a:xfrm>
          <a:prstGeom prst="rect">
            <a:avLst/>
          </a:prstGeom>
        </p:spPr>
      </p:pic>
      <p:sp>
        <p:nvSpPr>
          <p:cNvPr id="11" name="Espace réservé du texte 7">
            <a:extLst>
              <a:ext uri="{FF2B5EF4-FFF2-40B4-BE49-F238E27FC236}">
                <a16:creationId xmlns:a16="http://schemas.microsoft.com/office/drawing/2014/main" id="{250B0394-433F-7448-EB82-A6075502CC24}"/>
              </a:ext>
            </a:extLst>
          </p:cNvPr>
          <p:cNvSpPr txBox="1">
            <a:spLocks/>
          </p:cNvSpPr>
          <p:nvPr/>
        </p:nvSpPr>
        <p:spPr>
          <a:xfrm>
            <a:off x="4398991" y="4513756"/>
            <a:ext cx="3466800" cy="634760"/>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France –</a:t>
            </a:r>
            <a:endParaRPr kumimoji="0" lang="en-US" sz="1300" b="1" i="0" u="none" strike="noStrike" kern="1200" cap="none" spc="0" normalizeH="0" baseline="0" noProof="0">
              <a:ln>
                <a:noFill/>
              </a:ln>
              <a:solidFill>
                <a:srgbClr val="062C3A"/>
              </a:solidFill>
              <a:effectLst/>
              <a:uLnTx/>
              <a:uFillTx/>
              <a:latin typeface="Segoe UI"/>
              <a:ea typeface="+mn-ea"/>
              <a:cs typeface="+mn-cs"/>
            </a:endParaRPr>
          </a:p>
          <a:p>
            <a:pPr algn="ctr"/>
            <a:r>
              <a:rPr lang="en-US" sz="1100" b="0">
                <a:solidFill>
                  <a:srgbClr val="062C3A"/>
                </a:solidFill>
                <a:latin typeface="+mn-lt"/>
              </a:rPr>
              <a:t>Framework agreement to support Groupe ADP in the management of its airport IT systems projects</a:t>
            </a:r>
            <a:endParaRPr lang="fr-FR" sz="1100" b="0">
              <a:solidFill>
                <a:srgbClr val="062C3A"/>
              </a:solidFill>
              <a:latin typeface="+mn-lt"/>
            </a:endParaRPr>
          </a:p>
          <a:p>
            <a:pPr algn="ctr"/>
            <a:r>
              <a:rPr lang="en-US" sz="1100" cap="all" err="1">
                <a:solidFill>
                  <a:srgbClr val="062C3A"/>
                </a:solidFill>
              </a:rPr>
              <a:t>Aéroports</a:t>
            </a:r>
            <a:r>
              <a:rPr lang="en-US" sz="1100" cap="all">
                <a:solidFill>
                  <a:srgbClr val="062C3A"/>
                </a:solidFill>
              </a:rPr>
              <a:t> de Paris </a:t>
            </a:r>
          </a:p>
        </p:txBody>
      </p:sp>
      <p:sp>
        <p:nvSpPr>
          <p:cNvPr id="13" name="Espace réservé du texte 7">
            <a:extLst>
              <a:ext uri="{FF2B5EF4-FFF2-40B4-BE49-F238E27FC236}">
                <a16:creationId xmlns:a16="http://schemas.microsoft.com/office/drawing/2014/main" id="{1803CBBA-35CE-1731-F595-49D2249A0F66}"/>
              </a:ext>
            </a:extLst>
          </p:cNvPr>
          <p:cNvSpPr txBox="1">
            <a:spLocks/>
          </p:cNvSpPr>
          <p:nvPr/>
        </p:nvSpPr>
        <p:spPr>
          <a:xfrm>
            <a:off x="639823" y="4515796"/>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dirty="0">
                <a:ln>
                  <a:noFill/>
                </a:ln>
                <a:solidFill>
                  <a:srgbClr val="00617E"/>
                </a:solidFill>
                <a:effectLst/>
                <a:uLnTx/>
                <a:uFillTx/>
                <a:latin typeface="Segoe UI"/>
                <a:ea typeface="+mn-ea"/>
                <a:cs typeface="+mn-cs"/>
              </a:rPr>
              <a:t>– Saudi Arabia –</a:t>
            </a:r>
          </a:p>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lang="en-US" sz="1100" b="0" dirty="0">
                <a:solidFill>
                  <a:srgbClr val="062C3A"/>
                </a:solidFill>
                <a:latin typeface="+mn-lt"/>
              </a:rPr>
              <a:t>Review and preparation of standard operating procedures (SOPs) and operations manuals for the new terminal</a:t>
            </a:r>
          </a:p>
          <a:p>
            <a:pPr marR="0" lvl="0" algn="ctr" fontAlgn="auto">
              <a:buClrTx/>
              <a:buSzTx/>
              <a:tabLst/>
              <a:defRPr/>
            </a:pPr>
            <a:r>
              <a:rPr lang="en-US" sz="1100" cap="all" dirty="0">
                <a:solidFill>
                  <a:srgbClr val="062C3A"/>
                </a:solidFill>
              </a:rPr>
              <a:t>Jeddah Airport</a:t>
            </a:r>
            <a:br>
              <a:rPr lang="en-US" sz="1100" cap="all" dirty="0">
                <a:solidFill>
                  <a:srgbClr val="062C3A"/>
                </a:solidFill>
              </a:rPr>
            </a:br>
            <a:endParaRPr lang="fr-FR" sz="1100" cap="all" dirty="0">
              <a:solidFill>
                <a:srgbClr val="062C3A"/>
              </a:solidFill>
            </a:endParaRPr>
          </a:p>
        </p:txBody>
      </p:sp>
      <p:pic>
        <p:nvPicPr>
          <p:cNvPr id="14" name="Picture Placeholder 2">
            <a:extLst>
              <a:ext uri="{FF2B5EF4-FFF2-40B4-BE49-F238E27FC236}">
                <a16:creationId xmlns:a16="http://schemas.microsoft.com/office/drawing/2014/main" id="{269B8300-DA14-2C77-FCD1-AFFD344F727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27897" y="1735202"/>
            <a:ext cx="3468870" cy="2437506"/>
          </a:xfrm>
          <a:prstGeom prst="rect">
            <a:avLst/>
          </a:prstGeom>
        </p:spPr>
      </p:pic>
      <p:pic>
        <p:nvPicPr>
          <p:cNvPr id="19" name="Picture Placeholder 20">
            <a:extLst>
              <a:ext uri="{FF2B5EF4-FFF2-40B4-BE49-F238E27FC236}">
                <a16:creationId xmlns:a16="http://schemas.microsoft.com/office/drawing/2014/main" id="{473D4DCB-8D60-AFBE-7443-C0583E4B5DF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026025" y="1733689"/>
            <a:ext cx="3468688" cy="2436813"/>
          </a:xfrm>
          <a:prstGeom prst="rect">
            <a:avLst/>
          </a:prstGeom>
        </p:spPr>
      </p:pic>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Operational consultancy</a:t>
            </a:r>
            <a:endParaRPr lang="en-GB" dirty="0"/>
          </a:p>
        </p:txBody>
      </p:sp>
      <p:sp>
        <p:nvSpPr>
          <p:cNvPr id="18" name="Espace réservé du pied de page 46">
            <a:extLst>
              <a:ext uri="{FF2B5EF4-FFF2-40B4-BE49-F238E27FC236}">
                <a16:creationId xmlns:a16="http://schemas.microsoft.com/office/drawing/2014/main" id="{ACCA8600-A51E-0F91-AF8A-CF9C0A16117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spTree>
    <p:extLst>
      <p:ext uri="{BB962C8B-B14F-4D97-AF65-F5344CB8AC3E}">
        <p14:creationId xmlns:p14="http://schemas.microsoft.com/office/powerpoint/2010/main" val="42136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D172EA-A2DB-72A5-0E53-7407F09F21D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4079776" cy="6858000"/>
          </a:xfrm>
          <a:prstGeom prst="rect">
            <a:avLst/>
          </a:prstGeom>
        </p:spPr>
      </p:pic>
      <p:sp>
        <p:nvSpPr>
          <p:cNvPr id="16" name="Espace réservé du texte 2">
            <a:extLst>
              <a:ext uri="{FF2B5EF4-FFF2-40B4-BE49-F238E27FC236}">
                <a16:creationId xmlns:a16="http://schemas.microsoft.com/office/drawing/2014/main" id="{76CB8230-8B19-27BA-4A48-BB5A437B8FE7}"/>
              </a:ext>
            </a:extLst>
          </p:cNvPr>
          <p:cNvSpPr>
            <a:spLocks noGrp="1"/>
          </p:cNvSpPr>
          <p:nvPr>
            <p:ph type="body" sz="quarter" idx="11"/>
          </p:nvPr>
        </p:nvSpPr>
        <p:spPr>
          <a:xfrm>
            <a:off x="5572461" y="2341555"/>
            <a:ext cx="649288" cy="369332"/>
          </a:xfrm>
        </p:spPr>
        <p:txBody>
          <a:bodyPr>
            <a:normAutofit lnSpcReduction="10000"/>
          </a:bodyPr>
          <a:lstStyle/>
          <a:p>
            <a:r>
              <a:rPr lang="fr-FR" dirty="0"/>
              <a:t>01</a:t>
            </a:r>
          </a:p>
        </p:txBody>
      </p:sp>
      <p:sp>
        <p:nvSpPr>
          <p:cNvPr id="17" name="Espace réservé du texte 3">
            <a:extLst>
              <a:ext uri="{FF2B5EF4-FFF2-40B4-BE49-F238E27FC236}">
                <a16:creationId xmlns:a16="http://schemas.microsoft.com/office/drawing/2014/main" id="{10750BE2-C8E4-79B0-43DA-9B6BACC844B8}"/>
              </a:ext>
            </a:extLst>
          </p:cNvPr>
          <p:cNvSpPr>
            <a:spLocks noGrp="1"/>
          </p:cNvSpPr>
          <p:nvPr>
            <p:ph type="body" sz="quarter" idx="12"/>
          </p:nvPr>
        </p:nvSpPr>
        <p:spPr>
          <a:xfrm>
            <a:off x="6484938" y="2391385"/>
            <a:ext cx="5392737" cy="307777"/>
          </a:xfrm>
        </p:spPr>
        <p:txBody>
          <a:bodyPr>
            <a:normAutofit fontScale="85000" lnSpcReduction="20000"/>
          </a:bodyPr>
          <a:lstStyle/>
          <a:p>
            <a:r>
              <a:rPr lang="en-GB" dirty="0"/>
              <a:t>How we help</a:t>
            </a:r>
          </a:p>
        </p:txBody>
      </p:sp>
      <p:sp>
        <p:nvSpPr>
          <p:cNvPr id="18" name="Espace réservé du texte 4">
            <a:extLst>
              <a:ext uri="{FF2B5EF4-FFF2-40B4-BE49-F238E27FC236}">
                <a16:creationId xmlns:a16="http://schemas.microsoft.com/office/drawing/2014/main" id="{F6CD04BA-A1ED-9AE5-192F-156B2132274A}"/>
              </a:ext>
            </a:extLst>
          </p:cNvPr>
          <p:cNvSpPr>
            <a:spLocks noGrp="1"/>
          </p:cNvSpPr>
          <p:nvPr>
            <p:ph type="body" sz="quarter" idx="13"/>
          </p:nvPr>
        </p:nvSpPr>
        <p:spPr>
          <a:xfrm>
            <a:off x="5575001" y="2913055"/>
            <a:ext cx="649288" cy="369332"/>
          </a:xfrm>
        </p:spPr>
        <p:txBody>
          <a:bodyPr>
            <a:normAutofit lnSpcReduction="10000"/>
          </a:bodyPr>
          <a:lstStyle/>
          <a:p>
            <a:r>
              <a:rPr lang="fr-FR" dirty="0"/>
              <a:t>02</a:t>
            </a:r>
          </a:p>
        </p:txBody>
      </p:sp>
      <p:sp>
        <p:nvSpPr>
          <p:cNvPr id="19" name="Espace réservé du texte 5">
            <a:extLst>
              <a:ext uri="{FF2B5EF4-FFF2-40B4-BE49-F238E27FC236}">
                <a16:creationId xmlns:a16="http://schemas.microsoft.com/office/drawing/2014/main" id="{D6ACBD89-D98B-D343-EE0B-95657B206CC6}"/>
              </a:ext>
            </a:extLst>
          </p:cNvPr>
          <p:cNvSpPr>
            <a:spLocks noGrp="1"/>
          </p:cNvSpPr>
          <p:nvPr>
            <p:ph type="body" sz="quarter" idx="14"/>
          </p:nvPr>
        </p:nvSpPr>
        <p:spPr>
          <a:xfrm>
            <a:off x="6487478" y="2962885"/>
            <a:ext cx="5392737" cy="307777"/>
          </a:xfrm>
        </p:spPr>
        <p:txBody>
          <a:bodyPr>
            <a:normAutofit fontScale="85000" lnSpcReduction="20000"/>
          </a:bodyPr>
          <a:lstStyle/>
          <a:p>
            <a:r>
              <a:rPr lang="en-US" dirty="0"/>
              <a:t>Sustainable futures</a:t>
            </a:r>
            <a:endParaRPr lang="en-GB" dirty="0"/>
          </a:p>
        </p:txBody>
      </p:sp>
      <p:sp>
        <p:nvSpPr>
          <p:cNvPr id="20" name="Espace réservé du texte 6">
            <a:extLst>
              <a:ext uri="{FF2B5EF4-FFF2-40B4-BE49-F238E27FC236}">
                <a16:creationId xmlns:a16="http://schemas.microsoft.com/office/drawing/2014/main" id="{7095E95F-BF81-291A-427D-8E6CDDC920E1}"/>
              </a:ext>
            </a:extLst>
          </p:cNvPr>
          <p:cNvSpPr>
            <a:spLocks noGrp="1"/>
          </p:cNvSpPr>
          <p:nvPr>
            <p:ph type="body" sz="quarter" idx="15"/>
          </p:nvPr>
        </p:nvSpPr>
        <p:spPr>
          <a:xfrm>
            <a:off x="5572461" y="3496280"/>
            <a:ext cx="649288" cy="369332"/>
          </a:xfrm>
        </p:spPr>
        <p:txBody>
          <a:bodyPr>
            <a:normAutofit fontScale="92500" lnSpcReduction="10000"/>
          </a:bodyPr>
          <a:lstStyle/>
          <a:p>
            <a:r>
              <a:rPr lang="fr-FR" dirty="0"/>
              <a:t>03</a:t>
            </a:r>
          </a:p>
        </p:txBody>
      </p:sp>
      <p:sp>
        <p:nvSpPr>
          <p:cNvPr id="21" name="Espace réservé du texte 7">
            <a:extLst>
              <a:ext uri="{FF2B5EF4-FFF2-40B4-BE49-F238E27FC236}">
                <a16:creationId xmlns:a16="http://schemas.microsoft.com/office/drawing/2014/main" id="{C11A1047-051E-400A-3756-09542BA7CA7D}"/>
              </a:ext>
            </a:extLst>
          </p:cNvPr>
          <p:cNvSpPr>
            <a:spLocks noGrp="1"/>
          </p:cNvSpPr>
          <p:nvPr>
            <p:ph type="body" sz="quarter" idx="16"/>
          </p:nvPr>
        </p:nvSpPr>
        <p:spPr>
          <a:xfrm>
            <a:off x="6484938" y="3546110"/>
            <a:ext cx="5392737" cy="307777"/>
          </a:xfrm>
        </p:spPr>
        <p:txBody>
          <a:bodyPr>
            <a:normAutofit fontScale="85000" lnSpcReduction="20000"/>
          </a:bodyPr>
          <a:lstStyle/>
          <a:p>
            <a:r>
              <a:rPr lang="en-GB" dirty="0"/>
              <a:t>Consultancy &amp; advisory</a:t>
            </a:r>
          </a:p>
        </p:txBody>
      </p:sp>
      <p:sp>
        <p:nvSpPr>
          <p:cNvPr id="2" name="Espace réservé du texte 6">
            <a:extLst>
              <a:ext uri="{FF2B5EF4-FFF2-40B4-BE49-F238E27FC236}">
                <a16:creationId xmlns:a16="http://schemas.microsoft.com/office/drawing/2014/main" id="{BCAA38A1-51E4-642D-10AD-F55ED9D35DBB}"/>
              </a:ext>
            </a:extLst>
          </p:cNvPr>
          <p:cNvSpPr txBox="1">
            <a:spLocks/>
          </p:cNvSpPr>
          <p:nvPr/>
        </p:nvSpPr>
        <p:spPr>
          <a:xfrm>
            <a:off x="5596610" y="4067780"/>
            <a:ext cx="649288" cy="369332"/>
          </a:xfrm>
          <a:prstGeom prst="rect">
            <a:avLst/>
          </a:prstGeom>
        </p:spPr>
        <p:txBody>
          <a:bodyPr vert="horz" lIns="91440" tIns="45720" rIns="91440" bIns="45720" rtlCol="0">
            <a:normAutofit fontScale="92500" lnSpcReduction="10000"/>
          </a:bodyPr>
          <a:lstStyle>
            <a:lvl1pPr marL="0" indent="0" algn="r" defTabSz="685800" rtl="0" eaLnBrk="1" latinLnBrk="0" hangingPunct="1">
              <a:lnSpc>
                <a:spcPct val="100000"/>
              </a:lnSpc>
              <a:spcBef>
                <a:spcPts val="0"/>
              </a:spcBef>
              <a:spcAft>
                <a:spcPts val="1200"/>
              </a:spcAft>
              <a:buFont typeface="Segoe UI" panose="020B0604020202020204" pitchFamily="34" charset="0"/>
              <a:buNone/>
              <a:defRPr sz="2000" b="0" kern="1200" baseline="0">
                <a:solidFill>
                  <a:schemeClr val="accent6"/>
                </a:solidFill>
                <a:latin typeface="Segoe UI Black" panose="020B0A02040204020203" pitchFamily="34" charset="0"/>
                <a:ea typeface="Segoe UI Black" panose="020B0A02040204020203" pitchFamily="34" charset="0"/>
                <a:cs typeface="+mn-cs"/>
              </a:defRPr>
            </a:lvl1pPr>
            <a:lvl2pPr marL="0" indent="0" algn="l" defTabSz="685800" rtl="0" eaLnBrk="1" latinLnBrk="0" hangingPunct="1">
              <a:lnSpc>
                <a:spcPct val="150000"/>
              </a:lnSpc>
              <a:spcBef>
                <a:spcPts val="600"/>
              </a:spcBef>
              <a:buFont typeface="Segoe UI" panose="020B0604020202020204" pitchFamily="34" charset="0"/>
              <a:buNone/>
              <a:defRPr sz="1800" b="0" kern="1200">
                <a:solidFill>
                  <a:schemeClr val="accent1"/>
                </a:solidFill>
                <a:latin typeface="+mn-lt"/>
                <a:ea typeface="+mn-ea"/>
                <a:cs typeface="+mn-cs"/>
              </a:defRPr>
            </a:lvl2pPr>
            <a:lvl3pPr marL="285750" indent="-285750" algn="l" defTabSz="685800" rtl="0" eaLnBrk="1" latinLnBrk="0" hangingPunct="1">
              <a:lnSpc>
                <a:spcPct val="100000"/>
              </a:lnSpc>
              <a:spcBef>
                <a:spcPts val="600"/>
              </a:spcBef>
              <a:buClr>
                <a:schemeClr val="accent1"/>
              </a:buClr>
              <a:buSzPct val="110000"/>
              <a:buFont typeface="Wingdings" panose="05000000000000000000" pitchFamily="2" charset="2"/>
              <a:buChar char="§"/>
              <a:defRPr sz="1800" kern="1200" baseline="30000">
                <a:solidFill>
                  <a:schemeClr val="accent1"/>
                </a:solidFill>
                <a:latin typeface="+mn-lt"/>
                <a:ea typeface="+mn-ea"/>
                <a:cs typeface="+mn-cs"/>
              </a:defRPr>
            </a:lvl3pPr>
            <a:lvl4pPr marL="345925" indent="0" algn="l" defTabSz="685800" rtl="0" eaLnBrk="1" latinLnBrk="0" hangingPunct="1">
              <a:lnSpc>
                <a:spcPct val="100000"/>
              </a:lnSpc>
              <a:spcBef>
                <a:spcPts val="600"/>
              </a:spcBef>
              <a:buClr>
                <a:schemeClr val="accent1"/>
              </a:buClr>
              <a:buSzPct val="90000"/>
              <a:buFontTx/>
              <a:buNone/>
              <a:defRPr sz="1800" i="1" kern="1200" baseline="30000">
                <a:solidFill>
                  <a:schemeClr val="accent3"/>
                </a:solidFill>
                <a:latin typeface="+mn-lt"/>
                <a:ea typeface="+mn-ea"/>
                <a:cs typeface="+mn-cs"/>
              </a:defRPr>
            </a:lvl4pPr>
            <a:lvl5pPr marL="609600" indent="0" algn="l" defTabSz="685800" rtl="0" eaLnBrk="1" latinLnBrk="0" hangingPunct="1">
              <a:lnSpc>
                <a:spcPct val="100000"/>
              </a:lnSpc>
              <a:spcBef>
                <a:spcPts val="600"/>
              </a:spcBef>
              <a:buClr>
                <a:schemeClr val="accent5"/>
              </a:buClr>
              <a:buSzPct val="110000"/>
              <a:buFontTx/>
              <a:buNone/>
              <a:defRPr sz="1000" i="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r>
              <a:rPr lang="fr-FR" dirty="0"/>
              <a:t>04</a:t>
            </a:r>
          </a:p>
        </p:txBody>
      </p:sp>
      <p:sp>
        <p:nvSpPr>
          <p:cNvPr id="5" name="Espace réservé du texte 7">
            <a:extLst>
              <a:ext uri="{FF2B5EF4-FFF2-40B4-BE49-F238E27FC236}">
                <a16:creationId xmlns:a16="http://schemas.microsoft.com/office/drawing/2014/main" id="{2FD67301-8E2F-D003-6201-ECF863FF43DE}"/>
              </a:ext>
            </a:extLst>
          </p:cNvPr>
          <p:cNvSpPr txBox="1">
            <a:spLocks/>
          </p:cNvSpPr>
          <p:nvPr/>
        </p:nvSpPr>
        <p:spPr>
          <a:xfrm>
            <a:off x="6484938" y="4129335"/>
            <a:ext cx="5392737" cy="307777"/>
          </a:xfrm>
          <a:prstGeom prst="rect">
            <a:avLst/>
          </a:prstGeom>
        </p:spPr>
        <p:txBody>
          <a:bodyPr vert="horz" lIns="91440" tIns="45720" rIns="91440" bIns="45720" rtlCol="0">
            <a:normAutofit fontScale="85000" lnSpcReduction="20000"/>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000" b="0" kern="1200" baseline="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defRPr>
            </a:lvl1pPr>
            <a:lvl2pPr marL="0" indent="0" algn="l" defTabSz="685800" rtl="0" eaLnBrk="1" latinLnBrk="0" hangingPunct="1">
              <a:lnSpc>
                <a:spcPct val="150000"/>
              </a:lnSpc>
              <a:spcBef>
                <a:spcPts val="600"/>
              </a:spcBef>
              <a:buFont typeface="Segoe UI" panose="020B0604020202020204" pitchFamily="34" charset="0"/>
              <a:buNone/>
              <a:defRPr sz="1800" b="0" kern="1200">
                <a:solidFill>
                  <a:schemeClr val="accent1"/>
                </a:solidFill>
                <a:latin typeface="+mn-lt"/>
                <a:ea typeface="+mn-ea"/>
                <a:cs typeface="+mn-cs"/>
              </a:defRPr>
            </a:lvl2pPr>
            <a:lvl3pPr marL="285750" indent="-285750" algn="l" defTabSz="685800" rtl="0" eaLnBrk="1" latinLnBrk="0" hangingPunct="1">
              <a:lnSpc>
                <a:spcPct val="100000"/>
              </a:lnSpc>
              <a:spcBef>
                <a:spcPts val="600"/>
              </a:spcBef>
              <a:buClr>
                <a:schemeClr val="accent1"/>
              </a:buClr>
              <a:buSzPct val="110000"/>
              <a:buFont typeface="Wingdings" panose="05000000000000000000" pitchFamily="2" charset="2"/>
              <a:buChar char="§"/>
              <a:defRPr sz="1800" kern="1200" baseline="30000">
                <a:solidFill>
                  <a:schemeClr val="accent1"/>
                </a:solidFill>
                <a:latin typeface="+mn-lt"/>
                <a:ea typeface="+mn-ea"/>
                <a:cs typeface="+mn-cs"/>
              </a:defRPr>
            </a:lvl3pPr>
            <a:lvl4pPr marL="345925" indent="0" algn="l" defTabSz="685800" rtl="0" eaLnBrk="1" latinLnBrk="0" hangingPunct="1">
              <a:lnSpc>
                <a:spcPct val="100000"/>
              </a:lnSpc>
              <a:spcBef>
                <a:spcPts val="600"/>
              </a:spcBef>
              <a:buClr>
                <a:schemeClr val="accent1"/>
              </a:buClr>
              <a:buSzPct val="90000"/>
              <a:buFontTx/>
              <a:buNone/>
              <a:defRPr sz="1800" i="1" kern="1200" baseline="30000">
                <a:solidFill>
                  <a:schemeClr val="accent3"/>
                </a:solidFill>
                <a:latin typeface="+mn-lt"/>
                <a:ea typeface="+mn-ea"/>
                <a:cs typeface="+mn-cs"/>
              </a:defRPr>
            </a:lvl4pPr>
            <a:lvl5pPr marL="609600" indent="0" algn="l" defTabSz="685800" rtl="0" eaLnBrk="1" latinLnBrk="0" hangingPunct="1">
              <a:lnSpc>
                <a:spcPct val="100000"/>
              </a:lnSpc>
              <a:spcBef>
                <a:spcPts val="600"/>
              </a:spcBef>
              <a:buClr>
                <a:schemeClr val="accent5"/>
              </a:buClr>
              <a:buSzPct val="110000"/>
              <a:buFontTx/>
              <a:buNone/>
              <a:defRPr sz="1000" i="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r>
              <a:rPr lang="en-GB" dirty="0"/>
              <a:t>Design &amp; engineering</a:t>
            </a:r>
          </a:p>
        </p:txBody>
      </p:sp>
      <p:sp>
        <p:nvSpPr>
          <p:cNvPr id="6" name="Rectangle 5">
            <a:extLst>
              <a:ext uri="{FF2B5EF4-FFF2-40B4-BE49-F238E27FC236}">
                <a16:creationId xmlns:a16="http://schemas.microsoft.com/office/drawing/2014/main" id="{72751747-AAE6-6104-E7B0-C34B90BC014D}"/>
              </a:ext>
            </a:extLst>
          </p:cNvPr>
          <p:cNvSpPr/>
          <p:nvPr/>
        </p:nvSpPr>
        <p:spPr>
          <a:xfrm>
            <a:off x="6168008" y="5949280"/>
            <a:ext cx="432048" cy="429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US" sz="1200" dirty="0"/>
          </a:p>
        </p:txBody>
      </p:sp>
      <p:sp>
        <p:nvSpPr>
          <p:cNvPr id="7" name="Espace réservé du texte 6">
            <a:extLst>
              <a:ext uri="{FF2B5EF4-FFF2-40B4-BE49-F238E27FC236}">
                <a16:creationId xmlns:a16="http://schemas.microsoft.com/office/drawing/2014/main" id="{6184D88F-4349-1355-F6C1-38F20FF5D494}"/>
              </a:ext>
            </a:extLst>
          </p:cNvPr>
          <p:cNvSpPr txBox="1">
            <a:spLocks/>
          </p:cNvSpPr>
          <p:nvPr/>
        </p:nvSpPr>
        <p:spPr>
          <a:xfrm>
            <a:off x="5572461" y="4720416"/>
            <a:ext cx="649288" cy="369332"/>
          </a:xfrm>
          <a:prstGeom prst="rect">
            <a:avLst/>
          </a:prstGeom>
        </p:spPr>
        <p:txBody>
          <a:bodyPr vert="horz" lIns="91440" tIns="45720" rIns="91440" bIns="45720" rtlCol="0">
            <a:normAutofit fontScale="92500" lnSpcReduction="10000"/>
          </a:bodyPr>
          <a:lstStyle>
            <a:lvl1pPr marL="0" indent="0" algn="r" defTabSz="685800" rtl="0" eaLnBrk="1" latinLnBrk="0" hangingPunct="1">
              <a:lnSpc>
                <a:spcPct val="100000"/>
              </a:lnSpc>
              <a:spcBef>
                <a:spcPts val="0"/>
              </a:spcBef>
              <a:spcAft>
                <a:spcPts val="1200"/>
              </a:spcAft>
              <a:buFont typeface="Segoe UI" panose="020B0604020202020204" pitchFamily="34" charset="0"/>
              <a:buNone/>
              <a:defRPr sz="2000" b="0" kern="1200" baseline="0">
                <a:solidFill>
                  <a:schemeClr val="accent6"/>
                </a:solidFill>
                <a:latin typeface="Segoe UI Black" panose="020B0A02040204020203" pitchFamily="34" charset="0"/>
                <a:ea typeface="Segoe UI Black" panose="020B0A02040204020203" pitchFamily="34" charset="0"/>
                <a:cs typeface="+mn-cs"/>
              </a:defRPr>
            </a:lvl1pPr>
            <a:lvl2pPr marL="0" indent="0" algn="l" defTabSz="685800" rtl="0" eaLnBrk="1" latinLnBrk="0" hangingPunct="1">
              <a:lnSpc>
                <a:spcPct val="150000"/>
              </a:lnSpc>
              <a:spcBef>
                <a:spcPts val="600"/>
              </a:spcBef>
              <a:buFont typeface="Segoe UI" panose="020B0604020202020204" pitchFamily="34" charset="0"/>
              <a:buNone/>
              <a:defRPr sz="1800" b="0" kern="1200">
                <a:solidFill>
                  <a:schemeClr val="accent1"/>
                </a:solidFill>
                <a:latin typeface="+mn-lt"/>
                <a:ea typeface="+mn-ea"/>
                <a:cs typeface="+mn-cs"/>
              </a:defRPr>
            </a:lvl2pPr>
            <a:lvl3pPr marL="285750" indent="-285750" algn="l" defTabSz="685800" rtl="0" eaLnBrk="1" latinLnBrk="0" hangingPunct="1">
              <a:lnSpc>
                <a:spcPct val="100000"/>
              </a:lnSpc>
              <a:spcBef>
                <a:spcPts val="600"/>
              </a:spcBef>
              <a:buClr>
                <a:schemeClr val="accent1"/>
              </a:buClr>
              <a:buSzPct val="110000"/>
              <a:buFont typeface="Wingdings" panose="05000000000000000000" pitchFamily="2" charset="2"/>
              <a:buChar char="§"/>
              <a:defRPr sz="1800" kern="1200" baseline="30000">
                <a:solidFill>
                  <a:schemeClr val="accent1"/>
                </a:solidFill>
                <a:latin typeface="+mn-lt"/>
                <a:ea typeface="+mn-ea"/>
                <a:cs typeface="+mn-cs"/>
              </a:defRPr>
            </a:lvl3pPr>
            <a:lvl4pPr marL="345925" indent="0" algn="l" defTabSz="685800" rtl="0" eaLnBrk="1" latinLnBrk="0" hangingPunct="1">
              <a:lnSpc>
                <a:spcPct val="100000"/>
              </a:lnSpc>
              <a:spcBef>
                <a:spcPts val="600"/>
              </a:spcBef>
              <a:buClr>
                <a:schemeClr val="accent1"/>
              </a:buClr>
              <a:buSzPct val="90000"/>
              <a:buFontTx/>
              <a:buNone/>
              <a:defRPr sz="1800" i="1" kern="1200" baseline="30000">
                <a:solidFill>
                  <a:schemeClr val="accent3"/>
                </a:solidFill>
                <a:latin typeface="+mn-lt"/>
                <a:ea typeface="+mn-ea"/>
                <a:cs typeface="+mn-cs"/>
              </a:defRPr>
            </a:lvl4pPr>
            <a:lvl5pPr marL="609600" indent="0" algn="l" defTabSz="685800" rtl="0" eaLnBrk="1" latinLnBrk="0" hangingPunct="1">
              <a:lnSpc>
                <a:spcPct val="100000"/>
              </a:lnSpc>
              <a:spcBef>
                <a:spcPts val="600"/>
              </a:spcBef>
              <a:buClr>
                <a:schemeClr val="accent5"/>
              </a:buClr>
              <a:buSzPct val="110000"/>
              <a:buFontTx/>
              <a:buNone/>
              <a:defRPr sz="1000" i="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r>
              <a:rPr lang="fr-FR" dirty="0"/>
              <a:t>05</a:t>
            </a:r>
          </a:p>
        </p:txBody>
      </p:sp>
      <p:sp>
        <p:nvSpPr>
          <p:cNvPr id="8" name="Espace réservé du texte 7">
            <a:extLst>
              <a:ext uri="{FF2B5EF4-FFF2-40B4-BE49-F238E27FC236}">
                <a16:creationId xmlns:a16="http://schemas.microsoft.com/office/drawing/2014/main" id="{45CE2D2D-4A35-9FB1-7C7A-97C874BEE31C}"/>
              </a:ext>
            </a:extLst>
          </p:cNvPr>
          <p:cNvSpPr txBox="1">
            <a:spLocks/>
          </p:cNvSpPr>
          <p:nvPr/>
        </p:nvSpPr>
        <p:spPr>
          <a:xfrm>
            <a:off x="6484938" y="4770246"/>
            <a:ext cx="5392737" cy="307777"/>
          </a:xfrm>
          <a:prstGeom prst="rect">
            <a:avLst/>
          </a:prstGeom>
        </p:spPr>
        <p:txBody>
          <a:bodyPr vert="horz" lIns="91440" tIns="45720" rIns="91440" bIns="45720" rtlCol="0">
            <a:normAutofit fontScale="85000" lnSpcReduction="20000"/>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000" b="0" kern="1200" baseline="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defRPr>
            </a:lvl1pPr>
            <a:lvl2pPr marL="0" indent="0" algn="l" defTabSz="685800" rtl="0" eaLnBrk="1" latinLnBrk="0" hangingPunct="1">
              <a:lnSpc>
                <a:spcPct val="150000"/>
              </a:lnSpc>
              <a:spcBef>
                <a:spcPts val="600"/>
              </a:spcBef>
              <a:buFont typeface="Segoe UI" panose="020B0604020202020204" pitchFamily="34" charset="0"/>
              <a:buNone/>
              <a:defRPr sz="1800" b="0" kern="1200">
                <a:solidFill>
                  <a:schemeClr val="accent1"/>
                </a:solidFill>
                <a:latin typeface="+mn-lt"/>
                <a:ea typeface="+mn-ea"/>
                <a:cs typeface="+mn-cs"/>
              </a:defRPr>
            </a:lvl2pPr>
            <a:lvl3pPr marL="285750" indent="-285750" algn="l" defTabSz="685800" rtl="0" eaLnBrk="1" latinLnBrk="0" hangingPunct="1">
              <a:lnSpc>
                <a:spcPct val="100000"/>
              </a:lnSpc>
              <a:spcBef>
                <a:spcPts val="600"/>
              </a:spcBef>
              <a:buClr>
                <a:schemeClr val="accent1"/>
              </a:buClr>
              <a:buSzPct val="110000"/>
              <a:buFont typeface="Wingdings" panose="05000000000000000000" pitchFamily="2" charset="2"/>
              <a:buChar char="§"/>
              <a:defRPr sz="1800" kern="1200" baseline="30000">
                <a:solidFill>
                  <a:schemeClr val="accent1"/>
                </a:solidFill>
                <a:latin typeface="+mn-lt"/>
                <a:ea typeface="+mn-ea"/>
                <a:cs typeface="+mn-cs"/>
              </a:defRPr>
            </a:lvl3pPr>
            <a:lvl4pPr marL="345925" indent="0" algn="l" defTabSz="685800" rtl="0" eaLnBrk="1" latinLnBrk="0" hangingPunct="1">
              <a:lnSpc>
                <a:spcPct val="100000"/>
              </a:lnSpc>
              <a:spcBef>
                <a:spcPts val="600"/>
              </a:spcBef>
              <a:buClr>
                <a:schemeClr val="accent1"/>
              </a:buClr>
              <a:buSzPct val="90000"/>
              <a:buFontTx/>
              <a:buNone/>
              <a:defRPr sz="1800" i="1" kern="1200" baseline="30000">
                <a:solidFill>
                  <a:schemeClr val="accent3"/>
                </a:solidFill>
                <a:latin typeface="+mn-lt"/>
                <a:ea typeface="+mn-ea"/>
                <a:cs typeface="+mn-cs"/>
              </a:defRPr>
            </a:lvl4pPr>
            <a:lvl5pPr marL="609600" indent="0" algn="l" defTabSz="685800" rtl="0" eaLnBrk="1" latinLnBrk="0" hangingPunct="1">
              <a:lnSpc>
                <a:spcPct val="100000"/>
              </a:lnSpc>
              <a:spcBef>
                <a:spcPts val="600"/>
              </a:spcBef>
              <a:buClr>
                <a:schemeClr val="accent5"/>
              </a:buClr>
              <a:buSzPct val="110000"/>
              <a:buFontTx/>
              <a:buNone/>
              <a:defRPr sz="1000" i="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r>
              <a:rPr lang="en-GB" dirty="0"/>
              <a:t>Operation &amp; maintenance</a:t>
            </a:r>
          </a:p>
        </p:txBody>
      </p:sp>
      <p:sp>
        <p:nvSpPr>
          <p:cNvPr id="9" name="Espace réservé du texte 6">
            <a:extLst>
              <a:ext uri="{FF2B5EF4-FFF2-40B4-BE49-F238E27FC236}">
                <a16:creationId xmlns:a16="http://schemas.microsoft.com/office/drawing/2014/main" id="{1E8B8E78-A791-EF5B-D6E6-157EFB9D3BED}"/>
              </a:ext>
            </a:extLst>
          </p:cNvPr>
          <p:cNvSpPr txBox="1">
            <a:spLocks/>
          </p:cNvSpPr>
          <p:nvPr/>
        </p:nvSpPr>
        <p:spPr>
          <a:xfrm>
            <a:off x="5596610" y="5291916"/>
            <a:ext cx="649288" cy="369332"/>
          </a:xfrm>
          <a:prstGeom prst="rect">
            <a:avLst/>
          </a:prstGeom>
        </p:spPr>
        <p:txBody>
          <a:bodyPr vert="horz" lIns="91440" tIns="45720" rIns="91440" bIns="45720" rtlCol="0">
            <a:normAutofit fontScale="92500" lnSpcReduction="10000"/>
          </a:bodyPr>
          <a:lstStyle>
            <a:lvl1pPr marL="0" indent="0" algn="r" defTabSz="685800" rtl="0" eaLnBrk="1" latinLnBrk="0" hangingPunct="1">
              <a:lnSpc>
                <a:spcPct val="100000"/>
              </a:lnSpc>
              <a:spcBef>
                <a:spcPts val="0"/>
              </a:spcBef>
              <a:spcAft>
                <a:spcPts val="1200"/>
              </a:spcAft>
              <a:buFont typeface="Segoe UI" panose="020B0604020202020204" pitchFamily="34" charset="0"/>
              <a:buNone/>
              <a:defRPr sz="2000" b="0" kern="1200" baseline="0">
                <a:solidFill>
                  <a:schemeClr val="accent6"/>
                </a:solidFill>
                <a:latin typeface="Segoe UI Black" panose="020B0A02040204020203" pitchFamily="34" charset="0"/>
                <a:ea typeface="Segoe UI Black" panose="020B0A02040204020203" pitchFamily="34" charset="0"/>
                <a:cs typeface="+mn-cs"/>
              </a:defRPr>
            </a:lvl1pPr>
            <a:lvl2pPr marL="0" indent="0" algn="l" defTabSz="685800" rtl="0" eaLnBrk="1" latinLnBrk="0" hangingPunct="1">
              <a:lnSpc>
                <a:spcPct val="150000"/>
              </a:lnSpc>
              <a:spcBef>
                <a:spcPts val="600"/>
              </a:spcBef>
              <a:buFont typeface="Segoe UI" panose="020B0604020202020204" pitchFamily="34" charset="0"/>
              <a:buNone/>
              <a:defRPr sz="1800" b="0" kern="1200">
                <a:solidFill>
                  <a:schemeClr val="accent1"/>
                </a:solidFill>
                <a:latin typeface="+mn-lt"/>
                <a:ea typeface="+mn-ea"/>
                <a:cs typeface="+mn-cs"/>
              </a:defRPr>
            </a:lvl2pPr>
            <a:lvl3pPr marL="285750" indent="-285750" algn="l" defTabSz="685800" rtl="0" eaLnBrk="1" latinLnBrk="0" hangingPunct="1">
              <a:lnSpc>
                <a:spcPct val="100000"/>
              </a:lnSpc>
              <a:spcBef>
                <a:spcPts val="600"/>
              </a:spcBef>
              <a:buClr>
                <a:schemeClr val="accent1"/>
              </a:buClr>
              <a:buSzPct val="110000"/>
              <a:buFont typeface="Wingdings" panose="05000000000000000000" pitchFamily="2" charset="2"/>
              <a:buChar char="§"/>
              <a:defRPr sz="1800" kern="1200" baseline="30000">
                <a:solidFill>
                  <a:schemeClr val="accent1"/>
                </a:solidFill>
                <a:latin typeface="+mn-lt"/>
                <a:ea typeface="+mn-ea"/>
                <a:cs typeface="+mn-cs"/>
              </a:defRPr>
            </a:lvl3pPr>
            <a:lvl4pPr marL="345925" indent="0" algn="l" defTabSz="685800" rtl="0" eaLnBrk="1" latinLnBrk="0" hangingPunct="1">
              <a:lnSpc>
                <a:spcPct val="100000"/>
              </a:lnSpc>
              <a:spcBef>
                <a:spcPts val="600"/>
              </a:spcBef>
              <a:buClr>
                <a:schemeClr val="accent1"/>
              </a:buClr>
              <a:buSzPct val="90000"/>
              <a:buFontTx/>
              <a:buNone/>
              <a:defRPr sz="1800" i="1" kern="1200" baseline="30000">
                <a:solidFill>
                  <a:schemeClr val="accent3"/>
                </a:solidFill>
                <a:latin typeface="+mn-lt"/>
                <a:ea typeface="+mn-ea"/>
                <a:cs typeface="+mn-cs"/>
              </a:defRPr>
            </a:lvl4pPr>
            <a:lvl5pPr marL="609600" indent="0" algn="l" defTabSz="685800" rtl="0" eaLnBrk="1" latinLnBrk="0" hangingPunct="1">
              <a:lnSpc>
                <a:spcPct val="100000"/>
              </a:lnSpc>
              <a:spcBef>
                <a:spcPts val="600"/>
              </a:spcBef>
              <a:buClr>
                <a:schemeClr val="accent5"/>
              </a:buClr>
              <a:buSzPct val="110000"/>
              <a:buFontTx/>
              <a:buNone/>
              <a:defRPr sz="1000" i="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r>
              <a:rPr lang="fr-FR" dirty="0"/>
              <a:t>06</a:t>
            </a:r>
          </a:p>
        </p:txBody>
      </p:sp>
      <p:sp>
        <p:nvSpPr>
          <p:cNvPr id="10" name="Espace réservé du texte 7">
            <a:extLst>
              <a:ext uri="{FF2B5EF4-FFF2-40B4-BE49-F238E27FC236}">
                <a16:creationId xmlns:a16="http://schemas.microsoft.com/office/drawing/2014/main" id="{C255EC5B-4D2A-803F-21B9-1CD2D812C5D8}"/>
              </a:ext>
            </a:extLst>
          </p:cNvPr>
          <p:cNvSpPr txBox="1">
            <a:spLocks/>
          </p:cNvSpPr>
          <p:nvPr/>
        </p:nvSpPr>
        <p:spPr>
          <a:xfrm>
            <a:off x="6484938" y="5353471"/>
            <a:ext cx="5392737" cy="307777"/>
          </a:xfrm>
          <a:prstGeom prst="rect">
            <a:avLst/>
          </a:prstGeom>
        </p:spPr>
        <p:txBody>
          <a:bodyPr vert="horz" lIns="91440" tIns="45720" rIns="91440" bIns="45720" rtlCol="0">
            <a:normAutofit fontScale="85000" lnSpcReduction="20000"/>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000" b="0" kern="1200" baseline="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defRPr>
            </a:lvl1pPr>
            <a:lvl2pPr marL="0" indent="0" algn="l" defTabSz="685800" rtl="0" eaLnBrk="1" latinLnBrk="0" hangingPunct="1">
              <a:lnSpc>
                <a:spcPct val="150000"/>
              </a:lnSpc>
              <a:spcBef>
                <a:spcPts val="600"/>
              </a:spcBef>
              <a:buFont typeface="Segoe UI" panose="020B0604020202020204" pitchFamily="34" charset="0"/>
              <a:buNone/>
              <a:defRPr sz="1800" b="0" kern="1200">
                <a:solidFill>
                  <a:schemeClr val="accent1"/>
                </a:solidFill>
                <a:latin typeface="+mn-lt"/>
                <a:ea typeface="+mn-ea"/>
                <a:cs typeface="+mn-cs"/>
              </a:defRPr>
            </a:lvl2pPr>
            <a:lvl3pPr marL="285750" indent="-285750" algn="l" defTabSz="685800" rtl="0" eaLnBrk="1" latinLnBrk="0" hangingPunct="1">
              <a:lnSpc>
                <a:spcPct val="100000"/>
              </a:lnSpc>
              <a:spcBef>
                <a:spcPts val="600"/>
              </a:spcBef>
              <a:buClr>
                <a:schemeClr val="accent1"/>
              </a:buClr>
              <a:buSzPct val="110000"/>
              <a:buFont typeface="Wingdings" panose="05000000000000000000" pitchFamily="2" charset="2"/>
              <a:buChar char="§"/>
              <a:defRPr sz="1800" kern="1200" baseline="30000">
                <a:solidFill>
                  <a:schemeClr val="accent1"/>
                </a:solidFill>
                <a:latin typeface="+mn-lt"/>
                <a:ea typeface="+mn-ea"/>
                <a:cs typeface="+mn-cs"/>
              </a:defRPr>
            </a:lvl3pPr>
            <a:lvl4pPr marL="345925" indent="0" algn="l" defTabSz="685800" rtl="0" eaLnBrk="1" latinLnBrk="0" hangingPunct="1">
              <a:lnSpc>
                <a:spcPct val="100000"/>
              </a:lnSpc>
              <a:spcBef>
                <a:spcPts val="600"/>
              </a:spcBef>
              <a:buClr>
                <a:schemeClr val="accent1"/>
              </a:buClr>
              <a:buSzPct val="90000"/>
              <a:buFontTx/>
              <a:buNone/>
              <a:defRPr sz="1800" i="1" kern="1200" baseline="30000">
                <a:solidFill>
                  <a:schemeClr val="accent3"/>
                </a:solidFill>
                <a:latin typeface="+mn-lt"/>
                <a:ea typeface="+mn-ea"/>
                <a:cs typeface="+mn-cs"/>
              </a:defRPr>
            </a:lvl4pPr>
            <a:lvl5pPr marL="609600" indent="0" algn="l" defTabSz="685800" rtl="0" eaLnBrk="1" latinLnBrk="0" hangingPunct="1">
              <a:lnSpc>
                <a:spcPct val="100000"/>
              </a:lnSpc>
              <a:spcBef>
                <a:spcPts val="600"/>
              </a:spcBef>
              <a:buClr>
                <a:schemeClr val="accent5"/>
              </a:buClr>
              <a:buSzPct val="110000"/>
              <a:buFontTx/>
              <a:buNone/>
              <a:defRPr sz="1000" i="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r>
              <a:rPr lang="en-GB" dirty="0"/>
              <a:t>Contacts</a:t>
            </a:r>
          </a:p>
        </p:txBody>
      </p:sp>
      <p:pic>
        <p:nvPicPr>
          <p:cNvPr id="12" name="Picture 13">
            <a:extLst>
              <a:ext uri="{FF2B5EF4-FFF2-40B4-BE49-F238E27FC236}">
                <a16:creationId xmlns:a16="http://schemas.microsoft.com/office/drawing/2014/main" id="{8153CE31-7E61-3FD3-3E6B-93B075207920}"/>
              </a:ext>
            </a:extLst>
          </p:cNvPr>
          <p:cNvPicPr>
            <a:picLocks noChangeArrowheads="1"/>
          </p:cNvPicPr>
          <p:nvPr/>
        </p:nvPicPr>
        <p:blipFill rotWithShape="1">
          <a:blip r:embed="rId3" cstate="print">
            <a:alphaModFix amt="60000"/>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0" y="10624"/>
            <a:ext cx="4079776" cy="6858000"/>
          </a:xfrm>
          <a:prstGeom prst="rect">
            <a:avLst/>
          </a:prstGeom>
          <a:extLst>
            <a:ext uri="{909E8E84-426E-40DD-AFC4-6F175D3DCCD1}">
              <a14:hiddenFill xmlns:a14="http://schemas.microsoft.com/office/drawing/2010/main">
                <a:solidFill>
                  <a:srgbClr val="FFFFFF"/>
                </a:solidFill>
              </a14:hiddenFill>
            </a:ext>
          </a:extLst>
        </p:spPr>
      </p:pic>
      <p:grpSp>
        <p:nvGrpSpPr>
          <p:cNvPr id="13" name="Group 7">
            <a:extLst>
              <a:ext uri="{FF2B5EF4-FFF2-40B4-BE49-F238E27FC236}">
                <a16:creationId xmlns:a16="http://schemas.microsoft.com/office/drawing/2014/main" id="{39B9CE80-13B3-29D8-6A9C-8D875EA19D0D}"/>
              </a:ext>
            </a:extLst>
          </p:cNvPr>
          <p:cNvGrpSpPr/>
          <p:nvPr/>
        </p:nvGrpSpPr>
        <p:grpSpPr>
          <a:xfrm>
            <a:off x="338619" y="6268071"/>
            <a:ext cx="874631" cy="326795"/>
            <a:chOff x="862737" y="6291263"/>
            <a:chExt cx="874631" cy="326795"/>
          </a:xfrm>
          <a:solidFill>
            <a:schemeClr val="bg1"/>
          </a:solidFill>
        </p:grpSpPr>
        <p:sp>
          <p:nvSpPr>
            <p:cNvPr id="14" name="Freeform 47">
              <a:extLst>
                <a:ext uri="{FF2B5EF4-FFF2-40B4-BE49-F238E27FC236}">
                  <a16:creationId xmlns:a16="http://schemas.microsoft.com/office/drawing/2014/main" id="{653C56E8-EBEE-3580-4B30-9EBE4479FBA6}"/>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noProof="0"/>
            </a:p>
          </p:txBody>
        </p:sp>
        <p:sp>
          <p:nvSpPr>
            <p:cNvPr id="15" name="Freeform 48">
              <a:extLst>
                <a:ext uri="{FF2B5EF4-FFF2-40B4-BE49-F238E27FC236}">
                  <a16:creationId xmlns:a16="http://schemas.microsoft.com/office/drawing/2014/main" id="{08AEEA34-3789-0ABE-E950-187193EC22FA}"/>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fr-FR" noProof="0"/>
            </a:p>
          </p:txBody>
        </p:sp>
        <p:sp>
          <p:nvSpPr>
            <p:cNvPr id="22" name="Freeform 49">
              <a:extLst>
                <a:ext uri="{FF2B5EF4-FFF2-40B4-BE49-F238E27FC236}">
                  <a16:creationId xmlns:a16="http://schemas.microsoft.com/office/drawing/2014/main" id="{BABF4BF7-7117-42A5-3E72-0F50B1EFD14C}"/>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fr-FR" noProof="0"/>
            </a:p>
          </p:txBody>
        </p:sp>
        <p:sp>
          <p:nvSpPr>
            <p:cNvPr id="23" name="Freeform 50">
              <a:extLst>
                <a:ext uri="{FF2B5EF4-FFF2-40B4-BE49-F238E27FC236}">
                  <a16:creationId xmlns:a16="http://schemas.microsoft.com/office/drawing/2014/main" id="{D61977AC-5589-1A8F-C804-D7A0F89EA50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fr-FR" noProof="0"/>
            </a:p>
          </p:txBody>
        </p:sp>
        <p:sp>
          <p:nvSpPr>
            <p:cNvPr id="24" name="Freeform 51">
              <a:extLst>
                <a:ext uri="{FF2B5EF4-FFF2-40B4-BE49-F238E27FC236}">
                  <a16:creationId xmlns:a16="http://schemas.microsoft.com/office/drawing/2014/main" id="{E5688232-C3FD-AB41-5712-F67AE99EAEA1}"/>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fr-FR" noProof="0"/>
            </a:p>
          </p:txBody>
        </p:sp>
      </p:grpSp>
    </p:spTree>
    <p:extLst>
      <p:ext uri="{BB962C8B-B14F-4D97-AF65-F5344CB8AC3E}">
        <p14:creationId xmlns:p14="http://schemas.microsoft.com/office/powerpoint/2010/main" val="29284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536D2A6-B0B2-52F0-399A-2DC080B7E80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3657600" cy="6858000"/>
          </a:xfrm>
          <a:prstGeom prst="rect">
            <a:avLst/>
          </a:prstGeom>
        </p:spPr>
      </p:pic>
      <p:pic>
        <p:nvPicPr>
          <p:cNvPr id="38" name="Picture 13">
            <a:extLst>
              <a:ext uri="{FF2B5EF4-FFF2-40B4-BE49-F238E27FC236}">
                <a16:creationId xmlns:a16="http://schemas.microsoft.com/office/drawing/2014/main" id="{F59BAEB1-E6B4-A2F9-ECD0-82502304AA65}"/>
              </a:ext>
            </a:extLst>
          </p:cNvPr>
          <p:cNvPicPr>
            <a:picLocks noChangeArrowheads="1"/>
          </p:cNvPicPr>
          <p:nvPr/>
        </p:nvPicPr>
        <p:blipFill rotWithShape="1">
          <a:blip r:embed="rId3" cstate="print">
            <a:alphaModFix amt="3000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0" y="0"/>
            <a:ext cx="3657600" cy="6858000"/>
          </a:xfrm>
          <a:prstGeom prst="rect">
            <a:avLst/>
          </a:prstGeom>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BA5FB3D5-D9FF-EB5D-2753-E2AEE193F8DB}"/>
              </a:ext>
            </a:extLst>
          </p:cNvPr>
          <p:cNvSpPr txBox="1">
            <a:spLocks/>
          </p:cNvSpPr>
          <p:nvPr/>
        </p:nvSpPr>
        <p:spPr>
          <a:xfrm>
            <a:off x="3973076" y="1412776"/>
            <a:ext cx="6731436" cy="646331"/>
          </a:xfrm>
          <a:prstGeom prst="rect">
            <a:avLst/>
          </a:prstGeom>
        </p:spPr>
        <p:txBody>
          <a:bodyPr vert="horz" wrap="square" lIns="0" tIns="0" rIns="0" bIns="0" rtlCol="0" anchor="b">
            <a:spAutoFit/>
          </a:bodyPr>
          <a:lstStyle>
            <a:defPPr>
              <a:defRPr/>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spcAft>
                <a:spcPts val="1600"/>
              </a:spcAft>
            </a:pPr>
            <a:r>
              <a:rPr lang="en-US" sz="1400" dirty="0">
                <a:solidFill>
                  <a:schemeClr val="accent1"/>
                </a:solidFill>
              </a:rPr>
              <a:t>From master planning to Operational Readiness and Airport Transfer (ORAT), our plans help clients navigate the complex relationships between demand, capacity, sustainability, resilience, regulation and passenger flow.</a:t>
            </a:r>
          </a:p>
        </p:txBody>
      </p:sp>
      <p:sp>
        <p:nvSpPr>
          <p:cNvPr id="4" name="Title 3">
            <a:extLst>
              <a:ext uri="{FF2B5EF4-FFF2-40B4-BE49-F238E27FC236}">
                <a16:creationId xmlns:a16="http://schemas.microsoft.com/office/drawing/2014/main" id="{8F4F5E1C-D7B7-2E08-1105-B12E118407A0}"/>
              </a:ext>
            </a:extLst>
          </p:cNvPr>
          <p:cNvSpPr>
            <a:spLocks noGrp="1"/>
          </p:cNvSpPr>
          <p:nvPr>
            <p:ph type="title"/>
          </p:nvPr>
        </p:nvSpPr>
        <p:spPr>
          <a:xfrm>
            <a:off x="3973075" y="635678"/>
            <a:ext cx="7488273" cy="366254"/>
          </a:xfrm>
        </p:spPr>
        <p:txBody>
          <a:bodyPr/>
          <a:lstStyle/>
          <a:p>
            <a:r>
              <a:rPr lang="en-GB" dirty="0">
                <a:latin typeface="Segoe UI Black"/>
                <a:ea typeface="Segoe UI Black"/>
              </a:rPr>
              <a:t>Development &amp; master planning</a:t>
            </a:r>
            <a:endParaRPr lang="en-US" dirty="0"/>
          </a:p>
        </p:txBody>
      </p:sp>
      <p:sp>
        <p:nvSpPr>
          <p:cNvPr id="53" name="Espace réservé du pied de page 46">
            <a:extLst>
              <a:ext uri="{FF2B5EF4-FFF2-40B4-BE49-F238E27FC236}">
                <a16:creationId xmlns:a16="http://schemas.microsoft.com/office/drawing/2014/main" id="{DC461404-905E-B70D-FC55-F6748F20E8ED}"/>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cxnSp>
        <p:nvCxnSpPr>
          <p:cNvPr id="37" name="Connecteur droit 642">
            <a:extLst>
              <a:ext uri="{FF2B5EF4-FFF2-40B4-BE49-F238E27FC236}">
                <a16:creationId xmlns:a16="http://schemas.microsoft.com/office/drawing/2014/main" id="{16E420B7-BCF4-AFDA-DF02-4607009D8581}"/>
              </a:ext>
            </a:extLst>
          </p:cNvPr>
          <p:cNvCxnSpPr>
            <a:cxnSpLocks/>
          </p:cNvCxnSpPr>
          <p:nvPr/>
        </p:nvCxnSpPr>
        <p:spPr>
          <a:xfrm>
            <a:off x="348893" y="1148554"/>
            <a:ext cx="3657600"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7">
            <a:extLst>
              <a:ext uri="{FF2B5EF4-FFF2-40B4-BE49-F238E27FC236}">
                <a16:creationId xmlns:a16="http://schemas.microsoft.com/office/drawing/2014/main" id="{806D9032-F536-EC81-05E1-01393E7C9C5D}"/>
              </a:ext>
            </a:extLst>
          </p:cNvPr>
          <p:cNvGrpSpPr/>
          <p:nvPr/>
        </p:nvGrpSpPr>
        <p:grpSpPr>
          <a:xfrm>
            <a:off x="338619" y="6268071"/>
            <a:ext cx="874631" cy="326795"/>
            <a:chOff x="862737" y="6291263"/>
            <a:chExt cx="874631" cy="326795"/>
          </a:xfrm>
          <a:solidFill>
            <a:schemeClr val="bg1"/>
          </a:solidFill>
        </p:grpSpPr>
        <p:sp>
          <p:nvSpPr>
            <p:cNvPr id="45" name="Freeform 47">
              <a:extLst>
                <a:ext uri="{FF2B5EF4-FFF2-40B4-BE49-F238E27FC236}">
                  <a16:creationId xmlns:a16="http://schemas.microsoft.com/office/drawing/2014/main" id="{5A5FE6FB-FAAA-024D-91FF-990D35910294}"/>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8">
              <a:extLst>
                <a:ext uri="{FF2B5EF4-FFF2-40B4-BE49-F238E27FC236}">
                  <a16:creationId xmlns:a16="http://schemas.microsoft.com/office/drawing/2014/main" id="{62C37F91-90C2-AEA9-4CED-7214F66ABD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9">
              <a:extLst>
                <a:ext uri="{FF2B5EF4-FFF2-40B4-BE49-F238E27FC236}">
                  <a16:creationId xmlns:a16="http://schemas.microsoft.com/office/drawing/2014/main" id="{8371A9A4-614F-E89E-EF0C-55451E6A822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0">
              <a:extLst>
                <a:ext uri="{FF2B5EF4-FFF2-40B4-BE49-F238E27FC236}">
                  <a16:creationId xmlns:a16="http://schemas.microsoft.com/office/drawing/2014/main" id="{0A8E21F3-B190-1B32-B752-D9F62D0444D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1">
              <a:extLst>
                <a:ext uri="{FF2B5EF4-FFF2-40B4-BE49-F238E27FC236}">
                  <a16:creationId xmlns:a16="http://schemas.microsoft.com/office/drawing/2014/main" id="{60659B0E-C451-F6BD-8B0C-407ECC389B7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6" name="TextBox 5">
            <a:extLst>
              <a:ext uri="{FF2B5EF4-FFF2-40B4-BE49-F238E27FC236}">
                <a16:creationId xmlns:a16="http://schemas.microsoft.com/office/drawing/2014/main" id="{F6DF18BA-399A-B153-D306-D647828D0CEC}"/>
              </a:ext>
            </a:extLst>
          </p:cNvPr>
          <p:cNvSpPr txBox="1"/>
          <p:nvPr/>
        </p:nvSpPr>
        <p:spPr>
          <a:xfrm>
            <a:off x="4808698" y="2605478"/>
            <a:ext cx="5992840" cy="2757535"/>
          </a:xfrm>
          <a:prstGeom prst="rect">
            <a:avLst/>
          </a:prstGeom>
          <a:noFill/>
        </p:spPr>
        <p:txBody>
          <a:bodyPr wrap="square" lIns="0" tIns="0" rIns="0" bIns="0" numCol="2" spcCol="108000" rtlCol="0">
            <a:noAutofit/>
          </a:bodyPr>
          <a:lstStyle/>
          <a:p>
            <a:pPr>
              <a:spcBef>
                <a:spcPts val="600"/>
              </a:spcBef>
            </a:pPr>
            <a:r>
              <a:rPr lang="en-US" dirty="0">
                <a:solidFill>
                  <a:schemeClr val="accent4"/>
                </a:solidFill>
              </a:rPr>
              <a:t>Impact studies for policy, regulation and market-based incentives</a:t>
            </a:r>
          </a:p>
          <a:p>
            <a:pPr>
              <a:spcBef>
                <a:spcPts val="600"/>
              </a:spcBef>
            </a:pPr>
            <a:r>
              <a:rPr lang="en-US" dirty="0">
                <a:solidFill>
                  <a:schemeClr val="accent4"/>
                </a:solidFill>
              </a:rPr>
              <a:t>Procurement strategy and planning</a:t>
            </a:r>
          </a:p>
          <a:p>
            <a:pPr>
              <a:spcBef>
                <a:spcPts val="600"/>
              </a:spcBef>
            </a:pPr>
            <a:r>
              <a:rPr lang="en-US" dirty="0">
                <a:solidFill>
                  <a:schemeClr val="accent4"/>
                </a:solidFill>
              </a:rPr>
              <a:t>Organizational change management</a:t>
            </a:r>
          </a:p>
          <a:p>
            <a:pPr>
              <a:spcBef>
                <a:spcPts val="600"/>
              </a:spcBef>
            </a:pPr>
            <a:r>
              <a:rPr lang="en-US" dirty="0">
                <a:solidFill>
                  <a:schemeClr val="accent4"/>
                </a:solidFill>
              </a:rPr>
              <a:t>Stakeholder management </a:t>
            </a:r>
            <a:endParaRPr lang="en-GB" dirty="0">
              <a:solidFill>
                <a:schemeClr val="accent4"/>
              </a:solidFill>
            </a:endParaRPr>
          </a:p>
        </p:txBody>
      </p:sp>
      <p:sp>
        <p:nvSpPr>
          <p:cNvPr id="7" name="!!Freeform 9">
            <a:extLst>
              <a:ext uri="{FF2B5EF4-FFF2-40B4-BE49-F238E27FC236}">
                <a16:creationId xmlns:a16="http://schemas.microsoft.com/office/drawing/2014/main" id="{80002CBE-2D4D-4E68-9A56-B286FE38C2A3}"/>
              </a:ext>
            </a:extLst>
          </p:cNvPr>
          <p:cNvSpPr>
            <a:spLocks/>
          </p:cNvSpPr>
          <p:nvPr/>
        </p:nvSpPr>
        <p:spPr bwMode="auto">
          <a:xfrm>
            <a:off x="4535741" y="271479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0" name="!!Freeform 9">
            <a:extLst>
              <a:ext uri="{FF2B5EF4-FFF2-40B4-BE49-F238E27FC236}">
                <a16:creationId xmlns:a16="http://schemas.microsoft.com/office/drawing/2014/main" id="{996E1117-707C-FDB1-44E5-C9DCDA1A1D36}"/>
              </a:ext>
            </a:extLst>
          </p:cNvPr>
          <p:cNvSpPr>
            <a:spLocks/>
          </p:cNvSpPr>
          <p:nvPr/>
        </p:nvSpPr>
        <p:spPr bwMode="auto">
          <a:xfrm>
            <a:off x="4532550" y="3601417"/>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1" name="!!Freeform 9">
            <a:extLst>
              <a:ext uri="{FF2B5EF4-FFF2-40B4-BE49-F238E27FC236}">
                <a16:creationId xmlns:a16="http://schemas.microsoft.com/office/drawing/2014/main" id="{C2BF3987-D2AA-33D1-0813-FE2D93AD1077}"/>
              </a:ext>
            </a:extLst>
          </p:cNvPr>
          <p:cNvSpPr>
            <a:spLocks/>
          </p:cNvSpPr>
          <p:nvPr/>
        </p:nvSpPr>
        <p:spPr bwMode="auto">
          <a:xfrm>
            <a:off x="4536652" y="420753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3" name="!!Freeform 9">
            <a:extLst>
              <a:ext uri="{FF2B5EF4-FFF2-40B4-BE49-F238E27FC236}">
                <a16:creationId xmlns:a16="http://schemas.microsoft.com/office/drawing/2014/main" id="{9CD14969-668B-C7C4-9C78-0545C7CE0B14}"/>
              </a:ext>
            </a:extLst>
          </p:cNvPr>
          <p:cNvSpPr>
            <a:spLocks/>
          </p:cNvSpPr>
          <p:nvPr/>
        </p:nvSpPr>
        <p:spPr bwMode="auto">
          <a:xfrm>
            <a:off x="4532550" y="483194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4" name="!!Freeform 9">
            <a:extLst>
              <a:ext uri="{FF2B5EF4-FFF2-40B4-BE49-F238E27FC236}">
                <a16:creationId xmlns:a16="http://schemas.microsoft.com/office/drawing/2014/main" id="{D2DBFF97-6DBF-D8E9-8E84-098D17419577}"/>
              </a:ext>
            </a:extLst>
          </p:cNvPr>
          <p:cNvSpPr>
            <a:spLocks/>
          </p:cNvSpPr>
          <p:nvPr/>
        </p:nvSpPr>
        <p:spPr bwMode="auto">
          <a:xfrm>
            <a:off x="8500732" y="272538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5" name="!!Freeform 9">
            <a:extLst>
              <a:ext uri="{FF2B5EF4-FFF2-40B4-BE49-F238E27FC236}">
                <a16:creationId xmlns:a16="http://schemas.microsoft.com/office/drawing/2014/main" id="{E2588309-342D-268E-0597-02049F9EE605}"/>
              </a:ext>
            </a:extLst>
          </p:cNvPr>
          <p:cNvSpPr>
            <a:spLocks/>
          </p:cNvSpPr>
          <p:nvPr/>
        </p:nvSpPr>
        <p:spPr bwMode="auto">
          <a:xfrm>
            <a:off x="8487390" y="305150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6" name="!!Freeform 9">
            <a:extLst>
              <a:ext uri="{FF2B5EF4-FFF2-40B4-BE49-F238E27FC236}">
                <a16:creationId xmlns:a16="http://schemas.microsoft.com/office/drawing/2014/main" id="{76D2A41D-2C06-0477-08D8-5F54C0C0962D}"/>
              </a:ext>
            </a:extLst>
          </p:cNvPr>
          <p:cNvSpPr>
            <a:spLocks/>
          </p:cNvSpPr>
          <p:nvPr/>
        </p:nvSpPr>
        <p:spPr bwMode="auto">
          <a:xfrm>
            <a:off x="8485741" y="3691081"/>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7" name="!!Freeform 9">
            <a:extLst>
              <a:ext uri="{FF2B5EF4-FFF2-40B4-BE49-F238E27FC236}">
                <a16:creationId xmlns:a16="http://schemas.microsoft.com/office/drawing/2014/main" id="{27ECEF2F-C29A-B423-AEF1-8DACD0047CF6}"/>
              </a:ext>
            </a:extLst>
          </p:cNvPr>
          <p:cNvSpPr>
            <a:spLocks/>
          </p:cNvSpPr>
          <p:nvPr/>
        </p:nvSpPr>
        <p:spPr bwMode="auto">
          <a:xfrm>
            <a:off x="8471006" y="428348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8" name="Rectangle 27">
            <a:extLst>
              <a:ext uri="{FF2B5EF4-FFF2-40B4-BE49-F238E27FC236}">
                <a16:creationId xmlns:a16="http://schemas.microsoft.com/office/drawing/2014/main" id="{21F14487-CE16-8CA4-8318-E459F5D77B5E}"/>
              </a:ext>
            </a:extLst>
          </p:cNvPr>
          <p:cNvSpPr/>
          <p:nvPr/>
        </p:nvSpPr>
        <p:spPr>
          <a:xfrm>
            <a:off x="8696062" y="2572130"/>
            <a:ext cx="3289540" cy="2554545"/>
          </a:xfrm>
          <a:prstGeom prst="rect">
            <a:avLst/>
          </a:prstGeom>
        </p:spPr>
        <p:txBody>
          <a:bodyPr wrap="square">
            <a:spAutoFit/>
          </a:bodyPr>
          <a:lstStyle/>
          <a:p>
            <a:pPr>
              <a:spcBef>
                <a:spcPts val="600"/>
              </a:spcBef>
            </a:pPr>
            <a:r>
              <a:rPr lang="en-US" dirty="0">
                <a:solidFill>
                  <a:schemeClr val="accent4"/>
                </a:solidFill>
              </a:rPr>
              <a:t>Airport master planning </a:t>
            </a:r>
          </a:p>
          <a:p>
            <a:pPr>
              <a:spcBef>
                <a:spcPts val="600"/>
              </a:spcBef>
            </a:pPr>
            <a:r>
              <a:rPr lang="en-US" dirty="0">
                <a:solidFill>
                  <a:schemeClr val="accent4"/>
                </a:solidFill>
              </a:rPr>
              <a:t>Environmental and noise impact studies</a:t>
            </a:r>
          </a:p>
          <a:p>
            <a:pPr lvl="0">
              <a:spcBef>
                <a:spcPts val="600"/>
              </a:spcBef>
            </a:pPr>
            <a:r>
              <a:rPr lang="en-US" dirty="0">
                <a:solidFill>
                  <a:schemeClr val="accent4"/>
                </a:solidFill>
              </a:rPr>
              <a:t>Sustainability management planning</a:t>
            </a:r>
          </a:p>
          <a:p>
            <a:pPr lvl="0">
              <a:spcBef>
                <a:spcPts val="600"/>
              </a:spcBef>
            </a:pPr>
            <a:r>
              <a:rPr lang="en-US" dirty="0">
                <a:solidFill>
                  <a:schemeClr val="accent4"/>
                </a:solidFill>
              </a:rPr>
              <a:t>Operational Readiness and Airport Transfer (ORAT)</a:t>
            </a:r>
          </a:p>
          <a:p>
            <a:pPr lvl="0">
              <a:spcBef>
                <a:spcPts val="600"/>
              </a:spcBef>
            </a:pPr>
            <a:endParaRPr lang="en-GB" sz="1400" dirty="0">
              <a:solidFill>
                <a:schemeClr val="accent4"/>
              </a:solidFill>
            </a:endParaRPr>
          </a:p>
        </p:txBody>
      </p:sp>
      <p:sp>
        <p:nvSpPr>
          <p:cNvPr id="30" name="ZoneTexte 605">
            <a:extLst>
              <a:ext uri="{FF2B5EF4-FFF2-40B4-BE49-F238E27FC236}">
                <a16:creationId xmlns:a16="http://schemas.microsoft.com/office/drawing/2014/main" id="{5C37ACCB-34BA-CDF0-593B-1A0542D98F64}"/>
              </a:ext>
            </a:extLst>
          </p:cNvPr>
          <p:cNvSpPr txBox="1"/>
          <p:nvPr/>
        </p:nvSpPr>
        <p:spPr>
          <a:xfrm>
            <a:off x="-168696" y="1237710"/>
            <a:ext cx="3747723" cy="775597"/>
          </a:xfrm>
          <a:prstGeom prst="rect">
            <a:avLst/>
          </a:prstGeom>
          <a:noFill/>
        </p:spPr>
        <p:txBody>
          <a:bodyPr wrap="square" lIns="0" tIns="0" rIns="0" bIns="0" rtlCol="0">
            <a:spAutoFit/>
          </a:bodyPr>
          <a:lstStyle/>
          <a:p>
            <a:pPr lvl="0" algn="r">
              <a:lnSpc>
                <a:spcPct val="90000"/>
              </a:lnSpc>
            </a:pPr>
            <a:r>
              <a:rPr lang="en-GB" sz="2800" dirty="0">
                <a:solidFill>
                  <a:prstClr val="white"/>
                </a:solidFill>
              </a:rPr>
              <a:t>transforming organisations to meet </a:t>
            </a:r>
          </a:p>
        </p:txBody>
      </p:sp>
      <p:sp>
        <p:nvSpPr>
          <p:cNvPr id="31" name="Rectangle 30">
            <a:extLst>
              <a:ext uri="{FF2B5EF4-FFF2-40B4-BE49-F238E27FC236}">
                <a16:creationId xmlns:a16="http://schemas.microsoft.com/office/drawing/2014/main" id="{F5AC01EC-DC40-05C1-67A5-DDAD061323C9}"/>
              </a:ext>
            </a:extLst>
          </p:cNvPr>
          <p:cNvSpPr/>
          <p:nvPr/>
        </p:nvSpPr>
        <p:spPr>
          <a:xfrm>
            <a:off x="54818" y="1930987"/>
            <a:ext cx="2744161" cy="523220"/>
          </a:xfrm>
          <a:prstGeom prst="rect">
            <a:avLst/>
          </a:prstGeom>
        </p:spPr>
        <p:txBody>
          <a:bodyPr wrap="square">
            <a:spAutoFit/>
          </a:bodyPr>
          <a:lstStyle/>
          <a:p>
            <a:pPr algn="r"/>
            <a:r>
              <a:rPr lang="en-GB" sz="2800">
                <a:solidFill>
                  <a:srgbClr val="ABC100"/>
                </a:solidFill>
                <a:latin typeface="Segoe UI Black" panose="020B0A02040204020203" pitchFamily="34" charset="0"/>
                <a:ea typeface="Segoe UI Black" panose="020B0A02040204020203" pitchFamily="34" charset="0"/>
              </a:rPr>
              <a:t>business goals</a:t>
            </a:r>
            <a:endParaRPr lang="uk-UA" sz="2800">
              <a:solidFill>
                <a:srgbClr val="ABC100"/>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17968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10" name="Espace réservé du texte 7">
            <a:extLst>
              <a:ext uri="{FF2B5EF4-FFF2-40B4-BE49-F238E27FC236}">
                <a16:creationId xmlns:a16="http://schemas.microsoft.com/office/drawing/2014/main" id="{BEADAC16-D1A7-D063-7BFC-A591755E14B5}"/>
              </a:ext>
            </a:extLst>
          </p:cNvPr>
          <p:cNvSpPr txBox="1">
            <a:spLocks/>
          </p:cNvSpPr>
          <p:nvPr/>
        </p:nvSpPr>
        <p:spPr>
          <a:xfrm>
            <a:off x="718405" y="4440820"/>
            <a:ext cx="3466800" cy="1542021"/>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r>
              <a:rPr lang="en-GB" sz="1400">
                <a:solidFill>
                  <a:srgbClr val="00617E"/>
                </a:solidFill>
              </a:rPr>
              <a:t>– France –</a:t>
            </a:r>
            <a:endParaRPr lang="en-US" sz="1400">
              <a:solidFill>
                <a:srgbClr val="00617E"/>
              </a:solidFill>
            </a:endParaRPr>
          </a:p>
          <a:p>
            <a:pPr algn="ctr"/>
            <a:r>
              <a:rPr lang="en-US" sz="1100">
                <a:solidFill>
                  <a:srgbClr val="062C3A"/>
                </a:solidFill>
              </a:rPr>
              <a:t>Master plan for the development of four airports on the island of Corsica: Ajaccio, Bastia, </a:t>
            </a:r>
            <a:r>
              <a:rPr lang="en-US" sz="1100" err="1">
                <a:solidFill>
                  <a:srgbClr val="062C3A"/>
                </a:solidFill>
              </a:rPr>
              <a:t>Calvi</a:t>
            </a:r>
            <a:r>
              <a:rPr lang="en-US" sz="1100">
                <a:solidFill>
                  <a:srgbClr val="062C3A"/>
                </a:solidFill>
              </a:rPr>
              <a:t>, </a:t>
            </a:r>
            <a:r>
              <a:rPr lang="en-US" sz="1100" err="1">
                <a:solidFill>
                  <a:srgbClr val="062C3A"/>
                </a:solidFill>
              </a:rPr>
              <a:t>Figari</a:t>
            </a:r>
            <a:endParaRPr lang="en-US" sz="1100">
              <a:solidFill>
                <a:srgbClr val="062C3A"/>
              </a:solidFill>
            </a:endParaRPr>
          </a:p>
          <a:p>
            <a:pPr algn="ctr"/>
            <a:r>
              <a:rPr lang="en-US" sz="1100" b="1" cap="all" err="1">
                <a:solidFill>
                  <a:srgbClr val="062C3A"/>
                </a:solidFill>
              </a:rPr>
              <a:t>Collectivité</a:t>
            </a:r>
            <a:r>
              <a:rPr lang="en-US" sz="1100" b="1" cap="all">
                <a:solidFill>
                  <a:srgbClr val="062C3A"/>
                </a:solidFill>
              </a:rPr>
              <a:t> de Corse</a:t>
            </a:r>
          </a:p>
        </p:txBody>
      </p:sp>
      <p:pic>
        <p:nvPicPr>
          <p:cNvPr id="12" name="Picture Placeholder 16">
            <a:extLst>
              <a:ext uri="{FF2B5EF4-FFF2-40B4-BE49-F238E27FC236}">
                <a16:creationId xmlns:a16="http://schemas.microsoft.com/office/drawing/2014/main" id="{7D72CDCF-5008-21AE-2F93-A3E91D81E97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30686" y="1747803"/>
            <a:ext cx="3468687" cy="2436813"/>
          </a:xfrm>
          <a:prstGeom prst="rect">
            <a:avLst/>
          </a:prstGeom>
        </p:spPr>
      </p:pic>
      <p:sp>
        <p:nvSpPr>
          <p:cNvPr id="15" name="Espace réservé du texte 3">
            <a:extLst>
              <a:ext uri="{FF2B5EF4-FFF2-40B4-BE49-F238E27FC236}">
                <a16:creationId xmlns:a16="http://schemas.microsoft.com/office/drawing/2014/main" id="{95B0E2F3-E0D1-F92A-3092-69A51E417282}"/>
              </a:ext>
            </a:extLst>
          </p:cNvPr>
          <p:cNvSpPr txBox="1">
            <a:spLocks/>
          </p:cNvSpPr>
          <p:nvPr/>
        </p:nvSpPr>
        <p:spPr>
          <a:xfrm>
            <a:off x="7905170" y="4504860"/>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a:t>
            </a:r>
            <a:r>
              <a:rPr lang="en-GB" sz="1400" b="0">
                <a:solidFill>
                  <a:srgbClr val="00617E"/>
                </a:solidFill>
                <a:latin typeface="Segoe UI"/>
              </a:rPr>
              <a:t>Saudi Arabia</a:t>
            </a:r>
            <a:r>
              <a:rPr kumimoji="0" lang="en-GB" sz="1400" b="0" i="0" u="none" strike="noStrike" kern="1200" cap="none" spc="0" normalizeH="0" baseline="0" noProof="0">
                <a:ln>
                  <a:noFill/>
                </a:ln>
                <a:solidFill>
                  <a:srgbClr val="00617E"/>
                </a:solidFill>
                <a:effectLst/>
                <a:uLnTx/>
                <a:uFillTx/>
                <a:latin typeface="Segoe UI"/>
                <a:ea typeface="+mn-ea"/>
                <a:cs typeface="+mn-cs"/>
              </a:rPr>
              <a:t> –</a:t>
            </a:r>
            <a:endParaRPr lang="en-US">
              <a:solidFill>
                <a:srgbClr val="062C3A"/>
              </a:solidFill>
              <a:latin typeface="Segoe UI"/>
            </a:endParaRPr>
          </a:p>
          <a:p>
            <a:pPr lvl="0" algn="ctr">
              <a:defRPr/>
            </a:pPr>
            <a:r>
              <a:rPr lang="en-US" sz="1100" b="0">
                <a:solidFill>
                  <a:srgbClr val="062C3A"/>
                </a:solidFill>
                <a:latin typeface="+mn-lt"/>
              </a:rPr>
              <a:t>Concept master plan, aeronautical study, concept and schematic design of a greenfield airport infrastructure, project and construction management, and ORAT services</a:t>
            </a:r>
          </a:p>
          <a:p>
            <a:pPr lvl="0" algn="ctr">
              <a:defRPr/>
            </a:pPr>
            <a:endParaRPr lang="en-GB"/>
          </a:p>
          <a:p>
            <a:pPr algn="ctr">
              <a:spcBef>
                <a:spcPts val="0"/>
              </a:spcBef>
              <a:spcAft>
                <a:spcPts val="1200"/>
              </a:spcAft>
              <a:defRPr/>
            </a:pPr>
            <a:r>
              <a:rPr lang="en-US" sz="1100" cap="all" err="1">
                <a:solidFill>
                  <a:srgbClr val="062C3A"/>
                </a:solidFill>
              </a:rPr>
              <a:t>Amaala</a:t>
            </a:r>
            <a:r>
              <a:rPr lang="en-US" sz="1100" cap="all">
                <a:solidFill>
                  <a:srgbClr val="062C3A"/>
                </a:solidFill>
              </a:rPr>
              <a:t> Airport</a:t>
            </a:r>
          </a:p>
        </p:txBody>
      </p:sp>
      <p:pic>
        <p:nvPicPr>
          <p:cNvPr id="16" name="Espace réservé pour une image  5">
            <a:extLst>
              <a:ext uri="{FF2B5EF4-FFF2-40B4-BE49-F238E27FC236}">
                <a16:creationId xmlns:a16="http://schemas.microsoft.com/office/drawing/2014/main" id="{4F67A6F2-3229-B155-7962-9CC518F84E3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014136" y="1747803"/>
            <a:ext cx="3468688" cy="2436813"/>
          </a:xfrm>
          <a:prstGeom prst="rect">
            <a:avLst/>
          </a:prstGeom>
        </p:spPr>
      </p:pic>
      <p:pic>
        <p:nvPicPr>
          <p:cNvPr id="17" name="Espace réservé pour une image  3">
            <a:extLst>
              <a:ext uri="{FF2B5EF4-FFF2-40B4-BE49-F238E27FC236}">
                <a16:creationId xmlns:a16="http://schemas.microsoft.com/office/drawing/2014/main" id="{41F9CBA0-85D8-A670-9C96-428F751DB6C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365417" y="1747803"/>
            <a:ext cx="3468688" cy="2436813"/>
          </a:xfrm>
          <a:prstGeom prst="rect">
            <a:avLst/>
          </a:prstGeom>
        </p:spPr>
      </p:pic>
      <p:sp>
        <p:nvSpPr>
          <p:cNvPr id="20" name="Espace réservé du texte 3">
            <a:extLst>
              <a:ext uri="{FF2B5EF4-FFF2-40B4-BE49-F238E27FC236}">
                <a16:creationId xmlns:a16="http://schemas.microsoft.com/office/drawing/2014/main" id="{B47D0D1C-5590-2969-8433-22842D2CAD94}"/>
              </a:ext>
            </a:extLst>
          </p:cNvPr>
          <p:cNvSpPr txBox="1">
            <a:spLocks/>
          </p:cNvSpPr>
          <p:nvPr/>
        </p:nvSpPr>
        <p:spPr>
          <a:xfrm>
            <a:off x="4365417" y="4525742"/>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Chad –</a:t>
            </a:r>
            <a:endParaRPr lang="en-US">
              <a:solidFill>
                <a:srgbClr val="062C3A"/>
              </a:solidFill>
              <a:latin typeface="Segoe UI"/>
            </a:endParaRPr>
          </a:p>
          <a:p>
            <a:pPr lvl="0" algn="ctr">
              <a:defRPr/>
            </a:pPr>
            <a:r>
              <a:rPr lang="en-US" sz="1100" b="0">
                <a:solidFill>
                  <a:srgbClr val="062C3A"/>
                </a:solidFill>
              </a:rPr>
              <a:t>Master plan (including aeronautical studies) and Feasibility Studies for a passenger terminal, ATC tower and presidential pavilion sketches; air- and land-side preliminary and detailed design; design management and coordination of the overall project</a:t>
            </a:r>
            <a:endParaRPr lang="en-GB" sz="1100" b="0">
              <a:solidFill>
                <a:srgbClr val="062C3A"/>
              </a:solidFill>
            </a:endParaRPr>
          </a:p>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endParaRPr lang="en-GB"/>
          </a:p>
          <a:p>
            <a:pPr algn="ctr">
              <a:spcBef>
                <a:spcPts val="0"/>
              </a:spcBef>
              <a:spcAft>
                <a:spcPts val="1200"/>
              </a:spcAft>
              <a:defRPr/>
            </a:pPr>
            <a:r>
              <a:rPr lang="en-US" sz="1100" cap="all">
                <a:solidFill>
                  <a:srgbClr val="062C3A"/>
                </a:solidFill>
              </a:rPr>
              <a:t>New </a:t>
            </a:r>
            <a:r>
              <a:rPr lang="en-US" sz="1100" cap="all" err="1">
                <a:solidFill>
                  <a:srgbClr val="062C3A"/>
                </a:solidFill>
              </a:rPr>
              <a:t>Djermaya</a:t>
            </a:r>
            <a:r>
              <a:rPr lang="en-US" sz="1100" cap="all">
                <a:solidFill>
                  <a:srgbClr val="062C3A"/>
                </a:solidFill>
              </a:rPr>
              <a:t> International Airport</a:t>
            </a: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Master planning</a:t>
            </a:r>
            <a:endParaRPr lang="en-GB" dirty="0"/>
          </a:p>
        </p:txBody>
      </p:sp>
      <p:sp>
        <p:nvSpPr>
          <p:cNvPr id="18" name="Espace réservé du pied de page 46">
            <a:extLst>
              <a:ext uri="{FF2B5EF4-FFF2-40B4-BE49-F238E27FC236}">
                <a16:creationId xmlns:a16="http://schemas.microsoft.com/office/drawing/2014/main" id="{ACCA8600-A51E-0F91-AF8A-CF9C0A16117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spTree>
    <p:extLst>
      <p:ext uri="{BB962C8B-B14F-4D97-AF65-F5344CB8AC3E}">
        <p14:creationId xmlns:p14="http://schemas.microsoft.com/office/powerpoint/2010/main" val="137499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3">
            <a:extLst>
              <a:ext uri="{FF2B5EF4-FFF2-40B4-BE49-F238E27FC236}">
                <a16:creationId xmlns:a16="http://schemas.microsoft.com/office/drawing/2014/main" id="{DE8433F2-4E1A-4B22-994D-675B8CC83D38}"/>
              </a:ext>
            </a:extLst>
          </p:cNvPr>
          <p:cNvSpPr txBox="1">
            <a:spLocks/>
          </p:cNvSpPr>
          <p:nvPr/>
        </p:nvSpPr>
        <p:spPr>
          <a:xfrm>
            <a:off x="8160221" y="4464861"/>
            <a:ext cx="3466799"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lvl="0" algn="ctr">
              <a:defRPr/>
            </a:pPr>
            <a:r>
              <a:rPr kumimoji="0" lang="en-GB" sz="1400" b="0" i="0" u="none" strike="noStrike" kern="1200" cap="none" spc="0" normalizeH="0" baseline="0" noProof="0" dirty="0">
                <a:ln>
                  <a:noFill/>
                </a:ln>
                <a:solidFill>
                  <a:srgbClr val="00617E"/>
                </a:solidFill>
                <a:effectLst/>
                <a:uLnTx/>
                <a:uFillTx/>
                <a:latin typeface="Segoe UI"/>
                <a:ea typeface="+mn-ea"/>
                <a:cs typeface="+mn-cs"/>
              </a:rPr>
              <a:t>– </a:t>
            </a:r>
            <a:r>
              <a:rPr lang="en-GB" sz="1400" b="0" dirty="0">
                <a:solidFill>
                  <a:srgbClr val="00617E"/>
                </a:solidFill>
              </a:rPr>
              <a:t>Zambia</a:t>
            </a:r>
            <a:r>
              <a:rPr kumimoji="0" lang="en-GB" sz="1400" b="0" i="0" u="none" strike="noStrike" kern="1200" cap="none" spc="0" normalizeH="0" baseline="0" noProof="0" dirty="0">
                <a:ln>
                  <a:noFill/>
                </a:ln>
                <a:solidFill>
                  <a:srgbClr val="00617E"/>
                </a:solidFill>
                <a:effectLst/>
                <a:uLnTx/>
                <a:uFillTx/>
                <a:latin typeface="Segoe UI"/>
                <a:ea typeface="+mn-ea"/>
                <a:cs typeface="+mn-cs"/>
              </a:rPr>
              <a:t>–</a:t>
            </a:r>
            <a:endParaRPr lang="en-US" dirty="0">
              <a:solidFill>
                <a:srgbClr val="062C3A"/>
              </a:solidFill>
              <a:latin typeface="Segoe UI"/>
            </a:endParaRPr>
          </a:p>
          <a:p>
            <a:pPr lvl="0" algn="ctr">
              <a:defRPr/>
            </a:pPr>
            <a:r>
              <a:rPr lang="en-US" sz="1100" b="0" dirty="0">
                <a:solidFill>
                  <a:srgbClr val="062C3A"/>
                </a:solidFill>
                <a:latin typeface="+mn-lt"/>
              </a:rPr>
              <a:t>Concept design and preliminary design phases reviews (drawings and technical documents) for the masterplan and for the entire airport infrastructure; Interior design of the passenger terminal and adjacent hotel</a:t>
            </a:r>
          </a:p>
          <a:p>
            <a:pPr lvl="0" algn="ctr">
              <a:defRPr/>
            </a:pPr>
            <a:endParaRPr lang="en-GB" dirty="0"/>
          </a:p>
          <a:p>
            <a:pPr algn="ctr">
              <a:spcBef>
                <a:spcPts val="0"/>
              </a:spcBef>
              <a:spcAft>
                <a:spcPts val="1200"/>
              </a:spcAft>
              <a:defRPr/>
            </a:pPr>
            <a:r>
              <a:rPr lang="en-US" sz="1100" cap="all" dirty="0" err="1">
                <a:solidFill>
                  <a:srgbClr val="062C3A"/>
                </a:solidFill>
              </a:rPr>
              <a:t>N’Dola</a:t>
            </a:r>
            <a:r>
              <a:rPr lang="en-US" sz="1100" cap="all" dirty="0">
                <a:solidFill>
                  <a:srgbClr val="062C3A"/>
                </a:solidFill>
              </a:rPr>
              <a:t> Airport</a:t>
            </a:r>
          </a:p>
        </p:txBody>
      </p:sp>
      <p:sp>
        <p:nvSpPr>
          <p:cNvPr id="11" name="Espace réservé du texte 3">
            <a:extLst>
              <a:ext uri="{FF2B5EF4-FFF2-40B4-BE49-F238E27FC236}">
                <a16:creationId xmlns:a16="http://schemas.microsoft.com/office/drawing/2014/main" id="{9780CD5D-DD9F-DF4E-311D-0FCB448A22C2}"/>
              </a:ext>
            </a:extLst>
          </p:cNvPr>
          <p:cNvSpPr txBox="1">
            <a:spLocks/>
          </p:cNvSpPr>
          <p:nvPr/>
        </p:nvSpPr>
        <p:spPr>
          <a:xfrm>
            <a:off x="4390577" y="4450477"/>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lvl="0" algn="ctr">
              <a:defRPr/>
            </a:pPr>
            <a:r>
              <a:rPr kumimoji="0" lang="en-GB" sz="1400" b="0" i="0" u="none" strike="noStrike" kern="1200" cap="none" spc="0" normalizeH="0" baseline="0" noProof="0" dirty="0">
                <a:ln>
                  <a:noFill/>
                </a:ln>
                <a:solidFill>
                  <a:srgbClr val="00617E"/>
                </a:solidFill>
                <a:effectLst/>
                <a:uLnTx/>
                <a:uFillTx/>
                <a:latin typeface="Segoe UI"/>
                <a:ea typeface="+mn-ea"/>
                <a:cs typeface="+mn-cs"/>
              </a:rPr>
              <a:t>– </a:t>
            </a:r>
            <a:r>
              <a:rPr lang="en-GB" sz="1400" b="0" dirty="0">
                <a:solidFill>
                  <a:srgbClr val="00617E"/>
                </a:solidFill>
              </a:rPr>
              <a:t>Mauritania </a:t>
            </a:r>
            <a:r>
              <a:rPr kumimoji="0" lang="en-GB" sz="1400" b="0" i="0" u="none" strike="noStrike" kern="1200" cap="none" spc="0" normalizeH="0" baseline="0" noProof="0" dirty="0">
                <a:ln>
                  <a:noFill/>
                </a:ln>
                <a:solidFill>
                  <a:srgbClr val="00617E"/>
                </a:solidFill>
                <a:effectLst/>
                <a:uLnTx/>
                <a:uFillTx/>
                <a:latin typeface="Segoe UI"/>
                <a:ea typeface="+mn-ea"/>
                <a:cs typeface="+mn-cs"/>
              </a:rPr>
              <a:t>–</a:t>
            </a:r>
            <a:endParaRPr lang="en-US" dirty="0">
              <a:solidFill>
                <a:srgbClr val="062C3A"/>
              </a:solidFill>
              <a:latin typeface="Segoe UI"/>
            </a:endParaRPr>
          </a:p>
          <a:p>
            <a:pPr lvl="0" algn="ctr">
              <a:defRPr/>
            </a:pPr>
            <a:r>
              <a:rPr lang="en-US" sz="1100" b="0" dirty="0">
                <a:solidFill>
                  <a:srgbClr val="062C3A"/>
                </a:solidFill>
              </a:rPr>
              <a:t>ORAT support, setting up operational procedures, planning and running tests, providing staff training and capacity building, supervision of quality and efficiency of works construction, planning and equipment installation</a:t>
            </a:r>
          </a:p>
          <a:p>
            <a:pPr lvl="0" algn="ctr">
              <a:defRPr/>
            </a:pPr>
            <a:endParaRPr lang="en-US" sz="1100" b="0" dirty="0">
              <a:solidFill>
                <a:srgbClr val="062C3A"/>
              </a:solidFill>
            </a:endParaRPr>
          </a:p>
          <a:p>
            <a:pPr lvl="0" algn="ctr">
              <a:defRPr/>
            </a:pPr>
            <a:r>
              <a:rPr lang="en-US" sz="1100" cap="all" dirty="0">
                <a:solidFill>
                  <a:srgbClr val="062C3A"/>
                </a:solidFill>
              </a:rPr>
              <a:t>Nouakchott-</a:t>
            </a:r>
            <a:r>
              <a:rPr lang="en-US" sz="1100" cap="all" dirty="0" err="1">
                <a:solidFill>
                  <a:srgbClr val="062C3A"/>
                </a:solidFill>
              </a:rPr>
              <a:t>Oumtounsy</a:t>
            </a:r>
            <a:r>
              <a:rPr lang="en-US" sz="1100" cap="all" dirty="0">
                <a:solidFill>
                  <a:srgbClr val="062C3A"/>
                </a:solidFill>
              </a:rPr>
              <a:t> International Airport</a:t>
            </a:r>
          </a:p>
        </p:txBody>
      </p:sp>
      <p:sp>
        <p:nvSpPr>
          <p:cNvPr id="7" name="Espace réservé du texte 7">
            <a:extLst>
              <a:ext uri="{FF2B5EF4-FFF2-40B4-BE49-F238E27FC236}">
                <a16:creationId xmlns:a16="http://schemas.microsoft.com/office/drawing/2014/main" id="{2DB04BB2-8942-A00F-CAB0-C11C757A9C38}"/>
              </a:ext>
            </a:extLst>
          </p:cNvPr>
          <p:cNvSpPr txBox="1">
            <a:spLocks/>
          </p:cNvSpPr>
          <p:nvPr/>
        </p:nvSpPr>
        <p:spPr>
          <a:xfrm>
            <a:off x="720293" y="4400821"/>
            <a:ext cx="3466800" cy="1542021"/>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spcBef>
                <a:spcPts val="800"/>
              </a:spcBef>
              <a:spcAft>
                <a:spcPts val="0"/>
              </a:spcAft>
            </a:pPr>
            <a:r>
              <a:rPr lang="en-GB" sz="1400" dirty="0">
                <a:solidFill>
                  <a:srgbClr val="00617E"/>
                </a:solidFill>
              </a:rPr>
              <a:t>– Burkina Faso  –</a:t>
            </a:r>
            <a:endParaRPr lang="en-US" sz="1400" dirty="0">
              <a:solidFill>
                <a:srgbClr val="00617E"/>
              </a:solidFill>
            </a:endParaRPr>
          </a:p>
          <a:p>
            <a:pPr algn="ctr">
              <a:spcBef>
                <a:spcPts val="800"/>
              </a:spcBef>
              <a:spcAft>
                <a:spcPts val="0"/>
              </a:spcAft>
            </a:pPr>
            <a:r>
              <a:rPr lang="en-US" sz="1100" dirty="0">
                <a:solidFill>
                  <a:srgbClr val="062C3A"/>
                </a:solidFill>
              </a:rPr>
              <a:t>Technical studies and preparation of tender documents for the construction of the new airport infrastructure</a:t>
            </a:r>
          </a:p>
          <a:p>
            <a:pPr algn="ctr">
              <a:spcBef>
                <a:spcPts val="800"/>
              </a:spcBef>
              <a:spcAft>
                <a:spcPts val="0"/>
              </a:spcAft>
            </a:pPr>
            <a:endParaRPr lang="en-US" sz="1100" dirty="0">
              <a:solidFill>
                <a:srgbClr val="062C3A"/>
              </a:solidFill>
            </a:endParaRPr>
          </a:p>
          <a:p>
            <a:pPr algn="ctr"/>
            <a:r>
              <a:rPr lang="en-US" sz="1100" b="1" cap="all" dirty="0">
                <a:solidFill>
                  <a:srgbClr val="062C3A"/>
                </a:solidFill>
              </a:rPr>
              <a:t>International Airport of Ouagadougou – </a:t>
            </a:r>
            <a:r>
              <a:rPr lang="en-US" sz="1100" b="1" cap="all" dirty="0" err="1">
                <a:solidFill>
                  <a:srgbClr val="062C3A"/>
                </a:solidFill>
              </a:rPr>
              <a:t>Donsin</a:t>
            </a:r>
            <a:endParaRPr lang="en-US" sz="1100" b="1" cap="all" dirty="0">
              <a:solidFill>
                <a:srgbClr val="062C3A"/>
              </a:solidFill>
            </a:endParaRPr>
          </a:p>
        </p:txBody>
      </p:sp>
      <p:pic>
        <p:nvPicPr>
          <p:cNvPr id="13" name="Picture Placeholder 17">
            <a:extLst>
              <a:ext uri="{FF2B5EF4-FFF2-40B4-BE49-F238E27FC236}">
                <a16:creationId xmlns:a16="http://schemas.microsoft.com/office/drawing/2014/main" id="{3EB012AA-B8BF-02A7-B392-B698268DFB3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18405" y="1707803"/>
            <a:ext cx="3468688" cy="2436813"/>
          </a:xfrm>
          <a:prstGeom prst="rect">
            <a:avLst/>
          </a:prstGeom>
        </p:spPr>
      </p:pic>
      <p:pic>
        <p:nvPicPr>
          <p:cNvPr id="14" name="Picture 13">
            <a:extLst>
              <a:ext uri="{FF2B5EF4-FFF2-40B4-BE49-F238E27FC236}">
                <a16:creationId xmlns:a16="http://schemas.microsoft.com/office/drawing/2014/main" id="{1F2572DB-5B7F-12A1-1E81-0FA6B6C126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399"/>
          <a:stretch/>
        </p:blipFill>
        <p:spPr>
          <a:xfrm>
            <a:off x="4367808" y="1707803"/>
            <a:ext cx="3466801" cy="2436813"/>
          </a:xfrm>
          <a:prstGeom prst="rect">
            <a:avLst/>
          </a:prstGeom>
        </p:spPr>
      </p:pic>
      <p:pic>
        <p:nvPicPr>
          <p:cNvPr id="19" name="Picture 2" descr="terminal">
            <a:extLst>
              <a:ext uri="{FF2B5EF4-FFF2-40B4-BE49-F238E27FC236}">
                <a16:creationId xmlns:a16="http://schemas.microsoft.com/office/drawing/2014/main" id="{379EAA64-7EAE-8A60-5EDC-0B126914FF9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029800" y="1707803"/>
            <a:ext cx="3466800" cy="2436813"/>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Greenfield airport</a:t>
            </a:r>
            <a:endParaRPr lang="en-GB" dirty="0"/>
          </a:p>
        </p:txBody>
      </p:sp>
      <p:sp>
        <p:nvSpPr>
          <p:cNvPr id="18" name="Espace réservé du pied de page 46">
            <a:extLst>
              <a:ext uri="{FF2B5EF4-FFF2-40B4-BE49-F238E27FC236}">
                <a16:creationId xmlns:a16="http://schemas.microsoft.com/office/drawing/2014/main" id="{ACCA8600-A51E-0F91-AF8A-CF9C0A16117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Tree>
    <p:extLst>
      <p:ext uri="{BB962C8B-B14F-4D97-AF65-F5344CB8AC3E}">
        <p14:creationId xmlns:p14="http://schemas.microsoft.com/office/powerpoint/2010/main" val="365563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3">
            <a:extLst>
              <a:ext uri="{FF2B5EF4-FFF2-40B4-BE49-F238E27FC236}">
                <a16:creationId xmlns:a16="http://schemas.microsoft.com/office/drawing/2014/main" id="{B5596322-2C18-D38B-1EDB-8E9B72D5E78F}"/>
              </a:ext>
            </a:extLst>
          </p:cNvPr>
          <p:cNvSpPr txBox="1">
            <a:spLocks/>
          </p:cNvSpPr>
          <p:nvPr/>
        </p:nvSpPr>
        <p:spPr>
          <a:xfrm>
            <a:off x="719620" y="4339404"/>
            <a:ext cx="3466800" cy="577251"/>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r>
              <a:rPr lang="en-GB" sz="1400" dirty="0">
                <a:solidFill>
                  <a:srgbClr val="00617E"/>
                </a:solidFill>
              </a:rPr>
              <a:t>– Panama –</a:t>
            </a:r>
            <a:endParaRPr lang="en-US" sz="1400" dirty="0">
              <a:solidFill>
                <a:srgbClr val="00617E"/>
              </a:solidFill>
            </a:endParaRPr>
          </a:p>
          <a:p>
            <a:pPr algn="ctr"/>
            <a:r>
              <a:rPr lang="fr-FR" sz="1100" dirty="0" err="1">
                <a:solidFill>
                  <a:srgbClr val="062C3A"/>
                </a:solidFill>
                <a:latin typeface="+mn-lt"/>
              </a:rPr>
              <a:t>Technical</a:t>
            </a:r>
            <a:r>
              <a:rPr lang="fr-FR" sz="1100" dirty="0">
                <a:solidFill>
                  <a:srgbClr val="062C3A"/>
                </a:solidFill>
                <a:latin typeface="+mn-lt"/>
              </a:rPr>
              <a:t> assistance to </a:t>
            </a:r>
            <a:r>
              <a:rPr lang="fr-FR" sz="1100" dirty="0" err="1">
                <a:solidFill>
                  <a:srgbClr val="062C3A"/>
                </a:solidFill>
                <a:latin typeface="+mn-lt"/>
              </a:rPr>
              <a:t>Operational</a:t>
            </a:r>
            <a:r>
              <a:rPr lang="fr-FR" sz="1100" dirty="0">
                <a:solidFill>
                  <a:srgbClr val="062C3A"/>
                </a:solidFill>
                <a:latin typeface="+mn-lt"/>
              </a:rPr>
              <a:t> </a:t>
            </a:r>
            <a:r>
              <a:rPr lang="fr-FR" sz="1100" dirty="0" err="1">
                <a:solidFill>
                  <a:srgbClr val="062C3A"/>
                </a:solidFill>
                <a:latin typeface="+mn-lt"/>
              </a:rPr>
              <a:t>Readiness</a:t>
            </a:r>
            <a:r>
              <a:rPr lang="fr-FR" sz="1100" dirty="0">
                <a:solidFill>
                  <a:srgbClr val="062C3A"/>
                </a:solidFill>
                <a:latin typeface="+mn-lt"/>
              </a:rPr>
              <a:t> and Airport Transfer (ORAT) for the commissioning of new T2</a:t>
            </a:r>
          </a:p>
          <a:p>
            <a:pPr algn="ctr"/>
            <a:r>
              <a:rPr lang="fr-FR" sz="1100" b="1" cap="all" dirty="0" err="1">
                <a:solidFill>
                  <a:srgbClr val="062C3A"/>
                </a:solidFill>
              </a:rPr>
              <a:t>Tocumen</a:t>
            </a:r>
            <a:r>
              <a:rPr lang="fr-FR" sz="1100" b="1" cap="all" dirty="0">
                <a:solidFill>
                  <a:srgbClr val="062C3A"/>
                </a:solidFill>
              </a:rPr>
              <a:t> Airport </a:t>
            </a:r>
          </a:p>
          <a:p>
            <a:endParaRPr lang="fr-FR" dirty="0"/>
          </a:p>
        </p:txBody>
      </p:sp>
      <p:sp>
        <p:nvSpPr>
          <p:cNvPr id="15" name="Espace réservé du texte 7">
            <a:extLst>
              <a:ext uri="{FF2B5EF4-FFF2-40B4-BE49-F238E27FC236}">
                <a16:creationId xmlns:a16="http://schemas.microsoft.com/office/drawing/2014/main" id="{15EA5771-F8AC-C649-1368-862B3ACA6743}"/>
              </a:ext>
            </a:extLst>
          </p:cNvPr>
          <p:cNvSpPr txBox="1">
            <a:spLocks/>
          </p:cNvSpPr>
          <p:nvPr/>
        </p:nvSpPr>
        <p:spPr>
          <a:xfrm>
            <a:off x="4401341" y="4349552"/>
            <a:ext cx="3466800" cy="940955"/>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r>
              <a:rPr lang="en-GB" sz="1400">
                <a:solidFill>
                  <a:srgbClr val="00617E"/>
                </a:solidFill>
              </a:rPr>
              <a:t>– UAE –</a:t>
            </a:r>
            <a:endParaRPr lang="en-US"/>
          </a:p>
          <a:p>
            <a:pPr algn="ctr"/>
            <a:r>
              <a:rPr lang="en-US" sz="1100">
                <a:solidFill>
                  <a:srgbClr val="062C3A"/>
                </a:solidFill>
                <a:latin typeface="+mn-lt"/>
              </a:rPr>
              <a:t>ORAT support, technical and operational support during the closure of north runway, airport capacity studies and business continuity studies</a:t>
            </a:r>
          </a:p>
          <a:p>
            <a:pPr algn="ctr"/>
            <a:r>
              <a:rPr lang="en-US" sz="1100" b="1" cap="all">
                <a:solidFill>
                  <a:srgbClr val="062C3A"/>
                </a:solidFill>
              </a:rPr>
              <a:t>DUBAI AIRPORTS</a:t>
            </a:r>
          </a:p>
        </p:txBody>
      </p:sp>
      <p:sp>
        <p:nvSpPr>
          <p:cNvPr id="16" name="Espace réservé du texte 8">
            <a:extLst>
              <a:ext uri="{FF2B5EF4-FFF2-40B4-BE49-F238E27FC236}">
                <a16:creationId xmlns:a16="http://schemas.microsoft.com/office/drawing/2014/main" id="{A33FF416-729E-7A3A-75AF-669F14D45211}"/>
              </a:ext>
            </a:extLst>
          </p:cNvPr>
          <p:cNvSpPr txBox="1">
            <a:spLocks/>
          </p:cNvSpPr>
          <p:nvPr/>
        </p:nvSpPr>
        <p:spPr>
          <a:xfrm>
            <a:off x="8094555" y="4349552"/>
            <a:ext cx="3466800" cy="940955"/>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r>
              <a:rPr lang="en-GB" sz="1400">
                <a:solidFill>
                  <a:srgbClr val="00617E"/>
                </a:solidFill>
              </a:rPr>
              <a:t>– Algeria –</a:t>
            </a:r>
          </a:p>
          <a:p>
            <a:pPr algn="ctr"/>
            <a:r>
              <a:rPr lang="en-US" sz="1100">
                <a:solidFill>
                  <a:srgbClr val="062C3A"/>
                </a:solidFill>
                <a:latin typeface="+mn-lt"/>
              </a:rPr>
              <a:t>Main ORAT consultant</a:t>
            </a:r>
          </a:p>
          <a:p>
            <a:pPr algn="ctr"/>
            <a:r>
              <a:rPr lang="en-US" sz="1100" b="1" cap="all">
                <a:solidFill>
                  <a:srgbClr val="062C3A"/>
                </a:solidFill>
              </a:rPr>
              <a:t>Algiers Airport New Terminal</a:t>
            </a:r>
          </a:p>
          <a:p>
            <a:pPr algn="ctr"/>
            <a:endParaRPr lang="en-US" sz="1200">
              <a:solidFill>
                <a:srgbClr val="00617E"/>
              </a:solidFill>
            </a:endParaRPr>
          </a:p>
        </p:txBody>
      </p:sp>
      <p:pic>
        <p:nvPicPr>
          <p:cNvPr id="17" name="Image 2">
            <a:extLst>
              <a:ext uri="{FF2B5EF4-FFF2-40B4-BE49-F238E27FC236}">
                <a16:creationId xmlns:a16="http://schemas.microsoft.com/office/drawing/2014/main" id="{B4A24543-AC4C-760D-FA31-BB000831E5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17550" y="1686552"/>
            <a:ext cx="3468688" cy="2436813"/>
          </a:xfrm>
          <a:prstGeom prst="rect">
            <a:avLst/>
          </a:prstGeom>
        </p:spPr>
      </p:pic>
      <p:pic>
        <p:nvPicPr>
          <p:cNvPr id="20" name="Picture 2" descr="Related image">
            <a:extLst>
              <a:ext uri="{FF2B5EF4-FFF2-40B4-BE49-F238E27FC236}">
                <a16:creationId xmlns:a16="http://schemas.microsoft.com/office/drawing/2014/main" id="{B2F994D3-C9DA-CBC0-0157-3C7ABEAA34B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004175" y="1682700"/>
            <a:ext cx="3468688" cy="24368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Boeing 777-36N/ER aircraft picture">
            <a:extLst>
              <a:ext uri="{FF2B5EF4-FFF2-40B4-BE49-F238E27FC236}">
                <a16:creationId xmlns:a16="http://schemas.microsoft.com/office/drawing/2014/main" id="{6B0BB61B-80DA-097A-E07A-F60A7D580E6B}"/>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360863" y="1686552"/>
            <a:ext cx="3468687" cy="2436813"/>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ORAT</a:t>
            </a:r>
            <a:endParaRPr lang="en-GB" dirty="0"/>
          </a:p>
        </p:txBody>
      </p:sp>
      <p:sp>
        <p:nvSpPr>
          <p:cNvPr id="18" name="Espace réservé du pied de page 46">
            <a:extLst>
              <a:ext uri="{FF2B5EF4-FFF2-40B4-BE49-F238E27FC236}">
                <a16:creationId xmlns:a16="http://schemas.microsoft.com/office/drawing/2014/main" id="{ACCA8600-A51E-0F91-AF8A-CF9C0A16117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03. </a:t>
            </a:r>
          </a:p>
          <a:p>
            <a:pPr algn="r"/>
            <a:r>
              <a:rPr lang="en-GB" sz="900" dirty="0">
                <a:solidFill>
                  <a:schemeClr val="accent1"/>
                </a:solidFill>
              </a:rPr>
              <a:t>Consultancy &amp; advisory</a:t>
            </a:r>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Tree>
    <p:extLst>
      <p:ext uri="{BB962C8B-B14F-4D97-AF65-F5344CB8AC3E}">
        <p14:creationId xmlns:p14="http://schemas.microsoft.com/office/powerpoint/2010/main" val="178460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wn bag on a conveyor belt&#10;&#10;Description automatically generated">
            <a:extLst>
              <a:ext uri="{FF2B5EF4-FFF2-40B4-BE49-F238E27FC236}">
                <a16:creationId xmlns:a16="http://schemas.microsoft.com/office/drawing/2014/main" id="{53CA44DD-72DE-3870-9400-D774F88AD28C}"/>
              </a:ext>
            </a:extLst>
          </p:cNvPr>
          <p:cNvPicPr>
            <a:picLocks noChangeAspect="1"/>
          </p:cNvPicPr>
          <p:nvPr/>
        </p:nvPicPr>
        <p:blipFill rotWithShape="1">
          <a:blip r:embed="rId2"/>
          <a:srcRect l="15152" r="41935"/>
          <a:stretch/>
        </p:blipFill>
        <p:spPr>
          <a:xfrm>
            <a:off x="0" y="0"/>
            <a:ext cx="5231904" cy="6858000"/>
          </a:xfrm>
          <a:prstGeom prst="rect">
            <a:avLst/>
          </a:prstGeom>
        </p:spPr>
      </p:pic>
      <p:sp>
        <p:nvSpPr>
          <p:cNvPr id="2" name="Title 1">
            <a:extLst>
              <a:ext uri="{FF2B5EF4-FFF2-40B4-BE49-F238E27FC236}">
                <a16:creationId xmlns:a16="http://schemas.microsoft.com/office/drawing/2014/main" id="{64EB6FE1-EAE6-401C-773A-949BA478E308}"/>
              </a:ext>
            </a:extLst>
          </p:cNvPr>
          <p:cNvSpPr>
            <a:spLocks noGrp="1"/>
          </p:cNvSpPr>
          <p:nvPr>
            <p:ph type="title"/>
          </p:nvPr>
        </p:nvSpPr>
        <p:spPr>
          <a:xfrm>
            <a:off x="6257411" y="2461269"/>
            <a:ext cx="5051452" cy="366254"/>
          </a:xfrm>
        </p:spPr>
        <p:txBody>
          <a:bodyPr/>
          <a:lstStyle/>
          <a:p>
            <a:r>
              <a:rPr lang="en-GB" dirty="0"/>
              <a:t>Design &amp; engineering</a:t>
            </a:r>
            <a:endParaRPr lang="en-US" dirty="0"/>
          </a:p>
        </p:txBody>
      </p:sp>
      <p:sp>
        <p:nvSpPr>
          <p:cNvPr id="3" name="Text Placeholder 2">
            <a:extLst>
              <a:ext uri="{FF2B5EF4-FFF2-40B4-BE49-F238E27FC236}">
                <a16:creationId xmlns:a16="http://schemas.microsoft.com/office/drawing/2014/main" id="{68F6935B-1338-EA57-D398-27821FE3E888}"/>
              </a:ext>
            </a:extLst>
          </p:cNvPr>
          <p:cNvSpPr>
            <a:spLocks noGrp="1"/>
          </p:cNvSpPr>
          <p:nvPr>
            <p:ph type="body" sz="quarter" idx="10"/>
          </p:nvPr>
        </p:nvSpPr>
        <p:spPr/>
        <p:txBody>
          <a:bodyPr/>
          <a:lstStyle/>
          <a:p>
            <a:r>
              <a:rPr lang="fr-FR" dirty="0"/>
              <a:t>04.</a:t>
            </a:r>
          </a:p>
          <a:p>
            <a:endParaRPr lang="en-US" dirty="0"/>
          </a:p>
        </p:txBody>
      </p:sp>
      <p:grpSp>
        <p:nvGrpSpPr>
          <p:cNvPr id="6" name="Group 7">
            <a:extLst>
              <a:ext uri="{FF2B5EF4-FFF2-40B4-BE49-F238E27FC236}">
                <a16:creationId xmlns:a16="http://schemas.microsoft.com/office/drawing/2014/main" id="{63025D47-DB29-BD1F-BD6D-828F0417961F}"/>
              </a:ext>
            </a:extLst>
          </p:cNvPr>
          <p:cNvGrpSpPr/>
          <p:nvPr/>
        </p:nvGrpSpPr>
        <p:grpSpPr>
          <a:xfrm>
            <a:off x="338619" y="6268071"/>
            <a:ext cx="874631" cy="326795"/>
            <a:chOff x="862737" y="6291263"/>
            <a:chExt cx="874631" cy="326795"/>
          </a:xfrm>
          <a:solidFill>
            <a:schemeClr val="bg1"/>
          </a:solidFill>
        </p:grpSpPr>
        <p:sp>
          <p:nvSpPr>
            <p:cNvPr id="7" name="Freeform 47">
              <a:extLst>
                <a:ext uri="{FF2B5EF4-FFF2-40B4-BE49-F238E27FC236}">
                  <a16:creationId xmlns:a16="http://schemas.microsoft.com/office/drawing/2014/main" id="{539A988E-3E9D-8859-30DA-7655A10C48BC}"/>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78FF96FA-629D-BBA2-914D-46F9D6CDB87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49">
              <a:extLst>
                <a:ext uri="{FF2B5EF4-FFF2-40B4-BE49-F238E27FC236}">
                  <a16:creationId xmlns:a16="http://schemas.microsoft.com/office/drawing/2014/main" id="{54FCBE70-4B1D-4EB8-BA1F-480EAE3FC82E}"/>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50">
              <a:extLst>
                <a:ext uri="{FF2B5EF4-FFF2-40B4-BE49-F238E27FC236}">
                  <a16:creationId xmlns:a16="http://schemas.microsoft.com/office/drawing/2014/main" id="{B0483804-C0F1-9B08-81BA-7A57878A875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51">
              <a:extLst>
                <a:ext uri="{FF2B5EF4-FFF2-40B4-BE49-F238E27FC236}">
                  <a16:creationId xmlns:a16="http://schemas.microsoft.com/office/drawing/2014/main" id="{4C18E4CB-52AB-58AF-D5E5-92C215203654}"/>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98317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57C0F70-B149-F77B-5A52-5FAB5DD4479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847" y="0"/>
            <a:ext cx="3655753" cy="6858000"/>
          </a:xfrm>
          <a:prstGeom prst="rect">
            <a:avLst/>
          </a:prstGeom>
        </p:spPr>
      </p:pic>
      <p:pic>
        <p:nvPicPr>
          <p:cNvPr id="38" name="Picture 13">
            <a:extLst>
              <a:ext uri="{FF2B5EF4-FFF2-40B4-BE49-F238E27FC236}">
                <a16:creationId xmlns:a16="http://schemas.microsoft.com/office/drawing/2014/main" id="{F59BAEB1-E6B4-A2F9-ECD0-82502304AA65}"/>
              </a:ext>
            </a:extLst>
          </p:cNvPr>
          <p:cNvPicPr>
            <a:picLocks noChangeArrowheads="1"/>
          </p:cNvPicPr>
          <p:nvPr/>
        </p:nvPicPr>
        <p:blipFill rotWithShape="1">
          <a:blip r:embed="rId3" cstate="print">
            <a:alphaModFix amt="3000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0" y="-1"/>
            <a:ext cx="3657600" cy="6885385"/>
          </a:xfrm>
          <a:prstGeom prst="rect">
            <a:avLst/>
          </a:prstGeom>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BA5FB3D5-D9FF-EB5D-2753-E2AEE193F8DB}"/>
              </a:ext>
            </a:extLst>
          </p:cNvPr>
          <p:cNvSpPr txBox="1">
            <a:spLocks/>
          </p:cNvSpPr>
          <p:nvPr/>
        </p:nvSpPr>
        <p:spPr>
          <a:xfrm>
            <a:off x="3973076" y="1415678"/>
            <a:ext cx="6731436" cy="1077218"/>
          </a:xfrm>
          <a:prstGeom prst="rect">
            <a:avLst/>
          </a:prstGeom>
        </p:spPr>
        <p:txBody>
          <a:bodyPr vert="horz" wrap="square" lIns="0" tIns="0" rIns="0" bIns="0" rtlCol="0" anchor="b">
            <a:spAutoFit/>
          </a:bodyPr>
          <a:lstStyle>
            <a:defPPr>
              <a:defRPr/>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spcAft>
                <a:spcPts val="1600"/>
              </a:spcAft>
            </a:pPr>
            <a:r>
              <a:rPr lang="en-US" sz="1400" dirty="0">
                <a:solidFill>
                  <a:schemeClr val="accent1"/>
                </a:solidFill>
              </a:rPr>
              <a:t>Egis works in the most complex airport or airspace environments and develops sustainable and resilient solutions that help to imagine and build the future of aviation. With an end-to-end approach and trusted technical expertise delivered around the world, we use our consultancy skills to fuel the creative process, aligning smart vision with customer needs.</a:t>
            </a:r>
          </a:p>
        </p:txBody>
      </p:sp>
      <p:sp>
        <p:nvSpPr>
          <p:cNvPr id="4" name="Title 3">
            <a:extLst>
              <a:ext uri="{FF2B5EF4-FFF2-40B4-BE49-F238E27FC236}">
                <a16:creationId xmlns:a16="http://schemas.microsoft.com/office/drawing/2014/main" id="{8F4F5E1C-D7B7-2E08-1105-B12E118407A0}"/>
              </a:ext>
            </a:extLst>
          </p:cNvPr>
          <p:cNvSpPr>
            <a:spLocks noGrp="1"/>
          </p:cNvSpPr>
          <p:nvPr>
            <p:ph type="title"/>
          </p:nvPr>
        </p:nvSpPr>
        <p:spPr>
          <a:xfrm>
            <a:off x="3973075" y="635678"/>
            <a:ext cx="7488273" cy="366254"/>
          </a:xfrm>
        </p:spPr>
        <p:txBody>
          <a:bodyPr/>
          <a:lstStyle/>
          <a:p>
            <a:r>
              <a:rPr lang="en-GB" dirty="0"/>
              <a:t>Airport &amp; airspace design &amp; engineering</a:t>
            </a:r>
          </a:p>
        </p:txBody>
      </p:sp>
      <p:sp>
        <p:nvSpPr>
          <p:cNvPr id="53" name="Espace réservé du pied de page 46">
            <a:extLst>
              <a:ext uri="{FF2B5EF4-FFF2-40B4-BE49-F238E27FC236}">
                <a16:creationId xmlns:a16="http://schemas.microsoft.com/office/drawing/2014/main" id="{DC461404-905E-B70D-FC55-F6748F20E8ED}"/>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04. </a:t>
            </a:r>
          </a:p>
          <a:p>
            <a:pPr algn="r"/>
            <a:r>
              <a:rPr lang="en-GB" sz="900" dirty="0">
                <a:solidFill>
                  <a:schemeClr val="accent1"/>
                </a:solidFill>
              </a:rPr>
              <a:t>Design &amp; engineering</a:t>
            </a:r>
          </a:p>
        </p:txBody>
      </p:sp>
      <p:cxnSp>
        <p:nvCxnSpPr>
          <p:cNvPr id="37" name="Connecteur droit 642">
            <a:extLst>
              <a:ext uri="{FF2B5EF4-FFF2-40B4-BE49-F238E27FC236}">
                <a16:creationId xmlns:a16="http://schemas.microsoft.com/office/drawing/2014/main" id="{16E420B7-BCF4-AFDA-DF02-4607009D8581}"/>
              </a:ext>
            </a:extLst>
          </p:cNvPr>
          <p:cNvCxnSpPr>
            <a:cxnSpLocks/>
          </p:cNvCxnSpPr>
          <p:nvPr/>
        </p:nvCxnSpPr>
        <p:spPr>
          <a:xfrm>
            <a:off x="348893" y="1148554"/>
            <a:ext cx="3657600"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7">
            <a:extLst>
              <a:ext uri="{FF2B5EF4-FFF2-40B4-BE49-F238E27FC236}">
                <a16:creationId xmlns:a16="http://schemas.microsoft.com/office/drawing/2014/main" id="{806D9032-F536-EC81-05E1-01393E7C9C5D}"/>
              </a:ext>
            </a:extLst>
          </p:cNvPr>
          <p:cNvGrpSpPr/>
          <p:nvPr/>
        </p:nvGrpSpPr>
        <p:grpSpPr>
          <a:xfrm>
            <a:off x="338619" y="6268071"/>
            <a:ext cx="874631" cy="326795"/>
            <a:chOff x="862737" y="6291263"/>
            <a:chExt cx="874631" cy="326795"/>
          </a:xfrm>
          <a:solidFill>
            <a:schemeClr val="bg1"/>
          </a:solidFill>
        </p:grpSpPr>
        <p:sp>
          <p:nvSpPr>
            <p:cNvPr id="45" name="Freeform 47">
              <a:extLst>
                <a:ext uri="{FF2B5EF4-FFF2-40B4-BE49-F238E27FC236}">
                  <a16:creationId xmlns:a16="http://schemas.microsoft.com/office/drawing/2014/main" id="{5A5FE6FB-FAAA-024D-91FF-990D35910294}"/>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8">
              <a:extLst>
                <a:ext uri="{FF2B5EF4-FFF2-40B4-BE49-F238E27FC236}">
                  <a16:creationId xmlns:a16="http://schemas.microsoft.com/office/drawing/2014/main" id="{62C37F91-90C2-AEA9-4CED-7214F66ABD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9">
              <a:extLst>
                <a:ext uri="{FF2B5EF4-FFF2-40B4-BE49-F238E27FC236}">
                  <a16:creationId xmlns:a16="http://schemas.microsoft.com/office/drawing/2014/main" id="{8371A9A4-614F-E89E-EF0C-55451E6A822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0">
              <a:extLst>
                <a:ext uri="{FF2B5EF4-FFF2-40B4-BE49-F238E27FC236}">
                  <a16:creationId xmlns:a16="http://schemas.microsoft.com/office/drawing/2014/main" id="{0A8E21F3-B190-1B32-B752-D9F62D0444D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1">
              <a:extLst>
                <a:ext uri="{FF2B5EF4-FFF2-40B4-BE49-F238E27FC236}">
                  <a16:creationId xmlns:a16="http://schemas.microsoft.com/office/drawing/2014/main" id="{60659B0E-C451-F6BD-8B0C-407ECC389B7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 name="TextBox 2">
            <a:extLst>
              <a:ext uri="{FF2B5EF4-FFF2-40B4-BE49-F238E27FC236}">
                <a16:creationId xmlns:a16="http://schemas.microsoft.com/office/drawing/2014/main" id="{AC72AD80-037B-757F-9D5B-DBFDC326BE78}"/>
              </a:ext>
            </a:extLst>
          </p:cNvPr>
          <p:cNvSpPr txBox="1"/>
          <p:nvPr/>
        </p:nvSpPr>
        <p:spPr>
          <a:xfrm>
            <a:off x="4817799" y="2801567"/>
            <a:ext cx="6182289" cy="3281805"/>
          </a:xfrm>
          <a:prstGeom prst="rect">
            <a:avLst/>
          </a:prstGeom>
          <a:noFill/>
        </p:spPr>
        <p:txBody>
          <a:bodyPr wrap="square" lIns="0" tIns="0" rIns="0" bIns="0" numCol="2" spcCol="108000" rtlCol="0">
            <a:noAutofit/>
          </a:bodyPr>
          <a:lstStyle/>
          <a:p>
            <a:pPr>
              <a:spcBef>
                <a:spcPts val="600"/>
              </a:spcBef>
            </a:pPr>
            <a:r>
              <a:rPr lang="en-US">
                <a:solidFill>
                  <a:schemeClr val="accent4"/>
                </a:solidFill>
              </a:rPr>
              <a:t>Airport design </a:t>
            </a:r>
          </a:p>
          <a:p>
            <a:pPr>
              <a:spcBef>
                <a:spcPts val="600"/>
              </a:spcBef>
            </a:pPr>
            <a:r>
              <a:rPr lang="en-US">
                <a:solidFill>
                  <a:schemeClr val="accent4"/>
                </a:solidFill>
              </a:rPr>
              <a:t>Airspace design and implementation</a:t>
            </a:r>
          </a:p>
          <a:p>
            <a:pPr>
              <a:spcBef>
                <a:spcPts val="600"/>
              </a:spcBef>
            </a:pPr>
            <a:r>
              <a:rPr lang="en-US">
                <a:solidFill>
                  <a:schemeClr val="accent4"/>
                </a:solidFill>
              </a:rPr>
              <a:t>Terminal (passenger) simulation</a:t>
            </a:r>
          </a:p>
          <a:p>
            <a:pPr>
              <a:spcBef>
                <a:spcPts val="600"/>
              </a:spcBef>
            </a:pPr>
            <a:r>
              <a:rPr lang="en-US">
                <a:solidFill>
                  <a:schemeClr val="accent4"/>
                </a:solidFill>
              </a:rPr>
              <a:t>Flight procedure design</a:t>
            </a:r>
          </a:p>
          <a:p>
            <a:pPr>
              <a:spcBef>
                <a:spcPts val="600"/>
              </a:spcBef>
            </a:pPr>
            <a:r>
              <a:rPr lang="en-US">
                <a:solidFill>
                  <a:schemeClr val="accent4"/>
                </a:solidFill>
              </a:rPr>
              <a:t>Systems design and implementation</a:t>
            </a:r>
          </a:p>
          <a:p>
            <a:pPr>
              <a:spcBef>
                <a:spcPts val="600"/>
              </a:spcBef>
            </a:pPr>
            <a:r>
              <a:rPr lang="en-US">
                <a:solidFill>
                  <a:schemeClr val="accent4"/>
                </a:solidFill>
              </a:rPr>
              <a:t>Operating procedure design</a:t>
            </a:r>
          </a:p>
        </p:txBody>
      </p:sp>
      <p:sp>
        <p:nvSpPr>
          <p:cNvPr id="8" name="!!Freeform 9">
            <a:extLst>
              <a:ext uri="{FF2B5EF4-FFF2-40B4-BE49-F238E27FC236}">
                <a16:creationId xmlns:a16="http://schemas.microsoft.com/office/drawing/2014/main" id="{367D2BB8-76A6-E409-5178-01A5B477D8C3}"/>
              </a:ext>
            </a:extLst>
          </p:cNvPr>
          <p:cNvSpPr>
            <a:spLocks/>
          </p:cNvSpPr>
          <p:nvPr/>
        </p:nvSpPr>
        <p:spPr bwMode="auto">
          <a:xfrm>
            <a:off x="4544842" y="2910881"/>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9" name="!!Freeform 9">
            <a:extLst>
              <a:ext uri="{FF2B5EF4-FFF2-40B4-BE49-F238E27FC236}">
                <a16:creationId xmlns:a16="http://schemas.microsoft.com/office/drawing/2014/main" id="{035F6438-7E3A-ED33-66B5-1DC472265E39}"/>
              </a:ext>
            </a:extLst>
          </p:cNvPr>
          <p:cNvSpPr>
            <a:spLocks/>
          </p:cNvSpPr>
          <p:nvPr/>
        </p:nvSpPr>
        <p:spPr bwMode="auto">
          <a:xfrm>
            <a:off x="4541651" y="3864181"/>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0" name="!!Freeform 9">
            <a:extLst>
              <a:ext uri="{FF2B5EF4-FFF2-40B4-BE49-F238E27FC236}">
                <a16:creationId xmlns:a16="http://schemas.microsoft.com/office/drawing/2014/main" id="{AF255A79-DBF3-1F37-7C16-EFE9E46E3259}"/>
              </a:ext>
            </a:extLst>
          </p:cNvPr>
          <p:cNvSpPr>
            <a:spLocks/>
          </p:cNvSpPr>
          <p:nvPr/>
        </p:nvSpPr>
        <p:spPr bwMode="auto">
          <a:xfrm>
            <a:off x="4545753" y="446077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1" name="!!Freeform 9">
            <a:extLst>
              <a:ext uri="{FF2B5EF4-FFF2-40B4-BE49-F238E27FC236}">
                <a16:creationId xmlns:a16="http://schemas.microsoft.com/office/drawing/2014/main" id="{F33D5006-3179-7417-A6F9-FB02217CC59A}"/>
              </a:ext>
            </a:extLst>
          </p:cNvPr>
          <p:cNvSpPr>
            <a:spLocks/>
          </p:cNvSpPr>
          <p:nvPr/>
        </p:nvSpPr>
        <p:spPr bwMode="auto">
          <a:xfrm>
            <a:off x="4541651" y="483753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2" name="!!Freeform 9">
            <a:extLst>
              <a:ext uri="{FF2B5EF4-FFF2-40B4-BE49-F238E27FC236}">
                <a16:creationId xmlns:a16="http://schemas.microsoft.com/office/drawing/2014/main" id="{F6F04BCA-C5E4-BF12-B812-6F2C92BA16CF}"/>
              </a:ext>
            </a:extLst>
          </p:cNvPr>
          <p:cNvSpPr>
            <a:spLocks/>
          </p:cNvSpPr>
          <p:nvPr/>
        </p:nvSpPr>
        <p:spPr bwMode="auto">
          <a:xfrm>
            <a:off x="8382237" y="2921474"/>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3" name="!!Freeform 9">
            <a:extLst>
              <a:ext uri="{FF2B5EF4-FFF2-40B4-BE49-F238E27FC236}">
                <a16:creationId xmlns:a16="http://schemas.microsoft.com/office/drawing/2014/main" id="{FE145CC4-A619-55F0-CE4D-16F142C6F9F1}"/>
              </a:ext>
            </a:extLst>
          </p:cNvPr>
          <p:cNvSpPr>
            <a:spLocks/>
          </p:cNvSpPr>
          <p:nvPr/>
        </p:nvSpPr>
        <p:spPr bwMode="auto">
          <a:xfrm>
            <a:off x="8369497" y="351387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4" name="!!Freeform 9">
            <a:extLst>
              <a:ext uri="{FF2B5EF4-FFF2-40B4-BE49-F238E27FC236}">
                <a16:creationId xmlns:a16="http://schemas.microsoft.com/office/drawing/2014/main" id="{58163E89-B600-DEE3-C189-0206CBB26EC3}"/>
              </a:ext>
            </a:extLst>
          </p:cNvPr>
          <p:cNvSpPr>
            <a:spLocks/>
          </p:cNvSpPr>
          <p:nvPr/>
        </p:nvSpPr>
        <p:spPr bwMode="auto">
          <a:xfrm>
            <a:off x="8382237" y="477332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5" name="!!Freeform 9">
            <a:extLst>
              <a:ext uri="{FF2B5EF4-FFF2-40B4-BE49-F238E27FC236}">
                <a16:creationId xmlns:a16="http://schemas.microsoft.com/office/drawing/2014/main" id="{2C6B31A8-B612-3771-60B8-F767E3B8F5F2}"/>
              </a:ext>
            </a:extLst>
          </p:cNvPr>
          <p:cNvSpPr>
            <a:spLocks/>
          </p:cNvSpPr>
          <p:nvPr/>
        </p:nvSpPr>
        <p:spPr bwMode="auto">
          <a:xfrm>
            <a:off x="8382237" y="412233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6" name="Rectangle 15">
            <a:extLst>
              <a:ext uri="{FF2B5EF4-FFF2-40B4-BE49-F238E27FC236}">
                <a16:creationId xmlns:a16="http://schemas.microsoft.com/office/drawing/2014/main" id="{2664F668-AB63-AB32-94E2-0404353DA959}"/>
              </a:ext>
            </a:extLst>
          </p:cNvPr>
          <p:cNvSpPr/>
          <p:nvPr/>
        </p:nvSpPr>
        <p:spPr>
          <a:xfrm>
            <a:off x="8568496" y="2790383"/>
            <a:ext cx="3244176" cy="2874958"/>
          </a:xfrm>
          <a:prstGeom prst="rect">
            <a:avLst/>
          </a:prstGeom>
        </p:spPr>
        <p:txBody>
          <a:bodyPr wrap="square">
            <a:spAutoFit/>
          </a:bodyPr>
          <a:lstStyle/>
          <a:p>
            <a:pPr lvl="0">
              <a:spcBef>
                <a:spcPts val="600"/>
              </a:spcBef>
            </a:pPr>
            <a:r>
              <a:rPr lang="en-US" dirty="0">
                <a:solidFill>
                  <a:schemeClr val="accent4"/>
                </a:solidFill>
              </a:rPr>
              <a:t>Energy use management and optimization</a:t>
            </a:r>
          </a:p>
          <a:p>
            <a:pPr lvl="0">
              <a:spcBef>
                <a:spcPts val="600"/>
              </a:spcBef>
            </a:pPr>
            <a:r>
              <a:rPr lang="en-US" dirty="0">
                <a:solidFill>
                  <a:schemeClr val="accent4"/>
                </a:solidFill>
              </a:rPr>
              <a:t>Safety management systems design and implementation</a:t>
            </a:r>
          </a:p>
          <a:p>
            <a:pPr lvl="0">
              <a:spcBef>
                <a:spcPts val="600"/>
              </a:spcBef>
            </a:pPr>
            <a:r>
              <a:rPr lang="en-US" dirty="0">
                <a:solidFill>
                  <a:schemeClr val="accent4"/>
                </a:solidFill>
              </a:rPr>
              <a:t>Information security system design and implementation</a:t>
            </a:r>
          </a:p>
          <a:p>
            <a:pPr lvl="0">
              <a:spcBef>
                <a:spcPts val="600"/>
              </a:spcBef>
            </a:pPr>
            <a:r>
              <a:rPr lang="en-US" dirty="0">
                <a:solidFill>
                  <a:schemeClr val="accent4"/>
                </a:solidFill>
              </a:rPr>
              <a:t>Sustainable development planning and implementation</a:t>
            </a:r>
          </a:p>
          <a:p>
            <a:pPr lvl="0">
              <a:spcBef>
                <a:spcPts val="600"/>
              </a:spcBef>
            </a:pPr>
            <a:endParaRPr lang="en-US" b="1" dirty="0">
              <a:solidFill>
                <a:srgbClr val="062C3A"/>
              </a:solidFill>
              <a:latin typeface="Segoe UI Black" panose="020B0A02040204020203" pitchFamily="34" charset="0"/>
            </a:endParaRPr>
          </a:p>
        </p:txBody>
      </p:sp>
      <p:sp>
        <p:nvSpPr>
          <p:cNvPr id="17" name="!!Freeform 9">
            <a:extLst>
              <a:ext uri="{FF2B5EF4-FFF2-40B4-BE49-F238E27FC236}">
                <a16:creationId xmlns:a16="http://schemas.microsoft.com/office/drawing/2014/main" id="{27E3ED57-0F6A-A434-9825-6B7DC9099857}"/>
              </a:ext>
            </a:extLst>
          </p:cNvPr>
          <p:cNvSpPr>
            <a:spLocks/>
          </p:cNvSpPr>
          <p:nvPr/>
        </p:nvSpPr>
        <p:spPr bwMode="auto">
          <a:xfrm>
            <a:off x="4541651" y="543413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8" name="!!Freeform 9">
            <a:extLst>
              <a:ext uri="{FF2B5EF4-FFF2-40B4-BE49-F238E27FC236}">
                <a16:creationId xmlns:a16="http://schemas.microsoft.com/office/drawing/2014/main" id="{8444AD79-1244-A581-DB90-75EE7163AC5D}"/>
              </a:ext>
            </a:extLst>
          </p:cNvPr>
          <p:cNvSpPr>
            <a:spLocks/>
          </p:cNvSpPr>
          <p:nvPr/>
        </p:nvSpPr>
        <p:spPr bwMode="auto">
          <a:xfrm>
            <a:off x="4535286" y="321937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32" name="Rectangle 31">
            <a:extLst>
              <a:ext uri="{FF2B5EF4-FFF2-40B4-BE49-F238E27FC236}">
                <a16:creationId xmlns:a16="http://schemas.microsoft.com/office/drawing/2014/main" id="{496EB1EC-1D66-FC71-28A5-1A26E52F4B7C}"/>
              </a:ext>
            </a:extLst>
          </p:cNvPr>
          <p:cNvSpPr/>
          <p:nvPr/>
        </p:nvSpPr>
        <p:spPr>
          <a:xfrm>
            <a:off x="629771" y="1882710"/>
            <a:ext cx="2533265" cy="867930"/>
          </a:xfrm>
          <a:prstGeom prst="rect">
            <a:avLst/>
          </a:prstGeom>
        </p:spPr>
        <p:txBody>
          <a:bodyPr wrap="square">
            <a:spAutoFit/>
          </a:bodyPr>
          <a:lstStyle/>
          <a:p>
            <a:pPr>
              <a:lnSpc>
                <a:spcPct val="90000"/>
              </a:lnSpc>
            </a:pPr>
            <a:r>
              <a:rPr lang="en-GB" sz="2800" dirty="0">
                <a:solidFill>
                  <a:srgbClr val="ABC100"/>
                </a:solidFill>
                <a:latin typeface="Segoe UI Black" panose="020B0A02040204020203" pitchFamily="34" charset="0"/>
                <a:ea typeface="Segoe UI Black" panose="020B0A02040204020203" pitchFamily="34" charset="0"/>
              </a:rPr>
              <a:t>eco-design </a:t>
            </a:r>
          </a:p>
          <a:p>
            <a:pPr algn="r">
              <a:lnSpc>
                <a:spcPct val="90000"/>
              </a:lnSpc>
            </a:pPr>
            <a:r>
              <a:rPr lang="en-GB" sz="2800" dirty="0">
                <a:solidFill>
                  <a:prstClr val="white"/>
                </a:solidFill>
              </a:rPr>
              <a:t>&amp;</a:t>
            </a:r>
            <a:r>
              <a:rPr lang="en-GB" sz="2800" dirty="0">
                <a:solidFill>
                  <a:srgbClr val="ABC100"/>
                </a:solidFill>
                <a:latin typeface="Segoe UI Black" panose="020B0A02040204020203" pitchFamily="34" charset="0"/>
                <a:ea typeface="Segoe UI Black" panose="020B0A02040204020203" pitchFamily="34" charset="0"/>
              </a:rPr>
              <a:t> planning </a:t>
            </a:r>
            <a:endParaRPr lang="uk-UA" sz="2800" dirty="0">
              <a:solidFill>
                <a:srgbClr val="ABC100"/>
              </a:solidFill>
              <a:latin typeface="Segoe UI Black" panose="020B0A02040204020203" pitchFamily="34" charset="0"/>
              <a:ea typeface="Segoe UI Black" panose="020B0A02040204020203" pitchFamily="34" charset="0"/>
            </a:endParaRPr>
          </a:p>
        </p:txBody>
      </p:sp>
      <p:sp>
        <p:nvSpPr>
          <p:cNvPr id="33" name="ZoneTexte 605">
            <a:extLst>
              <a:ext uri="{FF2B5EF4-FFF2-40B4-BE49-F238E27FC236}">
                <a16:creationId xmlns:a16="http://schemas.microsoft.com/office/drawing/2014/main" id="{0EF3BCCC-B148-0A40-E528-E28E7C578179}"/>
              </a:ext>
            </a:extLst>
          </p:cNvPr>
          <p:cNvSpPr txBox="1"/>
          <p:nvPr/>
        </p:nvSpPr>
        <p:spPr>
          <a:xfrm>
            <a:off x="407368" y="2704364"/>
            <a:ext cx="3550246" cy="387798"/>
          </a:xfrm>
          <a:prstGeom prst="rect">
            <a:avLst/>
          </a:prstGeom>
          <a:noFill/>
        </p:spPr>
        <p:txBody>
          <a:bodyPr wrap="square" lIns="0" tIns="0" rIns="0" bIns="0" rtlCol="0">
            <a:spAutoFit/>
          </a:bodyPr>
          <a:lstStyle/>
          <a:p>
            <a:pPr lvl="0" algn="ctr">
              <a:lnSpc>
                <a:spcPct val="90000"/>
              </a:lnSpc>
            </a:pPr>
            <a:r>
              <a:rPr lang="en-GB" sz="2800">
                <a:solidFill>
                  <a:prstClr val="white"/>
                </a:solidFill>
              </a:rPr>
              <a:t>on-time delivery</a:t>
            </a:r>
          </a:p>
        </p:txBody>
      </p:sp>
    </p:spTree>
    <p:extLst>
      <p:ext uri="{BB962C8B-B14F-4D97-AF65-F5344CB8AC3E}">
        <p14:creationId xmlns:p14="http://schemas.microsoft.com/office/powerpoint/2010/main" val="13240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8">
            <a:extLst>
              <a:ext uri="{FF2B5EF4-FFF2-40B4-BE49-F238E27FC236}">
                <a16:creationId xmlns:a16="http://schemas.microsoft.com/office/drawing/2014/main" id="{22114F08-AD33-4318-8F3D-891C32CCB0E0}"/>
              </a:ext>
            </a:extLst>
          </p:cNvPr>
          <p:cNvSpPr txBox="1">
            <a:spLocks/>
          </p:cNvSpPr>
          <p:nvPr/>
        </p:nvSpPr>
        <p:spPr>
          <a:xfrm>
            <a:off x="8025917" y="5567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pic>
        <p:nvPicPr>
          <p:cNvPr id="8" name="Espace réservé pour une image  5">
            <a:extLst>
              <a:ext uri="{FF2B5EF4-FFF2-40B4-BE49-F238E27FC236}">
                <a16:creationId xmlns:a16="http://schemas.microsoft.com/office/drawing/2014/main" id="{719DA540-A57B-82AC-F0FA-C8E9CE269B4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4369230" y="1676499"/>
            <a:ext cx="3468687" cy="2436813"/>
          </a:xfrm>
          <a:prstGeom prst="rect">
            <a:avLst/>
          </a:prstGeom>
        </p:spPr>
      </p:pic>
      <p:sp>
        <p:nvSpPr>
          <p:cNvPr id="10" name="Espace réservé du texte 7">
            <a:extLst>
              <a:ext uri="{FF2B5EF4-FFF2-40B4-BE49-F238E27FC236}">
                <a16:creationId xmlns:a16="http://schemas.microsoft.com/office/drawing/2014/main" id="{FC1F35CB-3B1C-D315-954C-9ABE8803B3D5}"/>
              </a:ext>
            </a:extLst>
          </p:cNvPr>
          <p:cNvSpPr txBox="1">
            <a:spLocks/>
          </p:cNvSpPr>
          <p:nvPr/>
        </p:nvSpPr>
        <p:spPr>
          <a:xfrm>
            <a:off x="4321037" y="4462422"/>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Bahrain –</a:t>
            </a:r>
          </a:p>
          <a:p>
            <a:pPr algn="ctr" fontAlgn="base"/>
            <a:r>
              <a:rPr lang="en-US" sz="1100" b="0">
                <a:solidFill>
                  <a:srgbClr val="062C3A"/>
                </a:solidFill>
                <a:latin typeface="+mn-lt"/>
              </a:rPr>
              <a:t>Project management consultancy of a major cargo hub in the Middle East.</a:t>
            </a:r>
            <a:r>
              <a:rPr lang="fr-FR" sz="1100" b="0">
                <a:solidFill>
                  <a:srgbClr val="062C3A"/>
                </a:solidFill>
                <a:latin typeface="+mn-lt"/>
              </a:rPr>
              <a:t> </a:t>
            </a:r>
            <a:r>
              <a:rPr lang="en-US" sz="1100" b="0">
                <a:solidFill>
                  <a:srgbClr val="062C3A"/>
                </a:solidFill>
                <a:latin typeface="+mn-lt"/>
              </a:rPr>
              <a:t>Providing a flexible cargo infrastructure with phased options to accommodate future growth</a:t>
            </a:r>
            <a:endParaRPr lang="en-US" sz="1100" i="1">
              <a:solidFill>
                <a:srgbClr val="09212C"/>
              </a:solidFill>
            </a:endParaRPr>
          </a:p>
          <a:p>
            <a:pPr algn="ctr" fontAlgn="base"/>
            <a:r>
              <a:rPr lang="en-US" sz="1100" b="0" i="1">
                <a:solidFill>
                  <a:srgbClr val="062C3A"/>
                </a:solidFill>
                <a:latin typeface="+mn-lt"/>
                <a:hlinkClick r:id="rId4">
                  <a:extLst>
                    <a:ext uri="{A12FA001-AC4F-418D-AE19-62706E023703}">
                      <ahyp:hlinkClr xmlns:ahyp="http://schemas.microsoft.com/office/drawing/2018/hyperlinkcolor" val="tx"/>
                    </a:ext>
                  </a:extLst>
                </a:hlinkClick>
              </a:rPr>
              <a:t>Read more </a:t>
            </a:r>
            <a:endParaRPr lang="en-US" sz="1100" b="0" i="1">
              <a:solidFill>
                <a:srgbClr val="062C3A"/>
              </a:solidFill>
              <a:latin typeface="+mn-lt"/>
            </a:endParaRPr>
          </a:p>
          <a:p>
            <a:pPr algn="ctr" fontAlgn="base"/>
            <a:r>
              <a:rPr lang="en-US" sz="1100" cap="all">
                <a:solidFill>
                  <a:srgbClr val="062C3A"/>
                </a:solidFill>
              </a:rPr>
              <a:t>Bahrain International Airport</a:t>
            </a:r>
          </a:p>
        </p:txBody>
      </p:sp>
      <p:sp>
        <p:nvSpPr>
          <p:cNvPr id="11" name="Espace réservé du texte 8">
            <a:extLst>
              <a:ext uri="{FF2B5EF4-FFF2-40B4-BE49-F238E27FC236}">
                <a16:creationId xmlns:a16="http://schemas.microsoft.com/office/drawing/2014/main" id="{3A6843B5-227D-2BBF-CB7B-593BA3367A12}"/>
              </a:ext>
            </a:extLst>
          </p:cNvPr>
          <p:cNvSpPr txBox="1">
            <a:spLocks/>
          </p:cNvSpPr>
          <p:nvPr/>
        </p:nvSpPr>
        <p:spPr>
          <a:xfrm>
            <a:off x="8025917" y="4462422"/>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Vietnam–</a:t>
            </a:r>
            <a:endParaRPr lang="en-US">
              <a:solidFill>
                <a:srgbClr val="062C3A"/>
              </a:solidFill>
              <a:latin typeface="Segoe UI"/>
            </a:endParaRPr>
          </a:p>
          <a:p>
            <a:pPr algn="ctr" hangingPunct="0"/>
            <a:r>
              <a:rPr lang="en-US" sz="1100" b="0">
                <a:solidFill>
                  <a:srgbClr val="062C3A"/>
                </a:solidFill>
                <a:latin typeface="+mn-lt"/>
              </a:rPr>
              <a:t>Technical design for Long Thanh ATC Tower - one of the tallest ATC towers in Southeast Asia</a:t>
            </a:r>
          </a:p>
          <a:p>
            <a:pPr algn="ctr">
              <a:spcBef>
                <a:spcPts val="0"/>
              </a:spcBef>
              <a:spcAft>
                <a:spcPts val="1200"/>
              </a:spcAft>
            </a:pPr>
            <a:endParaRPr lang="en-US" sz="1100" b="0">
              <a:solidFill>
                <a:srgbClr val="062C3A"/>
              </a:solidFill>
              <a:latin typeface="+mn-lt"/>
            </a:endParaRPr>
          </a:p>
          <a:p>
            <a:pPr lvl="1" algn="ctr"/>
            <a:r>
              <a:rPr lang="fr-FR" b="1" cap="all">
                <a:solidFill>
                  <a:srgbClr val="062C3A"/>
                </a:solidFill>
                <a:latin typeface="+mj-lt"/>
              </a:rPr>
              <a:t>VIETNAM AIR TRAFFIC MANAGEMENT CORPORATION</a:t>
            </a:r>
          </a:p>
        </p:txBody>
      </p:sp>
      <p:pic>
        <p:nvPicPr>
          <p:cNvPr id="13" name="Picture Placeholder 18">
            <a:extLst>
              <a:ext uri="{FF2B5EF4-FFF2-40B4-BE49-F238E27FC236}">
                <a16:creationId xmlns:a16="http://schemas.microsoft.com/office/drawing/2014/main" id="{B4C714A8-74A7-D551-2692-179474A6F7D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011749" y="1676499"/>
            <a:ext cx="3468688" cy="2436813"/>
          </a:xfrm>
          <a:prstGeom prst="rect">
            <a:avLst/>
          </a:prstGeom>
        </p:spPr>
      </p:pic>
      <p:sp>
        <p:nvSpPr>
          <p:cNvPr id="14" name="Espace réservé du texte 7">
            <a:extLst>
              <a:ext uri="{FF2B5EF4-FFF2-40B4-BE49-F238E27FC236}">
                <a16:creationId xmlns:a16="http://schemas.microsoft.com/office/drawing/2014/main" id="{3921DD23-4F87-6AB9-4254-ABA35A6C1995}"/>
              </a:ext>
            </a:extLst>
          </p:cNvPr>
          <p:cNvSpPr txBox="1">
            <a:spLocks/>
          </p:cNvSpPr>
          <p:nvPr/>
        </p:nvSpPr>
        <p:spPr>
          <a:xfrm>
            <a:off x="714431" y="4462421"/>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a:t>
            </a:r>
            <a:r>
              <a:rPr lang="en-GB" sz="1400" b="0">
                <a:solidFill>
                  <a:srgbClr val="00617E"/>
                </a:solidFill>
                <a:latin typeface="Segoe UI"/>
              </a:rPr>
              <a:t>Thailand</a:t>
            </a:r>
            <a:r>
              <a:rPr kumimoji="0" lang="en-GB" sz="1400" b="0" i="0" u="none" strike="noStrike" kern="1200" cap="none" spc="0" normalizeH="0" baseline="0" noProof="0">
                <a:ln>
                  <a:noFill/>
                </a:ln>
                <a:solidFill>
                  <a:srgbClr val="00617E"/>
                </a:solidFill>
                <a:effectLst/>
                <a:uLnTx/>
                <a:uFillTx/>
                <a:latin typeface="Segoe UI"/>
                <a:ea typeface="+mn-ea"/>
                <a:cs typeface="+mn-cs"/>
              </a:rPr>
              <a:t> –</a:t>
            </a:r>
          </a:p>
          <a:p>
            <a:pPr algn="ctr" fontAlgn="base"/>
            <a:r>
              <a:rPr lang="en-US" sz="1100" b="0">
                <a:solidFill>
                  <a:srgbClr val="062C3A"/>
                </a:solidFill>
                <a:latin typeface="+mn-lt"/>
              </a:rPr>
              <a:t>Infrastructure design, airfield lighting and protection areas for the Navaids on U-</a:t>
            </a:r>
            <a:r>
              <a:rPr lang="en-US" sz="1100" b="0" err="1">
                <a:solidFill>
                  <a:srgbClr val="062C3A"/>
                </a:solidFill>
                <a:latin typeface="+mn-lt"/>
              </a:rPr>
              <a:t>Tapao</a:t>
            </a:r>
            <a:r>
              <a:rPr lang="en-US" sz="1100" b="0">
                <a:solidFill>
                  <a:srgbClr val="062C3A"/>
                </a:solidFill>
                <a:latin typeface="+mn-lt"/>
              </a:rPr>
              <a:t> airport</a:t>
            </a:r>
          </a:p>
          <a:p>
            <a:pPr algn="ctr" fontAlgn="base"/>
            <a:r>
              <a:rPr lang="en-US" sz="1100" cap="all">
                <a:solidFill>
                  <a:srgbClr val="062C3A"/>
                </a:solidFill>
              </a:rPr>
              <a:t>Royal Thai Navy</a:t>
            </a:r>
          </a:p>
        </p:txBody>
      </p:sp>
      <p:pic>
        <p:nvPicPr>
          <p:cNvPr id="19" name="Picture Placeholder 33">
            <a:extLst>
              <a:ext uri="{FF2B5EF4-FFF2-40B4-BE49-F238E27FC236}">
                <a16:creationId xmlns:a16="http://schemas.microsoft.com/office/drawing/2014/main" id="{913BDA52-4BAE-BAC8-168A-B61A6426EEE6}"/>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725124" y="1682700"/>
            <a:ext cx="3468688" cy="2436813"/>
          </a:xfrm>
          <a:prstGeom prst="rect">
            <a:avLst/>
          </a:prstGeom>
        </p:spPr>
      </p:pic>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Design</a:t>
            </a:r>
            <a:endParaRPr lang="en-GB" dirty="0"/>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2" name="Espace réservé du pied de page 46">
            <a:extLst>
              <a:ext uri="{FF2B5EF4-FFF2-40B4-BE49-F238E27FC236}">
                <a16:creationId xmlns:a16="http://schemas.microsoft.com/office/drawing/2014/main" id="{180E2AA1-D778-126B-CC95-0141ED3580AF}"/>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04. </a:t>
            </a:r>
          </a:p>
          <a:p>
            <a:pPr algn="r"/>
            <a:r>
              <a:rPr lang="en-GB" sz="900" dirty="0">
                <a:solidFill>
                  <a:schemeClr val="accent1"/>
                </a:solidFill>
              </a:rPr>
              <a:t>Design &amp; engineering</a:t>
            </a:r>
          </a:p>
        </p:txBody>
      </p:sp>
    </p:spTree>
    <p:extLst>
      <p:ext uri="{BB962C8B-B14F-4D97-AF65-F5344CB8AC3E}">
        <p14:creationId xmlns:p14="http://schemas.microsoft.com/office/powerpoint/2010/main" val="26142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8">
            <a:extLst>
              <a:ext uri="{FF2B5EF4-FFF2-40B4-BE49-F238E27FC236}">
                <a16:creationId xmlns:a16="http://schemas.microsoft.com/office/drawing/2014/main" id="{2933B354-4869-EA38-7F87-490B9078262D}"/>
              </a:ext>
            </a:extLst>
          </p:cNvPr>
          <p:cNvSpPr txBox="1">
            <a:spLocks/>
          </p:cNvSpPr>
          <p:nvPr/>
        </p:nvSpPr>
        <p:spPr>
          <a:xfrm>
            <a:off x="7996193" y="5301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15" name="Espace réservé du texte 3">
            <a:extLst>
              <a:ext uri="{FF2B5EF4-FFF2-40B4-BE49-F238E27FC236}">
                <a16:creationId xmlns:a16="http://schemas.microsoft.com/office/drawing/2014/main" id="{33EB62AC-F618-ECF1-B79C-05055116DF34}"/>
              </a:ext>
            </a:extLst>
          </p:cNvPr>
          <p:cNvSpPr txBox="1">
            <a:spLocks/>
          </p:cNvSpPr>
          <p:nvPr/>
        </p:nvSpPr>
        <p:spPr>
          <a:xfrm>
            <a:off x="697288" y="4196422"/>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lvl="0" algn="ctr">
              <a:defRPr/>
            </a:pPr>
            <a:r>
              <a:rPr kumimoji="0" lang="en-GB" sz="1400" b="0" i="0" u="none" strike="noStrike" kern="1200" cap="none" spc="0" normalizeH="0" baseline="0" noProof="0" dirty="0">
                <a:ln>
                  <a:noFill/>
                </a:ln>
                <a:solidFill>
                  <a:srgbClr val="00617E"/>
                </a:solidFill>
                <a:effectLst/>
                <a:uLnTx/>
                <a:uFillTx/>
                <a:latin typeface="Segoe UI"/>
                <a:ea typeface="+mn-ea"/>
                <a:cs typeface="+mn-cs"/>
              </a:rPr>
              <a:t>– </a:t>
            </a:r>
            <a:r>
              <a:rPr lang="en-GB" sz="1400" b="0" dirty="0">
                <a:solidFill>
                  <a:srgbClr val="00617E"/>
                </a:solidFill>
              </a:rPr>
              <a:t>Anguilla </a:t>
            </a:r>
            <a:r>
              <a:rPr kumimoji="0" lang="en-GB" sz="1400" b="0" i="0" u="none" strike="noStrike" kern="1200" cap="none" spc="0" normalizeH="0" baseline="0" noProof="0" dirty="0">
                <a:ln>
                  <a:noFill/>
                </a:ln>
                <a:solidFill>
                  <a:srgbClr val="00617E"/>
                </a:solidFill>
                <a:effectLst/>
                <a:uLnTx/>
                <a:uFillTx/>
                <a:latin typeface="Segoe UI"/>
                <a:ea typeface="+mn-ea"/>
                <a:cs typeface="+mn-cs"/>
              </a:rPr>
              <a:t>–</a:t>
            </a:r>
          </a:p>
          <a:p>
            <a:pPr algn="ctr">
              <a:defRPr/>
            </a:pPr>
            <a:r>
              <a:rPr lang="en-US" sz="1100" b="0" dirty="0">
                <a:solidFill>
                  <a:srgbClr val="062C3A"/>
                </a:solidFill>
                <a:latin typeface="+mn-lt"/>
              </a:rPr>
              <a:t>Airspace restructuring using new GNSS Instrument Approach Procedures</a:t>
            </a:r>
          </a:p>
          <a:p>
            <a:pPr algn="ctr">
              <a:defRPr/>
            </a:pPr>
            <a:r>
              <a:rPr lang="en-US" sz="1100" cap="all" dirty="0">
                <a:solidFill>
                  <a:srgbClr val="062C3A"/>
                </a:solidFill>
              </a:rPr>
              <a:t>Clayton J. Lloyd International Airport</a:t>
            </a:r>
          </a:p>
        </p:txBody>
      </p:sp>
      <p:sp>
        <p:nvSpPr>
          <p:cNvPr id="16" name="Espace réservé du texte 7">
            <a:extLst>
              <a:ext uri="{FF2B5EF4-FFF2-40B4-BE49-F238E27FC236}">
                <a16:creationId xmlns:a16="http://schemas.microsoft.com/office/drawing/2014/main" id="{8FD7C9CF-64C9-5C18-02E6-810D71E6758D}"/>
              </a:ext>
            </a:extLst>
          </p:cNvPr>
          <p:cNvSpPr txBox="1">
            <a:spLocks/>
          </p:cNvSpPr>
          <p:nvPr/>
        </p:nvSpPr>
        <p:spPr>
          <a:xfrm>
            <a:off x="4283896" y="4196422"/>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a:t>
            </a:r>
            <a:r>
              <a:rPr lang="en-GB" sz="1400" b="0">
                <a:solidFill>
                  <a:srgbClr val="00617E"/>
                </a:solidFill>
                <a:latin typeface="Segoe UI"/>
              </a:rPr>
              <a:t>France</a:t>
            </a:r>
            <a:r>
              <a:rPr kumimoji="0" lang="en-GB" sz="1400" b="0" i="0" u="none" strike="noStrike" kern="1200" cap="none" spc="0" normalizeH="0" baseline="0" noProof="0">
                <a:ln>
                  <a:noFill/>
                </a:ln>
                <a:solidFill>
                  <a:srgbClr val="00617E"/>
                </a:solidFill>
                <a:effectLst/>
                <a:uLnTx/>
                <a:uFillTx/>
                <a:latin typeface="Segoe UI"/>
                <a:ea typeface="+mn-ea"/>
                <a:cs typeface="+mn-cs"/>
              </a:rPr>
              <a:t> –</a:t>
            </a:r>
          </a:p>
          <a:p>
            <a:pPr algn="ctr" hangingPunct="0"/>
            <a:r>
              <a:rPr lang="en-US" sz="1100" b="0">
                <a:solidFill>
                  <a:srgbClr val="062C3A"/>
                </a:solidFill>
                <a:latin typeface="+mn-lt"/>
              </a:rPr>
              <a:t>SYSAT: Technical assistance with the definition and design of an advanced air traffic management system for control towers and approach control centers in Paris and mainland France</a:t>
            </a:r>
          </a:p>
          <a:p>
            <a:pPr algn="ctr" hangingPunct="0"/>
            <a:r>
              <a:rPr lang="en-US" sz="1100" b="0" i="1">
                <a:solidFill>
                  <a:srgbClr val="062C3A"/>
                </a:solidFill>
                <a:latin typeface="+mn-lt"/>
                <a:hlinkClick r:id="rId2">
                  <a:extLst>
                    <a:ext uri="{A12FA001-AC4F-418D-AE19-62706E023703}">
                      <ahyp:hlinkClr xmlns:ahyp="http://schemas.microsoft.com/office/drawing/2018/hyperlinkcolor" val="tx"/>
                    </a:ext>
                  </a:extLst>
                </a:hlinkClick>
              </a:rPr>
              <a:t>Read more</a:t>
            </a:r>
            <a:endParaRPr lang="en-US" sz="1100" b="0" i="1">
              <a:solidFill>
                <a:srgbClr val="062C3A"/>
              </a:solidFill>
              <a:latin typeface="+mn-lt"/>
            </a:endParaRPr>
          </a:p>
          <a:p>
            <a:pPr algn="ctr">
              <a:defRPr/>
            </a:pPr>
            <a:r>
              <a:rPr lang="en-US" sz="1100" cap="all">
                <a:solidFill>
                  <a:srgbClr val="062C3A"/>
                </a:solidFill>
              </a:rPr>
              <a:t>DSNA</a:t>
            </a:r>
          </a:p>
        </p:txBody>
      </p:sp>
      <p:sp>
        <p:nvSpPr>
          <p:cNvPr id="17" name="Espace réservé du texte 8">
            <a:extLst>
              <a:ext uri="{FF2B5EF4-FFF2-40B4-BE49-F238E27FC236}">
                <a16:creationId xmlns:a16="http://schemas.microsoft.com/office/drawing/2014/main" id="{5633327E-3D2D-28A7-6388-6D5FC751A8EE}"/>
              </a:ext>
            </a:extLst>
          </p:cNvPr>
          <p:cNvSpPr txBox="1">
            <a:spLocks/>
          </p:cNvSpPr>
          <p:nvPr/>
        </p:nvSpPr>
        <p:spPr>
          <a:xfrm>
            <a:off x="8094466" y="4196421"/>
            <a:ext cx="3466800" cy="1350049"/>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The </a:t>
            </a:r>
            <a:r>
              <a:rPr lang="en-GB" sz="1400" b="0">
                <a:solidFill>
                  <a:srgbClr val="00617E"/>
                </a:solidFill>
                <a:latin typeface="Segoe UI"/>
              </a:rPr>
              <a:t>Netherlands</a:t>
            </a:r>
            <a:r>
              <a:rPr kumimoji="0" lang="en-GB" sz="1400" b="0" i="0" u="none" strike="noStrike" kern="1200" cap="none" spc="0" normalizeH="0" baseline="0" noProof="0">
                <a:ln>
                  <a:noFill/>
                </a:ln>
                <a:solidFill>
                  <a:srgbClr val="00617E"/>
                </a:solidFill>
                <a:effectLst/>
                <a:uLnTx/>
                <a:uFillTx/>
                <a:latin typeface="Segoe UI"/>
                <a:ea typeface="+mn-ea"/>
                <a:cs typeface="+mn-cs"/>
              </a:rPr>
              <a:t> –</a:t>
            </a:r>
            <a:endParaRPr lang="en-US">
              <a:solidFill>
                <a:srgbClr val="062C3A"/>
              </a:solidFill>
              <a:latin typeface="Segoe UI"/>
            </a:endParaRPr>
          </a:p>
          <a:p>
            <a:pPr marR="0" lvl="0" algn="ctr" fontAlgn="auto">
              <a:buClrTx/>
              <a:buSzTx/>
              <a:tabLst/>
              <a:defRPr/>
            </a:pPr>
            <a:r>
              <a:rPr lang="en-US" sz="1100" b="0">
                <a:solidFill>
                  <a:srgbClr val="062C3A"/>
                </a:solidFill>
                <a:latin typeface="+mn-lt"/>
              </a:rPr>
              <a:t>Sensitivity analysis on aspects of a future Schiphol TMA route design</a:t>
            </a:r>
          </a:p>
          <a:p>
            <a:pPr marR="0" lvl="0" algn="ctr" fontAlgn="auto">
              <a:buClrTx/>
              <a:buSzTx/>
              <a:tabLst/>
              <a:defRPr/>
            </a:pPr>
            <a:r>
              <a:rPr lang="en-US" sz="1100" b="0" i="1">
                <a:solidFill>
                  <a:srgbClr val="062C3A"/>
                </a:solidFill>
                <a:latin typeface="+mn-lt"/>
                <a:hlinkClick r:id="rId3"/>
              </a:rPr>
              <a:t>Read more</a:t>
            </a:r>
            <a:endParaRPr lang="en-US" sz="1100" b="0" i="1">
              <a:solidFill>
                <a:srgbClr val="062C3A"/>
              </a:solidFill>
              <a:latin typeface="+mn-lt"/>
            </a:endParaRPr>
          </a:p>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lang="en-US" sz="1100" cap="all">
                <a:solidFill>
                  <a:srgbClr val="062C3A"/>
                </a:solidFill>
              </a:rPr>
              <a:t>The Dutch Ministry of Infrastructure and Water Management </a:t>
            </a:r>
          </a:p>
        </p:txBody>
      </p:sp>
      <p:pic>
        <p:nvPicPr>
          <p:cNvPr id="18" name="Picture Placeholder 9">
            <a:extLst>
              <a:ext uri="{FF2B5EF4-FFF2-40B4-BE49-F238E27FC236}">
                <a16:creationId xmlns:a16="http://schemas.microsoft.com/office/drawing/2014/main" id="{621F4A83-B435-FA78-0ED2-ADD7FBA042D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95400" y="1676499"/>
            <a:ext cx="3468688" cy="2436813"/>
          </a:xfrm>
          <a:prstGeom prst="rect">
            <a:avLst/>
          </a:prstGeom>
        </p:spPr>
      </p:pic>
      <p:pic>
        <p:nvPicPr>
          <p:cNvPr id="20" name="Picture Placeholder 2">
            <a:extLst>
              <a:ext uri="{FF2B5EF4-FFF2-40B4-BE49-F238E27FC236}">
                <a16:creationId xmlns:a16="http://schemas.microsoft.com/office/drawing/2014/main" id="{1809157A-ED46-9E2D-C7E9-6AAF2749A407}"/>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7996313" y="1676499"/>
            <a:ext cx="3468687" cy="2436813"/>
          </a:xfrm>
          <a:prstGeom prst="rect">
            <a:avLst/>
          </a:prstGeom>
        </p:spPr>
      </p:pic>
      <p:pic>
        <p:nvPicPr>
          <p:cNvPr id="21" name="Picture Placeholder 3">
            <a:hlinkClick r:id="rId2"/>
            <a:extLst>
              <a:ext uri="{FF2B5EF4-FFF2-40B4-BE49-F238E27FC236}">
                <a16:creationId xmlns:a16="http://schemas.microsoft.com/office/drawing/2014/main" id="{AF0D9DBB-0EF3-071C-2491-EA31634D0BEC}"/>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534"/>
          <a:stretch/>
        </p:blipFill>
        <p:spPr>
          <a:xfrm>
            <a:off x="4338713" y="1670383"/>
            <a:ext cx="3468687" cy="2436813"/>
          </a:xfrm>
          <a:prstGeom prst="rect">
            <a:avLst/>
          </a:prstGeom>
        </p:spPr>
      </p:pic>
      <p:sp>
        <p:nvSpPr>
          <p:cNvPr id="7" name="Espace réservé du texte 8">
            <a:extLst>
              <a:ext uri="{FF2B5EF4-FFF2-40B4-BE49-F238E27FC236}">
                <a16:creationId xmlns:a16="http://schemas.microsoft.com/office/drawing/2014/main" id="{22114F08-AD33-4318-8F3D-891C32CCB0E0}"/>
              </a:ext>
            </a:extLst>
          </p:cNvPr>
          <p:cNvSpPr txBox="1">
            <a:spLocks/>
          </p:cNvSpPr>
          <p:nvPr/>
        </p:nvSpPr>
        <p:spPr>
          <a:xfrm>
            <a:off x="8025917" y="5567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Airspace design</a:t>
            </a:r>
            <a:endParaRPr lang="en-GB" dirty="0"/>
          </a:p>
        </p:txBody>
      </p:sp>
      <p:sp>
        <p:nvSpPr>
          <p:cNvPr id="25" name="Espace réservé du pied de page 46">
            <a:extLst>
              <a:ext uri="{FF2B5EF4-FFF2-40B4-BE49-F238E27FC236}">
                <a16:creationId xmlns:a16="http://schemas.microsoft.com/office/drawing/2014/main" id="{88C170B6-F4E6-4B80-BCB6-192CD225D322}"/>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04. </a:t>
            </a:r>
          </a:p>
          <a:p>
            <a:pPr algn="r"/>
            <a:r>
              <a:rPr lang="en-GB" sz="900" dirty="0">
                <a:solidFill>
                  <a:schemeClr val="accent1"/>
                </a:solidFill>
              </a:rPr>
              <a:t>Design &amp; engineering</a:t>
            </a:r>
          </a:p>
        </p:txBody>
      </p:sp>
    </p:spTree>
    <p:extLst>
      <p:ext uri="{BB962C8B-B14F-4D97-AF65-F5344CB8AC3E}">
        <p14:creationId xmlns:p14="http://schemas.microsoft.com/office/powerpoint/2010/main" val="91486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9">
            <a:extLst>
              <a:ext uri="{FF2B5EF4-FFF2-40B4-BE49-F238E27FC236}">
                <a16:creationId xmlns:a16="http://schemas.microsoft.com/office/drawing/2014/main" id="{688874D7-7B21-B6BA-7C85-F050BAB8F3F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4338896" y="1683738"/>
            <a:ext cx="3468687" cy="2436813"/>
          </a:xfrm>
          <a:prstGeom prst="rect">
            <a:avLst/>
          </a:prstGeom>
        </p:spPr>
      </p:pic>
      <p:sp>
        <p:nvSpPr>
          <p:cNvPr id="10" name="Espace réservé du texte 3">
            <a:extLst>
              <a:ext uri="{FF2B5EF4-FFF2-40B4-BE49-F238E27FC236}">
                <a16:creationId xmlns:a16="http://schemas.microsoft.com/office/drawing/2014/main" id="{2B54DBA4-0672-D1DD-9CEF-EF8E8172748A}"/>
              </a:ext>
            </a:extLst>
          </p:cNvPr>
          <p:cNvSpPr txBox="1">
            <a:spLocks/>
          </p:cNvSpPr>
          <p:nvPr/>
        </p:nvSpPr>
        <p:spPr>
          <a:xfrm>
            <a:off x="4338896" y="4432261"/>
            <a:ext cx="3466800" cy="940955"/>
          </a:xfrm>
          <a:prstGeom prst="rect">
            <a:avLst/>
          </a:prstGeom>
        </p:spPr>
        <p:txBody>
          <a:bodyPr vert="horz" wrap="square" lIns="0" tIns="0" rIns="0" bIns="0" numCol="1" spcCol="180000" rtlCol="0" anchor="t">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r>
              <a:rPr kumimoji="0" lang="en-GB" sz="1400" b="0" i="0" u="none" strike="noStrike" kern="1200" cap="none" spc="0" normalizeH="0" baseline="0" noProof="0">
                <a:ln>
                  <a:noFill/>
                </a:ln>
                <a:solidFill>
                  <a:srgbClr val="00617E"/>
                </a:solidFill>
                <a:effectLst/>
                <a:uLnTx/>
                <a:uFillTx/>
                <a:latin typeface="Segoe UI"/>
                <a:ea typeface="+mn-ea"/>
                <a:cs typeface="+mn-cs"/>
              </a:rPr>
              <a:t>– France –</a:t>
            </a:r>
          </a:p>
          <a:p>
            <a:pPr algn="ctr">
              <a:defRPr/>
            </a:pPr>
            <a:r>
              <a:rPr lang="fr-FR" sz="1100" b="0">
                <a:solidFill>
                  <a:srgbClr val="062C3A"/>
                </a:solidFill>
                <a:latin typeface="+mn-lt"/>
              </a:rPr>
              <a:t>Project management (design phase) of new </a:t>
            </a:r>
            <a:r>
              <a:rPr lang="fr-FR" sz="1100" b="0" err="1">
                <a:solidFill>
                  <a:srgbClr val="062C3A"/>
                </a:solidFill>
                <a:latin typeface="+mn-lt"/>
              </a:rPr>
              <a:t>baggage</a:t>
            </a:r>
            <a:r>
              <a:rPr lang="fr-FR" sz="1100" b="0">
                <a:solidFill>
                  <a:srgbClr val="062C3A"/>
                </a:solidFill>
                <a:latin typeface="+mn-lt"/>
              </a:rPr>
              <a:t> handling system in </a:t>
            </a:r>
            <a:r>
              <a:rPr lang="fr-FR" sz="1100" b="0" err="1">
                <a:solidFill>
                  <a:srgbClr val="062C3A"/>
                </a:solidFill>
                <a:latin typeface="+mn-lt"/>
              </a:rPr>
              <a:t>terminals</a:t>
            </a:r>
            <a:r>
              <a:rPr lang="fr-FR" sz="1100" b="0">
                <a:solidFill>
                  <a:srgbClr val="062C3A"/>
                </a:solidFill>
                <a:latin typeface="+mn-lt"/>
              </a:rPr>
              <a:t> 2, 3</a:t>
            </a:r>
          </a:p>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lang="fr-FR" sz="1100" cap="all">
                <a:latin typeface="+mn-lt"/>
              </a:rPr>
              <a:t>Nice-Cote d’Azur Airport</a:t>
            </a:r>
          </a:p>
        </p:txBody>
      </p:sp>
      <p:sp>
        <p:nvSpPr>
          <p:cNvPr id="11" name="Espace réservé du texte 8">
            <a:extLst>
              <a:ext uri="{FF2B5EF4-FFF2-40B4-BE49-F238E27FC236}">
                <a16:creationId xmlns:a16="http://schemas.microsoft.com/office/drawing/2014/main" id="{70720F10-2B96-9CC4-BC31-4A86C5213A35}"/>
              </a:ext>
            </a:extLst>
          </p:cNvPr>
          <p:cNvSpPr txBox="1">
            <a:spLocks/>
          </p:cNvSpPr>
          <p:nvPr/>
        </p:nvSpPr>
        <p:spPr>
          <a:xfrm>
            <a:off x="7996194" y="4432261"/>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France –</a:t>
            </a:r>
            <a:endParaRPr kumimoji="0" lang="en-US" sz="1300" b="1" i="0" u="none" strike="noStrike" kern="1200" cap="none" spc="0" normalizeH="0" baseline="0" noProof="0">
              <a:ln>
                <a:noFill/>
              </a:ln>
              <a:solidFill>
                <a:srgbClr val="062C3A"/>
              </a:solidFill>
              <a:effectLst/>
              <a:uLnTx/>
              <a:uFillTx/>
              <a:latin typeface="Segoe UI"/>
              <a:ea typeface="+mn-ea"/>
              <a:cs typeface="+mn-cs"/>
            </a:endParaRPr>
          </a:p>
          <a:p>
            <a:pPr marR="0" lvl="0" algn="ctr" fontAlgn="auto">
              <a:buClrTx/>
              <a:buSzTx/>
              <a:tabLst/>
              <a:defRPr/>
            </a:pPr>
            <a:r>
              <a:rPr lang="en-US" sz="1100" b="0">
                <a:solidFill>
                  <a:srgbClr val="062C3A"/>
                </a:solidFill>
                <a:latin typeface="+mn-lt"/>
              </a:rPr>
              <a:t>EPCM and works supervision of automated passenger screening</a:t>
            </a:r>
          </a:p>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lang="en-US" sz="1100" cap="all">
                <a:latin typeface="+mn-lt"/>
              </a:rPr>
              <a:t>Toulouse-</a:t>
            </a:r>
            <a:r>
              <a:rPr lang="en-US" sz="1100" cap="all" err="1">
                <a:latin typeface="+mn-lt"/>
              </a:rPr>
              <a:t>Blagnac</a:t>
            </a:r>
            <a:r>
              <a:rPr lang="en-US" sz="1100" cap="all">
                <a:latin typeface="+mn-lt"/>
              </a:rPr>
              <a:t> Airport </a:t>
            </a:r>
          </a:p>
          <a:p>
            <a:pPr marL="0" marR="0" lvl="0" indent="0" algn="l"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endParaRPr kumimoji="0" lang="fr-FR" sz="1300" b="1" i="0" u="none" strike="noStrike" kern="1200" cap="none" spc="0" normalizeH="0" baseline="0" noProof="0">
              <a:ln>
                <a:noFill/>
              </a:ln>
              <a:solidFill>
                <a:srgbClr val="062C3A"/>
              </a:solidFill>
              <a:effectLst/>
              <a:uLnTx/>
              <a:uFillTx/>
              <a:latin typeface="Segoe UI"/>
              <a:ea typeface="+mn-ea"/>
              <a:cs typeface="+mn-cs"/>
            </a:endParaRPr>
          </a:p>
        </p:txBody>
      </p:sp>
      <p:pic>
        <p:nvPicPr>
          <p:cNvPr id="13" name="Picture Placeholder 3">
            <a:extLst>
              <a:ext uri="{FF2B5EF4-FFF2-40B4-BE49-F238E27FC236}">
                <a16:creationId xmlns:a16="http://schemas.microsoft.com/office/drawing/2014/main" id="{9B5E66D8-99B7-A995-0967-0B9A0DC2244D}"/>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982209" y="1683738"/>
            <a:ext cx="3468870" cy="2437506"/>
          </a:xfrm>
          <a:prstGeom prst="rect">
            <a:avLst/>
          </a:prstGeom>
        </p:spPr>
      </p:pic>
      <p:sp>
        <p:nvSpPr>
          <p:cNvPr id="14" name="Espace réservé du texte 3">
            <a:extLst>
              <a:ext uri="{FF2B5EF4-FFF2-40B4-BE49-F238E27FC236}">
                <a16:creationId xmlns:a16="http://schemas.microsoft.com/office/drawing/2014/main" id="{04F86435-B092-C60B-3492-5063A348241D}"/>
              </a:ext>
            </a:extLst>
          </p:cNvPr>
          <p:cNvSpPr txBox="1">
            <a:spLocks/>
          </p:cNvSpPr>
          <p:nvPr/>
        </p:nvSpPr>
        <p:spPr>
          <a:xfrm>
            <a:off x="696435" y="4432260"/>
            <a:ext cx="3466800" cy="940955"/>
          </a:xfrm>
          <a:prstGeom prst="rect">
            <a:avLst/>
          </a:prstGeom>
        </p:spPr>
        <p:txBody>
          <a:bodyPr vert="horz" wrap="square" lIns="0" tIns="0" rIns="0" bIns="0" numCol="1" spcCol="180000" rtlCol="0" anchor="t">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r>
              <a:rPr kumimoji="0" lang="en-GB" sz="1400" b="0" i="0" u="none" strike="noStrike" kern="1200" cap="none" spc="0" normalizeH="0" baseline="0" noProof="0" dirty="0">
                <a:ln>
                  <a:noFill/>
                </a:ln>
                <a:solidFill>
                  <a:srgbClr val="00617E"/>
                </a:solidFill>
                <a:effectLst/>
                <a:uLnTx/>
                <a:uFillTx/>
                <a:latin typeface="Segoe UI"/>
                <a:ea typeface="+mn-ea"/>
                <a:cs typeface="+mn-cs"/>
              </a:rPr>
              <a:t>– France –</a:t>
            </a:r>
          </a:p>
          <a:p>
            <a:pPr algn="ctr"/>
            <a:r>
              <a:rPr lang="en-GB" b="0" dirty="0"/>
              <a:t>Project management of r</a:t>
            </a:r>
            <a:r>
              <a:rPr lang="en-US" b="0" dirty="0" err="1"/>
              <a:t>unway</a:t>
            </a:r>
            <a:r>
              <a:rPr lang="en-US" b="0" dirty="0"/>
              <a:t> and airfield ground lighting systems upgrades</a:t>
            </a:r>
            <a:endParaRPr lang="en-US" b="0" dirty="0">
              <a:cs typeface="Segoe UI"/>
            </a:endParaRPr>
          </a:p>
          <a:p>
            <a:pPr algn="ctr">
              <a:defRPr/>
            </a:pPr>
            <a:r>
              <a:rPr lang="fr-FR" sz="1100" cap="all" dirty="0">
                <a:latin typeface="+mn-lt"/>
              </a:rPr>
              <a:t>Limoges Bellegarde Airport</a:t>
            </a:r>
            <a:endParaRPr lang="fr-FR" sz="1100" cap="all" dirty="0">
              <a:latin typeface="+mn-lt"/>
              <a:cs typeface="Segoe UI"/>
            </a:endParaRPr>
          </a:p>
        </p:txBody>
      </p:sp>
      <p:pic>
        <p:nvPicPr>
          <p:cNvPr id="19" name="Image 7" descr="Une image contenant ciel, plein air, herbe&#10;&#10;Description générée automatiquement">
            <a:extLst>
              <a:ext uri="{FF2B5EF4-FFF2-40B4-BE49-F238E27FC236}">
                <a16:creationId xmlns:a16="http://schemas.microsoft.com/office/drawing/2014/main" id="{ECFE6D95-645F-DB3E-3A48-45B7110EF95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95400" y="1683694"/>
            <a:ext cx="3468870" cy="2437506"/>
          </a:xfrm>
          <a:prstGeom prst="rect">
            <a:avLst/>
          </a:prstGeom>
        </p:spPr>
      </p:pic>
      <p:sp>
        <p:nvSpPr>
          <p:cNvPr id="12" name="Espace réservé du texte 8">
            <a:extLst>
              <a:ext uri="{FF2B5EF4-FFF2-40B4-BE49-F238E27FC236}">
                <a16:creationId xmlns:a16="http://schemas.microsoft.com/office/drawing/2014/main" id="{2933B354-4869-EA38-7F87-490B9078262D}"/>
              </a:ext>
            </a:extLst>
          </p:cNvPr>
          <p:cNvSpPr txBox="1">
            <a:spLocks/>
          </p:cNvSpPr>
          <p:nvPr/>
        </p:nvSpPr>
        <p:spPr>
          <a:xfrm>
            <a:off x="7996193" y="5301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7" name="Espace réservé du texte 8">
            <a:extLst>
              <a:ext uri="{FF2B5EF4-FFF2-40B4-BE49-F238E27FC236}">
                <a16:creationId xmlns:a16="http://schemas.microsoft.com/office/drawing/2014/main" id="{22114F08-AD33-4318-8F3D-891C32CCB0E0}"/>
              </a:ext>
            </a:extLst>
          </p:cNvPr>
          <p:cNvSpPr txBox="1">
            <a:spLocks/>
          </p:cNvSpPr>
          <p:nvPr/>
        </p:nvSpPr>
        <p:spPr>
          <a:xfrm>
            <a:off x="8025917" y="5567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Equipment &amp; systems</a:t>
            </a:r>
            <a:endParaRPr lang="en-GB" dirty="0"/>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4" name="Espace réservé du pied de page 46">
            <a:extLst>
              <a:ext uri="{FF2B5EF4-FFF2-40B4-BE49-F238E27FC236}">
                <a16:creationId xmlns:a16="http://schemas.microsoft.com/office/drawing/2014/main" id="{90C60784-35A5-2F1F-8D80-F48A497DC3F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04. </a:t>
            </a:r>
          </a:p>
          <a:p>
            <a:pPr algn="r"/>
            <a:r>
              <a:rPr lang="en-GB" sz="900" dirty="0">
                <a:solidFill>
                  <a:schemeClr val="accent1"/>
                </a:solidFill>
              </a:rPr>
              <a:t>Design &amp; engineering</a:t>
            </a:r>
          </a:p>
        </p:txBody>
      </p:sp>
    </p:spTree>
    <p:extLst>
      <p:ext uri="{BB962C8B-B14F-4D97-AF65-F5344CB8AC3E}">
        <p14:creationId xmlns:p14="http://schemas.microsoft.com/office/powerpoint/2010/main" val="337036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2E74F2E-ADFC-E6F4-D7F2-537D8A94647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25937"/>
            <a:ext cx="3657600" cy="6883935"/>
          </a:xfrm>
          <a:prstGeom prst="rect">
            <a:avLst/>
          </a:prstGeom>
        </p:spPr>
      </p:pic>
      <p:pic>
        <p:nvPicPr>
          <p:cNvPr id="38" name="Picture 13">
            <a:extLst>
              <a:ext uri="{FF2B5EF4-FFF2-40B4-BE49-F238E27FC236}">
                <a16:creationId xmlns:a16="http://schemas.microsoft.com/office/drawing/2014/main" id="{F59BAEB1-E6B4-A2F9-ECD0-82502304AA65}"/>
              </a:ext>
            </a:extLst>
          </p:cNvPr>
          <p:cNvPicPr>
            <a:picLocks noChangeArrowheads="1"/>
          </p:cNvPicPr>
          <p:nvPr/>
        </p:nvPicPr>
        <p:blipFill rotWithShape="1">
          <a:blip r:embed="rId3" cstate="print">
            <a:alphaModFix amt="3000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0" y="0"/>
            <a:ext cx="3657600" cy="6885385"/>
          </a:xfrm>
          <a:prstGeom prst="rect">
            <a:avLst/>
          </a:prstGeom>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BA5FB3D5-D9FF-EB5D-2753-E2AEE193F8DB}"/>
              </a:ext>
            </a:extLst>
          </p:cNvPr>
          <p:cNvSpPr txBox="1">
            <a:spLocks/>
          </p:cNvSpPr>
          <p:nvPr/>
        </p:nvSpPr>
        <p:spPr>
          <a:xfrm>
            <a:off x="3973076" y="1415678"/>
            <a:ext cx="6731436" cy="1077218"/>
          </a:xfrm>
          <a:prstGeom prst="rect">
            <a:avLst/>
          </a:prstGeom>
        </p:spPr>
        <p:txBody>
          <a:bodyPr vert="horz" wrap="square" lIns="0" tIns="0" rIns="0" bIns="0" rtlCol="0" anchor="b">
            <a:spAutoFit/>
          </a:bodyPr>
          <a:lstStyle>
            <a:defPPr>
              <a:defRPr/>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spcAft>
                <a:spcPts val="1600"/>
              </a:spcAft>
            </a:pPr>
            <a:r>
              <a:rPr lang="en-US" sz="1400" dirty="0">
                <a:solidFill>
                  <a:srgbClr val="062C3A"/>
                </a:solidFill>
              </a:rPr>
              <a:t>Egis has brought to life some of the most complex and safety critical projects in aviation. Our deep understanding of the industry and its stakeholders enables us to add value across the entire project lifecycle. We strive to build true partnerships with our clients, helping them to define their priorities and deliver long-term results and sustainable efficiencies which endure well past project completion.</a:t>
            </a:r>
          </a:p>
        </p:txBody>
      </p:sp>
      <p:sp>
        <p:nvSpPr>
          <p:cNvPr id="4" name="Title 3">
            <a:extLst>
              <a:ext uri="{FF2B5EF4-FFF2-40B4-BE49-F238E27FC236}">
                <a16:creationId xmlns:a16="http://schemas.microsoft.com/office/drawing/2014/main" id="{8F4F5E1C-D7B7-2E08-1105-B12E118407A0}"/>
              </a:ext>
            </a:extLst>
          </p:cNvPr>
          <p:cNvSpPr>
            <a:spLocks noGrp="1"/>
          </p:cNvSpPr>
          <p:nvPr>
            <p:ph type="title"/>
          </p:nvPr>
        </p:nvSpPr>
        <p:spPr>
          <a:xfrm>
            <a:off x="3973075" y="635678"/>
            <a:ext cx="7488273" cy="366254"/>
          </a:xfrm>
        </p:spPr>
        <p:txBody>
          <a:bodyPr/>
          <a:lstStyle/>
          <a:p>
            <a:pPr>
              <a:defRPr/>
            </a:pPr>
            <a:r>
              <a:rPr lang="en-GB" dirty="0">
                <a:solidFill>
                  <a:srgbClr val="062C3A"/>
                </a:solidFill>
                <a:latin typeface="Segoe UI Black"/>
                <a:ea typeface="Segoe UI Black"/>
              </a:rPr>
              <a:t>Project &amp; programme management</a:t>
            </a:r>
            <a:endParaRPr lang="en-GB" sz="6600" dirty="0">
              <a:solidFill>
                <a:srgbClr val="062C3A"/>
              </a:solidFill>
              <a:ea typeface="Segoe UI Black" panose="020B0A02040204020203" pitchFamily="34" charset="0"/>
            </a:endParaRPr>
          </a:p>
        </p:txBody>
      </p:sp>
      <p:sp>
        <p:nvSpPr>
          <p:cNvPr id="53" name="Espace réservé du pied de page 46">
            <a:extLst>
              <a:ext uri="{FF2B5EF4-FFF2-40B4-BE49-F238E27FC236}">
                <a16:creationId xmlns:a16="http://schemas.microsoft.com/office/drawing/2014/main" id="{DC461404-905E-B70D-FC55-F6748F20E8ED}"/>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04. </a:t>
            </a:r>
          </a:p>
          <a:p>
            <a:pPr algn="r"/>
            <a:r>
              <a:rPr lang="en-GB" sz="900" dirty="0">
                <a:solidFill>
                  <a:schemeClr val="accent1"/>
                </a:solidFill>
              </a:rPr>
              <a:t>Design &amp; engineering</a:t>
            </a:r>
          </a:p>
        </p:txBody>
      </p:sp>
      <p:cxnSp>
        <p:nvCxnSpPr>
          <p:cNvPr id="37" name="Connecteur droit 642">
            <a:extLst>
              <a:ext uri="{FF2B5EF4-FFF2-40B4-BE49-F238E27FC236}">
                <a16:creationId xmlns:a16="http://schemas.microsoft.com/office/drawing/2014/main" id="{16E420B7-BCF4-AFDA-DF02-4607009D8581}"/>
              </a:ext>
            </a:extLst>
          </p:cNvPr>
          <p:cNvCxnSpPr>
            <a:cxnSpLocks/>
          </p:cNvCxnSpPr>
          <p:nvPr/>
        </p:nvCxnSpPr>
        <p:spPr>
          <a:xfrm>
            <a:off x="348893" y="1148554"/>
            <a:ext cx="3657600"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7">
            <a:extLst>
              <a:ext uri="{FF2B5EF4-FFF2-40B4-BE49-F238E27FC236}">
                <a16:creationId xmlns:a16="http://schemas.microsoft.com/office/drawing/2014/main" id="{806D9032-F536-EC81-05E1-01393E7C9C5D}"/>
              </a:ext>
            </a:extLst>
          </p:cNvPr>
          <p:cNvGrpSpPr/>
          <p:nvPr/>
        </p:nvGrpSpPr>
        <p:grpSpPr>
          <a:xfrm>
            <a:off x="338619" y="6268071"/>
            <a:ext cx="874631" cy="326795"/>
            <a:chOff x="862737" y="6291263"/>
            <a:chExt cx="874631" cy="326795"/>
          </a:xfrm>
          <a:solidFill>
            <a:schemeClr val="bg1"/>
          </a:solidFill>
        </p:grpSpPr>
        <p:sp>
          <p:nvSpPr>
            <p:cNvPr id="45" name="Freeform 47">
              <a:extLst>
                <a:ext uri="{FF2B5EF4-FFF2-40B4-BE49-F238E27FC236}">
                  <a16:creationId xmlns:a16="http://schemas.microsoft.com/office/drawing/2014/main" id="{5A5FE6FB-FAAA-024D-91FF-990D35910294}"/>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8">
              <a:extLst>
                <a:ext uri="{FF2B5EF4-FFF2-40B4-BE49-F238E27FC236}">
                  <a16:creationId xmlns:a16="http://schemas.microsoft.com/office/drawing/2014/main" id="{62C37F91-90C2-AEA9-4CED-7214F66ABD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9">
              <a:extLst>
                <a:ext uri="{FF2B5EF4-FFF2-40B4-BE49-F238E27FC236}">
                  <a16:creationId xmlns:a16="http://schemas.microsoft.com/office/drawing/2014/main" id="{8371A9A4-614F-E89E-EF0C-55451E6A822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0">
              <a:extLst>
                <a:ext uri="{FF2B5EF4-FFF2-40B4-BE49-F238E27FC236}">
                  <a16:creationId xmlns:a16="http://schemas.microsoft.com/office/drawing/2014/main" id="{0A8E21F3-B190-1B32-B752-D9F62D0444D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1">
              <a:extLst>
                <a:ext uri="{FF2B5EF4-FFF2-40B4-BE49-F238E27FC236}">
                  <a16:creationId xmlns:a16="http://schemas.microsoft.com/office/drawing/2014/main" id="{60659B0E-C451-F6BD-8B0C-407ECC389B7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6" name="TextBox 5">
            <a:extLst>
              <a:ext uri="{FF2B5EF4-FFF2-40B4-BE49-F238E27FC236}">
                <a16:creationId xmlns:a16="http://schemas.microsoft.com/office/drawing/2014/main" id="{48CCAE26-E2CC-B126-18F4-5FBB4258C1C9}"/>
              </a:ext>
            </a:extLst>
          </p:cNvPr>
          <p:cNvSpPr txBox="1"/>
          <p:nvPr/>
        </p:nvSpPr>
        <p:spPr>
          <a:xfrm>
            <a:off x="4817799" y="3222173"/>
            <a:ext cx="6182288" cy="2054678"/>
          </a:xfrm>
          <a:prstGeom prst="rect">
            <a:avLst/>
          </a:prstGeom>
          <a:noFill/>
        </p:spPr>
        <p:txBody>
          <a:bodyPr wrap="square" lIns="0" tIns="0" rIns="0" bIns="0" numCol="2" spcCol="108000" rtlCol="0">
            <a:noAutofit/>
          </a:bodyPr>
          <a:lstStyle/>
          <a:p>
            <a:pPr>
              <a:spcBef>
                <a:spcPts val="600"/>
              </a:spcBef>
            </a:pPr>
            <a:r>
              <a:rPr lang="en-US">
                <a:solidFill>
                  <a:schemeClr val="accent4"/>
                </a:solidFill>
              </a:rPr>
              <a:t>Concept design</a:t>
            </a:r>
          </a:p>
          <a:p>
            <a:pPr>
              <a:spcBef>
                <a:spcPts val="600"/>
              </a:spcBef>
            </a:pPr>
            <a:r>
              <a:rPr lang="en-US">
                <a:solidFill>
                  <a:schemeClr val="accent4"/>
                </a:solidFill>
              </a:rPr>
              <a:t>Procurement</a:t>
            </a:r>
          </a:p>
          <a:p>
            <a:pPr>
              <a:spcBef>
                <a:spcPts val="600"/>
              </a:spcBef>
            </a:pPr>
            <a:r>
              <a:rPr lang="en-US">
                <a:solidFill>
                  <a:schemeClr val="accent4"/>
                </a:solidFill>
              </a:rPr>
              <a:t>Full </a:t>
            </a:r>
            <a:r>
              <a:rPr lang="en-US" err="1">
                <a:solidFill>
                  <a:schemeClr val="accent4"/>
                </a:solidFill>
              </a:rPr>
              <a:t>programme</a:t>
            </a:r>
            <a:r>
              <a:rPr lang="en-US">
                <a:solidFill>
                  <a:schemeClr val="accent4"/>
                </a:solidFill>
              </a:rPr>
              <a:t> management office (PMO)</a:t>
            </a:r>
          </a:p>
          <a:p>
            <a:pPr>
              <a:spcBef>
                <a:spcPts val="600"/>
              </a:spcBef>
            </a:pPr>
            <a:r>
              <a:rPr lang="en-US">
                <a:solidFill>
                  <a:schemeClr val="accent4"/>
                </a:solidFill>
              </a:rPr>
              <a:t>Financial management </a:t>
            </a:r>
          </a:p>
        </p:txBody>
      </p:sp>
      <p:sp>
        <p:nvSpPr>
          <p:cNvPr id="7" name="!!Freeform 9">
            <a:extLst>
              <a:ext uri="{FF2B5EF4-FFF2-40B4-BE49-F238E27FC236}">
                <a16:creationId xmlns:a16="http://schemas.microsoft.com/office/drawing/2014/main" id="{E7FCC3AA-5BC6-920A-EFEF-09DE8826E98C}"/>
              </a:ext>
            </a:extLst>
          </p:cNvPr>
          <p:cNvSpPr>
            <a:spLocks/>
          </p:cNvSpPr>
          <p:nvPr/>
        </p:nvSpPr>
        <p:spPr bwMode="auto">
          <a:xfrm>
            <a:off x="4543464" y="329247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0" name="!!Freeform 9">
            <a:extLst>
              <a:ext uri="{FF2B5EF4-FFF2-40B4-BE49-F238E27FC236}">
                <a16:creationId xmlns:a16="http://schemas.microsoft.com/office/drawing/2014/main" id="{F5DC4902-0806-D98C-E72B-E27830C7F2A5}"/>
              </a:ext>
            </a:extLst>
          </p:cNvPr>
          <p:cNvSpPr>
            <a:spLocks/>
          </p:cNvSpPr>
          <p:nvPr/>
        </p:nvSpPr>
        <p:spPr bwMode="auto">
          <a:xfrm>
            <a:off x="4541784" y="3969911"/>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1" name="!!Freeform 9">
            <a:extLst>
              <a:ext uri="{FF2B5EF4-FFF2-40B4-BE49-F238E27FC236}">
                <a16:creationId xmlns:a16="http://schemas.microsoft.com/office/drawing/2014/main" id="{49E20B27-532B-D29A-E177-9AE8C300FD4D}"/>
              </a:ext>
            </a:extLst>
          </p:cNvPr>
          <p:cNvSpPr>
            <a:spLocks/>
          </p:cNvSpPr>
          <p:nvPr/>
        </p:nvSpPr>
        <p:spPr bwMode="auto">
          <a:xfrm>
            <a:off x="4546491" y="464734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23" name="!!Freeform 9">
            <a:extLst>
              <a:ext uri="{FF2B5EF4-FFF2-40B4-BE49-F238E27FC236}">
                <a16:creationId xmlns:a16="http://schemas.microsoft.com/office/drawing/2014/main" id="{A5EAC425-98D0-E890-667B-9A9B4C608CBF}"/>
              </a:ext>
            </a:extLst>
          </p:cNvPr>
          <p:cNvSpPr>
            <a:spLocks/>
          </p:cNvSpPr>
          <p:nvPr/>
        </p:nvSpPr>
        <p:spPr bwMode="auto">
          <a:xfrm>
            <a:off x="8501517" y="336073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4" name="!!Freeform 9">
            <a:extLst>
              <a:ext uri="{FF2B5EF4-FFF2-40B4-BE49-F238E27FC236}">
                <a16:creationId xmlns:a16="http://schemas.microsoft.com/office/drawing/2014/main" id="{E8169C6F-53A8-34E4-F905-5C0115E4CC64}"/>
              </a:ext>
            </a:extLst>
          </p:cNvPr>
          <p:cNvSpPr>
            <a:spLocks/>
          </p:cNvSpPr>
          <p:nvPr/>
        </p:nvSpPr>
        <p:spPr bwMode="auto">
          <a:xfrm>
            <a:off x="8497248" y="366302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5" name="!!Freeform 9">
            <a:extLst>
              <a:ext uri="{FF2B5EF4-FFF2-40B4-BE49-F238E27FC236}">
                <a16:creationId xmlns:a16="http://schemas.microsoft.com/office/drawing/2014/main" id="{BDDB5563-D9DD-65BB-5E47-2F6EA4F8A9FB}"/>
              </a:ext>
            </a:extLst>
          </p:cNvPr>
          <p:cNvSpPr>
            <a:spLocks/>
          </p:cNvSpPr>
          <p:nvPr/>
        </p:nvSpPr>
        <p:spPr bwMode="auto">
          <a:xfrm>
            <a:off x="8501517" y="4359611"/>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6" name="!!Freeform 9">
            <a:extLst>
              <a:ext uri="{FF2B5EF4-FFF2-40B4-BE49-F238E27FC236}">
                <a16:creationId xmlns:a16="http://schemas.microsoft.com/office/drawing/2014/main" id="{DB79B2FC-9D69-E908-E6B2-81BBFEDFD84D}"/>
              </a:ext>
            </a:extLst>
          </p:cNvPr>
          <p:cNvSpPr>
            <a:spLocks/>
          </p:cNvSpPr>
          <p:nvPr/>
        </p:nvSpPr>
        <p:spPr bwMode="auto">
          <a:xfrm>
            <a:off x="8498180" y="401131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27" name="Rectangle 26">
            <a:extLst>
              <a:ext uri="{FF2B5EF4-FFF2-40B4-BE49-F238E27FC236}">
                <a16:creationId xmlns:a16="http://schemas.microsoft.com/office/drawing/2014/main" id="{92D2B811-FF28-2F8B-45FB-1DF83526287B}"/>
              </a:ext>
            </a:extLst>
          </p:cNvPr>
          <p:cNvSpPr/>
          <p:nvPr/>
        </p:nvSpPr>
        <p:spPr>
          <a:xfrm>
            <a:off x="8705163" y="3188824"/>
            <a:ext cx="3343962" cy="1785104"/>
          </a:xfrm>
          <a:prstGeom prst="rect">
            <a:avLst/>
          </a:prstGeom>
        </p:spPr>
        <p:txBody>
          <a:bodyPr wrap="square">
            <a:spAutoFit/>
          </a:bodyPr>
          <a:lstStyle/>
          <a:p>
            <a:pPr lvl="0">
              <a:spcBef>
                <a:spcPts val="600"/>
              </a:spcBef>
            </a:pPr>
            <a:r>
              <a:rPr lang="en-US">
                <a:solidFill>
                  <a:schemeClr val="accent4"/>
                </a:solidFill>
              </a:rPr>
              <a:t>Stakeholder management </a:t>
            </a:r>
          </a:p>
          <a:p>
            <a:pPr lvl="0">
              <a:spcBef>
                <a:spcPts val="600"/>
              </a:spcBef>
            </a:pPr>
            <a:r>
              <a:rPr lang="en-US">
                <a:solidFill>
                  <a:schemeClr val="accent4"/>
                </a:solidFill>
              </a:rPr>
              <a:t>Construction management </a:t>
            </a:r>
          </a:p>
          <a:p>
            <a:pPr lvl="0">
              <a:spcBef>
                <a:spcPts val="600"/>
              </a:spcBef>
            </a:pPr>
            <a:r>
              <a:rPr lang="en-US">
                <a:solidFill>
                  <a:schemeClr val="accent4"/>
                </a:solidFill>
              </a:rPr>
              <a:t>Sustainability management</a:t>
            </a:r>
          </a:p>
          <a:p>
            <a:pPr lvl="0">
              <a:spcBef>
                <a:spcPts val="600"/>
              </a:spcBef>
            </a:pPr>
            <a:r>
              <a:rPr lang="en-US">
                <a:solidFill>
                  <a:schemeClr val="accent4"/>
                </a:solidFill>
              </a:rPr>
              <a:t>Operational readiness</a:t>
            </a:r>
          </a:p>
          <a:p>
            <a:pPr lvl="0">
              <a:spcBef>
                <a:spcPts val="600"/>
              </a:spcBef>
            </a:pPr>
            <a:endParaRPr lang="en-US" b="1">
              <a:solidFill>
                <a:srgbClr val="062C3A"/>
              </a:solidFill>
              <a:latin typeface="Segoe UI Black" panose="020B0A02040204020203" pitchFamily="34" charset="0"/>
            </a:endParaRPr>
          </a:p>
        </p:txBody>
      </p:sp>
      <p:sp>
        <p:nvSpPr>
          <p:cNvPr id="28" name="!!Freeform 9">
            <a:extLst>
              <a:ext uri="{FF2B5EF4-FFF2-40B4-BE49-F238E27FC236}">
                <a16:creationId xmlns:a16="http://schemas.microsoft.com/office/drawing/2014/main" id="{E7E714E0-253D-E3C9-9C40-9AA1A9659CCA}"/>
              </a:ext>
            </a:extLst>
          </p:cNvPr>
          <p:cNvSpPr>
            <a:spLocks/>
          </p:cNvSpPr>
          <p:nvPr/>
        </p:nvSpPr>
        <p:spPr bwMode="auto">
          <a:xfrm>
            <a:off x="4535286" y="3639984"/>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30" name="ZoneTexte 605">
            <a:extLst>
              <a:ext uri="{FF2B5EF4-FFF2-40B4-BE49-F238E27FC236}">
                <a16:creationId xmlns:a16="http://schemas.microsoft.com/office/drawing/2014/main" id="{41BE65D2-B6AF-9A27-AB0F-21EDEEE12B4E}"/>
              </a:ext>
            </a:extLst>
          </p:cNvPr>
          <p:cNvSpPr txBox="1"/>
          <p:nvPr/>
        </p:nvSpPr>
        <p:spPr>
          <a:xfrm>
            <a:off x="191344" y="2125157"/>
            <a:ext cx="3368818" cy="799787"/>
          </a:xfrm>
          <a:prstGeom prst="rect">
            <a:avLst/>
          </a:prstGeom>
          <a:noFill/>
        </p:spPr>
        <p:txBody>
          <a:bodyPr wrap="square" lIns="0" tIns="0" rIns="0" bIns="0" rtlCol="0" anchor="t">
            <a:spAutoFit/>
          </a:bodyPr>
          <a:lstStyle/>
          <a:p>
            <a:pPr algn="ctr">
              <a:lnSpc>
                <a:spcPct val="90000"/>
              </a:lnSpc>
            </a:pPr>
            <a:r>
              <a:rPr lang="en-US" sz="2800">
                <a:solidFill>
                  <a:srgbClr val="ABC100"/>
                </a:solidFill>
                <a:latin typeface="Segoe UI Black"/>
                <a:ea typeface="Segoe UI Black"/>
              </a:rPr>
              <a:t>end-to-end</a:t>
            </a:r>
            <a:r>
              <a:rPr lang="en-US" sz="2800"/>
              <a:t> </a:t>
            </a:r>
            <a:endParaRPr lang="en-US">
              <a:solidFill>
                <a:schemeClr val="bg1"/>
              </a:solidFill>
            </a:endParaRPr>
          </a:p>
          <a:p>
            <a:pPr algn="ctr">
              <a:lnSpc>
                <a:spcPct val="90000"/>
              </a:lnSpc>
            </a:pPr>
            <a:r>
              <a:rPr lang="en-US" sz="2800">
                <a:solidFill>
                  <a:schemeClr val="bg1"/>
                </a:solidFill>
              </a:rPr>
              <a:t>project management</a:t>
            </a:r>
            <a:endParaRPr lang="en-US">
              <a:solidFill>
                <a:schemeClr val="bg1"/>
              </a:solidFill>
              <a:cs typeface="Segoe UI"/>
            </a:endParaRPr>
          </a:p>
        </p:txBody>
      </p:sp>
    </p:spTree>
    <p:extLst>
      <p:ext uri="{BB962C8B-B14F-4D97-AF65-F5344CB8AC3E}">
        <p14:creationId xmlns:p14="http://schemas.microsoft.com/office/powerpoint/2010/main" val="320801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model airplane&#10;&#10;Description automatically generated">
            <a:extLst>
              <a:ext uri="{FF2B5EF4-FFF2-40B4-BE49-F238E27FC236}">
                <a16:creationId xmlns:a16="http://schemas.microsoft.com/office/drawing/2014/main" id="{15E07E80-208B-8E45-66FF-88932B8A9DE5}"/>
              </a:ext>
            </a:extLst>
          </p:cNvPr>
          <p:cNvPicPr>
            <a:picLocks noChangeAspect="1"/>
          </p:cNvPicPr>
          <p:nvPr/>
        </p:nvPicPr>
        <p:blipFill rotWithShape="1">
          <a:blip r:embed="rId2"/>
          <a:srcRect l="6698" r="39662"/>
          <a:stretch/>
        </p:blipFill>
        <p:spPr>
          <a:xfrm>
            <a:off x="0" y="0"/>
            <a:ext cx="5231904" cy="6858000"/>
          </a:xfrm>
          <a:prstGeom prst="rect">
            <a:avLst/>
          </a:prstGeom>
        </p:spPr>
      </p:pic>
      <p:sp>
        <p:nvSpPr>
          <p:cNvPr id="2" name="Title 1">
            <a:extLst>
              <a:ext uri="{FF2B5EF4-FFF2-40B4-BE49-F238E27FC236}">
                <a16:creationId xmlns:a16="http://schemas.microsoft.com/office/drawing/2014/main" id="{64EB6FE1-EAE6-401C-773A-949BA478E308}"/>
              </a:ext>
            </a:extLst>
          </p:cNvPr>
          <p:cNvSpPr>
            <a:spLocks noGrp="1"/>
          </p:cNvSpPr>
          <p:nvPr>
            <p:ph type="title"/>
          </p:nvPr>
        </p:nvSpPr>
        <p:spPr/>
        <p:txBody>
          <a:bodyPr/>
          <a:lstStyle/>
          <a:p>
            <a:r>
              <a:rPr lang="en-GB" dirty="0"/>
              <a:t>How we help</a:t>
            </a:r>
            <a:endParaRPr lang="en-US" dirty="0"/>
          </a:p>
        </p:txBody>
      </p:sp>
      <p:sp>
        <p:nvSpPr>
          <p:cNvPr id="3" name="Text Placeholder 2">
            <a:extLst>
              <a:ext uri="{FF2B5EF4-FFF2-40B4-BE49-F238E27FC236}">
                <a16:creationId xmlns:a16="http://schemas.microsoft.com/office/drawing/2014/main" id="{68F6935B-1338-EA57-D398-27821FE3E888}"/>
              </a:ext>
            </a:extLst>
          </p:cNvPr>
          <p:cNvSpPr>
            <a:spLocks noGrp="1"/>
          </p:cNvSpPr>
          <p:nvPr>
            <p:ph type="body" sz="quarter" idx="10"/>
          </p:nvPr>
        </p:nvSpPr>
        <p:spPr/>
        <p:txBody>
          <a:bodyPr/>
          <a:lstStyle/>
          <a:p>
            <a:r>
              <a:rPr lang="fr-FR" dirty="0"/>
              <a:t>01.</a:t>
            </a:r>
          </a:p>
          <a:p>
            <a:endParaRPr lang="en-US" dirty="0"/>
          </a:p>
        </p:txBody>
      </p:sp>
      <p:grpSp>
        <p:nvGrpSpPr>
          <p:cNvPr id="6" name="Group 7">
            <a:extLst>
              <a:ext uri="{FF2B5EF4-FFF2-40B4-BE49-F238E27FC236}">
                <a16:creationId xmlns:a16="http://schemas.microsoft.com/office/drawing/2014/main" id="{63025D47-DB29-BD1F-BD6D-828F0417961F}"/>
              </a:ext>
            </a:extLst>
          </p:cNvPr>
          <p:cNvGrpSpPr/>
          <p:nvPr/>
        </p:nvGrpSpPr>
        <p:grpSpPr>
          <a:xfrm>
            <a:off x="338619" y="6268071"/>
            <a:ext cx="874631" cy="326795"/>
            <a:chOff x="862737" y="6291263"/>
            <a:chExt cx="874631" cy="326795"/>
          </a:xfrm>
          <a:solidFill>
            <a:schemeClr val="bg1"/>
          </a:solidFill>
        </p:grpSpPr>
        <p:sp>
          <p:nvSpPr>
            <p:cNvPr id="7" name="Freeform 47">
              <a:extLst>
                <a:ext uri="{FF2B5EF4-FFF2-40B4-BE49-F238E27FC236}">
                  <a16:creationId xmlns:a16="http://schemas.microsoft.com/office/drawing/2014/main" id="{539A988E-3E9D-8859-30DA-7655A10C48BC}"/>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78FF96FA-629D-BBA2-914D-46F9D6CDB87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49">
              <a:extLst>
                <a:ext uri="{FF2B5EF4-FFF2-40B4-BE49-F238E27FC236}">
                  <a16:creationId xmlns:a16="http://schemas.microsoft.com/office/drawing/2014/main" id="{54FCBE70-4B1D-4EB8-BA1F-480EAE3FC82E}"/>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50">
              <a:extLst>
                <a:ext uri="{FF2B5EF4-FFF2-40B4-BE49-F238E27FC236}">
                  <a16:creationId xmlns:a16="http://schemas.microsoft.com/office/drawing/2014/main" id="{B0483804-C0F1-9B08-81BA-7A57878A875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51">
              <a:extLst>
                <a:ext uri="{FF2B5EF4-FFF2-40B4-BE49-F238E27FC236}">
                  <a16:creationId xmlns:a16="http://schemas.microsoft.com/office/drawing/2014/main" id="{4C18E4CB-52AB-58AF-D5E5-92C215203654}"/>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2041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8">
            <a:extLst>
              <a:ext uri="{FF2B5EF4-FFF2-40B4-BE49-F238E27FC236}">
                <a16:creationId xmlns:a16="http://schemas.microsoft.com/office/drawing/2014/main" id="{9AD965ED-5A11-D7DB-44A0-5073A30EE517}"/>
              </a:ext>
            </a:extLst>
          </p:cNvPr>
          <p:cNvSpPr txBox="1">
            <a:spLocks/>
          </p:cNvSpPr>
          <p:nvPr/>
        </p:nvSpPr>
        <p:spPr>
          <a:xfrm>
            <a:off x="8028872" y="55638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pic>
        <p:nvPicPr>
          <p:cNvPr id="16" name="Espace réservé pour une image  5">
            <a:extLst>
              <a:ext uri="{FF2B5EF4-FFF2-40B4-BE49-F238E27FC236}">
                <a16:creationId xmlns:a16="http://schemas.microsoft.com/office/drawing/2014/main" id="{7BC73053-518E-1DF5-3E8E-38BD7007CFD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8014704" y="1692351"/>
            <a:ext cx="3468688" cy="2454962"/>
          </a:xfrm>
          <a:prstGeom prst="rect">
            <a:avLst/>
          </a:prstGeom>
        </p:spPr>
      </p:pic>
      <p:sp>
        <p:nvSpPr>
          <p:cNvPr id="17" name="Espace réservé du texte 3">
            <a:extLst>
              <a:ext uri="{FF2B5EF4-FFF2-40B4-BE49-F238E27FC236}">
                <a16:creationId xmlns:a16="http://schemas.microsoft.com/office/drawing/2014/main" id="{8F48A2A4-7028-B248-485C-4AFF200E4FBF}"/>
              </a:ext>
            </a:extLst>
          </p:cNvPr>
          <p:cNvSpPr txBox="1">
            <a:spLocks/>
          </p:cNvSpPr>
          <p:nvPr/>
        </p:nvSpPr>
        <p:spPr>
          <a:xfrm>
            <a:off x="8029800" y="4427858"/>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India – </a:t>
            </a:r>
            <a:endParaRPr kumimoji="0" lang="fr-FR" sz="1300" b="1" i="0" u="none" strike="noStrike" kern="1200" cap="none" spc="0" normalizeH="0" baseline="0" noProof="0">
              <a:ln>
                <a:noFill/>
              </a:ln>
              <a:solidFill>
                <a:srgbClr val="062C3A"/>
              </a:solidFill>
              <a:effectLst/>
              <a:uLnTx/>
              <a:uFillTx/>
              <a:latin typeface="Segoe UI"/>
              <a:ea typeface="+mn-ea"/>
              <a:cs typeface="+mn-cs"/>
            </a:endParaRPr>
          </a:p>
          <a:p>
            <a:pPr algn="ctr">
              <a:defRPr/>
            </a:pPr>
            <a:r>
              <a:rPr lang="en-US" sz="1100" b="0">
                <a:solidFill>
                  <a:srgbClr val="062C3A"/>
                </a:solidFill>
                <a:latin typeface="+mn-lt"/>
              </a:rPr>
              <a:t>Project management consultancy for construction of new integrated passenger terminal including city-side development works</a:t>
            </a:r>
          </a:p>
          <a:p>
            <a:pPr lvl="0" algn="ctr">
              <a:defRPr/>
            </a:pPr>
            <a:r>
              <a:rPr lang="fr-FR" sz="1100" cap="all" err="1">
                <a:latin typeface="+mn-lt"/>
              </a:rPr>
              <a:t>AirportS</a:t>
            </a:r>
            <a:r>
              <a:rPr lang="fr-FR" sz="1100" cap="all">
                <a:latin typeface="+mn-lt"/>
              </a:rPr>
              <a:t> </a:t>
            </a:r>
            <a:r>
              <a:rPr lang="fr-FR" sz="1100" cap="all" err="1">
                <a:latin typeface="+mn-lt"/>
              </a:rPr>
              <a:t>Authority</a:t>
            </a:r>
            <a:r>
              <a:rPr lang="fr-FR" sz="1100" cap="all">
                <a:latin typeface="+mn-lt"/>
              </a:rPr>
              <a:t> of </a:t>
            </a:r>
            <a:r>
              <a:rPr lang="fr-FR" sz="1100" cap="all" err="1">
                <a:latin typeface="+mn-lt"/>
              </a:rPr>
              <a:t>India</a:t>
            </a:r>
            <a:endParaRPr lang="fr-FR" sz="1100" cap="all">
              <a:latin typeface="+mn-lt"/>
            </a:endParaRPr>
          </a:p>
        </p:txBody>
      </p:sp>
      <p:sp>
        <p:nvSpPr>
          <p:cNvPr id="18" name="Espace réservé du texte 7">
            <a:extLst>
              <a:ext uri="{FF2B5EF4-FFF2-40B4-BE49-F238E27FC236}">
                <a16:creationId xmlns:a16="http://schemas.microsoft.com/office/drawing/2014/main" id="{CF09F202-8BEA-94E9-C08E-6D2148DB8AC0}"/>
              </a:ext>
            </a:extLst>
          </p:cNvPr>
          <p:cNvSpPr txBox="1">
            <a:spLocks/>
          </p:cNvSpPr>
          <p:nvPr/>
        </p:nvSpPr>
        <p:spPr>
          <a:xfrm>
            <a:off x="4371168" y="4427858"/>
            <a:ext cx="3466800" cy="1665438"/>
          </a:xfrm>
          <a:prstGeom prst="rect">
            <a:avLst/>
          </a:prstGeom>
        </p:spPr>
        <p:txBody>
          <a:bodyPr vert="horz" wrap="square" lIns="0" tIns="0" rIns="0" bIns="0" numCol="1" spcCol="180000" rtlCol="0" anchor="t">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defRPr/>
            </a:pPr>
            <a:r>
              <a:rPr kumimoji="0" lang="en-GB" sz="1400" b="0" i="0" u="none" strike="noStrike" kern="1200" cap="none" spc="0" normalizeH="0" baseline="0" noProof="0" dirty="0">
                <a:ln>
                  <a:noFill/>
                </a:ln>
                <a:solidFill>
                  <a:srgbClr val="00617E"/>
                </a:solidFill>
                <a:effectLst/>
                <a:uLnTx/>
                <a:uFillTx/>
                <a:latin typeface="Segoe UI"/>
                <a:ea typeface="+mn-ea"/>
                <a:cs typeface="+mn-cs"/>
              </a:rPr>
              <a:t>– </a:t>
            </a:r>
            <a:r>
              <a:rPr lang="en-GB" sz="1400" b="0" dirty="0">
                <a:solidFill>
                  <a:srgbClr val="00617E"/>
                </a:solidFill>
                <a:latin typeface="Segoe UI"/>
              </a:rPr>
              <a:t>China</a:t>
            </a:r>
            <a:r>
              <a:rPr kumimoji="0" lang="en-GB" sz="1400" b="0" i="0" u="none" strike="noStrike" kern="1200" cap="none" spc="0" normalizeH="0" baseline="0" noProof="0" dirty="0">
                <a:ln>
                  <a:noFill/>
                </a:ln>
                <a:solidFill>
                  <a:srgbClr val="00617E"/>
                </a:solidFill>
                <a:effectLst/>
                <a:uLnTx/>
                <a:uFillTx/>
                <a:latin typeface="Segoe UI"/>
                <a:ea typeface="+mn-ea"/>
                <a:cs typeface="+mn-cs"/>
              </a:rPr>
              <a:t> –</a:t>
            </a:r>
            <a:r>
              <a:rPr lang="en-GB" sz="1400" b="0" dirty="0">
                <a:solidFill>
                  <a:srgbClr val="00617E"/>
                </a:solidFill>
                <a:latin typeface="Segoe UI"/>
              </a:rPr>
              <a:t> </a:t>
            </a:r>
            <a:endParaRPr lang="en-US" dirty="0"/>
          </a:p>
          <a:p>
            <a:pPr algn="ctr">
              <a:defRPr/>
            </a:pPr>
            <a:r>
              <a:rPr lang="en-US" sz="1100" b="0" dirty="0">
                <a:solidFill>
                  <a:srgbClr val="062C3A"/>
                </a:solidFill>
                <a:latin typeface="+mn-lt"/>
              </a:rPr>
              <a:t>Development of technical functional program, concept design and site supervision for completion and delivery center in Tianjin</a:t>
            </a:r>
          </a:p>
          <a:p>
            <a:pPr algn="ctr">
              <a:defRPr/>
            </a:pPr>
            <a:r>
              <a:rPr lang="en-US" sz="1100" cap="all" dirty="0">
                <a:latin typeface="+mn-lt"/>
              </a:rPr>
              <a:t>Airbus SAS</a:t>
            </a:r>
            <a:endParaRPr lang="en-US" sz="1100" cap="all" dirty="0">
              <a:latin typeface="+mn-lt"/>
              <a:cs typeface="Segoe UI"/>
            </a:endParaRPr>
          </a:p>
          <a:p>
            <a:pPr marL="0" marR="0" lvl="0" indent="0" algn="l"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endParaRPr kumimoji="0" lang="en-US" sz="1300" b="0" i="0" u="none" strike="noStrike" kern="1200" cap="none" spc="0" normalizeH="0" baseline="0" noProof="0">
              <a:ln>
                <a:noFill/>
              </a:ln>
              <a:solidFill>
                <a:srgbClr val="062C3A"/>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D6CB1C07-C268-DDFA-959A-35D8110EA10B}"/>
              </a:ext>
            </a:extLst>
          </p:cNvPr>
          <p:cNvSpPr/>
          <p:nvPr/>
        </p:nvSpPr>
        <p:spPr>
          <a:xfrm>
            <a:off x="619502" y="4427858"/>
            <a:ext cx="3559834" cy="1020792"/>
          </a:xfrm>
          <a:prstGeom prst="rect">
            <a:avLst/>
          </a:prstGeom>
        </p:spPr>
        <p:txBody>
          <a:bodyPr wrap="square" lIns="91440" tIns="45720" rIns="91440" bIns="45720" anchor="t">
            <a:spAutoFit/>
          </a:bodyPr>
          <a:lstStyle/>
          <a:p>
            <a:pPr algn="ctr" defTabSz="685800">
              <a:spcBef>
                <a:spcPts val="800"/>
              </a:spcBef>
              <a:defRPr/>
            </a:pPr>
            <a:r>
              <a:rPr lang="en-GB" sz="1400">
                <a:solidFill>
                  <a:srgbClr val="00617E"/>
                </a:solidFill>
                <a:latin typeface="Segoe UI"/>
              </a:rPr>
              <a:t>– Saudi Arabia – </a:t>
            </a:r>
            <a:endParaRPr lang="en-US" sz="1400">
              <a:solidFill>
                <a:srgbClr val="00617E"/>
              </a:solidFill>
              <a:latin typeface="Segoe UI"/>
            </a:endParaRPr>
          </a:p>
          <a:p>
            <a:pPr algn="ctr" defTabSz="685800">
              <a:spcBef>
                <a:spcPts val="800"/>
              </a:spcBef>
              <a:defRPr/>
            </a:pPr>
            <a:r>
              <a:rPr lang="en-US" sz="1100">
                <a:solidFill>
                  <a:srgbClr val="062C3A"/>
                </a:solidFill>
              </a:rPr>
              <a:t>Project management consultancy services for airside projects </a:t>
            </a:r>
          </a:p>
          <a:p>
            <a:pPr algn="ctr" defTabSz="685800">
              <a:spcBef>
                <a:spcPts val="800"/>
              </a:spcBef>
              <a:defRPr/>
            </a:pPr>
            <a:r>
              <a:rPr lang="en-US" sz="1100" b="1" cap="all">
                <a:solidFill>
                  <a:schemeClr val="accent1"/>
                </a:solidFill>
              </a:rPr>
              <a:t>King Khalid International Airport</a:t>
            </a:r>
          </a:p>
        </p:txBody>
      </p:sp>
      <p:pic>
        <p:nvPicPr>
          <p:cNvPr id="21" name="Picture Placeholder 18">
            <a:extLst>
              <a:ext uri="{FF2B5EF4-FFF2-40B4-BE49-F238E27FC236}">
                <a16:creationId xmlns:a16="http://schemas.microsoft.com/office/drawing/2014/main" id="{317FC9BB-43D5-EF48-EA71-E6E3A68B22B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28079" y="1692350"/>
            <a:ext cx="3468688" cy="2436813"/>
          </a:xfrm>
          <a:prstGeom prst="rect">
            <a:avLst/>
          </a:prstGeom>
        </p:spPr>
      </p:pic>
      <p:pic>
        <p:nvPicPr>
          <p:cNvPr id="22" name="Espace réservé pour une image  8">
            <a:extLst>
              <a:ext uri="{FF2B5EF4-FFF2-40B4-BE49-F238E27FC236}">
                <a16:creationId xmlns:a16="http://schemas.microsoft.com/office/drawing/2014/main" id="{80EF30E8-3F18-2148-29EA-C6949843AD6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4371392" y="1692351"/>
            <a:ext cx="3468687" cy="2454962"/>
          </a:xfrm>
          <a:prstGeom prst="rect">
            <a:avLst/>
          </a:prstGeom>
        </p:spPr>
      </p:pic>
      <p:sp>
        <p:nvSpPr>
          <p:cNvPr id="12" name="Espace réservé du texte 8">
            <a:extLst>
              <a:ext uri="{FF2B5EF4-FFF2-40B4-BE49-F238E27FC236}">
                <a16:creationId xmlns:a16="http://schemas.microsoft.com/office/drawing/2014/main" id="{2933B354-4869-EA38-7F87-490B9078262D}"/>
              </a:ext>
            </a:extLst>
          </p:cNvPr>
          <p:cNvSpPr txBox="1">
            <a:spLocks/>
          </p:cNvSpPr>
          <p:nvPr/>
        </p:nvSpPr>
        <p:spPr>
          <a:xfrm>
            <a:off x="7996193" y="5301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7" name="Espace réservé du texte 8">
            <a:extLst>
              <a:ext uri="{FF2B5EF4-FFF2-40B4-BE49-F238E27FC236}">
                <a16:creationId xmlns:a16="http://schemas.microsoft.com/office/drawing/2014/main" id="{22114F08-AD33-4318-8F3D-891C32CCB0E0}"/>
              </a:ext>
            </a:extLst>
          </p:cNvPr>
          <p:cNvSpPr txBox="1">
            <a:spLocks/>
          </p:cNvSpPr>
          <p:nvPr/>
        </p:nvSpPr>
        <p:spPr>
          <a:xfrm>
            <a:off x="8025917" y="5567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rPr>
              <a:t>Project &amp; programme management</a:t>
            </a:r>
            <a:endParaRPr lang="en-GB" dirty="0"/>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4" name="Espace réservé du pied de page 46">
            <a:extLst>
              <a:ext uri="{FF2B5EF4-FFF2-40B4-BE49-F238E27FC236}">
                <a16:creationId xmlns:a16="http://schemas.microsoft.com/office/drawing/2014/main" id="{90C60784-35A5-2F1F-8D80-F48A497DC3F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04. </a:t>
            </a:r>
          </a:p>
          <a:p>
            <a:pPr algn="r"/>
            <a:r>
              <a:rPr lang="en-GB" sz="900" dirty="0">
                <a:solidFill>
                  <a:schemeClr val="accent1"/>
                </a:solidFill>
              </a:rPr>
              <a:t>Design &amp; engineering</a:t>
            </a:r>
          </a:p>
        </p:txBody>
      </p:sp>
    </p:spTree>
    <p:extLst>
      <p:ext uri="{BB962C8B-B14F-4D97-AF65-F5344CB8AC3E}">
        <p14:creationId xmlns:p14="http://schemas.microsoft.com/office/powerpoint/2010/main" val="318800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8">
            <a:extLst>
              <a:ext uri="{FF2B5EF4-FFF2-40B4-BE49-F238E27FC236}">
                <a16:creationId xmlns:a16="http://schemas.microsoft.com/office/drawing/2014/main" id="{D0A61174-6AF2-D3A4-CA9E-89F4E12326F7}"/>
              </a:ext>
            </a:extLst>
          </p:cNvPr>
          <p:cNvSpPr txBox="1">
            <a:spLocks/>
          </p:cNvSpPr>
          <p:nvPr/>
        </p:nvSpPr>
        <p:spPr>
          <a:xfrm>
            <a:off x="8018343" y="5582682"/>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11" name="Espace réservé du texte 3">
            <a:extLst>
              <a:ext uri="{FF2B5EF4-FFF2-40B4-BE49-F238E27FC236}">
                <a16:creationId xmlns:a16="http://schemas.microsoft.com/office/drawing/2014/main" id="{446F64F2-3973-7995-6830-916D1B66360C}"/>
              </a:ext>
            </a:extLst>
          </p:cNvPr>
          <p:cNvSpPr txBox="1">
            <a:spLocks/>
          </p:cNvSpPr>
          <p:nvPr/>
        </p:nvSpPr>
        <p:spPr>
          <a:xfrm>
            <a:off x="717549" y="4477878"/>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Cambodia – </a:t>
            </a:r>
            <a:endParaRPr kumimoji="0" lang="fr-FR" sz="1400" b="1" i="0" u="none" strike="noStrike" kern="1200" cap="none" spc="0" normalizeH="0" baseline="0" noProof="0">
              <a:ln>
                <a:noFill/>
              </a:ln>
              <a:solidFill>
                <a:srgbClr val="062C3A"/>
              </a:solidFill>
              <a:effectLst/>
              <a:uLnTx/>
              <a:uFillTx/>
              <a:latin typeface="Segoe UI"/>
              <a:ea typeface="+mn-ea"/>
              <a:cs typeface="+mn-cs"/>
            </a:endParaRPr>
          </a:p>
          <a:p>
            <a:pPr algn="ctr">
              <a:defRPr/>
            </a:pPr>
            <a:r>
              <a:rPr lang="en-US" sz="1100" b="0">
                <a:solidFill>
                  <a:srgbClr val="062C3A"/>
                </a:solidFill>
                <a:latin typeface="+mn-lt"/>
              </a:rPr>
              <a:t>Technical assistance for runway overlay</a:t>
            </a:r>
          </a:p>
          <a:p>
            <a:pPr algn="ctr"/>
            <a:r>
              <a:rPr lang="fr-FR" sz="1100" cap="all" err="1">
                <a:latin typeface="+mn-lt"/>
              </a:rPr>
              <a:t>Siem</a:t>
            </a:r>
            <a:r>
              <a:rPr lang="fr-FR" sz="1100" cap="all">
                <a:latin typeface="+mn-lt"/>
              </a:rPr>
              <a:t> Reap, Sihanoukville and Phnom Penh </a:t>
            </a:r>
            <a:r>
              <a:rPr lang="fr-FR" sz="1100" cap="all" err="1">
                <a:latin typeface="+mn-lt"/>
              </a:rPr>
              <a:t>Airports</a:t>
            </a:r>
            <a:endParaRPr lang="fr-FR" sz="1100" cap="all">
              <a:latin typeface="+mn-lt"/>
            </a:endParaRPr>
          </a:p>
          <a:p>
            <a:pPr marL="0" marR="0" lvl="0" indent="0" algn="l"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endParaRPr kumimoji="0" lang="fr-FR" sz="1300" b="0" i="0" u="none" strike="noStrike" kern="1200" cap="none" spc="0" normalizeH="0" baseline="0" noProof="0">
              <a:ln>
                <a:noFill/>
              </a:ln>
              <a:solidFill>
                <a:srgbClr val="062C3A"/>
              </a:solidFill>
              <a:effectLst/>
              <a:uLnTx/>
              <a:uFillTx/>
              <a:latin typeface="Segoe UI"/>
              <a:ea typeface="+mn-ea"/>
              <a:cs typeface="+mn-cs"/>
            </a:endParaRPr>
          </a:p>
        </p:txBody>
      </p:sp>
      <p:sp>
        <p:nvSpPr>
          <p:cNvPr id="13" name="Espace réservé du texte 8">
            <a:extLst>
              <a:ext uri="{FF2B5EF4-FFF2-40B4-BE49-F238E27FC236}">
                <a16:creationId xmlns:a16="http://schemas.microsoft.com/office/drawing/2014/main" id="{8007DDD8-2EBA-FE36-3F02-BF2CF2797456}"/>
              </a:ext>
            </a:extLst>
          </p:cNvPr>
          <p:cNvSpPr txBox="1">
            <a:spLocks/>
          </p:cNvSpPr>
          <p:nvPr/>
        </p:nvSpPr>
        <p:spPr>
          <a:xfrm>
            <a:off x="8001745" y="4477878"/>
            <a:ext cx="3466800" cy="940955"/>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Guadeloupe – </a:t>
            </a:r>
            <a:endParaRPr kumimoji="0" lang="fr-FR" sz="1300" b="1" i="0" u="none" strike="noStrike" kern="1200" cap="none" spc="0" normalizeH="0" baseline="0" noProof="0">
              <a:ln>
                <a:noFill/>
              </a:ln>
              <a:solidFill>
                <a:srgbClr val="062C3A"/>
              </a:solidFill>
              <a:effectLst/>
              <a:uLnTx/>
              <a:uFillTx/>
              <a:latin typeface="Segoe UI"/>
              <a:ea typeface="+mn-ea"/>
              <a:cs typeface="+mn-cs"/>
            </a:endParaRPr>
          </a:p>
          <a:p>
            <a:pPr marR="0" lvl="0" algn="ctr" fontAlgn="auto">
              <a:buClrTx/>
              <a:buSzTx/>
              <a:tabLst/>
              <a:defRPr/>
            </a:pPr>
            <a:r>
              <a:rPr lang="en-US" sz="1100" b="0">
                <a:solidFill>
                  <a:srgbClr val="062C3A"/>
                </a:solidFill>
                <a:latin typeface="+mn-lt"/>
              </a:rPr>
              <a:t>Project management assistance to SAGPC for its structural reinforcement project for runway 12/30 and the Foxtrot ramp</a:t>
            </a:r>
          </a:p>
          <a:p>
            <a:pPr algn="ctr"/>
            <a:r>
              <a:rPr lang="fr-FR" sz="1100" cap="all">
                <a:latin typeface="+mn-lt"/>
              </a:rPr>
              <a:t>Société Aéroportuaire Guadeloupe Pôle Caraïbes</a:t>
            </a:r>
            <a:endParaRPr kumimoji="0" lang="fr-FR" sz="1300" b="0" i="0" u="none" strike="noStrike" kern="1200" cap="none" spc="0" normalizeH="0" baseline="0" noProof="0">
              <a:ln>
                <a:noFill/>
              </a:ln>
              <a:solidFill>
                <a:srgbClr val="062C3A"/>
              </a:solidFill>
              <a:effectLst/>
              <a:uLnTx/>
              <a:uFillTx/>
              <a:latin typeface="Segoe UI"/>
              <a:ea typeface="+mn-ea"/>
              <a:cs typeface="+mn-cs"/>
            </a:endParaRPr>
          </a:p>
        </p:txBody>
      </p:sp>
      <p:pic>
        <p:nvPicPr>
          <p:cNvPr id="14" name="Picture Placeholder 9">
            <a:extLst>
              <a:ext uri="{FF2B5EF4-FFF2-40B4-BE49-F238E27FC236}">
                <a16:creationId xmlns:a16="http://schemas.microsoft.com/office/drawing/2014/main" id="{5BB7B056-465F-B075-F7FA-D170973870F4}"/>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717549" y="1700808"/>
            <a:ext cx="3468870" cy="2437506"/>
          </a:xfrm>
          <a:prstGeom prst="rect">
            <a:avLst/>
          </a:prstGeom>
        </p:spPr>
      </p:pic>
      <p:pic>
        <p:nvPicPr>
          <p:cNvPr id="19" name="Picture Placeholder 16">
            <a:extLst>
              <a:ext uri="{FF2B5EF4-FFF2-40B4-BE49-F238E27FC236}">
                <a16:creationId xmlns:a16="http://schemas.microsoft.com/office/drawing/2014/main" id="{CE4C15E1-29FB-5A74-DCE4-5C50430CE8E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8003509" y="1710433"/>
            <a:ext cx="3468870" cy="2437506"/>
          </a:xfrm>
          <a:prstGeom prst="rect">
            <a:avLst/>
          </a:prstGeom>
        </p:spPr>
      </p:pic>
      <p:sp>
        <p:nvSpPr>
          <p:cNvPr id="23" name="Espace réservé du texte 7">
            <a:extLst>
              <a:ext uri="{FF2B5EF4-FFF2-40B4-BE49-F238E27FC236}">
                <a16:creationId xmlns:a16="http://schemas.microsoft.com/office/drawing/2014/main" id="{70AC19E6-7857-CAF7-B5C2-4952E7DB6485}"/>
              </a:ext>
            </a:extLst>
          </p:cNvPr>
          <p:cNvSpPr txBox="1">
            <a:spLocks/>
          </p:cNvSpPr>
          <p:nvPr/>
        </p:nvSpPr>
        <p:spPr>
          <a:xfrm>
            <a:off x="4311235" y="4430542"/>
            <a:ext cx="3466800" cy="2070080"/>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spcBef>
                <a:spcPts val="0"/>
              </a:spcBef>
              <a:spcAft>
                <a:spcPts val="600"/>
              </a:spcAft>
            </a:pPr>
            <a:r>
              <a:rPr lang="en-GB" sz="1400" b="0">
                <a:solidFill>
                  <a:srgbClr val="00617E"/>
                </a:solidFill>
                <a:latin typeface="Segoe UI"/>
              </a:rPr>
              <a:t>– France –</a:t>
            </a:r>
            <a:endParaRPr lang="en-US" sz="1400" b="0">
              <a:solidFill>
                <a:srgbClr val="00617E"/>
              </a:solidFill>
              <a:latin typeface="Segoe UI"/>
            </a:endParaRPr>
          </a:p>
          <a:p>
            <a:pPr algn="ctr"/>
            <a:r>
              <a:rPr lang="en-US" sz="1100" b="0">
                <a:solidFill>
                  <a:srgbClr val="062C3A"/>
                </a:solidFill>
                <a:latin typeface="+mn-lt"/>
              </a:rPr>
              <a:t>Project management from complete design through to works supervision for the runway, stop ways, taxiways and apron. Similar aeronautical infrastructure works implemented at Toulouse-</a:t>
            </a:r>
            <a:r>
              <a:rPr lang="en-US" sz="1100" b="0" err="1">
                <a:solidFill>
                  <a:srgbClr val="062C3A"/>
                </a:solidFill>
                <a:latin typeface="+mn-lt"/>
              </a:rPr>
              <a:t>Blagnac</a:t>
            </a:r>
            <a:r>
              <a:rPr lang="en-US" sz="1100" b="0">
                <a:solidFill>
                  <a:srgbClr val="062C3A"/>
                </a:solidFill>
                <a:latin typeface="+mn-lt"/>
              </a:rPr>
              <a:t>, Limoges, Saint-Nazaire, Carcassonne and Pau airports in France. </a:t>
            </a:r>
          </a:p>
          <a:p>
            <a:pPr algn="ctr"/>
            <a:r>
              <a:rPr lang="en-US" sz="1100" b="0">
                <a:solidFill>
                  <a:srgbClr val="062C3A"/>
                </a:solidFill>
                <a:hlinkClick r:id="rId4"/>
              </a:rPr>
              <a:t>Read more</a:t>
            </a:r>
            <a:endParaRPr lang="en-US" sz="1100" b="0">
              <a:solidFill>
                <a:srgbClr val="062C3A"/>
              </a:solidFill>
            </a:endParaRPr>
          </a:p>
          <a:p>
            <a:pPr algn="ctr"/>
            <a:r>
              <a:rPr lang="en-US" sz="1100" cap="all">
                <a:solidFill>
                  <a:srgbClr val="062C3A"/>
                </a:solidFill>
              </a:rPr>
              <a:t>Strasbourg Airport</a:t>
            </a:r>
            <a:endParaRPr lang="en-US" sz="1100" b="0">
              <a:solidFill>
                <a:srgbClr val="062C3A"/>
              </a:solidFill>
            </a:endParaRPr>
          </a:p>
          <a:p>
            <a:endParaRPr lang="en-US" sz="1100" cap="all">
              <a:solidFill>
                <a:srgbClr val="062C3A"/>
              </a:solidFill>
              <a:latin typeface="Segoe UI"/>
            </a:endParaRPr>
          </a:p>
        </p:txBody>
      </p:sp>
      <p:pic>
        <p:nvPicPr>
          <p:cNvPr id="25" name="Picture 6" descr="https://www.egis-group.com/_next/image?url=https%3A%2F%2Fmedia.umbraco.io%2Fegis%2Fyhgbi5xk%2Fa%C3%A9roport-strasbourg_photo-william-beuzeboc_2.jpeg%3Fanchor%3Dcenter%26mode%3Dcrop%26width%3D1047%26height%3D740&amp;w=3840&amp;q=75">
            <a:extLst>
              <a:ext uri="{FF2B5EF4-FFF2-40B4-BE49-F238E27FC236}">
                <a16:creationId xmlns:a16="http://schemas.microsoft.com/office/drawing/2014/main" id="{D4694DCC-8C71-E7E6-9532-244C88F7FD3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60529" y="1710431"/>
            <a:ext cx="3468870" cy="2437506"/>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texte 8">
            <a:extLst>
              <a:ext uri="{FF2B5EF4-FFF2-40B4-BE49-F238E27FC236}">
                <a16:creationId xmlns:a16="http://schemas.microsoft.com/office/drawing/2014/main" id="{9AD965ED-5A11-D7DB-44A0-5073A30EE517}"/>
              </a:ext>
            </a:extLst>
          </p:cNvPr>
          <p:cNvSpPr txBox="1">
            <a:spLocks/>
          </p:cNvSpPr>
          <p:nvPr/>
        </p:nvSpPr>
        <p:spPr>
          <a:xfrm>
            <a:off x="8028872" y="55638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12" name="Espace réservé du texte 8">
            <a:extLst>
              <a:ext uri="{FF2B5EF4-FFF2-40B4-BE49-F238E27FC236}">
                <a16:creationId xmlns:a16="http://schemas.microsoft.com/office/drawing/2014/main" id="{2933B354-4869-EA38-7F87-490B9078262D}"/>
              </a:ext>
            </a:extLst>
          </p:cNvPr>
          <p:cNvSpPr txBox="1">
            <a:spLocks/>
          </p:cNvSpPr>
          <p:nvPr/>
        </p:nvSpPr>
        <p:spPr>
          <a:xfrm>
            <a:off x="7996193" y="5301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7" name="Espace réservé du texte 8">
            <a:extLst>
              <a:ext uri="{FF2B5EF4-FFF2-40B4-BE49-F238E27FC236}">
                <a16:creationId xmlns:a16="http://schemas.microsoft.com/office/drawing/2014/main" id="{22114F08-AD33-4318-8F3D-891C32CCB0E0}"/>
              </a:ext>
            </a:extLst>
          </p:cNvPr>
          <p:cNvSpPr txBox="1">
            <a:spLocks/>
          </p:cNvSpPr>
          <p:nvPr/>
        </p:nvSpPr>
        <p:spPr>
          <a:xfrm>
            <a:off x="8025917" y="5567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latin typeface="Segoe UI Black"/>
                <a:ea typeface="Segoe UI Black"/>
              </a:rPr>
              <a:t>Runway rehabilitation</a:t>
            </a:r>
            <a:endParaRPr lang="en-GB" dirty="0"/>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4" name="Espace réservé du pied de page 46">
            <a:extLst>
              <a:ext uri="{FF2B5EF4-FFF2-40B4-BE49-F238E27FC236}">
                <a16:creationId xmlns:a16="http://schemas.microsoft.com/office/drawing/2014/main" id="{90C60784-35A5-2F1F-8D80-F48A497DC3FC}"/>
              </a:ext>
            </a:extLst>
          </p:cNvPr>
          <p:cNvSpPr txBox="1">
            <a:spLocks/>
          </p:cNvSpPr>
          <p:nvPr/>
        </p:nvSpPr>
        <p:spPr>
          <a:xfrm>
            <a:off x="9840416" y="6234268"/>
            <a:ext cx="1440387"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04. </a:t>
            </a:r>
          </a:p>
          <a:p>
            <a:pPr algn="r"/>
            <a:r>
              <a:rPr lang="en-GB" sz="900" dirty="0">
                <a:solidFill>
                  <a:schemeClr val="accent1"/>
                </a:solidFill>
              </a:rPr>
              <a:t>Design &amp; engineering</a:t>
            </a:r>
          </a:p>
        </p:txBody>
      </p:sp>
    </p:spTree>
    <p:extLst>
      <p:ext uri="{BB962C8B-B14F-4D97-AF65-F5344CB8AC3E}">
        <p14:creationId xmlns:p14="http://schemas.microsoft.com/office/powerpoint/2010/main" val="10462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airplane at an airport&#10;&#10;Description automatically generated">
            <a:extLst>
              <a:ext uri="{FF2B5EF4-FFF2-40B4-BE49-F238E27FC236}">
                <a16:creationId xmlns:a16="http://schemas.microsoft.com/office/drawing/2014/main" id="{DE841CD4-DE20-F36D-0A8D-C6BC6409F81A}"/>
              </a:ext>
            </a:extLst>
          </p:cNvPr>
          <p:cNvPicPr>
            <a:picLocks noChangeAspect="1"/>
          </p:cNvPicPr>
          <p:nvPr/>
        </p:nvPicPr>
        <p:blipFill rotWithShape="1">
          <a:blip r:embed="rId2"/>
          <a:srcRect l="10714" r="34277"/>
          <a:stretch/>
        </p:blipFill>
        <p:spPr>
          <a:xfrm>
            <a:off x="2704" y="0"/>
            <a:ext cx="5229200" cy="6858000"/>
          </a:xfrm>
          <a:prstGeom prst="rect">
            <a:avLst/>
          </a:prstGeom>
        </p:spPr>
      </p:pic>
      <p:sp>
        <p:nvSpPr>
          <p:cNvPr id="2" name="Title 1">
            <a:extLst>
              <a:ext uri="{FF2B5EF4-FFF2-40B4-BE49-F238E27FC236}">
                <a16:creationId xmlns:a16="http://schemas.microsoft.com/office/drawing/2014/main" id="{64EB6FE1-EAE6-401C-773A-949BA478E308}"/>
              </a:ext>
            </a:extLst>
          </p:cNvPr>
          <p:cNvSpPr>
            <a:spLocks noGrp="1"/>
          </p:cNvSpPr>
          <p:nvPr>
            <p:ph type="title"/>
          </p:nvPr>
        </p:nvSpPr>
        <p:spPr>
          <a:xfrm>
            <a:off x="6257411" y="2461269"/>
            <a:ext cx="5051452" cy="366254"/>
          </a:xfrm>
        </p:spPr>
        <p:txBody>
          <a:bodyPr/>
          <a:lstStyle/>
          <a:p>
            <a:r>
              <a:rPr lang="en-GB" dirty="0"/>
              <a:t>Operation &amp; maintenance</a:t>
            </a:r>
          </a:p>
        </p:txBody>
      </p:sp>
      <p:sp>
        <p:nvSpPr>
          <p:cNvPr id="3" name="Text Placeholder 2">
            <a:extLst>
              <a:ext uri="{FF2B5EF4-FFF2-40B4-BE49-F238E27FC236}">
                <a16:creationId xmlns:a16="http://schemas.microsoft.com/office/drawing/2014/main" id="{68F6935B-1338-EA57-D398-27821FE3E888}"/>
              </a:ext>
            </a:extLst>
          </p:cNvPr>
          <p:cNvSpPr>
            <a:spLocks noGrp="1"/>
          </p:cNvSpPr>
          <p:nvPr>
            <p:ph type="body" sz="quarter" idx="10"/>
          </p:nvPr>
        </p:nvSpPr>
        <p:spPr/>
        <p:txBody>
          <a:bodyPr/>
          <a:lstStyle/>
          <a:p>
            <a:r>
              <a:rPr lang="fr-FR" dirty="0"/>
              <a:t>05.</a:t>
            </a:r>
          </a:p>
          <a:p>
            <a:endParaRPr lang="en-US" dirty="0"/>
          </a:p>
        </p:txBody>
      </p:sp>
      <p:grpSp>
        <p:nvGrpSpPr>
          <p:cNvPr id="6" name="Group 7">
            <a:extLst>
              <a:ext uri="{FF2B5EF4-FFF2-40B4-BE49-F238E27FC236}">
                <a16:creationId xmlns:a16="http://schemas.microsoft.com/office/drawing/2014/main" id="{63025D47-DB29-BD1F-BD6D-828F0417961F}"/>
              </a:ext>
            </a:extLst>
          </p:cNvPr>
          <p:cNvGrpSpPr/>
          <p:nvPr/>
        </p:nvGrpSpPr>
        <p:grpSpPr>
          <a:xfrm>
            <a:off x="338619" y="6268071"/>
            <a:ext cx="874631" cy="326795"/>
            <a:chOff x="862737" y="6291263"/>
            <a:chExt cx="874631" cy="326795"/>
          </a:xfrm>
          <a:solidFill>
            <a:schemeClr val="bg1"/>
          </a:solidFill>
        </p:grpSpPr>
        <p:sp>
          <p:nvSpPr>
            <p:cNvPr id="7" name="Freeform 47">
              <a:extLst>
                <a:ext uri="{FF2B5EF4-FFF2-40B4-BE49-F238E27FC236}">
                  <a16:creationId xmlns:a16="http://schemas.microsoft.com/office/drawing/2014/main" id="{539A988E-3E9D-8859-30DA-7655A10C48BC}"/>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48">
              <a:extLst>
                <a:ext uri="{FF2B5EF4-FFF2-40B4-BE49-F238E27FC236}">
                  <a16:creationId xmlns:a16="http://schemas.microsoft.com/office/drawing/2014/main" id="{78FF96FA-629D-BBA2-914D-46F9D6CDB872}"/>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49">
              <a:extLst>
                <a:ext uri="{FF2B5EF4-FFF2-40B4-BE49-F238E27FC236}">
                  <a16:creationId xmlns:a16="http://schemas.microsoft.com/office/drawing/2014/main" id="{54FCBE70-4B1D-4EB8-BA1F-480EAE3FC82E}"/>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50">
              <a:extLst>
                <a:ext uri="{FF2B5EF4-FFF2-40B4-BE49-F238E27FC236}">
                  <a16:creationId xmlns:a16="http://schemas.microsoft.com/office/drawing/2014/main" id="{B0483804-C0F1-9B08-81BA-7A57878A875C}"/>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51">
              <a:extLst>
                <a:ext uri="{FF2B5EF4-FFF2-40B4-BE49-F238E27FC236}">
                  <a16:creationId xmlns:a16="http://schemas.microsoft.com/office/drawing/2014/main" id="{4C18E4CB-52AB-58AF-D5E5-92C215203654}"/>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0573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A5FB3D5-D9FF-EB5D-2753-E2AEE193F8DB}"/>
              </a:ext>
            </a:extLst>
          </p:cNvPr>
          <p:cNvSpPr txBox="1">
            <a:spLocks/>
          </p:cNvSpPr>
          <p:nvPr/>
        </p:nvSpPr>
        <p:spPr>
          <a:xfrm>
            <a:off x="3973076" y="1991162"/>
            <a:ext cx="6731436" cy="861774"/>
          </a:xfrm>
          <a:prstGeom prst="rect">
            <a:avLst/>
          </a:prstGeom>
        </p:spPr>
        <p:txBody>
          <a:bodyPr vert="horz" wrap="square" lIns="0" tIns="0" rIns="0" bIns="0" rtlCol="0" anchor="b">
            <a:spAutoFit/>
          </a:bodyPr>
          <a:lstStyle>
            <a:defPPr>
              <a:defRPr/>
            </a:defPPr>
            <a:lvl1pPr marL="0" algn="r" defTabSz="914400" rtl="0" eaLnBrk="1" latinLnBrk="0" hangingPunct="1">
              <a:defRPr sz="9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600"/>
              </a:spcBef>
              <a:spcAft>
                <a:spcPts val="1600"/>
              </a:spcAft>
            </a:pPr>
            <a:r>
              <a:rPr lang="en-US" sz="1400" dirty="0">
                <a:solidFill>
                  <a:srgbClr val="062C3A"/>
                </a:solidFill>
              </a:rPr>
              <a:t>A world class airport infrastructure operator with a network of 20 airports on three continents. We work with customers and partners to improve the operational, financial and environmental performance of airports, and the experience of millions of passengers.</a:t>
            </a:r>
          </a:p>
        </p:txBody>
      </p:sp>
      <p:sp>
        <p:nvSpPr>
          <p:cNvPr id="4" name="Title 3">
            <a:extLst>
              <a:ext uri="{FF2B5EF4-FFF2-40B4-BE49-F238E27FC236}">
                <a16:creationId xmlns:a16="http://schemas.microsoft.com/office/drawing/2014/main" id="{8F4F5E1C-D7B7-2E08-1105-B12E118407A0}"/>
              </a:ext>
            </a:extLst>
          </p:cNvPr>
          <p:cNvSpPr>
            <a:spLocks noGrp="1"/>
          </p:cNvSpPr>
          <p:nvPr>
            <p:ph type="title"/>
          </p:nvPr>
        </p:nvSpPr>
        <p:spPr>
          <a:xfrm>
            <a:off x="3973076" y="61355"/>
            <a:ext cx="7488273" cy="861774"/>
          </a:xfrm>
        </p:spPr>
        <p:txBody>
          <a:bodyPr/>
          <a:lstStyle/>
          <a:p>
            <a:pPr>
              <a:lnSpc>
                <a:spcPct val="100000"/>
              </a:lnSpc>
            </a:pPr>
            <a:r>
              <a:rPr lang="en-GB" dirty="0">
                <a:solidFill>
                  <a:srgbClr val="062C3A"/>
                </a:solidFill>
                <a:latin typeface="Segoe UI Black"/>
                <a:ea typeface="Segoe UI Black"/>
              </a:rPr>
              <a:t>Airport management, development &amp; engineering</a:t>
            </a:r>
            <a:endParaRPr lang="en-GB" sz="6600" dirty="0">
              <a:solidFill>
                <a:srgbClr val="062C3A"/>
              </a:solidFill>
              <a:ea typeface="Segoe UI Black" panose="020B0A02040204020203" pitchFamily="34" charset="0"/>
            </a:endParaRPr>
          </a:p>
        </p:txBody>
      </p:sp>
      <p:sp>
        <p:nvSpPr>
          <p:cNvPr id="53" name="Espace réservé du pied de page 46">
            <a:extLst>
              <a:ext uri="{FF2B5EF4-FFF2-40B4-BE49-F238E27FC236}">
                <a16:creationId xmlns:a16="http://schemas.microsoft.com/office/drawing/2014/main" id="{DC461404-905E-B70D-FC55-F6748F20E8ED}"/>
              </a:ext>
            </a:extLst>
          </p:cNvPr>
          <p:cNvSpPr txBox="1">
            <a:spLocks/>
          </p:cNvSpPr>
          <p:nvPr/>
        </p:nvSpPr>
        <p:spPr>
          <a:xfrm>
            <a:off x="9696400" y="6234268"/>
            <a:ext cx="1584403"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05. </a:t>
            </a:r>
          </a:p>
          <a:p>
            <a:pPr algn="r"/>
            <a:r>
              <a:rPr lang="en-GB" sz="900" dirty="0">
                <a:solidFill>
                  <a:schemeClr val="accent1"/>
                </a:solidFill>
              </a:rPr>
              <a:t>Operation &amp; maintenance</a:t>
            </a:r>
          </a:p>
        </p:txBody>
      </p:sp>
      <p:cxnSp>
        <p:nvCxnSpPr>
          <p:cNvPr id="37" name="Connecteur droit 642">
            <a:extLst>
              <a:ext uri="{FF2B5EF4-FFF2-40B4-BE49-F238E27FC236}">
                <a16:creationId xmlns:a16="http://schemas.microsoft.com/office/drawing/2014/main" id="{16E420B7-BCF4-AFDA-DF02-4607009D8581}"/>
              </a:ext>
            </a:extLst>
          </p:cNvPr>
          <p:cNvCxnSpPr>
            <a:cxnSpLocks/>
          </p:cNvCxnSpPr>
          <p:nvPr/>
        </p:nvCxnSpPr>
        <p:spPr>
          <a:xfrm>
            <a:off x="348893" y="1148554"/>
            <a:ext cx="3657600"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30" name="ZoneTexte 605">
            <a:extLst>
              <a:ext uri="{FF2B5EF4-FFF2-40B4-BE49-F238E27FC236}">
                <a16:creationId xmlns:a16="http://schemas.microsoft.com/office/drawing/2014/main" id="{41BE65D2-B6AF-9A27-AB0F-21EDEEE12B4E}"/>
              </a:ext>
            </a:extLst>
          </p:cNvPr>
          <p:cNvSpPr txBox="1"/>
          <p:nvPr/>
        </p:nvSpPr>
        <p:spPr>
          <a:xfrm>
            <a:off x="191344" y="2125157"/>
            <a:ext cx="3368818" cy="799787"/>
          </a:xfrm>
          <a:prstGeom prst="rect">
            <a:avLst/>
          </a:prstGeom>
          <a:noFill/>
        </p:spPr>
        <p:txBody>
          <a:bodyPr wrap="square" lIns="0" tIns="0" rIns="0" bIns="0" rtlCol="0" anchor="t">
            <a:spAutoFit/>
          </a:bodyPr>
          <a:lstStyle/>
          <a:p>
            <a:pPr algn="ctr">
              <a:lnSpc>
                <a:spcPct val="90000"/>
              </a:lnSpc>
            </a:pPr>
            <a:r>
              <a:rPr lang="en-US" sz="2800">
                <a:solidFill>
                  <a:srgbClr val="ABC100"/>
                </a:solidFill>
                <a:latin typeface="Segoe UI Black"/>
                <a:ea typeface="Segoe UI Black"/>
              </a:rPr>
              <a:t>end-to-end</a:t>
            </a:r>
            <a:r>
              <a:rPr lang="en-US" sz="2800"/>
              <a:t> </a:t>
            </a:r>
            <a:endParaRPr lang="en-US">
              <a:solidFill>
                <a:schemeClr val="bg1"/>
              </a:solidFill>
            </a:endParaRPr>
          </a:p>
          <a:p>
            <a:pPr algn="ctr">
              <a:lnSpc>
                <a:spcPct val="90000"/>
              </a:lnSpc>
            </a:pPr>
            <a:r>
              <a:rPr lang="en-US" sz="2800">
                <a:solidFill>
                  <a:schemeClr val="bg1"/>
                </a:solidFill>
              </a:rPr>
              <a:t>project management</a:t>
            </a:r>
            <a:endParaRPr lang="en-US">
              <a:solidFill>
                <a:schemeClr val="bg1"/>
              </a:solidFill>
              <a:cs typeface="Segoe UI"/>
            </a:endParaRPr>
          </a:p>
        </p:txBody>
      </p:sp>
      <p:sp>
        <p:nvSpPr>
          <p:cNvPr id="3" name="TextBox 2">
            <a:extLst>
              <a:ext uri="{FF2B5EF4-FFF2-40B4-BE49-F238E27FC236}">
                <a16:creationId xmlns:a16="http://schemas.microsoft.com/office/drawing/2014/main" id="{005A720B-4B24-584F-6005-ECE080088743}"/>
              </a:ext>
            </a:extLst>
          </p:cNvPr>
          <p:cNvSpPr txBox="1"/>
          <p:nvPr/>
        </p:nvSpPr>
        <p:spPr>
          <a:xfrm>
            <a:off x="4752623" y="3060132"/>
            <a:ext cx="6327917" cy="3883477"/>
          </a:xfrm>
          <a:prstGeom prst="rect">
            <a:avLst/>
          </a:prstGeom>
          <a:noFill/>
        </p:spPr>
        <p:txBody>
          <a:bodyPr wrap="square" lIns="0" tIns="0" rIns="0" bIns="0" numCol="2" spcCol="108000" rtlCol="0">
            <a:noAutofit/>
          </a:bodyPr>
          <a:lstStyle/>
          <a:p>
            <a:pPr>
              <a:spcBef>
                <a:spcPts val="600"/>
              </a:spcBef>
            </a:pPr>
            <a:r>
              <a:rPr lang="en-US" dirty="0">
                <a:solidFill>
                  <a:schemeClr val="accent4"/>
                </a:solidFill>
              </a:rPr>
              <a:t>Operational excellence and asset management</a:t>
            </a:r>
          </a:p>
          <a:p>
            <a:pPr>
              <a:spcBef>
                <a:spcPts val="600"/>
              </a:spcBef>
            </a:pPr>
            <a:r>
              <a:rPr lang="en-US" dirty="0">
                <a:solidFill>
                  <a:schemeClr val="accent4"/>
                </a:solidFill>
              </a:rPr>
              <a:t>CAPEX and OPEX optimization and financial monitoring</a:t>
            </a:r>
          </a:p>
          <a:p>
            <a:pPr>
              <a:spcBef>
                <a:spcPts val="600"/>
              </a:spcBef>
            </a:pPr>
            <a:r>
              <a:rPr lang="en-US" dirty="0">
                <a:solidFill>
                  <a:schemeClr val="accent4"/>
                </a:solidFill>
              </a:rPr>
              <a:t>Risk management and certification</a:t>
            </a:r>
          </a:p>
          <a:p>
            <a:pPr>
              <a:spcBef>
                <a:spcPts val="600"/>
              </a:spcBef>
            </a:pPr>
            <a:r>
              <a:rPr lang="en-US" dirty="0">
                <a:solidFill>
                  <a:schemeClr val="accent4"/>
                </a:solidFill>
              </a:rPr>
              <a:t>Human resources management</a:t>
            </a:r>
          </a:p>
          <a:p>
            <a:pPr>
              <a:spcBef>
                <a:spcPts val="600"/>
              </a:spcBef>
            </a:pPr>
            <a:r>
              <a:rPr lang="en-US" dirty="0">
                <a:solidFill>
                  <a:schemeClr val="accent4"/>
                </a:solidFill>
              </a:rPr>
              <a:t>Route development </a:t>
            </a:r>
          </a:p>
          <a:p>
            <a:pPr>
              <a:spcBef>
                <a:spcPts val="600"/>
              </a:spcBef>
            </a:pPr>
            <a:r>
              <a:rPr lang="en-US" dirty="0">
                <a:solidFill>
                  <a:schemeClr val="accent4"/>
                </a:solidFill>
              </a:rPr>
              <a:t>Non-aeronautical revenue development</a:t>
            </a:r>
          </a:p>
        </p:txBody>
      </p:sp>
      <p:sp>
        <p:nvSpPr>
          <p:cNvPr id="8" name="!!Freeform 9">
            <a:extLst>
              <a:ext uri="{FF2B5EF4-FFF2-40B4-BE49-F238E27FC236}">
                <a16:creationId xmlns:a16="http://schemas.microsoft.com/office/drawing/2014/main" id="{1137B344-3ED2-56A4-2771-7570E7255043}"/>
              </a:ext>
            </a:extLst>
          </p:cNvPr>
          <p:cNvSpPr>
            <a:spLocks/>
          </p:cNvSpPr>
          <p:nvPr/>
        </p:nvSpPr>
        <p:spPr bwMode="auto">
          <a:xfrm>
            <a:off x="4515515" y="312056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9" name="!!Freeform 9">
            <a:extLst>
              <a:ext uri="{FF2B5EF4-FFF2-40B4-BE49-F238E27FC236}">
                <a16:creationId xmlns:a16="http://schemas.microsoft.com/office/drawing/2014/main" id="{CB05197F-5A37-3C2F-7254-7956F8A50AA9}"/>
              </a:ext>
            </a:extLst>
          </p:cNvPr>
          <p:cNvSpPr>
            <a:spLocks/>
          </p:cNvSpPr>
          <p:nvPr/>
        </p:nvSpPr>
        <p:spPr bwMode="auto">
          <a:xfrm>
            <a:off x="4515515" y="4398648"/>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0" name="!!Freeform 9">
            <a:extLst>
              <a:ext uri="{FF2B5EF4-FFF2-40B4-BE49-F238E27FC236}">
                <a16:creationId xmlns:a16="http://schemas.microsoft.com/office/drawing/2014/main" id="{9D305D23-2197-8BBD-A12D-B7EEB923C357}"/>
              </a:ext>
            </a:extLst>
          </p:cNvPr>
          <p:cNvSpPr>
            <a:spLocks/>
          </p:cNvSpPr>
          <p:nvPr/>
        </p:nvSpPr>
        <p:spPr bwMode="auto">
          <a:xfrm>
            <a:off x="4515515" y="5001870"/>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1" name="!!Freeform 9">
            <a:extLst>
              <a:ext uri="{FF2B5EF4-FFF2-40B4-BE49-F238E27FC236}">
                <a16:creationId xmlns:a16="http://schemas.microsoft.com/office/drawing/2014/main" id="{6209075F-C795-141C-CCB8-8BF7CFDA7CA5}"/>
              </a:ext>
            </a:extLst>
          </p:cNvPr>
          <p:cNvSpPr>
            <a:spLocks/>
          </p:cNvSpPr>
          <p:nvPr/>
        </p:nvSpPr>
        <p:spPr bwMode="auto">
          <a:xfrm>
            <a:off x="8498180" y="331452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2" name="!!Freeform 9">
            <a:extLst>
              <a:ext uri="{FF2B5EF4-FFF2-40B4-BE49-F238E27FC236}">
                <a16:creationId xmlns:a16="http://schemas.microsoft.com/office/drawing/2014/main" id="{D7F1E6FF-4CF5-1605-6E70-F3AB9263E02A}"/>
              </a:ext>
            </a:extLst>
          </p:cNvPr>
          <p:cNvSpPr>
            <a:spLocks/>
          </p:cNvSpPr>
          <p:nvPr/>
        </p:nvSpPr>
        <p:spPr bwMode="auto">
          <a:xfrm>
            <a:off x="8498180" y="5476972"/>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3" name="!!Freeform 9">
            <a:extLst>
              <a:ext uri="{FF2B5EF4-FFF2-40B4-BE49-F238E27FC236}">
                <a16:creationId xmlns:a16="http://schemas.microsoft.com/office/drawing/2014/main" id="{48D9058D-DA9A-1C5C-F815-B1106E0F2F32}"/>
              </a:ext>
            </a:extLst>
          </p:cNvPr>
          <p:cNvSpPr>
            <a:spLocks/>
          </p:cNvSpPr>
          <p:nvPr/>
        </p:nvSpPr>
        <p:spPr bwMode="auto">
          <a:xfrm>
            <a:off x="8509832" y="457105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4" name="!!Freeform 9">
            <a:extLst>
              <a:ext uri="{FF2B5EF4-FFF2-40B4-BE49-F238E27FC236}">
                <a16:creationId xmlns:a16="http://schemas.microsoft.com/office/drawing/2014/main" id="{2D532F8B-6622-1DB9-65FE-3870AB00B79E}"/>
              </a:ext>
            </a:extLst>
          </p:cNvPr>
          <p:cNvSpPr>
            <a:spLocks/>
          </p:cNvSpPr>
          <p:nvPr/>
        </p:nvSpPr>
        <p:spPr bwMode="auto">
          <a:xfrm>
            <a:off x="8498180" y="3938184"/>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062C3A"/>
              </a:solidFill>
            </a:endParaRPr>
          </a:p>
        </p:txBody>
      </p:sp>
      <p:sp>
        <p:nvSpPr>
          <p:cNvPr id="15" name="Rectangle 14">
            <a:extLst>
              <a:ext uri="{FF2B5EF4-FFF2-40B4-BE49-F238E27FC236}">
                <a16:creationId xmlns:a16="http://schemas.microsoft.com/office/drawing/2014/main" id="{5B5B17F8-1AD2-82DA-311A-41DF7F5D3C0F}"/>
              </a:ext>
            </a:extLst>
          </p:cNvPr>
          <p:cNvSpPr/>
          <p:nvPr/>
        </p:nvSpPr>
        <p:spPr>
          <a:xfrm>
            <a:off x="8705163" y="3188824"/>
            <a:ext cx="3343962" cy="3093154"/>
          </a:xfrm>
          <a:prstGeom prst="rect">
            <a:avLst/>
          </a:prstGeom>
        </p:spPr>
        <p:txBody>
          <a:bodyPr wrap="square">
            <a:spAutoFit/>
          </a:bodyPr>
          <a:lstStyle/>
          <a:p>
            <a:pPr lvl="0">
              <a:spcBef>
                <a:spcPts val="600"/>
              </a:spcBef>
            </a:pPr>
            <a:r>
              <a:rPr lang="en-US">
                <a:solidFill>
                  <a:schemeClr val="accent4"/>
                </a:solidFill>
              </a:rPr>
              <a:t>Strategy, master planning and airport capacity</a:t>
            </a:r>
          </a:p>
          <a:p>
            <a:pPr lvl="0">
              <a:spcBef>
                <a:spcPts val="600"/>
              </a:spcBef>
            </a:pPr>
            <a:r>
              <a:rPr lang="en-US">
                <a:solidFill>
                  <a:schemeClr val="accent4"/>
                </a:solidFill>
              </a:rPr>
              <a:t>Sustainability management planning</a:t>
            </a:r>
          </a:p>
          <a:p>
            <a:pPr lvl="0">
              <a:spcBef>
                <a:spcPts val="600"/>
              </a:spcBef>
            </a:pPr>
            <a:r>
              <a:rPr lang="en-US">
                <a:solidFill>
                  <a:schemeClr val="accent4"/>
                </a:solidFill>
              </a:rPr>
              <a:t>Airport infrastructure development, airside and landside</a:t>
            </a:r>
          </a:p>
          <a:p>
            <a:pPr lvl="0">
              <a:spcBef>
                <a:spcPts val="600"/>
              </a:spcBef>
            </a:pPr>
            <a:r>
              <a:rPr lang="en-US">
                <a:solidFill>
                  <a:schemeClr val="accent4"/>
                </a:solidFill>
              </a:rPr>
              <a:t>Implementation of turnkey fixed operating equipment </a:t>
            </a:r>
            <a:br>
              <a:rPr lang="en-US">
                <a:solidFill>
                  <a:schemeClr val="accent4"/>
                </a:solidFill>
              </a:rPr>
            </a:br>
            <a:r>
              <a:rPr lang="en-US">
                <a:solidFill>
                  <a:schemeClr val="accent4"/>
                </a:solidFill>
              </a:rPr>
              <a:t>and systems</a:t>
            </a:r>
          </a:p>
        </p:txBody>
      </p:sp>
      <p:sp>
        <p:nvSpPr>
          <p:cNvPr id="16" name="!!Freeform 9">
            <a:extLst>
              <a:ext uri="{FF2B5EF4-FFF2-40B4-BE49-F238E27FC236}">
                <a16:creationId xmlns:a16="http://schemas.microsoft.com/office/drawing/2014/main" id="{A5FEF895-1CAE-37BC-7717-109EE8A2E0CF}"/>
              </a:ext>
            </a:extLst>
          </p:cNvPr>
          <p:cNvSpPr>
            <a:spLocks/>
          </p:cNvSpPr>
          <p:nvPr/>
        </p:nvSpPr>
        <p:spPr bwMode="auto">
          <a:xfrm>
            <a:off x="4515515" y="3766873"/>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7" name="!!Freeform 9">
            <a:extLst>
              <a:ext uri="{FF2B5EF4-FFF2-40B4-BE49-F238E27FC236}">
                <a16:creationId xmlns:a16="http://schemas.microsoft.com/office/drawing/2014/main" id="{469885A4-B70B-079F-2063-16350864DB39}"/>
              </a:ext>
            </a:extLst>
          </p:cNvPr>
          <p:cNvSpPr>
            <a:spLocks/>
          </p:cNvSpPr>
          <p:nvPr/>
        </p:nvSpPr>
        <p:spPr bwMode="auto">
          <a:xfrm>
            <a:off x="4515515" y="5630747"/>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sp>
        <p:nvSpPr>
          <p:cNvPr id="18" name="!!Freeform 9">
            <a:extLst>
              <a:ext uri="{FF2B5EF4-FFF2-40B4-BE49-F238E27FC236}">
                <a16:creationId xmlns:a16="http://schemas.microsoft.com/office/drawing/2014/main" id="{04B98FA7-A033-8AE6-9FD9-91610942AC31}"/>
              </a:ext>
            </a:extLst>
          </p:cNvPr>
          <p:cNvSpPr>
            <a:spLocks/>
          </p:cNvSpPr>
          <p:nvPr/>
        </p:nvSpPr>
        <p:spPr bwMode="auto">
          <a:xfrm>
            <a:off x="4515515" y="5992695"/>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solidFill>
                <a:srgbClr val="BFD358"/>
              </a:solidFill>
            </a:endParaRPr>
          </a:p>
        </p:txBody>
      </p:sp>
      <p:pic>
        <p:nvPicPr>
          <p:cNvPr id="19" name="Picture 13" descr="Une image contenant personne, intérieur, plat&#10;&#10;Description générée automatiquement">
            <a:extLst>
              <a:ext uri="{FF2B5EF4-FFF2-40B4-BE49-F238E27FC236}">
                <a16:creationId xmlns:a16="http://schemas.microsoft.com/office/drawing/2014/main" id="{C7DFE1D8-1D6A-33D9-7E29-FF97775CCD1B}"/>
              </a:ext>
            </a:extLst>
          </p:cNvPr>
          <p:cNvPicPr>
            <a:picLocks noChangeArrowheads="1"/>
          </p:cNvPicPr>
          <p:nvPr/>
        </p:nvPicPr>
        <p:blipFill rotWithShape="1">
          <a:blip r:embed="rId2" cstate="email">
            <a:extLst>
              <a:ext uri="{28A0092B-C50C-407E-A947-70E740481C1C}">
                <a14:useLocalDpi xmlns:a14="http://schemas.microsoft.com/office/drawing/2010/main" val="0"/>
              </a:ext>
            </a:extLst>
          </a:blip>
          <a:srcRect l="7403"/>
          <a:stretch/>
        </p:blipFill>
        <p:spPr bwMode="auto">
          <a:xfrm>
            <a:off x="7975" y="8356"/>
            <a:ext cx="3657601" cy="6885383"/>
          </a:xfrm>
          <a:prstGeom prst="rect">
            <a:avLst/>
          </a:prstGeom>
          <a:extLst>
            <a:ext uri="{909E8E84-426E-40DD-AFC4-6F175D3DCCD1}">
              <a14:hiddenFill xmlns:a14="http://schemas.microsoft.com/office/drawing/2010/main">
                <a:solidFill>
                  <a:srgbClr val="FFFFFF"/>
                </a:solidFill>
              </a14:hiddenFill>
            </a:ext>
          </a:extLst>
        </p:spPr>
      </p:pic>
      <p:pic>
        <p:nvPicPr>
          <p:cNvPr id="38" name="Picture 13">
            <a:extLst>
              <a:ext uri="{FF2B5EF4-FFF2-40B4-BE49-F238E27FC236}">
                <a16:creationId xmlns:a16="http://schemas.microsoft.com/office/drawing/2014/main" id="{F59BAEB1-E6B4-A2F9-ECD0-82502304AA65}"/>
              </a:ext>
            </a:extLst>
          </p:cNvPr>
          <p:cNvPicPr>
            <a:picLocks noChangeArrowheads="1"/>
          </p:cNvPicPr>
          <p:nvPr/>
        </p:nvPicPr>
        <p:blipFill rotWithShape="1">
          <a:blip r:embed="rId3" cstate="print">
            <a:alphaModFix amt="3000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5044" y="8356"/>
            <a:ext cx="3680619" cy="6885385"/>
          </a:xfrm>
          <a:prstGeom prst="rect">
            <a:avLst/>
          </a:prstGeom>
          <a:extLst>
            <a:ext uri="{909E8E84-426E-40DD-AFC4-6F175D3DCCD1}">
              <a14:hiddenFill xmlns:a14="http://schemas.microsoft.com/office/drawing/2010/main">
                <a:solidFill>
                  <a:srgbClr val="FFFFFF"/>
                </a:solidFill>
              </a14:hiddenFill>
            </a:ext>
          </a:extLst>
        </p:spPr>
      </p:pic>
      <p:sp>
        <p:nvSpPr>
          <p:cNvPr id="31" name="ZoneTexte 605">
            <a:extLst>
              <a:ext uri="{FF2B5EF4-FFF2-40B4-BE49-F238E27FC236}">
                <a16:creationId xmlns:a16="http://schemas.microsoft.com/office/drawing/2014/main" id="{CAED1ADE-B691-2A37-8E64-37FC623885DE}"/>
              </a:ext>
            </a:extLst>
          </p:cNvPr>
          <p:cNvSpPr txBox="1"/>
          <p:nvPr/>
        </p:nvSpPr>
        <p:spPr>
          <a:xfrm>
            <a:off x="101189" y="2947870"/>
            <a:ext cx="3611784" cy="1551194"/>
          </a:xfrm>
          <a:prstGeom prst="rect">
            <a:avLst/>
          </a:prstGeom>
          <a:noFill/>
        </p:spPr>
        <p:txBody>
          <a:bodyPr wrap="square" lIns="0" tIns="0" rIns="0" bIns="0" rtlCol="0" anchor="t">
            <a:spAutoFit/>
          </a:bodyPr>
          <a:lstStyle/>
          <a:p>
            <a:pPr algn="ctr">
              <a:lnSpc>
                <a:spcPct val="90000"/>
              </a:lnSpc>
            </a:pPr>
            <a:r>
              <a:rPr lang="en-US" sz="2800" dirty="0">
                <a:solidFill>
                  <a:srgbClr val="ABC100"/>
                </a:solidFill>
                <a:latin typeface="Segoe UI Black"/>
                <a:ea typeface="Segoe UI Black"/>
              </a:rPr>
              <a:t>improving performance</a:t>
            </a:r>
            <a:r>
              <a:rPr lang="en-US" sz="2800" dirty="0"/>
              <a:t> </a:t>
            </a:r>
            <a:r>
              <a:rPr lang="en-US" sz="2800" dirty="0">
                <a:solidFill>
                  <a:schemeClr val="bg1"/>
                </a:solidFill>
              </a:rPr>
              <a:t>of airports across the world</a:t>
            </a:r>
            <a:endParaRPr lang="en-US" dirty="0">
              <a:solidFill>
                <a:schemeClr val="bg1"/>
              </a:solidFill>
              <a:cs typeface="Segoe UI"/>
            </a:endParaRPr>
          </a:p>
        </p:txBody>
      </p:sp>
      <p:grpSp>
        <p:nvGrpSpPr>
          <p:cNvPr id="44" name="Group 7">
            <a:extLst>
              <a:ext uri="{FF2B5EF4-FFF2-40B4-BE49-F238E27FC236}">
                <a16:creationId xmlns:a16="http://schemas.microsoft.com/office/drawing/2014/main" id="{806D9032-F536-EC81-05E1-01393E7C9C5D}"/>
              </a:ext>
            </a:extLst>
          </p:cNvPr>
          <p:cNvGrpSpPr/>
          <p:nvPr/>
        </p:nvGrpSpPr>
        <p:grpSpPr>
          <a:xfrm>
            <a:off x="338619" y="6268071"/>
            <a:ext cx="874631" cy="326795"/>
            <a:chOff x="862737" y="6291263"/>
            <a:chExt cx="874631" cy="326795"/>
          </a:xfrm>
          <a:solidFill>
            <a:schemeClr val="bg1"/>
          </a:solidFill>
        </p:grpSpPr>
        <p:sp>
          <p:nvSpPr>
            <p:cNvPr id="45" name="Freeform 47">
              <a:extLst>
                <a:ext uri="{FF2B5EF4-FFF2-40B4-BE49-F238E27FC236}">
                  <a16:creationId xmlns:a16="http://schemas.microsoft.com/office/drawing/2014/main" id="{5A5FE6FB-FAAA-024D-91FF-990D35910294}"/>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8">
              <a:extLst>
                <a:ext uri="{FF2B5EF4-FFF2-40B4-BE49-F238E27FC236}">
                  <a16:creationId xmlns:a16="http://schemas.microsoft.com/office/drawing/2014/main" id="{62C37F91-90C2-AEA9-4CED-7214F66ABD77}"/>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9">
              <a:extLst>
                <a:ext uri="{FF2B5EF4-FFF2-40B4-BE49-F238E27FC236}">
                  <a16:creationId xmlns:a16="http://schemas.microsoft.com/office/drawing/2014/main" id="{8371A9A4-614F-E89E-EF0C-55451E6A822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50">
              <a:extLst>
                <a:ext uri="{FF2B5EF4-FFF2-40B4-BE49-F238E27FC236}">
                  <a16:creationId xmlns:a16="http://schemas.microsoft.com/office/drawing/2014/main" id="{0A8E21F3-B190-1B32-B752-D9F62D0444D2}"/>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51">
              <a:extLst>
                <a:ext uri="{FF2B5EF4-FFF2-40B4-BE49-F238E27FC236}">
                  <a16:creationId xmlns:a16="http://schemas.microsoft.com/office/drawing/2014/main" id="{60659B0E-C451-F6BD-8B0C-407ECC389B79}"/>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84006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3">
            <a:extLst>
              <a:ext uri="{FF2B5EF4-FFF2-40B4-BE49-F238E27FC236}">
                <a16:creationId xmlns:a16="http://schemas.microsoft.com/office/drawing/2014/main" id="{E37B5431-A091-2F4B-82D8-50088036B705}"/>
              </a:ext>
            </a:extLst>
          </p:cNvPr>
          <p:cNvSpPr txBox="1">
            <a:spLocks/>
          </p:cNvSpPr>
          <p:nvPr/>
        </p:nvSpPr>
        <p:spPr>
          <a:xfrm>
            <a:off x="717548" y="4285377"/>
            <a:ext cx="3468871" cy="940955"/>
          </a:xfrm>
          <a:prstGeom prst="rect">
            <a:avLst/>
          </a:prstGeom>
        </p:spPr>
        <p:txBody>
          <a:bodyPr vert="horz" wrap="square" lIns="0" tIns="0" rIns="0" bIns="0" numCol="1" spcCol="180000" rtlCol="0" anchor="t">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algn="ctr">
              <a:defRPr/>
            </a:pPr>
            <a:r>
              <a:rPr kumimoji="0" lang="en-GB" sz="1400" b="0" i="0" u="none" strike="noStrike" kern="1200" cap="none" spc="0" normalizeH="0" baseline="0" noProof="0" dirty="0">
                <a:ln>
                  <a:noFill/>
                </a:ln>
                <a:solidFill>
                  <a:srgbClr val="00617E"/>
                </a:solidFill>
                <a:effectLst/>
                <a:uLnTx/>
                <a:uFillTx/>
                <a:latin typeface="Segoe UI"/>
                <a:ea typeface="+mn-ea"/>
                <a:cs typeface="+mn-cs"/>
              </a:rPr>
              <a:t>– Belgium –</a:t>
            </a:r>
            <a:r>
              <a:rPr lang="en-GB" sz="1400" b="0" dirty="0">
                <a:solidFill>
                  <a:srgbClr val="00617E"/>
                </a:solidFill>
                <a:latin typeface="Segoe UI"/>
              </a:rPr>
              <a:t> </a:t>
            </a:r>
            <a:endParaRPr kumimoji="0" lang="fr-FR" sz="1400" b="1" i="0" u="none" strike="noStrike" kern="1200" cap="none" spc="0" normalizeH="0" baseline="0" noProof="0">
              <a:ln>
                <a:noFill/>
              </a:ln>
              <a:solidFill>
                <a:srgbClr val="062C3A"/>
              </a:solidFill>
              <a:effectLst/>
              <a:uLnTx/>
              <a:uFillTx/>
              <a:latin typeface="Segoe UI"/>
              <a:ea typeface="+mn-ea"/>
              <a:cs typeface="+mn-cs"/>
            </a:endParaRPr>
          </a:p>
          <a:p>
            <a:pPr algn="ctr">
              <a:defRPr/>
            </a:pPr>
            <a:r>
              <a:rPr lang="en-US" sz="1100" b="0" dirty="0">
                <a:solidFill>
                  <a:srgbClr val="062C3A"/>
                </a:solidFill>
                <a:latin typeface="+mn-lt"/>
              </a:rPr>
              <a:t>Development of freight business via the "Cargo Village" project, implementation of a strategy to develop year-round traffic, Egis Soil.is carbon sequestration project and creation of a solar farm</a:t>
            </a:r>
            <a:endParaRPr lang="en-US" sz="1100" b="0" dirty="0">
              <a:solidFill>
                <a:srgbClr val="062C3A"/>
              </a:solidFill>
              <a:latin typeface="+mn-lt"/>
              <a:cs typeface="Segoe UI"/>
            </a:endParaRPr>
          </a:p>
          <a:p>
            <a:pPr algn="ctr">
              <a:defRPr/>
            </a:pPr>
            <a:r>
              <a:rPr lang="fr-FR" sz="1100" cap="all" dirty="0" err="1">
                <a:latin typeface="+mn-lt"/>
              </a:rPr>
              <a:t>Ostend</a:t>
            </a:r>
            <a:r>
              <a:rPr lang="fr-FR" sz="1100" cap="all" dirty="0">
                <a:latin typeface="+mn-lt"/>
              </a:rPr>
              <a:t>-Bruges International Airport</a:t>
            </a:r>
            <a:endParaRPr lang="fr-FR" sz="1100" cap="all" dirty="0">
              <a:latin typeface="+mn-lt"/>
              <a:cs typeface="Segoe UI"/>
            </a:endParaRPr>
          </a:p>
        </p:txBody>
      </p:sp>
      <p:sp>
        <p:nvSpPr>
          <p:cNvPr id="17" name="Espace réservé du texte 7">
            <a:extLst>
              <a:ext uri="{FF2B5EF4-FFF2-40B4-BE49-F238E27FC236}">
                <a16:creationId xmlns:a16="http://schemas.microsoft.com/office/drawing/2014/main" id="{2E2A2FFD-562C-85F4-1409-20ADBF47CCD0}"/>
              </a:ext>
            </a:extLst>
          </p:cNvPr>
          <p:cNvSpPr txBox="1">
            <a:spLocks/>
          </p:cNvSpPr>
          <p:nvPr/>
        </p:nvSpPr>
        <p:spPr>
          <a:xfrm>
            <a:off x="4360529" y="4367235"/>
            <a:ext cx="3387808" cy="2642092"/>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Tahiti – </a:t>
            </a:r>
            <a:endParaRPr kumimoji="0" lang="fr-FR" sz="1400" b="1" i="0" u="none" strike="noStrike" kern="1200" cap="none" spc="0" normalizeH="0" baseline="0" noProof="0">
              <a:ln>
                <a:noFill/>
              </a:ln>
              <a:solidFill>
                <a:srgbClr val="062C3A"/>
              </a:solidFill>
              <a:effectLst/>
              <a:uLnTx/>
              <a:uFillTx/>
              <a:latin typeface="Segoe UI"/>
              <a:ea typeface="+mn-ea"/>
              <a:cs typeface="+mn-cs"/>
            </a:endParaRPr>
          </a:p>
          <a:p>
            <a:pPr algn="ctr">
              <a:defRPr/>
            </a:pPr>
            <a:r>
              <a:rPr lang="en-US" sz="1100" b="0">
                <a:solidFill>
                  <a:srgbClr val="062C3A"/>
                </a:solidFill>
                <a:latin typeface="+mn-lt"/>
              </a:rPr>
              <a:t>Improvement of the passenger experience on departure and arrival: extension of the duty-free area in departures and renovation of the international arrivals hall</a:t>
            </a:r>
          </a:p>
          <a:p>
            <a:pPr algn="ctr">
              <a:defRPr/>
            </a:pPr>
            <a:r>
              <a:rPr lang="en-US" sz="1100" cap="all">
                <a:latin typeface="+mn-lt"/>
              </a:rPr>
              <a:t>Tahiti-</a:t>
            </a:r>
            <a:r>
              <a:rPr lang="en-US" sz="1100" cap="all" err="1">
                <a:latin typeface="+mn-lt"/>
              </a:rPr>
              <a:t>Faa’a</a:t>
            </a:r>
            <a:r>
              <a:rPr lang="en-US" sz="1100" cap="all">
                <a:latin typeface="+mn-lt"/>
              </a:rPr>
              <a:t> International Airport</a:t>
            </a:r>
          </a:p>
        </p:txBody>
      </p:sp>
      <p:sp>
        <p:nvSpPr>
          <p:cNvPr id="18" name="Espace réservé du texte 8">
            <a:extLst>
              <a:ext uri="{FF2B5EF4-FFF2-40B4-BE49-F238E27FC236}">
                <a16:creationId xmlns:a16="http://schemas.microsoft.com/office/drawing/2014/main" id="{53CA6CD9-1796-3B6D-CC5C-754E4D222E7A}"/>
              </a:ext>
            </a:extLst>
          </p:cNvPr>
          <p:cNvSpPr txBox="1">
            <a:spLocks/>
          </p:cNvSpPr>
          <p:nvPr/>
        </p:nvSpPr>
        <p:spPr>
          <a:xfrm>
            <a:off x="7999675" y="4285377"/>
            <a:ext cx="3468870" cy="1381183"/>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Cyprus – </a:t>
            </a:r>
            <a:endParaRPr kumimoji="0" lang="fr-FR" sz="1300" b="1" i="0" u="none" strike="noStrike" kern="1200" cap="none" spc="0" normalizeH="0" baseline="0" noProof="0">
              <a:ln>
                <a:noFill/>
              </a:ln>
              <a:solidFill>
                <a:srgbClr val="062C3A"/>
              </a:solidFill>
              <a:effectLst/>
              <a:uLnTx/>
              <a:uFillTx/>
              <a:latin typeface="Segoe UI"/>
              <a:ea typeface="+mn-ea"/>
              <a:cs typeface="+mn-cs"/>
            </a:endParaRPr>
          </a:p>
          <a:p>
            <a:pPr marR="0" lvl="0" algn="ctr" fontAlgn="auto">
              <a:buClrTx/>
              <a:buSzTx/>
              <a:tabLst/>
              <a:defRPr/>
            </a:pPr>
            <a:r>
              <a:rPr lang="en-US" sz="1100" b="0">
                <a:solidFill>
                  <a:srgbClr val="062C3A"/>
                </a:solidFill>
                <a:latin typeface="+mn-lt"/>
              </a:rPr>
              <a:t>Major air- and land-side infrastructure investment, asset management, emergency exercises reinforcing airside safety and review of wildlife management plan</a:t>
            </a:r>
          </a:p>
          <a:p>
            <a:pPr marR="0" lvl="0" algn="ctr" fontAlgn="auto">
              <a:buClrTx/>
              <a:buSzTx/>
              <a:tabLst/>
              <a:defRPr/>
            </a:pPr>
            <a:r>
              <a:rPr lang="fr-FR" sz="1100" cap="all">
                <a:latin typeface="+mn-lt"/>
              </a:rPr>
              <a:t>Larnaka International Airport</a:t>
            </a:r>
          </a:p>
        </p:txBody>
      </p:sp>
      <p:pic>
        <p:nvPicPr>
          <p:cNvPr id="20" name="Picture Placeholder 24">
            <a:extLst>
              <a:ext uri="{FF2B5EF4-FFF2-40B4-BE49-F238E27FC236}">
                <a16:creationId xmlns:a16="http://schemas.microsoft.com/office/drawing/2014/main" id="{8E6C639E-D386-427E-5645-DC05A3D6D109}"/>
              </a:ext>
            </a:extLst>
          </p:cNvPr>
          <p:cNvPicPr>
            <a:picLocks/>
          </p:cNvPicPr>
          <p:nvPr/>
        </p:nvPicPr>
        <p:blipFill>
          <a:blip r:embed="rId2" cstate="email">
            <a:extLst>
              <a:ext uri="{28A0092B-C50C-407E-A947-70E740481C1C}">
                <a14:useLocalDpi xmlns:a14="http://schemas.microsoft.com/office/drawing/2010/main" val="0"/>
              </a:ext>
            </a:extLst>
          </a:blip>
          <a:srcRect/>
          <a:stretch>
            <a:fillRect/>
          </a:stretch>
        </p:blipFill>
        <p:spPr>
          <a:xfrm>
            <a:off x="717549" y="1700808"/>
            <a:ext cx="3468870" cy="2437506"/>
          </a:xfrm>
          <a:prstGeom prst="rect">
            <a:avLst/>
          </a:prstGeom>
        </p:spPr>
      </p:pic>
      <p:pic>
        <p:nvPicPr>
          <p:cNvPr id="21" name="Picture Placeholder 25">
            <a:extLst>
              <a:ext uri="{FF2B5EF4-FFF2-40B4-BE49-F238E27FC236}">
                <a16:creationId xmlns:a16="http://schemas.microsoft.com/office/drawing/2014/main" id="{E6056B3D-9E91-83A1-9B5E-8AB3CEFD8E2B}"/>
              </a:ext>
            </a:extLst>
          </p:cNvPr>
          <p:cNvPicPr>
            <a:picLocks/>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03509" y="1700808"/>
            <a:ext cx="3468870" cy="2437506"/>
          </a:xfrm>
          <a:prstGeom prst="rect">
            <a:avLst/>
          </a:prstGeom>
          <a:noFill/>
          <a:ln>
            <a:noFill/>
          </a:ln>
        </p:spPr>
      </p:pic>
      <p:pic>
        <p:nvPicPr>
          <p:cNvPr id="22" name="Picture Placeholder 26">
            <a:extLst>
              <a:ext uri="{FF2B5EF4-FFF2-40B4-BE49-F238E27FC236}">
                <a16:creationId xmlns:a16="http://schemas.microsoft.com/office/drawing/2014/main" id="{C5A3C966-19C5-D022-E09F-D707E8559884}"/>
              </a:ext>
            </a:extLst>
          </p:cNvPr>
          <p:cNvPicPr>
            <a:picLocks/>
          </p:cNvPicPr>
          <p:nvPr/>
        </p:nvPicPr>
        <p:blipFill>
          <a:blip r:embed="rId4" cstate="email">
            <a:extLst>
              <a:ext uri="{28A0092B-C50C-407E-A947-70E740481C1C}">
                <a14:useLocalDpi xmlns:a14="http://schemas.microsoft.com/office/drawing/2010/main" val="0"/>
              </a:ext>
            </a:extLst>
          </a:blip>
          <a:srcRect/>
          <a:stretch>
            <a:fillRect/>
          </a:stretch>
        </p:blipFill>
        <p:spPr>
          <a:xfrm>
            <a:off x="4360529" y="1700808"/>
            <a:ext cx="3468870" cy="2437506"/>
          </a:xfrm>
          <a:prstGeom prst="rect">
            <a:avLst/>
          </a:prstGeom>
        </p:spPr>
      </p:pic>
      <p:sp>
        <p:nvSpPr>
          <p:cNvPr id="8" name="Espace réservé du texte 8">
            <a:extLst>
              <a:ext uri="{FF2B5EF4-FFF2-40B4-BE49-F238E27FC236}">
                <a16:creationId xmlns:a16="http://schemas.microsoft.com/office/drawing/2014/main" id="{D0A61174-6AF2-D3A4-CA9E-89F4E12326F7}"/>
              </a:ext>
            </a:extLst>
          </p:cNvPr>
          <p:cNvSpPr txBox="1">
            <a:spLocks/>
          </p:cNvSpPr>
          <p:nvPr/>
        </p:nvSpPr>
        <p:spPr>
          <a:xfrm>
            <a:off x="8018343" y="5582682"/>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15" name="Espace réservé du texte 8">
            <a:extLst>
              <a:ext uri="{FF2B5EF4-FFF2-40B4-BE49-F238E27FC236}">
                <a16:creationId xmlns:a16="http://schemas.microsoft.com/office/drawing/2014/main" id="{9AD965ED-5A11-D7DB-44A0-5073A30EE517}"/>
              </a:ext>
            </a:extLst>
          </p:cNvPr>
          <p:cNvSpPr txBox="1">
            <a:spLocks/>
          </p:cNvSpPr>
          <p:nvPr/>
        </p:nvSpPr>
        <p:spPr>
          <a:xfrm>
            <a:off x="8028872" y="55638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12" name="Espace réservé du texte 8">
            <a:extLst>
              <a:ext uri="{FF2B5EF4-FFF2-40B4-BE49-F238E27FC236}">
                <a16:creationId xmlns:a16="http://schemas.microsoft.com/office/drawing/2014/main" id="{2933B354-4869-EA38-7F87-490B9078262D}"/>
              </a:ext>
            </a:extLst>
          </p:cNvPr>
          <p:cNvSpPr txBox="1">
            <a:spLocks/>
          </p:cNvSpPr>
          <p:nvPr/>
        </p:nvSpPr>
        <p:spPr>
          <a:xfrm>
            <a:off x="7996193" y="5301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7" name="Espace réservé du texte 8">
            <a:extLst>
              <a:ext uri="{FF2B5EF4-FFF2-40B4-BE49-F238E27FC236}">
                <a16:creationId xmlns:a16="http://schemas.microsoft.com/office/drawing/2014/main" id="{22114F08-AD33-4318-8F3D-891C32CCB0E0}"/>
              </a:ext>
            </a:extLst>
          </p:cNvPr>
          <p:cNvSpPr txBox="1">
            <a:spLocks/>
          </p:cNvSpPr>
          <p:nvPr/>
        </p:nvSpPr>
        <p:spPr>
          <a:xfrm>
            <a:off x="8025917" y="5567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latin typeface="Segoe UI Black"/>
                <a:ea typeface="Segoe UI Black"/>
              </a:rPr>
              <a:t>Airport operations</a:t>
            </a:r>
            <a:endParaRPr lang="en-GB" dirty="0"/>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6" name="Espace réservé du pied de page 46">
            <a:extLst>
              <a:ext uri="{FF2B5EF4-FFF2-40B4-BE49-F238E27FC236}">
                <a16:creationId xmlns:a16="http://schemas.microsoft.com/office/drawing/2014/main" id="{B0E08082-607E-5F2C-1D76-8B1F110CEC05}"/>
              </a:ext>
            </a:extLst>
          </p:cNvPr>
          <p:cNvSpPr txBox="1">
            <a:spLocks/>
          </p:cNvSpPr>
          <p:nvPr/>
        </p:nvSpPr>
        <p:spPr>
          <a:xfrm>
            <a:off x="9696400" y="6234268"/>
            <a:ext cx="1584403"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05. </a:t>
            </a:r>
          </a:p>
          <a:p>
            <a:pPr algn="r"/>
            <a:r>
              <a:rPr lang="en-GB" sz="900" dirty="0">
                <a:solidFill>
                  <a:schemeClr val="accent1"/>
                </a:solidFill>
              </a:rPr>
              <a:t>Operation &amp; maintenance</a:t>
            </a:r>
          </a:p>
        </p:txBody>
      </p:sp>
    </p:spTree>
    <p:extLst>
      <p:ext uri="{BB962C8B-B14F-4D97-AF65-F5344CB8AC3E}">
        <p14:creationId xmlns:p14="http://schemas.microsoft.com/office/powerpoint/2010/main" val="121689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8">
            <a:extLst>
              <a:ext uri="{FF2B5EF4-FFF2-40B4-BE49-F238E27FC236}">
                <a16:creationId xmlns:a16="http://schemas.microsoft.com/office/drawing/2014/main" id="{D0A61174-6AF2-D3A4-CA9E-89F4E12326F7}"/>
              </a:ext>
            </a:extLst>
          </p:cNvPr>
          <p:cNvSpPr txBox="1">
            <a:spLocks/>
          </p:cNvSpPr>
          <p:nvPr/>
        </p:nvSpPr>
        <p:spPr>
          <a:xfrm>
            <a:off x="8018343" y="5582682"/>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15" name="Espace réservé du texte 8">
            <a:extLst>
              <a:ext uri="{FF2B5EF4-FFF2-40B4-BE49-F238E27FC236}">
                <a16:creationId xmlns:a16="http://schemas.microsoft.com/office/drawing/2014/main" id="{9AD965ED-5A11-D7DB-44A0-5073A30EE517}"/>
              </a:ext>
            </a:extLst>
          </p:cNvPr>
          <p:cNvSpPr txBox="1">
            <a:spLocks/>
          </p:cNvSpPr>
          <p:nvPr/>
        </p:nvSpPr>
        <p:spPr>
          <a:xfrm>
            <a:off x="8028872" y="55638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7" name="Espace réservé du texte 8">
            <a:extLst>
              <a:ext uri="{FF2B5EF4-FFF2-40B4-BE49-F238E27FC236}">
                <a16:creationId xmlns:a16="http://schemas.microsoft.com/office/drawing/2014/main" id="{22114F08-AD33-4318-8F3D-891C32CCB0E0}"/>
              </a:ext>
            </a:extLst>
          </p:cNvPr>
          <p:cNvSpPr txBox="1">
            <a:spLocks/>
          </p:cNvSpPr>
          <p:nvPr/>
        </p:nvSpPr>
        <p:spPr>
          <a:xfrm>
            <a:off x="8025917" y="5567226"/>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9" name="Espace réservé du texte 8">
            <a:extLst>
              <a:ext uri="{FF2B5EF4-FFF2-40B4-BE49-F238E27FC236}">
                <a16:creationId xmlns:a16="http://schemas.microsoft.com/office/drawing/2014/main" id="{627A480A-3C5A-E906-CBDC-9D3E179A6723}"/>
              </a:ext>
            </a:extLst>
          </p:cNvPr>
          <p:cNvSpPr txBox="1">
            <a:spLocks/>
          </p:cNvSpPr>
          <p:nvPr/>
        </p:nvSpPr>
        <p:spPr>
          <a:xfrm>
            <a:off x="8029891" y="5600027"/>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GB" dirty="0">
                <a:solidFill>
                  <a:srgbClr val="062C3A"/>
                </a:solidFill>
                <a:latin typeface="Segoe UI Black"/>
                <a:ea typeface="Segoe UI Black"/>
              </a:rPr>
              <a:t>Technical assistance</a:t>
            </a:r>
            <a:endParaRPr lang="en-GB" dirty="0"/>
          </a:p>
        </p:txBody>
      </p:sp>
      <p:sp>
        <p:nvSpPr>
          <p:cNvPr id="6" name="Espace réservé du texte 8">
            <a:extLst>
              <a:ext uri="{FF2B5EF4-FFF2-40B4-BE49-F238E27FC236}">
                <a16:creationId xmlns:a16="http://schemas.microsoft.com/office/drawing/2014/main" id="{4EF551D4-2272-30BC-BE3B-1C6247073DDA}"/>
              </a:ext>
            </a:extLst>
          </p:cNvPr>
          <p:cNvSpPr txBox="1">
            <a:spLocks/>
          </p:cNvSpPr>
          <p:nvPr/>
        </p:nvSpPr>
        <p:spPr>
          <a:xfrm>
            <a:off x="8031779" y="5560028"/>
            <a:ext cx="3466800" cy="382814"/>
          </a:xfrm>
          <a:prstGeom prst="rect">
            <a:avLst/>
          </a:prstGeom>
        </p:spPr>
        <p:txBody>
          <a:bodyPr/>
          <a:lstStyle>
            <a:lvl1pPr marL="0" indent="0" algn="l" defTabSz="685800" rtl="0" eaLnBrk="1" latinLnBrk="0" hangingPunct="1">
              <a:lnSpc>
                <a:spcPct val="100000"/>
              </a:lnSpc>
              <a:spcBef>
                <a:spcPts val="0"/>
              </a:spcBef>
              <a:spcAft>
                <a:spcPts val="1200"/>
              </a:spcAft>
              <a:buFont typeface="Segoe UI" panose="020B0604020202020204" pitchFamily="34" charset="0"/>
              <a:buNone/>
              <a:defRPr sz="2400" b="0" kern="1200">
                <a:solidFill>
                  <a:schemeClr val="accent2"/>
                </a:solidFill>
                <a:latin typeface="+mj-lt"/>
                <a:ea typeface="+mn-ea"/>
                <a:cs typeface="+mn-cs"/>
              </a:defRPr>
            </a:lvl1pPr>
            <a:lvl2pPr marL="0" indent="0" algn="l" defTabSz="685800" rtl="0" eaLnBrk="1" latinLnBrk="0" hangingPunct="1">
              <a:lnSpc>
                <a:spcPct val="100000"/>
              </a:lnSpc>
              <a:spcBef>
                <a:spcPts val="600"/>
              </a:spcBef>
              <a:buFont typeface="Segoe UI" panose="020B0604020202020204" pitchFamily="34" charset="0"/>
              <a:buNone/>
              <a:defRPr sz="2000" b="1"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80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80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6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Segoe UI" panose="020B0604020202020204" pitchFamily="34" charset="0"/>
              <a:buNone/>
              <a:tabLst/>
              <a:defRPr/>
            </a:pPr>
            <a:endParaRPr kumimoji="0" lang="en-US" sz="1100" b="1" i="0" u="none" strike="noStrike" kern="1200" cap="all" spc="0" normalizeH="0" baseline="0" noProof="0">
              <a:ln>
                <a:noFill/>
              </a:ln>
              <a:solidFill>
                <a:srgbClr val="062C3A"/>
              </a:solidFill>
              <a:effectLst/>
              <a:uLnTx/>
              <a:uFillTx/>
              <a:latin typeface="Segoe UI"/>
              <a:ea typeface="+mn-ea"/>
              <a:cs typeface="+mn-cs"/>
            </a:endParaRPr>
          </a:p>
        </p:txBody>
      </p:sp>
      <p:sp>
        <p:nvSpPr>
          <p:cNvPr id="26" name="Espace réservé du pied de page 46">
            <a:extLst>
              <a:ext uri="{FF2B5EF4-FFF2-40B4-BE49-F238E27FC236}">
                <a16:creationId xmlns:a16="http://schemas.microsoft.com/office/drawing/2014/main" id="{B0E08082-607E-5F2C-1D76-8B1F110CEC05}"/>
              </a:ext>
            </a:extLst>
          </p:cNvPr>
          <p:cNvSpPr txBox="1">
            <a:spLocks/>
          </p:cNvSpPr>
          <p:nvPr/>
        </p:nvSpPr>
        <p:spPr>
          <a:xfrm>
            <a:off x="9696400" y="6234268"/>
            <a:ext cx="1584403" cy="435092"/>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accent1"/>
                </a:solidFill>
              </a:rPr>
              <a:t>05. </a:t>
            </a:r>
          </a:p>
          <a:p>
            <a:pPr algn="r"/>
            <a:r>
              <a:rPr lang="en-GB" sz="900" dirty="0">
                <a:solidFill>
                  <a:schemeClr val="accent1"/>
                </a:solidFill>
              </a:rPr>
              <a:t>Operation &amp; maintenance</a:t>
            </a:r>
          </a:p>
        </p:txBody>
      </p:sp>
      <p:sp>
        <p:nvSpPr>
          <p:cNvPr id="11" name="Espace réservé du texte 3">
            <a:extLst>
              <a:ext uri="{FF2B5EF4-FFF2-40B4-BE49-F238E27FC236}">
                <a16:creationId xmlns:a16="http://schemas.microsoft.com/office/drawing/2014/main" id="{1E577583-2077-5A10-45EA-8D47F0B13AB1}"/>
              </a:ext>
            </a:extLst>
          </p:cNvPr>
          <p:cNvSpPr txBox="1">
            <a:spLocks/>
          </p:cNvSpPr>
          <p:nvPr/>
        </p:nvSpPr>
        <p:spPr>
          <a:xfrm>
            <a:off x="1824454" y="4316973"/>
            <a:ext cx="3468870" cy="2022744"/>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12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a:t>
            </a:r>
            <a:r>
              <a:rPr lang="en-GB" sz="1400" b="0">
                <a:solidFill>
                  <a:srgbClr val="00617E"/>
                </a:solidFill>
                <a:latin typeface="Segoe UI"/>
              </a:rPr>
              <a:t>Zanzibar</a:t>
            </a:r>
            <a:r>
              <a:rPr kumimoji="0" lang="en-GB" sz="1400" b="0" i="0" u="none" strike="noStrike" kern="1200" cap="none" spc="0" normalizeH="0" baseline="0" noProof="0">
                <a:ln>
                  <a:noFill/>
                </a:ln>
                <a:solidFill>
                  <a:srgbClr val="00617E"/>
                </a:solidFill>
                <a:effectLst/>
                <a:uLnTx/>
                <a:uFillTx/>
                <a:latin typeface="Segoe UI"/>
                <a:ea typeface="+mn-ea"/>
                <a:cs typeface="+mn-cs"/>
              </a:rPr>
              <a:t> – </a:t>
            </a:r>
            <a:endParaRPr kumimoji="0" lang="fr-FR" sz="1400" b="1" i="0" u="none" strike="noStrike" kern="1200" cap="none" spc="0" normalizeH="0" baseline="0" noProof="0">
              <a:ln>
                <a:noFill/>
              </a:ln>
              <a:solidFill>
                <a:srgbClr val="062C3A"/>
              </a:solidFill>
              <a:effectLst/>
              <a:uLnTx/>
              <a:uFillTx/>
              <a:latin typeface="Segoe UI"/>
              <a:ea typeface="+mn-ea"/>
              <a:cs typeface="+mn-cs"/>
            </a:endParaRPr>
          </a:p>
          <a:p>
            <a:pPr algn="ctr">
              <a:defRPr/>
            </a:pPr>
            <a:r>
              <a:rPr lang="en-US" sz="1100" b="0">
                <a:solidFill>
                  <a:srgbClr val="062C3A"/>
                </a:solidFill>
                <a:latin typeface="+mn-lt"/>
              </a:rPr>
              <a:t>10-year support contract to the Zanzibar Airports Authority in the development and management of its airports (2021-2031)</a:t>
            </a:r>
          </a:p>
          <a:p>
            <a:pPr algn="ctr">
              <a:defRPr/>
            </a:pPr>
            <a:r>
              <a:rPr lang="fr-FR" sz="1100" cap="all" err="1">
                <a:latin typeface="+mn-lt"/>
              </a:rPr>
              <a:t>Abeid</a:t>
            </a:r>
            <a:r>
              <a:rPr lang="fr-FR" sz="1100" cap="all">
                <a:latin typeface="+mn-lt"/>
              </a:rPr>
              <a:t> Amani </a:t>
            </a:r>
            <a:r>
              <a:rPr lang="fr-FR" sz="1100" cap="all" err="1">
                <a:latin typeface="+mn-lt"/>
              </a:rPr>
              <a:t>Karume</a:t>
            </a:r>
            <a:r>
              <a:rPr lang="fr-FR" sz="1100" cap="all">
                <a:latin typeface="+mn-lt"/>
              </a:rPr>
              <a:t> International Airport</a:t>
            </a:r>
          </a:p>
          <a:p>
            <a:pPr algn="ctr">
              <a:defRPr/>
            </a:pPr>
            <a:r>
              <a:rPr lang="fr-FR" sz="1100" cap="all">
                <a:latin typeface="+mn-lt"/>
              </a:rPr>
              <a:t>Pemba Domestic Airport</a:t>
            </a:r>
          </a:p>
        </p:txBody>
      </p:sp>
      <p:sp>
        <p:nvSpPr>
          <p:cNvPr id="13" name="Espace réservé du texte 8">
            <a:extLst>
              <a:ext uri="{FF2B5EF4-FFF2-40B4-BE49-F238E27FC236}">
                <a16:creationId xmlns:a16="http://schemas.microsoft.com/office/drawing/2014/main" id="{3DC9A956-472E-D46C-B857-F9F56737CA96}"/>
              </a:ext>
            </a:extLst>
          </p:cNvPr>
          <p:cNvSpPr txBox="1">
            <a:spLocks/>
          </p:cNvSpPr>
          <p:nvPr/>
        </p:nvSpPr>
        <p:spPr>
          <a:xfrm>
            <a:off x="6786893" y="4316973"/>
            <a:ext cx="3468870" cy="2093452"/>
          </a:xfrm>
          <a:prstGeom prst="rect">
            <a:avLst/>
          </a:prstGeom>
        </p:spPr>
        <p:txBody>
          <a:bodyPr vert="horz" wrap="square" lIns="0" tIns="0" rIns="0" bIns="0" numCol="1" spcCol="180000" rtlCol="0">
            <a:noAutofit/>
          </a:bodyPr>
          <a:lstStyle>
            <a:lvl1pPr marL="0" indent="0" algn="l" defTabSz="685800" rtl="0" eaLnBrk="1" latinLnBrk="0" hangingPunct="1">
              <a:lnSpc>
                <a:spcPct val="100000"/>
              </a:lnSpc>
              <a:spcBef>
                <a:spcPts val="800"/>
              </a:spcBef>
              <a:spcAft>
                <a:spcPts val="0"/>
              </a:spcAft>
              <a:buFont typeface="Segoe UI" panose="020B0604020202020204" pitchFamily="34" charset="0"/>
              <a:buNone/>
              <a:defRPr sz="1300" b="1" kern="1200">
                <a:solidFill>
                  <a:schemeClr val="accent1"/>
                </a:solidFill>
                <a:latin typeface="+mj-lt"/>
                <a:ea typeface="+mn-ea"/>
                <a:cs typeface="+mn-cs"/>
              </a:defRPr>
            </a:lvl1pPr>
            <a:lvl2pPr marL="0" indent="0" algn="l" defTabSz="685800" rtl="0" eaLnBrk="1" latinLnBrk="0" hangingPunct="1">
              <a:lnSpc>
                <a:spcPct val="100000"/>
              </a:lnSpc>
              <a:spcBef>
                <a:spcPts val="200"/>
              </a:spcBef>
              <a:buFont typeface="Segoe UI" panose="020B0604020202020204" pitchFamily="34" charset="0"/>
              <a:buNone/>
              <a:defRPr sz="1100" b="0" kern="1200">
                <a:solidFill>
                  <a:schemeClr val="accent1"/>
                </a:solidFill>
                <a:latin typeface="+mn-lt"/>
                <a:ea typeface="+mn-ea"/>
                <a:cs typeface="+mn-cs"/>
              </a:defRPr>
            </a:lvl2pPr>
            <a:lvl3pPr marL="324000" indent="-324000" algn="l" defTabSz="685800" rtl="0" eaLnBrk="1" latinLnBrk="0" hangingPunct="1">
              <a:lnSpc>
                <a:spcPct val="100000"/>
              </a:lnSpc>
              <a:spcBef>
                <a:spcPts val="600"/>
              </a:spcBef>
              <a:buClr>
                <a:schemeClr val="accent1"/>
              </a:buClr>
              <a:buSzPct val="90000"/>
              <a:buFont typeface="Segoe UI" panose="020B0502040204020203" pitchFamily="34" charset="0"/>
              <a:buChar char="▬"/>
              <a:defRPr sz="1050" kern="1200">
                <a:solidFill>
                  <a:schemeClr val="accent1"/>
                </a:solidFill>
                <a:latin typeface="+mn-lt"/>
                <a:ea typeface="+mn-ea"/>
                <a:cs typeface="+mn-cs"/>
              </a:defRPr>
            </a:lvl3pPr>
            <a:lvl4pPr marL="669925" indent="-324000" algn="l" defTabSz="685800" rtl="0" eaLnBrk="1" latinLnBrk="0" hangingPunct="1">
              <a:lnSpc>
                <a:spcPct val="100000"/>
              </a:lnSpc>
              <a:spcBef>
                <a:spcPts val="600"/>
              </a:spcBef>
              <a:buClr>
                <a:schemeClr val="accent5"/>
              </a:buClr>
              <a:buSzPct val="90000"/>
              <a:buFont typeface="Segoe UI" panose="020B0502040204020203" pitchFamily="34" charset="0"/>
              <a:buChar char="▬"/>
              <a:defRPr sz="1050" kern="1200">
                <a:solidFill>
                  <a:schemeClr val="accent1"/>
                </a:solidFill>
                <a:latin typeface="+mn-lt"/>
                <a:ea typeface="+mn-ea"/>
                <a:cs typeface="+mn-cs"/>
              </a:defRPr>
            </a:lvl4pPr>
            <a:lvl5pPr marL="869950" indent="-260350" algn="l" defTabSz="685800" rtl="0" eaLnBrk="1" latinLnBrk="0" hangingPunct="1">
              <a:lnSpc>
                <a:spcPct val="100000"/>
              </a:lnSpc>
              <a:spcBef>
                <a:spcPts val="600"/>
              </a:spcBef>
              <a:buClr>
                <a:schemeClr val="accent5"/>
              </a:buClr>
              <a:buSzPct val="110000"/>
              <a:buFont typeface="Webdings" panose="05030102010509060703" pitchFamily="18" charset="2"/>
              <a:buChar char=""/>
              <a:defRPr sz="10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Segoe UI"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Tx/>
              <a:buSzTx/>
              <a:buFont typeface="Segoe UI" panose="020B0604020202020204" pitchFamily="34" charset="0"/>
              <a:buNone/>
              <a:tabLst/>
              <a:defRPr/>
            </a:pPr>
            <a:r>
              <a:rPr kumimoji="0" lang="en-GB" sz="1400" b="0" i="0" u="none" strike="noStrike" kern="1200" cap="none" spc="0" normalizeH="0" baseline="0" noProof="0">
                <a:ln>
                  <a:noFill/>
                </a:ln>
                <a:solidFill>
                  <a:srgbClr val="00617E"/>
                </a:solidFill>
                <a:effectLst/>
                <a:uLnTx/>
                <a:uFillTx/>
                <a:latin typeface="Segoe UI"/>
                <a:ea typeface="+mn-ea"/>
                <a:cs typeface="+mn-cs"/>
              </a:rPr>
              <a:t>– Brazil – </a:t>
            </a:r>
            <a:endParaRPr kumimoji="0" lang="fr-FR" sz="1300" b="1" i="0" u="none" strike="noStrike" kern="1200" cap="none" spc="0" normalizeH="0" baseline="0" noProof="0">
              <a:ln>
                <a:noFill/>
              </a:ln>
              <a:solidFill>
                <a:srgbClr val="062C3A"/>
              </a:solidFill>
              <a:effectLst/>
              <a:uLnTx/>
              <a:uFillTx/>
              <a:latin typeface="Segoe UI"/>
              <a:ea typeface="+mn-ea"/>
              <a:cs typeface="+mn-cs"/>
            </a:endParaRPr>
          </a:p>
          <a:p>
            <a:pPr marR="0" lvl="0" algn="ctr" fontAlgn="auto">
              <a:buClrTx/>
              <a:buSzTx/>
              <a:tabLst/>
              <a:defRPr/>
            </a:pPr>
            <a:r>
              <a:rPr lang="en-US" sz="1100" b="0">
                <a:solidFill>
                  <a:srgbClr val="062C3A"/>
                </a:solidFill>
                <a:latin typeface="+mn-lt"/>
              </a:rPr>
              <a:t>Support to the new concessionaire for 2023, XP Asset Management, with running the two main business airports in Brazil </a:t>
            </a:r>
          </a:p>
          <a:p>
            <a:pPr marR="0" lvl="0" algn="ctr" fontAlgn="auto">
              <a:buClrTx/>
              <a:buSzTx/>
              <a:tabLst/>
              <a:defRPr/>
            </a:pPr>
            <a:r>
              <a:rPr lang="fr-FR" sz="1100" cap="all" err="1">
                <a:latin typeface="+mn-lt"/>
              </a:rPr>
              <a:t>Jacarepaguá</a:t>
            </a:r>
            <a:r>
              <a:rPr lang="fr-FR" sz="1100" cap="all">
                <a:latin typeface="+mn-lt"/>
              </a:rPr>
              <a:t>–Roberto </a:t>
            </a:r>
            <a:r>
              <a:rPr lang="fr-FR" sz="1100" cap="all" err="1">
                <a:latin typeface="+mn-lt"/>
              </a:rPr>
              <a:t>Marinho</a:t>
            </a:r>
            <a:r>
              <a:rPr lang="fr-FR" sz="1100" cap="all">
                <a:latin typeface="+mn-lt"/>
              </a:rPr>
              <a:t> Airport</a:t>
            </a:r>
          </a:p>
          <a:p>
            <a:pPr marR="0" lvl="0" algn="ctr" fontAlgn="auto">
              <a:buClrTx/>
              <a:buSzTx/>
              <a:tabLst/>
              <a:defRPr/>
            </a:pPr>
            <a:r>
              <a:rPr lang="fr-FR" sz="1100" cap="all">
                <a:latin typeface="+mn-lt"/>
              </a:rPr>
              <a:t>Campo de Marte Airport</a:t>
            </a:r>
          </a:p>
        </p:txBody>
      </p:sp>
      <p:pic>
        <p:nvPicPr>
          <p:cNvPr id="14" name="Picture Placeholder 19">
            <a:extLst>
              <a:ext uri="{FF2B5EF4-FFF2-40B4-BE49-F238E27FC236}">
                <a16:creationId xmlns:a16="http://schemas.microsoft.com/office/drawing/2014/main" id="{0B7387B2-9DF3-7AB9-D831-EC6CA735B08A}"/>
              </a:ext>
            </a:extLst>
          </p:cNvPr>
          <p:cNvPicPr>
            <a:picLocks/>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24454" y="1780533"/>
            <a:ext cx="3468870" cy="2437506"/>
          </a:xfrm>
          <a:prstGeom prst="rect">
            <a:avLst/>
          </a:prstGeom>
          <a:noFill/>
          <a:ln>
            <a:noFill/>
          </a:ln>
        </p:spPr>
      </p:pic>
      <p:pic>
        <p:nvPicPr>
          <p:cNvPr id="19" name="Picture 2" descr="https://www.egis-group.com/_next/image?url=https%3A%2F%2Fmedia.umbraco.io%2Fegis%2Faijnrhkn%2Fairport-istock-igor-alecsander.png%3Fanchor%3Dcenter%26mode%3Dcrop%26width%3D1047%26height%3D740&amp;w=3840&amp;q=75">
            <a:extLst>
              <a:ext uri="{FF2B5EF4-FFF2-40B4-BE49-F238E27FC236}">
                <a16:creationId xmlns:a16="http://schemas.microsoft.com/office/drawing/2014/main" id="{54699A0B-FA0D-216D-28F1-9FB32C80059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t="302" b="302"/>
          <a:stretch>
            <a:fillRect/>
          </a:stretch>
        </p:blipFill>
        <p:spPr bwMode="auto">
          <a:xfrm>
            <a:off x="6790727" y="1780533"/>
            <a:ext cx="3468870" cy="243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02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Forme libre : forme 504">
            <a:extLst>
              <a:ext uri="{FF2B5EF4-FFF2-40B4-BE49-F238E27FC236}">
                <a16:creationId xmlns:a16="http://schemas.microsoft.com/office/drawing/2014/main" id="{985C12D3-9721-4410-9E11-66E4D14D5687}"/>
              </a:ext>
            </a:extLst>
          </p:cNvPr>
          <p:cNvSpPr/>
          <p:nvPr/>
        </p:nvSpPr>
        <p:spPr>
          <a:xfrm flipH="1">
            <a:off x="6096000" y="1"/>
            <a:ext cx="6096000" cy="6858001"/>
          </a:xfrm>
          <a:custGeom>
            <a:avLst/>
            <a:gdLst>
              <a:gd name="connsiteX0" fmla="*/ 1694365 w 6096000"/>
              <a:gd name="connsiteY0" fmla="*/ 0 h 6858001"/>
              <a:gd name="connsiteX1" fmla="*/ 0 w 6096000"/>
              <a:gd name="connsiteY1" fmla="*/ 0 h 6858001"/>
              <a:gd name="connsiteX2" fmla="*/ 0 w 6096000"/>
              <a:gd name="connsiteY2" fmla="*/ 6858001 h 6858001"/>
              <a:gd name="connsiteX3" fmla="*/ 6096000 w 6096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096000" h="6858001">
                <a:moveTo>
                  <a:pt x="1694365" y="0"/>
                </a:moveTo>
                <a:lnTo>
                  <a:pt x="0" y="0"/>
                </a:lnTo>
                <a:lnTo>
                  <a:pt x="0" y="6858001"/>
                </a:lnTo>
                <a:lnTo>
                  <a:pt x="6096000" y="6858001"/>
                </a:lnTo>
                <a:close/>
              </a:path>
            </a:pathLst>
          </a:custGeom>
          <a:solidFill>
            <a:schemeClr val="accent4">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02" name="Forme libre : forme 501">
            <a:extLst>
              <a:ext uri="{FF2B5EF4-FFF2-40B4-BE49-F238E27FC236}">
                <a16:creationId xmlns:a16="http://schemas.microsoft.com/office/drawing/2014/main" id="{B0274790-45C6-41F6-9C49-59D4378E35F4}"/>
              </a:ext>
            </a:extLst>
          </p:cNvPr>
          <p:cNvSpPr>
            <a:spLocks/>
          </p:cNvSpPr>
          <p:nvPr/>
        </p:nvSpPr>
        <p:spPr bwMode="auto">
          <a:xfrm flipH="1">
            <a:off x="6096000" y="807218"/>
            <a:ext cx="6096000" cy="6050783"/>
          </a:xfrm>
          <a:custGeom>
            <a:avLst/>
            <a:gdLst>
              <a:gd name="connsiteX0" fmla="*/ 0 w 3159514"/>
              <a:gd name="connsiteY0" fmla="*/ 0 h 3136078"/>
              <a:gd name="connsiteX1" fmla="*/ 2138430 w 3159514"/>
              <a:gd name="connsiteY1" fmla="*/ 1545187 h 3136078"/>
              <a:gd name="connsiteX2" fmla="*/ 2138439 w 3159514"/>
              <a:gd name="connsiteY2" fmla="*/ 1545184 h 3136078"/>
              <a:gd name="connsiteX3" fmla="*/ 3159514 w 3159514"/>
              <a:gd name="connsiteY3" fmla="*/ 3136078 h 3136078"/>
              <a:gd name="connsiteX4" fmla="*/ 0 w 3159514"/>
              <a:gd name="connsiteY4" fmla="*/ 3136078 h 313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514" h="3136078">
                <a:moveTo>
                  <a:pt x="0" y="0"/>
                </a:moveTo>
                <a:lnTo>
                  <a:pt x="2138430" y="1545187"/>
                </a:lnTo>
                <a:lnTo>
                  <a:pt x="2138439" y="1545184"/>
                </a:lnTo>
                <a:lnTo>
                  <a:pt x="3159514" y="3136078"/>
                </a:lnTo>
                <a:lnTo>
                  <a:pt x="0" y="3136078"/>
                </a:lnTo>
                <a:close/>
              </a:path>
            </a:pathLst>
          </a:custGeom>
          <a:solidFill>
            <a:schemeClr val="bg1">
              <a:alpha val="7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62C3A"/>
              </a:solidFill>
              <a:effectLst/>
              <a:uLnTx/>
              <a:uFillTx/>
              <a:latin typeface="Segoe UI"/>
              <a:ea typeface="+mn-ea"/>
              <a:cs typeface="+mn-cs"/>
            </a:endParaRPr>
          </a:p>
        </p:txBody>
      </p:sp>
      <p:sp>
        <p:nvSpPr>
          <p:cNvPr id="490" name="TextBox 2226">
            <a:hlinkClick r:id="rId2"/>
            <a:extLst>
              <a:ext uri="{FF2B5EF4-FFF2-40B4-BE49-F238E27FC236}">
                <a16:creationId xmlns:a16="http://schemas.microsoft.com/office/drawing/2014/main" id="{BD56E47A-964E-40C5-AE6B-101441C93530}"/>
              </a:ext>
            </a:extLst>
          </p:cNvPr>
          <p:cNvSpPr txBox="1"/>
          <p:nvPr/>
        </p:nvSpPr>
        <p:spPr>
          <a:xfrm>
            <a:off x="6464602" y="1895159"/>
            <a:ext cx="3391185" cy="769313"/>
          </a:xfrm>
          <a:prstGeom prst="rect">
            <a:avLst/>
          </a:prstGeom>
          <a:noFill/>
        </p:spPr>
        <p:txBody>
          <a:bodyPr wrap="none" lIns="0" tIns="0" rIns="0" bIns="0" rtlCol="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A9C308"/>
                </a:solidFill>
                <a:effectLst/>
                <a:uLnTx/>
                <a:uFillTx/>
                <a:latin typeface="Segoe UI"/>
                <a:ea typeface="+mn-ea"/>
                <a:cs typeface="+mn-cs"/>
              </a:rPr>
              <a:t>Communications | Aviation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egoe UI"/>
                <a:ea typeface="+mn-ea"/>
                <a:cs typeface="+mn-cs"/>
              </a:rPr>
              <a:t>communications.aviation@egis-group.com</a:t>
            </a:r>
          </a:p>
        </p:txBody>
      </p:sp>
      <p:sp>
        <p:nvSpPr>
          <p:cNvPr id="158" name="ZoneTexte 157">
            <a:extLst>
              <a:ext uri="{FF2B5EF4-FFF2-40B4-BE49-F238E27FC236}">
                <a16:creationId xmlns:a16="http://schemas.microsoft.com/office/drawing/2014/main" id="{AF407186-4ECE-4FC9-A62D-6625FA3CD488}"/>
              </a:ext>
            </a:extLst>
          </p:cNvPr>
          <p:cNvSpPr txBox="1"/>
          <p:nvPr/>
        </p:nvSpPr>
        <p:spPr>
          <a:xfrm>
            <a:off x="718856" y="6050782"/>
            <a:ext cx="5593044" cy="123111"/>
          </a:xfrm>
          <a:prstGeom prst="rect">
            <a:avLst/>
          </a:prstGeom>
          <a:noFill/>
        </p:spPr>
        <p:txBody>
          <a:bodyPr wrap="square" lIns="0" tIns="0" rIns="0" bIns="0" rtlCol="0" anchor="t">
            <a:spAutoFit/>
          </a:bodyPr>
          <a:lstStyle/>
          <a:p>
            <a:pPr>
              <a:defRPr/>
            </a:pPr>
            <a:r>
              <a:rPr kumimoji="0" lang="en-GB" sz="800" b="0" i="0" u="none" strike="noStrike" kern="1200" cap="none" spc="0" normalizeH="0" baseline="0" noProof="0" dirty="0">
                <a:ln>
                  <a:noFill/>
                </a:ln>
                <a:solidFill>
                  <a:srgbClr val="97B8BB"/>
                </a:solidFill>
                <a:effectLst/>
                <a:uLnTx/>
                <a:uFillTx/>
                <a:latin typeface="Segoe UI"/>
                <a:ea typeface="+mn-ea"/>
                <a:cs typeface="+mn-cs"/>
              </a:rPr>
              <a:t>Photos © | </a:t>
            </a:r>
            <a:r>
              <a:rPr kumimoji="0" lang="it-IT" sz="800" b="0" i="0" u="none" strike="noStrike" kern="1200" cap="none" spc="0" normalizeH="0" baseline="0" noProof="0" dirty="0" err="1">
                <a:ln>
                  <a:noFill/>
                </a:ln>
                <a:solidFill>
                  <a:srgbClr val="97B8BB"/>
                </a:solidFill>
                <a:effectLst/>
                <a:uLnTx/>
                <a:uFillTx/>
                <a:latin typeface="Segoe UI"/>
                <a:ea typeface="+mn-ea"/>
                <a:cs typeface="+mn-cs"/>
              </a:rPr>
              <a:t>Egis</a:t>
            </a:r>
            <a:r>
              <a:rPr kumimoji="0" lang="it-IT" sz="800" b="0" i="0" u="none" strike="noStrike" kern="1200" cap="none" spc="0" normalizeH="0" baseline="0" noProof="0" dirty="0">
                <a:ln>
                  <a:noFill/>
                </a:ln>
                <a:solidFill>
                  <a:srgbClr val="97B8BB"/>
                </a:solidFill>
                <a:effectLst/>
                <a:uLnTx/>
                <a:uFillTx/>
                <a:latin typeface="Segoe UI"/>
                <a:ea typeface="+mn-ea"/>
                <a:cs typeface="+mn-cs"/>
              </a:rPr>
              <a:t>, </a:t>
            </a:r>
            <a:r>
              <a:rPr kumimoji="0" lang="it-IT" sz="800" b="0" i="0" u="none" strike="noStrike" kern="1200" cap="none" spc="0" normalizeH="0" baseline="0" noProof="0" dirty="0" err="1">
                <a:ln>
                  <a:noFill/>
                </a:ln>
                <a:solidFill>
                  <a:srgbClr val="97B8BB"/>
                </a:solidFill>
                <a:effectLst/>
                <a:uLnTx/>
                <a:uFillTx/>
                <a:latin typeface="Segoe UI"/>
                <a:ea typeface="+mn-ea"/>
                <a:cs typeface="+mn-cs"/>
              </a:rPr>
              <a:t>Unsplash</a:t>
            </a:r>
            <a:r>
              <a:rPr kumimoji="0" lang="it-IT" sz="800" b="0" i="0" u="none" strike="noStrike" kern="1200" cap="none" spc="0" normalizeH="0" baseline="0" noProof="0" dirty="0">
                <a:ln>
                  <a:noFill/>
                </a:ln>
                <a:solidFill>
                  <a:srgbClr val="97B8BB"/>
                </a:solidFill>
                <a:effectLst/>
                <a:uLnTx/>
                <a:uFillTx/>
                <a:latin typeface="Segoe UI"/>
                <a:ea typeface="+mn-ea"/>
                <a:cs typeface="+mn-cs"/>
              </a:rPr>
              <a:t>, </a:t>
            </a:r>
            <a:r>
              <a:rPr lang="it-IT" sz="800" dirty="0" err="1">
                <a:solidFill>
                  <a:srgbClr val="97B8BB"/>
                </a:solidFill>
                <a:latin typeface="Segoe UI"/>
              </a:rPr>
              <a:t>Shutterstock</a:t>
            </a:r>
            <a:r>
              <a:rPr lang="it-IT" sz="800" dirty="0">
                <a:solidFill>
                  <a:srgbClr val="97B8BB"/>
                </a:solidFill>
                <a:latin typeface="Segoe UI"/>
              </a:rPr>
              <a:t>, Benjamin</a:t>
            </a:r>
            <a:r>
              <a:rPr kumimoji="0" lang="it-IT" sz="800" b="0" i="0" u="none" strike="noStrike" kern="1200" cap="none" spc="0" normalizeH="0" baseline="0" noProof="0" dirty="0">
                <a:ln>
                  <a:noFill/>
                </a:ln>
                <a:solidFill>
                  <a:srgbClr val="97B8BB"/>
                </a:solidFill>
                <a:effectLst/>
                <a:uLnTx/>
                <a:uFillTx/>
                <a:latin typeface="Segoe UI"/>
                <a:ea typeface="+mn-ea"/>
                <a:cs typeface="+mn-cs"/>
              </a:rPr>
              <a:t> </a:t>
            </a:r>
            <a:r>
              <a:rPr kumimoji="0" lang="it-IT" sz="800" b="0" i="0" u="none" strike="noStrike" kern="1200" cap="none" spc="0" normalizeH="0" baseline="0" noProof="0" dirty="0" err="1">
                <a:ln>
                  <a:noFill/>
                </a:ln>
                <a:solidFill>
                  <a:srgbClr val="97B8BB"/>
                </a:solidFill>
                <a:effectLst/>
                <a:uLnTx/>
                <a:uFillTx/>
                <a:latin typeface="Segoe UI"/>
                <a:ea typeface="+mn-ea"/>
                <a:cs typeface="+mn-cs"/>
              </a:rPr>
              <a:t>Cazanova</a:t>
            </a:r>
            <a:r>
              <a:rPr kumimoji="0" lang="it-IT" sz="800" b="0" i="0" u="none" strike="noStrike" kern="1200" cap="none" spc="0" normalizeH="0" baseline="0" noProof="0" dirty="0">
                <a:ln>
                  <a:noFill/>
                </a:ln>
                <a:solidFill>
                  <a:srgbClr val="97B8BB"/>
                </a:solidFill>
                <a:effectLst/>
                <a:uLnTx/>
                <a:uFillTx/>
                <a:latin typeface="Segoe UI"/>
                <a:ea typeface="+mn-ea"/>
                <a:cs typeface="+mn-cs"/>
              </a:rPr>
              <a:t>, Studio </a:t>
            </a:r>
            <a:r>
              <a:rPr kumimoji="0" lang="it-IT" sz="800" b="0" i="0" u="none" strike="noStrike" kern="1200" cap="none" spc="0" normalizeH="0" baseline="0" noProof="0" dirty="0" err="1">
                <a:ln>
                  <a:noFill/>
                </a:ln>
                <a:solidFill>
                  <a:srgbClr val="97B8BB"/>
                </a:solidFill>
                <a:effectLst/>
                <a:uLnTx/>
                <a:uFillTx/>
                <a:latin typeface="Segoe UI"/>
                <a:ea typeface="+mn-ea"/>
                <a:cs typeface="+mn-cs"/>
              </a:rPr>
              <a:t>Cabrelli</a:t>
            </a:r>
            <a:r>
              <a:rPr kumimoji="0" lang="it-IT" sz="800" b="0" i="0" u="none" strike="noStrike" kern="1200" cap="none" spc="0" normalizeH="0" baseline="0" noProof="0" dirty="0">
                <a:ln>
                  <a:noFill/>
                </a:ln>
                <a:solidFill>
                  <a:srgbClr val="97B8BB"/>
                </a:solidFill>
                <a:effectLst/>
                <a:uLnTx/>
                <a:uFillTx/>
                <a:latin typeface="Segoe UI"/>
                <a:ea typeface="+mn-ea"/>
                <a:cs typeface="+mn-cs"/>
              </a:rPr>
              <a:t>, </a:t>
            </a:r>
            <a:r>
              <a:rPr kumimoji="0" lang="it-IT" sz="800" b="0" i="0" u="none" strike="noStrike" kern="1200" cap="none" spc="0" normalizeH="0" baseline="0" noProof="0" dirty="0" err="1">
                <a:ln>
                  <a:noFill/>
                </a:ln>
                <a:solidFill>
                  <a:srgbClr val="97B8BB"/>
                </a:solidFill>
                <a:effectLst/>
                <a:uLnTx/>
                <a:uFillTx/>
                <a:latin typeface="Segoe UI"/>
                <a:ea typeface="+mn-ea"/>
                <a:cs typeface="+mn-cs"/>
              </a:rPr>
              <a:t>Canva</a:t>
            </a:r>
            <a:endParaRPr kumimoji="0" lang="en-GB" sz="800" b="0" i="0" u="none" strike="noStrike" kern="1200" cap="none" spc="0" normalizeH="0" baseline="0" noProof="0" dirty="0" err="1">
              <a:ln>
                <a:noFill/>
              </a:ln>
              <a:solidFill>
                <a:srgbClr val="97B8BB"/>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A07904F9-0A02-4CBD-474C-25D628303390}"/>
              </a:ext>
            </a:extLst>
          </p:cNvPr>
          <p:cNvSpPr>
            <a:spLocks noGrp="1"/>
          </p:cNvSpPr>
          <p:nvPr>
            <p:ph type="body" sz="quarter" idx="16"/>
          </p:nvPr>
        </p:nvSpPr>
        <p:spPr/>
        <p:txBody>
          <a:bodyPr/>
          <a:lstStyle/>
          <a:p>
            <a:endParaRPr lang="en-US"/>
          </a:p>
        </p:txBody>
      </p:sp>
      <p:sp>
        <p:nvSpPr>
          <p:cNvPr id="4" name="Title copy 1">
            <a:hlinkClick r:id="rId3"/>
            <a:extLst>
              <a:ext uri="{FF2B5EF4-FFF2-40B4-BE49-F238E27FC236}">
                <a16:creationId xmlns:a16="http://schemas.microsoft.com/office/drawing/2014/main" id="{B67AD9E7-B9E2-A277-B55F-7D8457140BDA}"/>
              </a:ext>
            </a:extLst>
          </p:cNvPr>
          <p:cNvSpPr/>
          <p:nvPr/>
        </p:nvSpPr>
        <p:spPr>
          <a:xfrm>
            <a:off x="6429258" y="4713588"/>
            <a:ext cx="2725105" cy="255455"/>
          </a:xfrm>
          <a:prstGeom prst="rect">
            <a:avLst/>
          </a:prstGeom>
        </p:spPr>
        <p:txBody>
          <a:bodyPr spcFirstLastPara="0" wrap="none" lIns="0" tIns="0" rIns="0" bIns="0" anchor="t">
            <a:spAutoFit/>
          </a:bodyPr>
          <a:lstStyle/>
          <a:p>
            <a:pPr marL="0" marR="0" lvl="0" indent="0" algn="l" defTabSz="914400" rtl="0" eaLnBrk="1" fontAlgn="auto" latinLnBrk="0" hangingPunct="0">
              <a:lnSpc>
                <a:spcPct val="83333"/>
              </a:lnSpc>
              <a:spcBef>
                <a:spcPct val="6667"/>
              </a:spcBef>
              <a:spcAft>
                <a:spcPts val="0"/>
              </a:spcAft>
              <a:buClrTx/>
              <a:buSzTx/>
              <a:buFontTx/>
              <a:buNone/>
              <a:tabLst/>
              <a:defRPr/>
            </a:pPr>
            <a:r>
              <a:rPr kumimoji="0" lang="en-GB" sz="2000" b="0" i="0" u="none" strike="noStrike" kern="1200" cap="none" spc="0" normalizeH="0" baseline="0" noProof="0" dirty="0">
                <a:ln>
                  <a:noFill/>
                </a:ln>
                <a:solidFill>
                  <a:srgbClr val="ABC022"/>
                </a:solidFill>
                <a:effectLst/>
                <a:uLnTx/>
                <a:uFillTx/>
                <a:latin typeface="Segoe UI Black" panose="020B0A02040204020203" pitchFamily="34" charset="0"/>
                <a:ea typeface="+mn-ea"/>
                <a:cs typeface="DIN Pro"/>
              </a:rPr>
              <a:t>www.egis-group.com</a:t>
            </a:r>
          </a:p>
        </p:txBody>
      </p:sp>
      <p:sp>
        <p:nvSpPr>
          <p:cNvPr id="5" name="Freeform 6">
            <a:hlinkClick r:id="rId4"/>
            <a:extLst>
              <a:ext uri="{FF2B5EF4-FFF2-40B4-BE49-F238E27FC236}">
                <a16:creationId xmlns:a16="http://schemas.microsoft.com/office/drawing/2014/main" id="{8DF78932-F476-2EF1-BC05-FC5556890B9D}"/>
              </a:ext>
            </a:extLst>
          </p:cNvPr>
          <p:cNvSpPr>
            <a:spLocks/>
          </p:cNvSpPr>
          <p:nvPr/>
        </p:nvSpPr>
        <p:spPr bwMode="auto">
          <a:xfrm>
            <a:off x="7679771" y="5142427"/>
            <a:ext cx="112040" cy="214476"/>
          </a:xfrm>
          <a:custGeom>
            <a:avLst/>
            <a:gdLst>
              <a:gd name="T0" fmla="*/ 306 w 471"/>
              <a:gd name="T1" fmla="*/ 907 h 907"/>
              <a:gd name="T2" fmla="*/ 306 w 471"/>
              <a:gd name="T3" fmla="*/ 493 h 907"/>
              <a:gd name="T4" fmla="*/ 445 w 471"/>
              <a:gd name="T5" fmla="*/ 493 h 907"/>
              <a:gd name="T6" fmla="*/ 465 w 471"/>
              <a:gd name="T7" fmla="*/ 332 h 907"/>
              <a:gd name="T8" fmla="*/ 306 w 471"/>
              <a:gd name="T9" fmla="*/ 332 h 907"/>
              <a:gd name="T10" fmla="*/ 306 w 471"/>
              <a:gd name="T11" fmla="*/ 229 h 907"/>
              <a:gd name="T12" fmla="*/ 386 w 471"/>
              <a:gd name="T13" fmla="*/ 151 h 907"/>
              <a:gd name="T14" fmla="*/ 471 w 471"/>
              <a:gd name="T15" fmla="*/ 151 h 907"/>
              <a:gd name="T16" fmla="*/ 471 w 471"/>
              <a:gd name="T17" fmla="*/ 7 h 907"/>
              <a:gd name="T18" fmla="*/ 347 w 471"/>
              <a:gd name="T19" fmla="*/ 0 h 907"/>
              <a:gd name="T20" fmla="*/ 139 w 471"/>
              <a:gd name="T21" fmla="*/ 213 h 907"/>
              <a:gd name="T22" fmla="*/ 139 w 471"/>
              <a:gd name="T23" fmla="*/ 332 h 907"/>
              <a:gd name="T24" fmla="*/ 0 w 471"/>
              <a:gd name="T25" fmla="*/ 332 h 907"/>
              <a:gd name="T26" fmla="*/ 0 w 471"/>
              <a:gd name="T27" fmla="*/ 493 h 907"/>
              <a:gd name="T28" fmla="*/ 139 w 471"/>
              <a:gd name="T29" fmla="*/ 493 h 907"/>
              <a:gd name="T30" fmla="*/ 139 w 471"/>
              <a:gd name="T31" fmla="*/ 907 h 907"/>
              <a:gd name="T32" fmla="*/ 306 w 471"/>
              <a:gd name="T33"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1" h="907">
                <a:moveTo>
                  <a:pt x="306" y="907"/>
                </a:moveTo>
                <a:cubicBezTo>
                  <a:pt x="306" y="493"/>
                  <a:pt x="306" y="493"/>
                  <a:pt x="306" y="493"/>
                </a:cubicBezTo>
                <a:cubicBezTo>
                  <a:pt x="445" y="493"/>
                  <a:pt x="445" y="493"/>
                  <a:pt x="445" y="493"/>
                </a:cubicBezTo>
                <a:cubicBezTo>
                  <a:pt x="465" y="332"/>
                  <a:pt x="465" y="332"/>
                  <a:pt x="465" y="332"/>
                </a:cubicBezTo>
                <a:cubicBezTo>
                  <a:pt x="306" y="332"/>
                  <a:pt x="306" y="332"/>
                  <a:pt x="306" y="332"/>
                </a:cubicBezTo>
                <a:cubicBezTo>
                  <a:pt x="306" y="229"/>
                  <a:pt x="306" y="229"/>
                  <a:pt x="306" y="229"/>
                </a:cubicBezTo>
                <a:cubicBezTo>
                  <a:pt x="306" y="183"/>
                  <a:pt x="319" y="151"/>
                  <a:pt x="386" y="151"/>
                </a:cubicBezTo>
                <a:cubicBezTo>
                  <a:pt x="471" y="151"/>
                  <a:pt x="471" y="151"/>
                  <a:pt x="471" y="151"/>
                </a:cubicBezTo>
                <a:cubicBezTo>
                  <a:pt x="471" y="7"/>
                  <a:pt x="471" y="7"/>
                  <a:pt x="471" y="7"/>
                </a:cubicBezTo>
                <a:cubicBezTo>
                  <a:pt x="456" y="5"/>
                  <a:pt x="406" y="0"/>
                  <a:pt x="347" y="0"/>
                </a:cubicBezTo>
                <a:cubicBezTo>
                  <a:pt x="224" y="0"/>
                  <a:pt x="139" y="76"/>
                  <a:pt x="139" y="213"/>
                </a:cubicBezTo>
                <a:cubicBezTo>
                  <a:pt x="139" y="332"/>
                  <a:pt x="139" y="332"/>
                  <a:pt x="139" y="332"/>
                </a:cubicBezTo>
                <a:cubicBezTo>
                  <a:pt x="0" y="332"/>
                  <a:pt x="0" y="332"/>
                  <a:pt x="0" y="332"/>
                </a:cubicBezTo>
                <a:cubicBezTo>
                  <a:pt x="0" y="493"/>
                  <a:pt x="0" y="493"/>
                  <a:pt x="0" y="493"/>
                </a:cubicBezTo>
                <a:cubicBezTo>
                  <a:pt x="139" y="493"/>
                  <a:pt x="139" y="493"/>
                  <a:pt x="139" y="493"/>
                </a:cubicBezTo>
                <a:cubicBezTo>
                  <a:pt x="139" y="907"/>
                  <a:pt x="139" y="907"/>
                  <a:pt x="139" y="907"/>
                </a:cubicBezTo>
                <a:lnTo>
                  <a:pt x="306" y="9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Segoe UI"/>
              <a:ea typeface="+mn-ea"/>
              <a:cs typeface="+mn-cs"/>
            </a:endParaRPr>
          </a:p>
        </p:txBody>
      </p:sp>
      <p:sp>
        <p:nvSpPr>
          <p:cNvPr id="6" name="Freeform 10">
            <a:hlinkClick r:id="rId5"/>
            <a:extLst>
              <a:ext uri="{FF2B5EF4-FFF2-40B4-BE49-F238E27FC236}">
                <a16:creationId xmlns:a16="http://schemas.microsoft.com/office/drawing/2014/main" id="{FC66D9EC-F6F8-A598-A27D-0DCF08174AA2}"/>
              </a:ext>
            </a:extLst>
          </p:cNvPr>
          <p:cNvSpPr>
            <a:spLocks noEditPoints="1"/>
          </p:cNvSpPr>
          <p:nvPr/>
        </p:nvSpPr>
        <p:spPr bwMode="auto">
          <a:xfrm>
            <a:off x="7005662" y="5180651"/>
            <a:ext cx="215693" cy="175219"/>
          </a:xfrm>
          <a:custGeom>
            <a:avLst/>
            <a:gdLst>
              <a:gd name="T0" fmla="*/ 1094 w 1094"/>
              <a:gd name="T1" fmla="*/ 105 h 888"/>
              <a:gd name="T2" fmla="*/ 1094 w 1094"/>
              <a:gd name="T3" fmla="*/ 105 h 888"/>
              <a:gd name="T4" fmla="*/ 1094 w 1094"/>
              <a:gd name="T5" fmla="*/ 105 h 888"/>
              <a:gd name="T6" fmla="*/ 757 w 1094"/>
              <a:gd name="T7" fmla="*/ 0 h 888"/>
              <a:gd name="T8" fmla="*/ 533 w 1094"/>
              <a:gd name="T9" fmla="*/ 224 h 888"/>
              <a:gd name="T10" fmla="*/ 539 w 1094"/>
              <a:gd name="T11" fmla="*/ 275 h 888"/>
              <a:gd name="T12" fmla="*/ 76 w 1094"/>
              <a:gd name="T13" fmla="*/ 41 h 888"/>
              <a:gd name="T14" fmla="*/ 46 w 1094"/>
              <a:gd name="T15" fmla="*/ 154 h 888"/>
              <a:gd name="T16" fmla="*/ 146 w 1094"/>
              <a:gd name="T17" fmla="*/ 340 h 888"/>
              <a:gd name="T18" fmla="*/ 44 w 1094"/>
              <a:gd name="T19" fmla="*/ 312 h 888"/>
              <a:gd name="T20" fmla="*/ 44 w 1094"/>
              <a:gd name="T21" fmla="*/ 315 h 888"/>
              <a:gd name="T22" fmla="*/ 224 w 1094"/>
              <a:gd name="T23" fmla="*/ 535 h 888"/>
              <a:gd name="T24" fmla="*/ 165 w 1094"/>
              <a:gd name="T25" fmla="*/ 543 h 888"/>
              <a:gd name="T26" fmla="*/ 123 w 1094"/>
              <a:gd name="T27" fmla="*/ 539 h 888"/>
              <a:gd name="T28" fmla="*/ 332 w 1094"/>
              <a:gd name="T29" fmla="*/ 695 h 888"/>
              <a:gd name="T30" fmla="*/ 54 w 1094"/>
              <a:gd name="T31" fmla="*/ 791 h 888"/>
              <a:gd name="T32" fmla="*/ 0 w 1094"/>
              <a:gd name="T33" fmla="*/ 788 h 888"/>
              <a:gd name="T34" fmla="*/ 344 w 1094"/>
              <a:gd name="T35" fmla="*/ 888 h 888"/>
              <a:gd name="T36" fmla="*/ 982 w 1094"/>
              <a:gd name="T37" fmla="*/ 250 h 888"/>
              <a:gd name="T38" fmla="*/ 982 w 1094"/>
              <a:gd name="T39" fmla="*/ 221 h 888"/>
              <a:gd name="T40" fmla="*/ 1094 w 1094"/>
              <a:gd name="T41" fmla="*/ 105 h 888"/>
              <a:gd name="T42" fmla="*/ 965 w 1094"/>
              <a:gd name="T43" fmla="*/ 140 h 888"/>
              <a:gd name="T44" fmla="*/ 1064 w 1094"/>
              <a:gd name="T45" fmla="*/ 16 h 888"/>
              <a:gd name="T46" fmla="*/ 921 w 1094"/>
              <a:gd name="T47" fmla="*/ 70 h 888"/>
              <a:gd name="T48" fmla="*/ 757 w 1094"/>
              <a:gd name="T49"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4" h="888">
                <a:moveTo>
                  <a:pt x="1094" y="105"/>
                </a:moveTo>
                <a:cubicBezTo>
                  <a:pt x="1094" y="105"/>
                  <a:pt x="1094" y="105"/>
                  <a:pt x="1094" y="105"/>
                </a:cubicBezTo>
                <a:cubicBezTo>
                  <a:pt x="1094" y="105"/>
                  <a:pt x="1094" y="105"/>
                  <a:pt x="1094" y="105"/>
                </a:cubicBezTo>
                <a:moveTo>
                  <a:pt x="757" y="0"/>
                </a:moveTo>
                <a:cubicBezTo>
                  <a:pt x="633" y="0"/>
                  <a:pt x="533" y="100"/>
                  <a:pt x="533" y="224"/>
                </a:cubicBezTo>
                <a:cubicBezTo>
                  <a:pt x="533" y="242"/>
                  <a:pt x="535" y="259"/>
                  <a:pt x="539" y="275"/>
                </a:cubicBezTo>
                <a:cubicBezTo>
                  <a:pt x="352" y="266"/>
                  <a:pt x="187" y="176"/>
                  <a:pt x="76" y="41"/>
                </a:cubicBezTo>
                <a:cubicBezTo>
                  <a:pt x="57" y="74"/>
                  <a:pt x="46" y="112"/>
                  <a:pt x="46" y="154"/>
                </a:cubicBezTo>
                <a:cubicBezTo>
                  <a:pt x="46" y="231"/>
                  <a:pt x="86" y="300"/>
                  <a:pt x="146" y="340"/>
                </a:cubicBezTo>
                <a:cubicBezTo>
                  <a:pt x="109" y="339"/>
                  <a:pt x="74" y="329"/>
                  <a:pt x="44" y="312"/>
                </a:cubicBezTo>
                <a:cubicBezTo>
                  <a:pt x="44" y="313"/>
                  <a:pt x="44" y="314"/>
                  <a:pt x="44" y="315"/>
                </a:cubicBezTo>
                <a:cubicBezTo>
                  <a:pt x="44" y="424"/>
                  <a:pt x="121" y="514"/>
                  <a:pt x="224" y="535"/>
                </a:cubicBezTo>
                <a:cubicBezTo>
                  <a:pt x="205" y="540"/>
                  <a:pt x="185" y="543"/>
                  <a:pt x="165" y="543"/>
                </a:cubicBezTo>
                <a:cubicBezTo>
                  <a:pt x="151" y="543"/>
                  <a:pt x="136" y="541"/>
                  <a:pt x="123" y="539"/>
                </a:cubicBezTo>
                <a:cubicBezTo>
                  <a:pt x="151" y="628"/>
                  <a:pt x="234" y="693"/>
                  <a:pt x="332" y="695"/>
                </a:cubicBezTo>
                <a:cubicBezTo>
                  <a:pt x="256" y="755"/>
                  <a:pt x="159" y="791"/>
                  <a:pt x="54" y="791"/>
                </a:cubicBezTo>
                <a:cubicBezTo>
                  <a:pt x="36" y="791"/>
                  <a:pt x="18" y="790"/>
                  <a:pt x="0" y="788"/>
                </a:cubicBezTo>
                <a:cubicBezTo>
                  <a:pt x="100" y="851"/>
                  <a:pt x="217" y="888"/>
                  <a:pt x="344" y="888"/>
                </a:cubicBezTo>
                <a:cubicBezTo>
                  <a:pt x="757" y="888"/>
                  <a:pt x="982" y="546"/>
                  <a:pt x="982" y="250"/>
                </a:cubicBezTo>
                <a:cubicBezTo>
                  <a:pt x="982" y="240"/>
                  <a:pt x="982" y="231"/>
                  <a:pt x="982" y="221"/>
                </a:cubicBezTo>
                <a:cubicBezTo>
                  <a:pt x="1026" y="189"/>
                  <a:pt x="1064" y="150"/>
                  <a:pt x="1094" y="105"/>
                </a:cubicBezTo>
                <a:cubicBezTo>
                  <a:pt x="1054" y="123"/>
                  <a:pt x="1010" y="135"/>
                  <a:pt x="965" y="140"/>
                </a:cubicBezTo>
                <a:cubicBezTo>
                  <a:pt x="1011" y="112"/>
                  <a:pt x="1047" y="68"/>
                  <a:pt x="1064" y="16"/>
                </a:cubicBezTo>
                <a:cubicBezTo>
                  <a:pt x="1020" y="42"/>
                  <a:pt x="972" y="60"/>
                  <a:pt x="921" y="70"/>
                </a:cubicBezTo>
                <a:cubicBezTo>
                  <a:pt x="880" y="27"/>
                  <a:pt x="822" y="0"/>
                  <a:pt x="757"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Segoe UI"/>
              <a:ea typeface="+mn-ea"/>
              <a:cs typeface="+mn-cs"/>
            </a:endParaRPr>
          </a:p>
        </p:txBody>
      </p:sp>
      <p:sp>
        <p:nvSpPr>
          <p:cNvPr id="7" name="Freeform 18">
            <a:hlinkClick r:id="rId6"/>
            <a:extLst>
              <a:ext uri="{FF2B5EF4-FFF2-40B4-BE49-F238E27FC236}">
                <a16:creationId xmlns:a16="http://schemas.microsoft.com/office/drawing/2014/main" id="{BF0FB87C-4144-BA4B-9A26-C2F7532F6588}"/>
              </a:ext>
            </a:extLst>
          </p:cNvPr>
          <p:cNvSpPr>
            <a:spLocks noEditPoints="1"/>
          </p:cNvSpPr>
          <p:nvPr/>
        </p:nvSpPr>
        <p:spPr bwMode="auto">
          <a:xfrm>
            <a:off x="6665323" y="5200464"/>
            <a:ext cx="217105" cy="155922"/>
          </a:xfrm>
          <a:custGeom>
            <a:avLst/>
            <a:gdLst>
              <a:gd name="T0" fmla="*/ 885 w 895"/>
              <a:gd name="T1" fmla="*/ 154 h 642"/>
              <a:gd name="T2" fmla="*/ 772 w 895"/>
              <a:gd name="T3" fmla="*/ 17 h 642"/>
              <a:gd name="T4" fmla="*/ 123 w 895"/>
              <a:gd name="T5" fmla="*/ 17 h 642"/>
              <a:gd name="T6" fmla="*/ 10 w 895"/>
              <a:gd name="T7" fmla="*/ 162 h 642"/>
              <a:gd name="T8" fmla="*/ 10 w 895"/>
              <a:gd name="T9" fmla="*/ 481 h 642"/>
              <a:gd name="T10" fmla="*/ 123 w 895"/>
              <a:gd name="T11" fmla="*/ 627 h 642"/>
              <a:gd name="T12" fmla="*/ 772 w 895"/>
              <a:gd name="T13" fmla="*/ 627 h 642"/>
              <a:gd name="T14" fmla="*/ 885 w 895"/>
              <a:gd name="T15" fmla="*/ 481 h 642"/>
              <a:gd name="T16" fmla="*/ 885 w 895"/>
              <a:gd name="T17" fmla="*/ 154 h 642"/>
              <a:gd name="T18" fmla="*/ 336 w 895"/>
              <a:gd name="T19" fmla="*/ 479 h 642"/>
              <a:gd name="T20" fmla="*/ 336 w 895"/>
              <a:gd name="T21" fmla="*/ 160 h 642"/>
              <a:gd name="T22" fmla="*/ 614 w 895"/>
              <a:gd name="T23" fmla="*/ 320 h 642"/>
              <a:gd name="T24" fmla="*/ 336 w 895"/>
              <a:gd name="T25" fmla="*/ 479 h 642"/>
              <a:gd name="T26" fmla="*/ 336 w 895"/>
              <a:gd name="T27" fmla="*/ 479 h 642"/>
              <a:gd name="T28" fmla="*/ 336 w 895"/>
              <a:gd name="T29" fmla="*/ 4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5" h="642">
                <a:moveTo>
                  <a:pt x="885" y="154"/>
                </a:moveTo>
                <a:cubicBezTo>
                  <a:pt x="880" y="95"/>
                  <a:pt x="844" y="20"/>
                  <a:pt x="772" y="17"/>
                </a:cubicBezTo>
                <a:cubicBezTo>
                  <a:pt x="569" y="4"/>
                  <a:pt x="329" y="0"/>
                  <a:pt x="123" y="17"/>
                </a:cubicBezTo>
                <a:cubicBezTo>
                  <a:pt x="59" y="24"/>
                  <a:pt x="15" y="102"/>
                  <a:pt x="10" y="162"/>
                </a:cubicBezTo>
                <a:cubicBezTo>
                  <a:pt x="0" y="286"/>
                  <a:pt x="0" y="357"/>
                  <a:pt x="10" y="481"/>
                </a:cubicBezTo>
                <a:cubicBezTo>
                  <a:pt x="15" y="540"/>
                  <a:pt x="58" y="619"/>
                  <a:pt x="123" y="627"/>
                </a:cubicBezTo>
                <a:cubicBezTo>
                  <a:pt x="332" y="641"/>
                  <a:pt x="571" y="642"/>
                  <a:pt x="772" y="627"/>
                </a:cubicBezTo>
                <a:cubicBezTo>
                  <a:pt x="835" y="616"/>
                  <a:pt x="880" y="540"/>
                  <a:pt x="885" y="481"/>
                </a:cubicBezTo>
                <a:cubicBezTo>
                  <a:pt x="895" y="357"/>
                  <a:pt x="895" y="278"/>
                  <a:pt x="885" y="154"/>
                </a:cubicBezTo>
                <a:close/>
                <a:moveTo>
                  <a:pt x="336" y="479"/>
                </a:moveTo>
                <a:cubicBezTo>
                  <a:pt x="336" y="160"/>
                  <a:pt x="336" y="160"/>
                  <a:pt x="336" y="160"/>
                </a:cubicBezTo>
                <a:cubicBezTo>
                  <a:pt x="614" y="320"/>
                  <a:pt x="614" y="320"/>
                  <a:pt x="614" y="320"/>
                </a:cubicBezTo>
                <a:lnTo>
                  <a:pt x="336" y="479"/>
                </a:lnTo>
                <a:close/>
                <a:moveTo>
                  <a:pt x="336" y="479"/>
                </a:moveTo>
                <a:cubicBezTo>
                  <a:pt x="336" y="479"/>
                  <a:pt x="336" y="479"/>
                  <a:pt x="336" y="47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Segoe UI"/>
              <a:ea typeface="+mn-ea"/>
              <a:cs typeface="+mn-cs"/>
            </a:endParaRPr>
          </a:p>
        </p:txBody>
      </p:sp>
      <p:sp>
        <p:nvSpPr>
          <p:cNvPr id="8" name="Forme libre : forme 25">
            <a:hlinkClick r:id="rId7"/>
            <a:extLst>
              <a:ext uri="{FF2B5EF4-FFF2-40B4-BE49-F238E27FC236}">
                <a16:creationId xmlns:a16="http://schemas.microsoft.com/office/drawing/2014/main" id="{50519A9F-9431-8AB0-B05A-3CBD95C12182}"/>
              </a:ext>
            </a:extLst>
          </p:cNvPr>
          <p:cNvSpPr>
            <a:spLocks noChangeArrowheads="1"/>
          </p:cNvSpPr>
          <p:nvPr/>
        </p:nvSpPr>
        <p:spPr bwMode="auto">
          <a:xfrm>
            <a:off x="7335133" y="5156819"/>
            <a:ext cx="214653" cy="197038"/>
          </a:xfrm>
          <a:custGeom>
            <a:avLst/>
            <a:gdLst>
              <a:gd name="connsiteX0" fmla="*/ 6801 w 270261"/>
              <a:gd name="connsiteY0" fmla="*/ 79491 h 248084"/>
              <a:gd name="connsiteX1" fmla="*/ 59483 w 270261"/>
              <a:gd name="connsiteY1" fmla="*/ 79491 h 248084"/>
              <a:gd name="connsiteX2" fmla="*/ 59483 w 270261"/>
              <a:gd name="connsiteY2" fmla="*/ 248084 h 248084"/>
              <a:gd name="connsiteX3" fmla="*/ 6801 w 270261"/>
              <a:gd name="connsiteY3" fmla="*/ 248084 h 248084"/>
              <a:gd name="connsiteX4" fmla="*/ 203462 w 270261"/>
              <a:gd name="connsiteY4" fmla="*/ 77865 h 248084"/>
              <a:gd name="connsiteX5" fmla="*/ 270261 w 270261"/>
              <a:gd name="connsiteY5" fmla="*/ 154347 h 248084"/>
              <a:gd name="connsiteX6" fmla="*/ 270261 w 270261"/>
              <a:gd name="connsiteY6" fmla="*/ 248084 h 248084"/>
              <a:gd name="connsiteX7" fmla="*/ 210573 w 270261"/>
              <a:gd name="connsiteY7" fmla="*/ 248084 h 248084"/>
              <a:gd name="connsiteX8" fmla="*/ 210573 w 270261"/>
              <a:gd name="connsiteY8" fmla="*/ 160876 h 248084"/>
              <a:gd name="connsiteX9" fmla="*/ 180613 w 270261"/>
              <a:gd name="connsiteY9" fmla="*/ 122518 h 248084"/>
              <a:gd name="connsiteX10" fmla="*/ 152168 w 270261"/>
              <a:gd name="connsiteY10" fmla="*/ 143155 h 248084"/>
              <a:gd name="connsiteX11" fmla="*/ 150885 w 270261"/>
              <a:gd name="connsiteY11" fmla="*/ 156912 h 248084"/>
              <a:gd name="connsiteX12" fmla="*/ 150885 w 270261"/>
              <a:gd name="connsiteY12" fmla="*/ 248084 h 248084"/>
              <a:gd name="connsiteX13" fmla="*/ 91664 w 270261"/>
              <a:gd name="connsiteY13" fmla="*/ 248084 h 248084"/>
              <a:gd name="connsiteX14" fmla="*/ 91664 w 270261"/>
              <a:gd name="connsiteY14" fmla="*/ 79497 h 248084"/>
              <a:gd name="connsiteX15" fmla="*/ 150885 w 270261"/>
              <a:gd name="connsiteY15" fmla="*/ 79497 h 248084"/>
              <a:gd name="connsiteX16" fmla="*/ 150885 w 270261"/>
              <a:gd name="connsiteY16" fmla="*/ 105963 h 248084"/>
              <a:gd name="connsiteX17" fmla="*/ 203462 w 270261"/>
              <a:gd name="connsiteY17" fmla="*/ 77865 h 248084"/>
              <a:gd name="connsiteX18" fmla="*/ 32183 w 270261"/>
              <a:gd name="connsiteY18" fmla="*/ 0 h 248084"/>
              <a:gd name="connsiteX19" fmla="*/ 64017 w 270261"/>
              <a:gd name="connsiteY19" fmla="*/ 29273 h 248084"/>
              <a:gd name="connsiteX20" fmla="*/ 31834 w 270261"/>
              <a:gd name="connsiteY20" fmla="*/ 58547 h 248084"/>
              <a:gd name="connsiteX21" fmla="*/ 31484 w 270261"/>
              <a:gd name="connsiteY21" fmla="*/ 58547 h 248084"/>
              <a:gd name="connsiteX22" fmla="*/ 0 w 270261"/>
              <a:gd name="connsiteY22" fmla="*/ 29273 h 248084"/>
              <a:gd name="connsiteX23" fmla="*/ 32183 w 270261"/>
              <a:gd name="connsiteY23" fmla="*/ 0 h 24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0261" h="248084">
                <a:moveTo>
                  <a:pt x="6801" y="79491"/>
                </a:moveTo>
                <a:lnTo>
                  <a:pt x="59483" y="79491"/>
                </a:lnTo>
                <a:lnTo>
                  <a:pt x="59483" y="248084"/>
                </a:lnTo>
                <a:lnTo>
                  <a:pt x="6801" y="248084"/>
                </a:lnTo>
                <a:close/>
                <a:moveTo>
                  <a:pt x="203462" y="77865"/>
                </a:moveTo>
                <a:cubicBezTo>
                  <a:pt x="240767" y="77865"/>
                  <a:pt x="270261" y="102232"/>
                  <a:pt x="270261" y="154347"/>
                </a:cubicBezTo>
                <a:lnTo>
                  <a:pt x="270261" y="248084"/>
                </a:lnTo>
                <a:cubicBezTo>
                  <a:pt x="210573" y="248084"/>
                  <a:pt x="210573" y="248084"/>
                  <a:pt x="210573" y="248084"/>
                </a:cubicBezTo>
                <a:cubicBezTo>
                  <a:pt x="210573" y="160876"/>
                  <a:pt x="210573" y="160876"/>
                  <a:pt x="210573" y="160876"/>
                </a:cubicBezTo>
                <a:cubicBezTo>
                  <a:pt x="210573" y="138025"/>
                  <a:pt x="201247" y="122518"/>
                  <a:pt x="180613" y="122518"/>
                </a:cubicBezTo>
                <a:cubicBezTo>
                  <a:pt x="164991" y="122518"/>
                  <a:pt x="156248" y="133011"/>
                  <a:pt x="152168" y="143155"/>
                </a:cubicBezTo>
                <a:cubicBezTo>
                  <a:pt x="150652" y="146769"/>
                  <a:pt x="150885" y="151782"/>
                  <a:pt x="150885" y="156912"/>
                </a:cubicBezTo>
                <a:cubicBezTo>
                  <a:pt x="150885" y="248084"/>
                  <a:pt x="150885" y="248084"/>
                  <a:pt x="150885" y="248084"/>
                </a:cubicBezTo>
                <a:cubicBezTo>
                  <a:pt x="91664" y="248084"/>
                  <a:pt x="91664" y="248084"/>
                  <a:pt x="91664" y="248084"/>
                </a:cubicBezTo>
                <a:cubicBezTo>
                  <a:pt x="91664" y="248084"/>
                  <a:pt x="92480" y="93605"/>
                  <a:pt x="91664" y="79497"/>
                </a:cubicBezTo>
                <a:cubicBezTo>
                  <a:pt x="150885" y="79497"/>
                  <a:pt x="150885" y="79497"/>
                  <a:pt x="150885" y="79497"/>
                </a:cubicBezTo>
                <a:cubicBezTo>
                  <a:pt x="150885" y="105963"/>
                  <a:pt x="150885" y="105963"/>
                  <a:pt x="150885" y="105963"/>
                </a:cubicBezTo>
                <a:cubicBezTo>
                  <a:pt x="154383" y="94421"/>
                  <a:pt x="173268" y="77865"/>
                  <a:pt x="203462" y="77865"/>
                </a:cubicBezTo>
                <a:close/>
                <a:moveTo>
                  <a:pt x="32183" y="0"/>
                </a:moveTo>
                <a:cubicBezTo>
                  <a:pt x="51657" y="0"/>
                  <a:pt x="63551" y="12596"/>
                  <a:pt x="64017" y="29273"/>
                </a:cubicBezTo>
                <a:cubicBezTo>
                  <a:pt x="64017" y="45601"/>
                  <a:pt x="51657" y="58547"/>
                  <a:pt x="31834" y="58547"/>
                </a:cubicBezTo>
                <a:cubicBezTo>
                  <a:pt x="31484" y="58547"/>
                  <a:pt x="31484" y="58547"/>
                  <a:pt x="31484" y="58547"/>
                </a:cubicBezTo>
                <a:cubicBezTo>
                  <a:pt x="12360" y="58547"/>
                  <a:pt x="0" y="45601"/>
                  <a:pt x="0" y="29273"/>
                </a:cubicBezTo>
                <a:cubicBezTo>
                  <a:pt x="0" y="12596"/>
                  <a:pt x="12710" y="0"/>
                  <a:pt x="32183"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Segoe UI"/>
              <a:ea typeface="+mn-ea"/>
              <a:cs typeface="+mn-cs"/>
            </a:endParaRPr>
          </a:p>
        </p:txBody>
      </p:sp>
      <p:sp>
        <p:nvSpPr>
          <p:cNvPr id="9" name="Freeform 5">
            <a:hlinkClick r:id="rId8"/>
            <a:extLst>
              <a:ext uri="{FF2B5EF4-FFF2-40B4-BE49-F238E27FC236}">
                <a16:creationId xmlns:a16="http://schemas.microsoft.com/office/drawing/2014/main" id="{CCBD2B31-3F24-48A2-B524-2312B7FB242F}"/>
              </a:ext>
            </a:extLst>
          </p:cNvPr>
          <p:cNvSpPr>
            <a:spLocks/>
          </p:cNvSpPr>
          <p:nvPr/>
        </p:nvSpPr>
        <p:spPr bwMode="auto">
          <a:xfrm>
            <a:off x="6367542" y="5188232"/>
            <a:ext cx="194120" cy="168154"/>
          </a:xfrm>
          <a:custGeom>
            <a:avLst/>
            <a:gdLst>
              <a:gd name="T0" fmla="*/ 478 w 10246"/>
              <a:gd name="T1" fmla="*/ 3006 h 8872"/>
              <a:gd name="T2" fmla="*/ 0 w 10246"/>
              <a:gd name="T3" fmla="*/ 2398 h 8872"/>
              <a:gd name="T4" fmla="*/ 42 w 10246"/>
              <a:gd name="T5" fmla="*/ 2345 h 8872"/>
              <a:gd name="T6" fmla="*/ 659 w 10246"/>
              <a:gd name="T7" fmla="*/ 1798 h 8872"/>
              <a:gd name="T8" fmla="*/ 1403 w 10246"/>
              <a:gd name="T9" fmla="*/ 1131 h 8872"/>
              <a:gd name="T10" fmla="*/ 2232 w 10246"/>
              <a:gd name="T11" fmla="*/ 478 h 8872"/>
              <a:gd name="T12" fmla="*/ 2656 w 10246"/>
              <a:gd name="T13" fmla="*/ 238 h 8872"/>
              <a:gd name="T14" fmla="*/ 2952 w 10246"/>
              <a:gd name="T15" fmla="*/ 145 h 8872"/>
              <a:gd name="T16" fmla="*/ 4014 w 10246"/>
              <a:gd name="T17" fmla="*/ 543 h 8872"/>
              <a:gd name="T18" fmla="*/ 4293 w 10246"/>
              <a:gd name="T19" fmla="*/ 1053 h 8872"/>
              <a:gd name="T20" fmla="*/ 4467 w 10246"/>
              <a:gd name="T21" fmla="*/ 1733 h 8872"/>
              <a:gd name="T22" fmla="*/ 4641 w 10246"/>
              <a:gd name="T23" fmla="*/ 2798 h 8872"/>
              <a:gd name="T24" fmla="*/ 4806 w 10246"/>
              <a:gd name="T25" fmla="*/ 3735 h 8872"/>
              <a:gd name="T26" fmla="*/ 5106 w 10246"/>
              <a:gd name="T27" fmla="*/ 4935 h 8872"/>
              <a:gd name="T28" fmla="*/ 5253 w 10246"/>
              <a:gd name="T29" fmla="*/ 5298 h 8872"/>
              <a:gd name="T30" fmla="*/ 5379 w 10246"/>
              <a:gd name="T31" fmla="*/ 5511 h 8872"/>
              <a:gd name="T32" fmla="*/ 5502 w 10246"/>
              <a:gd name="T33" fmla="*/ 5636 h 8872"/>
              <a:gd name="T34" fmla="*/ 5744 w 10246"/>
              <a:gd name="T35" fmla="*/ 5662 h 8872"/>
              <a:gd name="T36" fmla="*/ 5868 w 10246"/>
              <a:gd name="T37" fmla="*/ 5591 h 8872"/>
              <a:gd name="T38" fmla="*/ 6068 w 10246"/>
              <a:gd name="T39" fmla="*/ 5407 h 8872"/>
              <a:gd name="T40" fmla="*/ 6252 w 10246"/>
              <a:gd name="T41" fmla="*/ 5186 h 8872"/>
              <a:gd name="T42" fmla="*/ 7068 w 10246"/>
              <a:gd name="T43" fmla="*/ 3851 h 8872"/>
              <a:gd name="T44" fmla="*/ 7274 w 10246"/>
              <a:gd name="T45" fmla="*/ 3281 h 8872"/>
              <a:gd name="T46" fmla="*/ 7284 w 10246"/>
              <a:gd name="T47" fmla="*/ 2710 h 8872"/>
              <a:gd name="T48" fmla="*/ 6865 w 10246"/>
              <a:gd name="T49" fmla="*/ 2275 h 8872"/>
              <a:gd name="T50" fmla="*/ 6660 w 10246"/>
              <a:gd name="T51" fmla="*/ 2246 h 8872"/>
              <a:gd name="T52" fmla="*/ 5964 w 10246"/>
              <a:gd name="T53" fmla="*/ 2370 h 8872"/>
              <a:gd name="T54" fmla="*/ 5862 w 10246"/>
              <a:gd name="T55" fmla="*/ 2406 h 8872"/>
              <a:gd name="T56" fmla="*/ 5866 w 10246"/>
              <a:gd name="T57" fmla="*/ 2369 h 8872"/>
              <a:gd name="T58" fmla="*/ 6390 w 10246"/>
              <a:gd name="T59" fmla="*/ 1216 h 8872"/>
              <a:gd name="T60" fmla="*/ 7072 w 10246"/>
              <a:gd name="T61" fmla="*/ 481 h 8872"/>
              <a:gd name="T62" fmla="*/ 8086 w 10246"/>
              <a:gd name="T63" fmla="*/ 53 h 8872"/>
              <a:gd name="T64" fmla="*/ 8763 w 10246"/>
              <a:gd name="T65" fmla="*/ 10 h 8872"/>
              <a:gd name="T66" fmla="*/ 9326 w 10246"/>
              <a:gd name="T67" fmla="*/ 115 h 8872"/>
              <a:gd name="T68" fmla="*/ 9985 w 10246"/>
              <a:gd name="T69" fmla="*/ 681 h 8872"/>
              <a:gd name="T70" fmla="*/ 10176 w 10246"/>
              <a:gd name="T71" fmla="*/ 1230 h 8872"/>
              <a:gd name="T72" fmla="*/ 10207 w 10246"/>
              <a:gd name="T73" fmla="*/ 2257 h 8872"/>
              <a:gd name="T74" fmla="*/ 10013 w 10246"/>
              <a:gd name="T75" fmla="*/ 3039 h 8872"/>
              <a:gd name="T76" fmla="*/ 9529 w 10246"/>
              <a:gd name="T77" fmla="*/ 4091 h 8872"/>
              <a:gd name="T78" fmla="*/ 8761 w 10246"/>
              <a:gd name="T79" fmla="*/ 5308 h 8872"/>
              <a:gd name="T80" fmla="*/ 7444 w 10246"/>
              <a:gd name="T81" fmla="*/ 6997 h 8872"/>
              <a:gd name="T82" fmla="*/ 6498 w 10246"/>
              <a:gd name="T83" fmla="*/ 7951 h 8872"/>
              <a:gd name="T84" fmla="*/ 5655 w 10246"/>
              <a:gd name="T85" fmla="*/ 8555 h 8872"/>
              <a:gd name="T86" fmla="*/ 5020 w 10246"/>
              <a:gd name="T87" fmla="*/ 8813 h 8872"/>
              <a:gd name="T88" fmla="*/ 4633 w 10246"/>
              <a:gd name="T89" fmla="*/ 8867 h 8872"/>
              <a:gd name="T90" fmla="*/ 4107 w 10246"/>
              <a:gd name="T91" fmla="*/ 8728 h 8872"/>
              <a:gd name="T92" fmla="*/ 3749 w 10246"/>
              <a:gd name="T93" fmla="*/ 8424 h 8872"/>
              <a:gd name="T94" fmla="*/ 3423 w 10246"/>
              <a:gd name="T95" fmla="*/ 7951 h 8872"/>
              <a:gd name="T96" fmla="*/ 3099 w 10246"/>
              <a:gd name="T97" fmla="*/ 7238 h 8872"/>
              <a:gd name="T98" fmla="*/ 2996 w 10246"/>
              <a:gd name="T99" fmla="*/ 6877 h 8872"/>
              <a:gd name="T100" fmla="*/ 2245 w 10246"/>
              <a:gd name="T101" fmla="*/ 4125 h 8872"/>
              <a:gd name="T102" fmla="*/ 1957 w 10246"/>
              <a:gd name="T103" fmla="*/ 3286 h 8872"/>
              <a:gd name="T104" fmla="*/ 1761 w 10246"/>
              <a:gd name="T105" fmla="*/ 2903 h 8872"/>
              <a:gd name="T106" fmla="*/ 1572 w 10246"/>
              <a:gd name="T107" fmla="*/ 2665 h 8872"/>
              <a:gd name="T108" fmla="*/ 1392 w 10246"/>
              <a:gd name="T109" fmla="*/ 2550 h 8872"/>
              <a:gd name="T110" fmla="*/ 1183 w 10246"/>
              <a:gd name="T111" fmla="*/ 2559 h 8872"/>
              <a:gd name="T112" fmla="*/ 1009 w 10246"/>
              <a:gd name="T113" fmla="*/ 2656 h 8872"/>
              <a:gd name="T114" fmla="*/ 554 w 10246"/>
              <a:gd name="T115" fmla="*/ 2955 h 8872"/>
              <a:gd name="T116" fmla="*/ 478 w 10246"/>
              <a:gd name="T117" fmla="*/ 3006 h 8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46" h="8872">
                <a:moveTo>
                  <a:pt x="478" y="3006"/>
                </a:moveTo>
                <a:cubicBezTo>
                  <a:pt x="428" y="2958"/>
                  <a:pt x="82" y="2517"/>
                  <a:pt x="0" y="2398"/>
                </a:cubicBezTo>
                <a:cubicBezTo>
                  <a:pt x="0" y="2370"/>
                  <a:pt x="25" y="2360"/>
                  <a:pt x="42" y="2345"/>
                </a:cubicBezTo>
                <a:cubicBezTo>
                  <a:pt x="248" y="2162"/>
                  <a:pt x="454" y="1981"/>
                  <a:pt x="659" y="1798"/>
                </a:cubicBezTo>
                <a:cubicBezTo>
                  <a:pt x="907" y="1576"/>
                  <a:pt x="1155" y="1353"/>
                  <a:pt x="1403" y="1131"/>
                </a:cubicBezTo>
                <a:cubicBezTo>
                  <a:pt x="1665" y="895"/>
                  <a:pt x="1939" y="674"/>
                  <a:pt x="2232" y="478"/>
                </a:cubicBezTo>
                <a:cubicBezTo>
                  <a:pt x="2367" y="387"/>
                  <a:pt x="2507" y="305"/>
                  <a:pt x="2656" y="238"/>
                </a:cubicBezTo>
                <a:cubicBezTo>
                  <a:pt x="2751" y="196"/>
                  <a:pt x="2848" y="158"/>
                  <a:pt x="2952" y="145"/>
                </a:cubicBezTo>
                <a:cubicBezTo>
                  <a:pt x="3376" y="89"/>
                  <a:pt x="3738" y="202"/>
                  <a:pt x="4014" y="543"/>
                </a:cubicBezTo>
                <a:cubicBezTo>
                  <a:pt x="4137" y="696"/>
                  <a:pt x="4224" y="870"/>
                  <a:pt x="4293" y="1053"/>
                </a:cubicBezTo>
                <a:cubicBezTo>
                  <a:pt x="4375" y="1273"/>
                  <a:pt x="4429" y="1501"/>
                  <a:pt x="4467" y="1733"/>
                </a:cubicBezTo>
                <a:cubicBezTo>
                  <a:pt x="4526" y="2088"/>
                  <a:pt x="4581" y="2443"/>
                  <a:pt x="4641" y="2798"/>
                </a:cubicBezTo>
                <a:cubicBezTo>
                  <a:pt x="4693" y="3111"/>
                  <a:pt x="4746" y="3423"/>
                  <a:pt x="4806" y="3735"/>
                </a:cubicBezTo>
                <a:cubicBezTo>
                  <a:pt x="4884" y="4140"/>
                  <a:pt x="4976" y="4543"/>
                  <a:pt x="5106" y="4935"/>
                </a:cubicBezTo>
                <a:cubicBezTo>
                  <a:pt x="5148" y="5059"/>
                  <a:pt x="5192" y="5182"/>
                  <a:pt x="5253" y="5298"/>
                </a:cubicBezTo>
                <a:cubicBezTo>
                  <a:pt x="5290" y="5371"/>
                  <a:pt x="5334" y="5442"/>
                  <a:pt x="5379" y="5511"/>
                </a:cubicBezTo>
                <a:cubicBezTo>
                  <a:pt x="5411" y="5560"/>
                  <a:pt x="5453" y="5602"/>
                  <a:pt x="5502" y="5636"/>
                </a:cubicBezTo>
                <a:cubicBezTo>
                  <a:pt x="5578" y="5687"/>
                  <a:pt x="5659" y="5702"/>
                  <a:pt x="5744" y="5662"/>
                </a:cubicBezTo>
                <a:cubicBezTo>
                  <a:pt x="5787" y="5642"/>
                  <a:pt x="5829" y="5618"/>
                  <a:pt x="5868" y="5591"/>
                </a:cubicBezTo>
                <a:cubicBezTo>
                  <a:pt x="5943" y="5539"/>
                  <a:pt x="6008" y="5475"/>
                  <a:pt x="6068" y="5407"/>
                </a:cubicBezTo>
                <a:cubicBezTo>
                  <a:pt x="6132" y="5335"/>
                  <a:pt x="6195" y="5263"/>
                  <a:pt x="6252" y="5186"/>
                </a:cubicBezTo>
                <a:cubicBezTo>
                  <a:pt x="6567" y="4767"/>
                  <a:pt x="6841" y="4323"/>
                  <a:pt x="7068" y="3851"/>
                </a:cubicBezTo>
                <a:cubicBezTo>
                  <a:pt x="7156" y="3668"/>
                  <a:pt x="7232" y="3481"/>
                  <a:pt x="7274" y="3281"/>
                </a:cubicBezTo>
                <a:cubicBezTo>
                  <a:pt x="7314" y="3092"/>
                  <a:pt x="7326" y="2901"/>
                  <a:pt x="7284" y="2710"/>
                </a:cubicBezTo>
                <a:cubicBezTo>
                  <a:pt x="7233" y="2481"/>
                  <a:pt x="7095" y="2333"/>
                  <a:pt x="6865" y="2275"/>
                </a:cubicBezTo>
                <a:cubicBezTo>
                  <a:pt x="6798" y="2258"/>
                  <a:pt x="6729" y="2248"/>
                  <a:pt x="6660" y="2246"/>
                </a:cubicBezTo>
                <a:cubicBezTo>
                  <a:pt x="6419" y="2239"/>
                  <a:pt x="6188" y="2286"/>
                  <a:pt x="5964" y="2370"/>
                </a:cubicBezTo>
                <a:cubicBezTo>
                  <a:pt x="5932" y="2381"/>
                  <a:pt x="5901" y="2392"/>
                  <a:pt x="5862" y="2406"/>
                </a:cubicBezTo>
                <a:cubicBezTo>
                  <a:pt x="5864" y="2389"/>
                  <a:pt x="5863" y="2378"/>
                  <a:pt x="5866" y="2369"/>
                </a:cubicBezTo>
                <a:cubicBezTo>
                  <a:pt x="5994" y="1963"/>
                  <a:pt x="6157" y="1574"/>
                  <a:pt x="6390" y="1216"/>
                </a:cubicBezTo>
                <a:cubicBezTo>
                  <a:pt x="6575" y="932"/>
                  <a:pt x="6797" y="682"/>
                  <a:pt x="7072" y="481"/>
                </a:cubicBezTo>
                <a:cubicBezTo>
                  <a:pt x="7376" y="258"/>
                  <a:pt x="7716" y="119"/>
                  <a:pt x="8086" y="53"/>
                </a:cubicBezTo>
                <a:cubicBezTo>
                  <a:pt x="8310" y="13"/>
                  <a:pt x="8536" y="0"/>
                  <a:pt x="8763" y="10"/>
                </a:cubicBezTo>
                <a:cubicBezTo>
                  <a:pt x="8956" y="18"/>
                  <a:pt x="9144" y="47"/>
                  <a:pt x="9326" y="115"/>
                </a:cubicBezTo>
                <a:cubicBezTo>
                  <a:pt x="9616" y="223"/>
                  <a:pt x="9834" y="412"/>
                  <a:pt x="9985" y="681"/>
                </a:cubicBezTo>
                <a:cubicBezTo>
                  <a:pt x="10081" y="853"/>
                  <a:pt x="10140" y="1038"/>
                  <a:pt x="10176" y="1230"/>
                </a:cubicBezTo>
                <a:cubicBezTo>
                  <a:pt x="10239" y="1571"/>
                  <a:pt x="10246" y="1914"/>
                  <a:pt x="10207" y="2257"/>
                </a:cubicBezTo>
                <a:cubicBezTo>
                  <a:pt x="10176" y="2526"/>
                  <a:pt x="10103" y="2785"/>
                  <a:pt x="10013" y="3039"/>
                </a:cubicBezTo>
                <a:cubicBezTo>
                  <a:pt x="9883" y="3404"/>
                  <a:pt x="9715" y="3752"/>
                  <a:pt x="9529" y="4091"/>
                </a:cubicBezTo>
                <a:cubicBezTo>
                  <a:pt x="9297" y="4512"/>
                  <a:pt x="9037" y="4915"/>
                  <a:pt x="8761" y="5308"/>
                </a:cubicBezTo>
                <a:cubicBezTo>
                  <a:pt x="8349" y="5892"/>
                  <a:pt x="7915" y="6459"/>
                  <a:pt x="7444" y="6997"/>
                </a:cubicBezTo>
                <a:cubicBezTo>
                  <a:pt x="7149" y="7335"/>
                  <a:pt x="6838" y="7657"/>
                  <a:pt x="6498" y="7951"/>
                </a:cubicBezTo>
                <a:cubicBezTo>
                  <a:pt x="6236" y="8178"/>
                  <a:pt x="5960" y="8387"/>
                  <a:pt x="5655" y="8555"/>
                </a:cubicBezTo>
                <a:cubicBezTo>
                  <a:pt x="5454" y="8667"/>
                  <a:pt x="5244" y="8758"/>
                  <a:pt x="5020" y="8813"/>
                </a:cubicBezTo>
                <a:cubicBezTo>
                  <a:pt x="4893" y="8845"/>
                  <a:pt x="4764" y="8864"/>
                  <a:pt x="4633" y="8867"/>
                </a:cubicBezTo>
                <a:cubicBezTo>
                  <a:pt x="4445" y="8872"/>
                  <a:pt x="4270" y="8824"/>
                  <a:pt x="4107" y="8728"/>
                </a:cubicBezTo>
                <a:cubicBezTo>
                  <a:pt x="3970" y="8647"/>
                  <a:pt x="3854" y="8543"/>
                  <a:pt x="3749" y="8424"/>
                </a:cubicBezTo>
                <a:cubicBezTo>
                  <a:pt x="3622" y="8279"/>
                  <a:pt x="3517" y="8119"/>
                  <a:pt x="3423" y="7951"/>
                </a:cubicBezTo>
                <a:cubicBezTo>
                  <a:pt x="3295" y="7722"/>
                  <a:pt x="3187" y="7484"/>
                  <a:pt x="3099" y="7238"/>
                </a:cubicBezTo>
                <a:cubicBezTo>
                  <a:pt x="3056" y="7121"/>
                  <a:pt x="3029" y="6998"/>
                  <a:pt x="2996" y="6877"/>
                </a:cubicBezTo>
                <a:cubicBezTo>
                  <a:pt x="2746" y="5960"/>
                  <a:pt x="2496" y="5042"/>
                  <a:pt x="2245" y="4125"/>
                </a:cubicBezTo>
                <a:cubicBezTo>
                  <a:pt x="2167" y="3840"/>
                  <a:pt x="2074" y="3559"/>
                  <a:pt x="1957" y="3286"/>
                </a:cubicBezTo>
                <a:cubicBezTo>
                  <a:pt x="1901" y="3154"/>
                  <a:pt x="1838" y="3025"/>
                  <a:pt x="1761" y="2903"/>
                </a:cubicBezTo>
                <a:cubicBezTo>
                  <a:pt x="1707" y="2817"/>
                  <a:pt x="1647" y="2735"/>
                  <a:pt x="1572" y="2665"/>
                </a:cubicBezTo>
                <a:cubicBezTo>
                  <a:pt x="1519" y="2616"/>
                  <a:pt x="1461" y="2574"/>
                  <a:pt x="1392" y="2550"/>
                </a:cubicBezTo>
                <a:cubicBezTo>
                  <a:pt x="1321" y="2525"/>
                  <a:pt x="1251" y="2521"/>
                  <a:pt x="1183" y="2559"/>
                </a:cubicBezTo>
                <a:cubicBezTo>
                  <a:pt x="1125" y="2592"/>
                  <a:pt x="1064" y="2620"/>
                  <a:pt x="1009" y="2656"/>
                </a:cubicBezTo>
                <a:cubicBezTo>
                  <a:pt x="856" y="2754"/>
                  <a:pt x="705" y="2855"/>
                  <a:pt x="554" y="2955"/>
                </a:cubicBezTo>
                <a:cubicBezTo>
                  <a:pt x="530" y="2971"/>
                  <a:pt x="506" y="2987"/>
                  <a:pt x="478" y="30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A0A0A"/>
              </a:solidFill>
              <a:effectLst/>
              <a:uLnTx/>
              <a:uFillTx/>
              <a:latin typeface="Segoe UI"/>
              <a:ea typeface="+mn-ea"/>
              <a:cs typeface="+mn-cs"/>
            </a:endParaRPr>
          </a:p>
        </p:txBody>
      </p:sp>
      <p:pic>
        <p:nvPicPr>
          <p:cNvPr id="10" name="Image 28">
            <a:hlinkClick r:id="rId9"/>
            <a:extLst>
              <a:ext uri="{FF2B5EF4-FFF2-40B4-BE49-F238E27FC236}">
                <a16:creationId xmlns:a16="http://schemas.microsoft.com/office/drawing/2014/main" id="{FC98D485-FF23-55CF-7025-CEE1A0C913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21796" y="5156819"/>
            <a:ext cx="232812" cy="232812"/>
          </a:xfrm>
          <a:prstGeom prst="rect">
            <a:avLst/>
          </a:prstGeom>
        </p:spPr>
      </p:pic>
    </p:spTree>
    <p:extLst>
      <p:ext uri="{BB962C8B-B14F-4D97-AF65-F5344CB8AC3E}">
        <p14:creationId xmlns:p14="http://schemas.microsoft.com/office/powerpoint/2010/main" val="172944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25B5C9-7426-0FC4-986E-E97FEC156B28}"/>
              </a:ext>
            </a:extLst>
          </p:cNvPr>
          <p:cNvSpPr/>
          <p:nvPr/>
        </p:nvSpPr>
        <p:spPr>
          <a:xfrm>
            <a:off x="0" y="-26503"/>
            <a:ext cx="12186181" cy="68845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algn="ctr"/>
            <a:endParaRPr lang="en-US" sz="1200" dirty="0" err="1"/>
          </a:p>
        </p:txBody>
      </p:sp>
      <p:sp>
        <p:nvSpPr>
          <p:cNvPr id="66" name="Rectangle 65">
            <a:extLst>
              <a:ext uri="{FF2B5EF4-FFF2-40B4-BE49-F238E27FC236}">
                <a16:creationId xmlns:a16="http://schemas.microsoft.com/office/drawing/2014/main" id="{9FEFB78A-CA9D-492F-9BF2-AA812F32158B}"/>
              </a:ext>
            </a:extLst>
          </p:cNvPr>
          <p:cNvSpPr/>
          <p:nvPr/>
        </p:nvSpPr>
        <p:spPr>
          <a:xfrm>
            <a:off x="3894333" y="4573813"/>
            <a:ext cx="3382950" cy="2291392"/>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sp>
        <p:nvSpPr>
          <p:cNvPr id="126" name="Forme libre : forme 125">
            <a:extLst>
              <a:ext uri="{FF2B5EF4-FFF2-40B4-BE49-F238E27FC236}">
                <a16:creationId xmlns:a16="http://schemas.microsoft.com/office/drawing/2014/main" id="{8EA87253-484B-4955-AC03-668BA3F90EEB}"/>
              </a:ext>
            </a:extLst>
          </p:cNvPr>
          <p:cNvSpPr>
            <a:spLocks noChangeArrowheads="1"/>
          </p:cNvSpPr>
          <p:nvPr/>
        </p:nvSpPr>
        <p:spPr bwMode="auto">
          <a:xfrm flipV="1">
            <a:off x="7272266" y="2526463"/>
            <a:ext cx="1323183" cy="2059614"/>
          </a:xfrm>
          <a:custGeom>
            <a:avLst/>
            <a:gdLst>
              <a:gd name="connsiteX0" fmla="*/ 844267 w 1875558"/>
              <a:gd name="connsiteY0" fmla="*/ 2113486 h 2919420"/>
              <a:gd name="connsiteX1" fmla="*/ 538634 w 1875558"/>
              <a:gd name="connsiteY1" fmla="*/ 2697063 h 2919420"/>
              <a:gd name="connsiteX2" fmla="*/ 1268278 w 1875558"/>
              <a:gd name="connsiteY2" fmla="*/ 2253459 h 2919420"/>
              <a:gd name="connsiteX3" fmla="*/ 844267 w 1875558"/>
              <a:gd name="connsiteY3" fmla="*/ 2113486 h 2919420"/>
              <a:gd name="connsiteX4" fmla="*/ 175171 w 1875558"/>
              <a:gd name="connsiteY4" fmla="*/ 2030897 h 2919420"/>
              <a:gd name="connsiteX5" fmla="*/ 175171 w 1875558"/>
              <a:gd name="connsiteY5" fmla="*/ 2737904 h 2919420"/>
              <a:gd name="connsiteX6" fmla="*/ 680937 w 1875558"/>
              <a:gd name="connsiteY6" fmla="*/ 2091251 h 2919420"/>
              <a:gd name="connsiteX7" fmla="*/ 175171 w 1875558"/>
              <a:gd name="connsiteY7" fmla="*/ 2030897 h 2919420"/>
              <a:gd name="connsiteX8" fmla="*/ 984265 w 1875558"/>
              <a:gd name="connsiteY8" fmla="*/ 1224963 h 2919420"/>
              <a:gd name="connsiteX9" fmla="*/ 883062 w 1875558"/>
              <a:gd name="connsiteY9" fmla="*/ 1970862 h 2919420"/>
              <a:gd name="connsiteX10" fmla="*/ 1369700 w 1875558"/>
              <a:gd name="connsiteY10" fmla="*/ 2132546 h 2919420"/>
              <a:gd name="connsiteX11" fmla="*/ 1714221 w 1875558"/>
              <a:gd name="connsiteY11" fmla="*/ 1224963 h 2919420"/>
              <a:gd name="connsiteX12" fmla="*/ 984265 w 1875558"/>
              <a:gd name="connsiteY12" fmla="*/ 1224963 h 2919420"/>
              <a:gd name="connsiteX13" fmla="*/ 175171 w 1875558"/>
              <a:gd name="connsiteY13" fmla="*/ 1224963 h 2919420"/>
              <a:gd name="connsiteX14" fmla="*/ 175171 w 1875558"/>
              <a:gd name="connsiteY14" fmla="*/ 1869772 h 2919420"/>
              <a:gd name="connsiteX15" fmla="*/ 722046 w 1875558"/>
              <a:gd name="connsiteY15" fmla="*/ 1930155 h 2919420"/>
              <a:gd name="connsiteX16" fmla="*/ 823240 w 1875558"/>
              <a:gd name="connsiteY16" fmla="*/ 1224963 h 2919420"/>
              <a:gd name="connsiteX17" fmla="*/ 175171 w 1875558"/>
              <a:gd name="connsiteY17" fmla="*/ 1224963 h 2919420"/>
              <a:gd name="connsiteX18" fmla="*/ 722046 w 1875558"/>
              <a:gd name="connsiteY18" fmla="*/ 358222 h 2919420"/>
              <a:gd name="connsiteX19" fmla="*/ 175171 w 1875558"/>
              <a:gd name="connsiteY19" fmla="*/ 418605 h 2919420"/>
              <a:gd name="connsiteX20" fmla="*/ 175171 w 1875558"/>
              <a:gd name="connsiteY20" fmla="*/ 1063414 h 2919420"/>
              <a:gd name="connsiteX21" fmla="*/ 823240 w 1875558"/>
              <a:gd name="connsiteY21" fmla="*/ 1063414 h 2919420"/>
              <a:gd name="connsiteX22" fmla="*/ 722046 w 1875558"/>
              <a:gd name="connsiteY22" fmla="*/ 358222 h 2919420"/>
              <a:gd name="connsiteX23" fmla="*/ 1369700 w 1875558"/>
              <a:gd name="connsiteY23" fmla="*/ 155831 h 2919420"/>
              <a:gd name="connsiteX24" fmla="*/ 883062 w 1875558"/>
              <a:gd name="connsiteY24" fmla="*/ 317514 h 2919420"/>
              <a:gd name="connsiteX25" fmla="*/ 984265 w 1875558"/>
              <a:gd name="connsiteY25" fmla="*/ 1063414 h 2919420"/>
              <a:gd name="connsiteX26" fmla="*/ 1714221 w 1875558"/>
              <a:gd name="connsiteY26" fmla="*/ 1063414 h 2919420"/>
              <a:gd name="connsiteX27" fmla="*/ 1369700 w 1875558"/>
              <a:gd name="connsiteY27" fmla="*/ 155831 h 2919420"/>
              <a:gd name="connsiteX28" fmla="*/ 13834 w 1875558"/>
              <a:gd name="connsiteY28" fmla="*/ 0 h 2919420"/>
              <a:gd name="connsiteX29" fmla="*/ 175171 w 1875558"/>
              <a:gd name="connsiteY29" fmla="*/ 0 h 2919420"/>
              <a:gd name="connsiteX30" fmla="*/ 175171 w 1875558"/>
              <a:gd name="connsiteY30" fmla="*/ 24712 h 2919420"/>
              <a:gd name="connsiteX31" fmla="*/ 175171 w 1875558"/>
              <a:gd name="connsiteY31" fmla="*/ 257481 h 2919420"/>
              <a:gd name="connsiteX32" fmla="*/ 680937 w 1875558"/>
              <a:gd name="connsiteY32" fmla="*/ 197097 h 2919420"/>
              <a:gd name="connsiteX33" fmla="*/ 632899 w 1875558"/>
              <a:gd name="connsiteY33" fmla="*/ 72535 h 2919420"/>
              <a:gd name="connsiteX34" fmla="*/ 599341 w 1875558"/>
              <a:gd name="connsiteY34" fmla="*/ 0 h 2919420"/>
              <a:gd name="connsiteX35" fmla="*/ 777756 w 1875558"/>
              <a:gd name="connsiteY35" fmla="*/ 0 h 2919420"/>
              <a:gd name="connsiteX36" fmla="*/ 779259 w 1875558"/>
              <a:gd name="connsiteY36" fmla="*/ 3252 h 2919420"/>
              <a:gd name="connsiteX37" fmla="*/ 844267 w 1875558"/>
              <a:gd name="connsiteY37" fmla="*/ 177613 h 2919420"/>
              <a:gd name="connsiteX38" fmla="*/ 1268278 w 1875558"/>
              <a:gd name="connsiteY38" fmla="*/ 35349 h 2919420"/>
              <a:gd name="connsiteX39" fmla="*/ 1228716 w 1875558"/>
              <a:gd name="connsiteY39" fmla="*/ 0 h 2919420"/>
              <a:gd name="connsiteX40" fmla="*/ 1454982 w 1875558"/>
              <a:gd name="connsiteY40" fmla="*/ 0 h 2919420"/>
              <a:gd name="connsiteX41" fmla="*/ 1468645 w 1875558"/>
              <a:gd name="connsiteY41" fmla="*/ 14976 h 2919420"/>
              <a:gd name="connsiteX42" fmla="*/ 1875558 w 1875558"/>
              <a:gd name="connsiteY42" fmla="*/ 1144188 h 2919420"/>
              <a:gd name="connsiteX43" fmla="*/ 93596 w 1875558"/>
              <a:gd name="connsiteY43" fmla="*/ 2919420 h 2919420"/>
              <a:gd name="connsiteX44" fmla="*/ 0 w 1875558"/>
              <a:gd name="connsiteY44" fmla="*/ 2914712 h 2919420"/>
              <a:gd name="connsiteX45" fmla="*/ 0 w 1875558"/>
              <a:gd name="connsiteY45" fmla="*/ 2733195 h 2919420"/>
              <a:gd name="connsiteX46" fmla="*/ 13834 w 1875558"/>
              <a:gd name="connsiteY46" fmla="*/ 2737904 h 2919420"/>
              <a:gd name="connsiteX47" fmla="*/ 13834 w 1875558"/>
              <a:gd name="connsiteY47" fmla="*/ 2030897 h 2919420"/>
              <a:gd name="connsiteX48" fmla="*/ 0 w 1875558"/>
              <a:gd name="connsiteY48" fmla="*/ 2031309 h 2919420"/>
              <a:gd name="connsiteX49" fmla="*/ 0 w 1875558"/>
              <a:gd name="connsiteY49" fmla="*/ 1870540 h 2919420"/>
              <a:gd name="connsiteX50" fmla="*/ 13834 w 1875558"/>
              <a:gd name="connsiteY50" fmla="*/ 1869772 h 2919420"/>
              <a:gd name="connsiteX51" fmla="*/ 13834 w 1875558"/>
              <a:gd name="connsiteY51" fmla="*/ 1224963 h 2919420"/>
              <a:gd name="connsiteX52" fmla="*/ 3708 w 1875558"/>
              <a:gd name="connsiteY52" fmla="*/ 1224963 h 2919420"/>
              <a:gd name="connsiteX53" fmla="*/ 0 w 1875558"/>
              <a:gd name="connsiteY53" fmla="*/ 1224963 h 2919420"/>
              <a:gd name="connsiteX54" fmla="*/ 0 w 1875558"/>
              <a:gd name="connsiteY54" fmla="*/ 1063414 h 2919420"/>
              <a:gd name="connsiteX55" fmla="*/ 13834 w 1875558"/>
              <a:gd name="connsiteY55" fmla="*/ 1063414 h 2919420"/>
              <a:gd name="connsiteX56" fmla="*/ 13834 w 1875558"/>
              <a:gd name="connsiteY56" fmla="*/ 418605 h 2919420"/>
              <a:gd name="connsiteX57" fmla="*/ 0 w 1875558"/>
              <a:gd name="connsiteY57" fmla="*/ 417837 h 2919420"/>
              <a:gd name="connsiteX58" fmla="*/ 0 w 1875558"/>
              <a:gd name="connsiteY58" fmla="*/ 257101 h 2919420"/>
              <a:gd name="connsiteX59" fmla="*/ 13834 w 1875558"/>
              <a:gd name="connsiteY59" fmla="*/ 257481 h 2919420"/>
              <a:gd name="connsiteX60" fmla="*/ 13834 w 1875558"/>
              <a:gd name="connsiteY60" fmla="*/ 28327 h 29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75558" h="2919420">
                <a:moveTo>
                  <a:pt x="844267" y="2113486"/>
                </a:moveTo>
                <a:cubicBezTo>
                  <a:pt x="762477" y="2354669"/>
                  <a:pt x="661317" y="2557091"/>
                  <a:pt x="538634" y="2697063"/>
                </a:cubicBezTo>
                <a:cubicBezTo>
                  <a:pt x="822743" y="2617386"/>
                  <a:pt x="1065958" y="2455880"/>
                  <a:pt x="1268278" y="2253459"/>
                </a:cubicBezTo>
                <a:cubicBezTo>
                  <a:pt x="1147746" y="2193163"/>
                  <a:pt x="1005692" y="2152248"/>
                  <a:pt x="844267" y="2113486"/>
                </a:cubicBezTo>
                <a:close/>
                <a:moveTo>
                  <a:pt x="175171" y="2030897"/>
                </a:moveTo>
                <a:cubicBezTo>
                  <a:pt x="175171" y="2030897"/>
                  <a:pt x="175171" y="2030897"/>
                  <a:pt x="175171" y="2737904"/>
                </a:cubicBezTo>
                <a:cubicBezTo>
                  <a:pt x="377477" y="2696949"/>
                  <a:pt x="560414" y="2433977"/>
                  <a:pt x="680937" y="2091251"/>
                </a:cubicBezTo>
                <a:cubicBezTo>
                  <a:pt x="519522" y="2052452"/>
                  <a:pt x="358108" y="2030897"/>
                  <a:pt x="175171" y="2030897"/>
                </a:cubicBezTo>
                <a:close/>
                <a:moveTo>
                  <a:pt x="984265" y="1224963"/>
                </a:moveTo>
                <a:cubicBezTo>
                  <a:pt x="984265" y="1487968"/>
                  <a:pt x="945506" y="1748818"/>
                  <a:pt x="883062" y="1970862"/>
                </a:cubicBezTo>
                <a:cubicBezTo>
                  <a:pt x="1066089" y="2011822"/>
                  <a:pt x="1227584" y="2072184"/>
                  <a:pt x="1369700" y="2132546"/>
                </a:cubicBezTo>
                <a:cubicBezTo>
                  <a:pt x="1572106" y="1891099"/>
                  <a:pt x="1694842" y="1567732"/>
                  <a:pt x="1714221" y="1224963"/>
                </a:cubicBezTo>
                <a:cubicBezTo>
                  <a:pt x="1714221" y="1224963"/>
                  <a:pt x="1714221" y="1224963"/>
                  <a:pt x="984265" y="1224963"/>
                </a:cubicBezTo>
                <a:close/>
                <a:moveTo>
                  <a:pt x="175171" y="1224963"/>
                </a:moveTo>
                <a:cubicBezTo>
                  <a:pt x="175171" y="1224963"/>
                  <a:pt x="175171" y="1224963"/>
                  <a:pt x="175171" y="1869772"/>
                </a:cubicBezTo>
                <a:cubicBezTo>
                  <a:pt x="358181" y="1869772"/>
                  <a:pt x="560567" y="1891338"/>
                  <a:pt x="722046" y="1930155"/>
                </a:cubicBezTo>
                <a:cubicBezTo>
                  <a:pt x="782332" y="1710187"/>
                  <a:pt x="823240" y="1488063"/>
                  <a:pt x="823240" y="1224963"/>
                </a:cubicBezTo>
                <a:cubicBezTo>
                  <a:pt x="823240" y="1224963"/>
                  <a:pt x="823240" y="1224963"/>
                  <a:pt x="175171" y="1224963"/>
                </a:cubicBezTo>
                <a:close/>
                <a:moveTo>
                  <a:pt x="722046" y="358222"/>
                </a:moveTo>
                <a:cubicBezTo>
                  <a:pt x="560567" y="397040"/>
                  <a:pt x="358181" y="418605"/>
                  <a:pt x="175171" y="418605"/>
                </a:cubicBezTo>
                <a:cubicBezTo>
                  <a:pt x="175171" y="418605"/>
                  <a:pt x="175171" y="418605"/>
                  <a:pt x="175171" y="1063414"/>
                </a:cubicBezTo>
                <a:cubicBezTo>
                  <a:pt x="175171" y="1063414"/>
                  <a:pt x="175171" y="1063414"/>
                  <a:pt x="823240" y="1063414"/>
                </a:cubicBezTo>
                <a:cubicBezTo>
                  <a:pt x="823240" y="802471"/>
                  <a:pt x="782332" y="580346"/>
                  <a:pt x="722046" y="358222"/>
                </a:cubicBezTo>
                <a:close/>
                <a:moveTo>
                  <a:pt x="1369700" y="155831"/>
                </a:moveTo>
                <a:cubicBezTo>
                  <a:pt x="1227584" y="216193"/>
                  <a:pt x="1066089" y="276555"/>
                  <a:pt x="883062" y="317514"/>
                </a:cubicBezTo>
                <a:cubicBezTo>
                  <a:pt x="945506" y="539559"/>
                  <a:pt x="984265" y="802564"/>
                  <a:pt x="984265" y="1063414"/>
                </a:cubicBezTo>
                <a:cubicBezTo>
                  <a:pt x="984265" y="1063414"/>
                  <a:pt x="984265" y="1063414"/>
                  <a:pt x="1714221" y="1063414"/>
                </a:cubicBezTo>
                <a:cubicBezTo>
                  <a:pt x="1694842" y="720645"/>
                  <a:pt x="1572106" y="397278"/>
                  <a:pt x="1369700" y="155831"/>
                </a:cubicBezTo>
                <a:close/>
                <a:moveTo>
                  <a:pt x="13834" y="0"/>
                </a:moveTo>
                <a:lnTo>
                  <a:pt x="175171" y="0"/>
                </a:lnTo>
                <a:lnTo>
                  <a:pt x="175171" y="24712"/>
                </a:lnTo>
                <a:cubicBezTo>
                  <a:pt x="175171" y="92201"/>
                  <a:pt x="175171" y="169332"/>
                  <a:pt x="175171" y="257481"/>
                </a:cubicBezTo>
                <a:cubicBezTo>
                  <a:pt x="358108" y="257481"/>
                  <a:pt x="519522" y="238071"/>
                  <a:pt x="680937" y="197097"/>
                </a:cubicBezTo>
                <a:cubicBezTo>
                  <a:pt x="665871" y="154236"/>
                  <a:pt x="649831" y="112621"/>
                  <a:pt x="632899" y="72535"/>
                </a:cubicBezTo>
                <a:lnTo>
                  <a:pt x="599341" y="0"/>
                </a:lnTo>
                <a:lnTo>
                  <a:pt x="777756" y="0"/>
                </a:lnTo>
                <a:lnTo>
                  <a:pt x="779259" y="3252"/>
                </a:lnTo>
                <a:cubicBezTo>
                  <a:pt x="802161" y="58521"/>
                  <a:pt x="823819" y="116720"/>
                  <a:pt x="844267" y="177613"/>
                </a:cubicBezTo>
                <a:cubicBezTo>
                  <a:pt x="1005692" y="136658"/>
                  <a:pt x="1147746" y="95703"/>
                  <a:pt x="1268278" y="35349"/>
                </a:cubicBezTo>
                <a:lnTo>
                  <a:pt x="1228716" y="0"/>
                </a:lnTo>
                <a:lnTo>
                  <a:pt x="1454982" y="0"/>
                </a:lnTo>
                <a:lnTo>
                  <a:pt x="1468645" y="14976"/>
                </a:lnTo>
                <a:cubicBezTo>
                  <a:pt x="1722852" y="321841"/>
                  <a:pt x="1875558" y="715249"/>
                  <a:pt x="1875558" y="1144188"/>
                </a:cubicBezTo>
                <a:cubicBezTo>
                  <a:pt x="1875558" y="2124622"/>
                  <a:pt x="1077747" y="2919420"/>
                  <a:pt x="93596" y="2919420"/>
                </a:cubicBezTo>
                <a:lnTo>
                  <a:pt x="0" y="2914712"/>
                </a:lnTo>
                <a:lnTo>
                  <a:pt x="0" y="2733195"/>
                </a:lnTo>
                <a:lnTo>
                  <a:pt x="13834" y="2737904"/>
                </a:lnTo>
                <a:cubicBezTo>
                  <a:pt x="13834" y="2737904"/>
                  <a:pt x="13834" y="2737904"/>
                  <a:pt x="13834" y="2030897"/>
                </a:cubicBezTo>
                <a:lnTo>
                  <a:pt x="0" y="2031309"/>
                </a:lnTo>
                <a:lnTo>
                  <a:pt x="0" y="1870540"/>
                </a:lnTo>
                <a:lnTo>
                  <a:pt x="13834" y="1869772"/>
                </a:lnTo>
                <a:cubicBezTo>
                  <a:pt x="13834" y="1869772"/>
                  <a:pt x="13834" y="1869772"/>
                  <a:pt x="13834" y="1224963"/>
                </a:cubicBezTo>
                <a:cubicBezTo>
                  <a:pt x="13834" y="1224963"/>
                  <a:pt x="13834" y="1224963"/>
                  <a:pt x="3708" y="1224963"/>
                </a:cubicBezTo>
                <a:lnTo>
                  <a:pt x="0" y="1224963"/>
                </a:lnTo>
                <a:lnTo>
                  <a:pt x="0" y="1063414"/>
                </a:lnTo>
                <a:lnTo>
                  <a:pt x="13834" y="1063414"/>
                </a:lnTo>
                <a:cubicBezTo>
                  <a:pt x="13834" y="1063414"/>
                  <a:pt x="13834" y="1063414"/>
                  <a:pt x="13834" y="418605"/>
                </a:cubicBezTo>
                <a:lnTo>
                  <a:pt x="0" y="417837"/>
                </a:lnTo>
                <a:lnTo>
                  <a:pt x="0" y="257101"/>
                </a:lnTo>
                <a:lnTo>
                  <a:pt x="13834" y="257481"/>
                </a:lnTo>
                <a:cubicBezTo>
                  <a:pt x="13834" y="257481"/>
                  <a:pt x="13834" y="257481"/>
                  <a:pt x="13834" y="28327"/>
                </a:cubicBezTo>
                <a:close/>
              </a:path>
            </a:pathLst>
          </a:custGeom>
          <a:solidFill>
            <a:schemeClr val="bg1">
              <a:alpha val="4000"/>
            </a:schemeClr>
          </a:solidFill>
          <a:ln>
            <a:noFill/>
          </a:ln>
        </p:spPr>
        <p:txBody>
          <a:bodyPr vert="horz" wrap="square" lIns="148495" tIns="74247" rIns="148495" bIns="7424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923" b="0" i="0" u="none" strike="noStrike" kern="1200" cap="none" spc="0" normalizeH="0" baseline="0" noProof="0">
              <a:ln>
                <a:noFill/>
              </a:ln>
              <a:solidFill>
                <a:srgbClr val="000000"/>
              </a:solidFill>
              <a:effectLst/>
              <a:uLnTx/>
              <a:uFillTx/>
              <a:latin typeface="Segoe UI"/>
              <a:ea typeface="+mn-ea"/>
              <a:cs typeface="+mn-cs"/>
            </a:endParaRPr>
          </a:p>
        </p:txBody>
      </p:sp>
      <p:cxnSp>
        <p:nvCxnSpPr>
          <p:cNvPr id="67" name="Connecteur droit 66">
            <a:extLst>
              <a:ext uri="{FF2B5EF4-FFF2-40B4-BE49-F238E27FC236}">
                <a16:creationId xmlns:a16="http://schemas.microsoft.com/office/drawing/2014/main" id="{456D9E68-65A5-4D49-A8DD-AA2616CBE128}"/>
              </a:ext>
            </a:extLst>
          </p:cNvPr>
          <p:cNvCxnSpPr>
            <a:cxnSpLocks/>
          </p:cNvCxnSpPr>
          <p:nvPr/>
        </p:nvCxnSpPr>
        <p:spPr>
          <a:xfrm>
            <a:off x="0" y="1050018"/>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CC4F5BBC-C284-46FF-AE11-19D083938037}"/>
              </a:ext>
            </a:extLst>
          </p:cNvPr>
          <p:cNvSpPr/>
          <p:nvPr/>
        </p:nvSpPr>
        <p:spPr>
          <a:xfrm>
            <a:off x="7278084" y="4566608"/>
            <a:ext cx="4913916" cy="22913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sp>
        <p:nvSpPr>
          <p:cNvPr id="139" name="Rectangle 138">
            <a:extLst>
              <a:ext uri="{FF2B5EF4-FFF2-40B4-BE49-F238E27FC236}">
                <a16:creationId xmlns:a16="http://schemas.microsoft.com/office/drawing/2014/main" id="{9FEFB78A-CA9D-492F-9BF2-AA812F32158B}"/>
              </a:ext>
            </a:extLst>
          </p:cNvPr>
          <p:cNvSpPr/>
          <p:nvPr/>
        </p:nvSpPr>
        <p:spPr>
          <a:xfrm>
            <a:off x="7284908" y="4558382"/>
            <a:ext cx="2309228" cy="2291392"/>
          </a:xfrm>
          <a:prstGeom prst="rect">
            <a:avLst/>
          </a:prstGeom>
          <a:solidFill>
            <a:schemeClr val="tx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cxnSp>
        <p:nvCxnSpPr>
          <p:cNvPr id="70" name="Connecteur droit 69">
            <a:extLst>
              <a:ext uri="{FF2B5EF4-FFF2-40B4-BE49-F238E27FC236}">
                <a16:creationId xmlns:a16="http://schemas.microsoft.com/office/drawing/2014/main" id="{6594E545-0697-4B9D-B595-73F49F0542E8}"/>
              </a:ext>
            </a:extLst>
          </p:cNvPr>
          <p:cNvCxnSpPr>
            <a:cxnSpLocks/>
          </p:cNvCxnSpPr>
          <p:nvPr/>
        </p:nvCxnSpPr>
        <p:spPr>
          <a:xfrm flipH="1" flipV="1">
            <a:off x="0" y="4558382"/>
            <a:ext cx="12192007" cy="308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9F36D5F9-1C15-4F00-BC39-8A11529FD852}"/>
              </a:ext>
            </a:extLst>
          </p:cNvPr>
          <p:cNvCxnSpPr>
            <a:cxnSpLocks/>
          </p:cNvCxnSpPr>
          <p:nvPr/>
        </p:nvCxnSpPr>
        <p:spPr>
          <a:xfrm>
            <a:off x="7278084" y="1050018"/>
            <a:ext cx="0" cy="580798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4" name="Titre 173">
            <a:extLst>
              <a:ext uri="{FF2B5EF4-FFF2-40B4-BE49-F238E27FC236}">
                <a16:creationId xmlns:a16="http://schemas.microsoft.com/office/drawing/2014/main" id="{3D99ACDC-9F43-40FA-8B50-259B3B0D8E0B}"/>
              </a:ext>
            </a:extLst>
          </p:cNvPr>
          <p:cNvSpPr>
            <a:spLocks noGrp="1"/>
          </p:cNvSpPr>
          <p:nvPr>
            <p:ph type="title"/>
          </p:nvPr>
        </p:nvSpPr>
        <p:spPr>
          <a:xfrm>
            <a:off x="720000" y="549750"/>
            <a:ext cx="10752000" cy="443198"/>
          </a:xfrm>
        </p:spPr>
        <p:txBody>
          <a:bodyPr/>
          <a:lstStyle/>
          <a:p>
            <a:r>
              <a:rPr lang="en-GB" b="0" dirty="0">
                <a:solidFill>
                  <a:schemeClr val="bg1"/>
                </a:solidFill>
                <a:latin typeface="Segoe UI Black"/>
                <a:ea typeface="Segoe UI Black"/>
              </a:rPr>
              <a:t>2022 key figures for Aviation</a:t>
            </a:r>
          </a:p>
        </p:txBody>
      </p:sp>
      <p:cxnSp>
        <p:nvCxnSpPr>
          <p:cNvPr id="74" name="Connecteur droit 73">
            <a:extLst>
              <a:ext uri="{FF2B5EF4-FFF2-40B4-BE49-F238E27FC236}">
                <a16:creationId xmlns:a16="http://schemas.microsoft.com/office/drawing/2014/main" id="{BFA3146D-7B34-489E-84F6-A9EE413E24F0}"/>
              </a:ext>
            </a:extLst>
          </p:cNvPr>
          <p:cNvCxnSpPr>
            <a:cxnSpLocks/>
          </p:cNvCxnSpPr>
          <p:nvPr/>
        </p:nvCxnSpPr>
        <p:spPr>
          <a:xfrm>
            <a:off x="3887478" y="4565939"/>
            <a:ext cx="0" cy="230129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351505A-5DCB-49C9-9CD9-8BF3316FDB04}"/>
              </a:ext>
            </a:extLst>
          </p:cNvPr>
          <p:cNvCxnSpPr>
            <a:cxnSpLocks/>
          </p:cNvCxnSpPr>
          <p:nvPr/>
        </p:nvCxnSpPr>
        <p:spPr>
          <a:xfrm>
            <a:off x="1767161" y="1073037"/>
            <a:ext cx="2232000" cy="0"/>
          </a:xfrm>
          <a:prstGeom prst="line">
            <a:avLst/>
          </a:prstGeom>
          <a:ln w="44450" cap="flat">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84" name="Imag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4209" y="4601870"/>
            <a:ext cx="2574842" cy="1360986"/>
          </a:xfrm>
          <a:prstGeom prst="rect">
            <a:avLst/>
          </a:prstGeom>
        </p:spPr>
      </p:pic>
      <p:sp>
        <p:nvSpPr>
          <p:cNvPr id="85" name="Rectangle 84"/>
          <p:cNvSpPr/>
          <p:nvPr/>
        </p:nvSpPr>
        <p:spPr>
          <a:xfrm>
            <a:off x="-20713" y="5273860"/>
            <a:ext cx="1985602" cy="1446550"/>
          </a:xfrm>
          <a:prstGeom prst="rect">
            <a:avLst/>
          </a:prstGeom>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Segoe UI"/>
                <a:ea typeface="+mn-ea"/>
                <a:cs typeface="+mn-cs"/>
              </a:rPr>
              <a:t>+</a:t>
            </a:r>
            <a:r>
              <a:rPr kumimoji="0" lang="fr-FR" sz="6000" b="1" i="0" u="none" strike="noStrike" kern="1200" cap="none" spc="0" normalizeH="0" baseline="0" noProof="0" dirty="0">
                <a:ln>
                  <a:noFill/>
                </a:ln>
                <a:solidFill>
                  <a:prstClr val="white"/>
                </a:solidFill>
                <a:effectLst/>
                <a:uLnTx/>
                <a:uFillTx/>
                <a:latin typeface="Segoe UI"/>
                <a:ea typeface="+mn-ea"/>
                <a:cs typeface="+mn-cs"/>
              </a:rPr>
              <a:t>260</a:t>
            </a:r>
            <a:r>
              <a:rPr kumimoji="0" lang="fr-FR" sz="2800" b="1" i="0" u="none" strike="noStrike" kern="1200" cap="none" spc="0" normalizeH="0" baseline="0" noProof="0" dirty="0">
                <a:ln>
                  <a:noFill/>
                </a:ln>
                <a:solidFill>
                  <a:prstClr val="white"/>
                </a:solidFill>
                <a:effectLst/>
                <a:uLnTx/>
                <a:uFillTx/>
                <a:latin typeface="Segoe UI"/>
                <a:ea typeface="+mn-ea"/>
                <a:cs typeface="+mn-cs"/>
              </a:rPr>
              <a:t> </a:t>
            </a:r>
          </a:p>
        </p:txBody>
      </p:sp>
      <p:sp>
        <p:nvSpPr>
          <p:cNvPr id="2" name="Rectangle 1">
            <a:extLst>
              <a:ext uri="{FF2B5EF4-FFF2-40B4-BE49-F238E27FC236}">
                <a16:creationId xmlns:a16="http://schemas.microsoft.com/office/drawing/2014/main" id="{D2A59FA4-C497-276D-01C5-BFE8ADB59C26}"/>
              </a:ext>
            </a:extLst>
          </p:cNvPr>
          <p:cNvSpPr/>
          <p:nvPr/>
        </p:nvSpPr>
        <p:spPr>
          <a:xfrm>
            <a:off x="9373532" y="4570007"/>
            <a:ext cx="2812649" cy="22797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sp>
        <p:nvSpPr>
          <p:cNvPr id="6" name="ZoneTexte 5">
            <a:extLst>
              <a:ext uri="{FF2B5EF4-FFF2-40B4-BE49-F238E27FC236}">
                <a16:creationId xmlns:a16="http://schemas.microsoft.com/office/drawing/2014/main" id="{E0580237-83B6-6CE7-E571-AD3CF3A90335}"/>
              </a:ext>
            </a:extLst>
          </p:cNvPr>
          <p:cNvSpPr txBox="1"/>
          <p:nvPr/>
        </p:nvSpPr>
        <p:spPr>
          <a:xfrm>
            <a:off x="9923915" y="4827218"/>
            <a:ext cx="2268085"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50" normalizeH="0" baseline="0" noProof="0" dirty="0">
                <a:ln>
                  <a:noFill/>
                </a:ln>
                <a:solidFill>
                  <a:prstClr val="white"/>
                </a:solidFill>
                <a:effectLst/>
                <a:uLnTx/>
                <a:uFillTx/>
                <a:latin typeface="Segoe UI"/>
                <a:ea typeface="+mn-ea"/>
                <a:cs typeface="+mn-cs"/>
              </a:rPr>
              <a:t>1,700</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1200" cap="none" spc="50" normalizeH="0" baseline="0" noProof="0" dirty="0">
                <a:ln>
                  <a:noFill/>
                </a:ln>
                <a:solidFill>
                  <a:prstClr val="white"/>
                </a:solidFill>
                <a:effectLst/>
                <a:uLnTx/>
                <a:uFillTx/>
                <a:latin typeface="Segoe UI"/>
                <a:ea typeface="+mn-ea"/>
                <a:cs typeface="+mn-cs"/>
              </a:rPr>
              <a:t>AVIATION STAFF</a:t>
            </a:r>
            <a:br>
              <a:rPr kumimoji="0" lang="en-GB" sz="2400" b="1" i="0" u="none" strike="noStrike" kern="1200" cap="none" spc="50" normalizeH="0" baseline="0" noProof="0" dirty="0">
                <a:ln>
                  <a:noFill/>
                </a:ln>
                <a:solidFill>
                  <a:prstClr val="white"/>
                </a:solidFill>
                <a:effectLst/>
                <a:uLnTx/>
                <a:uFillTx/>
                <a:latin typeface="Segoe UI"/>
                <a:ea typeface="+mn-ea"/>
                <a:cs typeface="+mn-cs"/>
              </a:rPr>
            </a:br>
            <a:r>
              <a:rPr kumimoji="0" lang="en-GB" sz="2000" b="0" i="0" u="none" strike="noStrike" kern="1200" cap="small" spc="50" normalizeH="0" baseline="0" noProof="0" dirty="0">
                <a:ln>
                  <a:noFill/>
                </a:ln>
                <a:solidFill>
                  <a:prstClr val="white"/>
                </a:solidFill>
                <a:effectLst/>
                <a:uLnTx/>
                <a:uFillTx/>
                <a:latin typeface="Segoe UI"/>
                <a:ea typeface="+mn-ea"/>
                <a:cs typeface="+mn-cs"/>
              </a:rPr>
              <a:t>IN THE WORLD</a:t>
            </a:r>
            <a:endParaRPr kumimoji="0" lang="en-GB" sz="2400" b="0" i="0" u="none" strike="noStrike" kern="1200" cap="small" spc="50" normalizeH="0" baseline="0" noProof="0" dirty="0">
              <a:ln>
                <a:noFill/>
              </a:ln>
              <a:solidFill>
                <a:prstClr val="white"/>
              </a:solidFill>
              <a:effectLst/>
              <a:uLnTx/>
              <a:uFillTx/>
              <a:latin typeface="Segoe UI"/>
              <a:ea typeface="+mn-ea"/>
              <a:cs typeface="+mn-cs"/>
            </a:endParaRPr>
          </a:p>
        </p:txBody>
      </p:sp>
      <p:grpSp>
        <p:nvGrpSpPr>
          <p:cNvPr id="9" name="Groupe 8">
            <a:extLst>
              <a:ext uri="{FF2B5EF4-FFF2-40B4-BE49-F238E27FC236}">
                <a16:creationId xmlns:a16="http://schemas.microsoft.com/office/drawing/2014/main" id="{BFEDC325-4053-7F73-F7F6-692B31D61746}"/>
              </a:ext>
            </a:extLst>
          </p:cNvPr>
          <p:cNvGrpSpPr/>
          <p:nvPr/>
        </p:nvGrpSpPr>
        <p:grpSpPr>
          <a:xfrm>
            <a:off x="9430687" y="4952037"/>
            <a:ext cx="373110" cy="375421"/>
            <a:chOff x="12904744" y="2037940"/>
            <a:chExt cx="584389" cy="588009"/>
          </a:xfrm>
          <a:solidFill>
            <a:schemeClr val="accent5"/>
          </a:solidFill>
        </p:grpSpPr>
        <p:sp>
          <p:nvSpPr>
            <p:cNvPr id="10" name="Freeform 103">
              <a:extLst>
                <a:ext uri="{FF2B5EF4-FFF2-40B4-BE49-F238E27FC236}">
                  <a16:creationId xmlns:a16="http://schemas.microsoft.com/office/drawing/2014/main" id="{3CD60696-8E62-FEE3-0B65-D907AF4CE6AD}"/>
                </a:ext>
              </a:extLst>
            </p:cNvPr>
            <p:cNvSpPr>
              <a:spLocks/>
            </p:cNvSpPr>
            <p:nvPr/>
          </p:nvSpPr>
          <p:spPr bwMode="auto">
            <a:xfrm>
              <a:off x="13221762" y="2172918"/>
              <a:ext cx="230653" cy="183591"/>
            </a:xfrm>
            <a:custGeom>
              <a:avLst/>
              <a:gdLst>
                <a:gd name="T0" fmla="*/ 267 w 364"/>
                <a:gd name="T1" fmla="*/ 290 h 290"/>
                <a:gd name="T2" fmla="*/ 267 w 364"/>
                <a:gd name="T3" fmla="*/ 251 h 290"/>
                <a:gd name="T4" fmla="*/ 325 w 364"/>
                <a:gd name="T5" fmla="*/ 193 h 290"/>
                <a:gd name="T6" fmla="*/ 325 w 364"/>
                <a:gd name="T7" fmla="*/ 116 h 290"/>
                <a:gd name="T8" fmla="*/ 228 w 364"/>
                <a:gd name="T9" fmla="*/ 38 h 290"/>
                <a:gd name="T10" fmla="*/ 132 w 364"/>
                <a:gd name="T11" fmla="*/ 38 h 290"/>
                <a:gd name="T12" fmla="*/ 37 w 364"/>
                <a:gd name="T13" fmla="*/ 100 h 290"/>
                <a:gd name="T14" fmla="*/ 31 w 364"/>
                <a:gd name="T15" fmla="*/ 108 h 290"/>
                <a:gd name="T16" fmla="*/ 0 w 364"/>
                <a:gd name="T17" fmla="*/ 85 h 290"/>
                <a:gd name="T18" fmla="*/ 6 w 364"/>
                <a:gd name="T19" fmla="*/ 76 h 290"/>
                <a:gd name="T20" fmla="*/ 132 w 364"/>
                <a:gd name="T21" fmla="*/ 0 h 290"/>
                <a:gd name="T22" fmla="*/ 228 w 364"/>
                <a:gd name="T23" fmla="*/ 0 h 290"/>
                <a:gd name="T24" fmla="*/ 364 w 364"/>
                <a:gd name="T25" fmla="*/ 116 h 290"/>
                <a:gd name="T26" fmla="*/ 364 w 364"/>
                <a:gd name="T27" fmla="*/ 193 h 290"/>
                <a:gd name="T28" fmla="*/ 267 w 364"/>
                <a:gd name="T29"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4" h="290">
                  <a:moveTo>
                    <a:pt x="267" y="290"/>
                  </a:moveTo>
                  <a:cubicBezTo>
                    <a:pt x="267" y="251"/>
                    <a:pt x="267" y="251"/>
                    <a:pt x="267" y="251"/>
                  </a:cubicBezTo>
                  <a:cubicBezTo>
                    <a:pt x="294" y="251"/>
                    <a:pt x="325" y="226"/>
                    <a:pt x="325" y="193"/>
                  </a:cubicBezTo>
                  <a:cubicBezTo>
                    <a:pt x="325" y="116"/>
                    <a:pt x="325" y="116"/>
                    <a:pt x="325" y="116"/>
                  </a:cubicBezTo>
                  <a:cubicBezTo>
                    <a:pt x="325" y="48"/>
                    <a:pt x="264" y="38"/>
                    <a:pt x="228" y="38"/>
                  </a:cubicBezTo>
                  <a:cubicBezTo>
                    <a:pt x="132" y="38"/>
                    <a:pt x="132" y="38"/>
                    <a:pt x="132" y="38"/>
                  </a:cubicBezTo>
                  <a:cubicBezTo>
                    <a:pt x="83" y="38"/>
                    <a:pt x="70" y="56"/>
                    <a:pt x="37" y="100"/>
                  </a:cubicBezTo>
                  <a:cubicBezTo>
                    <a:pt x="31" y="108"/>
                    <a:pt x="31" y="108"/>
                    <a:pt x="31" y="108"/>
                  </a:cubicBezTo>
                  <a:cubicBezTo>
                    <a:pt x="0" y="85"/>
                    <a:pt x="0" y="85"/>
                    <a:pt x="0" y="85"/>
                  </a:cubicBezTo>
                  <a:cubicBezTo>
                    <a:pt x="6" y="76"/>
                    <a:pt x="6" y="76"/>
                    <a:pt x="6" y="76"/>
                  </a:cubicBezTo>
                  <a:cubicBezTo>
                    <a:pt x="41" y="30"/>
                    <a:pt x="64" y="0"/>
                    <a:pt x="132" y="0"/>
                  </a:cubicBezTo>
                  <a:cubicBezTo>
                    <a:pt x="228" y="0"/>
                    <a:pt x="228" y="0"/>
                    <a:pt x="228" y="0"/>
                  </a:cubicBezTo>
                  <a:cubicBezTo>
                    <a:pt x="294" y="0"/>
                    <a:pt x="364" y="30"/>
                    <a:pt x="364" y="116"/>
                  </a:cubicBezTo>
                  <a:cubicBezTo>
                    <a:pt x="364" y="193"/>
                    <a:pt x="364" y="193"/>
                    <a:pt x="364" y="193"/>
                  </a:cubicBezTo>
                  <a:cubicBezTo>
                    <a:pt x="364" y="245"/>
                    <a:pt x="319" y="290"/>
                    <a:pt x="267"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104">
              <a:extLst>
                <a:ext uri="{FF2B5EF4-FFF2-40B4-BE49-F238E27FC236}">
                  <a16:creationId xmlns:a16="http://schemas.microsoft.com/office/drawing/2014/main" id="{B52FEA1A-54A3-CBC3-1C76-A15CB8142900}"/>
                </a:ext>
              </a:extLst>
            </p:cNvPr>
            <p:cNvSpPr>
              <a:spLocks/>
            </p:cNvSpPr>
            <p:nvPr/>
          </p:nvSpPr>
          <p:spPr bwMode="auto">
            <a:xfrm>
              <a:off x="13250723" y="2258249"/>
              <a:ext cx="54819" cy="73436"/>
            </a:xfrm>
            <a:custGeom>
              <a:avLst/>
              <a:gdLst>
                <a:gd name="T0" fmla="*/ 87 w 87"/>
                <a:gd name="T1" fmla="*/ 116 h 116"/>
                <a:gd name="T2" fmla="*/ 48 w 87"/>
                <a:gd name="T3" fmla="*/ 116 h 116"/>
                <a:gd name="T4" fmla="*/ 48 w 87"/>
                <a:gd name="T5" fmla="*/ 41 h 116"/>
                <a:gd name="T6" fmla="*/ 18 w 87"/>
                <a:gd name="T7" fmla="*/ 56 h 116"/>
                <a:gd name="T8" fmla="*/ 0 w 87"/>
                <a:gd name="T9" fmla="*/ 22 h 116"/>
                <a:gd name="T10" fmla="*/ 39 w 87"/>
                <a:gd name="T11" fmla="*/ 2 h 116"/>
                <a:gd name="T12" fmla="*/ 48 w 87"/>
                <a:gd name="T13" fmla="*/ 0 h 116"/>
                <a:gd name="T14" fmla="*/ 67 w 87"/>
                <a:gd name="T15" fmla="*/ 0 h 116"/>
                <a:gd name="T16" fmla="*/ 87 w 87"/>
                <a:gd name="T17" fmla="*/ 20 h 116"/>
                <a:gd name="T18" fmla="*/ 87 w 87"/>
                <a:gd name="T1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116">
                  <a:moveTo>
                    <a:pt x="87" y="116"/>
                  </a:moveTo>
                  <a:cubicBezTo>
                    <a:pt x="48" y="116"/>
                    <a:pt x="48" y="116"/>
                    <a:pt x="48" y="116"/>
                  </a:cubicBezTo>
                  <a:cubicBezTo>
                    <a:pt x="48" y="41"/>
                    <a:pt x="48" y="41"/>
                    <a:pt x="48" y="41"/>
                  </a:cubicBezTo>
                  <a:cubicBezTo>
                    <a:pt x="18" y="56"/>
                    <a:pt x="18" y="56"/>
                    <a:pt x="18" y="56"/>
                  </a:cubicBezTo>
                  <a:cubicBezTo>
                    <a:pt x="0" y="22"/>
                    <a:pt x="0" y="22"/>
                    <a:pt x="0" y="22"/>
                  </a:cubicBezTo>
                  <a:cubicBezTo>
                    <a:pt x="39" y="2"/>
                    <a:pt x="39" y="2"/>
                    <a:pt x="39" y="2"/>
                  </a:cubicBezTo>
                  <a:cubicBezTo>
                    <a:pt x="42" y="1"/>
                    <a:pt x="45" y="0"/>
                    <a:pt x="48" y="0"/>
                  </a:cubicBezTo>
                  <a:cubicBezTo>
                    <a:pt x="67" y="0"/>
                    <a:pt x="67" y="0"/>
                    <a:pt x="67" y="0"/>
                  </a:cubicBezTo>
                  <a:cubicBezTo>
                    <a:pt x="78" y="0"/>
                    <a:pt x="87" y="9"/>
                    <a:pt x="87" y="20"/>
                  </a:cubicBezTo>
                  <a:lnTo>
                    <a:pt x="87"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05">
              <a:extLst>
                <a:ext uri="{FF2B5EF4-FFF2-40B4-BE49-F238E27FC236}">
                  <a16:creationId xmlns:a16="http://schemas.microsoft.com/office/drawing/2014/main" id="{2FEB068C-0CDE-8299-D0B9-7D3C32FDE607}"/>
                </a:ext>
              </a:extLst>
            </p:cNvPr>
            <p:cNvSpPr>
              <a:spLocks noChangeArrowheads="1"/>
            </p:cNvSpPr>
            <p:nvPr/>
          </p:nvSpPr>
          <p:spPr bwMode="auto">
            <a:xfrm>
              <a:off x="13378978" y="2258249"/>
              <a:ext cx="24306" cy="1225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106">
              <a:extLst>
                <a:ext uri="{FF2B5EF4-FFF2-40B4-BE49-F238E27FC236}">
                  <a16:creationId xmlns:a16="http://schemas.microsoft.com/office/drawing/2014/main" id="{E4E8A9BC-5B72-418A-15A2-759A9E2B6458}"/>
                </a:ext>
              </a:extLst>
            </p:cNvPr>
            <p:cNvSpPr>
              <a:spLocks/>
            </p:cNvSpPr>
            <p:nvPr/>
          </p:nvSpPr>
          <p:spPr bwMode="auto">
            <a:xfrm>
              <a:off x="12904744" y="2329617"/>
              <a:ext cx="584389" cy="296332"/>
            </a:xfrm>
            <a:custGeom>
              <a:avLst/>
              <a:gdLst>
                <a:gd name="T0" fmla="*/ 904 w 923"/>
                <a:gd name="T1" fmla="*/ 468 h 468"/>
                <a:gd name="T2" fmla="*/ 19 w 923"/>
                <a:gd name="T3" fmla="*/ 468 h 468"/>
                <a:gd name="T4" fmla="*/ 5 w 923"/>
                <a:gd name="T5" fmla="*/ 462 h 468"/>
                <a:gd name="T6" fmla="*/ 0 w 923"/>
                <a:gd name="T7" fmla="*/ 448 h 468"/>
                <a:gd name="T8" fmla="*/ 75 w 923"/>
                <a:gd name="T9" fmla="*/ 210 h 468"/>
                <a:gd name="T10" fmla="*/ 107 w 923"/>
                <a:gd name="T11" fmla="*/ 231 h 468"/>
                <a:gd name="T12" fmla="*/ 39 w 923"/>
                <a:gd name="T13" fmla="*/ 429 h 468"/>
                <a:gd name="T14" fmla="*/ 883 w 923"/>
                <a:gd name="T15" fmla="*/ 429 h 468"/>
                <a:gd name="T16" fmla="*/ 461 w 923"/>
                <a:gd name="T17" fmla="*/ 39 h 468"/>
                <a:gd name="T18" fmla="*/ 383 w 923"/>
                <a:gd name="T19" fmla="*/ 46 h 468"/>
                <a:gd name="T20" fmla="*/ 376 w 923"/>
                <a:gd name="T21" fmla="*/ 8 h 468"/>
                <a:gd name="T22" fmla="*/ 461 w 923"/>
                <a:gd name="T23" fmla="*/ 0 h 468"/>
                <a:gd name="T24" fmla="*/ 923 w 923"/>
                <a:gd name="T25" fmla="*/ 448 h 468"/>
                <a:gd name="T26" fmla="*/ 917 w 923"/>
                <a:gd name="T27" fmla="*/ 462 h 468"/>
                <a:gd name="T28" fmla="*/ 904 w 923"/>
                <a:gd name="T29"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3" h="468">
                  <a:moveTo>
                    <a:pt x="904" y="468"/>
                  </a:moveTo>
                  <a:cubicBezTo>
                    <a:pt x="19" y="468"/>
                    <a:pt x="19" y="468"/>
                    <a:pt x="19" y="468"/>
                  </a:cubicBezTo>
                  <a:cubicBezTo>
                    <a:pt x="14" y="468"/>
                    <a:pt x="9" y="466"/>
                    <a:pt x="5" y="462"/>
                  </a:cubicBezTo>
                  <a:cubicBezTo>
                    <a:pt x="2" y="458"/>
                    <a:pt x="0" y="453"/>
                    <a:pt x="0" y="448"/>
                  </a:cubicBezTo>
                  <a:cubicBezTo>
                    <a:pt x="2" y="367"/>
                    <a:pt x="29" y="280"/>
                    <a:pt x="75" y="210"/>
                  </a:cubicBezTo>
                  <a:cubicBezTo>
                    <a:pt x="107" y="231"/>
                    <a:pt x="107" y="231"/>
                    <a:pt x="107" y="231"/>
                  </a:cubicBezTo>
                  <a:cubicBezTo>
                    <a:pt x="69" y="289"/>
                    <a:pt x="45" y="361"/>
                    <a:pt x="39" y="429"/>
                  </a:cubicBezTo>
                  <a:cubicBezTo>
                    <a:pt x="883" y="429"/>
                    <a:pt x="883" y="429"/>
                    <a:pt x="883" y="429"/>
                  </a:cubicBezTo>
                  <a:cubicBezTo>
                    <a:pt x="868" y="212"/>
                    <a:pt x="683" y="39"/>
                    <a:pt x="461" y="39"/>
                  </a:cubicBezTo>
                  <a:cubicBezTo>
                    <a:pt x="435" y="39"/>
                    <a:pt x="409" y="41"/>
                    <a:pt x="383" y="46"/>
                  </a:cubicBezTo>
                  <a:cubicBezTo>
                    <a:pt x="376" y="8"/>
                    <a:pt x="376" y="8"/>
                    <a:pt x="376" y="8"/>
                  </a:cubicBezTo>
                  <a:cubicBezTo>
                    <a:pt x="404" y="3"/>
                    <a:pt x="433" y="0"/>
                    <a:pt x="461" y="0"/>
                  </a:cubicBezTo>
                  <a:cubicBezTo>
                    <a:pt x="711" y="0"/>
                    <a:pt x="918" y="201"/>
                    <a:pt x="923" y="448"/>
                  </a:cubicBezTo>
                  <a:cubicBezTo>
                    <a:pt x="923" y="453"/>
                    <a:pt x="921" y="458"/>
                    <a:pt x="917" y="462"/>
                  </a:cubicBezTo>
                  <a:cubicBezTo>
                    <a:pt x="914" y="466"/>
                    <a:pt x="909" y="468"/>
                    <a:pt x="904" y="4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107">
              <a:extLst>
                <a:ext uri="{FF2B5EF4-FFF2-40B4-BE49-F238E27FC236}">
                  <a16:creationId xmlns:a16="http://schemas.microsoft.com/office/drawing/2014/main" id="{18B1A18D-F2B4-66DA-24DD-4B9AF47C5F5F}"/>
                </a:ext>
              </a:extLst>
            </p:cNvPr>
            <p:cNvSpPr>
              <a:spLocks/>
            </p:cNvSpPr>
            <p:nvPr/>
          </p:nvSpPr>
          <p:spPr bwMode="auto">
            <a:xfrm>
              <a:off x="13023173" y="2417534"/>
              <a:ext cx="208415" cy="196520"/>
            </a:xfrm>
            <a:custGeom>
              <a:avLst/>
              <a:gdLst>
                <a:gd name="T0" fmla="*/ 39 w 329"/>
                <a:gd name="T1" fmla="*/ 310 h 310"/>
                <a:gd name="T2" fmla="*/ 0 w 329"/>
                <a:gd name="T3" fmla="*/ 310 h 310"/>
                <a:gd name="T4" fmla="*/ 0 w 329"/>
                <a:gd name="T5" fmla="*/ 273 h 310"/>
                <a:gd name="T6" fmla="*/ 58 w 329"/>
                <a:gd name="T7" fmla="*/ 213 h 310"/>
                <a:gd name="T8" fmla="*/ 184 w 329"/>
                <a:gd name="T9" fmla="*/ 213 h 310"/>
                <a:gd name="T10" fmla="*/ 213 w 329"/>
                <a:gd name="T11" fmla="*/ 183 h 310"/>
                <a:gd name="T12" fmla="*/ 213 w 329"/>
                <a:gd name="T13" fmla="*/ 165 h 310"/>
                <a:gd name="T14" fmla="*/ 274 w 329"/>
                <a:gd name="T15" fmla="*/ 97 h 310"/>
                <a:gd name="T16" fmla="*/ 274 w 329"/>
                <a:gd name="T17" fmla="*/ 97 h 310"/>
                <a:gd name="T18" fmla="*/ 291 w 329"/>
                <a:gd name="T19" fmla="*/ 74 h 310"/>
                <a:gd name="T20" fmla="*/ 291 w 329"/>
                <a:gd name="T21" fmla="*/ 56 h 310"/>
                <a:gd name="T22" fmla="*/ 274 w 329"/>
                <a:gd name="T23" fmla="*/ 39 h 310"/>
                <a:gd name="T24" fmla="*/ 194 w 329"/>
                <a:gd name="T25" fmla="*/ 39 h 310"/>
                <a:gd name="T26" fmla="*/ 194 w 329"/>
                <a:gd name="T27" fmla="*/ 0 h 310"/>
                <a:gd name="T28" fmla="*/ 274 w 329"/>
                <a:gd name="T29" fmla="*/ 0 h 310"/>
                <a:gd name="T30" fmla="*/ 329 w 329"/>
                <a:gd name="T31" fmla="*/ 56 h 310"/>
                <a:gd name="T32" fmla="*/ 329 w 329"/>
                <a:gd name="T33" fmla="*/ 74 h 310"/>
                <a:gd name="T34" fmla="*/ 274 w 329"/>
                <a:gd name="T35" fmla="*/ 135 h 310"/>
                <a:gd name="T36" fmla="*/ 274 w 329"/>
                <a:gd name="T37" fmla="*/ 135 h 310"/>
                <a:gd name="T38" fmla="*/ 274 w 329"/>
                <a:gd name="T39" fmla="*/ 135 h 310"/>
                <a:gd name="T40" fmla="*/ 252 w 329"/>
                <a:gd name="T41" fmla="*/ 165 h 310"/>
                <a:gd name="T42" fmla="*/ 252 w 329"/>
                <a:gd name="T43" fmla="*/ 183 h 310"/>
                <a:gd name="T44" fmla="*/ 184 w 329"/>
                <a:gd name="T45" fmla="*/ 251 h 310"/>
                <a:gd name="T46" fmla="*/ 58 w 329"/>
                <a:gd name="T47" fmla="*/ 251 h 310"/>
                <a:gd name="T48" fmla="*/ 39 w 329"/>
                <a:gd name="T49" fmla="*/ 273 h 310"/>
                <a:gd name="T50" fmla="*/ 39 w 329"/>
                <a:gd name="T5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9" h="310">
                  <a:moveTo>
                    <a:pt x="39" y="310"/>
                  </a:moveTo>
                  <a:cubicBezTo>
                    <a:pt x="0" y="310"/>
                    <a:pt x="0" y="310"/>
                    <a:pt x="0" y="310"/>
                  </a:cubicBezTo>
                  <a:cubicBezTo>
                    <a:pt x="0" y="273"/>
                    <a:pt x="0" y="273"/>
                    <a:pt x="0" y="273"/>
                  </a:cubicBezTo>
                  <a:cubicBezTo>
                    <a:pt x="0" y="236"/>
                    <a:pt x="23" y="213"/>
                    <a:pt x="58" y="213"/>
                  </a:cubicBezTo>
                  <a:cubicBezTo>
                    <a:pt x="184" y="213"/>
                    <a:pt x="184" y="213"/>
                    <a:pt x="184" y="213"/>
                  </a:cubicBezTo>
                  <a:cubicBezTo>
                    <a:pt x="198" y="213"/>
                    <a:pt x="213" y="197"/>
                    <a:pt x="213" y="183"/>
                  </a:cubicBezTo>
                  <a:cubicBezTo>
                    <a:pt x="213" y="165"/>
                    <a:pt x="213" y="165"/>
                    <a:pt x="213" y="165"/>
                  </a:cubicBezTo>
                  <a:cubicBezTo>
                    <a:pt x="213" y="127"/>
                    <a:pt x="240" y="97"/>
                    <a:pt x="274" y="97"/>
                  </a:cubicBezTo>
                  <a:cubicBezTo>
                    <a:pt x="274" y="97"/>
                    <a:pt x="274" y="97"/>
                    <a:pt x="274" y="97"/>
                  </a:cubicBezTo>
                  <a:cubicBezTo>
                    <a:pt x="281" y="97"/>
                    <a:pt x="291" y="97"/>
                    <a:pt x="291" y="74"/>
                  </a:cubicBezTo>
                  <a:cubicBezTo>
                    <a:pt x="291" y="56"/>
                    <a:pt x="291" y="56"/>
                    <a:pt x="291" y="56"/>
                  </a:cubicBezTo>
                  <a:cubicBezTo>
                    <a:pt x="291" y="41"/>
                    <a:pt x="287" y="39"/>
                    <a:pt x="274" y="39"/>
                  </a:cubicBezTo>
                  <a:cubicBezTo>
                    <a:pt x="194" y="39"/>
                    <a:pt x="194" y="39"/>
                    <a:pt x="194" y="39"/>
                  </a:cubicBezTo>
                  <a:cubicBezTo>
                    <a:pt x="194" y="0"/>
                    <a:pt x="194" y="0"/>
                    <a:pt x="194" y="0"/>
                  </a:cubicBezTo>
                  <a:cubicBezTo>
                    <a:pt x="274" y="0"/>
                    <a:pt x="274" y="0"/>
                    <a:pt x="274" y="0"/>
                  </a:cubicBezTo>
                  <a:cubicBezTo>
                    <a:pt x="309" y="0"/>
                    <a:pt x="329" y="20"/>
                    <a:pt x="329" y="56"/>
                  </a:cubicBezTo>
                  <a:cubicBezTo>
                    <a:pt x="329" y="74"/>
                    <a:pt x="329" y="74"/>
                    <a:pt x="329" y="74"/>
                  </a:cubicBezTo>
                  <a:cubicBezTo>
                    <a:pt x="329" y="112"/>
                    <a:pt x="308" y="135"/>
                    <a:pt x="274" y="135"/>
                  </a:cubicBezTo>
                  <a:cubicBezTo>
                    <a:pt x="274" y="135"/>
                    <a:pt x="274" y="135"/>
                    <a:pt x="274" y="135"/>
                  </a:cubicBezTo>
                  <a:cubicBezTo>
                    <a:pt x="274" y="135"/>
                    <a:pt x="274" y="135"/>
                    <a:pt x="274" y="135"/>
                  </a:cubicBezTo>
                  <a:cubicBezTo>
                    <a:pt x="260" y="135"/>
                    <a:pt x="252" y="151"/>
                    <a:pt x="252" y="165"/>
                  </a:cubicBezTo>
                  <a:cubicBezTo>
                    <a:pt x="252" y="183"/>
                    <a:pt x="252" y="183"/>
                    <a:pt x="252" y="183"/>
                  </a:cubicBezTo>
                  <a:cubicBezTo>
                    <a:pt x="252" y="219"/>
                    <a:pt x="220" y="251"/>
                    <a:pt x="184" y="251"/>
                  </a:cubicBezTo>
                  <a:cubicBezTo>
                    <a:pt x="58" y="251"/>
                    <a:pt x="58" y="251"/>
                    <a:pt x="58" y="251"/>
                  </a:cubicBezTo>
                  <a:cubicBezTo>
                    <a:pt x="48" y="251"/>
                    <a:pt x="39" y="254"/>
                    <a:pt x="39" y="273"/>
                  </a:cubicBezTo>
                  <a:lnTo>
                    <a:pt x="39" y="3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108">
              <a:extLst>
                <a:ext uri="{FF2B5EF4-FFF2-40B4-BE49-F238E27FC236}">
                  <a16:creationId xmlns:a16="http://schemas.microsoft.com/office/drawing/2014/main" id="{DEFBD42D-D09F-0E0F-61B1-F5920B13EB3F}"/>
                </a:ext>
              </a:extLst>
            </p:cNvPr>
            <p:cNvSpPr>
              <a:spLocks/>
            </p:cNvSpPr>
            <p:nvPr/>
          </p:nvSpPr>
          <p:spPr bwMode="auto">
            <a:xfrm>
              <a:off x="13219694" y="2429946"/>
              <a:ext cx="183591" cy="184108"/>
            </a:xfrm>
            <a:custGeom>
              <a:avLst/>
              <a:gdLst>
                <a:gd name="T0" fmla="*/ 39 w 290"/>
                <a:gd name="T1" fmla="*/ 291 h 291"/>
                <a:gd name="T2" fmla="*/ 0 w 290"/>
                <a:gd name="T3" fmla="*/ 291 h 291"/>
                <a:gd name="T4" fmla="*/ 0 w 290"/>
                <a:gd name="T5" fmla="*/ 263 h 291"/>
                <a:gd name="T6" fmla="*/ 100 w 290"/>
                <a:gd name="T7" fmla="*/ 174 h 291"/>
                <a:gd name="T8" fmla="*/ 190 w 290"/>
                <a:gd name="T9" fmla="*/ 174 h 291"/>
                <a:gd name="T10" fmla="*/ 213 w 290"/>
                <a:gd name="T11" fmla="*/ 156 h 291"/>
                <a:gd name="T12" fmla="*/ 213 w 290"/>
                <a:gd name="T13" fmla="*/ 154 h 291"/>
                <a:gd name="T14" fmla="*/ 190 w 290"/>
                <a:gd name="T15" fmla="*/ 136 h 291"/>
                <a:gd name="T16" fmla="*/ 154 w 290"/>
                <a:gd name="T17" fmla="*/ 136 h 291"/>
                <a:gd name="T18" fmla="*/ 97 w 290"/>
                <a:gd name="T19" fmla="*/ 82 h 291"/>
                <a:gd name="T20" fmla="*/ 97 w 290"/>
                <a:gd name="T21" fmla="*/ 64 h 291"/>
                <a:gd name="T22" fmla="*/ 154 w 290"/>
                <a:gd name="T23" fmla="*/ 0 h 291"/>
                <a:gd name="T24" fmla="*/ 290 w 290"/>
                <a:gd name="T25" fmla="*/ 0 h 291"/>
                <a:gd name="T26" fmla="*/ 290 w 290"/>
                <a:gd name="T27" fmla="*/ 39 h 291"/>
                <a:gd name="T28" fmla="*/ 154 w 290"/>
                <a:gd name="T29" fmla="*/ 39 h 291"/>
                <a:gd name="T30" fmla="*/ 136 w 290"/>
                <a:gd name="T31" fmla="*/ 64 h 291"/>
                <a:gd name="T32" fmla="*/ 136 w 290"/>
                <a:gd name="T33" fmla="*/ 82 h 291"/>
                <a:gd name="T34" fmla="*/ 154 w 290"/>
                <a:gd name="T35" fmla="*/ 97 h 291"/>
                <a:gd name="T36" fmla="*/ 190 w 290"/>
                <a:gd name="T37" fmla="*/ 97 h 291"/>
                <a:gd name="T38" fmla="*/ 252 w 290"/>
                <a:gd name="T39" fmla="*/ 154 h 291"/>
                <a:gd name="T40" fmla="*/ 252 w 290"/>
                <a:gd name="T41" fmla="*/ 156 h 291"/>
                <a:gd name="T42" fmla="*/ 190 w 290"/>
                <a:gd name="T43" fmla="*/ 213 h 291"/>
                <a:gd name="T44" fmla="*/ 100 w 290"/>
                <a:gd name="T45" fmla="*/ 213 h 291"/>
                <a:gd name="T46" fmla="*/ 39 w 290"/>
                <a:gd name="T47" fmla="*/ 263 h 291"/>
                <a:gd name="T48" fmla="*/ 39 w 290"/>
                <a:gd name="T49"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0" h="291">
                  <a:moveTo>
                    <a:pt x="39" y="291"/>
                  </a:moveTo>
                  <a:cubicBezTo>
                    <a:pt x="0" y="291"/>
                    <a:pt x="0" y="291"/>
                    <a:pt x="0" y="291"/>
                  </a:cubicBezTo>
                  <a:cubicBezTo>
                    <a:pt x="0" y="263"/>
                    <a:pt x="0" y="263"/>
                    <a:pt x="0" y="263"/>
                  </a:cubicBezTo>
                  <a:cubicBezTo>
                    <a:pt x="0" y="210"/>
                    <a:pt x="52" y="174"/>
                    <a:pt x="100" y="174"/>
                  </a:cubicBezTo>
                  <a:cubicBezTo>
                    <a:pt x="190" y="174"/>
                    <a:pt x="190" y="174"/>
                    <a:pt x="190" y="174"/>
                  </a:cubicBezTo>
                  <a:cubicBezTo>
                    <a:pt x="200" y="174"/>
                    <a:pt x="213" y="164"/>
                    <a:pt x="213" y="156"/>
                  </a:cubicBezTo>
                  <a:cubicBezTo>
                    <a:pt x="213" y="154"/>
                    <a:pt x="213" y="154"/>
                    <a:pt x="213" y="154"/>
                  </a:cubicBezTo>
                  <a:cubicBezTo>
                    <a:pt x="213" y="146"/>
                    <a:pt x="200" y="136"/>
                    <a:pt x="190" y="136"/>
                  </a:cubicBezTo>
                  <a:cubicBezTo>
                    <a:pt x="154" y="136"/>
                    <a:pt x="154" y="136"/>
                    <a:pt x="154" y="136"/>
                  </a:cubicBezTo>
                  <a:cubicBezTo>
                    <a:pt x="122" y="136"/>
                    <a:pt x="97" y="112"/>
                    <a:pt x="97" y="82"/>
                  </a:cubicBezTo>
                  <a:cubicBezTo>
                    <a:pt x="97" y="64"/>
                    <a:pt x="97" y="64"/>
                    <a:pt x="97" y="64"/>
                  </a:cubicBezTo>
                  <a:cubicBezTo>
                    <a:pt x="97" y="35"/>
                    <a:pt x="122" y="0"/>
                    <a:pt x="154" y="0"/>
                  </a:cubicBezTo>
                  <a:cubicBezTo>
                    <a:pt x="290" y="0"/>
                    <a:pt x="290" y="0"/>
                    <a:pt x="290" y="0"/>
                  </a:cubicBezTo>
                  <a:cubicBezTo>
                    <a:pt x="290" y="39"/>
                    <a:pt x="290" y="39"/>
                    <a:pt x="290" y="39"/>
                  </a:cubicBezTo>
                  <a:cubicBezTo>
                    <a:pt x="154" y="39"/>
                    <a:pt x="154" y="39"/>
                    <a:pt x="154" y="39"/>
                  </a:cubicBezTo>
                  <a:cubicBezTo>
                    <a:pt x="147" y="39"/>
                    <a:pt x="136" y="53"/>
                    <a:pt x="136" y="64"/>
                  </a:cubicBezTo>
                  <a:cubicBezTo>
                    <a:pt x="136" y="82"/>
                    <a:pt x="136" y="82"/>
                    <a:pt x="136" y="82"/>
                  </a:cubicBezTo>
                  <a:cubicBezTo>
                    <a:pt x="136" y="92"/>
                    <a:pt x="145" y="97"/>
                    <a:pt x="154" y="97"/>
                  </a:cubicBezTo>
                  <a:cubicBezTo>
                    <a:pt x="190" y="97"/>
                    <a:pt x="190" y="97"/>
                    <a:pt x="190" y="97"/>
                  </a:cubicBezTo>
                  <a:cubicBezTo>
                    <a:pt x="219" y="97"/>
                    <a:pt x="252" y="121"/>
                    <a:pt x="252" y="154"/>
                  </a:cubicBezTo>
                  <a:cubicBezTo>
                    <a:pt x="252" y="156"/>
                    <a:pt x="252" y="156"/>
                    <a:pt x="252" y="156"/>
                  </a:cubicBezTo>
                  <a:cubicBezTo>
                    <a:pt x="252" y="188"/>
                    <a:pt x="219" y="213"/>
                    <a:pt x="190" y="213"/>
                  </a:cubicBezTo>
                  <a:cubicBezTo>
                    <a:pt x="100" y="213"/>
                    <a:pt x="100" y="213"/>
                    <a:pt x="100" y="213"/>
                  </a:cubicBezTo>
                  <a:cubicBezTo>
                    <a:pt x="71" y="213"/>
                    <a:pt x="39" y="234"/>
                    <a:pt x="39" y="263"/>
                  </a:cubicBezTo>
                  <a:lnTo>
                    <a:pt x="39"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109">
              <a:extLst>
                <a:ext uri="{FF2B5EF4-FFF2-40B4-BE49-F238E27FC236}">
                  <a16:creationId xmlns:a16="http://schemas.microsoft.com/office/drawing/2014/main" id="{5C6FCDC6-DC54-38ED-A205-56B4C0CBDFC9}"/>
                </a:ext>
              </a:extLst>
            </p:cNvPr>
            <p:cNvSpPr>
              <a:spLocks/>
            </p:cNvSpPr>
            <p:nvPr/>
          </p:nvSpPr>
          <p:spPr bwMode="auto">
            <a:xfrm>
              <a:off x="12937842" y="2172918"/>
              <a:ext cx="311329" cy="342876"/>
            </a:xfrm>
            <a:custGeom>
              <a:avLst/>
              <a:gdLst>
                <a:gd name="T0" fmla="*/ 290 w 492"/>
                <a:gd name="T1" fmla="*/ 542 h 542"/>
                <a:gd name="T2" fmla="*/ 251 w 492"/>
                <a:gd name="T3" fmla="*/ 542 h 542"/>
                <a:gd name="T4" fmla="*/ 251 w 492"/>
                <a:gd name="T5" fmla="*/ 135 h 542"/>
                <a:gd name="T6" fmla="*/ 271 w 492"/>
                <a:gd name="T7" fmla="*/ 116 h 542"/>
                <a:gd name="T8" fmla="*/ 292 w 492"/>
                <a:gd name="T9" fmla="*/ 116 h 542"/>
                <a:gd name="T10" fmla="*/ 303 w 492"/>
                <a:gd name="T11" fmla="*/ 120 h 542"/>
                <a:gd name="T12" fmla="*/ 379 w 492"/>
                <a:gd name="T13" fmla="*/ 178 h 542"/>
                <a:gd name="T14" fmla="*/ 442 w 492"/>
                <a:gd name="T15" fmla="*/ 180 h 542"/>
                <a:gd name="T16" fmla="*/ 355 w 492"/>
                <a:gd name="T17" fmla="*/ 91 h 542"/>
                <a:gd name="T18" fmla="*/ 232 w 492"/>
                <a:gd name="T19" fmla="*/ 38 h 542"/>
                <a:gd name="T20" fmla="*/ 135 w 492"/>
                <a:gd name="T21" fmla="*/ 38 h 542"/>
                <a:gd name="T22" fmla="*/ 38 w 492"/>
                <a:gd name="T23" fmla="*/ 135 h 542"/>
                <a:gd name="T24" fmla="*/ 38 w 492"/>
                <a:gd name="T25" fmla="*/ 213 h 542"/>
                <a:gd name="T26" fmla="*/ 97 w 492"/>
                <a:gd name="T27" fmla="*/ 271 h 542"/>
                <a:gd name="T28" fmla="*/ 97 w 492"/>
                <a:gd name="T29" fmla="*/ 309 h 542"/>
                <a:gd name="T30" fmla="*/ 0 w 492"/>
                <a:gd name="T31" fmla="*/ 213 h 542"/>
                <a:gd name="T32" fmla="*/ 0 w 492"/>
                <a:gd name="T33" fmla="*/ 135 h 542"/>
                <a:gd name="T34" fmla="*/ 135 w 492"/>
                <a:gd name="T35" fmla="*/ 0 h 542"/>
                <a:gd name="T36" fmla="*/ 232 w 492"/>
                <a:gd name="T37" fmla="*/ 0 h 542"/>
                <a:gd name="T38" fmla="*/ 381 w 492"/>
                <a:gd name="T39" fmla="*/ 63 h 542"/>
                <a:gd name="T40" fmla="*/ 486 w 492"/>
                <a:gd name="T41" fmla="*/ 170 h 542"/>
                <a:gd name="T42" fmla="*/ 492 w 492"/>
                <a:gd name="T43" fmla="*/ 184 h 542"/>
                <a:gd name="T44" fmla="*/ 485 w 492"/>
                <a:gd name="T45" fmla="*/ 198 h 542"/>
                <a:gd name="T46" fmla="*/ 356 w 492"/>
                <a:gd name="T47" fmla="*/ 209 h 542"/>
                <a:gd name="T48" fmla="*/ 290 w 492"/>
                <a:gd name="T49" fmla="*/ 158 h 542"/>
                <a:gd name="T50" fmla="*/ 290 w 492"/>
                <a:gd name="T51"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2" h="542">
                  <a:moveTo>
                    <a:pt x="290" y="542"/>
                  </a:moveTo>
                  <a:cubicBezTo>
                    <a:pt x="251" y="542"/>
                    <a:pt x="251" y="542"/>
                    <a:pt x="251" y="542"/>
                  </a:cubicBezTo>
                  <a:cubicBezTo>
                    <a:pt x="251" y="135"/>
                    <a:pt x="251" y="135"/>
                    <a:pt x="251" y="135"/>
                  </a:cubicBezTo>
                  <a:cubicBezTo>
                    <a:pt x="251" y="124"/>
                    <a:pt x="260" y="116"/>
                    <a:pt x="271" y="116"/>
                  </a:cubicBezTo>
                  <a:cubicBezTo>
                    <a:pt x="292" y="116"/>
                    <a:pt x="292" y="116"/>
                    <a:pt x="292" y="116"/>
                  </a:cubicBezTo>
                  <a:cubicBezTo>
                    <a:pt x="296" y="116"/>
                    <a:pt x="300" y="117"/>
                    <a:pt x="303" y="120"/>
                  </a:cubicBezTo>
                  <a:cubicBezTo>
                    <a:pt x="303" y="120"/>
                    <a:pt x="348" y="154"/>
                    <a:pt x="379" y="178"/>
                  </a:cubicBezTo>
                  <a:cubicBezTo>
                    <a:pt x="401" y="195"/>
                    <a:pt x="426" y="188"/>
                    <a:pt x="442" y="180"/>
                  </a:cubicBezTo>
                  <a:cubicBezTo>
                    <a:pt x="419" y="156"/>
                    <a:pt x="377" y="112"/>
                    <a:pt x="355" y="91"/>
                  </a:cubicBezTo>
                  <a:cubicBezTo>
                    <a:pt x="318" y="59"/>
                    <a:pt x="285" y="38"/>
                    <a:pt x="232" y="38"/>
                  </a:cubicBezTo>
                  <a:cubicBezTo>
                    <a:pt x="135" y="38"/>
                    <a:pt x="135" y="38"/>
                    <a:pt x="135" y="38"/>
                  </a:cubicBezTo>
                  <a:cubicBezTo>
                    <a:pt x="119" y="38"/>
                    <a:pt x="38" y="43"/>
                    <a:pt x="38" y="135"/>
                  </a:cubicBezTo>
                  <a:cubicBezTo>
                    <a:pt x="38" y="213"/>
                    <a:pt x="38" y="213"/>
                    <a:pt x="38" y="213"/>
                  </a:cubicBezTo>
                  <a:cubicBezTo>
                    <a:pt x="38" y="243"/>
                    <a:pt x="71" y="271"/>
                    <a:pt x="97" y="271"/>
                  </a:cubicBezTo>
                  <a:cubicBezTo>
                    <a:pt x="97" y="309"/>
                    <a:pt x="97" y="309"/>
                    <a:pt x="97" y="309"/>
                  </a:cubicBezTo>
                  <a:cubicBezTo>
                    <a:pt x="52" y="309"/>
                    <a:pt x="0" y="267"/>
                    <a:pt x="0" y="213"/>
                  </a:cubicBezTo>
                  <a:cubicBezTo>
                    <a:pt x="0" y="135"/>
                    <a:pt x="0" y="135"/>
                    <a:pt x="0" y="135"/>
                  </a:cubicBezTo>
                  <a:cubicBezTo>
                    <a:pt x="0" y="42"/>
                    <a:pt x="68" y="0"/>
                    <a:pt x="135" y="0"/>
                  </a:cubicBezTo>
                  <a:cubicBezTo>
                    <a:pt x="232" y="0"/>
                    <a:pt x="232" y="0"/>
                    <a:pt x="232" y="0"/>
                  </a:cubicBezTo>
                  <a:cubicBezTo>
                    <a:pt x="301" y="0"/>
                    <a:pt x="344" y="30"/>
                    <a:pt x="381" y="63"/>
                  </a:cubicBezTo>
                  <a:cubicBezTo>
                    <a:pt x="414" y="93"/>
                    <a:pt x="483" y="167"/>
                    <a:pt x="486" y="170"/>
                  </a:cubicBezTo>
                  <a:cubicBezTo>
                    <a:pt x="490" y="174"/>
                    <a:pt x="492" y="179"/>
                    <a:pt x="492" y="184"/>
                  </a:cubicBezTo>
                  <a:cubicBezTo>
                    <a:pt x="491" y="189"/>
                    <a:pt x="489" y="194"/>
                    <a:pt x="485" y="198"/>
                  </a:cubicBezTo>
                  <a:cubicBezTo>
                    <a:pt x="462" y="218"/>
                    <a:pt x="405" y="246"/>
                    <a:pt x="356" y="209"/>
                  </a:cubicBezTo>
                  <a:cubicBezTo>
                    <a:pt x="334" y="192"/>
                    <a:pt x="305" y="170"/>
                    <a:pt x="290" y="158"/>
                  </a:cubicBezTo>
                  <a:lnTo>
                    <a:pt x="290"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Rectangle 110">
              <a:extLst>
                <a:ext uri="{FF2B5EF4-FFF2-40B4-BE49-F238E27FC236}">
                  <a16:creationId xmlns:a16="http://schemas.microsoft.com/office/drawing/2014/main" id="{E8B97C01-9AEE-8810-D9D1-4D67A423C107}"/>
                </a:ext>
              </a:extLst>
            </p:cNvPr>
            <p:cNvSpPr>
              <a:spLocks noChangeArrowheads="1"/>
            </p:cNvSpPr>
            <p:nvPr/>
          </p:nvSpPr>
          <p:spPr bwMode="auto">
            <a:xfrm>
              <a:off x="12986455" y="2246355"/>
              <a:ext cx="24824" cy="2694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11">
              <a:extLst>
                <a:ext uri="{FF2B5EF4-FFF2-40B4-BE49-F238E27FC236}">
                  <a16:creationId xmlns:a16="http://schemas.microsoft.com/office/drawing/2014/main" id="{4C887F71-614C-B3C2-304D-5435B081E1F5}"/>
                </a:ext>
              </a:extLst>
            </p:cNvPr>
            <p:cNvSpPr>
              <a:spLocks noChangeArrowheads="1"/>
            </p:cNvSpPr>
            <p:nvPr/>
          </p:nvSpPr>
          <p:spPr bwMode="auto">
            <a:xfrm>
              <a:off x="13035585" y="2344098"/>
              <a:ext cx="24306" cy="1716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112">
              <a:extLst>
                <a:ext uri="{FF2B5EF4-FFF2-40B4-BE49-F238E27FC236}">
                  <a16:creationId xmlns:a16="http://schemas.microsoft.com/office/drawing/2014/main" id="{76C9575C-7ADC-21BD-138F-31CCB0094142}"/>
                </a:ext>
              </a:extLst>
            </p:cNvPr>
            <p:cNvSpPr>
              <a:spLocks noEditPoints="1"/>
            </p:cNvSpPr>
            <p:nvPr/>
          </p:nvSpPr>
          <p:spPr bwMode="auto">
            <a:xfrm>
              <a:off x="12998867" y="2037940"/>
              <a:ext cx="110672" cy="122049"/>
            </a:xfrm>
            <a:custGeom>
              <a:avLst/>
              <a:gdLst>
                <a:gd name="T0" fmla="*/ 87 w 174"/>
                <a:gd name="T1" fmla="*/ 193 h 193"/>
                <a:gd name="T2" fmla="*/ 0 w 174"/>
                <a:gd name="T3" fmla="*/ 112 h 193"/>
                <a:gd name="T4" fmla="*/ 0 w 174"/>
                <a:gd name="T5" fmla="*/ 81 h 193"/>
                <a:gd name="T6" fmla="*/ 87 w 174"/>
                <a:gd name="T7" fmla="*/ 0 h 193"/>
                <a:gd name="T8" fmla="*/ 174 w 174"/>
                <a:gd name="T9" fmla="*/ 81 h 193"/>
                <a:gd name="T10" fmla="*/ 174 w 174"/>
                <a:gd name="T11" fmla="*/ 112 h 193"/>
                <a:gd name="T12" fmla="*/ 87 w 174"/>
                <a:gd name="T13" fmla="*/ 193 h 193"/>
                <a:gd name="T14" fmla="*/ 87 w 174"/>
                <a:gd name="T15" fmla="*/ 38 h 193"/>
                <a:gd name="T16" fmla="*/ 38 w 174"/>
                <a:gd name="T17" fmla="*/ 81 h 193"/>
                <a:gd name="T18" fmla="*/ 38 w 174"/>
                <a:gd name="T19" fmla="*/ 112 h 193"/>
                <a:gd name="T20" fmla="*/ 87 w 174"/>
                <a:gd name="T21" fmla="*/ 155 h 193"/>
                <a:gd name="T22" fmla="*/ 135 w 174"/>
                <a:gd name="T23" fmla="*/ 112 h 193"/>
                <a:gd name="T24" fmla="*/ 135 w 174"/>
                <a:gd name="T25" fmla="*/ 81 h 193"/>
                <a:gd name="T26" fmla="*/ 87 w 174"/>
                <a:gd name="T27" fmla="*/ 3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93">
                  <a:moveTo>
                    <a:pt x="87" y="193"/>
                  </a:moveTo>
                  <a:cubicBezTo>
                    <a:pt x="38" y="193"/>
                    <a:pt x="0" y="158"/>
                    <a:pt x="0" y="112"/>
                  </a:cubicBezTo>
                  <a:cubicBezTo>
                    <a:pt x="0" y="81"/>
                    <a:pt x="0" y="81"/>
                    <a:pt x="0" y="81"/>
                  </a:cubicBezTo>
                  <a:cubicBezTo>
                    <a:pt x="0" y="35"/>
                    <a:pt x="38" y="0"/>
                    <a:pt x="87" y="0"/>
                  </a:cubicBezTo>
                  <a:cubicBezTo>
                    <a:pt x="136" y="0"/>
                    <a:pt x="174" y="35"/>
                    <a:pt x="174" y="81"/>
                  </a:cubicBezTo>
                  <a:cubicBezTo>
                    <a:pt x="174" y="112"/>
                    <a:pt x="174" y="112"/>
                    <a:pt x="174" y="112"/>
                  </a:cubicBezTo>
                  <a:cubicBezTo>
                    <a:pt x="174" y="158"/>
                    <a:pt x="136" y="193"/>
                    <a:pt x="87" y="193"/>
                  </a:cubicBezTo>
                  <a:close/>
                  <a:moveTo>
                    <a:pt x="87" y="38"/>
                  </a:moveTo>
                  <a:cubicBezTo>
                    <a:pt x="63" y="38"/>
                    <a:pt x="38" y="54"/>
                    <a:pt x="38" y="81"/>
                  </a:cubicBezTo>
                  <a:cubicBezTo>
                    <a:pt x="38" y="112"/>
                    <a:pt x="38" y="112"/>
                    <a:pt x="38" y="112"/>
                  </a:cubicBezTo>
                  <a:cubicBezTo>
                    <a:pt x="38" y="139"/>
                    <a:pt x="63" y="155"/>
                    <a:pt x="87" y="155"/>
                  </a:cubicBezTo>
                  <a:cubicBezTo>
                    <a:pt x="110" y="155"/>
                    <a:pt x="135" y="139"/>
                    <a:pt x="135" y="112"/>
                  </a:cubicBezTo>
                  <a:cubicBezTo>
                    <a:pt x="135" y="81"/>
                    <a:pt x="135" y="81"/>
                    <a:pt x="135" y="81"/>
                  </a:cubicBezTo>
                  <a:cubicBezTo>
                    <a:pt x="135" y="54"/>
                    <a:pt x="110" y="38"/>
                    <a:pt x="8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113">
              <a:extLst>
                <a:ext uri="{FF2B5EF4-FFF2-40B4-BE49-F238E27FC236}">
                  <a16:creationId xmlns:a16="http://schemas.microsoft.com/office/drawing/2014/main" id="{3951409C-BA44-0872-6C24-CDC9EDA4CF90}"/>
                </a:ext>
              </a:extLst>
            </p:cNvPr>
            <p:cNvSpPr>
              <a:spLocks noEditPoints="1"/>
            </p:cNvSpPr>
            <p:nvPr/>
          </p:nvSpPr>
          <p:spPr bwMode="auto">
            <a:xfrm>
              <a:off x="13293130" y="2037940"/>
              <a:ext cx="110155" cy="122049"/>
            </a:xfrm>
            <a:custGeom>
              <a:avLst/>
              <a:gdLst>
                <a:gd name="T0" fmla="*/ 87 w 174"/>
                <a:gd name="T1" fmla="*/ 193 h 193"/>
                <a:gd name="T2" fmla="*/ 0 w 174"/>
                <a:gd name="T3" fmla="*/ 112 h 193"/>
                <a:gd name="T4" fmla="*/ 0 w 174"/>
                <a:gd name="T5" fmla="*/ 81 h 193"/>
                <a:gd name="T6" fmla="*/ 87 w 174"/>
                <a:gd name="T7" fmla="*/ 0 h 193"/>
                <a:gd name="T8" fmla="*/ 174 w 174"/>
                <a:gd name="T9" fmla="*/ 81 h 193"/>
                <a:gd name="T10" fmla="*/ 174 w 174"/>
                <a:gd name="T11" fmla="*/ 112 h 193"/>
                <a:gd name="T12" fmla="*/ 87 w 174"/>
                <a:gd name="T13" fmla="*/ 193 h 193"/>
                <a:gd name="T14" fmla="*/ 87 w 174"/>
                <a:gd name="T15" fmla="*/ 38 h 193"/>
                <a:gd name="T16" fmla="*/ 39 w 174"/>
                <a:gd name="T17" fmla="*/ 81 h 193"/>
                <a:gd name="T18" fmla="*/ 39 w 174"/>
                <a:gd name="T19" fmla="*/ 112 h 193"/>
                <a:gd name="T20" fmla="*/ 87 w 174"/>
                <a:gd name="T21" fmla="*/ 155 h 193"/>
                <a:gd name="T22" fmla="*/ 136 w 174"/>
                <a:gd name="T23" fmla="*/ 112 h 193"/>
                <a:gd name="T24" fmla="*/ 136 w 174"/>
                <a:gd name="T25" fmla="*/ 81 h 193"/>
                <a:gd name="T26" fmla="*/ 87 w 174"/>
                <a:gd name="T27" fmla="*/ 3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93">
                  <a:moveTo>
                    <a:pt x="87" y="193"/>
                  </a:moveTo>
                  <a:cubicBezTo>
                    <a:pt x="38" y="193"/>
                    <a:pt x="0" y="158"/>
                    <a:pt x="0" y="112"/>
                  </a:cubicBezTo>
                  <a:cubicBezTo>
                    <a:pt x="0" y="81"/>
                    <a:pt x="0" y="81"/>
                    <a:pt x="0" y="81"/>
                  </a:cubicBezTo>
                  <a:cubicBezTo>
                    <a:pt x="0" y="35"/>
                    <a:pt x="38" y="0"/>
                    <a:pt x="87" y="0"/>
                  </a:cubicBezTo>
                  <a:cubicBezTo>
                    <a:pt x="136" y="0"/>
                    <a:pt x="174" y="35"/>
                    <a:pt x="174" y="81"/>
                  </a:cubicBezTo>
                  <a:cubicBezTo>
                    <a:pt x="174" y="112"/>
                    <a:pt x="174" y="112"/>
                    <a:pt x="174" y="112"/>
                  </a:cubicBezTo>
                  <a:cubicBezTo>
                    <a:pt x="174" y="158"/>
                    <a:pt x="136" y="193"/>
                    <a:pt x="87" y="193"/>
                  </a:cubicBezTo>
                  <a:close/>
                  <a:moveTo>
                    <a:pt x="87" y="38"/>
                  </a:moveTo>
                  <a:cubicBezTo>
                    <a:pt x="63" y="38"/>
                    <a:pt x="39" y="54"/>
                    <a:pt x="39" y="81"/>
                  </a:cubicBezTo>
                  <a:cubicBezTo>
                    <a:pt x="39" y="112"/>
                    <a:pt x="39" y="112"/>
                    <a:pt x="39" y="112"/>
                  </a:cubicBezTo>
                  <a:cubicBezTo>
                    <a:pt x="39" y="139"/>
                    <a:pt x="63" y="155"/>
                    <a:pt x="87" y="155"/>
                  </a:cubicBezTo>
                  <a:cubicBezTo>
                    <a:pt x="111" y="155"/>
                    <a:pt x="136" y="139"/>
                    <a:pt x="136" y="112"/>
                  </a:cubicBezTo>
                  <a:cubicBezTo>
                    <a:pt x="136" y="81"/>
                    <a:pt x="136" y="81"/>
                    <a:pt x="136" y="81"/>
                  </a:cubicBezTo>
                  <a:cubicBezTo>
                    <a:pt x="136" y="54"/>
                    <a:pt x="111" y="38"/>
                    <a:pt x="8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graphicFrame>
        <p:nvGraphicFramePr>
          <p:cNvPr id="60" name="Chart 27">
            <a:extLst>
              <a:ext uri="{FF2B5EF4-FFF2-40B4-BE49-F238E27FC236}">
                <a16:creationId xmlns:a16="http://schemas.microsoft.com/office/drawing/2014/main" id="{AC097ED0-1230-5793-414B-894BD814855A}"/>
              </a:ext>
            </a:extLst>
          </p:cNvPr>
          <p:cNvGraphicFramePr/>
          <p:nvPr/>
        </p:nvGraphicFramePr>
        <p:xfrm>
          <a:off x="1931544" y="4805170"/>
          <a:ext cx="1885759" cy="155257"/>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26">
            <a:extLst>
              <a:ext uri="{FF2B5EF4-FFF2-40B4-BE49-F238E27FC236}">
                <a16:creationId xmlns:a16="http://schemas.microsoft.com/office/drawing/2014/main" id="{07F12399-ADD4-EC42-E324-E9520776031B}"/>
              </a:ext>
            </a:extLst>
          </p:cNvPr>
          <p:cNvSpPr txBox="1"/>
          <p:nvPr/>
        </p:nvSpPr>
        <p:spPr>
          <a:xfrm>
            <a:off x="7615761" y="2263909"/>
            <a:ext cx="1584366" cy="24622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dirty="0">
                <a:ln>
                  <a:noFill/>
                </a:ln>
                <a:solidFill>
                  <a:prstClr val="white"/>
                </a:solidFill>
                <a:effectLst/>
                <a:uLnTx/>
                <a:uFillTx/>
                <a:latin typeface="Segoe UI"/>
                <a:ea typeface="+mn-ea"/>
                <a:cs typeface="+mn-cs"/>
              </a:rPr>
              <a:t>France</a:t>
            </a:r>
          </a:p>
        </p:txBody>
      </p:sp>
      <p:sp>
        <p:nvSpPr>
          <p:cNvPr id="62" name="TextBox 26">
            <a:extLst>
              <a:ext uri="{FF2B5EF4-FFF2-40B4-BE49-F238E27FC236}">
                <a16:creationId xmlns:a16="http://schemas.microsoft.com/office/drawing/2014/main" id="{D806BA95-6F35-2F62-C0BA-0FA1A93A1E0A}"/>
              </a:ext>
            </a:extLst>
          </p:cNvPr>
          <p:cNvSpPr txBox="1"/>
          <p:nvPr/>
        </p:nvSpPr>
        <p:spPr>
          <a:xfrm>
            <a:off x="7614690" y="2757398"/>
            <a:ext cx="2309225" cy="24622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a:ln>
                  <a:noFill/>
                </a:ln>
                <a:solidFill>
                  <a:prstClr val="white"/>
                </a:solidFill>
                <a:effectLst/>
                <a:uLnTx/>
                <a:uFillTx/>
                <a:latin typeface="Segoe UI"/>
                <a:ea typeface="+mn-ea"/>
                <a:cs typeface="+mn-cs"/>
              </a:rPr>
              <a:t>Europe &amp; Africa</a:t>
            </a:r>
          </a:p>
        </p:txBody>
      </p:sp>
      <p:graphicFrame>
        <p:nvGraphicFramePr>
          <p:cNvPr id="64" name="Chart 27">
            <a:extLst>
              <a:ext uri="{FF2B5EF4-FFF2-40B4-BE49-F238E27FC236}">
                <a16:creationId xmlns:a16="http://schemas.microsoft.com/office/drawing/2014/main" id="{6CF3A9A9-7DD4-5A68-EF9A-04FAC60A031E}"/>
              </a:ext>
            </a:extLst>
          </p:cNvPr>
          <p:cNvGraphicFramePr/>
          <p:nvPr/>
        </p:nvGraphicFramePr>
        <p:xfrm>
          <a:off x="10115333" y="2361342"/>
          <a:ext cx="1885759" cy="1552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5" name="Chart 27">
            <a:extLst>
              <a:ext uri="{FF2B5EF4-FFF2-40B4-BE49-F238E27FC236}">
                <a16:creationId xmlns:a16="http://schemas.microsoft.com/office/drawing/2014/main" id="{C14F0068-B4BE-8075-2F68-2ABB5A872BFD}"/>
              </a:ext>
            </a:extLst>
          </p:cNvPr>
          <p:cNvGraphicFramePr/>
          <p:nvPr/>
        </p:nvGraphicFramePr>
        <p:xfrm>
          <a:off x="10115333" y="2838744"/>
          <a:ext cx="1885759" cy="155257"/>
        </p:xfrm>
        <a:graphic>
          <a:graphicData uri="http://schemas.openxmlformats.org/drawingml/2006/chart">
            <c:chart xmlns:c="http://schemas.openxmlformats.org/drawingml/2006/chart" xmlns:r="http://schemas.openxmlformats.org/officeDocument/2006/relationships" r:id="rId6"/>
          </a:graphicData>
        </a:graphic>
      </p:graphicFrame>
      <p:grpSp>
        <p:nvGrpSpPr>
          <p:cNvPr id="91" name="Groupe 90">
            <a:extLst>
              <a:ext uri="{FF2B5EF4-FFF2-40B4-BE49-F238E27FC236}">
                <a16:creationId xmlns:a16="http://schemas.microsoft.com/office/drawing/2014/main" id="{8A48145E-F247-0CBA-D162-D255AD87CED0}"/>
              </a:ext>
            </a:extLst>
          </p:cNvPr>
          <p:cNvGrpSpPr/>
          <p:nvPr/>
        </p:nvGrpSpPr>
        <p:grpSpPr>
          <a:xfrm>
            <a:off x="11393978" y="2290542"/>
            <a:ext cx="459527" cy="311182"/>
            <a:chOff x="3156526" y="4727207"/>
            <a:chExt cx="459527" cy="311182"/>
          </a:xfrm>
        </p:grpSpPr>
        <p:sp>
          <p:nvSpPr>
            <p:cNvPr id="71" name="Ellipse 70">
              <a:extLst>
                <a:ext uri="{FF2B5EF4-FFF2-40B4-BE49-F238E27FC236}">
                  <a16:creationId xmlns:a16="http://schemas.microsoft.com/office/drawing/2014/main" id="{B5C0988D-DD14-8E35-8E6E-5DD030E84157}"/>
                </a:ext>
              </a:extLst>
            </p:cNvPr>
            <p:cNvSpPr/>
            <p:nvPr/>
          </p:nvSpPr>
          <p:spPr>
            <a:xfrm>
              <a:off x="3156526" y="4727207"/>
              <a:ext cx="311182" cy="311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a:ea typeface="+mn-ea"/>
                  <a:cs typeface="+mn-cs"/>
                </a:rPr>
                <a:t>33</a:t>
              </a:r>
            </a:p>
          </p:txBody>
        </p:sp>
        <p:sp>
          <p:nvSpPr>
            <p:cNvPr id="72" name="ZoneTexte 71">
              <a:extLst>
                <a:ext uri="{FF2B5EF4-FFF2-40B4-BE49-F238E27FC236}">
                  <a16:creationId xmlns:a16="http://schemas.microsoft.com/office/drawing/2014/main" id="{2C398443-55D8-69A9-7F9C-0CCCEF9A0A3A}"/>
                </a:ext>
              </a:extLst>
            </p:cNvPr>
            <p:cNvSpPr txBox="1"/>
            <p:nvPr/>
          </p:nvSpPr>
          <p:spPr>
            <a:xfrm>
              <a:off x="3500523" y="4856654"/>
              <a:ext cx="115530" cy="15388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ABC100"/>
                  </a:solidFill>
                  <a:effectLst/>
                  <a:uLnTx/>
                  <a:uFillTx/>
                  <a:latin typeface="Segoe UI"/>
                  <a:ea typeface="+mn-ea"/>
                  <a:cs typeface="+mn-cs"/>
                </a:rPr>
                <a:t>%</a:t>
              </a:r>
            </a:p>
          </p:txBody>
        </p:sp>
      </p:grpSp>
      <p:grpSp>
        <p:nvGrpSpPr>
          <p:cNvPr id="98" name="Groupe 97">
            <a:extLst>
              <a:ext uri="{FF2B5EF4-FFF2-40B4-BE49-F238E27FC236}">
                <a16:creationId xmlns:a16="http://schemas.microsoft.com/office/drawing/2014/main" id="{FEEBD3A3-692F-1DF9-A7A3-679AC8E97EA9}"/>
              </a:ext>
            </a:extLst>
          </p:cNvPr>
          <p:cNvGrpSpPr/>
          <p:nvPr/>
        </p:nvGrpSpPr>
        <p:grpSpPr>
          <a:xfrm>
            <a:off x="11393978" y="2762365"/>
            <a:ext cx="459527" cy="311182"/>
            <a:chOff x="3156526" y="5206078"/>
            <a:chExt cx="459527" cy="311182"/>
          </a:xfrm>
        </p:grpSpPr>
        <p:sp>
          <p:nvSpPr>
            <p:cNvPr id="73" name="Ellipse 72">
              <a:extLst>
                <a:ext uri="{FF2B5EF4-FFF2-40B4-BE49-F238E27FC236}">
                  <a16:creationId xmlns:a16="http://schemas.microsoft.com/office/drawing/2014/main" id="{43DC14AD-DA4B-DBAB-A755-E98F775332F2}"/>
                </a:ext>
              </a:extLst>
            </p:cNvPr>
            <p:cNvSpPr/>
            <p:nvPr/>
          </p:nvSpPr>
          <p:spPr>
            <a:xfrm>
              <a:off x="3156526" y="5206078"/>
              <a:ext cx="311182" cy="311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a:ea typeface="+mn-ea"/>
                  <a:cs typeface="+mn-cs"/>
                </a:rPr>
                <a:t>38</a:t>
              </a:r>
            </a:p>
          </p:txBody>
        </p:sp>
        <p:sp>
          <p:nvSpPr>
            <p:cNvPr id="75" name="ZoneTexte 74">
              <a:extLst>
                <a:ext uri="{FF2B5EF4-FFF2-40B4-BE49-F238E27FC236}">
                  <a16:creationId xmlns:a16="http://schemas.microsoft.com/office/drawing/2014/main" id="{A8485E72-4449-3F0C-B12C-87883CA36059}"/>
                </a:ext>
              </a:extLst>
            </p:cNvPr>
            <p:cNvSpPr txBox="1"/>
            <p:nvPr/>
          </p:nvSpPr>
          <p:spPr>
            <a:xfrm>
              <a:off x="3500523" y="5335526"/>
              <a:ext cx="115530" cy="15388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ABC100"/>
                  </a:solidFill>
                  <a:effectLst/>
                  <a:uLnTx/>
                  <a:uFillTx/>
                  <a:latin typeface="Segoe UI"/>
                  <a:ea typeface="+mn-ea"/>
                  <a:cs typeface="+mn-cs"/>
                </a:rPr>
                <a:t>%</a:t>
              </a:r>
            </a:p>
          </p:txBody>
        </p:sp>
      </p:grpSp>
      <p:graphicFrame>
        <p:nvGraphicFramePr>
          <p:cNvPr id="77" name="Chart 27">
            <a:extLst>
              <a:ext uri="{FF2B5EF4-FFF2-40B4-BE49-F238E27FC236}">
                <a16:creationId xmlns:a16="http://schemas.microsoft.com/office/drawing/2014/main" id="{6FF0DE07-0BC8-2578-69D8-E8283C7D3678}"/>
              </a:ext>
            </a:extLst>
          </p:cNvPr>
          <p:cNvGraphicFramePr/>
          <p:nvPr/>
        </p:nvGraphicFramePr>
        <p:xfrm>
          <a:off x="1898405" y="5741769"/>
          <a:ext cx="1885759" cy="155257"/>
        </p:xfrm>
        <a:graphic>
          <a:graphicData uri="http://schemas.openxmlformats.org/drawingml/2006/chart">
            <c:chart xmlns:c="http://schemas.openxmlformats.org/drawingml/2006/chart" xmlns:r="http://schemas.openxmlformats.org/officeDocument/2006/relationships" r:id="rId7"/>
          </a:graphicData>
        </a:graphic>
      </p:graphicFrame>
      <p:sp>
        <p:nvSpPr>
          <p:cNvPr id="79" name="TextBox 26">
            <a:extLst>
              <a:ext uri="{FF2B5EF4-FFF2-40B4-BE49-F238E27FC236}">
                <a16:creationId xmlns:a16="http://schemas.microsoft.com/office/drawing/2014/main" id="{F7969F9C-1DEF-8E92-BBDA-CD70448874D6}"/>
              </a:ext>
            </a:extLst>
          </p:cNvPr>
          <p:cNvSpPr txBox="1"/>
          <p:nvPr/>
        </p:nvSpPr>
        <p:spPr>
          <a:xfrm>
            <a:off x="7597235" y="3250887"/>
            <a:ext cx="3238081" cy="24622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a:ln>
                  <a:noFill/>
                </a:ln>
                <a:solidFill>
                  <a:prstClr val="white"/>
                </a:solidFill>
                <a:effectLst/>
                <a:uLnTx/>
                <a:uFillTx/>
                <a:latin typeface="Segoe UI"/>
                <a:ea typeface="+mn-ea"/>
                <a:cs typeface="+mn-cs"/>
              </a:rPr>
              <a:t>Middle East &amp; South Asia</a:t>
            </a:r>
          </a:p>
        </p:txBody>
      </p:sp>
      <p:sp>
        <p:nvSpPr>
          <p:cNvPr id="80" name="TextBox 26">
            <a:extLst>
              <a:ext uri="{FF2B5EF4-FFF2-40B4-BE49-F238E27FC236}">
                <a16:creationId xmlns:a16="http://schemas.microsoft.com/office/drawing/2014/main" id="{07B3A35F-DD78-DBF6-5621-2208C54C671F}"/>
              </a:ext>
            </a:extLst>
          </p:cNvPr>
          <p:cNvSpPr txBox="1"/>
          <p:nvPr/>
        </p:nvSpPr>
        <p:spPr>
          <a:xfrm>
            <a:off x="7615761" y="3744375"/>
            <a:ext cx="2615102" cy="24622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50" normalizeH="0" baseline="0" noProof="0">
                <a:ln>
                  <a:noFill/>
                </a:ln>
                <a:solidFill>
                  <a:prstClr val="white"/>
                </a:solidFill>
                <a:effectLst/>
                <a:uLnTx/>
                <a:uFillTx/>
                <a:latin typeface="Segoe UI"/>
                <a:ea typeface="+mn-ea"/>
                <a:cs typeface="+mn-cs"/>
              </a:rPr>
              <a:t>Americas &amp; Pacific</a:t>
            </a:r>
          </a:p>
        </p:txBody>
      </p:sp>
      <p:graphicFrame>
        <p:nvGraphicFramePr>
          <p:cNvPr id="81" name="Chart 27">
            <a:extLst>
              <a:ext uri="{FF2B5EF4-FFF2-40B4-BE49-F238E27FC236}">
                <a16:creationId xmlns:a16="http://schemas.microsoft.com/office/drawing/2014/main" id="{5EE75FDB-6ECF-957F-429B-8E9EA7E487C2}"/>
              </a:ext>
            </a:extLst>
          </p:cNvPr>
          <p:cNvGraphicFramePr/>
          <p:nvPr/>
        </p:nvGraphicFramePr>
        <p:xfrm>
          <a:off x="10115333" y="3316146"/>
          <a:ext cx="1885759" cy="15525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6" name="Chart 27">
            <a:extLst>
              <a:ext uri="{FF2B5EF4-FFF2-40B4-BE49-F238E27FC236}">
                <a16:creationId xmlns:a16="http://schemas.microsoft.com/office/drawing/2014/main" id="{F82476E4-5106-0634-95F8-624873204EFC}"/>
              </a:ext>
            </a:extLst>
          </p:cNvPr>
          <p:cNvGraphicFramePr/>
          <p:nvPr/>
        </p:nvGraphicFramePr>
        <p:xfrm>
          <a:off x="10115333" y="3793547"/>
          <a:ext cx="1885759" cy="155257"/>
        </p:xfrm>
        <a:graphic>
          <a:graphicData uri="http://schemas.openxmlformats.org/drawingml/2006/chart">
            <c:chart xmlns:c="http://schemas.openxmlformats.org/drawingml/2006/chart" xmlns:r="http://schemas.openxmlformats.org/officeDocument/2006/relationships" r:id="rId9"/>
          </a:graphicData>
        </a:graphic>
      </p:graphicFrame>
      <p:grpSp>
        <p:nvGrpSpPr>
          <p:cNvPr id="99" name="Groupe 98">
            <a:extLst>
              <a:ext uri="{FF2B5EF4-FFF2-40B4-BE49-F238E27FC236}">
                <a16:creationId xmlns:a16="http://schemas.microsoft.com/office/drawing/2014/main" id="{408042E2-E894-730F-C59B-DC3E79DD60A3}"/>
              </a:ext>
            </a:extLst>
          </p:cNvPr>
          <p:cNvGrpSpPr/>
          <p:nvPr/>
        </p:nvGrpSpPr>
        <p:grpSpPr>
          <a:xfrm>
            <a:off x="11393978" y="3234188"/>
            <a:ext cx="459527" cy="311182"/>
            <a:chOff x="3123387" y="5663806"/>
            <a:chExt cx="459527" cy="311182"/>
          </a:xfrm>
        </p:grpSpPr>
        <p:sp>
          <p:nvSpPr>
            <p:cNvPr id="87" name="Ellipse 86">
              <a:extLst>
                <a:ext uri="{FF2B5EF4-FFF2-40B4-BE49-F238E27FC236}">
                  <a16:creationId xmlns:a16="http://schemas.microsoft.com/office/drawing/2014/main" id="{EFBDC27E-64F0-443A-792D-B67AAA4AFDAA}"/>
                </a:ext>
              </a:extLst>
            </p:cNvPr>
            <p:cNvSpPr/>
            <p:nvPr/>
          </p:nvSpPr>
          <p:spPr>
            <a:xfrm>
              <a:off x="3123387" y="5663806"/>
              <a:ext cx="311182" cy="311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a:ea typeface="+mn-ea"/>
                  <a:cs typeface="+mn-cs"/>
                </a:rPr>
                <a:t>21</a:t>
              </a:r>
            </a:p>
          </p:txBody>
        </p:sp>
        <p:sp>
          <p:nvSpPr>
            <p:cNvPr id="88" name="ZoneTexte 87">
              <a:extLst>
                <a:ext uri="{FF2B5EF4-FFF2-40B4-BE49-F238E27FC236}">
                  <a16:creationId xmlns:a16="http://schemas.microsoft.com/office/drawing/2014/main" id="{DF2AF257-5C2A-AEEB-43F9-24F0FD4DD038}"/>
                </a:ext>
              </a:extLst>
            </p:cNvPr>
            <p:cNvSpPr txBox="1"/>
            <p:nvPr/>
          </p:nvSpPr>
          <p:spPr>
            <a:xfrm>
              <a:off x="3467384" y="5793253"/>
              <a:ext cx="115530" cy="15388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ABC100"/>
                  </a:solidFill>
                  <a:effectLst/>
                  <a:uLnTx/>
                  <a:uFillTx/>
                  <a:latin typeface="Segoe UI"/>
                  <a:ea typeface="+mn-ea"/>
                  <a:cs typeface="+mn-cs"/>
                </a:rPr>
                <a:t>%</a:t>
              </a:r>
            </a:p>
          </p:txBody>
        </p:sp>
      </p:grpSp>
      <p:grpSp>
        <p:nvGrpSpPr>
          <p:cNvPr id="100" name="Groupe 99">
            <a:extLst>
              <a:ext uri="{FF2B5EF4-FFF2-40B4-BE49-F238E27FC236}">
                <a16:creationId xmlns:a16="http://schemas.microsoft.com/office/drawing/2014/main" id="{50AFDB32-43FE-BBA2-53EB-731CCE3E3310}"/>
              </a:ext>
            </a:extLst>
          </p:cNvPr>
          <p:cNvGrpSpPr/>
          <p:nvPr/>
        </p:nvGrpSpPr>
        <p:grpSpPr>
          <a:xfrm>
            <a:off x="11393978" y="3706012"/>
            <a:ext cx="459527" cy="311182"/>
            <a:chOff x="3123387" y="6142677"/>
            <a:chExt cx="459527" cy="311182"/>
          </a:xfrm>
        </p:grpSpPr>
        <p:sp>
          <p:nvSpPr>
            <p:cNvPr id="89" name="Ellipse 88">
              <a:extLst>
                <a:ext uri="{FF2B5EF4-FFF2-40B4-BE49-F238E27FC236}">
                  <a16:creationId xmlns:a16="http://schemas.microsoft.com/office/drawing/2014/main" id="{1A1E924E-C019-EA1E-4F9E-2CA5D1EA46DF}"/>
                </a:ext>
              </a:extLst>
            </p:cNvPr>
            <p:cNvSpPr/>
            <p:nvPr/>
          </p:nvSpPr>
          <p:spPr>
            <a:xfrm>
              <a:off x="3123387" y="6142677"/>
              <a:ext cx="311182" cy="311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Segoe UI"/>
                  <a:ea typeface="+mn-ea"/>
                  <a:cs typeface="+mn-cs"/>
                </a:rPr>
                <a:t>8</a:t>
              </a:r>
            </a:p>
          </p:txBody>
        </p:sp>
        <p:sp>
          <p:nvSpPr>
            <p:cNvPr id="90" name="ZoneTexte 89">
              <a:extLst>
                <a:ext uri="{FF2B5EF4-FFF2-40B4-BE49-F238E27FC236}">
                  <a16:creationId xmlns:a16="http://schemas.microsoft.com/office/drawing/2014/main" id="{EFE7117D-C7CE-E85F-1FF4-A2A0612A5F31}"/>
                </a:ext>
              </a:extLst>
            </p:cNvPr>
            <p:cNvSpPr txBox="1"/>
            <p:nvPr/>
          </p:nvSpPr>
          <p:spPr>
            <a:xfrm>
              <a:off x="3467384" y="6272125"/>
              <a:ext cx="115530" cy="15388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ABC100"/>
                  </a:solidFill>
                  <a:effectLst/>
                  <a:uLnTx/>
                  <a:uFillTx/>
                  <a:latin typeface="Segoe UI"/>
                  <a:ea typeface="+mn-ea"/>
                  <a:cs typeface="+mn-cs"/>
                </a:rPr>
                <a:t>%</a:t>
              </a:r>
            </a:p>
          </p:txBody>
        </p:sp>
      </p:grpSp>
      <p:sp>
        <p:nvSpPr>
          <p:cNvPr id="109" name="ZoneTexte 108">
            <a:extLst>
              <a:ext uri="{FF2B5EF4-FFF2-40B4-BE49-F238E27FC236}">
                <a16:creationId xmlns:a16="http://schemas.microsoft.com/office/drawing/2014/main" id="{1FF917FF-A93C-41B4-3083-0364BF3C03A3}"/>
              </a:ext>
            </a:extLst>
          </p:cNvPr>
          <p:cNvSpPr txBox="1"/>
          <p:nvPr/>
        </p:nvSpPr>
        <p:spPr>
          <a:xfrm>
            <a:off x="7546337" y="1299717"/>
            <a:ext cx="3219151" cy="498598"/>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1" i="0" u="none" strike="noStrike" kern="1200" cap="none" spc="50" normalizeH="0" baseline="0" noProof="0">
                <a:ln>
                  <a:noFill/>
                </a:ln>
                <a:solidFill>
                  <a:prstClr val="white"/>
                </a:solidFill>
                <a:effectLst/>
                <a:uLnTx/>
                <a:uFillTx/>
                <a:latin typeface="Segoe UI"/>
                <a:ea typeface="+mn-ea"/>
                <a:cs typeface="+mn-cs"/>
              </a:rPr>
              <a:t>2022 Turnover</a:t>
            </a:r>
          </a:p>
        </p:txBody>
      </p:sp>
      <p:sp>
        <p:nvSpPr>
          <p:cNvPr id="110" name="Freeform 1123">
            <a:extLst>
              <a:ext uri="{FF2B5EF4-FFF2-40B4-BE49-F238E27FC236}">
                <a16:creationId xmlns:a16="http://schemas.microsoft.com/office/drawing/2014/main" id="{03F3BD95-FD76-5965-5B64-8EFC4854A068}"/>
              </a:ext>
            </a:extLst>
          </p:cNvPr>
          <p:cNvSpPr>
            <a:spLocks noEditPoints="1"/>
          </p:cNvSpPr>
          <p:nvPr/>
        </p:nvSpPr>
        <p:spPr bwMode="auto">
          <a:xfrm>
            <a:off x="10837724" y="1351661"/>
            <a:ext cx="461999" cy="402851"/>
          </a:xfrm>
          <a:custGeom>
            <a:avLst/>
            <a:gdLst>
              <a:gd name="T0" fmla="*/ 192 w 192"/>
              <a:gd name="T1" fmla="*/ 0 h 168"/>
              <a:gd name="T2" fmla="*/ 162 w 192"/>
              <a:gd name="T3" fmla="*/ 8 h 168"/>
              <a:gd name="T4" fmla="*/ 113 w 192"/>
              <a:gd name="T5" fmla="*/ 45 h 168"/>
              <a:gd name="T6" fmla="*/ 98 w 192"/>
              <a:gd name="T7" fmla="*/ 32 h 168"/>
              <a:gd name="T8" fmla="*/ 25 w 192"/>
              <a:gd name="T9" fmla="*/ 47 h 168"/>
              <a:gd name="T10" fmla="*/ 131 w 192"/>
              <a:gd name="T11" fmla="*/ 27 h 168"/>
              <a:gd name="T12" fmla="*/ 160 w 192"/>
              <a:gd name="T13" fmla="*/ 0 h 168"/>
              <a:gd name="T14" fmla="*/ 168 w 192"/>
              <a:gd name="T15" fmla="*/ 104 h 168"/>
              <a:gd name="T16" fmla="*/ 141 w 192"/>
              <a:gd name="T17" fmla="*/ 134 h 168"/>
              <a:gd name="T18" fmla="*/ 176 w 192"/>
              <a:gd name="T19" fmla="*/ 60 h 168"/>
              <a:gd name="T20" fmla="*/ 141 w 192"/>
              <a:gd name="T21" fmla="*/ 38 h 168"/>
              <a:gd name="T22" fmla="*/ 98 w 192"/>
              <a:gd name="T23" fmla="*/ 88 h 168"/>
              <a:gd name="T24" fmla="*/ 80 w 192"/>
              <a:gd name="T25" fmla="*/ 95 h 168"/>
              <a:gd name="T26" fmla="*/ 168 w 192"/>
              <a:gd name="T27" fmla="*/ 76 h 168"/>
              <a:gd name="T28" fmla="*/ 109 w 192"/>
              <a:gd name="T29" fmla="*/ 119 h 168"/>
              <a:gd name="T30" fmla="*/ 98 w 192"/>
              <a:gd name="T31" fmla="*/ 132 h 168"/>
              <a:gd name="T32" fmla="*/ 80 w 192"/>
              <a:gd name="T33" fmla="*/ 139 h 168"/>
              <a:gd name="T34" fmla="*/ 128 w 192"/>
              <a:gd name="T35" fmla="*/ 137 h 168"/>
              <a:gd name="T36" fmla="*/ 160 w 192"/>
              <a:gd name="T37" fmla="*/ 168 h 168"/>
              <a:gd name="T38" fmla="*/ 192 w 192"/>
              <a:gd name="T39" fmla="*/ 160 h 168"/>
              <a:gd name="T40" fmla="*/ 115 w 192"/>
              <a:gd name="T41" fmla="*/ 113 h 168"/>
              <a:gd name="T42" fmla="*/ 72 w 192"/>
              <a:gd name="T43" fmla="*/ 91 h 168"/>
              <a:gd name="T44" fmla="*/ 71 w 192"/>
              <a:gd name="T45" fmla="*/ 136 h 168"/>
              <a:gd name="T46" fmla="*/ 67 w 192"/>
              <a:gd name="T47" fmla="*/ 137 h 168"/>
              <a:gd name="T48" fmla="*/ 56 w 192"/>
              <a:gd name="T49" fmla="*/ 126 h 168"/>
              <a:gd name="T50" fmla="*/ 64 w 192"/>
              <a:gd name="T51" fmla="*/ 93 h 168"/>
              <a:gd name="T52" fmla="*/ 28 w 192"/>
              <a:gd name="T53" fmla="*/ 104 h 168"/>
              <a:gd name="T54" fmla="*/ 53 w 192"/>
              <a:gd name="T55" fmla="*/ 113 h 168"/>
              <a:gd name="T56" fmla="*/ 31 w 192"/>
              <a:gd name="T57" fmla="*/ 147 h 168"/>
              <a:gd name="T58" fmla="*/ 0 w 192"/>
              <a:gd name="T59" fmla="*/ 148 h 168"/>
              <a:gd name="T60" fmla="*/ 26 w 192"/>
              <a:gd name="T61" fmla="*/ 140 h 168"/>
              <a:gd name="T62" fmla="*/ 20 w 192"/>
              <a:gd name="T63" fmla="*/ 104 h 168"/>
              <a:gd name="T64" fmla="*/ 24 w 192"/>
              <a:gd name="T65" fmla="*/ 56 h 168"/>
              <a:gd name="T66" fmla="*/ 104 w 192"/>
              <a:gd name="T67" fmla="*/ 59 h 168"/>
              <a:gd name="T68" fmla="*/ 90 w 192"/>
              <a:gd name="T69" fmla="*/ 64 h 168"/>
              <a:gd name="T70" fmla="*/ 67 w 192"/>
              <a:gd name="T71" fmla="*/ 8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168">
                <a:moveTo>
                  <a:pt x="160" y="0"/>
                </a:moveTo>
                <a:cubicBezTo>
                  <a:pt x="192" y="0"/>
                  <a:pt x="192" y="0"/>
                  <a:pt x="192" y="0"/>
                </a:cubicBezTo>
                <a:cubicBezTo>
                  <a:pt x="192" y="8"/>
                  <a:pt x="192" y="8"/>
                  <a:pt x="192" y="8"/>
                </a:cubicBezTo>
                <a:cubicBezTo>
                  <a:pt x="162" y="8"/>
                  <a:pt x="162" y="8"/>
                  <a:pt x="162" y="8"/>
                </a:cubicBezTo>
                <a:cubicBezTo>
                  <a:pt x="119" y="51"/>
                  <a:pt x="119" y="51"/>
                  <a:pt x="119" y="51"/>
                </a:cubicBezTo>
                <a:cubicBezTo>
                  <a:pt x="113" y="45"/>
                  <a:pt x="113" y="45"/>
                  <a:pt x="113" y="45"/>
                </a:cubicBezTo>
                <a:cubicBezTo>
                  <a:pt x="124" y="34"/>
                  <a:pt x="124" y="34"/>
                  <a:pt x="124" y="34"/>
                </a:cubicBezTo>
                <a:cubicBezTo>
                  <a:pt x="116" y="33"/>
                  <a:pt x="107" y="32"/>
                  <a:pt x="98" y="32"/>
                </a:cubicBezTo>
                <a:cubicBezTo>
                  <a:pt x="68" y="32"/>
                  <a:pt x="41" y="40"/>
                  <a:pt x="31" y="52"/>
                </a:cubicBezTo>
                <a:cubicBezTo>
                  <a:pt x="25" y="47"/>
                  <a:pt x="25" y="47"/>
                  <a:pt x="25" y="47"/>
                </a:cubicBezTo>
                <a:cubicBezTo>
                  <a:pt x="36" y="33"/>
                  <a:pt x="65" y="24"/>
                  <a:pt x="98" y="24"/>
                </a:cubicBezTo>
                <a:cubicBezTo>
                  <a:pt x="110" y="24"/>
                  <a:pt x="121" y="25"/>
                  <a:pt x="131" y="27"/>
                </a:cubicBezTo>
                <a:cubicBezTo>
                  <a:pt x="157" y="1"/>
                  <a:pt x="157" y="1"/>
                  <a:pt x="157" y="1"/>
                </a:cubicBezTo>
                <a:cubicBezTo>
                  <a:pt x="158" y="0"/>
                  <a:pt x="159" y="0"/>
                  <a:pt x="160" y="0"/>
                </a:cubicBezTo>
                <a:close/>
                <a:moveTo>
                  <a:pt x="168" y="76"/>
                </a:moveTo>
                <a:cubicBezTo>
                  <a:pt x="168" y="104"/>
                  <a:pt x="168" y="104"/>
                  <a:pt x="168" y="104"/>
                </a:cubicBezTo>
                <a:cubicBezTo>
                  <a:pt x="168" y="113"/>
                  <a:pt x="157" y="121"/>
                  <a:pt x="139" y="127"/>
                </a:cubicBezTo>
                <a:cubicBezTo>
                  <a:pt x="141" y="134"/>
                  <a:pt x="141" y="134"/>
                  <a:pt x="141" y="134"/>
                </a:cubicBezTo>
                <a:cubicBezTo>
                  <a:pt x="163" y="128"/>
                  <a:pt x="176" y="117"/>
                  <a:pt x="176" y="104"/>
                </a:cubicBezTo>
                <a:cubicBezTo>
                  <a:pt x="176" y="60"/>
                  <a:pt x="176" y="60"/>
                  <a:pt x="176" y="60"/>
                </a:cubicBezTo>
                <a:cubicBezTo>
                  <a:pt x="176" y="48"/>
                  <a:pt x="164" y="37"/>
                  <a:pt x="143" y="30"/>
                </a:cubicBezTo>
                <a:cubicBezTo>
                  <a:pt x="141" y="38"/>
                  <a:pt x="141" y="38"/>
                  <a:pt x="141" y="38"/>
                </a:cubicBezTo>
                <a:cubicBezTo>
                  <a:pt x="158" y="43"/>
                  <a:pt x="168" y="52"/>
                  <a:pt x="168" y="60"/>
                </a:cubicBezTo>
                <a:cubicBezTo>
                  <a:pt x="168" y="73"/>
                  <a:pt x="139" y="88"/>
                  <a:pt x="98" y="88"/>
                </a:cubicBezTo>
                <a:cubicBezTo>
                  <a:pt x="92" y="88"/>
                  <a:pt x="86" y="88"/>
                  <a:pt x="80" y="87"/>
                </a:cubicBezTo>
                <a:cubicBezTo>
                  <a:pt x="80" y="95"/>
                  <a:pt x="80" y="95"/>
                  <a:pt x="80" y="95"/>
                </a:cubicBezTo>
                <a:cubicBezTo>
                  <a:pt x="86" y="96"/>
                  <a:pt x="92" y="96"/>
                  <a:pt x="98" y="96"/>
                </a:cubicBezTo>
                <a:cubicBezTo>
                  <a:pt x="129" y="96"/>
                  <a:pt x="155" y="88"/>
                  <a:pt x="168" y="76"/>
                </a:cubicBezTo>
                <a:close/>
                <a:moveTo>
                  <a:pt x="115" y="113"/>
                </a:moveTo>
                <a:cubicBezTo>
                  <a:pt x="109" y="119"/>
                  <a:pt x="109" y="119"/>
                  <a:pt x="109" y="119"/>
                </a:cubicBezTo>
                <a:cubicBezTo>
                  <a:pt x="121" y="130"/>
                  <a:pt x="121" y="130"/>
                  <a:pt x="121" y="130"/>
                </a:cubicBezTo>
                <a:cubicBezTo>
                  <a:pt x="113" y="131"/>
                  <a:pt x="106" y="132"/>
                  <a:pt x="98" y="132"/>
                </a:cubicBezTo>
                <a:cubicBezTo>
                  <a:pt x="92" y="132"/>
                  <a:pt x="86" y="132"/>
                  <a:pt x="80" y="131"/>
                </a:cubicBezTo>
                <a:cubicBezTo>
                  <a:pt x="80" y="139"/>
                  <a:pt x="80" y="139"/>
                  <a:pt x="80" y="139"/>
                </a:cubicBezTo>
                <a:cubicBezTo>
                  <a:pt x="86" y="140"/>
                  <a:pt x="92" y="140"/>
                  <a:pt x="98" y="140"/>
                </a:cubicBezTo>
                <a:cubicBezTo>
                  <a:pt x="108" y="140"/>
                  <a:pt x="118" y="139"/>
                  <a:pt x="128" y="137"/>
                </a:cubicBezTo>
                <a:cubicBezTo>
                  <a:pt x="157" y="167"/>
                  <a:pt x="157" y="167"/>
                  <a:pt x="157" y="167"/>
                </a:cubicBezTo>
                <a:cubicBezTo>
                  <a:pt x="158" y="168"/>
                  <a:pt x="159" y="168"/>
                  <a:pt x="160" y="168"/>
                </a:cubicBezTo>
                <a:cubicBezTo>
                  <a:pt x="192" y="168"/>
                  <a:pt x="192" y="168"/>
                  <a:pt x="192" y="168"/>
                </a:cubicBezTo>
                <a:cubicBezTo>
                  <a:pt x="192" y="160"/>
                  <a:pt x="192" y="160"/>
                  <a:pt x="192" y="160"/>
                </a:cubicBezTo>
                <a:cubicBezTo>
                  <a:pt x="162" y="160"/>
                  <a:pt x="162" y="160"/>
                  <a:pt x="162" y="160"/>
                </a:cubicBezTo>
                <a:lnTo>
                  <a:pt x="115" y="113"/>
                </a:lnTo>
                <a:close/>
                <a:moveTo>
                  <a:pt x="103" y="63"/>
                </a:moveTo>
                <a:cubicBezTo>
                  <a:pt x="72" y="91"/>
                  <a:pt x="72" y="91"/>
                  <a:pt x="72" y="91"/>
                </a:cubicBezTo>
                <a:cubicBezTo>
                  <a:pt x="72" y="133"/>
                  <a:pt x="72" y="133"/>
                  <a:pt x="72" y="133"/>
                </a:cubicBezTo>
                <a:cubicBezTo>
                  <a:pt x="72" y="134"/>
                  <a:pt x="71" y="136"/>
                  <a:pt x="71" y="136"/>
                </a:cubicBezTo>
                <a:cubicBezTo>
                  <a:pt x="70" y="137"/>
                  <a:pt x="69" y="137"/>
                  <a:pt x="68" y="137"/>
                </a:cubicBezTo>
                <a:cubicBezTo>
                  <a:pt x="68" y="137"/>
                  <a:pt x="67" y="137"/>
                  <a:pt x="67" y="137"/>
                </a:cubicBezTo>
                <a:cubicBezTo>
                  <a:pt x="62" y="136"/>
                  <a:pt x="58" y="135"/>
                  <a:pt x="54" y="134"/>
                </a:cubicBezTo>
                <a:cubicBezTo>
                  <a:pt x="56" y="126"/>
                  <a:pt x="56" y="126"/>
                  <a:pt x="56" y="126"/>
                </a:cubicBezTo>
                <a:cubicBezTo>
                  <a:pt x="59" y="127"/>
                  <a:pt x="61" y="128"/>
                  <a:pt x="64" y="128"/>
                </a:cubicBezTo>
                <a:cubicBezTo>
                  <a:pt x="64" y="93"/>
                  <a:pt x="64" y="93"/>
                  <a:pt x="64" y="93"/>
                </a:cubicBezTo>
                <a:cubicBezTo>
                  <a:pt x="48" y="89"/>
                  <a:pt x="35" y="83"/>
                  <a:pt x="28" y="76"/>
                </a:cubicBezTo>
                <a:cubicBezTo>
                  <a:pt x="28" y="104"/>
                  <a:pt x="28" y="104"/>
                  <a:pt x="28" y="104"/>
                </a:cubicBezTo>
                <a:cubicBezTo>
                  <a:pt x="28" y="110"/>
                  <a:pt x="34" y="117"/>
                  <a:pt x="45" y="122"/>
                </a:cubicBezTo>
                <a:cubicBezTo>
                  <a:pt x="53" y="113"/>
                  <a:pt x="53" y="113"/>
                  <a:pt x="53" y="113"/>
                </a:cubicBezTo>
                <a:cubicBezTo>
                  <a:pt x="59" y="119"/>
                  <a:pt x="59" y="119"/>
                  <a:pt x="59" y="119"/>
                </a:cubicBezTo>
                <a:cubicBezTo>
                  <a:pt x="31" y="147"/>
                  <a:pt x="31" y="147"/>
                  <a:pt x="31" y="147"/>
                </a:cubicBezTo>
                <a:cubicBezTo>
                  <a:pt x="30" y="148"/>
                  <a:pt x="29" y="148"/>
                  <a:pt x="28" y="148"/>
                </a:cubicBezTo>
                <a:cubicBezTo>
                  <a:pt x="0" y="148"/>
                  <a:pt x="0" y="148"/>
                  <a:pt x="0" y="148"/>
                </a:cubicBezTo>
                <a:cubicBezTo>
                  <a:pt x="0" y="140"/>
                  <a:pt x="0" y="140"/>
                  <a:pt x="0" y="140"/>
                </a:cubicBezTo>
                <a:cubicBezTo>
                  <a:pt x="26" y="140"/>
                  <a:pt x="26" y="140"/>
                  <a:pt x="26" y="140"/>
                </a:cubicBezTo>
                <a:cubicBezTo>
                  <a:pt x="39" y="128"/>
                  <a:pt x="39" y="128"/>
                  <a:pt x="39" y="128"/>
                </a:cubicBezTo>
                <a:cubicBezTo>
                  <a:pt x="27" y="121"/>
                  <a:pt x="20" y="113"/>
                  <a:pt x="20" y="104"/>
                </a:cubicBezTo>
                <a:cubicBezTo>
                  <a:pt x="20" y="60"/>
                  <a:pt x="20" y="60"/>
                  <a:pt x="20" y="60"/>
                </a:cubicBezTo>
                <a:cubicBezTo>
                  <a:pt x="20" y="58"/>
                  <a:pt x="22" y="56"/>
                  <a:pt x="24" y="56"/>
                </a:cubicBezTo>
                <a:cubicBezTo>
                  <a:pt x="100" y="56"/>
                  <a:pt x="100" y="56"/>
                  <a:pt x="100" y="56"/>
                </a:cubicBezTo>
                <a:cubicBezTo>
                  <a:pt x="102" y="56"/>
                  <a:pt x="103" y="57"/>
                  <a:pt x="104" y="59"/>
                </a:cubicBezTo>
                <a:cubicBezTo>
                  <a:pt x="104" y="60"/>
                  <a:pt x="104" y="62"/>
                  <a:pt x="103" y="63"/>
                </a:cubicBezTo>
                <a:close/>
                <a:moveTo>
                  <a:pt x="90" y="64"/>
                </a:moveTo>
                <a:cubicBezTo>
                  <a:pt x="29" y="64"/>
                  <a:pt x="29" y="64"/>
                  <a:pt x="29" y="64"/>
                </a:cubicBezTo>
                <a:cubicBezTo>
                  <a:pt x="32" y="73"/>
                  <a:pt x="47" y="81"/>
                  <a:pt x="67" y="85"/>
                </a:cubicBezTo>
                <a:lnTo>
                  <a:pt x="90" y="64"/>
                </a:lnTo>
                <a:close/>
              </a:path>
            </a:pathLst>
          </a:custGeom>
          <a:solidFill>
            <a:schemeClr val="accent6"/>
          </a:solidFill>
          <a:ln>
            <a:noFill/>
          </a:ln>
        </p:spPr>
        <p:txBody>
          <a:bodyPr vert="horz" wrap="square" lIns="148495" tIns="74247" rIns="148495" bIns="7424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923" b="0" i="0" u="none" strike="noStrike" kern="1200" cap="none" spc="0" normalizeH="0" baseline="0" noProof="0">
              <a:ln>
                <a:noFill/>
              </a:ln>
              <a:solidFill>
                <a:srgbClr val="000000"/>
              </a:solidFill>
              <a:effectLst/>
              <a:uLnTx/>
              <a:uFillTx/>
              <a:latin typeface="Segoe UI"/>
              <a:ea typeface="+mn-ea"/>
              <a:cs typeface="+mn-cs"/>
            </a:endParaRPr>
          </a:p>
        </p:txBody>
      </p:sp>
      <p:pic>
        <p:nvPicPr>
          <p:cNvPr id="112" name="Image 13">
            <a:extLst>
              <a:ext uri="{FF2B5EF4-FFF2-40B4-BE49-F238E27FC236}">
                <a16:creationId xmlns:a16="http://schemas.microsoft.com/office/drawing/2014/main" id="{2BA74C2C-90E1-C192-64C6-A29AAF69D23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5715700" y="4629970"/>
            <a:ext cx="1104900" cy="1104900"/>
          </a:xfrm>
          <a:prstGeom prst="rect">
            <a:avLst/>
          </a:prstGeom>
        </p:spPr>
      </p:pic>
      <p:sp>
        <p:nvSpPr>
          <p:cNvPr id="113" name="Rectangle 112">
            <a:extLst>
              <a:ext uri="{FF2B5EF4-FFF2-40B4-BE49-F238E27FC236}">
                <a16:creationId xmlns:a16="http://schemas.microsoft.com/office/drawing/2014/main" id="{A07E8D06-07A4-1FF7-26A1-C23DFD20E077}"/>
              </a:ext>
            </a:extLst>
          </p:cNvPr>
          <p:cNvSpPr/>
          <p:nvPr/>
        </p:nvSpPr>
        <p:spPr>
          <a:xfrm>
            <a:off x="4306157" y="4748977"/>
            <a:ext cx="284602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Segoe UI"/>
                <a:ea typeface="+mn-ea"/>
                <a:cs typeface="+mn-cs"/>
              </a:rPr>
              <a:t>+</a:t>
            </a:r>
            <a:r>
              <a:rPr kumimoji="0" lang="fr-FR" sz="6000" b="1" i="0" u="none" strike="noStrike" kern="1200" cap="none" spc="0" normalizeH="0" baseline="0" noProof="0" dirty="0">
                <a:ln>
                  <a:noFill/>
                </a:ln>
                <a:solidFill>
                  <a:prstClr val="white"/>
                </a:solidFill>
                <a:effectLst/>
                <a:uLnTx/>
                <a:uFillTx/>
                <a:latin typeface="Segoe UI"/>
                <a:ea typeface="+mn-ea"/>
                <a:cs typeface="+mn-cs"/>
              </a:rPr>
              <a:t>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50" normalizeH="0" baseline="0" noProof="0" dirty="0">
                <a:ln>
                  <a:noFill/>
                </a:ln>
                <a:solidFill>
                  <a:prstClr val="white"/>
                </a:solidFill>
                <a:effectLst/>
                <a:uLnTx/>
                <a:uFillTx/>
                <a:latin typeface="Segoe UI"/>
                <a:ea typeface="+mn-ea"/>
                <a:cs typeface="+mn-cs"/>
              </a:rPr>
              <a:t>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small" spc="50" normalizeH="0" baseline="0" noProof="0" dirty="0">
                <a:ln>
                  <a:noFill/>
                </a:ln>
                <a:solidFill>
                  <a:prstClr val="white"/>
                </a:solidFill>
                <a:effectLst/>
                <a:uLnTx/>
                <a:uFillTx/>
                <a:latin typeface="Segoe UI"/>
                <a:ea typeface="+mn-ea"/>
                <a:cs typeface="+mn-cs"/>
              </a:rPr>
              <a:t>of </a:t>
            </a:r>
            <a:r>
              <a:rPr kumimoji="0" lang="fr-FR" sz="2400" b="0" i="0" u="none" strike="noStrike" kern="1200" cap="small" spc="50" normalizeH="0" baseline="0" noProof="0" dirty="0" err="1">
                <a:ln>
                  <a:noFill/>
                </a:ln>
                <a:solidFill>
                  <a:prstClr val="white"/>
                </a:solidFill>
                <a:effectLst/>
                <a:uLnTx/>
                <a:uFillTx/>
                <a:latin typeface="Segoe UI"/>
                <a:ea typeface="+mn-ea"/>
                <a:cs typeface="+mn-cs"/>
              </a:rPr>
              <a:t>experience</a:t>
            </a:r>
            <a:endParaRPr kumimoji="0" lang="fr-FR" sz="2400" b="0" i="0" u="none" strike="noStrike" kern="1200" cap="small" spc="50" normalizeH="0" baseline="0" noProof="0" dirty="0">
              <a:ln>
                <a:noFill/>
              </a:ln>
              <a:solidFill>
                <a:prstClr val="white"/>
              </a:solidFill>
              <a:effectLst/>
              <a:uLnTx/>
              <a:uFillTx/>
              <a:latin typeface="Segoe UI"/>
              <a:ea typeface="+mn-ea"/>
              <a:cs typeface="+mn-cs"/>
            </a:endParaRPr>
          </a:p>
        </p:txBody>
      </p:sp>
      <p:sp>
        <p:nvSpPr>
          <p:cNvPr id="37" name="Freeform 51">
            <a:extLst>
              <a:ext uri="{FF2B5EF4-FFF2-40B4-BE49-F238E27FC236}">
                <a16:creationId xmlns:a16="http://schemas.microsoft.com/office/drawing/2014/main" id="{9050B1EB-05EC-F257-922E-2E0CB45E2C38}"/>
              </a:ext>
            </a:extLst>
          </p:cNvPr>
          <p:cNvSpPr>
            <a:spLocks/>
          </p:cNvSpPr>
          <p:nvPr/>
        </p:nvSpPr>
        <p:spPr bwMode="auto">
          <a:xfrm>
            <a:off x="4274178" y="1579513"/>
            <a:ext cx="199642" cy="359356"/>
          </a:xfrm>
          <a:custGeom>
            <a:avLst/>
            <a:gdLst>
              <a:gd name="T0" fmla="*/ 28 w 80"/>
              <a:gd name="T1" fmla="*/ 144 h 144"/>
              <a:gd name="T2" fmla="*/ 20 w 80"/>
              <a:gd name="T3" fmla="*/ 144 h 144"/>
              <a:gd name="T4" fmla="*/ 20 w 80"/>
              <a:gd name="T5" fmla="*/ 56 h 144"/>
              <a:gd name="T6" fmla="*/ 4 w 80"/>
              <a:gd name="T7" fmla="*/ 56 h 144"/>
              <a:gd name="T8" fmla="*/ 0 w 80"/>
              <a:gd name="T9" fmla="*/ 54 h 144"/>
              <a:gd name="T10" fmla="*/ 1 w 80"/>
              <a:gd name="T11" fmla="*/ 50 h 144"/>
              <a:gd name="T12" fmla="*/ 37 w 80"/>
              <a:gd name="T13" fmla="*/ 2 h 144"/>
              <a:gd name="T14" fmla="*/ 43 w 80"/>
              <a:gd name="T15" fmla="*/ 2 h 144"/>
              <a:gd name="T16" fmla="*/ 79 w 80"/>
              <a:gd name="T17" fmla="*/ 50 h 144"/>
              <a:gd name="T18" fmla="*/ 80 w 80"/>
              <a:gd name="T19" fmla="*/ 54 h 144"/>
              <a:gd name="T20" fmla="*/ 76 w 80"/>
              <a:gd name="T21" fmla="*/ 56 h 144"/>
              <a:gd name="T22" fmla="*/ 60 w 80"/>
              <a:gd name="T23" fmla="*/ 56 h 144"/>
              <a:gd name="T24" fmla="*/ 60 w 80"/>
              <a:gd name="T25" fmla="*/ 104 h 144"/>
              <a:gd name="T26" fmla="*/ 52 w 80"/>
              <a:gd name="T27" fmla="*/ 104 h 144"/>
              <a:gd name="T28" fmla="*/ 52 w 80"/>
              <a:gd name="T29" fmla="*/ 52 h 144"/>
              <a:gd name="T30" fmla="*/ 56 w 80"/>
              <a:gd name="T31" fmla="*/ 48 h 144"/>
              <a:gd name="T32" fmla="*/ 68 w 80"/>
              <a:gd name="T33" fmla="*/ 48 h 144"/>
              <a:gd name="T34" fmla="*/ 40 w 80"/>
              <a:gd name="T35" fmla="*/ 11 h 144"/>
              <a:gd name="T36" fmla="*/ 12 w 80"/>
              <a:gd name="T37" fmla="*/ 48 h 144"/>
              <a:gd name="T38" fmla="*/ 24 w 80"/>
              <a:gd name="T39" fmla="*/ 48 h 144"/>
              <a:gd name="T40" fmla="*/ 28 w 80"/>
              <a:gd name="T41" fmla="*/ 52 h 144"/>
              <a:gd name="T42" fmla="*/ 28 w 80"/>
              <a:gd name="T4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144">
                <a:moveTo>
                  <a:pt x="28" y="144"/>
                </a:moveTo>
                <a:cubicBezTo>
                  <a:pt x="20" y="144"/>
                  <a:pt x="20" y="144"/>
                  <a:pt x="20" y="144"/>
                </a:cubicBezTo>
                <a:cubicBezTo>
                  <a:pt x="20" y="56"/>
                  <a:pt x="20" y="56"/>
                  <a:pt x="20" y="56"/>
                </a:cubicBezTo>
                <a:cubicBezTo>
                  <a:pt x="4" y="56"/>
                  <a:pt x="4" y="56"/>
                  <a:pt x="4" y="56"/>
                </a:cubicBezTo>
                <a:cubicBezTo>
                  <a:pt x="2" y="56"/>
                  <a:pt x="1" y="55"/>
                  <a:pt x="0" y="54"/>
                </a:cubicBezTo>
                <a:cubicBezTo>
                  <a:pt x="0" y="52"/>
                  <a:pt x="0" y="51"/>
                  <a:pt x="1" y="50"/>
                </a:cubicBezTo>
                <a:cubicBezTo>
                  <a:pt x="37" y="2"/>
                  <a:pt x="37" y="2"/>
                  <a:pt x="37" y="2"/>
                </a:cubicBezTo>
                <a:cubicBezTo>
                  <a:pt x="38" y="0"/>
                  <a:pt x="42" y="0"/>
                  <a:pt x="43" y="2"/>
                </a:cubicBezTo>
                <a:cubicBezTo>
                  <a:pt x="79" y="50"/>
                  <a:pt x="79" y="50"/>
                  <a:pt x="79" y="50"/>
                </a:cubicBezTo>
                <a:cubicBezTo>
                  <a:pt x="80" y="51"/>
                  <a:pt x="80" y="52"/>
                  <a:pt x="80" y="54"/>
                </a:cubicBezTo>
                <a:cubicBezTo>
                  <a:pt x="79" y="55"/>
                  <a:pt x="78" y="56"/>
                  <a:pt x="76" y="56"/>
                </a:cubicBezTo>
                <a:cubicBezTo>
                  <a:pt x="60" y="56"/>
                  <a:pt x="60" y="56"/>
                  <a:pt x="60" y="56"/>
                </a:cubicBezTo>
                <a:cubicBezTo>
                  <a:pt x="60" y="104"/>
                  <a:pt x="60" y="104"/>
                  <a:pt x="60" y="104"/>
                </a:cubicBezTo>
                <a:cubicBezTo>
                  <a:pt x="52" y="104"/>
                  <a:pt x="52" y="104"/>
                  <a:pt x="52" y="104"/>
                </a:cubicBezTo>
                <a:cubicBezTo>
                  <a:pt x="52" y="52"/>
                  <a:pt x="52" y="52"/>
                  <a:pt x="52" y="52"/>
                </a:cubicBezTo>
                <a:cubicBezTo>
                  <a:pt x="52" y="50"/>
                  <a:pt x="54" y="48"/>
                  <a:pt x="56" y="48"/>
                </a:cubicBezTo>
                <a:cubicBezTo>
                  <a:pt x="68" y="48"/>
                  <a:pt x="68" y="48"/>
                  <a:pt x="68" y="48"/>
                </a:cubicBezTo>
                <a:cubicBezTo>
                  <a:pt x="40" y="11"/>
                  <a:pt x="40" y="11"/>
                  <a:pt x="40" y="11"/>
                </a:cubicBezTo>
                <a:cubicBezTo>
                  <a:pt x="12" y="48"/>
                  <a:pt x="12" y="48"/>
                  <a:pt x="12" y="48"/>
                </a:cubicBezTo>
                <a:cubicBezTo>
                  <a:pt x="24" y="48"/>
                  <a:pt x="24" y="48"/>
                  <a:pt x="24" y="48"/>
                </a:cubicBezTo>
                <a:cubicBezTo>
                  <a:pt x="26" y="48"/>
                  <a:pt x="28" y="50"/>
                  <a:pt x="28" y="52"/>
                </a:cubicBezTo>
                <a:lnTo>
                  <a:pt x="28" y="14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Rectangle 52">
            <a:extLst>
              <a:ext uri="{FF2B5EF4-FFF2-40B4-BE49-F238E27FC236}">
                <a16:creationId xmlns:a16="http://schemas.microsoft.com/office/drawing/2014/main" id="{3D1CCD0A-EB20-8AF1-9B40-F6EE07FC36A2}"/>
              </a:ext>
            </a:extLst>
          </p:cNvPr>
          <p:cNvSpPr>
            <a:spLocks noChangeArrowheads="1"/>
          </p:cNvSpPr>
          <p:nvPr/>
        </p:nvSpPr>
        <p:spPr bwMode="auto">
          <a:xfrm>
            <a:off x="4323563" y="1958833"/>
            <a:ext cx="19965" cy="1996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Rectangle 53">
            <a:extLst>
              <a:ext uri="{FF2B5EF4-FFF2-40B4-BE49-F238E27FC236}">
                <a16:creationId xmlns:a16="http://schemas.microsoft.com/office/drawing/2014/main" id="{CFF47B49-97B1-8851-586F-A37C7AF3E4F7}"/>
              </a:ext>
            </a:extLst>
          </p:cNvPr>
          <p:cNvSpPr>
            <a:spLocks noChangeArrowheads="1"/>
          </p:cNvSpPr>
          <p:nvPr/>
        </p:nvSpPr>
        <p:spPr bwMode="auto">
          <a:xfrm>
            <a:off x="4323563" y="1998761"/>
            <a:ext cx="19965" cy="1996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Rectangle 54">
            <a:extLst>
              <a:ext uri="{FF2B5EF4-FFF2-40B4-BE49-F238E27FC236}">
                <a16:creationId xmlns:a16="http://schemas.microsoft.com/office/drawing/2014/main" id="{0B59F31F-F44E-9AF8-4CFB-C20A36B631EB}"/>
              </a:ext>
            </a:extLst>
          </p:cNvPr>
          <p:cNvSpPr>
            <a:spLocks noChangeArrowheads="1"/>
          </p:cNvSpPr>
          <p:nvPr/>
        </p:nvSpPr>
        <p:spPr bwMode="auto">
          <a:xfrm>
            <a:off x="4403420" y="1859012"/>
            <a:ext cx="19965" cy="4938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Rectangle 55">
            <a:extLst>
              <a:ext uri="{FF2B5EF4-FFF2-40B4-BE49-F238E27FC236}">
                <a16:creationId xmlns:a16="http://schemas.microsoft.com/office/drawing/2014/main" id="{9F2148AB-E74F-640C-000F-50306A0DAB95}"/>
              </a:ext>
            </a:extLst>
          </p:cNvPr>
          <p:cNvSpPr>
            <a:spLocks noChangeArrowheads="1"/>
          </p:cNvSpPr>
          <p:nvPr/>
        </p:nvSpPr>
        <p:spPr bwMode="auto">
          <a:xfrm>
            <a:off x="4403420" y="1928361"/>
            <a:ext cx="19965" cy="1996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Rectangle 56">
            <a:extLst>
              <a:ext uri="{FF2B5EF4-FFF2-40B4-BE49-F238E27FC236}">
                <a16:creationId xmlns:a16="http://schemas.microsoft.com/office/drawing/2014/main" id="{29B805B0-84E0-9476-070F-02B39B90434D}"/>
              </a:ext>
            </a:extLst>
          </p:cNvPr>
          <p:cNvSpPr>
            <a:spLocks noChangeArrowheads="1"/>
          </p:cNvSpPr>
          <p:nvPr/>
        </p:nvSpPr>
        <p:spPr bwMode="auto">
          <a:xfrm>
            <a:off x="4443349" y="1878976"/>
            <a:ext cx="19965" cy="11978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57">
            <a:extLst>
              <a:ext uri="{FF2B5EF4-FFF2-40B4-BE49-F238E27FC236}">
                <a16:creationId xmlns:a16="http://schemas.microsoft.com/office/drawing/2014/main" id="{B4F88FF7-C398-B9BB-36E2-06DC777B0E9C}"/>
              </a:ext>
            </a:extLst>
          </p:cNvPr>
          <p:cNvSpPr>
            <a:spLocks/>
          </p:cNvSpPr>
          <p:nvPr/>
        </p:nvSpPr>
        <p:spPr bwMode="auto">
          <a:xfrm>
            <a:off x="4214286" y="1759191"/>
            <a:ext cx="89314" cy="259535"/>
          </a:xfrm>
          <a:custGeom>
            <a:avLst/>
            <a:gdLst>
              <a:gd name="T0" fmla="*/ 36 w 36"/>
              <a:gd name="T1" fmla="*/ 104 h 104"/>
              <a:gd name="T2" fmla="*/ 28 w 36"/>
              <a:gd name="T3" fmla="*/ 104 h 104"/>
              <a:gd name="T4" fmla="*/ 28 w 36"/>
              <a:gd name="T5" fmla="*/ 8 h 104"/>
              <a:gd name="T6" fmla="*/ 8 w 36"/>
              <a:gd name="T7" fmla="*/ 8 h 104"/>
              <a:gd name="T8" fmla="*/ 8 w 36"/>
              <a:gd name="T9" fmla="*/ 104 h 104"/>
              <a:gd name="T10" fmla="*/ 0 w 36"/>
              <a:gd name="T11" fmla="*/ 104 h 104"/>
              <a:gd name="T12" fmla="*/ 0 w 36"/>
              <a:gd name="T13" fmla="*/ 4 h 104"/>
              <a:gd name="T14" fmla="*/ 4 w 36"/>
              <a:gd name="T15" fmla="*/ 0 h 104"/>
              <a:gd name="T16" fmla="*/ 32 w 36"/>
              <a:gd name="T17" fmla="*/ 0 h 104"/>
              <a:gd name="T18" fmla="*/ 36 w 36"/>
              <a:gd name="T19" fmla="*/ 4 h 104"/>
              <a:gd name="T20" fmla="*/ 36 w 36"/>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04">
                <a:moveTo>
                  <a:pt x="36" y="104"/>
                </a:moveTo>
                <a:cubicBezTo>
                  <a:pt x="28" y="104"/>
                  <a:pt x="28" y="104"/>
                  <a:pt x="28" y="104"/>
                </a:cubicBezTo>
                <a:cubicBezTo>
                  <a:pt x="28" y="8"/>
                  <a:pt x="28" y="8"/>
                  <a:pt x="28" y="8"/>
                </a:cubicBezTo>
                <a:cubicBezTo>
                  <a:pt x="8" y="8"/>
                  <a:pt x="8" y="8"/>
                  <a:pt x="8" y="8"/>
                </a:cubicBezTo>
                <a:cubicBezTo>
                  <a:pt x="8" y="104"/>
                  <a:pt x="8" y="104"/>
                  <a:pt x="8" y="104"/>
                </a:cubicBezTo>
                <a:cubicBezTo>
                  <a:pt x="0" y="104"/>
                  <a:pt x="0" y="104"/>
                  <a:pt x="0" y="104"/>
                </a:cubicBezTo>
                <a:cubicBezTo>
                  <a:pt x="0" y="4"/>
                  <a:pt x="0" y="4"/>
                  <a:pt x="0" y="4"/>
                </a:cubicBezTo>
                <a:cubicBezTo>
                  <a:pt x="0" y="2"/>
                  <a:pt x="2" y="0"/>
                  <a:pt x="4" y="0"/>
                </a:cubicBezTo>
                <a:cubicBezTo>
                  <a:pt x="32" y="0"/>
                  <a:pt x="32" y="0"/>
                  <a:pt x="32" y="0"/>
                </a:cubicBezTo>
                <a:cubicBezTo>
                  <a:pt x="34" y="0"/>
                  <a:pt x="36" y="2"/>
                  <a:pt x="36" y="4"/>
                </a:cubicBezTo>
                <a:lnTo>
                  <a:pt x="36" y="10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58">
            <a:extLst>
              <a:ext uri="{FF2B5EF4-FFF2-40B4-BE49-F238E27FC236}">
                <a16:creationId xmlns:a16="http://schemas.microsoft.com/office/drawing/2014/main" id="{98DC2205-9CA8-A400-4058-1FDA47297782}"/>
              </a:ext>
            </a:extLst>
          </p:cNvPr>
          <p:cNvSpPr>
            <a:spLocks/>
          </p:cNvSpPr>
          <p:nvPr/>
        </p:nvSpPr>
        <p:spPr bwMode="auto">
          <a:xfrm>
            <a:off x="4103957" y="1848504"/>
            <a:ext cx="90364" cy="170221"/>
          </a:xfrm>
          <a:custGeom>
            <a:avLst/>
            <a:gdLst>
              <a:gd name="T0" fmla="*/ 36 w 36"/>
              <a:gd name="T1" fmla="*/ 68 h 68"/>
              <a:gd name="T2" fmla="*/ 28 w 36"/>
              <a:gd name="T3" fmla="*/ 68 h 68"/>
              <a:gd name="T4" fmla="*/ 28 w 36"/>
              <a:gd name="T5" fmla="*/ 8 h 68"/>
              <a:gd name="T6" fmla="*/ 8 w 36"/>
              <a:gd name="T7" fmla="*/ 8 h 68"/>
              <a:gd name="T8" fmla="*/ 8 w 36"/>
              <a:gd name="T9" fmla="*/ 68 h 68"/>
              <a:gd name="T10" fmla="*/ 0 w 36"/>
              <a:gd name="T11" fmla="*/ 68 h 68"/>
              <a:gd name="T12" fmla="*/ 0 w 36"/>
              <a:gd name="T13" fmla="*/ 4 h 68"/>
              <a:gd name="T14" fmla="*/ 4 w 36"/>
              <a:gd name="T15" fmla="*/ 0 h 68"/>
              <a:gd name="T16" fmla="*/ 32 w 36"/>
              <a:gd name="T17" fmla="*/ 0 h 68"/>
              <a:gd name="T18" fmla="*/ 36 w 36"/>
              <a:gd name="T19" fmla="*/ 4 h 68"/>
              <a:gd name="T20" fmla="*/ 36 w 36"/>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68">
                <a:moveTo>
                  <a:pt x="36" y="68"/>
                </a:moveTo>
                <a:cubicBezTo>
                  <a:pt x="28" y="68"/>
                  <a:pt x="28" y="68"/>
                  <a:pt x="28" y="68"/>
                </a:cubicBezTo>
                <a:cubicBezTo>
                  <a:pt x="28" y="8"/>
                  <a:pt x="28" y="8"/>
                  <a:pt x="28" y="8"/>
                </a:cubicBezTo>
                <a:cubicBezTo>
                  <a:pt x="8" y="8"/>
                  <a:pt x="8" y="8"/>
                  <a:pt x="8" y="8"/>
                </a:cubicBezTo>
                <a:cubicBezTo>
                  <a:pt x="8" y="68"/>
                  <a:pt x="8" y="68"/>
                  <a:pt x="8" y="68"/>
                </a:cubicBezTo>
                <a:cubicBezTo>
                  <a:pt x="0" y="68"/>
                  <a:pt x="0" y="68"/>
                  <a:pt x="0" y="68"/>
                </a:cubicBezTo>
                <a:cubicBezTo>
                  <a:pt x="0" y="4"/>
                  <a:pt x="0" y="4"/>
                  <a:pt x="0" y="4"/>
                </a:cubicBezTo>
                <a:cubicBezTo>
                  <a:pt x="0" y="2"/>
                  <a:pt x="2" y="0"/>
                  <a:pt x="4" y="0"/>
                </a:cubicBezTo>
                <a:cubicBezTo>
                  <a:pt x="32" y="0"/>
                  <a:pt x="32" y="0"/>
                  <a:pt x="32" y="0"/>
                </a:cubicBezTo>
                <a:cubicBezTo>
                  <a:pt x="34" y="0"/>
                  <a:pt x="36" y="2"/>
                  <a:pt x="36" y="4"/>
                </a:cubicBezTo>
                <a:lnTo>
                  <a:pt x="36" y="68"/>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59">
            <a:extLst>
              <a:ext uri="{FF2B5EF4-FFF2-40B4-BE49-F238E27FC236}">
                <a16:creationId xmlns:a16="http://schemas.microsoft.com/office/drawing/2014/main" id="{2074E3B9-9915-F37C-266B-04D78786742D}"/>
              </a:ext>
            </a:extLst>
          </p:cNvPr>
          <p:cNvSpPr>
            <a:spLocks/>
          </p:cNvSpPr>
          <p:nvPr/>
        </p:nvSpPr>
        <p:spPr bwMode="auto">
          <a:xfrm>
            <a:off x="3994679" y="1928361"/>
            <a:ext cx="89314" cy="90364"/>
          </a:xfrm>
          <a:custGeom>
            <a:avLst/>
            <a:gdLst>
              <a:gd name="T0" fmla="*/ 36 w 36"/>
              <a:gd name="T1" fmla="*/ 36 h 36"/>
              <a:gd name="T2" fmla="*/ 28 w 36"/>
              <a:gd name="T3" fmla="*/ 36 h 36"/>
              <a:gd name="T4" fmla="*/ 28 w 36"/>
              <a:gd name="T5" fmla="*/ 8 h 36"/>
              <a:gd name="T6" fmla="*/ 8 w 36"/>
              <a:gd name="T7" fmla="*/ 8 h 36"/>
              <a:gd name="T8" fmla="*/ 8 w 36"/>
              <a:gd name="T9" fmla="*/ 36 h 36"/>
              <a:gd name="T10" fmla="*/ 0 w 36"/>
              <a:gd name="T11" fmla="*/ 36 h 36"/>
              <a:gd name="T12" fmla="*/ 0 w 36"/>
              <a:gd name="T13" fmla="*/ 4 h 36"/>
              <a:gd name="T14" fmla="*/ 4 w 36"/>
              <a:gd name="T15" fmla="*/ 0 h 36"/>
              <a:gd name="T16" fmla="*/ 32 w 36"/>
              <a:gd name="T17" fmla="*/ 0 h 36"/>
              <a:gd name="T18" fmla="*/ 36 w 36"/>
              <a:gd name="T19" fmla="*/ 4 h 36"/>
              <a:gd name="T20" fmla="*/ 36 w 36"/>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36" y="36"/>
                </a:moveTo>
                <a:cubicBezTo>
                  <a:pt x="28" y="36"/>
                  <a:pt x="28" y="36"/>
                  <a:pt x="28" y="36"/>
                </a:cubicBezTo>
                <a:cubicBezTo>
                  <a:pt x="28" y="8"/>
                  <a:pt x="28" y="8"/>
                  <a:pt x="28" y="8"/>
                </a:cubicBezTo>
                <a:cubicBezTo>
                  <a:pt x="8" y="8"/>
                  <a:pt x="8" y="8"/>
                  <a:pt x="8" y="8"/>
                </a:cubicBezTo>
                <a:cubicBezTo>
                  <a:pt x="8" y="36"/>
                  <a:pt x="8" y="36"/>
                  <a:pt x="8" y="36"/>
                </a:cubicBezTo>
                <a:cubicBezTo>
                  <a:pt x="0" y="36"/>
                  <a:pt x="0" y="36"/>
                  <a:pt x="0" y="36"/>
                </a:cubicBezTo>
                <a:cubicBezTo>
                  <a:pt x="0" y="4"/>
                  <a:pt x="0" y="4"/>
                  <a:pt x="0" y="4"/>
                </a:cubicBezTo>
                <a:cubicBezTo>
                  <a:pt x="0" y="2"/>
                  <a:pt x="2" y="0"/>
                  <a:pt x="4" y="0"/>
                </a:cubicBezTo>
                <a:cubicBezTo>
                  <a:pt x="32" y="0"/>
                  <a:pt x="32" y="0"/>
                  <a:pt x="32" y="0"/>
                </a:cubicBezTo>
                <a:cubicBezTo>
                  <a:pt x="34" y="0"/>
                  <a:pt x="36" y="2"/>
                  <a:pt x="36" y="4"/>
                </a:cubicBezTo>
                <a:lnTo>
                  <a:pt x="36" y="36"/>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ZoneTexte 78">
            <a:extLst>
              <a:ext uri="{FF2B5EF4-FFF2-40B4-BE49-F238E27FC236}">
                <a16:creationId xmlns:a16="http://schemas.microsoft.com/office/drawing/2014/main" id="{E2641CE6-46F9-5F57-22A3-9C7EC8839171}"/>
              </a:ext>
            </a:extLst>
          </p:cNvPr>
          <p:cNvSpPr txBox="1"/>
          <p:nvPr/>
        </p:nvSpPr>
        <p:spPr>
          <a:xfrm>
            <a:off x="489255" y="1387488"/>
            <a:ext cx="3606757" cy="8309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600" b="1" i="0" u="none" strike="noStrike" kern="1200" cap="none" spc="50" normalizeH="0" baseline="0" noProof="0" dirty="0">
                <a:ln>
                  <a:noFill/>
                </a:ln>
                <a:solidFill>
                  <a:prstClr val="white"/>
                </a:solidFill>
                <a:effectLst/>
                <a:uLnTx/>
                <a:uFillTx/>
                <a:latin typeface="Segoe UI"/>
                <a:ea typeface="+mn-ea"/>
                <a:cs typeface="+mn-cs"/>
              </a:rPr>
              <a:t>€</a:t>
            </a:r>
            <a:r>
              <a:rPr kumimoji="0" lang="en-GB" sz="6000" b="1" i="0" u="none" strike="noStrike" kern="1200" cap="none" spc="50" normalizeH="0" baseline="0" noProof="0" dirty="0">
                <a:ln>
                  <a:noFill/>
                </a:ln>
                <a:solidFill>
                  <a:prstClr val="white"/>
                </a:solidFill>
                <a:effectLst/>
                <a:uLnTx/>
                <a:uFillTx/>
                <a:latin typeface="Segoe UI"/>
                <a:ea typeface="+mn-ea"/>
                <a:cs typeface="+mn-cs"/>
              </a:rPr>
              <a:t>70.4</a:t>
            </a:r>
            <a:r>
              <a:rPr kumimoji="0" lang="en-GB" sz="3600" b="1" i="0" u="none" strike="noStrike" kern="1200" cap="none" spc="50" normalizeH="0" baseline="0" noProof="0" dirty="0">
                <a:ln>
                  <a:noFill/>
                </a:ln>
                <a:solidFill>
                  <a:prstClr val="white"/>
                </a:solidFill>
                <a:effectLst/>
                <a:uLnTx/>
                <a:uFillTx/>
                <a:latin typeface="Segoe UI"/>
                <a:ea typeface="+mn-ea"/>
                <a:cs typeface="+mn-cs"/>
              </a:rPr>
              <a:t>million</a:t>
            </a:r>
          </a:p>
        </p:txBody>
      </p:sp>
      <p:sp>
        <p:nvSpPr>
          <p:cNvPr id="172" name="Rectangle 171">
            <a:extLst>
              <a:ext uri="{FF2B5EF4-FFF2-40B4-BE49-F238E27FC236}">
                <a16:creationId xmlns:a16="http://schemas.microsoft.com/office/drawing/2014/main" id="{D77F70B7-EED9-4F55-2438-AFF148FC1244}"/>
              </a:ext>
            </a:extLst>
          </p:cNvPr>
          <p:cNvSpPr/>
          <p:nvPr/>
        </p:nvSpPr>
        <p:spPr>
          <a:xfrm>
            <a:off x="474220" y="2141491"/>
            <a:ext cx="3999597" cy="391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a:ln>
                  <a:noFill/>
                </a:ln>
                <a:solidFill>
                  <a:prstClr val="white"/>
                </a:solidFill>
                <a:effectLst/>
                <a:uLnTx/>
                <a:uFillTx/>
                <a:latin typeface="Segoe UI"/>
                <a:ea typeface="+mn-ea"/>
                <a:cs typeface="+mn-cs"/>
              </a:rPr>
              <a:t>2022 TURNOVER</a:t>
            </a:r>
          </a:p>
        </p:txBody>
      </p:sp>
      <p:grpSp>
        <p:nvGrpSpPr>
          <p:cNvPr id="184" name="Groupe 183">
            <a:extLst>
              <a:ext uri="{FF2B5EF4-FFF2-40B4-BE49-F238E27FC236}">
                <a16:creationId xmlns:a16="http://schemas.microsoft.com/office/drawing/2014/main" id="{333CE9BC-C581-D0C9-326A-FCB349C42E0D}"/>
              </a:ext>
            </a:extLst>
          </p:cNvPr>
          <p:cNvGrpSpPr/>
          <p:nvPr/>
        </p:nvGrpSpPr>
        <p:grpSpPr>
          <a:xfrm>
            <a:off x="4849399" y="2941049"/>
            <a:ext cx="2392637" cy="1294557"/>
            <a:chOff x="4849399" y="2941049"/>
            <a:chExt cx="2392637" cy="1294557"/>
          </a:xfrm>
        </p:grpSpPr>
        <p:sp>
          <p:nvSpPr>
            <p:cNvPr id="140" name="ZoneTexte 139">
              <a:extLst>
                <a:ext uri="{FF2B5EF4-FFF2-40B4-BE49-F238E27FC236}">
                  <a16:creationId xmlns:a16="http://schemas.microsoft.com/office/drawing/2014/main" id="{8434428C-B6AA-558C-0158-07D5BEF9E8C1}"/>
                </a:ext>
              </a:extLst>
            </p:cNvPr>
            <p:cNvSpPr txBox="1"/>
            <p:nvPr/>
          </p:nvSpPr>
          <p:spPr>
            <a:xfrm>
              <a:off x="5549884" y="3653908"/>
              <a:ext cx="1692152" cy="5816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1200" cap="none" spc="50" normalizeH="0" baseline="0" noProof="0" dirty="0">
                  <a:ln>
                    <a:noFill/>
                  </a:ln>
                  <a:solidFill>
                    <a:prstClr val="white"/>
                  </a:solidFill>
                  <a:effectLst/>
                  <a:uLnTx/>
                  <a:uFillTx/>
                  <a:latin typeface="Segoe UI"/>
                  <a:ea typeface="+mn-ea"/>
                  <a:cs typeface="+mn-cs"/>
                </a:rPr>
                <a:t>€103.5M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50" normalizeH="0" baseline="0" noProof="0" dirty="0">
                  <a:ln>
                    <a:noFill/>
                  </a:ln>
                  <a:solidFill>
                    <a:srgbClr val="97B8BB"/>
                  </a:solidFill>
                  <a:effectLst/>
                  <a:uLnTx/>
                  <a:uFillTx/>
                  <a:latin typeface="Segoe UI"/>
                  <a:ea typeface="+mn-ea"/>
                  <a:cs typeface="+mn-cs"/>
                </a:rPr>
                <a:t>2026 ambition</a:t>
              </a:r>
            </a:p>
          </p:txBody>
        </p:sp>
        <p:sp>
          <p:nvSpPr>
            <p:cNvPr id="106" name="ZoneTexte 105">
              <a:extLst>
                <a:ext uri="{FF2B5EF4-FFF2-40B4-BE49-F238E27FC236}">
                  <a16:creationId xmlns:a16="http://schemas.microsoft.com/office/drawing/2014/main" id="{95AD2975-6C28-E998-B8A7-8005A148AF1D}"/>
                </a:ext>
              </a:extLst>
            </p:cNvPr>
            <p:cNvSpPr txBox="1"/>
            <p:nvPr/>
          </p:nvSpPr>
          <p:spPr>
            <a:xfrm>
              <a:off x="5563778" y="2941049"/>
              <a:ext cx="1467985" cy="5816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1200" cap="none" spc="50" normalizeH="0" baseline="0" noProof="0" dirty="0">
                  <a:ln>
                    <a:noFill/>
                  </a:ln>
                  <a:solidFill>
                    <a:prstClr val="white"/>
                  </a:solidFill>
                  <a:effectLst/>
                  <a:uLnTx/>
                  <a:uFillTx/>
                  <a:latin typeface="Segoe UI"/>
                  <a:ea typeface="+mn-ea"/>
                  <a:cs typeface="+mn-cs"/>
                </a:rPr>
                <a:t>€68.2M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50" normalizeH="0" baseline="0" noProof="0" dirty="0">
                  <a:ln>
                    <a:noFill/>
                  </a:ln>
                  <a:solidFill>
                    <a:srgbClr val="97B8BB"/>
                  </a:solidFill>
                  <a:effectLst/>
                  <a:uLnTx/>
                  <a:uFillTx/>
                  <a:latin typeface="Segoe UI"/>
                  <a:ea typeface="+mn-ea"/>
                  <a:cs typeface="+mn-cs"/>
                </a:rPr>
                <a:t>2019</a:t>
              </a:r>
            </a:p>
          </p:txBody>
        </p:sp>
        <p:grpSp>
          <p:nvGrpSpPr>
            <p:cNvPr id="183" name="Groupe 182">
              <a:extLst>
                <a:ext uri="{FF2B5EF4-FFF2-40B4-BE49-F238E27FC236}">
                  <a16:creationId xmlns:a16="http://schemas.microsoft.com/office/drawing/2014/main" id="{25DED064-196B-C915-C497-647242FDBEAD}"/>
                </a:ext>
              </a:extLst>
            </p:cNvPr>
            <p:cNvGrpSpPr/>
            <p:nvPr/>
          </p:nvGrpSpPr>
          <p:grpSpPr>
            <a:xfrm>
              <a:off x="4849399" y="3095370"/>
              <a:ext cx="552898" cy="790543"/>
              <a:chOff x="4841090" y="2943778"/>
              <a:chExt cx="552898" cy="790543"/>
            </a:xfrm>
          </p:grpSpPr>
          <p:grpSp>
            <p:nvGrpSpPr>
              <p:cNvPr id="159" name="Groupe 141">
                <a:extLst>
                  <a:ext uri="{FF2B5EF4-FFF2-40B4-BE49-F238E27FC236}">
                    <a16:creationId xmlns:a16="http://schemas.microsoft.com/office/drawing/2014/main" id="{EC3D5043-C4CE-21F7-D502-D2E74937EEF8}"/>
                  </a:ext>
                </a:extLst>
              </p:cNvPr>
              <p:cNvGrpSpPr/>
              <p:nvPr/>
            </p:nvGrpSpPr>
            <p:grpSpPr>
              <a:xfrm>
                <a:off x="4914847" y="3295108"/>
                <a:ext cx="479141" cy="439213"/>
                <a:chOff x="18288000" y="8854207"/>
                <a:chExt cx="723900" cy="663576"/>
              </a:xfrm>
              <a:solidFill>
                <a:schemeClr val="accent6"/>
              </a:solidFill>
            </p:grpSpPr>
            <p:sp>
              <p:nvSpPr>
                <p:cNvPr id="160" name="Freeform 51">
                  <a:extLst>
                    <a:ext uri="{FF2B5EF4-FFF2-40B4-BE49-F238E27FC236}">
                      <a16:creationId xmlns:a16="http://schemas.microsoft.com/office/drawing/2014/main" id="{86215E71-8494-229F-78CB-A41CEAD4A51C}"/>
                    </a:ext>
                  </a:extLst>
                </p:cNvPr>
                <p:cNvSpPr>
                  <a:spLocks/>
                </p:cNvSpPr>
                <p:nvPr/>
              </p:nvSpPr>
              <p:spPr bwMode="auto">
                <a:xfrm>
                  <a:off x="18710275" y="8854207"/>
                  <a:ext cx="301625" cy="542925"/>
                </a:xfrm>
                <a:custGeom>
                  <a:avLst/>
                  <a:gdLst>
                    <a:gd name="T0" fmla="*/ 28 w 80"/>
                    <a:gd name="T1" fmla="*/ 144 h 144"/>
                    <a:gd name="T2" fmla="*/ 20 w 80"/>
                    <a:gd name="T3" fmla="*/ 144 h 144"/>
                    <a:gd name="T4" fmla="*/ 20 w 80"/>
                    <a:gd name="T5" fmla="*/ 56 h 144"/>
                    <a:gd name="T6" fmla="*/ 4 w 80"/>
                    <a:gd name="T7" fmla="*/ 56 h 144"/>
                    <a:gd name="T8" fmla="*/ 0 w 80"/>
                    <a:gd name="T9" fmla="*/ 54 h 144"/>
                    <a:gd name="T10" fmla="*/ 1 w 80"/>
                    <a:gd name="T11" fmla="*/ 50 h 144"/>
                    <a:gd name="T12" fmla="*/ 37 w 80"/>
                    <a:gd name="T13" fmla="*/ 2 h 144"/>
                    <a:gd name="T14" fmla="*/ 43 w 80"/>
                    <a:gd name="T15" fmla="*/ 2 h 144"/>
                    <a:gd name="T16" fmla="*/ 79 w 80"/>
                    <a:gd name="T17" fmla="*/ 50 h 144"/>
                    <a:gd name="T18" fmla="*/ 80 w 80"/>
                    <a:gd name="T19" fmla="*/ 54 h 144"/>
                    <a:gd name="T20" fmla="*/ 76 w 80"/>
                    <a:gd name="T21" fmla="*/ 56 h 144"/>
                    <a:gd name="T22" fmla="*/ 60 w 80"/>
                    <a:gd name="T23" fmla="*/ 56 h 144"/>
                    <a:gd name="T24" fmla="*/ 60 w 80"/>
                    <a:gd name="T25" fmla="*/ 104 h 144"/>
                    <a:gd name="T26" fmla="*/ 52 w 80"/>
                    <a:gd name="T27" fmla="*/ 104 h 144"/>
                    <a:gd name="T28" fmla="*/ 52 w 80"/>
                    <a:gd name="T29" fmla="*/ 52 h 144"/>
                    <a:gd name="T30" fmla="*/ 56 w 80"/>
                    <a:gd name="T31" fmla="*/ 48 h 144"/>
                    <a:gd name="T32" fmla="*/ 68 w 80"/>
                    <a:gd name="T33" fmla="*/ 48 h 144"/>
                    <a:gd name="T34" fmla="*/ 40 w 80"/>
                    <a:gd name="T35" fmla="*/ 11 h 144"/>
                    <a:gd name="T36" fmla="*/ 12 w 80"/>
                    <a:gd name="T37" fmla="*/ 48 h 144"/>
                    <a:gd name="T38" fmla="*/ 24 w 80"/>
                    <a:gd name="T39" fmla="*/ 48 h 144"/>
                    <a:gd name="T40" fmla="*/ 28 w 80"/>
                    <a:gd name="T41" fmla="*/ 52 h 144"/>
                    <a:gd name="T42" fmla="*/ 28 w 80"/>
                    <a:gd name="T4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144">
                      <a:moveTo>
                        <a:pt x="28" y="144"/>
                      </a:moveTo>
                      <a:cubicBezTo>
                        <a:pt x="20" y="144"/>
                        <a:pt x="20" y="144"/>
                        <a:pt x="20" y="144"/>
                      </a:cubicBezTo>
                      <a:cubicBezTo>
                        <a:pt x="20" y="56"/>
                        <a:pt x="20" y="56"/>
                        <a:pt x="20" y="56"/>
                      </a:cubicBezTo>
                      <a:cubicBezTo>
                        <a:pt x="4" y="56"/>
                        <a:pt x="4" y="56"/>
                        <a:pt x="4" y="56"/>
                      </a:cubicBezTo>
                      <a:cubicBezTo>
                        <a:pt x="2" y="56"/>
                        <a:pt x="1" y="55"/>
                        <a:pt x="0" y="54"/>
                      </a:cubicBezTo>
                      <a:cubicBezTo>
                        <a:pt x="0" y="52"/>
                        <a:pt x="0" y="51"/>
                        <a:pt x="1" y="50"/>
                      </a:cubicBezTo>
                      <a:cubicBezTo>
                        <a:pt x="37" y="2"/>
                        <a:pt x="37" y="2"/>
                        <a:pt x="37" y="2"/>
                      </a:cubicBezTo>
                      <a:cubicBezTo>
                        <a:pt x="38" y="0"/>
                        <a:pt x="42" y="0"/>
                        <a:pt x="43" y="2"/>
                      </a:cubicBezTo>
                      <a:cubicBezTo>
                        <a:pt x="79" y="50"/>
                        <a:pt x="79" y="50"/>
                        <a:pt x="79" y="50"/>
                      </a:cubicBezTo>
                      <a:cubicBezTo>
                        <a:pt x="80" y="51"/>
                        <a:pt x="80" y="52"/>
                        <a:pt x="80" y="54"/>
                      </a:cubicBezTo>
                      <a:cubicBezTo>
                        <a:pt x="79" y="55"/>
                        <a:pt x="78" y="56"/>
                        <a:pt x="76" y="56"/>
                      </a:cubicBezTo>
                      <a:cubicBezTo>
                        <a:pt x="60" y="56"/>
                        <a:pt x="60" y="56"/>
                        <a:pt x="60" y="56"/>
                      </a:cubicBezTo>
                      <a:cubicBezTo>
                        <a:pt x="60" y="104"/>
                        <a:pt x="60" y="104"/>
                        <a:pt x="60" y="104"/>
                      </a:cubicBezTo>
                      <a:cubicBezTo>
                        <a:pt x="52" y="104"/>
                        <a:pt x="52" y="104"/>
                        <a:pt x="52" y="104"/>
                      </a:cubicBezTo>
                      <a:cubicBezTo>
                        <a:pt x="52" y="52"/>
                        <a:pt x="52" y="52"/>
                        <a:pt x="52" y="52"/>
                      </a:cubicBezTo>
                      <a:cubicBezTo>
                        <a:pt x="52" y="50"/>
                        <a:pt x="54" y="48"/>
                        <a:pt x="56" y="48"/>
                      </a:cubicBezTo>
                      <a:cubicBezTo>
                        <a:pt x="68" y="48"/>
                        <a:pt x="68" y="48"/>
                        <a:pt x="68" y="48"/>
                      </a:cubicBezTo>
                      <a:cubicBezTo>
                        <a:pt x="40" y="11"/>
                        <a:pt x="40" y="11"/>
                        <a:pt x="40" y="11"/>
                      </a:cubicBezTo>
                      <a:cubicBezTo>
                        <a:pt x="12" y="48"/>
                        <a:pt x="12" y="48"/>
                        <a:pt x="12" y="48"/>
                      </a:cubicBezTo>
                      <a:cubicBezTo>
                        <a:pt x="24" y="48"/>
                        <a:pt x="24" y="48"/>
                        <a:pt x="24" y="48"/>
                      </a:cubicBezTo>
                      <a:cubicBezTo>
                        <a:pt x="26" y="48"/>
                        <a:pt x="28" y="50"/>
                        <a:pt x="28" y="52"/>
                      </a:cubicBezTo>
                      <a:lnTo>
                        <a:pt x="2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1" name="Rectangle 52">
                  <a:extLst>
                    <a:ext uri="{FF2B5EF4-FFF2-40B4-BE49-F238E27FC236}">
                      <a16:creationId xmlns:a16="http://schemas.microsoft.com/office/drawing/2014/main" id="{2DB0CA72-40D0-3BC1-29E2-A35DD9C5C2F4}"/>
                    </a:ext>
                  </a:extLst>
                </p:cNvPr>
                <p:cNvSpPr>
                  <a:spLocks noChangeArrowheads="1"/>
                </p:cNvSpPr>
                <p:nvPr/>
              </p:nvSpPr>
              <p:spPr bwMode="auto">
                <a:xfrm>
                  <a:off x="18784888" y="9427295"/>
                  <a:ext cx="3016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2" name="Rectangle 53">
                  <a:extLst>
                    <a:ext uri="{FF2B5EF4-FFF2-40B4-BE49-F238E27FC236}">
                      <a16:creationId xmlns:a16="http://schemas.microsoft.com/office/drawing/2014/main" id="{A9A15AEE-0C19-0D94-9B11-4AC711A36CBE}"/>
                    </a:ext>
                  </a:extLst>
                </p:cNvPr>
                <p:cNvSpPr>
                  <a:spLocks noChangeArrowheads="1"/>
                </p:cNvSpPr>
                <p:nvPr/>
              </p:nvSpPr>
              <p:spPr bwMode="auto">
                <a:xfrm>
                  <a:off x="18784888" y="9487620"/>
                  <a:ext cx="3016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3" name="Rectangle 54">
                  <a:extLst>
                    <a:ext uri="{FF2B5EF4-FFF2-40B4-BE49-F238E27FC236}">
                      <a16:creationId xmlns:a16="http://schemas.microsoft.com/office/drawing/2014/main" id="{346632BD-804B-77BC-E694-6323DE4E9756}"/>
                    </a:ext>
                  </a:extLst>
                </p:cNvPr>
                <p:cNvSpPr>
                  <a:spLocks noChangeArrowheads="1"/>
                </p:cNvSpPr>
                <p:nvPr/>
              </p:nvSpPr>
              <p:spPr bwMode="auto">
                <a:xfrm>
                  <a:off x="18905538" y="9276482"/>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4" name="Rectangle 55">
                  <a:extLst>
                    <a:ext uri="{FF2B5EF4-FFF2-40B4-BE49-F238E27FC236}">
                      <a16:creationId xmlns:a16="http://schemas.microsoft.com/office/drawing/2014/main" id="{FD982A99-136A-8677-25A6-5DB5B556A065}"/>
                    </a:ext>
                  </a:extLst>
                </p:cNvPr>
                <p:cNvSpPr>
                  <a:spLocks noChangeArrowheads="1"/>
                </p:cNvSpPr>
                <p:nvPr/>
              </p:nvSpPr>
              <p:spPr bwMode="auto">
                <a:xfrm>
                  <a:off x="18905538" y="9381257"/>
                  <a:ext cx="3016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5" name="Rectangle 56">
                  <a:extLst>
                    <a:ext uri="{FF2B5EF4-FFF2-40B4-BE49-F238E27FC236}">
                      <a16:creationId xmlns:a16="http://schemas.microsoft.com/office/drawing/2014/main" id="{551ACE59-1D38-2049-8DA5-617F7FB6DEE9}"/>
                    </a:ext>
                  </a:extLst>
                </p:cNvPr>
                <p:cNvSpPr>
                  <a:spLocks noChangeArrowheads="1"/>
                </p:cNvSpPr>
                <p:nvPr/>
              </p:nvSpPr>
              <p:spPr bwMode="auto">
                <a:xfrm>
                  <a:off x="18965863" y="9306645"/>
                  <a:ext cx="30163"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6" name="Freeform 57">
                  <a:extLst>
                    <a:ext uri="{FF2B5EF4-FFF2-40B4-BE49-F238E27FC236}">
                      <a16:creationId xmlns:a16="http://schemas.microsoft.com/office/drawing/2014/main" id="{56F11501-1403-9202-995D-A2F2DD617B85}"/>
                    </a:ext>
                  </a:extLst>
                </p:cNvPr>
                <p:cNvSpPr>
                  <a:spLocks/>
                </p:cNvSpPr>
                <p:nvPr/>
              </p:nvSpPr>
              <p:spPr bwMode="auto">
                <a:xfrm>
                  <a:off x="18619788" y="9125670"/>
                  <a:ext cx="134938" cy="392113"/>
                </a:xfrm>
                <a:custGeom>
                  <a:avLst/>
                  <a:gdLst>
                    <a:gd name="T0" fmla="*/ 36 w 36"/>
                    <a:gd name="T1" fmla="*/ 104 h 104"/>
                    <a:gd name="T2" fmla="*/ 28 w 36"/>
                    <a:gd name="T3" fmla="*/ 104 h 104"/>
                    <a:gd name="T4" fmla="*/ 28 w 36"/>
                    <a:gd name="T5" fmla="*/ 8 h 104"/>
                    <a:gd name="T6" fmla="*/ 8 w 36"/>
                    <a:gd name="T7" fmla="*/ 8 h 104"/>
                    <a:gd name="T8" fmla="*/ 8 w 36"/>
                    <a:gd name="T9" fmla="*/ 104 h 104"/>
                    <a:gd name="T10" fmla="*/ 0 w 36"/>
                    <a:gd name="T11" fmla="*/ 104 h 104"/>
                    <a:gd name="T12" fmla="*/ 0 w 36"/>
                    <a:gd name="T13" fmla="*/ 4 h 104"/>
                    <a:gd name="T14" fmla="*/ 4 w 36"/>
                    <a:gd name="T15" fmla="*/ 0 h 104"/>
                    <a:gd name="T16" fmla="*/ 32 w 36"/>
                    <a:gd name="T17" fmla="*/ 0 h 104"/>
                    <a:gd name="T18" fmla="*/ 36 w 36"/>
                    <a:gd name="T19" fmla="*/ 4 h 104"/>
                    <a:gd name="T20" fmla="*/ 36 w 36"/>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04">
                      <a:moveTo>
                        <a:pt x="36" y="104"/>
                      </a:moveTo>
                      <a:cubicBezTo>
                        <a:pt x="28" y="104"/>
                        <a:pt x="28" y="104"/>
                        <a:pt x="28" y="104"/>
                      </a:cubicBezTo>
                      <a:cubicBezTo>
                        <a:pt x="28" y="8"/>
                        <a:pt x="28" y="8"/>
                        <a:pt x="28" y="8"/>
                      </a:cubicBezTo>
                      <a:cubicBezTo>
                        <a:pt x="8" y="8"/>
                        <a:pt x="8" y="8"/>
                        <a:pt x="8" y="8"/>
                      </a:cubicBezTo>
                      <a:cubicBezTo>
                        <a:pt x="8" y="104"/>
                        <a:pt x="8" y="104"/>
                        <a:pt x="8" y="104"/>
                      </a:cubicBezTo>
                      <a:cubicBezTo>
                        <a:pt x="0" y="104"/>
                        <a:pt x="0" y="104"/>
                        <a:pt x="0" y="104"/>
                      </a:cubicBezTo>
                      <a:cubicBezTo>
                        <a:pt x="0" y="4"/>
                        <a:pt x="0" y="4"/>
                        <a:pt x="0" y="4"/>
                      </a:cubicBezTo>
                      <a:cubicBezTo>
                        <a:pt x="0" y="2"/>
                        <a:pt x="2" y="0"/>
                        <a:pt x="4" y="0"/>
                      </a:cubicBezTo>
                      <a:cubicBezTo>
                        <a:pt x="32" y="0"/>
                        <a:pt x="32" y="0"/>
                        <a:pt x="32" y="0"/>
                      </a:cubicBezTo>
                      <a:cubicBezTo>
                        <a:pt x="34" y="0"/>
                        <a:pt x="36" y="2"/>
                        <a:pt x="36" y="4"/>
                      </a:cubicBezTo>
                      <a:lnTo>
                        <a:pt x="3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7" name="Freeform 58">
                  <a:extLst>
                    <a:ext uri="{FF2B5EF4-FFF2-40B4-BE49-F238E27FC236}">
                      <a16:creationId xmlns:a16="http://schemas.microsoft.com/office/drawing/2014/main" id="{87EAEE65-AB92-F6A3-9A87-06A4770E1F8B}"/>
                    </a:ext>
                  </a:extLst>
                </p:cNvPr>
                <p:cNvSpPr>
                  <a:spLocks/>
                </p:cNvSpPr>
                <p:nvPr/>
              </p:nvSpPr>
              <p:spPr bwMode="auto">
                <a:xfrm>
                  <a:off x="18453100" y="9260607"/>
                  <a:ext cx="136525" cy="257175"/>
                </a:xfrm>
                <a:custGeom>
                  <a:avLst/>
                  <a:gdLst>
                    <a:gd name="T0" fmla="*/ 36 w 36"/>
                    <a:gd name="T1" fmla="*/ 68 h 68"/>
                    <a:gd name="T2" fmla="*/ 28 w 36"/>
                    <a:gd name="T3" fmla="*/ 68 h 68"/>
                    <a:gd name="T4" fmla="*/ 28 w 36"/>
                    <a:gd name="T5" fmla="*/ 8 h 68"/>
                    <a:gd name="T6" fmla="*/ 8 w 36"/>
                    <a:gd name="T7" fmla="*/ 8 h 68"/>
                    <a:gd name="T8" fmla="*/ 8 w 36"/>
                    <a:gd name="T9" fmla="*/ 68 h 68"/>
                    <a:gd name="T10" fmla="*/ 0 w 36"/>
                    <a:gd name="T11" fmla="*/ 68 h 68"/>
                    <a:gd name="T12" fmla="*/ 0 w 36"/>
                    <a:gd name="T13" fmla="*/ 4 h 68"/>
                    <a:gd name="T14" fmla="*/ 4 w 36"/>
                    <a:gd name="T15" fmla="*/ 0 h 68"/>
                    <a:gd name="T16" fmla="*/ 32 w 36"/>
                    <a:gd name="T17" fmla="*/ 0 h 68"/>
                    <a:gd name="T18" fmla="*/ 36 w 36"/>
                    <a:gd name="T19" fmla="*/ 4 h 68"/>
                    <a:gd name="T20" fmla="*/ 36 w 36"/>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68">
                      <a:moveTo>
                        <a:pt x="36" y="68"/>
                      </a:moveTo>
                      <a:cubicBezTo>
                        <a:pt x="28" y="68"/>
                        <a:pt x="28" y="68"/>
                        <a:pt x="28" y="68"/>
                      </a:cubicBezTo>
                      <a:cubicBezTo>
                        <a:pt x="28" y="8"/>
                        <a:pt x="28" y="8"/>
                        <a:pt x="28" y="8"/>
                      </a:cubicBezTo>
                      <a:cubicBezTo>
                        <a:pt x="8" y="8"/>
                        <a:pt x="8" y="8"/>
                        <a:pt x="8" y="8"/>
                      </a:cubicBezTo>
                      <a:cubicBezTo>
                        <a:pt x="8" y="68"/>
                        <a:pt x="8" y="68"/>
                        <a:pt x="8" y="68"/>
                      </a:cubicBezTo>
                      <a:cubicBezTo>
                        <a:pt x="0" y="68"/>
                        <a:pt x="0" y="68"/>
                        <a:pt x="0" y="68"/>
                      </a:cubicBezTo>
                      <a:cubicBezTo>
                        <a:pt x="0" y="4"/>
                        <a:pt x="0" y="4"/>
                        <a:pt x="0" y="4"/>
                      </a:cubicBezTo>
                      <a:cubicBezTo>
                        <a:pt x="0" y="2"/>
                        <a:pt x="2" y="0"/>
                        <a:pt x="4" y="0"/>
                      </a:cubicBezTo>
                      <a:cubicBezTo>
                        <a:pt x="32" y="0"/>
                        <a:pt x="32" y="0"/>
                        <a:pt x="32" y="0"/>
                      </a:cubicBezTo>
                      <a:cubicBezTo>
                        <a:pt x="34" y="0"/>
                        <a:pt x="36" y="2"/>
                        <a:pt x="36" y="4"/>
                      </a:cubicBezTo>
                      <a:lnTo>
                        <a:pt x="3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8" name="Freeform 59">
                  <a:extLst>
                    <a:ext uri="{FF2B5EF4-FFF2-40B4-BE49-F238E27FC236}">
                      <a16:creationId xmlns:a16="http://schemas.microsoft.com/office/drawing/2014/main" id="{C296A680-74E0-9FF6-53AA-11B025D6B0FE}"/>
                    </a:ext>
                  </a:extLst>
                </p:cNvPr>
                <p:cNvSpPr>
                  <a:spLocks/>
                </p:cNvSpPr>
                <p:nvPr/>
              </p:nvSpPr>
              <p:spPr bwMode="auto">
                <a:xfrm>
                  <a:off x="18288000" y="9381257"/>
                  <a:ext cx="134938" cy="136525"/>
                </a:xfrm>
                <a:custGeom>
                  <a:avLst/>
                  <a:gdLst>
                    <a:gd name="T0" fmla="*/ 36 w 36"/>
                    <a:gd name="T1" fmla="*/ 36 h 36"/>
                    <a:gd name="T2" fmla="*/ 28 w 36"/>
                    <a:gd name="T3" fmla="*/ 36 h 36"/>
                    <a:gd name="T4" fmla="*/ 28 w 36"/>
                    <a:gd name="T5" fmla="*/ 8 h 36"/>
                    <a:gd name="T6" fmla="*/ 8 w 36"/>
                    <a:gd name="T7" fmla="*/ 8 h 36"/>
                    <a:gd name="T8" fmla="*/ 8 w 36"/>
                    <a:gd name="T9" fmla="*/ 36 h 36"/>
                    <a:gd name="T10" fmla="*/ 0 w 36"/>
                    <a:gd name="T11" fmla="*/ 36 h 36"/>
                    <a:gd name="T12" fmla="*/ 0 w 36"/>
                    <a:gd name="T13" fmla="*/ 4 h 36"/>
                    <a:gd name="T14" fmla="*/ 4 w 36"/>
                    <a:gd name="T15" fmla="*/ 0 h 36"/>
                    <a:gd name="T16" fmla="*/ 32 w 36"/>
                    <a:gd name="T17" fmla="*/ 0 h 36"/>
                    <a:gd name="T18" fmla="*/ 36 w 36"/>
                    <a:gd name="T19" fmla="*/ 4 h 36"/>
                    <a:gd name="T20" fmla="*/ 36 w 36"/>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36" y="36"/>
                      </a:moveTo>
                      <a:cubicBezTo>
                        <a:pt x="28" y="36"/>
                        <a:pt x="28" y="36"/>
                        <a:pt x="28" y="36"/>
                      </a:cubicBezTo>
                      <a:cubicBezTo>
                        <a:pt x="28" y="8"/>
                        <a:pt x="28" y="8"/>
                        <a:pt x="28" y="8"/>
                      </a:cubicBezTo>
                      <a:cubicBezTo>
                        <a:pt x="8" y="8"/>
                        <a:pt x="8" y="8"/>
                        <a:pt x="8" y="8"/>
                      </a:cubicBezTo>
                      <a:cubicBezTo>
                        <a:pt x="8" y="36"/>
                        <a:pt x="8" y="36"/>
                        <a:pt x="8" y="36"/>
                      </a:cubicBezTo>
                      <a:cubicBezTo>
                        <a:pt x="0" y="36"/>
                        <a:pt x="0" y="36"/>
                        <a:pt x="0" y="36"/>
                      </a:cubicBezTo>
                      <a:cubicBezTo>
                        <a:pt x="0" y="4"/>
                        <a:pt x="0" y="4"/>
                        <a:pt x="0" y="4"/>
                      </a:cubicBezTo>
                      <a:cubicBezTo>
                        <a:pt x="0" y="2"/>
                        <a:pt x="2" y="0"/>
                        <a:pt x="4" y="0"/>
                      </a:cubicBezTo>
                      <a:cubicBezTo>
                        <a:pt x="32" y="0"/>
                        <a:pt x="32" y="0"/>
                        <a:pt x="32" y="0"/>
                      </a:cubicBezTo>
                      <a:cubicBezTo>
                        <a:pt x="34" y="0"/>
                        <a:pt x="36" y="2"/>
                        <a:pt x="36" y="4"/>
                      </a:cubicBezTo>
                      <a:lnTo>
                        <a:pt x="3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79" name="Image 178" descr="Une image contenant symbole, Graphique, conception&#10;&#10;Description générée automatiquement">
                <a:extLst>
                  <a:ext uri="{FF2B5EF4-FFF2-40B4-BE49-F238E27FC236}">
                    <a16:creationId xmlns:a16="http://schemas.microsoft.com/office/drawing/2014/main" id="{8E302D32-62AF-1500-5AB2-143813FBD6E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1090" y="2943778"/>
                <a:ext cx="522402" cy="522402"/>
              </a:xfrm>
              <a:prstGeom prst="rect">
                <a:avLst/>
              </a:prstGeom>
            </p:spPr>
          </p:pic>
        </p:grpSp>
      </p:grpSp>
      <p:sp>
        <p:nvSpPr>
          <p:cNvPr id="185" name="Rectangle 184">
            <a:extLst>
              <a:ext uri="{FF2B5EF4-FFF2-40B4-BE49-F238E27FC236}">
                <a16:creationId xmlns:a16="http://schemas.microsoft.com/office/drawing/2014/main" id="{358A1AC7-8098-78A4-F979-1AA15B2C1836}"/>
              </a:ext>
            </a:extLst>
          </p:cNvPr>
          <p:cNvSpPr/>
          <p:nvPr/>
        </p:nvSpPr>
        <p:spPr>
          <a:xfrm>
            <a:off x="173415" y="6040596"/>
            <a:ext cx="4534687"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50" normalizeH="0" baseline="0" noProof="0" dirty="0">
                <a:ln>
                  <a:noFill/>
                </a:ln>
                <a:solidFill>
                  <a:prstClr val="white"/>
                </a:solidFill>
                <a:effectLst/>
                <a:uLnTx/>
                <a:uFillTx/>
                <a:latin typeface="Segoe UI"/>
                <a:ea typeface="+mn-ea"/>
                <a:cs typeface="+mn-cs"/>
              </a:rPr>
              <a:t>PROJECTS </a:t>
            </a:r>
            <a:r>
              <a:rPr kumimoji="0" lang="fr-FR" sz="2400" b="0" i="0" u="none" strike="noStrike" kern="1200" cap="small" spc="50" normalizeH="0" baseline="0" noProof="0" dirty="0">
                <a:ln>
                  <a:noFill/>
                </a:ln>
                <a:solidFill>
                  <a:prstClr val="white"/>
                </a:solidFill>
                <a:effectLst/>
                <a:uLnTx/>
                <a:uFillTx/>
                <a:latin typeface="Segoe UI"/>
                <a:ea typeface="+mn-ea"/>
                <a:cs typeface="+mn-cs"/>
              </a:rPr>
              <a:t>in 2022</a:t>
            </a:r>
          </a:p>
        </p:txBody>
      </p:sp>
      <p:sp>
        <p:nvSpPr>
          <p:cNvPr id="8" name="ZoneTexte 7">
            <a:extLst>
              <a:ext uri="{FF2B5EF4-FFF2-40B4-BE49-F238E27FC236}">
                <a16:creationId xmlns:a16="http://schemas.microsoft.com/office/drawing/2014/main" id="{72FA7CFF-D723-49A5-19E8-8291D6BF9B48}"/>
              </a:ext>
            </a:extLst>
          </p:cNvPr>
          <p:cNvSpPr txBox="1"/>
          <p:nvPr/>
        </p:nvSpPr>
        <p:spPr>
          <a:xfrm>
            <a:off x="7509150" y="4776771"/>
            <a:ext cx="1537537" cy="997196"/>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800" b="1" i="0" u="none" strike="noStrike" kern="1200" cap="none" spc="50" normalizeH="0" baseline="0" noProof="0" dirty="0">
                <a:ln>
                  <a:noFill/>
                </a:ln>
                <a:solidFill>
                  <a:prstClr val="white"/>
                </a:solidFill>
                <a:effectLst/>
                <a:uLnTx/>
                <a:uFillTx/>
                <a:latin typeface="Segoe UI"/>
                <a:ea typeface="+mn-ea"/>
                <a:cs typeface="+mn-cs"/>
              </a:rPr>
              <a:t>20</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400" b="1" i="0" u="none" strike="noStrike" kern="1200" cap="none" spc="50" normalizeH="0" baseline="0" noProof="0" dirty="0">
                <a:ln>
                  <a:noFill/>
                </a:ln>
                <a:solidFill>
                  <a:prstClr val="white"/>
                </a:solidFill>
                <a:effectLst/>
                <a:uLnTx/>
                <a:uFillTx/>
                <a:latin typeface="Segoe UI"/>
                <a:ea typeface="+mn-ea"/>
                <a:cs typeface="+mn-cs"/>
              </a:rPr>
              <a:t>AIRPORTS</a:t>
            </a:r>
          </a:p>
        </p:txBody>
      </p:sp>
      <p:grpSp>
        <p:nvGrpSpPr>
          <p:cNvPr id="23" name="Groupe 22">
            <a:extLst>
              <a:ext uri="{FF2B5EF4-FFF2-40B4-BE49-F238E27FC236}">
                <a16:creationId xmlns:a16="http://schemas.microsoft.com/office/drawing/2014/main" id="{32FF568D-7772-EA78-0A2F-47E3DB278C9F}"/>
              </a:ext>
            </a:extLst>
          </p:cNvPr>
          <p:cNvGrpSpPr/>
          <p:nvPr/>
        </p:nvGrpSpPr>
        <p:grpSpPr>
          <a:xfrm>
            <a:off x="228848" y="2695812"/>
            <a:ext cx="3523993" cy="1789045"/>
            <a:chOff x="228848" y="2695812"/>
            <a:chExt cx="3523993" cy="1789045"/>
          </a:xfrm>
        </p:grpSpPr>
        <p:grpSp>
          <p:nvGrpSpPr>
            <p:cNvPr id="153" name="Groupe 152">
              <a:extLst>
                <a:ext uri="{FF2B5EF4-FFF2-40B4-BE49-F238E27FC236}">
                  <a16:creationId xmlns:a16="http://schemas.microsoft.com/office/drawing/2014/main" id="{EC223973-0303-4D25-C429-5894F8691008}"/>
                </a:ext>
              </a:extLst>
            </p:cNvPr>
            <p:cNvGrpSpPr/>
            <p:nvPr/>
          </p:nvGrpSpPr>
          <p:grpSpPr>
            <a:xfrm>
              <a:off x="228848" y="3213847"/>
              <a:ext cx="3523993" cy="1271010"/>
              <a:chOff x="335103" y="2886339"/>
              <a:chExt cx="3523993" cy="1271010"/>
            </a:xfrm>
          </p:grpSpPr>
          <p:graphicFrame>
            <p:nvGraphicFramePr>
              <p:cNvPr id="49" name="Graphique 48">
                <a:extLst>
                  <a:ext uri="{FF2B5EF4-FFF2-40B4-BE49-F238E27FC236}">
                    <a16:creationId xmlns:a16="http://schemas.microsoft.com/office/drawing/2014/main" id="{C6E95F24-119F-D736-04E3-0DC458342244}"/>
                  </a:ext>
                </a:extLst>
              </p:cNvPr>
              <p:cNvGraphicFramePr/>
              <p:nvPr/>
            </p:nvGraphicFramePr>
            <p:xfrm>
              <a:off x="1229586" y="2886339"/>
              <a:ext cx="1906516" cy="1271010"/>
            </p:xfrm>
            <a:graphic>
              <a:graphicData uri="http://schemas.openxmlformats.org/drawingml/2006/chart">
                <c:chart xmlns:c="http://schemas.openxmlformats.org/drawingml/2006/chart" xmlns:r="http://schemas.openxmlformats.org/officeDocument/2006/relationships" r:id="rId12"/>
              </a:graphicData>
            </a:graphic>
          </p:graphicFrame>
          <p:sp>
            <p:nvSpPr>
              <p:cNvPr id="50" name="ZoneTexte 49">
                <a:extLst>
                  <a:ext uri="{FF2B5EF4-FFF2-40B4-BE49-F238E27FC236}">
                    <a16:creationId xmlns:a16="http://schemas.microsoft.com/office/drawing/2014/main" id="{B6FF132A-2C3A-A7CB-B430-15E3AE39E450}"/>
                  </a:ext>
                </a:extLst>
              </p:cNvPr>
              <p:cNvSpPr txBox="1"/>
              <p:nvPr/>
            </p:nvSpPr>
            <p:spPr>
              <a:xfrm>
                <a:off x="335103" y="3054217"/>
                <a:ext cx="1138132" cy="95410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A4A6"/>
                    </a:solidFill>
                    <a:effectLst/>
                    <a:uLnTx/>
                    <a:uFillTx/>
                    <a:latin typeface="Segoe UI"/>
                    <a:ea typeface="+mn-ea"/>
                    <a:cs typeface="+mn-cs"/>
                  </a:rPr>
                  <a:t>34</a:t>
                </a:r>
                <a:r>
                  <a:rPr kumimoji="0" lang="en-GB" sz="1400" b="1" i="0" u="none" strike="noStrike" kern="1200" cap="none" spc="0" normalizeH="0" baseline="0" noProof="0" dirty="0">
                    <a:ln>
                      <a:noFill/>
                    </a:ln>
                    <a:solidFill>
                      <a:srgbClr val="00A4A6"/>
                    </a:solidFill>
                    <a:effectLst/>
                    <a:uLnTx/>
                    <a:uFillTx/>
                    <a:latin typeface="Segoe UI"/>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A4A6"/>
                    </a:solidFill>
                    <a:effectLst/>
                    <a:uLnTx/>
                    <a:uFillTx/>
                    <a:latin typeface="Segoe UI"/>
                    <a:ea typeface="+mn-ea"/>
                    <a:cs typeface="+mn-cs"/>
                  </a:rPr>
                  <a:t>Airport</a:t>
                </a:r>
                <a:br>
                  <a:rPr kumimoji="0" lang="en-GB" sz="1400" b="0" i="0" u="none" strike="noStrike" kern="1200" cap="none" spc="0" normalizeH="0" baseline="0" noProof="0" dirty="0">
                    <a:ln>
                      <a:noFill/>
                    </a:ln>
                    <a:solidFill>
                      <a:srgbClr val="00A4A6"/>
                    </a:solidFill>
                    <a:effectLst/>
                    <a:uLnTx/>
                    <a:uFillTx/>
                    <a:latin typeface="Segoe UI"/>
                    <a:ea typeface="+mn-ea"/>
                    <a:cs typeface="+mn-cs"/>
                  </a:rPr>
                </a:br>
                <a:r>
                  <a:rPr kumimoji="0" lang="en-GB" sz="1400" b="0" i="0" u="none" strike="noStrike" kern="1200" cap="none" spc="0" normalizeH="0" baseline="0" noProof="0" dirty="0">
                    <a:ln>
                      <a:noFill/>
                    </a:ln>
                    <a:solidFill>
                      <a:srgbClr val="00A4A6"/>
                    </a:solidFill>
                    <a:effectLst/>
                    <a:uLnTx/>
                    <a:uFillTx/>
                    <a:latin typeface="Segoe UI"/>
                    <a:ea typeface="+mn-ea"/>
                    <a:cs typeface="+mn-cs"/>
                  </a:rPr>
                  <a:t>Consultancy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A4A6"/>
                    </a:solidFill>
                    <a:effectLst/>
                    <a:uLnTx/>
                    <a:uFillTx/>
                    <a:latin typeface="Segoe UI"/>
                    <a:ea typeface="+mn-ea"/>
                    <a:cs typeface="+mn-cs"/>
                  </a:rPr>
                  <a:t>&amp; Engineering</a:t>
                </a:r>
              </a:p>
            </p:txBody>
          </p:sp>
          <p:sp>
            <p:nvSpPr>
              <p:cNvPr id="51" name="ZoneTexte 50">
                <a:extLst>
                  <a:ext uri="{FF2B5EF4-FFF2-40B4-BE49-F238E27FC236}">
                    <a16:creationId xmlns:a16="http://schemas.microsoft.com/office/drawing/2014/main" id="{48934BDD-62BD-60D4-6A5A-63C5BA697C2F}"/>
                  </a:ext>
                </a:extLst>
              </p:cNvPr>
              <p:cNvSpPr txBox="1"/>
              <p:nvPr/>
            </p:nvSpPr>
            <p:spPr>
              <a:xfrm>
                <a:off x="2889766" y="3251902"/>
                <a:ext cx="969330"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7B8BB"/>
                    </a:solidFill>
                    <a:effectLst/>
                    <a:uLnTx/>
                    <a:uFillTx/>
                    <a:latin typeface="Segoe UI"/>
                    <a:ea typeface="+mn-ea"/>
                    <a:cs typeface="+mn-cs"/>
                  </a:rPr>
                  <a:t>42</a:t>
                </a:r>
                <a:r>
                  <a:rPr kumimoji="0" lang="en-GB" sz="1400" b="1" i="0" u="none" strike="noStrike" kern="1200" cap="none" spc="0" normalizeH="0" baseline="0" noProof="0" dirty="0">
                    <a:ln>
                      <a:noFill/>
                    </a:ln>
                    <a:solidFill>
                      <a:srgbClr val="97B8BB"/>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7B8BB"/>
                    </a:solidFill>
                    <a:effectLst/>
                    <a:uLnTx/>
                    <a:uFillTx/>
                    <a:latin typeface="Segoe UI"/>
                    <a:ea typeface="+mn-ea"/>
                    <a:cs typeface="+mn-cs"/>
                  </a:rPr>
                  <a:t>ATM</a:t>
                </a:r>
              </a:p>
            </p:txBody>
          </p:sp>
        </p:grpSp>
        <p:sp>
          <p:nvSpPr>
            <p:cNvPr id="22" name="ZoneTexte 21">
              <a:extLst>
                <a:ext uri="{FF2B5EF4-FFF2-40B4-BE49-F238E27FC236}">
                  <a16:creationId xmlns:a16="http://schemas.microsoft.com/office/drawing/2014/main" id="{03FF02D3-7A6B-E16B-3EB7-7420F0398722}"/>
                </a:ext>
              </a:extLst>
            </p:cNvPr>
            <p:cNvSpPr txBox="1"/>
            <p:nvPr/>
          </p:nvSpPr>
          <p:spPr>
            <a:xfrm>
              <a:off x="711051" y="2695812"/>
              <a:ext cx="2788007" cy="523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617E"/>
                  </a:solidFill>
                  <a:effectLst/>
                  <a:uLnTx/>
                  <a:uFillTx/>
                  <a:latin typeface="Segoe UI"/>
                  <a:ea typeface="+mn-ea"/>
                  <a:cs typeface="+mn-cs"/>
                </a:rPr>
                <a:t>25</a:t>
              </a:r>
              <a:r>
                <a:rPr kumimoji="0" lang="en-GB" sz="1400" b="1" i="0" u="none" strike="noStrike" kern="1200" cap="none" spc="0" normalizeH="0" baseline="0" noProof="0" dirty="0">
                  <a:ln>
                    <a:noFill/>
                  </a:ln>
                  <a:solidFill>
                    <a:srgbClr val="00617E"/>
                  </a:solidFill>
                  <a:effectLst/>
                  <a:uLnTx/>
                  <a:uFillTx/>
                  <a:latin typeface="Segoe UI"/>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17E"/>
                  </a:solidFill>
                  <a:effectLst/>
                  <a:uLnTx/>
                  <a:uFillTx/>
                  <a:latin typeface="Segoe UI"/>
                  <a:ea typeface="+mn-ea"/>
                  <a:cs typeface="+mn-cs"/>
                </a:rPr>
                <a:t>Airport Operations &amp; Management</a:t>
              </a:r>
            </a:p>
          </p:txBody>
        </p:sp>
      </p:grpSp>
      <p:sp>
        <p:nvSpPr>
          <p:cNvPr id="27" name="ZoneTexte 26">
            <a:extLst>
              <a:ext uri="{FF2B5EF4-FFF2-40B4-BE49-F238E27FC236}">
                <a16:creationId xmlns:a16="http://schemas.microsoft.com/office/drawing/2014/main" id="{5CDD3535-D247-BCBF-EEDD-23648ED7E4CB}"/>
              </a:ext>
            </a:extLst>
          </p:cNvPr>
          <p:cNvSpPr txBox="1"/>
          <p:nvPr/>
        </p:nvSpPr>
        <p:spPr>
          <a:xfrm>
            <a:off x="7487195" y="5761501"/>
            <a:ext cx="2628138" cy="997196"/>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small" spc="50" normalizeH="0" baseline="0" noProof="0" dirty="0">
                <a:ln>
                  <a:noFill/>
                </a:ln>
                <a:solidFill>
                  <a:prstClr val="white"/>
                </a:solidFill>
                <a:effectLst/>
                <a:uLnTx/>
                <a:uFillTx/>
                <a:latin typeface="Segoe UI"/>
                <a:ea typeface="+mn-ea"/>
                <a:cs typeface="+mn-cs"/>
              </a:rPr>
              <a:t>where Egis is shareholder</a:t>
            </a:r>
            <a:br>
              <a:rPr kumimoji="0" lang="en-GB" sz="1800" b="0" i="0" u="none" strike="noStrike" kern="1200" cap="small" spc="50" normalizeH="0" baseline="0" noProof="0" dirty="0">
                <a:ln>
                  <a:noFill/>
                </a:ln>
                <a:solidFill>
                  <a:prstClr val="white"/>
                </a:solidFill>
                <a:effectLst/>
                <a:uLnTx/>
                <a:uFillTx/>
                <a:latin typeface="Segoe UI"/>
                <a:ea typeface="+mn-ea"/>
                <a:cs typeface="+mn-cs"/>
              </a:rPr>
            </a:br>
            <a:r>
              <a:rPr kumimoji="0" lang="en-GB" sz="1800" b="0" i="0" u="none" strike="noStrike" kern="1200" cap="small" spc="50" normalizeH="0" baseline="0" noProof="0" dirty="0">
                <a:ln>
                  <a:noFill/>
                </a:ln>
                <a:solidFill>
                  <a:prstClr val="white"/>
                </a:solidFill>
                <a:effectLst/>
                <a:uLnTx/>
                <a:uFillTx/>
                <a:latin typeface="Segoe UI"/>
                <a:ea typeface="+mn-ea"/>
                <a:cs typeface="+mn-cs"/>
              </a:rPr>
              <a:t>or partner in</a:t>
            </a:r>
            <a:br>
              <a:rPr kumimoji="0" lang="en-GB" sz="1800" b="0" i="0" u="none" strike="noStrike" kern="1200" cap="small" spc="50" normalizeH="0" baseline="0" noProof="0" dirty="0">
                <a:ln>
                  <a:noFill/>
                </a:ln>
                <a:solidFill>
                  <a:prstClr val="white"/>
                </a:solidFill>
                <a:effectLst/>
                <a:uLnTx/>
                <a:uFillTx/>
                <a:latin typeface="Segoe UI"/>
                <a:ea typeface="+mn-ea"/>
                <a:cs typeface="+mn-cs"/>
              </a:rPr>
            </a:br>
            <a:r>
              <a:rPr kumimoji="0" lang="en-GB" sz="1800" b="0" i="0" u="none" strike="noStrike" kern="1200" cap="small" spc="50" normalizeH="0" baseline="0" noProof="0" dirty="0">
                <a:ln>
                  <a:noFill/>
                </a:ln>
                <a:solidFill>
                  <a:prstClr val="white"/>
                </a:solidFill>
                <a:effectLst/>
                <a:uLnTx/>
                <a:uFillTx/>
                <a:latin typeface="Segoe UI"/>
                <a:ea typeface="+mn-ea"/>
                <a:cs typeface="+mn-cs"/>
              </a:rPr>
              <a:t>operations</a:t>
            </a:r>
          </a:p>
        </p:txBody>
      </p:sp>
    </p:spTree>
    <p:extLst>
      <p:ext uri="{BB962C8B-B14F-4D97-AF65-F5344CB8AC3E}">
        <p14:creationId xmlns:p14="http://schemas.microsoft.com/office/powerpoint/2010/main" val="169486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ne on the runway&#10;&#10;Description automatically generated">
            <a:extLst>
              <a:ext uri="{FF2B5EF4-FFF2-40B4-BE49-F238E27FC236}">
                <a16:creationId xmlns:a16="http://schemas.microsoft.com/office/drawing/2014/main" id="{13FB63D0-02C2-471B-1677-DFFAEEDD65E5}"/>
              </a:ext>
            </a:extLst>
          </p:cNvPr>
          <p:cNvPicPr>
            <a:picLocks noChangeAspect="1"/>
          </p:cNvPicPr>
          <p:nvPr/>
        </p:nvPicPr>
        <p:blipFill>
          <a:blip r:embed="rId3"/>
          <a:stretch>
            <a:fillRect/>
          </a:stretch>
        </p:blipFill>
        <p:spPr>
          <a:xfrm>
            <a:off x="-1" y="0"/>
            <a:ext cx="12191999" cy="6858000"/>
          </a:xfrm>
          <a:prstGeom prst="rect">
            <a:avLst/>
          </a:prstGeom>
        </p:spPr>
      </p:pic>
      <p:sp>
        <p:nvSpPr>
          <p:cNvPr id="9" name="Rectangle 8">
            <a:extLst>
              <a:ext uri="{FF2B5EF4-FFF2-40B4-BE49-F238E27FC236}">
                <a16:creationId xmlns:a16="http://schemas.microsoft.com/office/drawing/2014/main" id="{F249C6C8-97FF-495C-B59D-9DE7BF4E3C53}"/>
              </a:ext>
            </a:extLst>
          </p:cNvPr>
          <p:cNvSpPr>
            <a:spLocks/>
          </p:cNvSpPr>
          <p:nvPr/>
        </p:nvSpPr>
        <p:spPr>
          <a:xfrm>
            <a:off x="-1" y="49"/>
            <a:ext cx="12192000" cy="6857951"/>
          </a:xfrm>
          <a:prstGeom prst="rect">
            <a:avLst/>
          </a:prstGeom>
          <a:solidFill>
            <a:srgbClr val="1736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itre 1">
            <a:extLst>
              <a:ext uri="{FF2B5EF4-FFF2-40B4-BE49-F238E27FC236}">
                <a16:creationId xmlns:a16="http://schemas.microsoft.com/office/drawing/2014/main" id="{F482B82A-CE11-41A1-849E-919A4A4E27B4}"/>
              </a:ext>
            </a:extLst>
          </p:cNvPr>
          <p:cNvSpPr>
            <a:spLocks noGrp="1"/>
          </p:cNvSpPr>
          <p:nvPr>
            <p:ph type="title"/>
          </p:nvPr>
        </p:nvSpPr>
        <p:spPr>
          <a:xfrm>
            <a:off x="688562" y="1901976"/>
            <a:ext cx="4251495" cy="1513701"/>
          </a:xfrm>
        </p:spPr>
        <p:txBody>
          <a:bodyPr/>
          <a:lstStyle/>
          <a:p>
            <a:r>
              <a:rPr lang="en-US" dirty="0">
                <a:solidFill>
                  <a:schemeClr val="bg1"/>
                </a:solidFill>
                <a:latin typeface="Segoe UI Black"/>
                <a:ea typeface="Segoe UI Black"/>
              </a:rPr>
              <a:t>A leader in </a:t>
            </a:r>
            <a:r>
              <a:rPr lang="en-US" dirty="0" err="1">
                <a:solidFill>
                  <a:schemeClr val="bg1"/>
                </a:solidFill>
                <a:latin typeface="Segoe UI Black"/>
                <a:ea typeface="Segoe UI Black"/>
              </a:rPr>
              <a:t>optimising</a:t>
            </a:r>
            <a:r>
              <a:rPr lang="en-US" dirty="0">
                <a:solidFill>
                  <a:schemeClr val="bg1"/>
                </a:solidFill>
                <a:latin typeface="Segoe UI Black"/>
                <a:ea typeface="Segoe UI Black"/>
              </a:rPr>
              <a:t> airport performance</a:t>
            </a:r>
            <a:endParaRPr lang="en-US" dirty="0">
              <a:solidFill>
                <a:schemeClr val="bg1"/>
              </a:solidFill>
            </a:endParaRPr>
          </a:p>
        </p:txBody>
      </p:sp>
      <p:sp>
        <p:nvSpPr>
          <p:cNvPr id="31" name="Espace réservé du pied de page 28">
            <a:extLst>
              <a:ext uri="{FF2B5EF4-FFF2-40B4-BE49-F238E27FC236}">
                <a16:creationId xmlns:a16="http://schemas.microsoft.com/office/drawing/2014/main" id="{9956A869-805C-49EC-98A0-F5C4059E6FDD}"/>
              </a:ext>
            </a:extLst>
          </p:cNvPr>
          <p:cNvSpPr>
            <a:spLocks noGrp="1"/>
          </p:cNvSpPr>
          <p:nvPr>
            <p:ph type="ftr" sz="quarter" idx="14"/>
          </p:nvPr>
        </p:nvSpPr>
        <p:spPr/>
        <p:txBody>
          <a:bodyPr/>
          <a:lstStyle/>
          <a:p>
            <a:pPr>
              <a:defRPr/>
            </a:pPr>
            <a:r>
              <a:rPr lang="en-US" dirty="0">
                <a:ea typeface="+mn-ea"/>
                <a:cs typeface="+mn-cs"/>
              </a:rPr>
              <a:t> </a:t>
            </a:r>
          </a:p>
        </p:txBody>
      </p:sp>
      <p:sp>
        <p:nvSpPr>
          <p:cNvPr id="75" name="Freeform 9">
            <a:extLst>
              <a:ext uri="{FF2B5EF4-FFF2-40B4-BE49-F238E27FC236}">
                <a16:creationId xmlns:a16="http://schemas.microsoft.com/office/drawing/2014/main" id="{96B3A619-59EB-4CE2-BB32-425A8942DE61}"/>
              </a:ext>
            </a:extLst>
          </p:cNvPr>
          <p:cNvSpPr>
            <a:spLocks/>
          </p:cNvSpPr>
          <p:nvPr/>
        </p:nvSpPr>
        <p:spPr bwMode="auto">
          <a:xfrm rot="5400000">
            <a:off x="5345357" y="1013589"/>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80" name="Group 7">
            <a:extLst>
              <a:ext uri="{FF2B5EF4-FFF2-40B4-BE49-F238E27FC236}">
                <a16:creationId xmlns:a16="http://schemas.microsoft.com/office/drawing/2014/main" id="{6EB95AF7-894A-4705-85AB-0BF3FA257DDE}"/>
              </a:ext>
            </a:extLst>
          </p:cNvPr>
          <p:cNvGrpSpPr/>
          <p:nvPr/>
        </p:nvGrpSpPr>
        <p:grpSpPr>
          <a:xfrm>
            <a:off x="338619" y="6268071"/>
            <a:ext cx="874631" cy="326795"/>
            <a:chOff x="862737" y="6291263"/>
            <a:chExt cx="874631" cy="326795"/>
          </a:xfrm>
          <a:solidFill>
            <a:schemeClr val="bg1"/>
          </a:solidFill>
        </p:grpSpPr>
        <p:sp>
          <p:nvSpPr>
            <p:cNvPr id="81" name="Freeform 47">
              <a:extLst>
                <a:ext uri="{FF2B5EF4-FFF2-40B4-BE49-F238E27FC236}">
                  <a16:creationId xmlns:a16="http://schemas.microsoft.com/office/drawing/2014/main" id="{67FA6054-B1B8-4571-AB3F-4944353DC331}"/>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 name="Freeform 48">
              <a:extLst>
                <a:ext uri="{FF2B5EF4-FFF2-40B4-BE49-F238E27FC236}">
                  <a16:creationId xmlns:a16="http://schemas.microsoft.com/office/drawing/2014/main" id="{AB3CB6A7-B942-47C6-8DF8-AD25BA942156}"/>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Freeform 49">
              <a:extLst>
                <a:ext uri="{FF2B5EF4-FFF2-40B4-BE49-F238E27FC236}">
                  <a16:creationId xmlns:a16="http://schemas.microsoft.com/office/drawing/2014/main" id="{F42C228E-C875-439D-9AF6-4F310796FB1D}"/>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 name="Freeform 50">
              <a:extLst>
                <a:ext uri="{FF2B5EF4-FFF2-40B4-BE49-F238E27FC236}">
                  <a16:creationId xmlns:a16="http://schemas.microsoft.com/office/drawing/2014/main" id="{51DA27BB-4622-47AC-8016-B2929B5C7ED6}"/>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 name="Freeform 51">
              <a:extLst>
                <a:ext uri="{FF2B5EF4-FFF2-40B4-BE49-F238E27FC236}">
                  <a16:creationId xmlns:a16="http://schemas.microsoft.com/office/drawing/2014/main" id="{CB1855B4-D1B2-413E-BDC5-41D2EFA57B8D}"/>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6" name="Freeform: Shape 4">
            <a:extLst>
              <a:ext uri="{FF2B5EF4-FFF2-40B4-BE49-F238E27FC236}">
                <a16:creationId xmlns:a16="http://schemas.microsoft.com/office/drawing/2014/main" id="{3411D6C2-B0A0-4C65-8DCA-7BF28C68A359}"/>
              </a:ext>
            </a:extLst>
          </p:cNvPr>
          <p:cNvSpPr>
            <a:spLocks/>
          </p:cNvSpPr>
          <p:nvPr/>
        </p:nvSpPr>
        <p:spPr bwMode="auto">
          <a:xfrm flipH="1">
            <a:off x="11076056" y="6051642"/>
            <a:ext cx="1115943" cy="806358"/>
          </a:xfrm>
          <a:custGeom>
            <a:avLst/>
            <a:gdLst>
              <a:gd name="connsiteX0" fmla="*/ 0 w 1115943"/>
              <a:gd name="connsiteY0" fmla="*/ 0 h 806358"/>
              <a:gd name="connsiteX1" fmla="*/ 1115943 w 1115943"/>
              <a:gd name="connsiteY1" fmla="*/ 806358 h 806358"/>
              <a:gd name="connsiteX2" fmla="*/ 0 w 1115943"/>
              <a:gd name="connsiteY2" fmla="*/ 806358 h 806358"/>
            </a:gdLst>
            <a:ahLst/>
            <a:cxnLst>
              <a:cxn ang="0">
                <a:pos x="connsiteX0" y="connsiteY0"/>
              </a:cxn>
              <a:cxn ang="0">
                <a:pos x="connsiteX1" y="connsiteY1"/>
              </a:cxn>
              <a:cxn ang="0">
                <a:pos x="connsiteX2" y="connsiteY2"/>
              </a:cxn>
            </a:cxnLst>
            <a:rect l="l" t="t" r="r" b="b"/>
            <a:pathLst>
              <a:path w="1115943" h="806358">
                <a:moveTo>
                  <a:pt x="0" y="0"/>
                </a:moveTo>
                <a:lnTo>
                  <a:pt x="1115943" y="806358"/>
                </a:lnTo>
                <a:lnTo>
                  <a:pt x="0" y="806358"/>
                </a:lnTo>
                <a:close/>
              </a:path>
            </a:pathLst>
          </a:custGeom>
          <a:solidFill>
            <a:schemeClr val="accent2">
              <a:alpha val="3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Shape 5">
            <a:extLst>
              <a:ext uri="{FF2B5EF4-FFF2-40B4-BE49-F238E27FC236}">
                <a16:creationId xmlns:a16="http://schemas.microsoft.com/office/drawing/2014/main" id="{0A107A8E-ACA4-4E5A-98A9-FB459EA581B9}"/>
              </a:ext>
            </a:extLst>
          </p:cNvPr>
          <p:cNvSpPr/>
          <p:nvPr/>
        </p:nvSpPr>
        <p:spPr>
          <a:xfrm flipH="1">
            <a:off x="11472068" y="5694433"/>
            <a:ext cx="719932" cy="1163567"/>
          </a:xfrm>
          <a:custGeom>
            <a:avLst/>
            <a:gdLst>
              <a:gd name="connsiteX0" fmla="*/ 0 w 719932"/>
              <a:gd name="connsiteY0" fmla="*/ 0 h 1163567"/>
              <a:gd name="connsiteX1" fmla="*/ 719932 w 719932"/>
              <a:gd name="connsiteY1" fmla="*/ 515799 h 1163567"/>
              <a:gd name="connsiteX2" fmla="*/ 719932 w 719932"/>
              <a:gd name="connsiteY2" fmla="*/ 1163567 h 1163567"/>
              <a:gd name="connsiteX3" fmla="*/ 0 w 719932"/>
              <a:gd name="connsiteY3" fmla="*/ 1163567 h 1163567"/>
            </a:gdLst>
            <a:ahLst/>
            <a:cxnLst>
              <a:cxn ang="0">
                <a:pos x="connsiteX0" y="connsiteY0"/>
              </a:cxn>
              <a:cxn ang="0">
                <a:pos x="connsiteX1" y="connsiteY1"/>
              </a:cxn>
              <a:cxn ang="0">
                <a:pos x="connsiteX2" y="connsiteY2"/>
              </a:cxn>
              <a:cxn ang="0">
                <a:pos x="connsiteX3" y="connsiteY3"/>
              </a:cxn>
            </a:cxnLst>
            <a:rect l="l" t="t" r="r" b="b"/>
            <a:pathLst>
              <a:path w="719932" h="1163567">
                <a:moveTo>
                  <a:pt x="0" y="0"/>
                </a:moveTo>
                <a:lnTo>
                  <a:pt x="719932" y="515799"/>
                </a:lnTo>
                <a:lnTo>
                  <a:pt x="719932" y="1163567"/>
                </a:lnTo>
                <a:lnTo>
                  <a:pt x="0" y="1163567"/>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88" name="TextBox 14">
            <a:extLst>
              <a:ext uri="{FF2B5EF4-FFF2-40B4-BE49-F238E27FC236}">
                <a16:creationId xmlns:a16="http://schemas.microsoft.com/office/drawing/2014/main" id="{A0C7386B-3449-4F52-84E7-C13DF8632EF5}"/>
              </a:ext>
            </a:extLst>
          </p:cNvPr>
          <p:cNvSpPr txBox="1"/>
          <p:nvPr/>
        </p:nvSpPr>
        <p:spPr>
          <a:xfrm>
            <a:off x="11801171" y="6582166"/>
            <a:ext cx="137858" cy="15388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1813C2-238D-41F4-BFC9-00234CF6627A}" type="slidenum">
              <a:rPr kumimoji="0" lang="fr-FR" sz="1000" b="0" i="0" u="none" strike="noStrike" kern="1200" cap="none" spc="0" normalizeH="0" baseline="0" noProof="0" smtClean="0">
                <a:ln>
                  <a:noFill/>
                </a:ln>
                <a:solidFill>
                  <a:prstClr val="white"/>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fr-FR" sz="1000" b="1" i="0" u="none" strike="noStrike" kern="1200" cap="none" spc="0" normalizeH="0" baseline="0" noProof="0">
              <a:ln>
                <a:noFill/>
              </a:ln>
              <a:solidFill>
                <a:prstClr val="white"/>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9CCA7D61-B59C-49EE-8F1D-47450FC66AC7}"/>
              </a:ext>
            </a:extLst>
          </p:cNvPr>
          <p:cNvSpPr/>
          <p:nvPr/>
        </p:nvSpPr>
        <p:spPr>
          <a:xfrm>
            <a:off x="9419243" y="1035258"/>
            <a:ext cx="2551814" cy="53553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rPr>
              <a:t>DEMONSTRATED EXPERTISE</a:t>
            </a:r>
            <a:endParaRPr kumimoji="0" lang="en-US"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endParaRPr>
          </a:p>
        </p:txBody>
      </p:sp>
      <p:sp>
        <p:nvSpPr>
          <p:cNvPr id="34" name="Rectangle 33">
            <a:extLst>
              <a:ext uri="{FF2B5EF4-FFF2-40B4-BE49-F238E27FC236}">
                <a16:creationId xmlns:a16="http://schemas.microsoft.com/office/drawing/2014/main" id="{DB2A1314-D146-4BCB-9351-EB5EFFF13AD5}"/>
              </a:ext>
            </a:extLst>
          </p:cNvPr>
          <p:cNvSpPr/>
          <p:nvPr/>
        </p:nvSpPr>
        <p:spPr>
          <a:xfrm>
            <a:off x="9419243" y="1901976"/>
            <a:ext cx="2243470" cy="6740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mn-cs"/>
              </a:rPr>
              <a:t>50 years’ experience delivering airport projects across the globe.</a:t>
            </a: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0BD1E3EC-7BD3-4C3F-8DF9-C27874069E21}"/>
              </a:ext>
            </a:extLst>
          </p:cNvPr>
          <p:cNvSpPr/>
          <p:nvPr/>
        </p:nvSpPr>
        <p:spPr>
          <a:xfrm>
            <a:off x="5632652" y="1039587"/>
            <a:ext cx="2765694" cy="75713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rPr>
              <a:t>BRINGING PROJECTS TO LIFE AT EVERY STAGE</a:t>
            </a:r>
            <a:endParaRPr kumimoji="0" lang="en-US"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endParaRPr>
          </a:p>
        </p:txBody>
      </p:sp>
      <p:sp>
        <p:nvSpPr>
          <p:cNvPr id="36" name="Rectangle 35">
            <a:extLst>
              <a:ext uri="{FF2B5EF4-FFF2-40B4-BE49-F238E27FC236}">
                <a16:creationId xmlns:a16="http://schemas.microsoft.com/office/drawing/2014/main" id="{207F0410-B2F1-45C0-889A-7C737054688F}"/>
              </a:ext>
            </a:extLst>
          </p:cNvPr>
          <p:cNvSpPr/>
          <p:nvPr/>
        </p:nvSpPr>
        <p:spPr>
          <a:xfrm>
            <a:off x="5641723" y="1822538"/>
            <a:ext cx="2902219" cy="10618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mn-cs"/>
              </a:rPr>
              <a:t>From business strategy, to performance, through to planning, designing, operating and maintaining sustainable infrastructure.</a:t>
            </a: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37" name="Freeform 9">
            <a:extLst>
              <a:ext uri="{FF2B5EF4-FFF2-40B4-BE49-F238E27FC236}">
                <a16:creationId xmlns:a16="http://schemas.microsoft.com/office/drawing/2014/main" id="{A9F2F502-457A-4346-A2E2-FB624AC7A74E}"/>
              </a:ext>
            </a:extLst>
          </p:cNvPr>
          <p:cNvSpPr>
            <a:spLocks/>
          </p:cNvSpPr>
          <p:nvPr/>
        </p:nvSpPr>
        <p:spPr bwMode="auto">
          <a:xfrm rot="5400000">
            <a:off x="9090930" y="1013590"/>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38" name="Rectangle 37">
            <a:extLst>
              <a:ext uri="{FF2B5EF4-FFF2-40B4-BE49-F238E27FC236}">
                <a16:creationId xmlns:a16="http://schemas.microsoft.com/office/drawing/2014/main" id="{F953B087-E069-4703-BF13-BF6F79207F67}"/>
              </a:ext>
            </a:extLst>
          </p:cNvPr>
          <p:cNvSpPr/>
          <p:nvPr/>
        </p:nvSpPr>
        <p:spPr>
          <a:xfrm>
            <a:off x="5643806" y="3605260"/>
            <a:ext cx="2703454" cy="53553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rPr>
              <a:t>MORE THAN AIRPORT EXPERTS</a:t>
            </a:r>
            <a:endParaRPr kumimoji="0" lang="en-US"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endParaRPr>
          </a:p>
        </p:txBody>
      </p:sp>
      <p:sp>
        <p:nvSpPr>
          <p:cNvPr id="39" name="Rectangle 38">
            <a:extLst>
              <a:ext uri="{FF2B5EF4-FFF2-40B4-BE49-F238E27FC236}">
                <a16:creationId xmlns:a16="http://schemas.microsoft.com/office/drawing/2014/main" id="{BBC2048C-65B3-4B17-87D2-A93730DB89FE}"/>
              </a:ext>
            </a:extLst>
          </p:cNvPr>
          <p:cNvSpPr/>
          <p:nvPr/>
        </p:nvSpPr>
        <p:spPr>
          <a:xfrm>
            <a:off x="5672742" y="4594228"/>
            <a:ext cx="2871199" cy="1255728"/>
          </a:xfrm>
          <a:prstGeom prst="rect">
            <a:avLst/>
          </a:prstGeom>
        </p:spPr>
        <p:txBody>
          <a:bodyPr wrap="square" lIns="91440" tIns="45720" rIns="91440" bIns="45720" anchor="t">
            <a:spAutoFit/>
          </a:bodyPr>
          <a:lstStyle/>
          <a:p>
            <a:pPr>
              <a:lnSpc>
                <a:spcPct val="90000"/>
              </a:lnSpc>
              <a:defRPr/>
            </a:pPr>
            <a:r>
              <a:rPr kumimoji="0" lang="en-GB" sz="1400" b="0" i="0" u="none" strike="noStrike" kern="1200" cap="none" spc="0" normalizeH="0" baseline="0" noProof="0">
                <a:ln>
                  <a:noFill/>
                </a:ln>
                <a:solidFill>
                  <a:schemeClr val="bg1"/>
                </a:solidFill>
                <a:effectLst/>
                <a:uLnTx/>
                <a:uFillTx/>
                <a:latin typeface="Segoe UI"/>
                <a:ea typeface="+mn-ea"/>
                <a:cs typeface="+mn-cs"/>
              </a:rPr>
              <a:t>As </a:t>
            </a:r>
            <a:r>
              <a:rPr lang="en-GB" sz="1400">
                <a:solidFill>
                  <a:schemeClr val="bg1"/>
                </a:solidFill>
                <a:latin typeface="Segoe UI"/>
              </a:rPr>
              <a:t>recognised experts in</a:t>
            </a:r>
            <a:r>
              <a:rPr kumimoji="0" lang="en-GB" sz="1400" b="0" i="0" u="none" strike="noStrike" kern="1200" cap="none" spc="0" normalizeH="0" baseline="0" noProof="0">
                <a:ln>
                  <a:noFill/>
                </a:ln>
                <a:solidFill>
                  <a:schemeClr val="bg1"/>
                </a:solidFill>
                <a:effectLst/>
                <a:uLnTx/>
                <a:uFillTx/>
                <a:latin typeface="Segoe UI"/>
                <a:ea typeface="+mn-ea"/>
                <a:cs typeface="+mn-cs"/>
              </a:rPr>
              <a:t> Air Traffic Management, clients trust that the solutions we provide consider the entire airport operational environment, from ground to air.</a:t>
            </a:r>
            <a:endParaRPr kumimoji="0" lang="en-US" sz="1400" b="0" i="0" u="none" strike="noStrike" kern="1200" cap="none" spc="0" normalizeH="0" baseline="0" noProof="0">
              <a:ln>
                <a:noFill/>
              </a:ln>
              <a:solidFill>
                <a:schemeClr val="bg1"/>
              </a:solidFill>
              <a:effectLst/>
              <a:uLnTx/>
              <a:uFillTx/>
              <a:latin typeface="Segoe UI"/>
              <a:ea typeface="+mn-ea"/>
              <a:cs typeface="+mn-cs"/>
            </a:endParaRPr>
          </a:p>
        </p:txBody>
      </p:sp>
      <p:sp>
        <p:nvSpPr>
          <p:cNvPr id="40" name="Rectangle 39">
            <a:extLst>
              <a:ext uri="{FF2B5EF4-FFF2-40B4-BE49-F238E27FC236}">
                <a16:creationId xmlns:a16="http://schemas.microsoft.com/office/drawing/2014/main" id="{8BC5CFEC-2C46-41B9-A839-1688513826C7}"/>
              </a:ext>
            </a:extLst>
          </p:cNvPr>
          <p:cNvSpPr/>
          <p:nvPr/>
        </p:nvSpPr>
        <p:spPr>
          <a:xfrm>
            <a:off x="9429951" y="3617699"/>
            <a:ext cx="2557870" cy="978729"/>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rPr>
              <a:t>UNIQUE UNDERSTANDING OF THE AIRPORT ENVIRONMENT</a:t>
            </a:r>
            <a:endParaRPr kumimoji="0" lang="en-US" sz="1800" b="0" i="0" u="none" strike="noStrike" kern="1200" cap="none" spc="0" normalizeH="0" baseline="0" noProof="0">
              <a:ln>
                <a:noFill/>
              </a:ln>
              <a:solidFill>
                <a:srgbClr val="A5BC1F"/>
              </a:solidFill>
              <a:effectLst/>
              <a:uLnTx/>
              <a:uFillTx/>
              <a:latin typeface="Segoe UI Black" panose="020B0A02040204020203" pitchFamily="34" charset="0"/>
              <a:ea typeface="Segoe UI Black" panose="020B0A02040204020203" pitchFamily="34" charset="0"/>
              <a:cs typeface="+mn-cs"/>
            </a:endParaRPr>
          </a:p>
        </p:txBody>
      </p:sp>
      <p:sp>
        <p:nvSpPr>
          <p:cNvPr id="41" name="Rectangle 40">
            <a:extLst>
              <a:ext uri="{FF2B5EF4-FFF2-40B4-BE49-F238E27FC236}">
                <a16:creationId xmlns:a16="http://schemas.microsoft.com/office/drawing/2014/main" id="{C816B943-26C3-43D0-BD1B-631A76B827FD}"/>
              </a:ext>
            </a:extLst>
          </p:cNvPr>
          <p:cNvSpPr/>
          <p:nvPr/>
        </p:nvSpPr>
        <p:spPr>
          <a:xfrm>
            <a:off x="9420879" y="4596428"/>
            <a:ext cx="2406466" cy="867930"/>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mn-cs"/>
              </a:rPr>
              <a:t>Award-winning consultants and engineers, also operating airports for more than 30 years.</a:t>
            </a: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2" name="Freeform 9">
            <a:extLst>
              <a:ext uri="{FF2B5EF4-FFF2-40B4-BE49-F238E27FC236}">
                <a16:creationId xmlns:a16="http://schemas.microsoft.com/office/drawing/2014/main" id="{B2BF1C23-97FE-4BEB-91B7-98B5BF6FF0DD}"/>
              </a:ext>
            </a:extLst>
          </p:cNvPr>
          <p:cNvSpPr>
            <a:spLocks/>
          </p:cNvSpPr>
          <p:nvPr/>
        </p:nvSpPr>
        <p:spPr bwMode="auto">
          <a:xfrm rot="5400000">
            <a:off x="5345358" y="3604806"/>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Freeform 9">
            <a:extLst>
              <a:ext uri="{FF2B5EF4-FFF2-40B4-BE49-F238E27FC236}">
                <a16:creationId xmlns:a16="http://schemas.microsoft.com/office/drawing/2014/main" id="{1DFB8F02-46FF-4526-ADD3-CEDC93386256}"/>
              </a:ext>
            </a:extLst>
          </p:cNvPr>
          <p:cNvSpPr>
            <a:spLocks/>
          </p:cNvSpPr>
          <p:nvPr/>
        </p:nvSpPr>
        <p:spPr bwMode="auto">
          <a:xfrm rot="5400000">
            <a:off x="9090930" y="3626343"/>
            <a:ext cx="139992" cy="136523"/>
          </a:xfrm>
          <a:custGeom>
            <a:avLst/>
            <a:gdLst>
              <a:gd name="T0" fmla="*/ 369 w 686"/>
              <a:gd name="T1" fmla="*/ 0 h 669"/>
              <a:gd name="T2" fmla="*/ 264 w 686"/>
              <a:gd name="T3" fmla="*/ 93 h 669"/>
              <a:gd name="T4" fmla="*/ 427 w 686"/>
              <a:gd name="T5" fmla="*/ 261 h 669"/>
              <a:gd name="T6" fmla="*/ 0 w 686"/>
              <a:gd name="T7" fmla="*/ 261 h 669"/>
              <a:gd name="T8" fmla="*/ 0 w 686"/>
              <a:gd name="T9" fmla="*/ 410 h 669"/>
              <a:gd name="T10" fmla="*/ 427 w 686"/>
              <a:gd name="T11" fmla="*/ 410 h 669"/>
              <a:gd name="T12" fmla="*/ 264 w 686"/>
              <a:gd name="T13" fmla="*/ 578 h 669"/>
              <a:gd name="T14" fmla="*/ 369 w 686"/>
              <a:gd name="T15" fmla="*/ 669 h 669"/>
              <a:gd name="T16" fmla="*/ 686 w 686"/>
              <a:gd name="T17" fmla="*/ 342 h 669"/>
              <a:gd name="T18" fmla="*/ 686 w 686"/>
              <a:gd name="T19" fmla="*/ 328 h 669"/>
              <a:gd name="T20" fmla="*/ 369 w 686"/>
              <a:gd name="T21"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669">
                <a:moveTo>
                  <a:pt x="369" y="0"/>
                </a:moveTo>
                <a:lnTo>
                  <a:pt x="264" y="93"/>
                </a:lnTo>
                <a:lnTo>
                  <a:pt x="427" y="261"/>
                </a:lnTo>
                <a:lnTo>
                  <a:pt x="0" y="261"/>
                </a:lnTo>
                <a:lnTo>
                  <a:pt x="0" y="410"/>
                </a:lnTo>
                <a:lnTo>
                  <a:pt x="427" y="410"/>
                </a:lnTo>
                <a:lnTo>
                  <a:pt x="264" y="578"/>
                </a:lnTo>
                <a:lnTo>
                  <a:pt x="369" y="669"/>
                </a:lnTo>
                <a:lnTo>
                  <a:pt x="686" y="342"/>
                </a:lnTo>
                <a:lnTo>
                  <a:pt x="686" y="328"/>
                </a:lnTo>
                <a:lnTo>
                  <a:pt x="36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Espace réservé du pied de page 46">
            <a:extLst>
              <a:ext uri="{FF2B5EF4-FFF2-40B4-BE49-F238E27FC236}">
                <a16:creationId xmlns:a16="http://schemas.microsoft.com/office/drawing/2014/main" id="{FE6E0347-41EC-8F02-FEA2-E56DD0C8A7DD}"/>
              </a:ext>
            </a:extLst>
          </p:cNvPr>
          <p:cNvSpPr txBox="1">
            <a:spLocks/>
          </p:cNvSpPr>
          <p:nvPr/>
        </p:nvSpPr>
        <p:spPr>
          <a:xfrm>
            <a:off x="10056440" y="6234268"/>
            <a:ext cx="1224363" cy="425564"/>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rgbClr val="5D858B"/>
                </a:solidFill>
              </a:rPr>
              <a:t>01. </a:t>
            </a:r>
          </a:p>
          <a:p>
            <a:pPr algn="r"/>
            <a:r>
              <a:rPr lang="en-GB" sz="900" dirty="0">
                <a:solidFill>
                  <a:srgbClr val="5D858B"/>
                </a:solidFill>
              </a:rPr>
              <a:t>How we help</a:t>
            </a:r>
          </a:p>
        </p:txBody>
      </p:sp>
    </p:spTree>
    <p:extLst>
      <p:ext uri="{BB962C8B-B14F-4D97-AF65-F5344CB8AC3E}">
        <p14:creationId xmlns:p14="http://schemas.microsoft.com/office/powerpoint/2010/main" val="266363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irplane on the runway&#10;&#10;Description automatically generated">
            <a:extLst>
              <a:ext uri="{FF2B5EF4-FFF2-40B4-BE49-F238E27FC236}">
                <a16:creationId xmlns:a16="http://schemas.microsoft.com/office/drawing/2014/main" id="{D410E97E-723F-8C5B-8748-F6B1EBF744DE}"/>
              </a:ext>
            </a:extLst>
          </p:cNvPr>
          <p:cNvPicPr>
            <a:picLocks noChangeAspect="1"/>
          </p:cNvPicPr>
          <p:nvPr/>
        </p:nvPicPr>
        <p:blipFill>
          <a:blip r:embed="rId2"/>
          <a:stretch>
            <a:fillRect/>
          </a:stretch>
        </p:blipFill>
        <p:spPr>
          <a:xfrm>
            <a:off x="8455" y="0"/>
            <a:ext cx="12175090" cy="6858000"/>
          </a:xfrm>
          <a:prstGeom prst="rect">
            <a:avLst/>
          </a:prstGeom>
        </p:spPr>
      </p:pic>
      <p:sp>
        <p:nvSpPr>
          <p:cNvPr id="13" name="Rectangle 12">
            <a:extLst>
              <a:ext uri="{FF2B5EF4-FFF2-40B4-BE49-F238E27FC236}">
                <a16:creationId xmlns:a16="http://schemas.microsoft.com/office/drawing/2014/main" id="{6BB2CB0A-7FF0-AF60-A8AC-0214EC7CE3BA}"/>
              </a:ext>
            </a:extLst>
          </p:cNvPr>
          <p:cNvSpPr/>
          <p:nvPr/>
        </p:nvSpPr>
        <p:spPr>
          <a:xfrm>
            <a:off x="0" y="0"/>
            <a:ext cx="12192000" cy="6858000"/>
          </a:xfrm>
          <a:prstGeom prst="rect">
            <a:avLst/>
          </a:prstGeom>
          <a:solidFill>
            <a:srgbClr val="00303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45EB2A13-C2C6-489A-A06E-1480A5DE0124}"/>
              </a:ext>
            </a:extLst>
          </p:cNvPr>
          <p:cNvSpPr/>
          <p:nvPr/>
        </p:nvSpPr>
        <p:spPr>
          <a:xfrm>
            <a:off x="412767" y="460033"/>
            <a:ext cx="106852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Supporting airports from concept to operation</a:t>
            </a:r>
          </a:p>
        </p:txBody>
      </p:sp>
      <p:graphicFrame>
        <p:nvGraphicFramePr>
          <p:cNvPr id="3" name="Diagram 2">
            <a:extLst>
              <a:ext uri="{FF2B5EF4-FFF2-40B4-BE49-F238E27FC236}">
                <a16:creationId xmlns:a16="http://schemas.microsoft.com/office/drawing/2014/main" id="{0DAFD4EC-9148-4802-ABEE-852599158972}"/>
              </a:ext>
            </a:extLst>
          </p:cNvPr>
          <p:cNvGraphicFramePr/>
          <p:nvPr/>
        </p:nvGraphicFramePr>
        <p:xfrm>
          <a:off x="2797927" y="1679457"/>
          <a:ext cx="6596144" cy="4300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10E22CB3-11BE-1B28-DA8B-C120A01966AD}"/>
              </a:ext>
            </a:extLst>
          </p:cNvPr>
          <p:cNvSpPr/>
          <p:nvPr/>
        </p:nvSpPr>
        <p:spPr>
          <a:xfrm>
            <a:off x="8173171" y="5576463"/>
            <a:ext cx="3407808" cy="486287"/>
          </a:xfrm>
          <a:prstGeom prst="rect">
            <a:avLst/>
          </a:prstGeom>
        </p:spPr>
        <p:txBody>
          <a:bodyPr wrap="square" lIns="91440" tIns="45720" rIns="91440" bIns="45720" anchor="t">
            <a:spAutoFit/>
          </a:bodyPr>
          <a:lstStyle/>
          <a:p>
            <a:pPr>
              <a:lnSpc>
                <a:spcPct val="80000"/>
              </a:lnSpc>
              <a:defRPr/>
            </a:pPr>
            <a:r>
              <a:rPr lang="en-US" sz="1600" b="1">
                <a:solidFill>
                  <a:srgbClr val="ABC100"/>
                </a:solidFill>
                <a:latin typeface="Segoe UI Semilight"/>
                <a:ea typeface="Segoe UI Black"/>
                <a:cs typeface="Segoe UI Semilight"/>
              </a:rPr>
              <a:t>AIRPORT / </a:t>
            </a:r>
            <a:r>
              <a:rPr kumimoji="0" lang="en-US" sz="1600" b="1" i="0" u="none" strike="noStrike" kern="1200" cap="none" spc="0" normalizeH="0" baseline="0" noProof="0">
                <a:ln>
                  <a:noFill/>
                </a:ln>
                <a:solidFill>
                  <a:srgbClr val="ABC100"/>
                </a:solidFill>
                <a:effectLst/>
                <a:uLnTx/>
                <a:uFillTx/>
                <a:latin typeface="Segoe UI Semilight"/>
                <a:ea typeface="Segoe UI Black"/>
                <a:cs typeface="Segoe UI Semilight"/>
              </a:rPr>
              <a:t>AIRSPACE</a:t>
            </a:r>
            <a:endParaRPr lang="en-US"/>
          </a:p>
          <a:p>
            <a:pPr>
              <a:lnSpc>
                <a:spcPct val="80000"/>
              </a:lnSpc>
              <a:defRPr/>
            </a:pPr>
            <a:r>
              <a:rPr kumimoji="0" lang="en-US" sz="1600" b="1" i="0" u="none" strike="noStrike" kern="1200" cap="none" spc="0" normalizeH="0" baseline="0" noProof="0">
                <a:ln>
                  <a:noFill/>
                </a:ln>
                <a:solidFill>
                  <a:srgbClr val="ABC100"/>
                </a:solidFill>
                <a:effectLst/>
                <a:uLnTx/>
                <a:uFillTx/>
                <a:latin typeface="Segoe UI Semilight"/>
                <a:ea typeface="Segoe UI Black"/>
                <a:cs typeface="Segoe UI Semilight"/>
              </a:rPr>
              <a:t>DESIGN</a:t>
            </a:r>
            <a:r>
              <a:rPr lang="en-US" sz="1600" b="1">
                <a:solidFill>
                  <a:srgbClr val="ABC100"/>
                </a:solidFill>
                <a:latin typeface="Segoe UI Semilight"/>
                <a:ea typeface="Segoe UI Black"/>
                <a:cs typeface="Segoe UI Semilight"/>
              </a:rPr>
              <a:t> &amp; ENGINEERING</a:t>
            </a:r>
            <a:r>
              <a:rPr kumimoji="0" lang="en-US" sz="1600" b="1" i="0" u="none" strike="noStrike" kern="1200" cap="none" spc="0" normalizeH="0" baseline="0" noProof="0">
                <a:ln>
                  <a:noFill/>
                </a:ln>
                <a:solidFill>
                  <a:srgbClr val="ABC100"/>
                </a:solidFill>
                <a:effectLst/>
                <a:uLnTx/>
                <a:uFillTx/>
                <a:latin typeface="Segoe UI Semilight"/>
                <a:ea typeface="Segoe UI Black"/>
                <a:cs typeface="Segoe UI Semilight"/>
              </a:rPr>
              <a:t> ​</a:t>
            </a:r>
            <a:endParaRPr lang="en-US" sz="1600" b="1" i="0" u="none" strike="noStrike" kern="1200" cap="none" spc="0" normalizeH="0" baseline="0" noProof="0">
              <a:ln>
                <a:noFill/>
              </a:ln>
              <a:solidFill>
                <a:srgbClr val="ABC100"/>
              </a:solidFill>
              <a:effectLst/>
              <a:uLnTx/>
              <a:uFillTx/>
              <a:latin typeface="Segoe UI Semilight"/>
              <a:ea typeface="Segoe UI Black"/>
              <a:cs typeface="Segoe UI Semilight"/>
            </a:endParaRPr>
          </a:p>
        </p:txBody>
      </p:sp>
      <p:sp>
        <p:nvSpPr>
          <p:cNvPr id="8" name="Rectangle 7">
            <a:extLst>
              <a:ext uri="{FF2B5EF4-FFF2-40B4-BE49-F238E27FC236}">
                <a16:creationId xmlns:a16="http://schemas.microsoft.com/office/drawing/2014/main" id="{B5B4E10F-E01F-DADE-A11A-FD5C34AD41BB}"/>
              </a:ext>
            </a:extLst>
          </p:cNvPr>
          <p:cNvSpPr/>
          <p:nvPr/>
        </p:nvSpPr>
        <p:spPr>
          <a:xfrm>
            <a:off x="8470792" y="1992459"/>
            <a:ext cx="3108620" cy="486287"/>
          </a:xfrm>
          <a:prstGeom prst="rect">
            <a:avLst/>
          </a:prstGeom>
        </p:spPr>
        <p:txBody>
          <a:bodyPr wrap="square" lIns="91440" tIns="45720" rIns="91440" bIns="45720" anchor="t">
            <a:spAutoFit/>
          </a:bodyPr>
          <a:lstStyle/>
          <a:p>
            <a:pPr>
              <a:lnSpc>
                <a:spcPct val="80000"/>
              </a:lnSpc>
              <a:defRPr/>
            </a:pPr>
            <a:r>
              <a:rPr kumimoji="0" lang="en-US" sz="1600" b="1" i="0" u="none" strike="noStrike" kern="1200" cap="none" spc="0" normalizeH="0" baseline="0" noProof="0">
                <a:ln>
                  <a:noFill/>
                </a:ln>
                <a:solidFill>
                  <a:srgbClr val="97B8BB"/>
                </a:solidFill>
                <a:effectLst/>
                <a:uLnTx/>
                <a:uFillTx/>
                <a:latin typeface="Segoe UI Semilight"/>
                <a:ea typeface="Segoe UI Black"/>
                <a:cs typeface="Segoe UI Semilight"/>
              </a:rPr>
              <a:t>LONG-TERM DECISION-MAKING</a:t>
            </a:r>
            <a:r>
              <a:rPr lang="en-US" sz="1600" b="1">
                <a:solidFill>
                  <a:srgbClr val="97B8BB"/>
                </a:solidFill>
                <a:latin typeface="Segoe UI Semilight"/>
                <a:ea typeface="Segoe UI Black"/>
                <a:cs typeface="Segoe UI Semilight"/>
              </a:rPr>
              <a:t>, &amp; STRATEGY</a:t>
            </a:r>
            <a:r>
              <a:rPr kumimoji="0" lang="en-US" sz="1600" b="1" i="0" u="none" strike="noStrike" kern="1200" cap="none" spc="0" normalizeH="0" baseline="0" noProof="0">
                <a:ln>
                  <a:noFill/>
                </a:ln>
                <a:solidFill>
                  <a:srgbClr val="97B8BB"/>
                </a:solidFill>
                <a:effectLst/>
                <a:uLnTx/>
                <a:uFillTx/>
                <a:latin typeface="Segoe UI Semilight"/>
                <a:ea typeface="Segoe UI Black"/>
                <a:cs typeface="Segoe UI Semilight"/>
              </a:rPr>
              <a:t>​</a:t>
            </a:r>
            <a:endParaRPr lang="en-US" sz="1600" b="1" i="0" u="none" strike="noStrike" kern="1200" cap="none" spc="0" normalizeH="0" baseline="0" noProof="0">
              <a:ln>
                <a:noFill/>
              </a:ln>
              <a:solidFill>
                <a:srgbClr val="97B8BB"/>
              </a:solidFill>
              <a:effectLst/>
              <a:uLnTx/>
              <a:uFillTx/>
              <a:latin typeface="Segoe UI Semilight"/>
              <a:ea typeface="Segoe UI Black"/>
              <a:cs typeface="Segoe UI Semilight"/>
            </a:endParaRPr>
          </a:p>
        </p:txBody>
      </p:sp>
      <p:sp>
        <p:nvSpPr>
          <p:cNvPr id="10" name="Rectangle 9">
            <a:extLst>
              <a:ext uri="{FF2B5EF4-FFF2-40B4-BE49-F238E27FC236}">
                <a16:creationId xmlns:a16="http://schemas.microsoft.com/office/drawing/2014/main" id="{94D9B06B-89B4-C86B-FAB5-921AAD91DF1D}"/>
              </a:ext>
            </a:extLst>
          </p:cNvPr>
          <p:cNvSpPr/>
          <p:nvPr/>
        </p:nvSpPr>
        <p:spPr>
          <a:xfrm>
            <a:off x="492237" y="2199086"/>
            <a:ext cx="3563774" cy="289310"/>
          </a:xfrm>
          <a:prstGeom prst="rect">
            <a:avLst/>
          </a:prstGeom>
        </p:spPr>
        <p:txBody>
          <a:bodyPr wrap="square" lIns="91440" tIns="45720" rIns="91440" bIns="45720" anchor="t">
            <a:spAutoFit/>
          </a:bodyPr>
          <a:lstStyle/>
          <a:p>
            <a:pPr algn="r">
              <a:lnSpc>
                <a:spcPct val="80000"/>
              </a:lnSpc>
              <a:defRPr/>
            </a:pPr>
            <a:r>
              <a:rPr lang="en-GB" sz="1600" b="1">
                <a:solidFill>
                  <a:srgbClr val="00A4A6"/>
                </a:solidFill>
                <a:latin typeface="Segoe UI Semilight"/>
                <a:ea typeface="Segoe UI Black"/>
                <a:cs typeface="Segoe UI Semilight"/>
              </a:rPr>
              <a:t>MANAGEMENT OF OPERATIONS </a:t>
            </a:r>
            <a:endParaRPr lang="en-GB" sz="1600" b="1" i="0" u="none" strike="noStrike" kern="1200" cap="none" spc="0" normalizeH="0" baseline="0" noProof="0">
              <a:ln>
                <a:noFill/>
              </a:ln>
              <a:solidFill>
                <a:srgbClr val="00A4A6"/>
              </a:solidFill>
              <a:effectLst/>
              <a:uLnTx/>
              <a:uFillTx/>
              <a:latin typeface="Segoe UI Semilight"/>
              <a:ea typeface="Segoe UI Black"/>
              <a:cs typeface="Segoe UI Semilight"/>
            </a:endParaRPr>
          </a:p>
        </p:txBody>
      </p:sp>
      <p:sp>
        <p:nvSpPr>
          <p:cNvPr id="12" name="Rectangle 11">
            <a:extLst>
              <a:ext uri="{FF2B5EF4-FFF2-40B4-BE49-F238E27FC236}">
                <a16:creationId xmlns:a16="http://schemas.microsoft.com/office/drawing/2014/main" id="{DD6B379C-524A-38EE-8067-3DA35B8542F0}"/>
              </a:ext>
            </a:extLst>
          </p:cNvPr>
          <p:cNvSpPr/>
          <p:nvPr/>
        </p:nvSpPr>
        <p:spPr>
          <a:xfrm>
            <a:off x="8577438" y="4055626"/>
            <a:ext cx="3108620" cy="28931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b="1">
                <a:solidFill>
                  <a:srgbClr val="97B8BB"/>
                </a:solidFill>
                <a:latin typeface="Segoe UI Semilight" panose="020B0402040204020203" pitchFamily="34" charset="0"/>
                <a:ea typeface="Segoe UI Black" panose="020B0A02040204020203" pitchFamily="34" charset="0"/>
                <a:cs typeface="Segoe UI Semilight" panose="020B0402040204020203" pitchFamily="34" charset="0"/>
              </a:rPr>
              <a:t>OPERATIONAL CONSULTANCY</a:t>
            </a:r>
            <a:endParaRPr kumimoji="0" lang="en-US" sz="1600" b="1" i="0" u="none" strike="noStrike" kern="1200" cap="none" spc="0" normalizeH="0" baseline="0" noProof="0">
              <a:ln>
                <a:noFill/>
              </a:ln>
              <a:solidFill>
                <a:srgbClr val="97B8BB"/>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48" name="Rectangle 47">
            <a:extLst>
              <a:ext uri="{FF2B5EF4-FFF2-40B4-BE49-F238E27FC236}">
                <a16:creationId xmlns:a16="http://schemas.microsoft.com/office/drawing/2014/main" id="{77928133-AC5F-3333-9DB0-4A53B40F6C2B}"/>
              </a:ext>
            </a:extLst>
          </p:cNvPr>
          <p:cNvSpPr/>
          <p:nvPr/>
        </p:nvSpPr>
        <p:spPr>
          <a:xfrm>
            <a:off x="848996" y="5575354"/>
            <a:ext cx="3407808" cy="486287"/>
          </a:xfrm>
          <a:prstGeom prst="rect">
            <a:avLst/>
          </a:prstGeom>
        </p:spPr>
        <p:txBody>
          <a:bodyPr wrap="square" lIns="91440" tIns="45720" rIns="91440" bIns="45720" anchor="t">
            <a:spAutoFit/>
          </a:bodyPr>
          <a:lstStyle/>
          <a:p>
            <a:pPr algn="r">
              <a:lnSpc>
                <a:spcPct val="80000"/>
              </a:lnSpc>
              <a:defRPr/>
            </a:pPr>
            <a:r>
              <a:rPr lang="en-US" sz="1600" b="1">
                <a:solidFill>
                  <a:srgbClr val="ABC100"/>
                </a:solidFill>
                <a:latin typeface="Segoe UI Semilight"/>
                <a:ea typeface="Segoe UI Black"/>
                <a:cs typeface="Segoe UI Semilight"/>
              </a:rPr>
              <a:t>PROJECT &amp; CONSTRUCTION MANAGEMENT</a:t>
            </a:r>
          </a:p>
        </p:txBody>
      </p:sp>
      <p:sp>
        <p:nvSpPr>
          <p:cNvPr id="70" name="Rectangle 69">
            <a:extLst>
              <a:ext uri="{FF2B5EF4-FFF2-40B4-BE49-F238E27FC236}">
                <a16:creationId xmlns:a16="http://schemas.microsoft.com/office/drawing/2014/main" id="{2E20614B-94EE-E465-07E5-27C6ED96900F}"/>
              </a:ext>
            </a:extLst>
          </p:cNvPr>
          <p:cNvSpPr/>
          <p:nvPr/>
        </p:nvSpPr>
        <p:spPr>
          <a:xfrm>
            <a:off x="1097974" y="4055726"/>
            <a:ext cx="3407808" cy="289310"/>
          </a:xfrm>
          <a:prstGeom prst="rect">
            <a:avLst/>
          </a:prstGeom>
        </p:spPr>
        <p:txBody>
          <a:bodyPr wrap="square" lIns="91440" tIns="45720" rIns="91440" bIns="45720" anchor="t">
            <a:spAutoFit/>
          </a:bodyPr>
          <a:lstStyle/>
          <a:p>
            <a:pPr>
              <a:lnSpc>
                <a:spcPct val="80000"/>
              </a:lnSpc>
              <a:defRPr/>
            </a:pPr>
            <a:r>
              <a:rPr lang="en-US" sz="1600" b="1">
                <a:solidFill>
                  <a:srgbClr val="00A4A6"/>
                </a:solidFill>
                <a:latin typeface="Segoe UI Semilight"/>
                <a:ea typeface="Segoe UI Black"/>
                <a:cs typeface="Segoe UI Semilight"/>
              </a:rPr>
              <a:t>TECHNICAL ASSISTANCE</a:t>
            </a:r>
            <a:endParaRPr lang="en-US"/>
          </a:p>
        </p:txBody>
      </p:sp>
      <p:sp>
        <p:nvSpPr>
          <p:cNvPr id="39" name="Espace réservé du pied de page 28">
            <a:extLst>
              <a:ext uri="{FF2B5EF4-FFF2-40B4-BE49-F238E27FC236}">
                <a16:creationId xmlns:a16="http://schemas.microsoft.com/office/drawing/2014/main" id="{2EEDD0A2-C2BD-EEF1-39AA-9915A4ED63A1}"/>
              </a:ext>
            </a:extLst>
          </p:cNvPr>
          <p:cNvSpPr>
            <a:spLocks noGrp="1"/>
          </p:cNvSpPr>
          <p:nvPr>
            <p:ph type="ftr" sz="quarter" idx="14"/>
          </p:nvPr>
        </p:nvSpPr>
        <p:spPr/>
        <p:txBody>
          <a:bodyPr/>
          <a:lstStyle/>
          <a:p>
            <a:pPr>
              <a:defRPr/>
            </a:pPr>
            <a:r>
              <a:rPr lang="en-US" dirty="0">
                <a:ea typeface="+mn-ea"/>
                <a:cs typeface="+mn-cs"/>
              </a:rPr>
              <a:t> </a:t>
            </a:r>
          </a:p>
        </p:txBody>
      </p:sp>
      <p:sp>
        <p:nvSpPr>
          <p:cNvPr id="6" name="Espace réservé du pied de page 46">
            <a:extLst>
              <a:ext uri="{FF2B5EF4-FFF2-40B4-BE49-F238E27FC236}">
                <a16:creationId xmlns:a16="http://schemas.microsoft.com/office/drawing/2014/main" id="{08D79729-2424-F263-9619-BAB8ACED55CC}"/>
              </a:ext>
            </a:extLst>
          </p:cNvPr>
          <p:cNvSpPr txBox="1">
            <a:spLocks/>
          </p:cNvSpPr>
          <p:nvPr/>
        </p:nvSpPr>
        <p:spPr>
          <a:xfrm>
            <a:off x="10056440" y="6234268"/>
            <a:ext cx="1224363" cy="425564"/>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rgbClr val="5D858B"/>
                </a:solidFill>
              </a:rPr>
              <a:t>01. </a:t>
            </a:r>
          </a:p>
          <a:p>
            <a:pPr algn="r"/>
            <a:r>
              <a:rPr lang="en-GB" sz="900" dirty="0">
                <a:solidFill>
                  <a:srgbClr val="5D858B"/>
                </a:solidFill>
              </a:rPr>
              <a:t>How we help</a:t>
            </a:r>
          </a:p>
        </p:txBody>
      </p:sp>
      <p:grpSp>
        <p:nvGrpSpPr>
          <p:cNvPr id="17" name="Group 7">
            <a:extLst>
              <a:ext uri="{FF2B5EF4-FFF2-40B4-BE49-F238E27FC236}">
                <a16:creationId xmlns:a16="http://schemas.microsoft.com/office/drawing/2014/main" id="{A60831EC-537C-A6CA-E46F-07AF182FE858}"/>
              </a:ext>
            </a:extLst>
          </p:cNvPr>
          <p:cNvGrpSpPr/>
          <p:nvPr/>
        </p:nvGrpSpPr>
        <p:grpSpPr>
          <a:xfrm>
            <a:off x="338619" y="6268071"/>
            <a:ext cx="874631" cy="326795"/>
            <a:chOff x="862737" y="6291263"/>
            <a:chExt cx="874631" cy="326795"/>
          </a:xfrm>
          <a:solidFill>
            <a:schemeClr val="bg1"/>
          </a:solidFill>
        </p:grpSpPr>
        <p:sp>
          <p:nvSpPr>
            <p:cNvPr id="18" name="Freeform 47">
              <a:extLst>
                <a:ext uri="{FF2B5EF4-FFF2-40B4-BE49-F238E27FC236}">
                  <a16:creationId xmlns:a16="http://schemas.microsoft.com/office/drawing/2014/main" id="{6BAC9A85-ADBC-D097-21D5-C0B4BA41E0DE}"/>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48">
              <a:extLst>
                <a:ext uri="{FF2B5EF4-FFF2-40B4-BE49-F238E27FC236}">
                  <a16:creationId xmlns:a16="http://schemas.microsoft.com/office/drawing/2014/main" id="{FF2A625A-AD96-743B-E585-D40F4D677B44}"/>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49">
              <a:extLst>
                <a:ext uri="{FF2B5EF4-FFF2-40B4-BE49-F238E27FC236}">
                  <a16:creationId xmlns:a16="http://schemas.microsoft.com/office/drawing/2014/main" id="{E8A705A8-37C3-8230-9336-75F02860F019}"/>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50">
              <a:extLst>
                <a:ext uri="{FF2B5EF4-FFF2-40B4-BE49-F238E27FC236}">
                  <a16:creationId xmlns:a16="http://schemas.microsoft.com/office/drawing/2014/main" id="{30643AC2-07F3-5F5D-C754-EF5C7FB7F74B}"/>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51">
              <a:extLst>
                <a:ext uri="{FF2B5EF4-FFF2-40B4-BE49-F238E27FC236}">
                  <a16:creationId xmlns:a16="http://schemas.microsoft.com/office/drawing/2014/main" id="{576590A5-CD0A-BB44-17D6-386E9A084CE3}"/>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17498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US" dirty="0">
                <a:ea typeface="Segoe UI Black" panose="020B0A02040204020203" pitchFamily="34" charset="0"/>
              </a:rPr>
              <a:t>20 airports, decades of management expertise</a:t>
            </a:r>
            <a:endParaRPr lang="en-GB" dirty="0"/>
          </a:p>
        </p:txBody>
      </p:sp>
      <p:sp>
        <p:nvSpPr>
          <p:cNvPr id="4" name="Espace réservé du pied de page 46">
            <a:extLst>
              <a:ext uri="{FF2B5EF4-FFF2-40B4-BE49-F238E27FC236}">
                <a16:creationId xmlns:a16="http://schemas.microsoft.com/office/drawing/2014/main" id="{FAB6A306-882A-5260-B998-977F62A9FE85}"/>
              </a:ext>
            </a:extLst>
          </p:cNvPr>
          <p:cNvSpPr txBox="1">
            <a:spLocks/>
          </p:cNvSpPr>
          <p:nvPr/>
        </p:nvSpPr>
        <p:spPr>
          <a:xfrm>
            <a:off x="10056440" y="6234268"/>
            <a:ext cx="1224363" cy="425564"/>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rgbClr val="5D858B"/>
                </a:solidFill>
              </a:rPr>
              <a:t>01. </a:t>
            </a:r>
          </a:p>
          <a:p>
            <a:pPr algn="r"/>
            <a:r>
              <a:rPr lang="en-GB" sz="900" dirty="0">
                <a:solidFill>
                  <a:srgbClr val="5D858B"/>
                </a:solidFill>
              </a:rPr>
              <a:t>How we help</a:t>
            </a:r>
          </a:p>
        </p:txBody>
      </p:sp>
      <p:grpSp>
        <p:nvGrpSpPr>
          <p:cNvPr id="643" name="Group 642">
            <a:extLst>
              <a:ext uri="{FF2B5EF4-FFF2-40B4-BE49-F238E27FC236}">
                <a16:creationId xmlns:a16="http://schemas.microsoft.com/office/drawing/2014/main" id="{C3240BDC-C937-E801-E0CD-E3423DD19853}"/>
              </a:ext>
            </a:extLst>
          </p:cNvPr>
          <p:cNvGrpSpPr/>
          <p:nvPr/>
        </p:nvGrpSpPr>
        <p:grpSpPr>
          <a:xfrm>
            <a:off x="481144" y="1120502"/>
            <a:ext cx="11375490" cy="5297582"/>
            <a:chOff x="481143" y="964321"/>
            <a:chExt cx="11710857" cy="5453763"/>
          </a:xfrm>
        </p:grpSpPr>
        <p:sp>
          <p:nvSpPr>
            <p:cNvPr id="644" name="Rectangle 643">
              <a:extLst>
                <a:ext uri="{FF2B5EF4-FFF2-40B4-BE49-F238E27FC236}">
                  <a16:creationId xmlns:a16="http://schemas.microsoft.com/office/drawing/2014/main" id="{46316A86-512D-D968-F066-DDFD45E4A8C1}"/>
                </a:ext>
              </a:extLst>
            </p:cNvPr>
            <p:cNvSpPr/>
            <p:nvPr/>
          </p:nvSpPr>
          <p:spPr>
            <a:xfrm>
              <a:off x="481143" y="1387248"/>
              <a:ext cx="3773070" cy="415498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617E">
                      <a:lumMod val="50000"/>
                    </a:srgbClr>
                  </a:solidFill>
                  <a:effectLst/>
                  <a:uLnTx/>
                  <a:uFillTx/>
                  <a:latin typeface="Segoe UI"/>
                  <a:ea typeface="+mn-ea"/>
                  <a:cs typeface="+mn-cs"/>
                </a:rPr>
                <a:t>our</a:t>
              </a:r>
              <a:r>
                <a:rPr kumimoji="0" lang="en-US" sz="2000" b="1" i="0" u="none" strike="noStrike" kern="1200" cap="none" spc="50" normalizeH="0" baseline="0" noProof="0" dirty="0">
                  <a:ln>
                    <a:noFill/>
                  </a:ln>
                  <a:solidFill>
                    <a:srgbClr val="00617E">
                      <a:lumMod val="50000"/>
                    </a:srgbClr>
                  </a:solidFill>
                  <a:effectLst/>
                  <a:uLnTx/>
                  <a:uFillTx/>
                  <a:latin typeface="Segoe UI"/>
                  <a:ea typeface="+mn-ea"/>
                  <a:cs typeface="+mn-cs"/>
                </a:rPr>
                <a:t> AIRPORT </a:t>
              </a:r>
              <a:endParaRPr kumimoji="0" lang="en-US" sz="1600" b="0" i="0" u="none" strike="noStrike" kern="1200" cap="none" spc="0" normalizeH="0" baseline="0" noProof="0" dirty="0">
                <a:ln>
                  <a:noFill/>
                </a:ln>
                <a:solidFill>
                  <a:srgbClr val="00617E">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a:noFill/>
                  </a:ln>
                  <a:solidFill>
                    <a:srgbClr val="00617E">
                      <a:lumMod val="50000"/>
                    </a:srgbClr>
                  </a:solidFill>
                  <a:effectLst/>
                  <a:uLnTx/>
                  <a:uFillTx/>
                  <a:latin typeface="Segoe UI"/>
                  <a:ea typeface="+mn-ea"/>
                  <a:cs typeface="+mn-cs"/>
                </a:rPr>
                <a:t>NETWORK</a:t>
              </a:r>
              <a:endParaRPr kumimoji="0" lang="en-US" sz="1600" b="0" i="0" u="none" strike="noStrike" kern="1200" cap="none" spc="0" normalizeH="0" baseline="0" noProof="0" dirty="0">
                <a:ln>
                  <a:noFill/>
                </a:ln>
                <a:solidFill>
                  <a:srgbClr val="00617E">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a:noFill/>
                  </a:ln>
                  <a:solidFill>
                    <a:srgbClr val="00A4A6"/>
                  </a:solidFill>
                  <a:effectLst/>
                  <a:uLnTx/>
                  <a:uFillTx/>
                  <a:latin typeface="Segoe UI"/>
                  <a:ea typeface="+mn-ea"/>
                  <a:cs typeface="+mn-cs"/>
                </a:rPr>
                <a:t>20</a:t>
              </a:r>
              <a:r>
                <a:rPr kumimoji="0" lang="en-US" sz="2000" b="1" i="0" u="none" strike="noStrike" kern="1200" cap="none" spc="5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a:ln>
                    <a:noFill/>
                  </a:ln>
                  <a:solidFill>
                    <a:srgbClr val="00617E">
                      <a:lumMod val="50000"/>
                    </a:srgbClr>
                  </a:solidFill>
                  <a:effectLst/>
                  <a:uLnTx/>
                  <a:uFillTx/>
                  <a:latin typeface="DINPro"/>
                  <a:ea typeface="+mn-ea"/>
                  <a:cs typeface="+mn-cs"/>
                </a:rPr>
                <a:t>AIRPORTS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a:noFill/>
                  </a:ln>
                  <a:solidFill>
                    <a:srgbClr val="00A4A6"/>
                  </a:solidFill>
                  <a:effectLst/>
                  <a:uLnTx/>
                  <a:uFillTx/>
                  <a:latin typeface="Segoe UI"/>
                  <a:ea typeface="+mn-ea"/>
                  <a:cs typeface="+mn-cs"/>
                </a:rPr>
                <a:t>4</a:t>
              </a:r>
              <a:r>
                <a:rPr kumimoji="0" lang="en-US" sz="2000" b="1" i="0" u="none" strike="noStrike" kern="1200" cap="none" spc="5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a:ln>
                    <a:noFill/>
                  </a:ln>
                  <a:solidFill>
                    <a:srgbClr val="00617E">
                      <a:lumMod val="50000"/>
                    </a:srgbClr>
                  </a:solidFill>
                  <a:effectLst/>
                  <a:uLnTx/>
                  <a:uFillTx/>
                  <a:latin typeface="DINPro"/>
                  <a:ea typeface="+mn-ea"/>
                  <a:cs typeface="+mn-cs"/>
                </a:rPr>
                <a:t>CONTINENTS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a:noFill/>
                  </a:ln>
                  <a:solidFill>
                    <a:srgbClr val="00A4A6"/>
                  </a:solidFill>
                  <a:effectLst/>
                  <a:uLnTx/>
                  <a:uFillTx/>
                  <a:latin typeface="Segoe UI"/>
                  <a:ea typeface="+mn-ea"/>
                  <a:cs typeface="+mn-cs"/>
                </a:rPr>
                <a:t>8</a:t>
              </a:r>
              <a:r>
                <a:rPr kumimoji="0" lang="en-US" sz="2000" b="1" i="0" u="none" strike="noStrike" kern="1200" cap="none" spc="5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a:ln>
                    <a:noFill/>
                  </a:ln>
                  <a:solidFill>
                    <a:srgbClr val="00617E">
                      <a:lumMod val="50000"/>
                    </a:srgbClr>
                  </a:solidFill>
                  <a:effectLst/>
                  <a:uLnTx/>
                  <a:uFillTx/>
                  <a:latin typeface="DINPro"/>
                  <a:ea typeface="+mn-ea"/>
                  <a:cs typeface="+mn-cs"/>
                </a:rPr>
                <a:t>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A4A6"/>
                </a:solidFill>
                <a:effectLst/>
                <a:uLnTx/>
                <a:uFillTx/>
                <a:latin typeface="Segoe UI Black" panose="020B0A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A4A6"/>
                </a:solidFill>
                <a:effectLst/>
                <a:uLnTx/>
                <a:uFillTx/>
                <a:latin typeface="Segoe UI Black" panose="020B0A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a:noFill/>
                  </a:ln>
                  <a:solidFill>
                    <a:srgbClr val="00617E">
                      <a:lumMod val="50000"/>
                    </a:srgbClr>
                  </a:solidFill>
                  <a:effectLst/>
                  <a:uLnTx/>
                  <a:uFillTx/>
                  <a:latin typeface="Segoe UI"/>
                  <a:ea typeface="+mn-ea"/>
                  <a:cs typeface="+mn-cs"/>
                </a:rPr>
                <a:t>KEY FIGURES </a:t>
              </a:r>
              <a:r>
                <a:rPr kumimoji="0" lang="en-US" sz="2400" b="0" i="0" u="none" strike="noStrike" kern="1200" cap="none" spc="50" normalizeH="0" baseline="0" noProof="0" dirty="0">
                  <a:ln>
                    <a:noFill/>
                  </a:ln>
                  <a:solidFill>
                    <a:srgbClr val="00617E">
                      <a:lumMod val="50000"/>
                    </a:srgbClr>
                  </a:solidFill>
                  <a:effectLst/>
                  <a:uLnTx/>
                  <a:uFillTx/>
                  <a:latin typeface="Segoe UI Semilight"/>
                  <a:ea typeface="+mn-ea"/>
                  <a:cs typeface="Segoe UI Semilight"/>
                </a:rPr>
                <a:t>2021</a:t>
              </a:r>
              <a:endParaRPr kumimoji="0" lang="en-US" sz="2000" b="0" i="0" u="none" strike="noStrike" kern="1200" cap="none" spc="50" normalizeH="0" baseline="0" noProof="0" dirty="0">
                <a:ln>
                  <a:noFill/>
                </a:ln>
                <a:solidFill>
                  <a:srgbClr val="00617E">
                    <a:lumMod val="50000"/>
                  </a:srgbClr>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4A6"/>
                  </a:solidFill>
                  <a:effectLst/>
                  <a:uLnTx/>
                  <a:uFillTx/>
                  <a:latin typeface="DINPro-Bold"/>
                  <a:ea typeface="+mn-ea"/>
                  <a:cs typeface="+mn-cs"/>
                </a:rPr>
                <a:t>11.6</a:t>
              </a:r>
              <a:r>
                <a:rPr kumimoji="0" lang="en-US" sz="2800" b="1" i="0" u="none" strike="noStrike" kern="1200" cap="none" spc="0" normalizeH="0" baseline="0" noProof="0" dirty="0">
                  <a:ln>
                    <a:noFill/>
                  </a:ln>
                  <a:solidFill>
                    <a:prstClr val="white"/>
                  </a:solidFill>
                  <a:effectLst/>
                  <a:uLnTx/>
                  <a:uFillTx/>
                  <a:latin typeface="DINPro-Bold"/>
                  <a:ea typeface="+mn-ea"/>
                  <a:cs typeface="+mn-cs"/>
                </a:rPr>
                <a:t> </a:t>
              </a:r>
              <a:r>
                <a:rPr kumimoji="0" lang="en-US" sz="1400" b="0" i="0" u="none" strike="noStrike" kern="1200" cap="none" spc="0" normalizeH="0" baseline="0" noProof="0" dirty="0">
                  <a:ln>
                    <a:noFill/>
                  </a:ln>
                  <a:solidFill>
                    <a:srgbClr val="00617E">
                      <a:lumMod val="50000"/>
                    </a:srgbClr>
                  </a:solidFill>
                  <a:effectLst/>
                  <a:uLnTx/>
                  <a:uFillTx/>
                  <a:latin typeface="DINPro"/>
                  <a:ea typeface="+mn-ea"/>
                  <a:cs typeface="+mn-cs"/>
                </a:rPr>
                <a:t>million PASSENGERS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4A6"/>
                  </a:solidFill>
                  <a:effectLst/>
                  <a:uLnTx/>
                  <a:uFillTx/>
                  <a:latin typeface="DINPro-Bold"/>
                  <a:ea typeface="+mn-ea"/>
                  <a:cs typeface="+mn-cs"/>
                </a:rPr>
                <a:t>160,000</a:t>
              </a:r>
              <a:r>
                <a:rPr kumimoji="0" lang="en-US" sz="1800" b="1" i="0" u="none" strike="noStrike" kern="1200" cap="none" spc="0" normalizeH="0" baseline="0" noProof="0" dirty="0">
                  <a:ln>
                    <a:noFill/>
                  </a:ln>
                  <a:solidFill>
                    <a:prstClr val="white"/>
                  </a:solidFill>
                  <a:effectLst/>
                  <a:uLnTx/>
                  <a:uFillTx/>
                  <a:latin typeface="DINPro-Bold"/>
                  <a:ea typeface="+mn-ea"/>
                  <a:cs typeface="+mn-cs"/>
                </a:rPr>
                <a:t> </a:t>
              </a:r>
              <a:r>
                <a:rPr kumimoji="0" lang="en-US" sz="1400" b="0" i="0" u="none" strike="noStrike" kern="1200" cap="none" spc="0" normalizeH="0" baseline="0" noProof="0" dirty="0" err="1">
                  <a:ln>
                    <a:noFill/>
                  </a:ln>
                  <a:solidFill>
                    <a:srgbClr val="00617E">
                      <a:lumMod val="50000"/>
                    </a:srgbClr>
                  </a:solidFill>
                  <a:effectLst/>
                  <a:uLnTx/>
                  <a:uFillTx/>
                  <a:latin typeface="DINPro"/>
                  <a:ea typeface="+mn-ea"/>
                  <a:cs typeface="+mn-cs"/>
                </a:rPr>
                <a:t>tonnes</a:t>
              </a:r>
              <a:r>
                <a:rPr kumimoji="0" lang="en-US" sz="1400" b="0" i="0" u="none" strike="noStrike" kern="1200" cap="none" spc="0" normalizeH="0" baseline="0" noProof="0" dirty="0">
                  <a:ln>
                    <a:noFill/>
                  </a:ln>
                  <a:solidFill>
                    <a:srgbClr val="00617E">
                      <a:lumMod val="50000"/>
                    </a:srgbClr>
                  </a:solidFill>
                  <a:effectLst/>
                  <a:uLnTx/>
                  <a:uFillTx/>
                  <a:latin typeface="DINPro"/>
                  <a:ea typeface="+mn-ea"/>
                  <a:cs typeface="+mn-cs"/>
                </a:rPr>
                <a:t> OF FREIGHT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4A6"/>
                  </a:solidFill>
                  <a:effectLst/>
                  <a:uLnTx/>
                  <a:uFillTx/>
                  <a:latin typeface="DINPro-Bold"/>
                  <a:ea typeface="+mn-ea"/>
                  <a:cs typeface="+mn-cs"/>
                </a:rPr>
                <a:t>1,400</a:t>
              </a:r>
              <a:r>
                <a:rPr kumimoji="0" lang="en-US" sz="1800" b="1" i="0" u="none" strike="noStrike" kern="1200" cap="none" spc="0" normalizeH="0" baseline="0" noProof="0" dirty="0">
                  <a:ln>
                    <a:noFill/>
                  </a:ln>
                  <a:solidFill>
                    <a:prstClr val="white"/>
                  </a:solidFill>
                  <a:effectLst/>
                  <a:uLnTx/>
                  <a:uFillTx/>
                  <a:latin typeface="DINPro-Bold"/>
                  <a:ea typeface="+mn-ea"/>
                  <a:cs typeface="+mn-cs"/>
                </a:rPr>
                <a:t> </a:t>
              </a:r>
              <a:r>
                <a:rPr kumimoji="0" lang="en-US" sz="1400" b="0" i="0" u="none" strike="noStrike" kern="1200" cap="none" spc="0" normalizeH="0" baseline="0" noProof="0" dirty="0">
                  <a:ln>
                    <a:noFill/>
                  </a:ln>
                  <a:solidFill>
                    <a:srgbClr val="00617E">
                      <a:lumMod val="50000"/>
                    </a:srgbClr>
                  </a:solidFill>
                  <a:effectLst/>
                  <a:uLnTx/>
                  <a:uFillTx/>
                  <a:latin typeface="DINPro"/>
                  <a:ea typeface="+mn-ea"/>
                  <a:cs typeface="+mn-cs"/>
                </a:rPr>
                <a:t>EMPLOYEES</a:t>
              </a:r>
              <a:endParaRPr kumimoji="0" lang="en-US" sz="2400" b="0" i="0" u="none" strike="noStrike" kern="1200" cap="none" spc="0" normalizeH="0" baseline="0" noProof="0" dirty="0">
                <a:ln>
                  <a:noFill/>
                </a:ln>
                <a:solidFill>
                  <a:srgbClr val="00617E">
                    <a:lumMod val="50000"/>
                  </a:srgbClr>
                </a:solidFill>
                <a:effectLst/>
                <a:uLnTx/>
                <a:uFillTx/>
                <a:latin typeface="Segoe UI"/>
                <a:ea typeface="+mn-ea"/>
                <a:cs typeface="+mn-cs"/>
              </a:endParaRPr>
            </a:p>
          </p:txBody>
        </p:sp>
        <p:grpSp>
          <p:nvGrpSpPr>
            <p:cNvPr id="645" name="Groupe 605">
              <a:extLst>
                <a:ext uri="{FF2B5EF4-FFF2-40B4-BE49-F238E27FC236}">
                  <a16:creationId xmlns:a16="http://schemas.microsoft.com/office/drawing/2014/main" id="{8609C350-F7FC-5E8D-BFD8-35666ED05ACA}"/>
                </a:ext>
              </a:extLst>
            </p:cNvPr>
            <p:cNvGrpSpPr/>
            <p:nvPr/>
          </p:nvGrpSpPr>
          <p:grpSpPr>
            <a:xfrm>
              <a:off x="1949733" y="964321"/>
              <a:ext cx="10242267" cy="5345685"/>
              <a:chOff x="943236" y="1281522"/>
              <a:chExt cx="9841196" cy="4977607"/>
            </a:xfrm>
            <a:solidFill>
              <a:schemeClr val="accent6">
                <a:lumMod val="60000"/>
                <a:lumOff val="40000"/>
              </a:schemeClr>
            </a:solidFill>
          </p:grpSpPr>
          <p:grpSp>
            <p:nvGrpSpPr>
              <p:cNvPr id="678" name="Groupe 635">
                <a:extLst>
                  <a:ext uri="{FF2B5EF4-FFF2-40B4-BE49-F238E27FC236}">
                    <a16:creationId xmlns:a16="http://schemas.microsoft.com/office/drawing/2014/main" id="{3FC26181-7D3D-5B69-0E2B-87901A7853E6}"/>
                  </a:ext>
                </a:extLst>
              </p:cNvPr>
              <p:cNvGrpSpPr/>
              <p:nvPr/>
            </p:nvGrpSpPr>
            <p:grpSpPr>
              <a:xfrm>
                <a:off x="5209406" y="3492400"/>
                <a:ext cx="490550" cy="455712"/>
                <a:chOff x="6397947" y="2260969"/>
                <a:chExt cx="674933" cy="680228"/>
              </a:xfrm>
              <a:grpFill/>
            </p:grpSpPr>
            <p:sp>
              <p:nvSpPr>
                <p:cNvPr id="1275" name="Freeform 384">
                  <a:extLst>
                    <a:ext uri="{FF2B5EF4-FFF2-40B4-BE49-F238E27FC236}">
                      <a16:creationId xmlns:a16="http://schemas.microsoft.com/office/drawing/2014/main" id="{580AFDC1-E2D4-5AB1-943E-A0D51031B1F9}"/>
                    </a:ext>
                  </a:extLst>
                </p:cNvPr>
                <p:cNvSpPr>
                  <a:spLocks/>
                </p:cNvSpPr>
                <p:nvPr/>
              </p:nvSpPr>
              <p:spPr bwMode="auto">
                <a:xfrm>
                  <a:off x="6564695" y="2260969"/>
                  <a:ext cx="508185" cy="407607"/>
                </a:xfrm>
                <a:custGeom>
                  <a:avLst/>
                  <a:gdLst>
                    <a:gd name="T0" fmla="*/ 92 w 248"/>
                    <a:gd name="T1" fmla="*/ 198 h 198"/>
                    <a:gd name="T2" fmla="*/ 91 w 248"/>
                    <a:gd name="T3" fmla="*/ 170 h 198"/>
                    <a:gd name="T4" fmla="*/ 124 w 248"/>
                    <a:gd name="T5" fmla="*/ 148 h 198"/>
                    <a:gd name="T6" fmla="*/ 137 w 248"/>
                    <a:gd name="T7" fmla="*/ 144 h 198"/>
                    <a:gd name="T8" fmla="*/ 156 w 248"/>
                    <a:gd name="T9" fmla="*/ 140 h 198"/>
                    <a:gd name="T10" fmla="*/ 166 w 248"/>
                    <a:gd name="T11" fmla="*/ 128 h 198"/>
                    <a:gd name="T12" fmla="*/ 182 w 248"/>
                    <a:gd name="T13" fmla="*/ 123 h 198"/>
                    <a:gd name="T14" fmla="*/ 191 w 248"/>
                    <a:gd name="T15" fmla="*/ 117 h 198"/>
                    <a:gd name="T16" fmla="*/ 194 w 248"/>
                    <a:gd name="T17" fmla="*/ 104 h 198"/>
                    <a:gd name="T18" fmla="*/ 201 w 248"/>
                    <a:gd name="T19" fmla="*/ 99 h 198"/>
                    <a:gd name="T20" fmla="*/ 213 w 248"/>
                    <a:gd name="T21" fmla="*/ 91 h 198"/>
                    <a:gd name="T22" fmla="*/ 243 w 248"/>
                    <a:gd name="T23" fmla="*/ 90 h 198"/>
                    <a:gd name="T24" fmla="*/ 248 w 248"/>
                    <a:gd name="T25" fmla="*/ 82 h 198"/>
                    <a:gd name="T26" fmla="*/ 240 w 248"/>
                    <a:gd name="T27" fmla="*/ 68 h 198"/>
                    <a:gd name="T28" fmla="*/ 238 w 248"/>
                    <a:gd name="T29" fmla="*/ 49 h 198"/>
                    <a:gd name="T30" fmla="*/ 232 w 248"/>
                    <a:gd name="T31" fmla="*/ 27 h 198"/>
                    <a:gd name="T32" fmla="*/ 229 w 248"/>
                    <a:gd name="T33" fmla="*/ 21 h 198"/>
                    <a:gd name="T34" fmla="*/ 205 w 248"/>
                    <a:gd name="T35" fmla="*/ 15 h 198"/>
                    <a:gd name="T36" fmla="*/ 170 w 248"/>
                    <a:gd name="T37" fmla="*/ 12 h 198"/>
                    <a:gd name="T38" fmla="*/ 151 w 248"/>
                    <a:gd name="T39" fmla="*/ 3 h 198"/>
                    <a:gd name="T40" fmla="*/ 128 w 248"/>
                    <a:gd name="T41" fmla="*/ 45 h 198"/>
                    <a:gd name="T42" fmla="*/ 97 w 248"/>
                    <a:gd name="T43" fmla="*/ 60 h 198"/>
                    <a:gd name="T44" fmla="*/ 81 w 248"/>
                    <a:gd name="T45" fmla="*/ 78 h 198"/>
                    <a:gd name="T46" fmla="*/ 70 w 248"/>
                    <a:gd name="T47" fmla="*/ 97 h 198"/>
                    <a:gd name="T48" fmla="*/ 70 w 248"/>
                    <a:gd name="T49" fmla="*/ 129 h 198"/>
                    <a:gd name="T50" fmla="*/ 45 w 248"/>
                    <a:gd name="T51" fmla="*/ 162 h 198"/>
                    <a:gd name="T52" fmla="*/ 15 w 248"/>
                    <a:gd name="T53" fmla="*/ 183 h 198"/>
                    <a:gd name="T54" fmla="*/ 0 w 248"/>
                    <a:gd name="T55" fmla="*/ 190 h 198"/>
                    <a:gd name="T56" fmla="*/ 77 w 248"/>
                    <a:gd name="T57" fmla="*/ 190 h 198"/>
                    <a:gd name="T58" fmla="*/ 92 w 248"/>
                    <a:gd name="T5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8" h="198">
                      <a:moveTo>
                        <a:pt x="92" y="198"/>
                      </a:moveTo>
                      <a:cubicBezTo>
                        <a:pt x="91" y="185"/>
                        <a:pt x="91" y="171"/>
                        <a:pt x="91" y="170"/>
                      </a:cubicBezTo>
                      <a:cubicBezTo>
                        <a:pt x="92" y="167"/>
                        <a:pt x="119" y="151"/>
                        <a:pt x="124" y="148"/>
                      </a:cubicBezTo>
                      <a:cubicBezTo>
                        <a:pt x="129" y="146"/>
                        <a:pt x="137" y="150"/>
                        <a:pt x="137" y="144"/>
                      </a:cubicBezTo>
                      <a:cubicBezTo>
                        <a:pt x="137" y="139"/>
                        <a:pt x="149" y="142"/>
                        <a:pt x="156" y="140"/>
                      </a:cubicBezTo>
                      <a:cubicBezTo>
                        <a:pt x="162" y="139"/>
                        <a:pt x="166" y="134"/>
                        <a:pt x="166" y="128"/>
                      </a:cubicBezTo>
                      <a:cubicBezTo>
                        <a:pt x="166" y="122"/>
                        <a:pt x="176" y="124"/>
                        <a:pt x="182" y="123"/>
                      </a:cubicBezTo>
                      <a:cubicBezTo>
                        <a:pt x="188" y="122"/>
                        <a:pt x="187" y="117"/>
                        <a:pt x="191" y="117"/>
                      </a:cubicBezTo>
                      <a:cubicBezTo>
                        <a:pt x="195" y="117"/>
                        <a:pt x="193" y="111"/>
                        <a:pt x="194" y="104"/>
                      </a:cubicBezTo>
                      <a:cubicBezTo>
                        <a:pt x="195" y="97"/>
                        <a:pt x="195" y="99"/>
                        <a:pt x="201" y="99"/>
                      </a:cubicBezTo>
                      <a:cubicBezTo>
                        <a:pt x="207" y="99"/>
                        <a:pt x="213" y="95"/>
                        <a:pt x="213" y="91"/>
                      </a:cubicBezTo>
                      <a:cubicBezTo>
                        <a:pt x="213" y="87"/>
                        <a:pt x="239" y="90"/>
                        <a:pt x="243" y="90"/>
                      </a:cubicBezTo>
                      <a:cubicBezTo>
                        <a:pt x="247" y="90"/>
                        <a:pt x="248" y="85"/>
                        <a:pt x="248" y="82"/>
                      </a:cubicBezTo>
                      <a:cubicBezTo>
                        <a:pt x="247" y="78"/>
                        <a:pt x="244" y="68"/>
                        <a:pt x="240" y="68"/>
                      </a:cubicBezTo>
                      <a:cubicBezTo>
                        <a:pt x="236" y="67"/>
                        <a:pt x="238" y="57"/>
                        <a:pt x="238" y="49"/>
                      </a:cubicBezTo>
                      <a:cubicBezTo>
                        <a:pt x="238" y="41"/>
                        <a:pt x="237" y="33"/>
                        <a:pt x="232" y="27"/>
                      </a:cubicBezTo>
                      <a:cubicBezTo>
                        <a:pt x="231" y="26"/>
                        <a:pt x="230" y="24"/>
                        <a:pt x="229" y="21"/>
                      </a:cubicBezTo>
                      <a:cubicBezTo>
                        <a:pt x="222" y="21"/>
                        <a:pt x="213" y="16"/>
                        <a:pt x="205" y="15"/>
                      </a:cubicBezTo>
                      <a:cubicBezTo>
                        <a:pt x="194" y="15"/>
                        <a:pt x="178" y="21"/>
                        <a:pt x="170" y="12"/>
                      </a:cubicBezTo>
                      <a:cubicBezTo>
                        <a:pt x="162" y="3"/>
                        <a:pt x="156" y="0"/>
                        <a:pt x="151" y="3"/>
                      </a:cubicBezTo>
                      <a:cubicBezTo>
                        <a:pt x="145" y="6"/>
                        <a:pt x="134" y="36"/>
                        <a:pt x="128" y="45"/>
                      </a:cubicBezTo>
                      <a:cubicBezTo>
                        <a:pt x="122" y="54"/>
                        <a:pt x="105" y="60"/>
                        <a:pt x="97" y="60"/>
                      </a:cubicBezTo>
                      <a:cubicBezTo>
                        <a:pt x="88" y="60"/>
                        <a:pt x="88" y="72"/>
                        <a:pt x="81" y="78"/>
                      </a:cubicBezTo>
                      <a:cubicBezTo>
                        <a:pt x="75" y="83"/>
                        <a:pt x="77" y="91"/>
                        <a:pt x="70" y="97"/>
                      </a:cubicBezTo>
                      <a:cubicBezTo>
                        <a:pt x="62" y="103"/>
                        <a:pt x="66" y="122"/>
                        <a:pt x="70" y="129"/>
                      </a:cubicBezTo>
                      <a:cubicBezTo>
                        <a:pt x="74" y="135"/>
                        <a:pt x="56" y="156"/>
                        <a:pt x="45" y="162"/>
                      </a:cubicBezTo>
                      <a:cubicBezTo>
                        <a:pt x="35" y="169"/>
                        <a:pt x="31" y="180"/>
                        <a:pt x="15" y="183"/>
                      </a:cubicBezTo>
                      <a:cubicBezTo>
                        <a:pt x="9" y="184"/>
                        <a:pt x="4" y="187"/>
                        <a:pt x="0" y="190"/>
                      </a:cubicBezTo>
                      <a:cubicBezTo>
                        <a:pt x="77" y="190"/>
                        <a:pt x="77" y="190"/>
                        <a:pt x="77" y="190"/>
                      </a:cubicBezTo>
                      <a:cubicBezTo>
                        <a:pt x="93" y="190"/>
                        <a:pt x="89" y="194"/>
                        <a:pt x="92" y="198"/>
                      </a:cubicBez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6" name="Freeform 418">
                  <a:extLst>
                    <a:ext uri="{FF2B5EF4-FFF2-40B4-BE49-F238E27FC236}">
                      <a16:creationId xmlns:a16="http://schemas.microsoft.com/office/drawing/2014/main" id="{162A0669-C3FE-070A-1230-17E245E377E0}"/>
                    </a:ext>
                  </a:extLst>
                </p:cNvPr>
                <p:cNvSpPr>
                  <a:spLocks/>
                </p:cNvSpPr>
                <p:nvPr/>
              </p:nvSpPr>
              <p:spPr bwMode="auto">
                <a:xfrm>
                  <a:off x="6397947" y="2652696"/>
                  <a:ext cx="357318" cy="288501"/>
                </a:xfrm>
                <a:custGeom>
                  <a:avLst/>
                  <a:gdLst>
                    <a:gd name="T0" fmla="*/ 81 w 174"/>
                    <a:gd name="T1" fmla="*/ 108 h 141"/>
                    <a:gd name="T2" fmla="*/ 103 w 174"/>
                    <a:gd name="T3" fmla="*/ 93 h 141"/>
                    <a:gd name="T4" fmla="*/ 103 w 174"/>
                    <a:gd name="T5" fmla="*/ 38 h 141"/>
                    <a:gd name="T6" fmla="*/ 172 w 174"/>
                    <a:gd name="T7" fmla="*/ 38 h 141"/>
                    <a:gd name="T8" fmla="*/ 173 w 174"/>
                    <a:gd name="T9" fmla="*/ 8 h 141"/>
                    <a:gd name="T10" fmla="*/ 158 w 174"/>
                    <a:gd name="T11" fmla="*/ 0 h 141"/>
                    <a:gd name="T12" fmla="*/ 81 w 174"/>
                    <a:gd name="T13" fmla="*/ 0 h 141"/>
                    <a:gd name="T14" fmla="*/ 70 w 174"/>
                    <a:gd name="T15" fmla="*/ 19 h 141"/>
                    <a:gd name="T16" fmla="*/ 42 w 174"/>
                    <a:gd name="T17" fmla="*/ 57 h 141"/>
                    <a:gd name="T18" fmla="*/ 6 w 174"/>
                    <a:gd name="T19" fmla="*/ 121 h 141"/>
                    <a:gd name="T20" fmla="*/ 0 w 174"/>
                    <a:gd name="T21" fmla="*/ 141 h 141"/>
                    <a:gd name="T22" fmla="*/ 81 w 174"/>
                    <a:gd name="T23" fmla="*/ 141 h 141"/>
                    <a:gd name="T24" fmla="*/ 81 w 174"/>
                    <a:gd name="T25" fmla="*/ 10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41">
                      <a:moveTo>
                        <a:pt x="81" y="108"/>
                      </a:moveTo>
                      <a:cubicBezTo>
                        <a:pt x="81" y="104"/>
                        <a:pt x="103" y="98"/>
                        <a:pt x="103" y="93"/>
                      </a:cubicBezTo>
                      <a:cubicBezTo>
                        <a:pt x="103" y="38"/>
                        <a:pt x="103" y="38"/>
                        <a:pt x="103" y="38"/>
                      </a:cubicBezTo>
                      <a:cubicBezTo>
                        <a:pt x="103" y="38"/>
                        <a:pt x="170" y="39"/>
                        <a:pt x="172" y="38"/>
                      </a:cubicBezTo>
                      <a:cubicBezTo>
                        <a:pt x="173" y="37"/>
                        <a:pt x="173" y="22"/>
                        <a:pt x="173" y="8"/>
                      </a:cubicBezTo>
                      <a:cubicBezTo>
                        <a:pt x="170" y="4"/>
                        <a:pt x="174" y="0"/>
                        <a:pt x="158" y="0"/>
                      </a:cubicBezTo>
                      <a:cubicBezTo>
                        <a:pt x="81" y="0"/>
                        <a:pt x="81" y="0"/>
                        <a:pt x="81" y="0"/>
                      </a:cubicBezTo>
                      <a:cubicBezTo>
                        <a:pt x="75" y="6"/>
                        <a:pt x="72" y="13"/>
                        <a:pt x="70" y="19"/>
                      </a:cubicBezTo>
                      <a:cubicBezTo>
                        <a:pt x="66" y="29"/>
                        <a:pt x="43" y="43"/>
                        <a:pt x="42" y="57"/>
                      </a:cubicBezTo>
                      <a:cubicBezTo>
                        <a:pt x="41" y="71"/>
                        <a:pt x="20" y="92"/>
                        <a:pt x="6" y="121"/>
                      </a:cubicBezTo>
                      <a:cubicBezTo>
                        <a:pt x="2" y="129"/>
                        <a:pt x="0" y="136"/>
                        <a:pt x="0" y="141"/>
                      </a:cubicBezTo>
                      <a:cubicBezTo>
                        <a:pt x="81" y="141"/>
                        <a:pt x="81" y="141"/>
                        <a:pt x="81" y="141"/>
                      </a:cubicBezTo>
                      <a:lnTo>
                        <a:pt x="81" y="10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79" name="Groupe 5">
                <a:extLst>
                  <a:ext uri="{FF2B5EF4-FFF2-40B4-BE49-F238E27FC236}">
                    <a16:creationId xmlns:a16="http://schemas.microsoft.com/office/drawing/2014/main" id="{A5BBB4CF-0C24-1125-FEC5-2758FA9C654A}"/>
                  </a:ext>
                </a:extLst>
              </p:cNvPr>
              <p:cNvGrpSpPr/>
              <p:nvPr/>
            </p:nvGrpSpPr>
            <p:grpSpPr>
              <a:xfrm>
                <a:off x="943236" y="1281522"/>
                <a:ext cx="9841196" cy="4977607"/>
                <a:chOff x="1175402" y="1312068"/>
                <a:chExt cx="9841196" cy="4977607"/>
              </a:xfrm>
              <a:grpFill/>
            </p:grpSpPr>
            <p:grpSp>
              <p:nvGrpSpPr>
                <p:cNvPr id="680" name="Groupe 6">
                  <a:extLst>
                    <a:ext uri="{FF2B5EF4-FFF2-40B4-BE49-F238E27FC236}">
                      <a16:creationId xmlns:a16="http://schemas.microsoft.com/office/drawing/2014/main" id="{9813AB89-E5F8-C2F7-4953-536133D78815}"/>
                    </a:ext>
                  </a:extLst>
                </p:cNvPr>
                <p:cNvGrpSpPr/>
                <p:nvPr/>
              </p:nvGrpSpPr>
              <p:grpSpPr>
                <a:xfrm>
                  <a:off x="4607203" y="1312068"/>
                  <a:ext cx="6409395" cy="4229938"/>
                  <a:chOff x="4607203" y="1312068"/>
                  <a:chExt cx="6409395" cy="4229938"/>
                </a:xfrm>
                <a:grpFill/>
              </p:grpSpPr>
              <p:sp>
                <p:nvSpPr>
                  <p:cNvPr id="1075" name="Freeform 5">
                    <a:extLst>
                      <a:ext uri="{FF2B5EF4-FFF2-40B4-BE49-F238E27FC236}">
                        <a16:creationId xmlns:a16="http://schemas.microsoft.com/office/drawing/2014/main" id="{BD144D0D-C956-2D16-E6F6-CD473BA7CDA6}"/>
                      </a:ext>
                    </a:extLst>
                  </p:cNvPr>
                  <p:cNvSpPr>
                    <a:spLocks/>
                  </p:cNvSpPr>
                  <p:nvPr/>
                </p:nvSpPr>
                <p:spPr bwMode="auto">
                  <a:xfrm>
                    <a:off x="5285713" y="3998069"/>
                    <a:ext cx="1869" cy="1869"/>
                  </a:xfrm>
                  <a:custGeom>
                    <a:avLst/>
                    <a:gdLst>
                      <a:gd name="T0" fmla="*/ 1 w 1"/>
                      <a:gd name="T1" fmla="*/ 1 h 1"/>
                      <a:gd name="T2" fmla="*/ 0 w 1"/>
                      <a:gd name="T3" fmla="*/ 0 h 1"/>
                      <a:gd name="T4" fmla="*/ 1 w 1"/>
                      <a:gd name="T5" fmla="*/ 0 h 1"/>
                      <a:gd name="T6" fmla="*/ 1 w 1"/>
                      <a:gd name="T7" fmla="*/ 0 h 1"/>
                      <a:gd name="T8" fmla="*/ 1 w 1"/>
                      <a:gd name="T9" fmla="*/ 1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lnTo>
                          <a:pt x="0" y="0"/>
                        </a:lnTo>
                        <a:lnTo>
                          <a:pt x="1" y="0"/>
                        </a:lnTo>
                        <a:lnTo>
                          <a:pt x="1" y="0"/>
                        </a:lnTo>
                        <a:lnTo>
                          <a:pt x="1" y="1"/>
                        </a:lnTo>
                        <a:lnTo>
                          <a:pt x="1" y="1"/>
                        </a:lnTo>
                        <a:lnTo>
                          <a:pt x="1"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6" name="Freeform 6">
                    <a:extLst>
                      <a:ext uri="{FF2B5EF4-FFF2-40B4-BE49-F238E27FC236}">
                        <a16:creationId xmlns:a16="http://schemas.microsoft.com/office/drawing/2014/main" id="{E5C39536-4611-C8BB-0D64-3EE844425EC6}"/>
                      </a:ext>
                    </a:extLst>
                  </p:cNvPr>
                  <p:cNvSpPr>
                    <a:spLocks/>
                  </p:cNvSpPr>
                  <p:nvPr/>
                </p:nvSpPr>
                <p:spPr bwMode="auto">
                  <a:xfrm>
                    <a:off x="5285713" y="3998069"/>
                    <a:ext cx="1869" cy="1869"/>
                  </a:xfrm>
                  <a:custGeom>
                    <a:avLst/>
                    <a:gdLst>
                      <a:gd name="T0" fmla="*/ 1 w 1"/>
                      <a:gd name="T1" fmla="*/ 1 h 1"/>
                      <a:gd name="T2" fmla="*/ 0 w 1"/>
                      <a:gd name="T3" fmla="*/ 0 h 1"/>
                      <a:gd name="T4" fmla="*/ 1 w 1"/>
                      <a:gd name="T5" fmla="*/ 0 h 1"/>
                      <a:gd name="T6" fmla="*/ 1 w 1"/>
                      <a:gd name="T7" fmla="*/ 0 h 1"/>
                      <a:gd name="T8" fmla="*/ 1 w 1"/>
                      <a:gd name="T9" fmla="*/ 1 h 1"/>
                      <a:gd name="T10" fmla="*/ 1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lnTo>
                          <a:pt x="0" y="0"/>
                        </a:lnTo>
                        <a:lnTo>
                          <a:pt x="1" y="0"/>
                        </a:lnTo>
                        <a:lnTo>
                          <a:pt x="1" y="0"/>
                        </a:lnTo>
                        <a:lnTo>
                          <a:pt x="1" y="1"/>
                        </a:lnTo>
                        <a:lnTo>
                          <a:pt x="1" y="1"/>
                        </a:lnTo>
                        <a:lnTo>
                          <a:pt x="1"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7" name="Freeform 7">
                    <a:extLst>
                      <a:ext uri="{FF2B5EF4-FFF2-40B4-BE49-F238E27FC236}">
                        <a16:creationId xmlns:a16="http://schemas.microsoft.com/office/drawing/2014/main" id="{258B2C10-5A42-24D3-0B1B-4114135A8357}"/>
                      </a:ext>
                    </a:extLst>
                  </p:cNvPr>
                  <p:cNvSpPr>
                    <a:spLocks/>
                  </p:cNvSpPr>
                  <p:nvPr/>
                </p:nvSpPr>
                <p:spPr bwMode="auto">
                  <a:xfrm>
                    <a:off x="4696923" y="4041060"/>
                    <a:ext cx="5608" cy="3738"/>
                  </a:xfrm>
                  <a:custGeom>
                    <a:avLst/>
                    <a:gdLst>
                      <a:gd name="T0" fmla="*/ 0 w 3"/>
                      <a:gd name="T1" fmla="*/ 0 h 2"/>
                      <a:gd name="T2" fmla="*/ 0 w 3"/>
                      <a:gd name="T3" fmla="*/ 0 h 2"/>
                      <a:gd name="T4" fmla="*/ 1 w 3"/>
                      <a:gd name="T5" fmla="*/ 0 h 2"/>
                      <a:gd name="T6" fmla="*/ 2 w 3"/>
                      <a:gd name="T7" fmla="*/ 1 h 2"/>
                      <a:gd name="T8" fmla="*/ 3 w 3"/>
                      <a:gd name="T9" fmla="*/ 2 h 2"/>
                      <a:gd name="T10" fmla="*/ 2 w 3"/>
                      <a:gd name="T11" fmla="*/ 1 h 2"/>
                      <a:gd name="T12" fmla="*/ 1 w 3"/>
                      <a:gd name="T13" fmla="*/ 0 h 2"/>
                      <a:gd name="T14" fmla="*/ 0 w 3"/>
                      <a:gd name="T15" fmla="*/ 0 h 2"/>
                      <a:gd name="T16" fmla="*/ 0 w 3"/>
                      <a:gd name="T17" fmla="*/ 0 h 2"/>
                      <a:gd name="T18" fmla="*/ 0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0"/>
                        </a:moveTo>
                        <a:lnTo>
                          <a:pt x="0" y="0"/>
                        </a:lnTo>
                        <a:lnTo>
                          <a:pt x="1" y="0"/>
                        </a:lnTo>
                        <a:lnTo>
                          <a:pt x="2" y="1"/>
                        </a:lnTo>
                        <a:lnTo>
                          <a:pt x="3" y="2"/>
                        </a:lnTo>
                        <a:lnTo>
                          <a:pt x="2" y="1"/>
                        </a:lnTo>
                        <a:lnTo>
                          <a:pt x="1"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8" name="Freeform 8">
                    <a:extLst>
                      <a:ext uri="{FF2B5EF4-FFF2-40B4-BE49-F238E27FC236}">
                        <a16:creationId xmlns:a16="http://schemas.microsoft.com/office/drawing/2014/main" id="{BC72CBEF-61AB-4AF1-6880-0C02E8EF1801}"/>
                      </a:ext>
                    </a:extLst>
                  </p:cNvPr>
                  <p:cNvSpPr>
                    <a:spLocks/>
                  </p:cNvSpPr>
                  <p:nvPr/>
                </p:nvSpPr>
                <p:spPr bwMode="auto">
                  <a:xfrm>
                    <a:off x="4609072" y="4044799"/>
                    <a:ext cx="5608" cy="1869"/>
                  </a:xfrm>
                  <a:custGeom>
                    <a:avLst/>
                    <a:gdLst>
                      <a:gd name="T0" fmla="*/ 2 w 3"/>
                      <a:gd name="T1" fmla="*/ 1 h 1"/>
                      <a:gd name="T2" fmla="*/ 3 w 3"/>
                      <a:gd name="T3" fmla="*/ 1 h 1"/>
                      <a:gd name="T4" fmla="*/ 3 w 3"/>
                      <a:gd name="T5" fmla="*/ 1 h 1"/>
                      <a:gd name="T6" fmla="*/ 2 w 3"/>
                      <a:gd name="T7" fmla="*/ 0 h 1"/>
                      <a:gd name="T8" fmla="*/ 1 w 3"/>
                      <a:gd name="T9" fmla="*/ 0 h 1"/>
                      <a:gd name="T10" fmla="*/ 0 w 3"/>
                      <a:gd name="T11" fmla="*/ 0 h 1"/>
                      <a:gd name="T12" fmla="*/ 0 w 3"/>
                      <a:gd name="T13" fmla="*/ 0 h 1"/>
                      <a:gd name="T14" fmla="*/ 0 w 3"/>
                      <a:gd name="T15" fmla="*/ 0 h 1"/>
                      <a:gd name="T16" fmla="*/ 1 w 3"/>
                      <a:gd name="T17" fmla="*/ 0 h 1"/>
                      <a:gd name="T18" fmla="*/ 1 w 3"/>
                      <a:gd name="T19" fmla="*/ 1 h 1"/>
                      <a:gd name="T20" fmla="*/ 2 w 3"/>
                      <a:gd name="T21" fmla="*/ 1 h 1"/>
                      <a:gd name="T22" fmla="*/ 2 w 3"/>
                      <a:gd name="T23" fmla="*/ 1 h 1"/>
                      <a:gd name="T24" fmla="*/ 2 w 3"/>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1"/>
                        </a:moveTo>
                        <a:lnTo>
                          <a:pt x="3" y="1"/>
                        </a:lnTo>
                        <a:lnTo>
                          <a:pt x="3" y="1"/>
                        </a:lnTo>
                        <a:lnTo>
                          <a:pt x="2" y="0"/>
                        </a:lnTo>
                        <a:lnTo>
                          <a:pt x="1" y="0"/>
                        </a:lnTo>
                        <a:lnTo>
                          <a:pt x="0" y="0"/>
                        </a:lnTo>
                        <a:lnTo>
                          <a:pt x="0" y="0"/>
                        </a:lnTo>
                        <a:lnTo>
                          <a:pt x="0" y="0"/>
                        </a:lnTo>
                        <a:lnTo>
                          <a:pt x="1" y="0"/>
                        </a:lnTo>
                        <a:lnTo>
                          <a:pt x="1" y="1"/>
                        </a:lnTo>
                        <a:lnTo>
                          <a:pt x="2" y="1"/>
                        </a:lnTo>
                        <a:lnTo>
                          <a:pt x="2" y="1"/>
                        </a:lnTo>
                        <a:lnTo>
                          <a:pt x="2"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9" name="Freeform 9">
                    <a:extLst>
                      <a:ext uri="{FF2B5EF4-FFF2-40B4-BE49-F238E27FC236}">
                        <a16:creationId xmlns:a16="http://schemas.microsoft.com/office/drawing/2014/main" id="{04B48AD4-7DF5-92B8-E266-63CA0B112EEC}"/>
                      </a:ext>
                    </a:extLst>
                  </p:cNvPr>
                  <p:cNvSpPr>
                    <a:spLocks/>
                  </p:cNvSpPr>
                  <p:nvPr/>
                </p:nvSpPr>
                <p:spPr bwMode="auto">
                  <a:xfrm>
                    <a:off x="4614680" y="4044799"/>
                    <a:ext cx="1869" cy="1869"/>
                  </a:xfrm>
                  <a:custGeom>
                    <a:avLst/>
                    <a:gdLst>
                      <a:gd name="T0" fmla="*/ 0 w 1"/>
                      <a:gd name="T1" fmla="*/ 0 h 1"/>
                      <a:gd name="T2" fmla="*/ 0 w 1"/>
                      <a:gd name="T3" fmla="*/ 0 h 1"/>
                      <a:gd name="T4" fmla="*/ 0 w 1"/>
                      <a:gd name="T5" fmla="*/ 0 h 1"/>
                      <a:gd name="T6" fmla="*/ 1 w 1"/>
                      <a:gd name="T7" fmla="*/ 0 h 1"/>
                      <a:gd name="T8" fmla="*/ 1 w 1"/>
                      <a:gd name="T9" fmla="*/ 1 h 1"/>
                      <a:gd name="T10" fmla="*/ 0 w 1"/>
                      <a:gd name="T11" fmla="*/ 1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1" y="0"/>
                        </a:lnTo>
                        <a:lnTo>
                          <a:pt x="1" y="1"/>
                        </a:lnTo>
                        <a:lnTo>
                          <a:pt x="0" y="1"/>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0" name="Freeform 10">
                    <a:extLst>
                      <a:ext uri="{FF2B5EF4-FFF2-40B4-BE49-F238E27FC236}">
                        <a16:creationId xmlns:a16="http://schemas.microsoft.com/office/drawing/2014/main" id="{289A8E6F-C451-E283-B85D-91B8593A0E04}"/>
                      </a:ext>
                    </a:extLst>
                  </p:cNvPr>
                  <p:cNvSpPr>
                    <a:spLocks/>
                  </p:cNvSpPr>
                  <p:nvPr/>
                </p:nvSpPr>
                <p:spPr bwMode="auto">
                  <a:xfrm>
                    <a:off x="4614680" y="4046668"/>
                    <a:ext cx="1869" cy="1869"/>
                  </a:xfrm>
                  <a:custGeom>
                    <a:avLst/>
                    <a:gdLst>
                      <a:gd name="T0" fmla="*/ 0 w 1"/>
                      <a:gd name="T1" fmla="*/ 0 h 1"/>
                      <a:gd name="T2" fmla="*/ 0 w 1"/>
                      <a:gd name="T3" fmla="*/ 0 h 1"/>
                      <a:gd name="T4" fmla="*/ 1 w 1"/>
                      <a:gd name="T5" fmla="*/ 0 h 1"/>
                      <a:gd name="T6" fmla="*/ 1 w 1"/>
                      <a:gd name="T7" fmla="*/ 1 h 1"/>
                      <a:gd name="T8" fmla="*/ 0 w 1"/>
                      <a:gd name="T9" fmla="*/ 1 h 1"/>
                      <a:gd name="T10" fmla="*/ 0 w 1"/>
                      <a:gd name="T11" fmla="*/ 0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0"/>
                        </a:lnTo>
                        <a:lnTo>
                          <a:pt x="1" y="0"/>
                        </a:lnTo>
                        <a:lnTo>
                          <a:pt x="1" y="1"/>
                        </a:lnTo>
                        <a:lnTo>
                          <a:pt x="0" y="1"/>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1" name="Freeform 11">
                    <a:extLst>
                      <a:ext uri="{FF2B5EF4-FFF2-40B4-BE49-F238E27FC236}">
                        <a16:creationId xmlns:a16="http://schemas.microsoft.com/office/drawing/2014/main" id="{ADCA7A29-C93F-7DBF-A1D7-5E0A94DCC2A2}"/>
                      </a:ext>
                    </a:extLst>
                  </p:cNvPr>
                  <p:cNvSpPr>
                    <a:spLocks/>
                  </p:cNvSpPr>
                  <p:nvPr/>
                </p:nvSpPr>
                <p:spPr bwMode="auto">
                  <a:xfrm>
                    <a:off x="4607203" y="4039191"/>
                    <a:ext cx="1869" cy="1869"/>
                  </a:xfrm>
                  <a:custGeom>
                    <a:avLst/>
                    <a:gdLst>
                      <a:gd name="T0" fmla="*/ 0 w 1"/>
                      <a:gd name="T1" fmla="*/ 0 h 1"/>
                      <a:gd name="T2" fmla="*/ 0 w 1"/>
                      <a:gd name="T3" fmla="*/ 0 h 1"/>
                      <a:gd name="T4" fmla="*/ 1 w 1"/>
                      <a:gd name="T5" fmla="*/ 1 h 1"/>
                      <a:gd name="T6" fmla="*/ 0 w 1"/>
                      <a:gd name="T7" fmla="*/ 1 h 1"/>
                      <a:gd name="T8" fmla="*/ 0 w 1"/>
                      <a:gd name="T9" fmla="*/ 0 h 1"/>
                      <a:gd name="T10" fmla="*/ 0 w 1"/>
                      <a:gd name="T11" fmla="*/ 0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0"/>
                        </a:lnTo>
                        <a:lnTo>
                          <a:pt x="1" y="1"/>
                        </a:lnTo>
                        <a:lnTo>
                          <a:pt x="0" y="1"/>
                        </a:lnTo>
                        <a:lnTo>
                          <a:pt x="0"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2" name="Freeform 12">
                    <a:extLst>
                      <a:ext uri="{FF2B5EF4-FFF2-40B4-BE49-F238E27FC236}">
                        <a16:creationId xmlns:a16="http://schemas.microsoft.com/office/drawing/2014/main" id="{2A75831C-9090-CBD1-5622-66F6240F5A9B}"/>
                      </a:ext>
                    </a:extLst>
                  </p:cNvPr>
                  <p:cNvSpPr>
                    <a:spLocks/>
                  </p:cNvSpPr>
                  <p:nvPr/>
                </p:nvSpPr>
                <p:spPr bwMode="auto">
                  <a:xfrm>
                    <a:off x="4624026" y="4042929"/>
                    <a:ext cx="1869" cy="1869"/>
                  </a:xfrm>
                  <a:custGeom>
                    <a:avLst/>
                    <a:gdLst>
                      <a:gd name="T0" fmla="*/ 1 w 1"/>
                      <a:gd name="T1" fmla="*/ 1 h 1"/>
                      <a:gd name="T2" fmla="*/ 1 w 1"/>
                      <a:gd name="T3" fmla="*/ 0 h 1"/>
                      <a:gd name="T4" fmla="*/ 0 w 1"/>
                      <a:gd name="T5" fmla="*/ 0 h 1"/>
                      <a:gd name="T6" fmla="*/ 0 w 1"/>
                      <a:gd name="T7" fmla="*/ 0 h 1"/>
                      <a:gd name="T8" fmla="*/ 0 w 1"/>
                      <a:gd name="T9" fmla="*/ 0 h 1"/>
                      <a:gd name="T10" fmla="*/ 0 w 1"/>
                      <a:gd name="T11" fmla="*/ 1 h 1"/>
                      <a:gd name="T12" fmla="*/ 1 w 1"/>
                      <a:gd name="T13" fmla="*/ 1 h 1"/>
                      <a:gd name="T14" fmla="*/ 1 w 1"/>
                      <a:gd name="T15" fmla="*/ 1 h 1"/>
                      <a:gd name="T16" fmla="*/ 1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1"/>
                        </a:moveTo>
                        <a:lnTo>
                          <a:pt x="1" y="0"/>
                        </a:lnTo>
                        <a:lnTo>
                          <a:pt x="0" y="0"/>
                        </a:lnTo>
                        <a:lnTo>
                          <a:pt x="0" y="0"/>
                        </a:lnTo>
                        <a:lnTo>
                          <a:pt x="0" y="0"/>
                        </a:lnTo>
                        <a:lnTo>
                          <a:pt x="0" y="1"/>
                        </a:lnTo>
                        <a:lnTo>
                          <a:pt x="1" y="1"/>
                        </a:lnTo>
                        <a:lnTo>
                          <a:pt x="1" y="1"/>
                        </a:lnTo>
                        <a:lnTo>
                          <a:pt x="1"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3" name="Freeform 13">
                    <a:extLst>
                      <a:ext uri="{FF2B5EF4-FFF2-40B4-BE49-F238E27FC236}">
                        <a16:creationId xmlns:a16="http://schemas.microsoft.com/office/drawing/2014/main" id="{9BD763C0-1F01-E355-E141-FAF537551CBE}"/>
                      </a:ext>
                    </a:extLst>
                  </p:cNvPr>
                  <p:cNvSpPr>
                    <a:spLocks/>
                  </p:cNvSpPr>
                  <p:nvPr/>
                </p:nvSpPr>
                <p:spPr bwMode="auto">
                  <a:xfrm>
                    <a:off x="6154878" y="3044791"/>
                    <a:ext cx="198132" cy="106543"/>
                  </a:xfrm>
                  <a:custGeom>
                    <a:avLst/>
                    <a:gdLst>
                      <a:gd name="T0" fmla="*/ 83 w 106"/>
                      <a:gd name="T1" fmla="*/ 47 h 57"/>
                      <a:gd name="T2" fmla="*/ 68 w 106"/>
                      <a:gd name="T3" fmla="*/ 57 h 57"/>
                      <a:gd name="T4" fmla="*/ 59 w 106"/>
                      <a:gd name="T5" fmla="*/ 53 h 57"/>
                      <a:gd name="T6" fmla="*/ 45 w 106"/>
                      <a:gd name="T7" fmla="*/ 49 h 57"/>
                      <a:gd name="T8" fmla="*/ 42 w 106"/>
                      <a:gd name="T9" fmla="*/ 49 h 57"/>
                      <a:gd name="T10" fmla="*/ 37 w 106"/>
                      <a:gd name="T11" fmla="*/ 45 h 57"/>
                      <a:gd name="T12" fmla="*/ 31 w 106"/>
                      <a:gd name="T13" fmla="*/ 45 h 57"/>
                      <a:gd name="T14" fmla="*/ 25 w 106"/>
                      <a:gd name="T15" fmla="*/ 49 h 57"/>
                      <a:gd name="T16" fmla="*/ 12 w 106"/>
                      <a:gd name="T17" fmla="*/ 49 h 57"/>
                      <a:gd name="T18" fmla="*/ 3 w 106"/>
                      <a:gd name="T19" fmla="*/ 49 h 57"/>
                      <a:gd name="T20" fmla="*/ 0 w 106"/>
                      <a:gd name="T21" fmla="*/ 41 h 57"/>
                      <a:gd name="T22" fmla="*/ 4 w 106"/>
                      <a:gd name="T23" fmla="*/ 38 h 57"/>
                      <a:gd name="T24" fmla="*/ 16 w 106"/>
                      <a:gd name="T25" fmla="*/ 38 h 57"/>
                      <a:gd name="T26" fmla="*/ 31 w 106"/>
                      <a:gd name="T27" fmla="*/ 36 h 57"/>
                      <a:gd name="T28" fmla="*/ 39 w 106"/>
                      <a:gd name="T29" fmla="*/ 30 h 57"/>
                      <a:gd name="T30" fmla="*/ 50 w 106"/>
                      <a:gd name="T31" fmla="*/ 32 h 57"/>
                      <a:gd name="T32" fmla="*/ 54 w 106"/>
                      <a:gd name="T33" fmla="*/ 26 h 57"/>
                      <a:gd name="T34" fmla="*/ 51 w 106"/>
                      <a:gd name="T35" fmla="*/ 16 h 57"/>
                      <a:gd name="T36" fmla="*/ 60 w 106"/>
                      <a:gd name="T37" fmla="*/ 10 h 57"/>
                      <a:gd name="T38" fmla="*/ 63 w 106"/>
                      <a:gd name="T39" fmla="*/ 4 h 57"/>
                      <a:gd name="T40" fmla="*/ 81 w 106"/>
                      <a:gd name="T41" fmla="*/ 0 h 57"/>
                      <a:gd name="T42" fmla="*/ 95 w 106"/>
                      <a:gd name="T43" fmla="*/ 6 h 57"/>
                      <a:gd name="T44" fmla="*/ 98 w 106"/>
                      <a:gd name="T45" fmla="*/ 16 h 57"/>
                      <a:gd name="T46" fmla="*/ 104 w 106"/>
                      <a:gd name="T47" fmla="*/ 16 h 57"/>
                      <a:gd name="T48" fmla="*/ 106 w 106"/>
                      <a:gd name="T49" fmla="*/ 26 h 57"/>
                      <a:gd name="T50" fmla="*/ 99 w 106"/>
                      <a:gd name="T51" fmla="*/ 30 h 57"/>
                      <a:gd name="T52" fmla="*/ 99 w 106"/>
                      <a:gd name="T53" fmla="*/ 40 h 57"/>
                      <a:gd name="T54" fmla="*/ 97 w 106"/>
                      <a:gd name="T55" fmla="*/ 45 h 57"/>
                      <a:gd name="T56" fmla="*/ 83 w 106"/>
                      <a:gd name="T57"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6" h="57">
                        <a:moveTo>
                          <a:pt x="83" y="47"/>
                        </a:moveTo>
                        <a:lnTo>
                          <a:pt x="68" y="57"/>
                        </a:lnTo>
                        <a:lnTo>
                          <a:pt x="59" y="53"/>
                        </a:lnTo>
                        <a:lnTo>
                          <a:pt x="45" y="49"/>
                        </a:lnTo>
                        <a:lnTo>
                          <a:pt x="42" y="49"/>
                        </a:lnTo>
                        <a:lnTo>
                          <a:pt x="37" y="45"/>
                        </a:lnTo>
                        <a:lnTo>
                          <a:pt x="31" y="45"/>
                        </a:lnTo>
                        <a:lnTo>
                          <a:pt x="25" y="49"/>
                        </a:lnTo>
                        <a:lnTo>
                          <a:pt x="12" y="49"/>
                        </a:lnTo>
                        <a:lnTo>
                          <a:pt x="3" y="49"/>
                        </a:lnTo>
                        <a:lnTo>
                          <a:pt x="0" y="41"/>
                        </a:lnTo>
                        <a:lnTo>
                          <a:pt x="4" y="38"/>
                        </a:lnTo>
                        <a:lnTo>
                          <a:pt x="16" y="38"/>
                        </a:lnTo>
                        <a:lnTo>
                          <a:pt x="31" y="36"/>
                        </a:lnTo>
                        <a:lnTo>
                          <a:pt x="39" y="30"/>
                        </a:lnTo>
                        <a:lnTo>
                          <a:pt x="50" y="32"/>
                        </a:lnTo>
                        <a:lnTo>
                          <a:pt x="54" y="26"/>
                        </a:lnTo>
                        <a:lnTo>
                          <a:pt x="51" y="16"/>
                        </a:lnTo>
                        <a:lnTo>
                          <a:pt x="60" y="10"/>
                        </a:lnTo>
                        <a:lnTo>
                          <a:pt x="63" y="4"/>
                        </a:lnTo>
                        <a:lnTo>
                          <a:pt x="81" y="0"/>
                        </a:lnTo>
                        <a:lnTo>
                          <a:pt x="95" y="6"/>
                        </a:lnTo>
                        <a:lnTo>
                          <a:pt x="98" y="16"/>
                        </a:lnTo>
                        <a:lnTo>
                          <a:pt x="104" y="16"/>
                        </a:lnTo>
                        <a:lnTo>
                          <a:pt x="106" y="26"/>
                        </a:lnTo>
                        <a:lnTo>
                          <a:pt x="99" y="30"/>
                        </a:lnTo>
                        <a:lnTo>
                          <a:pt x="99" y="40"/>
                        </a:lnTo>
                        <a:lnTo>
                          <a:pt x="97" y="45"/>
                        </a:lnTo>
                        <a:lnTo>
                          <a:pt x="83" y="4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4" name="Freeform 14">
                    <a:extLst>
                      <a:ext uri="{FF2B5EF4-FFF2-40B4-BE49-F238E27FC236}">
                        <a16:creationId xmlns:a16="http://schemas.microsoft.com/office/drawing/2014/main" id="{95CB8265-FE77-33FA-CE80-1154DEB35C45}"/>
                      </a:ext>
                    </a:extLst>
                  </p:cNvPr>
                  <p:cNvSpPr>
                    <a:spLocks/>
                  </p:cNvSpPr>
                  <p:nvPr/>
                </p:nvSpPr>
                <p:spPr bwMode="auto">
                  <a:xfrm>
                    <a:off x="6360487" y="3020492"/>
                    <a:ext cx="142057" cy="61683"/>
                  </a:xfrm>
                  <a:custGeom>
                    <a:avLst/>
                    <a:gdLst>
                      <a:gd name="T0" fmla="*/ 76 w 76"/>
                      <a:gd name="T1" fmla="*/ 10 h 33"/>
                      <a:gd name="T2" fmla="*/ 67 w 76"/>
                      <a:gd name="T3" fmla="*/ 2 h 33"/>
                      <a:gd name="T4" fmla="*/ 37 w 76"/>
                      <a:gd name="T5" fmla="*/ 6 h 33"/>
                      <a:gd name="T6" fmla="*/ 26 w 76"/>
                      <a:gd name="T7" fmla="*/ 0 h 33"/>
                      <a:gd name="T8" fmla="*/ 24 w 76"/>
                      <a:gd name="T9" fmla="*/ 8 h 33"/>
                      <a:gd name="T10" fmla="*/ 14 w 76"/>
                      <a:gd name="T11" fmla="*/ 10 h 33"/>
                      <a:gd name="T12" fmla="*/ 10 w 76"/>
                      <a:gd name="T13" fmla="*/ 16 h 33"/>
                      <a:gd name="T14" fmla="*/ 2 w 76"/>
                      <a:gd name="T15" fmla="*/ 23 h 33"/>
                      <a:gd name="T16" fmla="*/ 0 w 76"/>
                      <a:gd name="T17" fmla="*/ 29 h 33"/>
                      <a:gd name="T18" fmla="*/ 8 w 76"/>
                      <a:gd name="T19" fmla="*/ 31 h 33"/>
                      <a:gd name="T20" fmla="*/ 12 w 76"/>
                      <a:gd name="T21" fmla="*/ 33 h 33"/>
                      <a:gd name="T22" fmla="*/ 26 w 76"/>
                      <a:gd name="T23" fmla="*/ 33 h 33"/>
                      <a:gd name="T24" fmla="*/ 36 w 76"/>
                      <a:gd name="T25" fmla="*/ 30 h 33"/>
                      <a:gd name="T26" fmla="*/ 43 w 76"/>
                      <a:gd name="T27" fmla="*/ 22 h 33"/>
                      <a:gd name="T28" fmla="*/ 60 w 76"/>
                      <a:gd name="T29" fmla="*/ 20 h 33"/>
                      <a:gd name="T30" fmla="*/ 66 w 76"/>
                      <a:gd name="T31" fmla="*/ 24 h 33"/>
                      <a:gd name="T32" fmla="*/ 72 w 76"/>
                      <a:gd name="T33" fmla="*/ 21 h 33"/>
                      <a:gd name="T34" fmla="*/ 76 w 76"/>
                      <a:gd name="T35" fmla="*/ 10 h 33"/>
                      <a:gd name="T36" fmla="*/ 76 w 76"/>
                      <a:gd name="T37" fmla="*/ 10 h 33"/>
                      <a:gd name="T38" fmla="*/ 76 w 76"/>
                      <a:gd name="T3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33">
                        <a:moveTo>
                          <a:pt x="76" y="10"/>
                        </a:moveTo>
                        <a:lnTo>
                          <a:pt x="67" y="2"/>
                        </a:lnTo>
                        <a:lnTo>
                          <a:pt x="37" y="6"/>
                        </a:lnTo>
                        <a:lnTo>
                          <a:pt x="26" y="0"/>
                        </a:lnTo>
                        <a:lnTo>
                          <a:pt x="24" y="8"/>
                        </a:lnTo>
                        <a:lnTo>
                          <a:pt x="14" y="10"/>
                        </a:lnTo>
                        <a:lnTo>
                          <a:pt x="10" y="16"/>
                        </a:lnTo>
                        <a:lnTo>
                          <a:pt x="2" y="23"/>
                        </a:lnTo>
                        <a:lnTo>
                          <a:pt x="0" y="29"/>
                        </a:lnTo>
                        <a:lnTo>
                          <a:pt x="8" y="31"/>
                        </a:lnTo>
                        <a:lnTo>
                          <a:pt x="12" y="33"/>
                        </a:lnTo>
                        <a:lnTo>
                          <a:pt x="26" y="33"/>
                        </a:lnTo>
                        <a:lnTo>
                          <a:pt x="36" y="30"/>
                        </a:lnTo>
                        <a:lnTo>
                          <a:pt x="43" y="22"/>
                        </a:lnTo>
                        <a:lnTo>
                          <a:pt x="60" y="20"/>
                        </a:lnTo>
                        <a:lnTo>
                          <a:pt x="66" y="24"/>
                        </a:lnTo>
                        <a:lnTo>
                          <a:pt x="72" y="21"/>
                        </a:lnTo>
                        <a:lnTo>
                          <a:pt x="76" y="10"/>
                        </a:lnTo>
                        <a:lnTo>
                          <a:pt x="76" y="10"/>
                        </a:lnTo>
                        <a:lnTo>
                          <a:pt x="76"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5" name="Freeform 15">
                    <a:extLst>
                      <a:ext uri="{FF2B5EF4-FFF2-40B4-BE49-F238E27FC236}">
                        <a16:creationId xmlns:a16="http://schemas.microsoft.com/office/drawing/2014/main" id="{7CF03D0B-41BD-B5D9-F017-511E49109619}"/>
                      </a:ext>
                    </a:extLst>
                  </p:cNvPr>
                  <p:cNvSpPr>
                    <a:spLocks/>
                  </p:cNvSpPr>
                  <p:nvPr/>
                </p:nvSpPr>
                <p:spPr bwMode="auto">
                  <a:xfrm>
                    <a:off x="6265160" y="3134511"/>
                    <a:ext cx="145796" cy="160749"/>
                  </a:xfrm>
                  <a:custGeom>
                    <a:avLst/>
                    <a:gdLst>
                      <a:gd name="T0" fmla="*/ 67 w 78"/>
                      <a:gd name="T1" fmla="*/ 86 h 86"/>
                      <a:gd name="T2" fmla="*/ 57 w 78"/>
                      <a:gd name="T3" fmla="*/ 82 h 86"/>
                      <a:gd name="T4" fmla="*/ 54 w 78"/>
                      <a:gd name="T5" fmla="*/ 74 h 86"/>
                      <a:gd name="T6" fmla="*/ 42 w 78"/>
                      <a:gd name="T7" fmla="*/ 68 h 86"/>
                      <a:gd name="T8" fmla="*/ 30 w 78"/>
                      <a:gd name="T9" fmla="*/ 61 h 86"/>
                      <a:gd name="T10" fmla="*/ 24 w 78"/>
                      <a:gd name="T11" fmla="*/ 53 h 86"/>
                      <a:gd name="T12" fmla="*/ 21 w 78"/>
                      <a:gd name="T13" fmla="*/ 45 h 86"/>
                      <a:gd name="T14" fmla="*/ 18 w 78"/>
                      <a:gd name="T15" fmla="*/ 41 h 86"/>
                      <a:gd name="T16" fmla="*/ 13 w 78"/>
                      <a:gd name="T17" fmla="*/ 33 h 86"/>
                      <a:gd name="T18" fmla="*/ 7 w 78"/>
                      <a:gd name="T19" fmla="*/ 36 h 86"/>
                      <a:gd name="T20" fmla="*/ 6 w 78"/>
                      <a:gd name="T21" fmla="*/ 41 h 86"/>
                      <a:gd name="T22" fmla="*/ 0 w 78"/>
                      <a:gd name="T23" fmla="*/ 33 h 86"/>
                      <a:gd name="T24" fmla="*/ 4 w 78"/>
                      <a:gd name="T25" fmla="*/ 24 h 86"/>
                      <a:gd name="T26" fmla="*/ 4 w 78"/>
                      <a:gd name="T27" fmla="*/ 21 h 86"/>
                      <a:gd name="T28" fmla="*/ 28 w 78"/>
                      <a:gd name="T29" fmla="*/ 21 h 86"/>
                      <a:gd name="T30" fmla="*/ 34 w 78"/>
                      <a:gd name="T31" fmla="*/ 10 h 86"/>
                      <a:gd name="T32" fmla="*/ 34 w 78"/>
                      <a:gd name="T33" fmla="*/ 4 h 86"/>
                      <a:gd name="T34" fmla="*/ 40 w 78"/>
                      <a:gd name="T35" fmla="*/ 0 h 86"/>
                      <a:gd name="T36" fmla="*/ 48 w 78"/>
                      <a:gd name="T37" fmla="*/ 4 h 86"/>
                      <a:gd name="T38" fmla="*/ 53 w 78"/>
                      <a:gd name="T39" fmla="*/ 16 h 86"/>
                      <a:gd name="T40" fmla="*/ 75 w 78"/>
                      <a:gd name="T41" fmla="*/ 19 h 86"/>
                      <a:gd name="T42" fmla="*/ 78 w 78"/>
                      <a:gd name="T43" fmla="*/ 33 h 86"/>
                      <a:gd name="T44" fmla="*/ 61 w 78"/>
                      <a:gd name="T45" fmla="*/ 35 h 86"/>
                      <a:gd name="T46" fmla="*/ 50 w 78"/>
                      <a:gd name="T47" fmla="*/ 27 h 86"/>
                      <a:gd name="T48" fmla="*/ 44 w 78"/>
                      <a:gd name="T49" fmla="*/ 30 h 86"/>
                      <a:gd name="T50" fmla="*/ 42 w 78"/>
                      <a:gd name="T51" fmla="*/ 36 h 86"/>
                      <a:gd name="T52" fmla="*/ 36 w 78"/>
                      <a:gd name="T53" fmla="*/ 36 h 86"/>
                      <a:gd name="T54" fmla="*/ 33 w 78"/>
                      <a:gd name="T55" fmla="*/ 38 h 86"/>
                      <a:gd name="T56" fmla="*/ 36 w 78"/>
                      <a:gd name="T57" fmla="*/ 51 h 86"/>
                      <a:gd name="T58" fmla="*/ 46 w 78"/>
                      <a:gd name="T59" fmla="*/ 61 h 86"/>
                      <a:gd name="T60" fmla="*/ 59 w 78"/>
                      <a:gd name="T61" fmla="*/ 72 h 86"/>
                      <a:gd name="T62" fmla="*/ 61 w 78"/>
                      <a:gd name="T63" fmla="*/ 78 h 86"/>
                      <a:gd name="T64" fmla="*/ 67 w 78"/>
                      <a:gd name="T65" fmla="*/ 82 h 86"/>
                      <a:gd name="T66" fmla="*/ 67 w 78"/>
                      <a:gd name="T67" fmla="*/ 86 h 86"/>
                      <a:gd name="T68" fmla="*/ 67 w 78"/>
                      <a:gd name="T69" fmla="*/ 86 h 86"/>
                      <a:gd name="T70" fmla="*/ 67 w 78"/>
                      <a:gd name="T7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86">
                        <a:moveTo>
                          <a:pt x="67" y="86"/>
                        </a:moveTo>
                        <a:lnTo>
                          <a:pt x="57" y="82"/>
                        </a:lnTo>
                        <a:lnTo>
                          <a:pt x="54" y="74"/>
                        </a:lnTo>
                        <a:lnTo>
                          <a:pt x="42" y="68"/>
                        </a:lnTo>
                        <a:lnTo>
                          <a:pt x="30" y="61"/>
                        </a:lnTo>
                        <a:lnTo>
                          <a:pt x="24" y="53"/>
                        </a:lnTo>
                        <a:lnTo>
                          <a:pt x="21" y="45"/>
                        </a:lnTo>
                        <a:lnTo>
                          <a:pt x="18" y="41"/>
                        </a:lnTo>
                        <a:lnTo>
                          <a:pt x="13" y="33"/>
                        </a:lnTo>
                        <a:lnTo>
                          <a:pt x="7" y="36"/>
                        </a:lnTo>
                        <a:lnTo>
                          <a:pt x="6" y="41"/>
                        </a:lnTo>
                        <a:lnTo>
                          <a:pt x="0" y="33"/>
                        </a:lnTo>
                        <a:lnTo>
                          <a:pt x="4" y="24"/>
                        </a:lnTo>
                        <a:lnTo>
                          <a:pt x="4" y="21"/>
                        </a:lnTo>
                        <a:lnTo>
                          <a:pt x="28" y="21"/>
                        </a:lnTo>
                        <a:lnTo>
                          <a:pt x="34" y="10"/>
                        </a:lnTo>
                        <a:lnTo>
                          <a:pt x="34" y="4"/>
                        </a:lnTo>
                        <a:lnTo>
                          <a:pt x="40" y="0"/>
                        </a:lnTo>
                        <a:lnTo>
                          <a:pt x="48" y="4"/>
                        </a:lnTo>
                        <a:lnTo>
                          <a:pt x="53" y="16"/>
                        </a:lnTo>
                        <a:lnTo>
                          <a:pt x="75" y="19"/>
                        </a:lnTo>
                        <a:lnTo>
                          <a:pt x="78" y="33"/>
                        </a:lnTo>
                        <a:lnTo>
                          <a:pt x="61" y="35"/>
                        </a:lnTo>
                        <a:lnTo>
                          <a:pt x="50" y="27"/>
                        </a:lnTo>
                        <a:lnTo>
                          <a:pt x="44" y="30"/>
                        </a:lnTo>
                        <a:lnTo>
                          <a:pt x="42" y="36"/>
                        </a:lnTo>
                        <a:lnTo>
                          <a:pt x="36" y="36"/>
                        </a:lnTo>
                        <a:lnTo>
                          <a:pt x="33" y="38"/>
                        </a:lnTo>
                        <a:lnTo>
                          <a:pt x="36" y="51"/>
                        </a:lnTo>
                        <a:lnTo>
                          <a:pt x="46" y="61"/>
                        </a:lnTo>
                        <a:lnTo>
                          <a:pt x="59" y="72"/>
                        </a:lnTo>
                        <a:lnTo>
                          <a:pt x="61" y="78"/>
                        </a:lnTo>
                        <a:lnTo>
                          <a:pt x="67" y="82"/>
                        </a:lnTo>
                        <a:lnTo>
                          <a:pt x="67" y="86"/>
                        </a:lnTo>
                        <a:lnTo>
                          <a:pt x="67" y="86"/>
                        </a:lnTo>
                        <a:lnTo>
                          <a:pt x="67" y="8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6" name="Freeform 16">
                    <a:extLst>
                      <a:ext uri="{FF2B5EF4-FFF2-40B4-BE49-F238E27FC236}">
                        <a16:creationId xmlns:a16="http://schemas.microsoft.com/office/drawing/2014/main" id="{33CDBF7E-D8C5-25F2-AB12-2C6EDE5470EF}"/>
                      </a:ext>
                    </a:extLst>
                  </p:cNvPr>
                  <p:cNvSpPr>
                    <a:spLocks/>
                  </p:cNvSpPr>
                  <p:nvPr/>
                </p:nvSpPr>
                <p:spPr bwMode="auto">
                  <a:xfrm>
                    <a:off x="7571712" y="1349451"/>
                    <a:ext cx="65421" cy="44860"/>
                  </a:xfrm>
                  <a:custGeom>
                    <a:avLst/>
                    <a:gdLst>
                      <a:gd name="T0" fmla="*/ 5 w 35"/>
                      <a:gd name="T1" fmla="*/ 9 h 24"/>
                      <a:gd name="T2" fmla="*/ 6 w 35"/>
                      <a:gd name="T3" fmla="*/ 12 h 24"/>
                      <a:gd name="T4" fmla="*/ 0 w 35"/>
                      <a:gd name="T5" fmla="*/ 18 h 24"/>
                      <a:gd name="T6" fmla="*/ 6 w 35"/>
                      <a:gd name="T7" fmla="*/ 19 h 24"/>
                      <a:gd name="T8" fmla="*/ 10 w 35"/>
                      <a:gd name="T9" fmla="*/ 24 h 24"/>
                      <a:gd name="T10" fmla="*/ 14 w 35"/>
                      <a:gd name="T11" fmla="*/ 24 h 24"/>
                      <a:gd name="T12" fmla="*/ 20 w 35"/>
                      <a:gd name="T13" fmla="*/ 19 h 24"/>
                      <a:gd name="T14" fmla="*/ 21 w 35"/>
                      <a:gd name="T15" fmla="*/ 16 h 24"/>
                      <a:gd name="T16" fmla="*/ 35 w 35"/>
                      <a:gd name="T17" fmla="*/ 16 h 24"/>
                      <a:gd name="T18" fmla="*/ 35 w 35"/>
                      <a:gd name="T19" fmla="*/ 13 h 24"/>
                      <a:gd name="T20" fmla="*/ 30 w 35"/>
                      <a:gd name="T21" fmla="*/ 7 h 24"/>
                      <a:gd name="T22" fmla="*/ 34 w 35"/>
                      <a:gd name="T23" fmla="*/ 4 h 24"/>
                      <a:gd name="T24" fmla="*/ 31 w 35"/>
                      <a:gd name="T25" fmla="*/ 0 h 24"/>
                      <a:gd name="T26" fmla="*/ 22 w 35"/>
                      <a:gd name="T27" fmla="*/ 0 h 24"/>
                      <a:gd name="T28" fmla="*/ 20 w 35"/>
                      <a:gd name="T29" fmla="*/ 5 h 24"/>
                      <a:gd name="T30" fmla="*/ 11 w 35"/>
                      <a:gd name="T31" fmla="*/ 6 h 24"/>
                      <a:gd name="T32" fmla="*/ 5 w 35"/>
                      <a:gd name="T33" fmla="*/ 9 h 24"/>
                      <a:gd name="T34" fmla="*/ 5 w 35"/>
                      <a:gd name="T35" fmla="*/ 9 h 24"/>
                      <a:gd name="T36" fmla="*/ 5 w 35"/>
                      <a:gd name="T3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4">
                        <a:moveTo>
                          <a:pt x="5" y="9"/>
                        </a:moveTo>
                        <a:lnTo>
                          <a:pt x="6" y="12"/>
                        </a:lnTo>
                        <a:lnTo>
                          <a:pt x="0" y="18"/>
                        </a:lnTo>
                        <a:lnTo>
                          <a:pt x="6" y="19"/>
                        </a:lnTo>
                        <a:lnTo>
                          <a:pt x="10" y="24"/>
                        </a:lnTo>
                        <a:lnTo>
                          <a:pt x="14" y="24"/>
                        </a:lnTo>
                        <a:lnTo>
                          <a:pt x="20" y="19"/>
                        </a:lnTo>
                        <a:lnTo>
                          <a:pt x="21" y="16"/>
                        </a:lnTo>
                        <a:lnTo>
                          <a:pt x="35" y="16"/>
                        </a:lnTo>
                        <a:lnTo>
                          <a:pt x="35" y="13"/>
                        </a:lnTo>
                        <a:lnTo>
                          <a:pt x="30" y="7"/>
                        </a:lnTo>
                        <a:lnTo>
                          <a:pt x="34" y="4"/>
                        </a:lnTo>
                        <a:lnTo>
                          <a:pt x="31" y="0"/>
                        </a:lnTo>
                        <a:lnTo>
                          <a:pt x="22" y="0"/>
                        </a:lnTo>
                        <a:lnTo>
                          <a:pt x="20" y="5"/>
                        </a:lnTo>
                        <a:lnTo>
                          <a:pt x="11" y="6"/>
                        </a:lnTo>
                        <a:lnTo>
                          <a:pt x="5" y="9"/>
                        </a:lnTo>
                        <a:lnTo>
                          <a:pt x="5" y="9"/>
                        </a:lnTo>
                        <a:lnTo>
                          <a:pt x="5"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7" name="Freeform 17">
                    <a:extLst>
                      <a:ext uri="{FF2B5EF4-FFF2-40B4-BE49-F238E27FC236}">
                        <a16:creationId xmlns:a16="http://schemas.microsoft.com/office/drawing/2014/main" id="{E41D7A42-7A62-6DA3-54FB-69C94ECB2BBD}"/>
                      </a:ext>
                    </a:extLst>
                  </p:cNvPr>
                  <p:cNvSpPr>
                    <a:spLocks/>
                  </p:cNvSpPr>
                  <p:nvPr/>
                </p:nvSpPr>
                <p:spPr bwMode="auto">
                  <a:xfrm>
                    <a:off x="7487599" y="1388704"/>
                    <a:ext cx="71029" cy="28038"/>
                  </a:xfrm>
                  <a:custGeom>
                    <a:avLst/>
                    <a:gdLst>
                      <a:gd name="T0" fmla="*/ 29 w 38"/>
                      <a:gd name="T1" fmla="*/ 15 h 15"/>
                      <a:gd name="T2" fmla="*/ 32 w 38"/>
                      <a:gd name="T3" fmla="*/ 12 h 15"/>
                      <a:gd name="T4" fmla="*/ 26 w 38"/>
                      <a:gd name="T5" fmla="*/ 9 h 15"/>
                      <a:gd name="T6" fmla="*/ 26 w 38"/>
                      <a:gd name="T7" fmla="*/ 6 h 15"/>
                      <a:gd name="T8" fmla="*/ 38 w 38"/>
                      <a:gd name="T9" fmla="*/ 6 h 15"/>
                      <a:gd name="T10" fmla="*/ 38 w 38"/>
                      <a:gd name="T11" fmla="*/ 0 h 15"/>
                      <a:gd name="T12" fmla="*/ 32 w 38"/>
                      <a:gd name="T13" fmla="*/ 0 h 15"/>
                      <a:gd name="T14" fmla="*/ 26 w 38"/>
                      <a:gd name="T15" fmla="*/ 1 h 15"/>
                      <a:gd name="T16" fmla="*/ 6 w 38"/>
                      <a:gd name="T17" fmla="*/ 1 h 15"/>
                      <a:gd name="T18" fmla="*/ 6 w 38"/>
                      <a:gd name="T19" fmla="*/ 6 h 15"/>
                      <a:gd name="T20" fmla="*/ 0 w 38"/>
                      <a:gd name="T21" fmla="*/ 9 h 15"/>
                      <a:gd name="T22" fmla="*/ 0 w 38"/>
                      <a:gd name="T23" fmla="*/ 12 h 15"/>
                      <a:gd name="T24" fmla="*/ 6 w 38"/>
                      <a:gd name="T25" fmla="*/ 14 h 15"/>
                      <a:gd name="T26" fmla="*/ 29 w 38"/>
                      <a:gd name="T27" fmla="*/ 15 h 15"/>
                      <a:gd name="T28" fmla="*/ 29 w 38"/>
                      <a:gd name="T29" fmla="*/ 15 h 15"/>
                      <a:gd name="T30" fmla="*/ 29 w 38"/>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15">
                        <a:moveTo>
                          <a:pt x="29" y="15"/>
                        </a:moveTo>
                        <a:lnTo>
                          <a:pt x="32" y="12"/>
                        </a:lnTo>
                        <a:lnTo>
                          <a:pt x="26" y="9"/>
                        </a:lnTo>
                        <a:lnTo>
                          <a:pt x="26" y="6"/>
                        </a:lnTo>
                        <a:lnTo>
                          <a:pt x="38" y="6"/>
                        </a:lnTo>
                        <a:lnTo>
                          <a:pt x="38" y="0"/>
                        </a:lnTo>
                        <a:lnTo>
                          <a:pt x="32" y="0"/>
                        </a:lnTo>
                        <a:lnTo>
                          <a:pt x="26" y="1"/>
                        </a:lnTo>
                        <a:lnTo>
                          <a:pt x="6" y="1"/>
                        </a:lnTo>
                        <a:lnTo>
                          <a:pt x="6" y="6"/>
                        </a:lnTo>
                        <a:lnTo>
                          <a:pt x="0" y="9"/>
                        </a:lnTo>
                        <a:lnTo>
                          <a:pt x="0" y="12"/>
                        </a:lnTo>
                        <a:lnTo>
                          <a:pt x="6" y="14"/>
                        </a:lnTo>
                        <a:lnTo>
                          <a:pt x="29" y="15"/>
                        </a:lnTo>
                        <a:lnTo>
                          <a:pt x="29" y="15"/>
                        </a:lnTo>
                        <a:lnTo>
                          <a:pt x="29" y="1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8" name="Freeform 18">
                    <a:extLst>
                      <a:ext uri="{FF2B5EF4-FFF2-40B4-BE49-F238E27FC236}">
                        <a16:creationId xmlns:a16="http://schemas.microsoft.com/office/drawing/2014/main" id="{2FE4EB7A-24EB-9A07-E457-5D2E00ADECB0}"/>
                      </a:ext>
                    </a:extLst>
                  </p:cNvPr>
                  <p:cNvSpPr>
                    <a:spLocks/>
                  </p:cNvSpPr>
                  <p:nvPr/>
                </p:nvSpPr>
                <p:spPr bwMode="auto">
                  <a:xfrm>
                    <a:off x="7513767" y="1373751"/>
                    <a:ext cx="33645" cy="9346"/>
                  </a:xfrm>
                  <a:custGeom>
                    <a:avLst/>
                    <a:gdLst>
                      <a:gd name="T0" fmla="*/ 18 w 18"/>
                      <a:gd name="T1" fmla="*/ 3 h 5"/>
                      <a:gd name="T2" fmla="*/ 15 w 18"/>
                      <a:gd name="T3" fmla="*/ 0 h 5"/>
                      <a:gd name="T4" fmla="*/ 1 w 18"/>
                      <a:gd name="T5" fmla="*/ 2 h 5"/>
                      <a:gd name="T6" fmla="*/ 0 w 18"/>
                      <a:gd name="T7" fmla="*/ 5 h 5"/>
                      <a:gd name="T8" fmla="*/ 12 w 18"/>
                      <a:gd name="T9" fmla="*/ 5 h 5"/>
                      <a:gd name="T10" fmla="*/ 18 w 18"/>
                      <a:gd name="T11" fmla="*/ 3 h 5"/>
                      <a:gd name="T12" fmla="*/ 18 w 18"/>
                      <a:gd name="T13" fmla="*/ 3 h 5"/>
                      <a:gd name="T14" fmla="*/ 18 w 18"/>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5">
                        <a:moveTo>
                          <a:pt x="18" y="3"/>
                        </a:moveTo>
                        <a:lnTo>
                          <a:pt x="15" y="0"/>
                        </a:lnTo>
                        <a:lnTo>
                          <a:pt x="1" y="2"/>
                        </a:lnTo>
                        <a:lnTo>
                          <a:pt x="0" y="5"/>
                        </a:lnTo>
                        <a:lnTo>
                          <a:pt x="12" y="5"/>
                        </a:lnTo>
                        <a:lnTo>
                          <a:pt x="18" y="3"/>
                        </a:lnTo>
                        <a:lnTo>
                          <a:pt x="18" y="3"/>
                        </a:lnTo>
                        <a:lnTo>
                          <a:pt x="18"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9" name="Freeform 19">
                    <a:extLst>
                      <a:ext uri="{FF2B5EF4-FFF2-40B4-BE49-F238E27FC236}">
                        <a16:creationId xmlns:a16="http://schemas.microsoft.com/office/drawing/2014/main" id="{D7F2FAC3-6E4E-90C9-C774-98F7F42AC6FC}"/>
                      </a:ext>
                    </a:extLst>
                  </p:cNvPr>
                  <p:cNvSpPr>
                    <a:spLocks/>
                  </p:cNvSpPr>
                  <p:nvPr/>
                </p:nvSpPr>
                <p:spPr bwMode="auto">
                  <a:xfrm>
                    <a:off x="7566104" y="1319545"/>
                    <a:ext cx="28038" cy="7477"/>
                  </a:xfrm>
                  <a:custGeom>
                    <a:avLst/>
                    <a:gdLst>
                      <a:gd name="T0" fmla="*/ 15 w 15"/>
                      <a:gd name="T1" fmla="*/ 4 h 4"/>
                      <a:gd name="T2" fmla="*/ 14 w 15"/>
                      <a:gd name="T3" fmla="*/ 0 h 4"/>
                      <a:gd name="T4" fmla="*/ 0 w 15"/>
                      <a:gd name="T5" fmla="*/ 1 h 4"/>
                      <a:gd name="T6" fmla="*/ 10 w 15"/>
                      <a:gd name="T7" fmla="*/ 4 h 4"/>
                      <a:gd name="T8" fmla="*/ 15 w 15"/>
                      <a:gd name="T9" fmla="*/ 4 h 4"/>
                      <a:gd name="T10" fmla="*/ 15 w 15"/>
                      <a:gd name="T11" fmla="*/ 4 h 4"/>
                      <a:gd name="T12" fmla="*/ 15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15" y="4"/>
                        </a:moveTo>
                        <a:lnTo>
                          <a:pt x="14" y="0"/>
                        </a:lnTo>
                        <a:lnTo>
                          <a:pt x="0" y="1"/>
                        </a:lnTo>
                        <a:lnTo>
                          <a:pt x="10" y="4"/>
                        </a:lnTo>
                        <a:lnTo>
                          <a:pt x="15" y="4"/>
                        </a:lnTo>
                        <a:lnTo>
                          <a:pt x="15" y="4"/>
                        </a:lnTo>
                        <a:lnTo>
                          <a:pt x="15"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0" name="Freeform 20">
                    <a:extLst>
                      <a:ext uri="{FF2B5EF4-FFF2-40B4-BE49-F238E27FC236}">
                        <a16:creationId xmlns:a16="http://schemas.microsoft.com/office/drawing/2014/main" id="{A70FD21A-E12C-B89C-BE61-08591CDB5657}"/>
                      </a:ext>
                    </a:extLst>
                  </p:cNvPr>
                  <p:cNvSpPr>
                    <a:spLocks/>
                  </p:cNvSpPr>
                  <p:nvPr/>
                </p:nvSpPr>
                <p:spPr bwMode="auto">
                  <a:xfrm>
                    <a:off x="7440870" y="1312068"/>
                    <a:ext cx="33645" cy="13084"/>
                  </a:xfrm>
                  <a:custGeom>
                    <a:avLst/>
                    <a:gdLst>
                      <a:gd name="T0" fmla="*/ 18 w 18"/>
                      <a:gd name="T1" fmla="*/ 5 h 7"/>
                      <a:gd name="T2" fmla="*/ 16 w 18"/>
                      <a:gd name="T3" fmla="*/ 0 h 7"/>
                      <a:gd name="T4" fmla="*/ 9 w 18"/>
                      <a:gd name="T5" fmla="*/ 0 h 7"/>
                      <a:gd name="T6" fmla="*/ 3 w 18"/>
                      <a:gd name="T7" fmla="*/ 2 h 7"/>
                      <a:gd name="T8" fmla="*/ 0 w 18"/>
                      <a:gd name="T9" fmla="*/ 6 h 7"/>
                      <a:gd name="T10" fmla="*/ 10 w 18"/>
                      <a:gd name="T11" fmla="*/ 7 h 7"/>
                      <a:gd name="T12" fmla="*/ 18 w 18"/>
                      <a:gd name="T13" fmla="*/ 5 h 7"/>
                      <a:gd name="T14" fmla="*/ 18 w 18"/>
                      <a:gd name="T15" fmla="*/ 5 h 7"/>
                      <a:gd name="T16" fmla="*/ 18 w 1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7">
                        <a:moveTo>
                          <a:pt x="18" y="5"/>
                        </a:moveTo>
                        <a:lnTo>
                          <a:pt x="16" y="0"/>
                        </a:lnTo>
                        <a:lnTo>
                          <a:pt x="9" y="0"/>
                        </a:lnTo>
                        <a:lnTo>
                          <a:pt x="3" y="2"/>
                        </a:lnTo>
                        <a:lnTo>
                          <a:pt x="0" y="6"/>
                        </a:lnTo>
                        <a:lnTo>
                          <a:pt x="10" y="7"/>
                        </a:lnTo>
                        <a:lnTo>
                          <a:pt x="18" y="5"/>
                        </a:lnTo>
                        <a:lnTo>
                          <a:pt x="18" y="5"/>
                        </a:lnTo>
                        <a:lnTo>
                          <a:pt x="18"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1" name="Freeform 21">
                    <a:extLst>
                      <a:ext uri="{FF2B5EF4-FFF2-40B4-BE49-F238E27FC236}">
                        <a16:creationId xmlns:a16="http://schemas.microsoft.com/office/drawing/2014/main" id="{786C1155-1BAC-5D5B-092A-8022A5B57A1C}"/>
                      </a:ext>
                    </a:extLst>
                  </p:cNvPr>
                  <p:cNvSpPr>
                    <a:spLocks/>
                  </p:cNvSpPr>
                  <p:nvPr/>
                </p:nvSpPr>
                <p:spPr bwMode="auto">
                  <a:xfrm>
                    <a:off x="7412832" y="1338236"/>
                    <a:ext cx="41122" cy="11215"/>
                  </a:xfrm>
                  <a:custGeom>
                    <a:avLst/>
                    <a:gdLst>
                      <a:gd name="T0" fmla="*/ 22 w 22"/>
                      <a:gd name="T1" fmla="*/ 4 h 6"/>
                      <a:gd name="T2" fmla="*/ 12 w 22"/>
                      <a:gd name="T3" fmla="*/ 0 h 6"/>
                      <a:gd name="T4" fmla="*/ 1 w 22"/>
                      <a:gd name="T5" fmla="*/ 3 h 6"/>
                      <a:gd name="T6" fmla="*/ 0 w 22"/>
                      <a:gd name="T7" fmla="*/ 5 h 6"/>
                      <a:gd name="T8" fmla="*/ 14 w 22"/>
                      <a:gd name="T9" fmla="*/ 6 h 6"/>
                      <a:gd name="T10" fmla="*/ 22 w 22"/>
                      <a:gd name="T11" fmla="*/ 4 h 6"/>
                      <a:gd name="T12" fmla="*/ 22 w 22"/>
                      <a:gd name="T13" fmla="*/ 4 h 6"/>
                      <a:gd name="T14" fmla="*/ 22 w 22"/>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6">
                        <a:moveTo>
                          <a:pt x="22" y="4"/>
                        </a:moveTo>
                        <a:lnTo>
                          <a:pt x="12" y="0"/>
                        </a:lnTo>
                        <a:lnTo>
                          <a:pt x="1" y="3"/>
                        </a:lnTo>
                        <a:lnTo>
                          <a:pt x="0" y="5"/>
                        </a:lnTo>
                        <a:lnTo>
                          <a:pt x="14" y="6"/>
                        </a:lnTo>
                        <a:lnTo>
                          <a:pt x="22" y="4"/>
                        </a:lnTo>
                        <a:lnTo>
                          <a:pt x="22" y="4"/>
                        </a:lnTo>
                        <a:lnTo>
                          <a:pt x="22"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2" name="Freeform 22">
                    <a:extLst>
                      <a:ext uri="{FF2B5EF4-FFF2-40B4-BE49-F238E27FC236}">
                        <a16:creationId xmlns:a16="http://schemas.microsoft.com/office/drawing/2014/main" id="{8EC6BED5-6026-53AD-FD25-BC1E14B59494}"/>
                      </a:ext>
                    </a:extLst>
                  </p:cNvPr>
                  <p:cNvSpPr>
                    <a:spLocks/>
                  </p:cNvSpPr>
                  <p:nvPr/>
                </p:nvSpPr>
                <p:spPr bwMode="auto">
                  <a:xfrm>
                    <a:off x="7379187" y="1349451"/>
                    <a:ext cx="56075" cy="13084"/>
                  </a:xfrm>
                  <a:custGeom>
                    <a:avLst/>
                    <a:gdLst>
                      <a:gd name="T0" fmla="*/ 16 w 30"/>
                      <a:gd name="T1" fmla="*/ 7 h 7"/>
                      <a:gd name="T2" fmla="*/ 30 w 30"/>
                      <a:gd name="T3" fmla="*/ 5 h 7"/>
                      <a:gd name="T4" fmla="*/ 30 w 30"/>
                      <a:gd name="T5" fmla="*/ 3 h 7"/>
                      <a:gd name="T6" fmla="*/ 21 w 30"/>
                      <a:gd name="T7" fmla="*/ 0 h 7"/>
                      <a:gd name="T8" fmla="*/ 14 w 30"/>
                      <a:gd name="T9" fmla="*/ 2 h 7"/>
                      <a:gd name="T10" fmla="*/ 8 w 30"/>
                      <a:gd name="T11" fmla="*/ 5 h 7"/>
                      <a:gd name="T12" fmla="*/ 5 w 30"/>
                      <a:gd name="T13" fmla="*/ 4 h 7"/>
                      <a:gd name="T14" fmla="*/ 0 w 30"/>
                      <a:gd name="T15" fmla="*/ 5 h 7"/>
                      <a:gd name="T16" fmla="*/ 3 w 30"/>
                      <a:gd name="T17" fmla="*/ 7 h 7"/>
                      <a:gd name="T18" fmla="*/ 16 w 30"/>
                      <a:gd name="T19" fmla="*/ 7 h 7"/>
                      <a:gd name="T20" fmla="*/ 16 w 30"/>
                      <a:gd name="T21" fmla="*/ 7 h 7"/>
                      <a:gd name="T22" fmla="*/ 16 w 30"/>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7">
                        <a:moveTo>
                          <a:pt x="16" y="7"/>
                        </a:moveTo>
                        <a:lnTo>
                          <a:pt x="30" y="5"/>
                        </a:lnTo>
                        <a:lnTo>
                          <a:pt x="30" y="3"/>
                        </a:lnTo>
                        <a:lnTo>
                          <a:pt x="21" y="0"/>
                        </a:lnTo>
                        <a:lnTo>
                          <a:pt x="14" y="2"/>
                        </a:lnTo>
                        <a:lnTo>
                          <a:pt x="8" y="5"/>
                        </a:lnTo>
                        <a:lnTo>
                          <a:pt x="5" y="4"/>
                        </a:lnTo>
                        <a:lnTo>
                          <a:pt x="0" y="5"/>
                        </a:lnTo>
                        <a:lnTo>
                          <a:pt x="3" y="7"/>
                        </a:lnTo>
                        <a:lnTo>
                          <a:pt x="16" y="7"/>
                        </a:lnTo>
                        <a:lnTo>
                          <a:pt x="16" y="7"/>
                        </a:lnTo>
                        <a:lnTo>
                          <a:pt x="16"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3" name="Freeform 23">
                    <a:extLst>
                      <a:ext uri="{FF2B5EF4-FFF2-40B4-BE49-F238E27FC236}">
                        <a16:creationId xmlns:a16="http://schemas.microsoft.com/office/drawing/2014/main" id="{217571B5-BE71-005E-EBB3-404951A9F0F5}"/>
                      </a:ext>
                    </a:extLst>
                  </p:cNvPr>
                  <p:cNvSpPr>
                    <a:spLocks/>
                  </p:cNvSpPr>
                  <p:nvPr/>
                </p:nvSpPr>
                <p:spPr bwMode="auto">
                  <a:xfrm>
                    <a:off x="7457692" y="1345713"/>
                    <a:ext cx="18692" cy="5608"/>
                  </a:xfrm>
                  <a:custGeom>
                    <a:avLst/>
                    <a:gdLst>
                      <a:gd name="T0" fmla="*/ 0 w 10"/>
                      <a:gd name="T1" fmla="*/ 2 h 3"/>
                      <a:gd name="T2" fmla="*/ 0 w 10"/>
                      <a:gd name="T3" fmla="*/ 3 h 3"/>
                      <a:gd name="T4" fmla="*/ 7 w 10"/>
                      <a:gd name="T5" fmla="*/ 3 h 3"/>
                      <a:gd name="T6" fmla="*/ 10 w 10"/>
                      <a:gd name="T7" fmla="*/ 2 h 3"/>
                      <a:gd name="T8" fmla="*/ 7 w 10"/>
                      <a:gd name="T9" fmla="*/ 0 h 3"/>
                      <a:gd name="T10" fmla="*/ 0 w 10"/>
                      <a:gd name="T11" fmla="*/ 2 h 3"/>
                      <a:gd name="T12" fmla="*/ 0 w 10"/>
                      <a:gd name="T13" fmla="*/ 2 h 3"/>
                      <a:gd name="T14" fmla="*/ 0 w 10"/>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
                        <a:moveTo>
                          <a:pt x="0" y="2"/>
                        </a:moveTo>
                        <a:lnTo>
                          <a:pt x="0" y="3"/>
                        </a:lnTo>
                        <a:lnTo>
                          <a:pt x="7" y="3"/>
                        </a:lnTo>
                        <a:lnTo>
                          <a:pt x="10" y="2"/>
                        </a:lnTo>
                        <a:lnTo>
                          <a:pt x="7"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4" name="Freeform 24">
                    <a:extLst>
                      <a:ext uri="{FF2B5EF4-FFF2-40B4-BE49-F238E27FC236}">
                        <a16:creationId xmlns:a16="http://schemas.microsoft.com/office/drawing/2014/main" id="{6B8589B6-BAAA-50FA-5BD8-6513ADB45C09}"/>
                      </a:ext>
                    </a:extLst>
                  </p:cNvPr>
                  <p:cNvSpPr>
                    <a:spLocks/>
                  </p:cNvSpPr>
                  <p:nvPr/>
                </p:nvSpPr>
                <p:spPr bwMode="auto">
                  <a:xfrm>
                    <a:off x="7513767" y="1353190"/>
                    <a:ext cx="18692" cy="7477"/>
                  </a:xfrm>
                  <a:custGeom>
                    <a:avLst/>
                    <a:gdLst>
                      <a:gd name="T0" fmla="*/ 10 w 10"/>
                      <a:gd name="T1" fmla="*/ 2 h 4"/>
                      <a:gd name="T2" fmla="*/ 9 w 10"/>
                      <a:gd name="T3" fmla="*/ 0 h 4"/>
                      <a:gd name="T4" fmla="*/ 0 w 10"/>
                      <a:gd name="T5" fmla="*/ 2 h 4"/>
                      <a:gd name="T6" fmla="*/ 3 w 10"/>
                      <a:gd name="T7" fmla="*/ 4 h 4"/>
                      <a:gd name="T8" fmla="*/ 10 w 10"/>
                      <a:gd name="T9" fmla="*/ 2 h 4"/>
                      <a:gd name="T10" fmla="*/ 10 w 10"/>
                      <a:gd name="T11" fmla="*/ 2 h 4"/>
                      <a:gd name="T12" fmla="*/ 10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2"/>
                        </a:moveTo>
                        <a:lnTo>
                          <a:pt x="9" y="0"/>
                        </a:lnTo>
                        <a:lnTo>
                          <a:pt x="0" y="2"/>
                        </a:lnTo>
                        <a:lnTo>
                          <a:pt x="3" y="4"/>
                        </a:lnTo>
                        <a:lnTo>
                          <a:pt x="10" y="2"/>
                        </a:lnTo>
                        <a:lnTo>
                          <a:pt x="10" y="2"/>
                        </a:lnTo>
                        <a:lnTo>
                          <a:pt x="1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5" name="Freeform 25">
                    <a:extLst>
                      <a:ext uri="{FF2B5EF4-FFF2-40B4-BE49-F238E27FC236}">
                        <a16:creationId xmlns:a16="http://schemas.microsoft.com/office/drawing/2014/main" id="{8EF19951-A37A-1751-D6B0-95337050FFC1}"/>
                      </a:ext>
                    </a:extLst>
                  </p:cNvPr>
                  <p:cNvSpPr>
                    <a:spLocks/>
                  </p:cNvSpPr>
                  <p:nvPr/>
                </p:nvSpPr>
                <p:spPr bwMode="auto">
                  <a:xfrm>
                    <a:off x="7396009" y="1373751"/>
                    <a:ext cx="46729" cy="14953"/>
                  </a:xfrm>
                  <a:custGeom>
                    <a:avLst/>
                    <a:gdLst>
                      <a:gd name="T0" fmla="*/ 9 w 25"/>
                      <a:gd name="T1" fmla="*/ 3 h 8"/>
                      <a:gd name="T2" fmla="*/ 19 w 25"/>
                      <a:gd name="T3" fmla="*/ 8 h 8"/>
                      <a:gd name="T4" fmla="*/ 24 w 25"/>
                      <a:gd name="T5" fmla="*/ 8 h 8"/>
                      <a:gd name="T6" fmla="*/ 25 w 25"/>
                      <a:gd name="T7" fmla="*/ 6 h 8"/>
                      <a:gd name="T8" fmla="*/ 18 w 25"/>
                      <a:gd name="T9" fmla="*/ 2 h 8"/>
                      <a:gd name="T10" fmla="*/ 13 w 25"/>
                      <a:gd name="T11" fmla="*/ 0 h 8"/>
                      <a:gd name="T12" fmla="*/ 0 w 25"/>
                      <a:gd name="T13" fmla="*/ 0 h 8"/>
                      <a:gd name="T14" fmla="*/ 9 w 25"/>
                      <a:gd name="T15" fmla="*/ 3 h 8"/>
                      <a:gd name="T16" fmla="*/ 9 w 25"/>
                      <a:gd name="T17" fmla="*/ 3 h 8"/>
                      <a:gd name="T18" fmla="*/ 9 w 25"/>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8">
                        <a:moveTo>
                          <a:pt x="9" y="3"/>
                        </a:moveTo>
                        <a:lnTo>
                          <a:pt x="19" y="8"/>
                        </a:lnTo>
                        <a:lnTo>
                          <a:pt x="24" y="8"/>
                        </a:lnTo>
                        <a:lnTo>
                          <a:pt x="25" y="6"/>
                        </a:lnTo>
                        <a:lnTo>
                          <a:pt x="18" y="2"/>
                        </a:lnTo>
                        <a:lnTo>
                          <a:pt x="13" y="0"/>
                        </a:lnTo>
                        <a:lnTo>
                          <a:pt x="0" y="0"/>
                        </a:lnTo>
                        <a:lnTo>
                          <a:pt x="9" y="3"/>
                        </a:lnTo>
                        <a:lnTo>
                          <a:pt x="9" y="3"/>
                        </a:lnTo>
                        <a:lnTo>
                          <a:pt x="9"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6" name="Freeform 26">
                    <a:extLst>
                      <a:ext uri="{FF2B5EF4-FFF2-40B4-BE49-F238E27FC236}">
                        <a16:creationId xmlns:a16="http://schemas.microsoft.com/office/drawing/2014/main" id="{B0E3203F-D854-3370-F752-9337D2590501}"/>
                      </a:ext>
                    </a:extLst>
                  </p:cNvPr>
                  <p:cNvSpPr>
                    <a:spLocks/>
                  </p:cNvSpPr>
                  <p:nvPr/>
                </p:nvSpPr>
                <p:spPr bwMode="auto">
                  <a:xfrm>
                    <a:off x="7354888" y="1371882"/>
                    <a:ext cx="85982" cy="29907"/>
                  </a:xfrm>
                  <a:custGeom>
                    <a:avLst/>
                    <a:gdLst>
                      <a:gd name="T0" fmla="*/ 11 w 46"/>
                      <a:gd name="T1" fmla="*/ 7 h 16"/>
                      <a:gd name="T2" fmla="*/ 12 w 46"/>
                      <a:gd name="T3" fmla="*/ 9 h 16"/>
                      <a:gd name="T4" fmla="*/ 20 w 46"/>
                      <a:gd name="T5" fmla="*/ 12 h 16"/>
                      <a:gd name="T6" fmla="*/ 29 w 46"/>
                      <a:gd name="T7" fmla="*/ 12 h 16"/>
                      <a:gd name="T8" fmla="*/ 35 w 46"/>
                      <a:gd name="T9" fmla="*/ 16 h 16"/>
                      <a:gd name="T10" fmla="*/ 43 w 46"/>
                      <a:gd name="T11" fmla="*/ 15 h 16"/>
                      <a:gd name="T12" fmla="*/ 46 w 46"/>
                      <a:gd name="T13" fmla="*/ 12 h 16"/>
                      <a:gd name="T14" fmla="*/ 36 w 46"/>
                      <a:gd name="T15" fmla="*/ 9 h 16"/>
                      <a:gd name="T16" fmla="*/ 25 w 46"/>
                      <a:gd name="T17" fmla="*/ 6 h 16"/>
                      <a:gd name="T18" fmla="*/ 19 w 46"/>
                      <a:gd name="T19" fmla="*/ 4 h 16"/>
                      <a:gd name="T20" fmla="*/ 13 w 46"/>
                      <a:gd name="T21" fmla="*/ 3 h 16"/>
                      <a:gd name="T22" fmla="*/ 3 w 46"/>
                      <a:gd name="T23" fmla="*/ 0 h 16"/>
                      <a:gd name="T24" fmla="*/ 0 w 46"/>
                      <a:gd name="T25" fmla="*/ 1 h 16"/>
                      <a:gd name="T26" fmla="*/ 1 w 46"/>
                      <a:gd name="T27" fmla="*/ 4 h 16"/>
                      <a:gd name="T28" fmla="*/ 11 w 46"/>
                      <a:gd name="T29" fmla="*/ 7 h 16"/>
                      <a:gd name="T30" fmla="*/ 11 w 46"/>
                      <a:gd name="T31" fmla="*/ 7 h 16"/>
                      <a:gd name="T32" fmla="*/ 11 w 46"/>
                      <a:gd name="T33"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11" y="7"/>
                        </a:moveTo>
                        <a:lnTo>
                          <a:pt x="12" y="9"/>
                        </a:lnTo>
                        <a:lnTo>
                          <a:pt x="20" y="12"/>
                        </a:lnTo>
                        <a:lnTo>
                          <a:pt x="29" y="12"/>
                        </a:lnTo>
                        <a:lnTo>
                          <a:pt x="35" y="16"/>
                        </a:lnTo>
                        <a:lnTo>
                          <a:pt x="43" y="15"/>
                        </a:lnTo>
                        <a:lnTo>
                          <a:pt x="46" y="12"/>
                        </a:lnTo>
                        <a:lnTo>
                          <a:pt x="36" y="9"/>
                        </a:lnTo>
                        <a:lnTo>
                          <a:pt x="25" y="6"/>
                        </a:lnTo>
                        <a:lnTo>
                          <a:pt x="19" y="4"/>
                        </a:lnTo>
                        <a:lnTo>
                          <a:pt x="13" y="3"/>
                        </a:lnTo>
                        <a:lnTo>
                          <a:pt x="3" y="0"/>
                        </a:lnTo>
                        <a:lnTo>
                          <a:pt x="0" y="1"/>
                        </a:lnTo>
                        <a:lnTo>
                          <a:pt x="1" y="4"/>
                        </a:lnTo>
                        <a:lnTo>
                          <a:pt x="11" y="7"/>
                        </a:lnTo>
                        <a:lnTo>
                          <a:pt x="11" y="7"/>
                        </a:lnTo>
                        <a:lnTo>
                          <a:pt x="11"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7" name="Freeform 27">
                    <a:extLst>
                      <a:ext uri="{FF2B5EF4-FFF2-40B4-BE49-F238E27FC236}">
                        <a16:creationId xmlns:a16="http://schemas.microsoft.com/office/drawing/2014/main" id="{FB213955-CA49-D813-2A95-07939CDBF3CD}"/>
                      </a:ext>
                    </a:extLst>
                  </p:cNvPr>
                  <p:cNvSpPr>
                    <a:spLocks/>
                  </p:cNvSpPr>
                  <p:nvPr/>
                </p:nvSpPr>
                <p:spPr bwMode="auto">
                  <a:xfrm>
                    <a:off x="7338065" y="1356928"/>
                    <a:ext cx="14953" cy="5608"/>
                  </a:xfrm>
                  <a:custGeom>
                    <a:avLst/>
                    <a:gdLst>
                      <a:gd name="T0" fmla="*/ 8 w 8"/>
                      <a:gd name="T1" fmla="*/ 1 h 3"/>
                      <a:gd name="T2" fmla="*/ 5 w 8"/>
                      <a:gd name="T3" fmla="*/ 0 h 3"/>
                      <a:gd name="T4" fmla="*/ 0 w 8"/>
                      <a:gd name="T5" fmla="*/ 0 h 3"/>
                      <a:gd name="T6" fmla="*/ 1 w 8"/>
                      <a:gd name="T7" fmla="*/ 3 h 3"/>
                      <a:gd name="T8" fmla="*/ 8 w 8"/>
                      <a:gd name="T9" fmla="*/ 1 h 3"/>
                      <a:gd name="T10" fmla="*/ 8 w 8"/>
                      <a:gd name="T11" fmla="*/ 1 h 3"/>
                      <a:gd name="T12" fmla="*/ 8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8" y="1"/>
                        </a:moveTo>
                        <a:lnTo>
                          <a:pt x="5" y="0"/>
                        </a:lnTo>
                        <a:lnTo>
                          <a:pt x="0" y="0"/>
                        </a:lnTo>
                        <a:lnTo>
                          <a:pt x="1" y="3"/>
                        </a:lnTo>
                        <a:lnTo>
                          <a:pt x="8" y="1"/>
                        </a:lnTo>
                        <a:lnTo>
                          <a:pt x="8" y="1"/>
                        </a:lnTo>
                        <a:lnTo>
                          <a:pt x="8"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8" name="Freeform 28">
                    <a:extLst>
                      <a:ext uri="{FF2B5EF4-FFF2-40B4-BE49-F238E27FC236}">
                        <a16:creationId xmlns:a16="http://schemas.microsoft.com/office/drawing/2014/main" id="{C21ECAA7-2093-7083-BB6F-F8457FC8F939}"/>
                      </a:ext>
                    </a:extLst>
                  </p:cNvPr>
                  <p:cNvSpPr>
                    <a:spLocks/>
                  </p:cNvSpPr>
                  <p:nvPr/>
                </p:nvSpPr>
                <p:spPr bwMode="auto">
                  <a:xfrm>
                    <a:off x="7420309" y="1362536"/>
                    <a:ext cx="22430" cy="5608"/>
                  </a:xfrm>
                  <a:custGeom>
                    <a:avLst/>
                    <a:gdLst>
                      <a:gd name="T0" fmla="*/ 0 w 12"/>
                      <a:gd name="T1" fmla="*/ 2 h 3"/>
                      <a:gd name="T2" fmla="*/ 5 w 12"/>
                      <a:gd name="T3" fmla="*/ 3 h 3"/>
                      <a:gd name="T4" fmla="*/ 12 w 12"/>
                      <a:gd name="T5" fmla="*/ 2 h 3"/>
                      <a:gd name="T6" fmla="*/ 12 w 12"/>
                      <a:gd name="T7" fmla="*/ 0 h 3"/>
                      <a:gd name="T8" fmla="*/ 5 w 12"/>
                      <a:gd name="T9" fmla="*/ 0 h 3"/>
                      <a:gd name="T10" fmla="*/ 0 w 12"/>
                      <a:gd name="T11" fmla="*/ 2 h 3"/>
                      <a:gd name="T12" fmla="*/ 0 w 12"/>
                      <a:gd name="T13" fmla="*/ 2 h 3"/>
                      <a:gd name="T14" fmla="*/ 0 w 1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
                        <a:moveTo>
                          <a:pt x="0" y="2"/>
                        </a:moveTo>
                        <a:lnTo>
                          <a:pt x="5" y="3"/>
                        </a:lnTo>
                        <a:lnTo>
                          <a:pt x="12" y="2"/>
                        </a:lnTo>
                        <a:lnTo>
                          <a:pt x="12" y="0"/>
                        </a:lnTo>
                        <a:lnTo>
                          <a:pt x="5"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9" name="Freeform 29">
                    <a:extLst>
                      <a:ext uri="{FF2B5EF4-FFF2-40B4-BE49-F238E27FC236}">
                        <a16:creationId xmlns:a16="http://schemas.microsoft.com/office/drawing/2014/main" id="{E75489A2-B70B-66DB-D99F-06B2D5AB4C8F}"/>
                      </a:ext>
                    </a:extLst>
                  </p:cNvPr>
                  <p:cNvSpPr>
                    <a:spLocks/>
                  </p:cNvSpPr>
                  <p:nvPr/>
                </p:nvSpPr>
                <p:spPr bwMode="auto">
                  <a:xfrm>
                    <a:off x="7442739" y="1373751"/>
                    <a:ext cx="20561" cy="9346"/>
                  </a:xfrm>
                  <a:custGeom>
                    <a:avLst/>
                    <a:gdLst>
                      <a:gd name="T0" fmla="*/ 2 w 11"/>
                      <a:gd name="T1" fmla="*/ 0 h 5"/>
                      <a:gd name="T2" fmla="*/ 0 w 11"/>
                      <a:gd name="T3" fmla="*/ 3 h 5"/>
                      <a:gd name="T4" fmla="*/ 4 w 11"/>
                      <a:gd name="T5" fmla="*/ 5 h 5"/>
                      <a:gd name="T6" fmla="*/ 11 w 11"/>
                      <a:gd name="T7" fmla="*/ 5 h 5"/>
                      <a:gd name="T8" fmla="*/ 8 w 11"/>
                      <a:gd name="T9" fmla="*/ 2 h 5"/>
                      <a:gd name="T10" fmla="*/ 2 w 11"/>
                      <a:gd name="T11" fmla="*/ 0 h 5"/>
                      <a:gd name="T12" fmla="*/ 2 w 11"/>
                      <a:gd name="T13" fmla="*/ 0 h 5"/>
                      <a:gd name="T14" fmla="*/ 2 w 1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2" y="0"/>
                        </a:moveTo>
                        <a:lnTo>
                          <a:pt x="0" y="3"/>
                        </a:lnTo>
                        <a:lnTo>
                          <a:pt x="4" y="5"/>
                        </a:lnTo>
                        <a:lnTo>
                          <a:pt x="11" y="5"/>
                        </a:lnTo>
                        <a:lnTo>
                          <a:pt x="8" y="2"/>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0" name="Freeform 30">
                    <a:extLst>
                      <a:ext uri="{FF2B5EF4-FFF2-40B4-BE49-F238E27FC236}">
                        <a16:creationId xmlns:a16="http://schemas.microsoft.com/office/drawing/2014/main" id="{FAC483EE-123B-1542-CE83-F0D03BECFF18}"/>
                      </a:ext>
                    </a:extLst>
                  </p:cNvPr>
                  <p:cNvSpPr>
                    <a:spLocks/>
                  </p:cNvSpPr>
                  <p:nvPr/>
                </p:nvSpPr>
                <p:spPr bwMode="auto">
                  <a:xfrm>
                    <a:off x="7453954" y="1384966"/>
                    <a:ext cx="14953" cy="9346"/>
                  </a:xfrm>
                  <a:custGeom>
                    <a:avLst/>
                    <a:gdLst>
                      <a:gd name="T0" fmla="*/ 5 w 8"/>
                      <a:gd name="T1" fmla="*/ 5 h 5"/>
                      <a:gd name="T2" fmla="*/ 8 w 8"/>
                      <a:gd name="T3" fmla="*/ 3 h 5"/>
                      <a:gd name="T4" fmla="*/ 5 w 8"/>
                      <a:gd name="T5" fmla="*/ 0 h 5"/>
                      <a:gd name="T6" fmla="*/ 0 w 8"/>
                      <a:gd name="T7" fmla="*/ 3 h 5"/>
                      <a:gd name="T8" fmla="*/ 5 w 8"/>
                      <a:gd name="T9" fmla="*/ 5 h 5"/>
                      <a:gd name="T10" fmla="*/ 5 w 8"/>
                      <a:gd name="T11" fmla="*/ 5 h 5"/>
                      <a:gd name="T12" fmla="*/ 5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5" y="5"/>
                        </a:moveTo>
                        <a:lnTo>
                          <a:pt x="8" y="3"/>
                        </a:lnTo>
                        <a:lnTo>
                          <a:pt x="5" y="0"/>
                        </a:lnTo>
                        <a:lnTo>
                          <a:pt x="0" y="3"/>
                        </a:lnTo>
                        <a:lnTo>
                          <a:pt x="5" y="5"/>
                        </a:lnTo>
                        <a:lnTo>
                          <a:pt x="5" y="5"/>
                        </a:lnTo>
                        <a:lnTo>
                          <a:pt x="5"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1" name="Freeform 31">
                    <a:extLst>
                      <a:ext uri="{FF2B5EF4-FFF2-40B4-BE49-F238E27FC236}">
                        <a16:creationId xmlns:a16="http://schemas.microsoft.com/office/drawing/2014/main" id="{80D7419E-02EF-C5FC-857E-708DB2CAC4E6}"/>
                      </a:ext>
                    </a:extLst>
                  </p:cNvPr>
                  <p:cNvSpPr>
                    <a:spLocks/>
                  </p:cNvSpPr>
                  <p:nvPr/>
                </p:nvSpPr>
                <p:spPr bwMode="auto">
                  <a:xfrm>
                    <a:off x="7425916" y="1405527"/>
                    <a:ext cx="28038" cy="1869"/>
                  </a:xfrm>
                  <a:custGeom>
                    <a:avLst/>
                    <a:gdLst>
                      <a:gd name="T0" fmla="*/ 0 w 15"/>
                      <a:gd name="T1" fmla="*/ 0 h 1"/>
                      <a:gd name="T2" fmla="*/ 8 w 15"/>
                      <a:gd name="T3" fmla="*/ 1 h 1"/>
                      <a:gd name="T4" fmla="*/ 15 w 15"/>
                      <a:gd name="T5" fmla="*/ 0 h 1"/>
                      <a:gd name="T6" fmla="*/ 4 w 15"/>
                      <a:gd name="T7" fmla="*/ 0 h 1"/>
                      <a:gd name="T8" fmla="*/ 0 w 15"/>
                      <a:gd name="T9" fmla="*/ 0 h 1"/>
                      <a:gd name="T10" fmla="*/ 0 w 15"/>
                      <a:gd name="T11" fmla="*/ 0 h 1"/>
                      <a:gd name="T12" fmla="*/ 0 w 15"/>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0" y="0"/>
                        </a:moveTo>
                        <a:lnTo>
                          <a:pt x="8" y="1"/>
                        </a:lnTo>
                        <a:lnTo>
                          <a:pt x="15" y="0"/>
                        </a:lnTo>
                        <a:lnTo>
                          <a:pt x="4"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2" name="Freeform 32">
                    <a:extLst>
                      <a:ext uri="{FF2B5EF4-FFF2-40B4-BE49-F238E27FC236}">
                        <a16:creationId xmlns:a16="http://schemas.microsoft.com/office/drawing/2014/main" id="{417A7664-1113-8D61-95FF-8FE643022383}"/>
                      </a:ext>
                    </a:extLst>
                  </p:cNvPr>
                  <p:cNvSpPr>
                    <a:spLocks/>
                  </p:cNvSpPr>
                  <p:nvPr/>
                </p:nvSpPr>
                <p:spPr bwMode="auto">
                  <a:xfrm>
                    <a:off x="7341803" y="1383097"/>
                    <a:ext cx="33645" cy="13084"/>
                  </a:xfrm>
                  <a:custGeom>
                    <a:avLst/>
                    <a:gdLst>
                      <a:gd name="T0" fmla="*/ 16 w 18"/>
                      <a:gd name="T1" fmla="*/ 6 h 7"/>
                      <a:gd name="T2" fmla="*/ 18 w 18"/>
                      <a:gd name="T3" fmla="*/ 4 h 7"/>
                      <a:gd name="T4" fmla="*/ 15 w 18"/>
                      <a:gd name="T5" fmla="*/ 3 h 7"/>
                      <a:gd name="T6" fmla="*/ 8 w 18"/>
                      <a:gd name="T7" fmla="*/ 3 h 7"/>
                      <a:gd name="T8" fmla="*/ 0 w 18"/>
                      <a:gd name="T9" fmla="*/ 0 h 7"/>
                      <a:gd name="T10" fmla="*/ 1 w 18"/>
                      <a:gd name="T11" fmla="*/ 4 h 7"/>
                      <a:gd name="T12" fmla="*/ 8 w 18"/>
                      <a:gd name="T13" fmla="*/ 7 h 7"/>
                      <a:gd name="T14" fmla="*/ 16 w 18"/>
                      <a:gd name="T15" fmla="*/ 6 h 7"/>
                      <a:gd name="T16" fmla="*/ 16 w 18"/>
                      <a:gd name="T17" fmla="*/ 6 h 7"/>
                      <a:gd name="T18" fmla="*/ 16 w 18"/>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16" y="6"/>
                        </a:moveTo>
                        <a:lnTo>
                          <a:pt x="18" y="4"/>
                        </a:lnTo>
                        <a:lnTo>
                          <a:pt x="15" y="3"/>
                        </a:lnTo>
                        <a:lnTo>
                          <a:pt x="8" y="3"/>
                        </a:lnTo>
                        <a:lnTo>
                          <a:pt x="0" y="0"/>
                        </a:lnTo>
                        <a:lnTo>
                          <a:pt x="1" y="4"/>
                        </a:lnTo>
                        <a:lnTo>
                          <a:pt x="8" y="7"/>
                        </a:lnTo>
                        <a:lnTo>
                          <a:pt x="16" y="6"/>
                        </a:lnTo>
                        <a:lnTo>
                          <a:pt x="16" y="6"/>
                        </a:lnTo>
                        <a:lnTo>
                          <a:pt x="16"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3" name="Freeform 33">
                    <a:extLst>
                      <a:ext uri="{FF2B5EF4-FFF2-40B4-BE49-F238E27FC236}">
                        <a16:creationId xmlns:a16="http://schemas.microsoft.com/office/drawing/2014/main" id="{9C2E97BD-F197-F3B6-C228-842889042E37}"/>
                      </a:ext>
                    </a:extLst>
                  </p:cNvPr>
                  <p:cNvSpPr>
                    <a:spLocks/>
                  </p:cNvSpPr>
                  <p:nvPr/>
                </p:nvSpPr>
                <p:spPr bwMode="auto">
                  <a:xfrm>
                    <a:off x="7375449" y="1396181"/>
                    <a:ext cx="33645" cy="9346"/>
                  </a:xfrm>
                  <a:custGeom>
                    <a:avLst/>
                    <a:gdLst>
                      <a:gd name="T0" fmla="*/ 18 w 18"/>
                      <a:gd name="T1" fmla="*/ 3 h 5"/>
                      <a:gd name="T2" fmla="*/ 16 w 18"/>
                      <a:gd name="T3" fmla="*/ 2 h 5"/>
                      <a:gd name="T4" fmla="*/ 7 w 18"/>
                      <a:gd name="T5" fmla="*/ 0 h 5"/>
                      <a:gd name="T6" fmla="*/ 0 w 18"/>
                      <a:gd name="T7" fmla="*/ 5 h 5"/>
                      <a:gd name="T8" fmla="*/ 12 w 18"/>
                      <a:gd name="T9" fmla="*/ 5 h 5"/>
                      <a:gd name="T10" fmla="*/ 18 w 18"/>
                      <a:gd name="T11" fmla="*/ 3 h 5"/>
                      <a:gd name="T12" fmla="*/ 18 w 18"/>
                      <a:gd name="T13" fmla="*/ 3 h 5"/>
                      <a:gd name="T14" fmla="*/ 18 w 18"/>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5">
                        <a:moveTo>
                          <a:pt x="18" y="3"/>
                        </a:moveTo>
                        <a:lnTo>
                          <a:pt x="16" y="2"/>
                        </a:lnTo>
                        <a:lnTo>
                          <a:pt x="7" y="0"/>
                        </a:lnTo>
                        <a:lnTo>
                          <a:pt x="0" y="5"/>
                        </a:lnTo>
                        <a:lnTo>
                          <a:pt x="12" y="5"/>
                        </a:lnTo>
                        <a:lnTo>
                          <a:pt x="18" y="3"/>
                        </a:lnTo>
                        <a:lnTo>
                          <a:pt x="18" y="3"/>
                        </a:lnTo>
                        <a:lnTo>
                          <a:pt x="18"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4" name="Freeform 34">
                    <a:extLst>
                      <a:ext uri="{FF2B5EF4-FFF2-40B4-BE49-F238E27FC236}">
                        <a16:creationId xmlns:a16="http://schemas.microsoft.com/office/drawing/2014/main" id="{CD0FC3CD-CB6E-D8FA-E741-1F1965160FCD}"/>
                      </a:ext>
                    </a:extLst>
                  </p:cNvPr>
                  <p:cNvSpPr>
                    <a:spLocks/>
                  </p:cNvSpPr>
                  <p:nvPr/>
                </p:nvSpPr>
                <p:spPr bwMode="auto">
                  <a:xfrm>
                    <a:off x="7425916" y="1414873"/>
                    <a:ext cx="50468" cy="24299"/>
                  </a:xfrm>
                  <a:custGeom>
                    <a:avLst/>
                    <a:gdLst>
                      <a:gd name="T0" fmla="*/ 27 w 27"/>
                      <a:gd name="T1" fmla="*/ 3 h 13"/>
                      <a:gd name="T2" fmla="*/ 18 w 27"/>
                      <a:gd name="T3" fmla="*/ 1 h 13"/>
                      <a:gd name="T4" fmla="*/ 12 w 27"/>
                      <a:gd name="T5" fmla="*/ 0 h 13"/>
                      <a:gd name="T6" fmla="*/ 0 w 27"/>
                      <a:gd name="T7" fmla="*/ 0 h 13"/>
                      <a:gd name="T8" fmla="*/ 3 w 27"/>
                      <a:gd name="T9" fmla="*/ 4 h 13"/>
                      <a:gd name="T10" fmla="*/ 2 w 27"/>
                      <a:gd name="T11" fmla="*/ 8 h 13"/>
                      <a:gd name="T12" fmla="*/ 4 w 27"/>
                      <a:gd name="T13" fmla="*/ 13 h 13"/>
                      <a:gd name="T14" fmla="*/ 9 w 27"/>
                      <a:gd name="T15" fmla="*/ 13 h 13"/>
                      <a:gd name="T16" fmla="*/ 9 w 27"/>
                      <a:gd name="T17" fmla="*/ 8 h 13"/>
                      <a:gd name="T18" fmla="*/ 20 w 27"/>
                      <a:gd name="T19" fmla="*/ 5 h 13"/>
                      <a:gd name="T20" fmla="*/ 27 w 27"/>
                      <a:gd name="T21" fmla="*/ 5 h 13"/>
                      <a:gd name="T22" fmla="*/ 27 w 27"/>
                      <a:gd name="T23" fmla="*/ 3 h 13"/>
                      <a:gd name="T24" fmla="*/ 27 w 27"/>
                      <a:gd name="T25" fmla="*/ 3 h 13"/>
                      <a:gd name="T26" fmla="*/ 27 w 27"/>
                      <a:gd name="T2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3">
                        <a:moveTo>
                          <a:pt x="27" y="3"/>
                        </a:moveTo>
                        <a:lnTo>
                          <a:pt x="18" y="1"/>
                        </a:lnTo>
                        <a:lnTo>
                          <a:pt x="12" y="0"/>
                        </a:lnTo>
                        <a:lnTo>
                          <a:pt x="0" y="0"/>
                        </a:lnTo>
                        <a:lnTo>
                          <a:pt x="3" y="4"/>
                        </a:lnTo>
                        <a:lnTo>
                          <a:pt x="2" y="8"/>
                        </a:lnTo>
                        <a:lnTo>
                          <a:pt x="4" y="13"/>
                        </a:lnTo>
                        <a:lnTo>
                          <a:pt x="9" y="13"/>
                        </a:lnTo>
                        <a:lnTo>
                          <a:pt x="9" y="8"/>
                        </a:lnTo>
                        <a:lnTo>
                          <a:pt x="20" y="5"/>
                        </a:lnTo>
                        <a:lnTo>
                          <a:pt x="27" y="5"/>
                        </a:lnTo>
                        <a:lnTo>
                          <a:pt x="27" y="3"/>
                        </a:lnTo>
                        <a:lnTo>
                          <a:pt x="27" y="3"/>
                        </a:lnTo>
                        <a:lnTo>
                          <a:pt x="27"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5" name="Freeform 35">
                    <a:extLst>
                      <a:ext uri="{FF2B5EF4-FFF2-40B4-BE49-F238E27FC236}">
                        <a16:creationId xmlns:a16="http://schemas.microsoft.com/office/drawing/2014/main" id="{30E67202-D2F8-7A60-EE86-C71149B8B9B9}"/>
                      </a:ext>
                    </a:extLst>
                  </p:cNvPr>
                  <p:cNvSpPr>
                    <a:spLocks/>
                  </p:cNvSpPr>
                  <p:nvPr/>
                </p:nvSpPr>
                <p:spPr bwMode="auto">
                  <a:xfrm>
                    <a:off x="7465169" y="1441041"/>
                    <a:ext cx="28038" cy="11215"/>
                  </a:xfrm>
                  <a:custGeom>
                    <a:avLst/>
                    <a:gdLst>
                      <a:gd name="T0" fmla="*/ 0 w 15"/>
                      <a:gd name="T1" fmla="*/ 2 h 6"/>
                      <a:gd name="T2" fmla="*/ 3 w 15"/>
                      <a:gd name="T3" fmla="*/ 5 h 6"/>
                      <a:gd name="T4" fmla="*/ 9 w 15"/>
                      <a:gd name="T5" fmla="*/ 6 h 6"/>
                      <a:gd name="T6" fmla="*/ 15 w 15"/>
                      <a:gd name="T7" fmla="*/ 4 h 6"/>
                      <a:gd name="T8" fmla="*/ 14 w 15"/>
                      <a:gd name="T9" fmla="*/ 1 h 6"/>
                      <a:gd name="T10" fmla="*/ 11 w 15"/>
                      <a:gd name="T11" fmla="*/ 0 h 6"/>
                      <a:gd name="T12" fmla="*/ 0 w 15"/>
                      <a:gd name="T13" fmla="*/ 1 h 6"/>
                      <a:gd name="T14" fmla="*/ 0 w 15"/>
                      <a:gd name="T15" fmla="*/ 2 h 6"/>
                      <a:gd name="T16" fmla="*/ 0 w 15"/>
                      <a:gd name="T17" fmla="*/ 2 h 6"/>
                      <a:gd name="T18" fmla="*/ 0 w 15"/>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2"/>
                        </a:moveTo>
                        <a:lnTo>
                          <a:pt x="3" y="5"/>
                        </a:lnTo>
                        <a:lnTo>
                          <a:pt x="9" y="6"/>
                        </a:lnTo>
                        <a:lnTo>
                          <a:pt x="15" y="4"/>
                        </a:lnTo>
                        <a:lnTo>
                          <a:pt x="14" y="1"/>
                        </a:lnTo>
                        <a:lnTo>
                          <a:pt x="11" y="0"/>
                        </a:lnTo>
                        <a:lnTo>
                          <a:pt x="0" y="1"/>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6" name="Freeform 36">
                    <a:extLst>
                      <a:ext uri="{FF2B5EF4-FFF2-40B4-BE49-F238E27FC236}">
                        <a16:creationId xmlns:a16="http://schemas.microsoft.com/office/drawing/2014/main" id="{7B369954-79F3-A6DF-D7C9-F05ABBC117CA}"/>
                      </a:ext>
                    </a:extLst>
                  </p:cNvPr>
                  <p:cNvSpPr>
                    <a:spLocks/>
                  </p:cNvSpPr>
                  <p:nvPr/>
                </p:nvSpPr>
                <p:spPr bwMode="auto">
                  <a:xfrm>
                    <a:off x="7386664" y="1424218"/>
                    <a:ext cx="28038" cy="14953"/>
                  </a:xfrm>
                  <a:custGeom>
                    <a:avLst/>
                    <a:gdLst>
                      <a:gd name="T0" fmla="*/ 13 w 15"/>
                      <a:gd name="T1" fmla="*/ 8 h 8"/>
                      <a:gd name="T2" fmla="*/ 15 w 15"/>
                      <a:gd name="T3" fmla="*/ 2 h 8"/>
                      <a:gd name="T4" fmla="*/ 12 w 15"/>
                      <a:gd name="T5" fmla="*/ 0 h 8"/>
                      <a:gd name="T6" fmla="*/ 3 w 15"/>
                      <a:gd name="T7" fmla="*/ 1 h 8"/>
                      <a:gd name="T8" fmla="*/ 0 w 15"/>
                      <a:gd name="T9" fmla="*/ 5 h 8"/>
                      <a:gd name="T10" fmla="*/ 2 w 15"/>
                      <a:gd name="T11" fmla="*/ 8 h 8"/>
                      <a:gd name="T12" fmla="*/ 13 w 15"/>
                      <a:gd name="T13" fmla="*/ 8 h 8"/>
                      <a:gd name="T14" fmla="*/ 13 w 15"/>
                      <a:gd name="T15" fmla="*/ 8 h 8"/>
                      <a:gd name="T16" fmla="*/ 13 w 1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3" y="8"/>
                        </a:moveTo>
                        <a:lnTo>
                          <a:pt x="15" y="2"/>
                        </a:lnTo>
                        <a:lnTo>
                          <a:pt x="12" y="0"/>
                        </a:lnTo>
                        <a:lnTo>
                          <a:pt x="3" y="1"/>
                        </a:lnTo>
                        <a:lnTo>
                          <a:pt x="0" y="5"/>
                        </a:lnTo>
                        <a:lnTo>
                          <a:pt x="2" y="8"/>
                        </a:lnTo>
                        <a:lnTo>
                          <a:pt x="13" y="8"/>
                        </a:lnTo>
                        <a:lnTo>
                          <a:pt x="13" y="8"/>
                        </a:lnTo>
                        <a:lnTo>
                          <a:pt x="13"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7" name="Freeform 37">
                    <a:extLst>
                      <a:ext uri="{FF2B5EF4-FFF2-40B4-BE49-F238E27FC236}">
                        <a16:creationId xmlns:a16="http://schemas.microsoft.com/office/drawing/2014/main" id="{9BCF3FAB-D2BE-A1A3-737E-FC3D0A460B00}"/>
                      </a:ext>
                    </a:extLst>
                  </p:cNvPr>
                  <p:cNvSpPr>
                    <a:spLocks/>
                  </p:cNvSpPr>
                  <p:nvPr/>
                </p:nvSpPr>
                <p:spPr bwMode="auto">
                  <a:xfrm>
                    <a:off x="7440870" y="1452256"/>
                    <a:ext cx="24299" cy="3738"/>
                  </a:xfrm>
                  <a:custGeom>
                    <a:avLst/>
                    <a:gdLst>
                      <a:gd name="T0" fmla="*/ 0 w 13"/>
                      <a:gd name="T1" fmla="*/ 1 h 2"/>
                      <a:gd name="T2" fmla="*/ 4 w 13"/>
                      <a:gd name="T3" fmla="*/ 2 h 2"/>
                      <a:gd name="T4" fmla="*/ 13 w 13"/>
                      <a:gd name="T5" fmla="*/ 2 h 2"/>
                      <a:gd name="T6" fmla="*/ 13 w 13"/>
                      <a:gd name="T7" fmla="*/ 1 h 2"/>
                      <a:gd name="T8" fmla="*/ 5 w 13"/>
                      <a:gd name="T9" fmla="*/ 0 h 2"/>
                      <a:gd name="T10" fmla="*/ 0 w 13"/>
                      <a:gd name="T11" fmla="*/ 1 h 2"/>
                      <a:gd name="T12" fmla="*/ 0 w 13"/>
                      <a:gd name="T13" fmla="*/ 1 h 2"/>
                      <a:gd name="T14" fmla="*/ 0 w 1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
                        <a:moveTo>
                          <a:pt x="0" y="1"/>
                        </a:moveTo>
                        <a:lnTo>
                          <a:pt x="4" y="2"/>
                        </a:lnTo>
                        <a:lnTo>
                          <a:pt x="13" y="2"/>
                        </a:lnTo>
                        <a:lnTo>
                          <a:pt x="13" y="1"/>
                        </a:lnTo>
                        <a:lnTo>
                          <a:pt x="5" y="0"/>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8" name="Freeform 38">
                    <a:extLst>
                      <a:ext uri="{FF2B5EF4-FFF2-40B4-BE49-F238E27FC236}">
                        <a16:creationId xmlns:a16="http://schemas.microsoft.com/office/drawing/2014/main" id="{22B97E13-FDCE-4661-C2AB-4C0C7EBD9B39}"/>
                      </a:ext>
                    </a:extLst>
                  </p:cNvPr>
                  <p:cNvSpPr>
                    <a:spLocks/>
                  </p:cNvSpPr>
                  <p:nvPr/>
                </p:nvSpPr>
                <p:spPr bwMode="auto">
                  <a:xfrm>
                    <a:off x="7291336" y="1424218"/>
                    <a:ext cx="35514" cy="11215"/>
                  </a:xfrm>
                  <a:custGeom>
                    <a:avLst/>
                    <a:gdLst>
                      <a:gd name="T0" fmla="*/ 17 w 19"/>
                      <a:gd name="T1" fmla="*/ 5 h 6"/>
                      <a:gd name="T2" fmla="*/ 19 w 19"/>
                      <a:gd name="T3" fmla="*/ 2 h 6"/>
                      <a:gd name="T4" fmla="*/ 15 w 19"/>
                      <a:gd name="T5" fmla="*/ 0 h 6"/>
                      <a:gd name="T6" fmla="*/ 11 w 19"/>
                      <a:gd name="T7" fmla="*/ 0 h 6"/>
                      <a:gd name="T8" fmla="*/ 0 w 19"/>
                      <a:gd name="T9" fmla="*/ 3 h 6"/>
                      <a:gd name="T10" fmla="*/ 8 w 19"/>
                      <a:gd name="T11" fmla="*/ 6 h 6"/>
                      <a:gd name="T12" fmla="*/ 17 w 19"/>
                      <a:gd name="T13" fmla="*/ 5 h 6"/>
                      <a:gd name="T14" fmla="*/ 17 w 19"/>
                      <a:gd name="T15" fmla="*/ 5 h 6"/>
                      <a:gd name="T16" fmla="*/ 17 w 19"/>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7" y="5"/>
                        </a:moveTo>
                        <a:lnTo>
                          <a:pt x="19" y="2"/>
                        </a:lnTo>
                        <a:lnTo>
                          <a:pt x="15" y="0"/>
                        </a:lnTo>
                        <a:lnTo>
                          <a:pt x="11" y="0"/>
                        </a:lnTo>
                        <a:lnTo>
                          <a:pt x="0" y="3"/>
                        </a:lnTo>
                        <a:lnTo>
                          <a:pt x="8" y="6"/>
                        </a:lnTo>
                        <a:lnTo>
                          <a:pt x="17" y="5"/>
                        </a:lnTo>
                        <a:lnTo>
                          <a:pt x="17" y="5"/>
                        </a:lnTo>
                        <a:lnTo>
                          <a:pt x="17"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9" name="Freeform 39">
                    <a:extLst>
                      <a:ext uri="{FF2B5EF4-FFF2-40B4-BE49-F238E27FC236}">
                        <a16:creationId xmlns:a16="http://schemas.microsoft.com/office/drawing/2014/main" id="{BF2FD549-B7F7-8A22-B64E-95F1C9560252}"/>
                      </a:ext>
                    </a:extLst>
                  </p:cNvPr>
                  <p:cNvSpPr>
                    <a:spLocks/>
                  </p:cNvSpPr>
                  <p:nvPr/>
                </p:nvSpPr>
                <p:spPr bwMode="auto">
                  <a:xfrm>
                    <a:off x="7334327" y="1405527"/>
                    <a:ext cx="11215" cy="7477"/>
                  </a:xfrm>
                  <a:custGeom>
                    <a:avLst/>
                    <a:gdLst>
                      <a:gd name="T0" fmla="*/ 6 w 6"/>
                      <a:gd name="T1" fmla="*/ 3 h 4"/>
                      <a:gd name="T2" fmla="*/ 2 w 6"/>
                      <a:gd name="T3" fmla="*/ 0 h 4"/>
                      <a:gd name="T4" fmla="*/ 0 w 6"/>
                      <a:gd name="T5" fmla="*/ 0 h 4"/>
                      <a:gd name="T6" fmla="*/ 0 w 6"/>
                      <a:gd name="T7" fmla="*/ 4 h 4"/>
                      <a:gd name="T8" fmla="*/ 4 w 6"/>
                      <a:gd name="T9" fmla="*/ 4 h 4"/>
                      <a:gd name="T10" fmla="*/ 6 w 6"/>
                      <a:gd name="T11" fmla="*/ 3 h 4"/>
                      <a:gd name="T12" fmla="*/ 6 w 6"/>
                      <a:gd name="T13" fmla="*/ 3 h 4"/>
                      <a:gd name="T14" fmla="*/ 6 w 6"/>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6" y="3"/>
                        </a:moveTo>
                        <a:lnTo>
                          <a:pt x="2" y="0"/>
                        </a:lnTo>
                        <a:lnTo>
                          <a:pt x="0" y="0"/>
                        </a:lnTo>
                        <a:lnTo>
                          <a:pt x="0" y="4"/>
                        </a:lnTo>
                        <a:lnTo>
                          <a:pt x="4" y="4"/>
                        </a:lnTo>
                        <a:lnTo>
                          <a:pt x="6" y="3"/>
                        </a:lnTo>
                        <a:lnTo>
                          <a:pt x="6" y="3"/>
                        </a:lnTo>
                        <a:lnTo>
                          <a:pt x="6"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0" name="Freeform 40">
                    <a:extLst>
                      <a:ext uri="{FF2B5EF4-FFF2-40B4-BE49-F238E27FC236}">
                        <a16:creationId xmlns:a16="http://schemas.microsoft.com/office/drawing/2014/main" id="{FEC6C565-3D6C-6557-E75C-564D55BB5427}"/>
                      </a:ext>
                    </a:extLst>
                  </p:cNvPr>
                  <p:cNvSpPr>
                    <a:spLocks/>
                  </p:cNvSpPr>
                  <p:nvPr/>
                </p:nvSpPr>
                <p:spPr bwMode="auto">
                  <a:xfrm>
                    <a:off x="7351149" y="1411134"/>
                    <a:ext cx="18692" cy="9346"/>
                  </a:xfrm>
                  <a:custGeom>
                    <a:avLst/>
                    <a:gdLst>
                      <a:gd name="T0" fmla="*/ 10 w 10"/>
                      <a:gd name="T1" fmla="*/ 2 h 5"/>
                      <a:gd name="T2" fmla="*/ 6 w 10"/>
                      <a:gd name="T3" fmla="*/ 0 h 5"/>
                      <a:gd name="T4" fmla="*/ 3 w 10"/>
                      <a:gd name="T5" fmla="*/ 0 h 5"/>
                      <a:gd name="T6" fmla="*/ 4 w 10"/>
                      <a:gd name="T7" fmla="*/ 2 h 5"/>
                      <a:gd name="T8" fmla="*/ 0 w 10"/>
                      <a:gd name="T9" fmla="*/ 4 h 5"/>
                      <a:gd name="T10" fmla="*/ 0 w 10"/>
                      <a:gd name="T11" fmla="*/ 5 h 5"/>
                      <a:gd name="T12" fmla="*/ 7 w 10"/>
                      <a:gd name="T13" fmla="*/ 4 h 5"/>
                      <a:gd name="T14" fmla="*/ 10 w 10"/>
                      <a:gd name="T15" fmla="*/ 2 h 5"/>
                      <a:gd name="T16" fmla="*/ 10 w 10"/>
                      <a:gd name="T17" fmla="*/ 2 h 5"/>
                      <a:gd name="T18" fmla="*/ 10 w 10"/>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5">
                        <a:moveTo>
                          <a:pt x="10" y="2"/>
                        </a:moveTo>
                        <a:lnTo>
                          <a:pt x="6" y="0"/>
                        </a:lnTo>
                        <a:lnTo>
                          <a:pt x="3" y="0"/>
                        </a:lnTo>
                        <a:lnTo>
                          <a:pt x="4" y="2"/>
                        </a:lnTo>
                        <a:lnTo>
                          <a:pt x="0" y="4"/>
                        </a:lnTo>
                        <a:lnTo>
                          <a:pt x="0" y="5"/>
                        </a:lnTo>
                        <a:lnTo>
                          <a:pt x="7" y="4"/>
                        </a:lnTo>
                        <a:lnTo>
                          <a:pt x="10" y="2"/>
                        </a:lnTo>
                        <a:lnTo>
                          <a:pt x="10" y="2"/>
                        </a:lnTo>
                        <a:lnTo>
                          <a:pt x="1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1" name="Freeform 41">
                    <a:extLst>
                      <a:ext uri="{FF2B5EF4-FFF2-40B4-BE49-F238E27FC236}">
                        <a16:creationId xmlns:a16="http://schemas.microsoft.com/office/drawing/2014/main" id="{73740F2F-AD38-2B2A-6489-422AC3C735DE}"/>
                      </a:ext>
                    </a:extLst>
                  </p:cNvPr>
                  <p:cNvSpPr>
                    <a:spLocks/>
                  </p:cNvSpPr>
                  <p:nvPr/>
                </p:nvSpPr>
                <p:spPr bwMode="auto">
                  <a:xfrm>
                    <a:off x="7362364" y="1424218"/>
                    <a:ext cx="18692" cy="5608"/>
                  </a:xfrm>
                  <a:custGeom>
                    <a:avLst/>
                    <a:gdLst>
                      <a:gd name="T0" fmla="*/ 8 w 10"/>
                      <a:gd name="T1" fmla="*/ 2 h 3"/>
                      <a:gd name="T2" fmla="*/ 10 w 10"/>
                      <a:gd name="T3" fmla="*/ 0 h 3"/>
                      <a:gd name="T4" fmla="*/ 5 w 10"/>
                      <a:gd name="T5" fmla="*/ 1 h 3"/>
                      <a:gd name="T6" fmla="*/ 1 w 10"/>
                      <a:gd name="T7" fmla="*/ 1 h 3"/>
                      <a:gd name="T8" fmla="*/ 0 w 10"/>
                      <a:gd name="T9" fmla="*/ 3 h 3"/>
                      <a:gd name="T10" fmla="*/ 4 w 10"/>
                      <a:gd name="T11" fmla="*/ 3 h 3"/>
                      <a:gd name="T12" fmla="*/ 8 w 10"/>
                      <a:gd name="T13" fmla="*/ 2 h 3"/>
                      <a:gd name="T14" fmla="*/ 8 w 10"/>
                      <a:gd name="T15" fmla="*/ 2 h 3"/>
                      <a:gd name="T16" fmla="*/ 8 w 10"/>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8" y="2"/>
                        </a:moveTo>
                        <a:lnTo>
                          <a:pt x="10" y="0"/>
                        </a:lnTo>
                        <a:lnTo>
                          <a:pt x="5" y="1"/>
                        </a:lnTo>
                        <a:lnTo>
                          <a:pt x="1" y="1"/>
                        </a:lnTo>
                        <a:lnTo>
                          <a:pt x="0" y="3"/>
                        </a:lnTo>
                        <a:lnTo>
                          <a:pt x="4" y="3"/>
                        </a:lnTo>
                        <a:lnTo>
                          <a:pt x="8" y="2"/>
                        </a:lnTo>
                        <a:lnTo>
                          <a:pt x="8" y="2"/>
                        </a:lnTo>
                        <a:lnTo>
                          <a:pt x="8"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2" name="Freeform 42">
                    <a:extLst>
                      <a:ext uri="{FF2B5EF4-FFF2-40B4-BE49-F238E27FC236}">
                        <a16:creationId xmlns:a16="http://schemas.microsoft.com/office/drawing/2014/main" id="{C057EF7A-459F-2A4F-541E-CDEE45600ECE}"/>
                      </a:ext>
                    </a:extLst>
                  </p:cNvPr>
                  <p:cNvSpPr>
                    <a:spLocks/>
                  </p:cNvSpPr>
                  <p:nvPr/>
                </p:nvSpPr>
                <p:spPr bwMode="auto">
                  <a:xfrm>
                    <a:off x="7334327" y="1426088"/>
                    <a:ext cx="5608" cy="5608"/>
                  </a:xfrm>
                  <a:custGeom>
                    <a:avLst/>
                    <a:gdLst>
                      <a:gd name="T0" fmla="*/ 3 w 3"/>
                      <a:gd name="T1" fmla="*/ 3 h 3"/>
                      <a:gd name="T2" fmla="*/ 3 w 3"/>
                      <a:gd name="T3" fmla="*/ 2 h 3"/>
                      <a:gd name="T4" fmla="*/ 2 w 3"/>
                      <a:gd name="T5" fmla="*/ 0 h 3"/>
                      <a:gd name="T6" fmla="*/ 0 w 3"/>
                      <a:gd name="T7" fmla="*/ 0 h 3"/>
                      <a:gd name="T8" fmla="*/ 1 w 3"/>
                      <a:gd name="T9" fmla="*/ 2 h 3"/>
                      <a:gd name="T10" fmla="*/ 3 w 3"/>
                      <a:gd name="T11" fmla="*/ 3 h 3"/>
                      <a:gd name="T12" fmla="*/ 3 w 3"/>
                      <a:gd name="T13" fmla="*/ 3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lnTo>
                          <a:pt x="3" y="2"/>
                        </a:lnTo>
                        <a:lnTo>
                          <a:pt x="2" y="0"/>
                        </a:lnTo>
                        <a:lnTo>
                          <a:pt x="0" y="0"/>
                        </a:lnTo>
                        <a:lnTo>
                          <a:pt x="1" y="2"/>
                        </a:lnTo>
                        <a:lnTo>
                          <a:pt x="3" y="3"/>
                        </a:lnTo>
                        <a:lnTo>
                          <a:pt x="3" y="3"/>
                        </a:lnTo>
                        <a:lnTo>
                          <a:pt x="3"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3" name="Freeform 43">
                    <a:extLst>
                      <a:ext uri="{FF2B5EF4-FFF2-40B4-BE49-F238E27FC236}">
                        <a16:creationId xmlns:a16="http://schemas.microsoft.com/office/drawing/2014/main" id="{574B928E-EB61-FFF9-F17C-F46DC948175C}"/>
                      </a:ext>
                    </a:extLst>
                  </p:cNvPr>
                  <p:cNvSpPr>
                    <a:spLocks/>
                  </p:cNvSpPr>
                  <p:nvPr/>
                </p:nvSpPr>
                <p:spPr bwMode="auto">
                  <a:xfrm>
                    <a:off x="7136194" y="1383097"/>
                    <a:ext cx="130842" cy="67290"/>
                  </a:xfrm>
                  <a:custGeom>
                    <a:avLst/>
                    <a:gdLst>
                      <a:gd name="T0" fmla="*/ 0 w 70"/>
                      <a:gd name="T1" fmla="*/ 13 h 36"/>
                      <a:gd name="T2" fmla="*/ 12 w 70"/>
                      <a:gd name="T3" fmla="*/ 19 h 36"/>
                      <a:gd name="T4" fmla="*/ 3 w 70"/>
                      <a:gd name="T5" fmla="*/ 21 h 36"/>
                      <a:gd name="T6" fmla="*/ 0 w 70"/>
                      <a:gd name="T7" fmla="*/ 25 h 36"/>
                      <a:gd name="T8" fmla="*/ 7 w 70"/>
                      <a:gd name="T9" fmla="*/ 28 h 36"/>
                      <a:gd name="T10" fmla="*/ 17 w 70"/>
                      <a:gd name="T11" fmla="*/ 29 h 36"/>
                      <a:gd name="T12" fmla="*/ 19 w 70"/>
                      <a:gd name="T13" fmla="*/ 31 h 36"/>
                      <a:gd name="T14" fmla="*/ 14 w 70"/>
                      <a:gd name="T15" fmla="*/ 33 h 36"/>
                      <a:gd name="T16" fmla="*/ 14 w 70"/>
                      <a:gd name="T17" fmla="*/ 35 h 36"/>
                      <a:gd name="T18" fmla="*/ 20 w 70"/>
                      <a:gd name="T19" fmla="*/ 36 h 36"/>
                      <a:gd name="T20" fmla="*/ 31 w 70"/>
                      <a:gd name="T21" fmla="*/ 29 h 36"/>
                      <a:gd name="T22" fmla="*/ 34 w 70"/>
                      <a:gd name="T23" fmla="*/ 26 h 36"/>
                      <a:gd name="T24" fmla="*/ 32 w 70"/>
                      <a:gd name="T25" fmla="*/ 22 h 36"/>
                      <a:gd name="T26" fmla="*/ 53 w 70"/>
                      <a:gd name="T27" fmla="*/ 21 h 36"/>
                      <a:gd name="T28" fmla="*/ 55 w 70"/>
                      <a:gd name="T29" fmla="*/ 20 h 36"/>
                      <a:gd name="T30" fmla="*/ 51 w 70"/>
                      <a:gd name="T31" fmla="*/ 19 h 36"/>
                      <a:gd name="T32" fmla="*/ 49 w 70"/>
                      <a:gd name="T33" fmla="*/ 17 h 36"/>
                      <a:gd name="T34" fmla="*/ 55 w 70"/>
                      <a:gd name="T35" fmla="*/ 15 h 36"/>
                      <a:gd name="T36" fmla="*/ 66 w 70"/>
                      <a:gd name="T37" fmla="*/ 15 h 36"/>
                      <a:gd name="T38" fmla="*/ 70 w 70"/>
                      <a:gd name="T39" fmla="*/ 13 h 36"/>
                      <a:gd name="T40" fmla="*/ 70 w 70"/>
                      <a:gd name="T41" fmla="*/ 9 h 36"/>
                      <a:gd name="T42" fmla="*/ 69 w 70"/>
                      <a:gd name="T43" fmla="*/ 6 h 36"/>
                      <a:gd name="T44" fmla="*/ 56 w 70"/>
                      <a:gd name="T45" fmla="*/ 7 h 36"/>
                      <a:gd name="T46" fmla="*/ 55 w 70"/>
                      <a:gd name="T47" fmla="*/ 6 h 36"/>
                      <a:gd name="T48" fmla="*/ 64 w 70"/>
                      <a:gd name="T49" fmla="*/ 3 h 36"/>
                      <a:gd name="T50" fmla="*/ 62 w 70"/>
                      <a:gd name="T51" fmla="*/ 0 h 36"/>
                      <a:gd name="T52" fmla="*/ 47 w 70"/>
                      <a:gd name="T53" fmla="*/ 0 h 36"/>
                      <a:gd name="T54" fmla="*/ 45 w 70"/>
                      <a:gd name="T55" fmla="*/ 0 h 36"/>
                      <a:gd name="T56" fmla="*/ 49 w 70"/>
                      <a:gd name="T57" fmla="*/ 4 h 36"/>
                      <a:gd name="T58" fmla="*/ 45 w 70"/>
                      <a:gd name="T59" fmla="*/ 4 h 36"/>
                      <a:gd name="T60" fmla="*/ 38 w 70"/>
                      <a:gd name="T61" fmla="*/ 7 h 36"/>
                      <a:gd name="T62" fmla="*/ 35 w 70"/>
                      <a:gd name="T63" fmla="*/ 12 h 36"/>
                      <a:gd name="T64" fmla="*/ 0 w 70"/>
                      <a:gd name="T65" fmla="*/ 12 h 36"/>
                      <a:gd name="T66" fmla="*/ 0 w 70"/>
                      <a:gd name="T67" fmla="*/ 13 h 36"/>
                      <a:gd name="T68" fmla="*/ 0 w 70"/>
                      <a:gd name="T69" fmla="*/ 13 h 36"/>
                      <a:gd name="T70" fmla="*/ 0 w 70"/>
                      <a:gd name="T7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36">
                        <a:moveTo>
                          <a:pt x="0" y="13"/>
                        </a:moveTo>
                        <a:lnTo>
                          <a:pt x="12" y="19"/>
                        </a:lnTo>
                        <a:lnTo>
                          <a:pt x="3" y="21"/>
                        </a:lnTo>
                        <a:lnTo>
                          <a:pt x="0" y="25"/>
                        </a:lnTo>
                        <a:lnTo>
                          <a:pt x="7" y="28"/>
                        </a:lnTo>
                        <a:lnTo>
                          <a:pt x="17" y="29"/>
                        </a:lnTo>
                        <a:lnTo>
                          <a:pt x="19" y="31"/>
                        </a:lnTo>
                        <a:lnTo>
                          <a:pt x="14" y="33"/>
                        </a:lnTo>
                        <a:lnTo>
                          <a:pt x="14" y="35"/>
                        </a:lnTo>
                        <a:lnTo>
                          <a:pt x="20" y="36"/>
                        </a:lnTo>
                        <a:lnTo>
                          <a:pt x="31" y="29"/>
                        </a:lnTo>
                        <a:lnTo>
                          <a:pt x="34" y="26"/>
                        </a:lnTo>
                        <a:lnTo>
                          <a:pt x="32" y="22"/>
                        </a:lnTo>
                        <a:lnTo>
                          <a:pt x="53" y="21"/>
                        </a:lnTo>
                        <a:lnTo>
                          <a:pt x="55" y="20"/>
                        </a:lnTo>
                        <a:lnTo>
                          <a:pt x="51" y="19"/>
                        </a:lnTo>
                        <a:lnTo>
                          <a:pt x="49" y="17"/>
                        </a:lnTo>
                        <a:lnTo>
                          <a:pt x="55" y="15"/>
                        </a:lnTo>
                        <a:lnTo>
                          <a:pt x="66" y="15"/>
                        </a:lnTo>
                        <a:lnTo>
                          <a:pt x="70" y="13"/>
                        </a:lnTo>
                        <a:lnTo>
                          <a:pt x="70" y="9"/>
                        </a:lnTo>
                        <a:lnTo>
                          <a:pt x="69" y="6"/>
                        </a:lnTo>
                        <a:lnTo>
                          <a:pt x="56" y="7"/>
                        </a:lnTo>
                        <a:lnTo>
                          <a:pt x="55" y="6"/>
                        </a:lnTo>
                        <a:lnTo>
                          <a:pt x="64" y="3"/>
                        </a:lnTo>
                        <a:lnTo>
                          <a:pt x="62" y="0"/>
                        </a:lnTo>
                        <a:lnTo>
                          <a:pt x="47" y="0"/>
                        </a:lnTo>
                        <a:lnTo>
                          <a:pt x="45" y="0"/>
                        </a:lnTo>
                        <a:lnTo>
                          <a:pt x="49" y="4"/>
                        </a:lnTo>
                        <a:lnTo>
                          <a:pt x="45" y="4"/>
                        </a:lnTo>
                        <a:lnTo>
                          <a:pt x="38" y="7"/>
                        </a:lnTo>
                        <a:lnTo>
                          <a:pt x="35" y="12"/>
                        </a:lnTo>
                        <a:lnTo>
                          <a:pt x="0" y="12"/>
                        </a:lnTo>
                        <a:lnTo>
                          <a:pt x="0" y="13"/>
                        </a:lnTo>
                        <a:lnTo>
                          <a:pt x="0" y="13"/>
                        </a:lnTo>
                        <a:lnTo>
                          <a:pt x="0" y="1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4" name="Freeform 44">
                    <a:extLst>
                      <a:ext uri="{FF2B5EF4-FFF2-40B4-BE49-F238E27FC236}">
                        <a16:creationId xmlns:a16="http://schemas.microsoft.com/office/drawing/2014/main" id="{D08AEE60-3A1E-7917-9F5B-2D6AE00DC818}"/>
                      </a:ext>
                    </a:extLst>
                  </p:cNvPr>
                  <p:cNvSpPr>
                    <a:spLocks/>
                  </p:cNvSpPr>
                  <p:nvPr/>
                </p:nvSpPr>
                <p:spPr bwMode="auto">
                  <a:xfrm>
                    <a:off x="7074512" y="1383097"/>
                    <a:ext cx="121496" cy="33645"/>
                  </a:xfrm>
                  <a:custGeom>
                    <a:avLst/>
                    <a:gdLst>
                      <a:gd name="T0" fmla="*/ 1 w 65"/>
                      <a:gd name="T1" fmla="*/ 14 h 18"/>
                      <a:gd name="T2" fmla="*/ 9 w 65"/>
                      <a:gd name="T3" fmla="*/ 15 h 18"/>
                      <a:gd name="T4" fmla="*/ 14 w 65"/>
                      <a:gd name="T5" fmla="*/ 17 h 18"/>
                      <a:gd name="T6" fmla="*/ 17 w 65"/>
                      <a:gd name="T7" fmla="*/ 16 h 18"/>
                      <a:gd name="T8" fmla="*/ 24 w 65"/>
                      <a:gd name="T9" fmla="*/ 18 h 18"/>
                      <a:gd name="T10" fmla="*/ 30 w 65"/>
                      <a:gd name="T11" fmla="*/ 16 h 18"/>
                      <a:gd name="T12" fmla="*/ 27 w 65"/>
                      <a:gd name="T13" fmla="*/ 13 h 18"/>
                      <a:gd name="T14" fmla="*/ 21 w 65"/>
                      <a:gd name="T15" fmla="*/ 13 h 18"/>
                      <a:gd name="T16" fmla="*/ 21 w 65"/>
                      <a:gd name="T17" fmla="*/ 9 h 18"/>
                      <a:gd name="T18" fmla="*/ 36 w 65"/>
                      <a:gd name="T19" fmla="*/ 4 h 18"/>
                      <a:gd name="T20" fmla="*/ 49 w 65"/>
                      <a:gd name="T21" fmla="*/ 4 h 18"/>
                      <a:gd name="T22" fmla="*/ 50 w 65"/>
                      <a:gd name="T23" fmla="*/ 7 h 18"/>
                      <a:gd name="T24" fmla="*/ 57 w 65"/>
                      <a:gd name="T25" fmla="*/ 9 h 18"/>
                      <a:gd name="T26" fmla="*/ 65 w 65"/>
                      <a:gd name="T27" fmla="*/ 7 h 18"/>
                      <a:gd name="T28" fmla="*/ 60 w 65"/>
                      <a:gd name="T29" fmla="*/ 3 h 18"/>
                      <a:gd name="T30" fmla="*/ 48 w 65"/>
                      <a:gd name="T31" fmla="*/ 1 h 18"/>
                      <a:gd name="T32" fmla="*/ 30 w 65"/>
                      <a:gd name="T33" fmla="*/ 1 h 18"/>
                      <a:gd name="T34" fmla="*/ 27 w 65"/>
                      <a:gd name="T35" fmla="*/ 0 h 18"/>
                      <a:gd name="T36" fmla="*/ 21 w 65"/>
                      <a:gd name="T37" fmla="*/ 4 h 18"/>
                      <a:gd name="T38" fmla="*/ 3 w 65"/>
                      <a:gd name="T39" fmla="*/ 7 h 18"/>
                      <a:gd name="T40" fmla="*/ 0 w 65"/>
                      <a:gd name="T41" fmla="*/ 9 h 18"/>
                      <a:gd name="T42" fmla="*/ 0 w 65"/>
                      <a:gd name="T43" fmla="*/ 10 h 18"/>
                      <a:gd name="T44" fmla="*/ 1 w 65"/>
                      <a:gd name="T45" fmla="*/ 13 h 18"/>
                      <a:gd name="T46" fmla="*/ 1 w 65"/>
                      <a:gd name="T47" fmla="*/ 14 h 18"/>
                      <a:gd name="T48" fmla="*/ 1 w 65"/>
                      <a:gd name="T49" fmla="*/ 14 h 18"/>
                      <a:gd name="T50" fmla="*/ 1 w 65"/>
                      <a:gd name="T5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18">
                        <a:moveTo>
                          <a:pt x="1" y="14"/>
                        </a:moveTo>
                        <a:lnTo>
                          <a:pt x="9" y="15"/>
                        </a:lnTo>
                        <a:lnTo>
                          <a:pt x="14" y="17"/>
                        </a:lnTo>
                        <a:lnTo>
                          <a:pt x="17" y="16"/>
                        </a:lnTo>
                        <a:lnTo>
                          <a:pt x="24" y="18"/>
                        </a:lnTo>
                        <a:lnTo>
                          <a:pt x="30" y="16"/>
                        </a:lnTo>
                        <a:lnTo>
                          <a:pt x="27" y="13"/>
                        </a:lnTo>
                        <a:lnTo>
                          <a:pt x="21" y="13"/>
                        </a:lnTo>
                        <a:lnTo>
                          <a:pt x="21" y="9"/>
                        </a:lnTo>
                        <a:lnTo>
                          <a:pt x="36" y="4"/>
                        </a:lnTo>
                        <a:lnTo>
                          <a:pt x="49" y="4"/>
                        </a:lnTo>
                        <a:lnTo>
                          <a:pt x="50" y="7"/>
                        </a:lnTo>
                        <a:lnTo>
                          <a:pt x="57" y="9"/>
                        </a:lnTo>
                        <a:lnTo>
                          <a:pt x="65" y="7"/>
                        </a:lnTo>
                        <a:lnTo>
                          <a:pt x="60" y="3"/>
                        </a:lnTo>
                        <a:lnTo>
                          <a:pt x="48" y="1"/>
                        </a:lnTo>
                        <a:lnTo>
                          <a:pt x="30" y="1"/>
                        </a:lnTo>
                        <a:lnTo>
                          <a:pt x="27" y="0"/>
                        </a:lnTo>
                        <a:lnTo>
                          <a:pt x="21" y="4"/>
                        </a:lnTo>
                        <a:lnTo>
                          <a:pt x="3" y="7"/>
                        </a:lnTo>
                        <a:lnTo>
                          <a:pt x="0" y="9"/>
                        </a:lnTo>
                        <a:lnTo>
                          <a:pt x="0" y="10"/>
                        </a:lnTo>
                        <a:lnTo>
                          <a:pt x="1" y="13"/>
                        </a:lnTo>
                        <a:lnTo>
                          <a:pt x="1" y="14"/>
                        </a:lnTo>
                        <a:lnTo>
                          <a:pt x="1" y="14"/>
                        </a:lnTo>
                        <a:lnTo>
                          <a:pt x="1" y="1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5" name="Freeform 45">
                    <a:extLst>
                      <a:ext uri="{FF2B5EF4-FFF2-40B4-BE49-F238E27FC236}">
                        <a16:creationId xmlns:a16="http://schemas.microsoft.com/office/drawing/2014/main" id="{5F1EF6D9-7FC2-D6C4-CBE0-97679024E4D7}"/>
                      </a:ext>
                    </a:extLst>
                  </p:cNvPr>
                  <p:cNvSpPr>
                    <a:spLocks/>
                  </p:cNvSpPr>
                  <p:nvPr/>
                </p:nvSpPr>
                <p:spPr bwMode="auto">
                  <a:xfrm>
                    <a:off x="7220307" y="1431695"/>
                    <a:ext cx="22430" cy="11215"/>
                  </a:xfrm>
                  <a:custGeom>
                    <a:avLst/>
                    <a:gdLst>
                      <a:gd name="T0" fmla="*/ 7 w 12"/>
                      <a:gd name="T1" fmla="*/ 0 h 6"/>
                      <a:gd name="T2" fmla="*/ 0 w 12"/>
                      <a:gd name="T3" fmla="*/ 1 h 6"/>
                      <a:gd name="T4" fmla="*/ 0 w 12"/>
                      <a:gd name="T5" fmla="*/ 5 h 6"/>
                      <a:gd name="T6" fmla="*/ 1 w 12"/>
                      <a:gd name="T7" fmla="*/ 6 h 6"/>
                      <a:gd name="T8" fmla="*/ 12 w 12"/>
                      <a:gd name="T9" fmla="*/ 6 h 6"/>
                      <a:gd name="T10" fmla="*/ 7 w 12"/>
                      <a:gd name="T11" fmla="*/ 0 h 6"/>
                      <a:gd name="T12" fmla="*/ 7 w 12"/>
                      <a:gd name="T13" fmla="*/ 0 h 6"/>
                      <a:gd name="T14" fmla="*/ 7 w 1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7" y="0"/>
                        </a:moveTo>
                        <a:lnTo>
                          <a:pt x="0" y="1"/>
                        </a:lnTo>
                        <a:lnTo>
                          <a:pt x="0" y="5"/>
                        </a:lnTo>
                        <a:lnTo>
                          <a:pt x="1" y="6"/>
                        </a:lnTo>
                        <a:lnTo>
                          <a:pt x="12" y="6"/>
                        </a:lnTo>
                        <a:lnTo>
                          <a:pt x="7" y="0"/>
                        </a:lnTo>
                        <a:lnTo>
                          <a:pt x="7" y="0"/>
                        </a:lnTo>
                        <a:lnTo>
                          <a:pt x="7"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6" name="Freeform 46">
                    <a:extLst>
                      <a:ext uri="{FF2B5EF4-FFF2-40B4-BE49-F238E27FC236}">
                        <a16:creationId xmlns:a16="http://schemas.microsoft.com/office/drawing/2014/main" id="{AF44705D-9F7C-4F0B-B64A-927FDCE29C54}"/>
                      </a:ext>
                    </a:extLst>
                  </p:cNvPr>
                  <p:cNvSpPr>
                    <a:spLocks/>
                  </p:cNvSpPr>
                  <p:nvPr/>
                </p:nvSpPr>
                <p:spPr bwMode="auto">
                  <a:xfrm>
                    <a:off x="7235261" y="1442910"/>
                    <a:ext cx="29907" cy="9346"/>
                  </a:xfrm>
                  <a:custGeom>
                    <a:avLst/>
                    <a:gdLst>
                      <a:gd name="T0" fmla="*/ 16 w 16"/>
                      <a:gd name="T1" fmla="*/ 5 h 5"/>
                      <a:gd name="T2" fmla="*/ 15 w 16"/>
                      <a:gd name="T3" fmla="*/ 1 h 5"/>
                      <a:gd name="T4" fmla="*/ 11 w 16"/>
                      <a:gd name="T5" fmla="*/ 0 h 5"/>
                      <a:gd name="T6" fmla="*/ 8 w 16"/>
                      <a:gd name="T7" fmla="*/ 1 h 5"/>
                      <a:gd name="T8" fmla="*/ 0 w 16"/>
                      <a:gd name="T9" fmla="*/ 2 h 5"/>
                      <a:gd name="T10" fmla="*/ 0 w 16"/>
                      <a:gd name="T11" fmla="*/ 2 h 5"/>
                      <a:gd name="T12" fmla="*/ 9 w 16"/>
                      <a:gd name="T13" fmla="*/ 5 h 5"/>
                      <a:gd name="T14" fmla="*/ 16 w 16"/>
                      <a:gd name="T15" fmla="*/ 5 h 5"/>
                      <a:gd name="T16" fmla="*/ 16 w 16"/>
                      <a:gd name="T17" fmla="*/ 5 h 5"/>
                      <a:gd name="T18" fmla="*/ 16 w 1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
                        <a:moveTo>
                          <a:pt x="16" y="5"/>
                        </a:moveTo>
                        <a:lnTo>
                          <a:pt x="15" y="1"/>
                        </a:lnTo>
                        <a:lnTo>
                          <a:pt x="11" y="0"/>
                        </a:lnTo>
                        <a:lnTo>
                          <a:pt x="8" y="1"/>
                        </a:lnTo>
                        <a:lnTo>
                          <a:pt x="0" y="2"/>
                        </a:lnTo>
                        <a:lnTo>
                          <a:pt x="0" y="2"/>
                        </a:lnTo>
                        <a:lnTo>
                          <a:pt x="9" y="5"/>
                        </a:lnTo>
                        <a:lnTo>
                          <a:pt x="16" y="5"/>
                        </a:lnTo>
                        <a:lnTo>
                          <a:pt x="16" y="5"/>
                        </a:lnTo>
                        <a:lnTo>
                          <a:pt x="16"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7" name="Freeform 47">
                    <a:extLst>
                      <a:ext uri="{FF2B5EF4-FFF2-40B4-BE49-F238E27FC236}">
                        <a16:creationId xmlns:a16="http://schemas.microsoft.com/office/drawing/2014/main" id="{C06465ED-0A42-CEAC-1265-826483D518AF}"/>
                      </a:ext>
                    </a:extLst>
                  </p:cNvPr>
                  <p:cNvSpPr>
                    <a:spLocks/>
                  </p:cNvSpPr>
                  <p:nvPr/>
                </p:nvSpPr>
                <p:spPr bwMode="auto">
                  <a:xfrm>
                    <a:off x="7201615" y="1442910"/>
                    <a:ext cx="18692" cy="7477"/>
                  </a:xfrm>
                  <a:custGeom>
                    <a:avLst/>
                    <a:gdLst>
                      <a:gd name="T0" fmla="*/ 4 w 10"/>
                      <a:gd name="T1" fmla="*/ 0 h 4"/>
                      <a:gd name="T2" fmla="*/ 1 w 10"/>
                      <a:gd name="T3" fmla="*/ 2 h 4"/>
                      <a:gd name="T4" fmla="*/ 0 w 10"/>
                      <a:gd name="T5" fmla="*/ 4 h 4"/>
                      <a:gd name="T6" fmla="*/ 10 w 10"/>
                      <a:gd name="T7" fmla="*/ 2 h 4"/>
                      <a:gd name="T8" fmla="*/ 4 w 10"/>
                      <a:gd name="T9" fmla="*/ 0 h 4"/>
                      <a:gd name="T10" fmla="*/ 4 w 10"/>
                      <a:gd name="T11" fmla="*/ 0 h 4"/>
                      <a:gd name="T12" fmla="*/ 4 w 1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4" y="0"/>
                        </a:moveTo>
                        <a:lnTo>
                          <a:pt x="1" y="2"/>
                        </a:lnTo>
                        <a:lnTo>
                          <a:pt x="0" y="4"/>
                        </a:lnTo>
                        <a:lnTo>
                          <a:pt x="10" y="2"/>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8" name="Freeform 48">
                    <a:extLst>
                      <a:ext uri="{FF2B5EF4-FFF2-40B4-BE49-F238E27FC236}">
                        <a16:creationId xmlns:a16="http://schemas.microsoft.com/office/drawing/2014/main" id="{63482B65-ADFB-AAE7-4982-AFE86A45CEEE}"/>
                      </a:ext>
                    </a:extLst>
                  </p:cNvPr>
                  <p:cNvSpPr>
                    <a:spLocks/>
                  </p:cNvSpPr>
                  <p:nvPr/>
                </p:nvSpPr>
                <p:spPr bwMode="auto">
                  <a:xfrm>
                    <a:off x="7250214" y="1368143"/>
                    <a:ext cx="13084" cy="11215"/>
                  </a:xfrm>
                  <a:custGeom>
                    <a:avLst/>
                    <a:gdLst>
                      <a:gd name="T0" fmla="*/ 7 w 7"/>
                      <a:gd name="T1" fmla="*/ 5 h 6"/>
                      <a:gd name="T2" fmla="*/ 4 w 7"/>
                      <a:gd name="T3" fmla="*/ 0 h 6"/>
                      <a:gd name="T4" fmla="*/ 1 w 7"/>
                      <a:gd name="T5" fmla="*/ 0 h 6"/>
                      <a:gd name="T6" fmla="*/ 0 w 7"/>
                      <a:gd name="T7" fmla="*/ 5 h 6"/>
                      <a:gd name="T8" fmla="*/ 3 w 7"/>
                      <a:gd name="T9" fmla="*/ 6 h 6"/>
                      <a:gd name="T10" fmla="*/ 7 w 7"/>
                      <a:gd name="T11" fmla="*/ 5 h 6"/>
                      <a:gd name="T12" fmla="*/ 7 w 7"/>
                      <a:gd name="T13" fmla="*/ 5 h 6"/>
                      <a:gd name="T14" fmla="*/ 7 w 7"/>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7" y="5"/>
                        </a:moveTo>
                        <a:lnTo>
                          <a:pt x="4" y="0"/>
                        </a:lnTo>
                        <a:lnTo>
                          <a:pt x="1" y="0"/>
                        </a:lnTo>
                        <a:lnTo>
                          <a:pt x="0" y="5"/>
                        </a:lnTo>
                        <a:lnTo>
                          <a:pt x="3" y="6"/>
                        </a:lnTo>
                        <a:lnTo>
                          <a:pt x="7" y="5"/>
                        </a:lnTo>
                        <a:lnTo>
                          <a:pt x="7" y="5"/>
                        </a:lnTo>
                        <a:lnTo>
                          <a:pt x="7"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9" name="Freeform 49">
                    <a:extLst>
                      <a:ext uri="{FF2B5EF4-FFF2-40B4-BE49-F238E27FC236}">
                        <a16:creationId xmlns:a16="http://schemas.microsoft.com/office/drawing/2014/main" id="{7692378F-F057-3725-2EF7-FBE84490C085}"/>
                      </a:ext>
                    </a:extLst>
                  </p:cNvPr>
                  <p:cNvSpPr>
                    <a:spLocks/>
                  </p:cNvSpPr>
                  <p:nvPr/>
                </p:nvSpPr>
                <p:spPr bwMode="auto">
                  <a:xfrm>
                    <a:off x="7463300" y="1981232"/>
                    <a:ext cx="41122" cy="22430"/>
                  </a:xfrm>
                  <a:custGeom>
                    <a:avLst/>
                    <a:gdLst>
                      <a:gd name="T0" fmla="*/ 0 w 22"/>
                      <a:gd name="T1" fmla="*/ 1 h 12"/>
                      <a:gd name="T2" fmla="*/ 4 w 22"/>
                      <a:gd name="T3" fmla="*/ 7 h 12"/>
                      <a:gd name="T4" fmla="*/ 16 w 22"/>
                      <a:gd name="T5" fmla="*/ 12 h 12"/>
                      <a:gd name="T6" fmla="*/ 21 w 22"/>
                      <a:gd name="T7" fmla="*/ 12 h 12"/>
                      <a:gd name="T8" fmla="*/ 22 w 22"/>
                      <a:gd name="T9" fmla="*/ 7 h 12"/>
                      <a:gd name="T10" fmla="*/ 7 w 22"/>
                      <a:gd name="T11" fmla="*/ 0 h 12"/>
                      <a:gd name="T12" fmla="*/ 0 w 22"/>
                      <a:gd name="T13" fmla="*/ 1 h 12"/>
                      <a:gd name="T14" fmla="*/ 0 w 22"/>
                      <a:gd name="T15" fmla="*/ 1 h 12"/>
                      <a:gd name="T16" fmla="*/ 0 w 22"/>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0" y="1"/>
                        </a:moveTo>
                        <a:lnTo>
                          <a:pt x="4" y="7"/>
                        </a:lnTo>
                        <a:lnTo>
                          <a:pt x="16" y="12"/>
                        </a:lnTo>
                        <a:lnTo>
                          <a:pt x="21" y="12"/>
                        </a:lnTo>
                        <a:lnTo>
                          <a:pt x="22" y="7"/>
                        </a:lnTo>
                        <a:lnTo>
                          <a:pt x="7" y="0"/>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0" name="Freeform 50">
                    <a:extLst>
                      <a:ext uri="{FF2B5EF4-FFF2-40B4-BE49-F238E27FC236}">
                        <a16:creationId xmlns:a16="http://schemas.microsoft.com/office/drawing/2014/main" id="{CF443570-EE14-10AA-6E02-ABE217D49C16}"/>
                      </a:ext>
                    </a:extLst>
                  </p:cNvPr>
                  <p:cNvSpPr>
                    <a:spLocks/>
                  </p:cNvSpPr>
                  <p:nvPr/>
                </p:nvSpPr>
                <p:spPr bwMode="auto">
                  <a:xfrm>
                    <a:off x="7328719" y="1624220"/>
                    <a:ext cx="414956" cy="201871"/>
                  </a:xfrm>
                  <a:custGeom>
                    <a:avLst/>
                    <a:gdLst>
                      <a:gd name="T0" fmla="*/ 26 w 222"/>
                      <a:gd name="T1" fmla="*/ 94 h 108"/>
                      <a:gd name="T2" fmla="*/ 12 w 222"/>
                      <a:gd name="T3" fmla="*/ 100 h 108"/>
                      <a:gd name="T4" fmla="*/ 30 w 222"/>
                      <a:gd name="T5" fmla="*/ 103 h 108"/>
                      <a:gd name="T6" fmla="*/ 44 w 222"/>
                      <a:gd name="T7" fmla="*/ 108 h 108"/>
                      <a:gd name="T8" fmla="*/ 60 w 222"/>
                      <a:gd name="T9" fmla="*/ 81 h 108"/>
                      <a:gd name="T10" fmla="*/ 71 w 222"/>
                      <a:gd name="T11" fmla="*/ 77 h 108"/>
                      <a:gd name="T12" fmla="*/ 76 w 222"/>
                      <a:gd name="T13" fmla="*/ 70 h 108"/>
                      <a:gd name="T14" fmla="*/ 93 w 222"/>
                      <a:gd name="T15" fmla="*/ 65 h 108"/>
                      <a:gd name="T16" fmla="*/ 100 w 222"/>
                      <a:gd name="T17" fmla="*/ 58 h 108"/>
                      <a:gd name="T18" fmla="*/ 115 w 222"/>
                      <a:gd name="T19" fmla="*/ 47 h 108"/>
                      <a:gd name="T20" fmla="*/ 129 w 222"/>
                      <a:gd name="T21" fmla="*/ 40 h 108"/>
                      <a:gd name="T22" fmla="*/ 143 w 222"/>
                      <a:gd name="T23" fmla="*/ 34 h 108"/>
                      <a:gd name="T24" fmla="*/ 164 w 222"/>
                      <a:gd name="T25" fmla="*/ 30 h 108"/>
                      <a:gd name="T26" fmla="*/ 203 w 222"/>
                      <a:gd name="T27" fmla="*/ 22 h 108"/>
                      <a:gd name="T28" fmla="*/ 215 w 222"/>
                      <a:gd name="T29" fmla="*/ 15 h 108"/>
                      <a:gd name="T30" fmla="*/ 220 w 222"/>
                      <a:gd name="T31" fmla="*/ 3 h 108"/>
                      <a:gd name="T32" fmla="*/ 189 w 222"/>
                      <a:gd name="T33" fmla="*/ 3 h 108"/>
                      <a:gd name="T34" fmla="*/ 176 w 222"/>
                      <a:gd name="T35" fmla="*/ 11 h 108"/>
                      <a:gd name="T36" fmla="*/ 126 w 222"/>
                      <a:gd name="T37" fmla="*/ 22 h 108"/>
                      <a:gd name="T38" fmla="*/ 108 w 222"/>
                      <a:gd name="T39" fmla="*/ 19 h 108"/>
                      <a:gd name="T40" fmla="*/ 111 w 222"/>
                      <a:gd name="T41" fmla="*/ 26 h 108"/>
                      <a:gd name="T42" fmla="*/ 102 w 222"/>
                      <a:gd name="T43" fmla="*/ 24 h 108"/>
                      <a:gd name="T44" fmla="*/ 85 w 222"/>
                      <a:gd name="T45" fmla="*/ 30 h 108"/>
                      <a:gd name="T46" fmla="*/ 72 w 222"/>
                      <a:gd name="T47" fmla="*/ 35 h 108"/>
                      <a:gd name="T48" fmla="*/ 62 w 222"/>
                      <a:gd name="T49" fmla="*/ 43 h 108"/>
                      <a:gd name="T50" fmla="*/ 50 w 222"/>
                      <a:gd name="T51" fmla="*/ 46 h 108"/>
                      <a:gd name="T52" fmla="*/ 32 w 222"/>
                      <a:gd name="T53" fmla="*/ 48 h 108"/>
                      <a:gd name="T54" fmla="*/ 30 w 222"/>
                      <a:gd name="T55" fmla="*/ 51 h 108"/>
                      <a:gd name="T56" fmla="*/ 39 w 222"/>
                      <a:gd name="T57" fmla="*/ 61 h 108"/>
                      <a:gd name="T58" fmla="*/ 31 w 222"/>
                      <a:gd name="T59" fmla="*/ 65 h 108"/>
                      <a:gd name="T60" fmla="*/ 28 w 222"/>
                      <a:gd name="T61" fmla="*/ 70 h 108"/>
                      <a:gd name="T62" fmla="*/ 32 w 222"/>
                      <a:gd name="T63" fmla="*/ 80 h 108"/>
                      <a:gd name="T64" fmla="*/ 31 w 222"/>
                      <a:gd name="T65" fmla="*/ 81 h 108"/>
                      <a:gd name="T66" fmla="*/ 27 w 222"/>
                      <a:gd name="T67" fmla="*/ 81 h 108"/>
                      <a:gd name="T68" fmla="*/ 21 w 222"/>
                      <a:gd name="T69" fmla="*/ 80 h 108"/>
                      <a:gd name="T70" fmla="*/ 14 w 222"/>
                      <a:gd name="T71" fmla="*/ 81 h 108"/>
                      <a:gd name="T72" fmla="*/ 3 w 222"/>
                      <a:gd name="T73" fmla="*/ 87 h 108"/>
                      <a:gd name="T74" fmla="*/ 9 w 222"/>
                      <a:gd name="T75" fmla="*/ 95 h 108"/>
                      <a:gd name="T76" fmla="*/ 25 w 222"/>
                      <a:gd name="T77" fmla="*/ 9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 h="108">
                        <a:moveTo>
                          <a:pt x="25" y="92"/>
                        </a:moveTo>
                        <a:lnTo>
                          <a:pt x="26" y="94"/>
                        </a:lnTo>
                        <a:lnTo>
                          <a:pt x="18" y="96"/>
                        </a:lnTo>
                        <a:lnTo>
                          <a:pt x="12" y="100"/>
                        </a:lnTo>
                        <a:lnTo>
                          <a:pt x="13" y="104"/>
                        </a:lnTo>
                        <a:lnTo>
                          <a:pt x="30" y="103"/>
                        </a:lnTo>
                        <a:lnTo>
                          <a:pt x="32" y="105"/>
                        </a:lnTo>
                        <a:lnTo>
                          <a:pt x="44" y="108"/>
                        </a:lnTo>
                        <a:lnTo>
                          <a:pt x="59" y="92"/>
                        </a:lnTo>
                        <a:lnTo>
                          <a:pt x="60" y="81"/>
                        </a:lnTo>
                        <a:lnTo>
                          <a:pt x="65" y="81"/>
                        </a:lnTo>
                        <a:lnTo>
                          <a:pt x="71" y="77"/>
                        </a:lnTo>
                        <a:lnTo>
                          <a:pt x="71" y="70"/>
                        </a:lnTo>
                        <a:lnTo>
                          <a:pt x="76" y="70"/>
                        </a:lnTo>
                        <a:lnTo>
                          <a:pt x="79" y="65"/>
                        </a:lnTo>
                        <a:lnTo>
                          <a:pt x="93" y="65"/>
                        </a:lnTo>
                        <a:lnTo>
                          <a:pt x="93" y="59"/>
                        </a:lnTo>
                        <a:lnTo>
                          <a:pt x="100" y="58"/>
                        </a:lnTo>
                        <a:lnTo>
                          <a:pt x="100" y="53"/>
                        </a:lnTo>
                        <a:lnTo>
                          <a:pt x="115" y="47"/>
                        </a:lnTo>
                        <a:lnTo>
                          <a:pt x="123" y="42"/>
                        </a:lnTo>
                        <a:lnTo>
                          <a:pt x="129" y="40"/>
                        </a:lnTo>
                        <a:lnTo>
                          <a:pt x="142" y="38"/>
                        </a:lnTo>
                        <a:lnTo>
                          <a:pt x="143" y="34"/>
                        </a:lnTo>
                        <a:lnTo>
                          <a:pt x="159" y="32"/>
                        </a:lnTo>
                        <a:lnTo>
                          <a:pt x="164" y="30"/>
                        </a:lnTo>
                        <a:lnTo>
                          <a:pt x="184" y="27"/>
                        </a:lnTo>
                        <a:lnTo>
                          <a:pt x="203" y="22"/>
                        </a:lnTo>
                        <a:lnTo>
                          <a:pt x="217" y="19"/>
                        </a:lnTo>
                        <a:lnTo>
                          <a:pt x="215" y="15"/>
                        </a:lnTo>
                        <a:lnTo>
                          <a:pt x="222" y="10"/>
                        </a:lnTo>
                        <a:lnTo>
                          <a:pt x="220" y="3"/>
                        </a:lnTo>
                        <a:lnTo>
                          <a:pt x="202" y="0"/>
                        </a:lnTo>
                        <a:lnTo>
                          <a:pt x="189" y="3"/>
                        </a:lnTo>
                        <a:lnTo>
                          <a:pt x="178" y="4"/>
                        </a:lnTo>
                        <a:lnTo>
                          <a:pt x="176" y="11"/>
                        </a:lnTo>
                        <a:lnTo>
                          <a:pt x="140" y="18"/>
                        </a:lnTo>
                        <a:lnTo>
                          <a:pt x="126" y="22"/>
                        </a:lnTo>
                        <a:lnTo>
                          <a:pt x="123" y="19"/>
                        </a:lnTo>
                        <a:lnTo>
                          <a:pt x="108" y="19"/>
                        </a:lnTo>
                        <a:lnTo>
                          <a:pt x="103" y="23"/>
                        </a:lnTo>
                        <a:lnTo>
                          <a:pt x="111" y="26"/>
                        </a:lnTo>
                        <a:lnTo>
                          <a:pt x="102" y="27"/>
                        </a:lnTo>
                        <a:lnTo>
                          <a:pt x="102" y="24"/>
                        </a:lnTo>
                        <a:lnTo>
                          <a:pt x="93" y="25"/>
                        </a:lnTo>
                        <a:lnTo>
                          <a:pt x="85" y="30"/>
                        </a:lnTo>
                        <a:lnTo>
                          <a:pt x="72" y="32"/>
                        </a:lnTo>
                        <a:lnTo>
                          <a:pt x="72" y="35"/>
                        </a:lnTo>
                        <a:lnTo>
                          <a:pt x="66" y="35"/>
                        </a:lnTo>
                        <a:lnTo>
                          <a:pt x="62" y="43"/>
                        </a:lnTo>
                        <a:lnTo>
                          <a:pt x="50" y="43"/>
                        </a:lnTo>
                        <a:lnTo>
                          <a:pt x="50" y="46"/>
                        </a:lnTo>
                        <a:lnTo>
                          <a:pt x="40" y="49"/>
                        </a:lnTo>
                        <a:lnTo>
                          <a:pt x="32" y="48"/>
                        </a:lnTo>
                        <a:lnTo>
                          <a:pt x="26" y="49"/>
                        </a:lnTo>
                        <a:lnTo>
                          <a:pt x="30" y="51"/>
                        </a:lnTo>
                        <a:lnTo>
                          <a:pt x="31" y="58"/>
                        </a:lnTo>
                        <a:lnTo>
                          <a:pt x="39" y="61"/>
                        </a:lnTo>
                        <a:lnTo>
                          <a:pt x="35" y="63"/>
                        </a:lnTo>
                        <a:lnTo>
                          <a:pt x="31" y="65"/>
                        </a:lnTo>
                        <a:lnTo>
                          <a:pt x="37" y="69"/>
                        </a:lnTo>
                        <a:lnTo>
                          <a:pt x="28" y="70"/>
                        </a:lnTo>
                        <a:lnTo>
                          <a:pt x="26" y="74"/>
                        </a:lnTo>
                        <a:lnTo>
                          <a:pt x="32" y="80"/>
                        </a:lnTo>
                        <a:lnTo>
                          <a:pt x="32" y="80"/>
                        </a:lnTo>
                        <a:lnTo>
                          <a:pt x="31" y="81"/>
                        </a:lnTo>
                        <a:lnTo>
                          <a:pt x="29" y="81"/>
                        </a:lnTo>
                        <a:lnTo>
                          <a:pt x="27" y="81"/>
                        </a:lnTo>
                        <a:lnTo>
                          <a:pt x="27" y="81"/>
                        </a:lnTo>
                        <a:lnTo>
                          <a:pt x="21" y="80"/>
                        </a:lnTo>
                        <a:lnTo>
                          <a:pt x="19" y="79"/>
                        </a:lnTo>
                        <a:lnTo>
                          <a:pt x="14" y="81"/>
                        </a:lnTo>
                        <a:lnTo>
                          <a:pt x="12" y="87"/>
                        </a:lnTo>
                        <a:lnTo>
                          <a:pt x="3" y="87"/>
                        </a:lnTo>
                        <a:lnTo>
                          <a:pt x="0" y="90"/>
                        </a:lnTo>
                        <a:lnTo>
                          <a:pt x="9" y="95"/>
                        </a:lnTo>
                        <a:lnTo>
                          <a:pt x="25" y="92"/>
                        </a:lnTo>
                        <a:lnTo>
                          <a:pt x="25" y="92"/>
                        </a:lnTo>
                        <a:lnTo>
                          <a:pt x="25" y="9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1" name="Freeform 51">
                    <a:extLst>
                      <a:ext uri="{FF2B5EF4-FFF2-40B4-BE49-F238E27FC236}">
                        <a16:creationId xmlns:a16="http://schemas.microsoft.com/office/drawing/2014/main" id="{41ACA113-89E2-0475-B362-5B093BE4C041}"/>
                      </a:ext>
                    </a:extLst>
                  </p:cNvPr>
                  <p:cNvSpPr>
                    <a:spLocks/>
                  </p:cNvSpPr>
                  <p:nvPr/>
                </p:nvSpPr>
                <p:spPr bwMode="auto">
                  <a:xfrm>
                    <a:off x="7270775" y="1826091"/>
                    <a:ext cx="158880" cy="145795"/>
                  </a:xfrm>
                  <a:custGeom>
                    <a:avLst/>
                    <a:gdLst>
                      <a:gd name="T0" fmla="*/ 9 w 85"/>
                      <a:gd name="T1" fmla="*/ 52 h 78"/>
                      <a:gd name="T2" fmla="*/ 15 w 85"/>
                      <a:gd name="T3" fmla="*/ 48 h 78"/>
                      <a:gd name="T4" fmla="*/ 16 w 85"/>
                      <a:gd name="T5" fmla="*/ 52 h 78"/>
                      <a:gd name="T6" fmla="*/ 26 w 85"/>
                      <a:gd name="T7" fmla="*/ 54 h 78"/>
                      <a:gd name="T8" fmla="*/ 36 w 85"/>
                      <a:gd name="T9" fmla="*/ 57 h 78"/>
                      <a:gd name="T10" fmla="*/ 30 w 85"/>
                      <a:gd name="T11" fmla="*/ 65 h 78"/>
                      <a:gd name="T12" fmla="*/ 31 w 85"/>
                      <a:gd name="T13" fmla="*/ 71 h 78"/>
                      <a:gd name="T14" fmla="*/ 42 w 85"/>
                      <a:gd name="T15" fmla="*/ 73 h 78"/>
                      <a:gd name="T16" fmla="*/ 56 w 85"/>
                      <a:gd name="T17" fmla="*/ 78 h 78"/>
                      <a:gd name="T18" fmla="*/ 73 w 85"/>
                      <a:gd name="T19" fmla="*/ 75 h 78"/>
                      <a:gd name="T20" fmla="*/ 83 w 85"/>
                      <a:gd name="T21" fmla="*/ 74 h 78"/>
                      <a:gd name="T22" fmla="*/ 85 w 85"/>
                      <a:gd name="T23" fmla="*/ 68 h 78"/>
                      <a:gd name="T24" fmla="*/ 60 w 85"/>
                      <a:gd name="T25" fmla="*/ 52 h 78"/>
                      <a:gd name="T26" fmla="*/ 55 w 85"/>
                      <a:gd name="T27" fmla="*/ 43 h 78"/>
                      <a:gd name="T28" fmla="*/ 56 w 85"/>
                      <a:gd name="T29" fmla="*/ 20 h 78"/>
                      <a:gd name="T30" fmla="*/ 65 w 85"/>
                      <a:gd name="T31" fmla="*/ 19 h 78"/>
                      <a:gd name="T32" fmla="*/ 72 w 85"/>
                      <a:gd name="T33" fmla="*/ 6 h 78"/>
                      <a:gd name="T34" fmla="*/ 59 w 85"/>
                      <a:gd name="T35" fmla="*/ 0 h 78"/>
                      <a:gd name="T36" fmla="*/ 29 w 85"/>
                      <a:gd name="T37" fmla="*/ 1 h 78"/>
                      <a:gd name="T38" fmla="*/ 23 w 85"/>
                      <a:gd name="T39" fmla="*/ 10 h 78"/>
                      <a:gd name="T40" fmla="*/ 18 w 85"/>
                      <a:gd name="T41" fmla="*/ 11 h 78"/>
                      <a:gd name="T42" fmla="*/ 13 w 85"/>
                      <a:gd name="T43" fmla="*/ 15 h 78"/>
                      <a:gd name="T44" fmla="*/ 19 w 85"/>
                      <a:gd name="T45" fmla="*/ 20 h 78"/>
                      <a:gd name="T46" fmla="*/ 18 w 85"/>
                      <a:gd name="T47" fmla="*/ 28 h 78"/>
                      <a:gd name="T48" fmla="*/ 12 w 85"/>
                      <a:gd name="T49" fmla="*/ 33 h 78"/>
                      <a:gd name="T50" fmla="*/ 3 w 85"/>
                      <a:gd name="T51" fmla="*/ 34 h 78"/>
                      <a:gd name="T52" fmla="*/ 0 w 85"/>
                      <a:gd name="T53" fmla="*/ 45 h 78"/>
                      <a:gd name="T54" fmla="*/ 2 w 85"/>
                      <a:gd name="T55" fmla="*/ 50 h 78"/>
                      <a:gd name="T56" fmla="*/ 9 w 85"/>
                      <a:gd name="T57" fmla="*/ 52 h 78"/>
                      <a:gd name="T58" fmla="*/ 9 w 85"/>
                      <a:gd name="T59" fmla="*/ 52 h 78"/>
                      <a:gd name="T60" fmla="*/ 9 w 85"/>
                      <a:gd name="T61"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78">
                        <a:moveTo>
                          <a:pt x="9" y="52"/>
                        </a:moveTo>
                        <a:lnTo>
                          <a:pt x="15" y="48"/>
                        </a:lnTo>
                        <a:lnTo>
                          <a:pt x="16" y="52"/>
                        </a:lnTo>
                        <a:lnTo>
                          <a:pt x="26" y="54"/>
                        </a:lnTo>
                        <a:lnTo>
                          <a:pt x="36" y="57"/>
                        </a:lnTo>
                        <a:lnTo>
                          <a:pt x="30" y="65"/>
                        </a:lnTo>
                        <a:lnTo>
                          <a:pt x="31" y="71"/>
                        </a:lnTo>
                        <a:lnTo>
                          <a:pt x="42" y="73"/>
                        </a:lnTo>
                        <a:lnTo>
                          <a:pt x="56" y="78"/>
                        </a:lnTo>
                        <a:lnTo>
                          <a:pt x="73" y="75"/>
                        </a:lnTo>
                        <a:lnTo>
                          <a:pt x="83" y="74"/>
                        </a:lnTo>
                        <a:lnTo>
                          <a:pt x="85" y="68"/>
                        </a:lnTo>
                        <a:lnTo>
                          <a:pt x="60" y="52"/>
                        </a:lnTo>
                        <a:lnTo>
                          <a:pt x="55" y="43"/>
                        </a:lnTo>
                        <a:lnTo>
                          <a:pt x="56" y="20"/>
                        </a:lnTo>
                        <a:lnTo>
                          <a:pt x="65" y="19"/>
                        </a:lnTo>
                        <a:lnTo>
                          <a:pt x="72" y="6"/>
                        </a:lnTo>
                        <a:lnTo>
                          <a:pt x="59" y="0"/>
                        </a:lnTo>
                        <a:lnTo>
                          <a:pt x="29" y="1"/>
                        </a:lnTo>
                        <a:lnTo>
                          <a:pt x="23" y="10"/>
                        </a:lnTo>
                        <a:lnTo>
                          <a:pt x="18" y="11"/>
                        </a:lnTo>
                        <a:lnTo>
                          <a:pt x="13" y="15"/>
                        </a:lnTo>
                        <a:lnTo>
                          <a:pt x="19" y="20"/>
                        </a:lnTo>
                        <a:lnTo>
                          <a:pt x="18" y="28"/>
                        </a:lnTo>
                        <a:lnTo>
                          <a:pt x="12" y="33"/>
                        </a:lnTo>
                        <a:lnTo>
                          <a:pt x="3" y="34"/>
                        </a:lnTo>
                        <a:lnTo>
                          <a:pt x="0" y="45"/>
                        </a:lnTo>
                        <a:lnTo>
                          <a:pt x="2" y="50"/>
                        </a:lnTo>
                        <a:lnTo>
                          <a:pt x="9" y="52"/>
                        </a:lnTo>
                        <a:lnTo>
                          <a:pt x="9" y="52"/>
                        </a:lnTo>
                        <a:lnTo>
                          <a:pt x="9" y="5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2" name="Freeform 52">
                    <a:extLst>
                      <a:ext uri="{FF2B5EF4-FFF2-40B4-BE49-F238E27FC236}">
                        <a16:creationId xmlns:a16="http://schemas.microsoft.com/office/drawing/2014/main" id="{2004291C-3268-09FC-93DB-1018DA24289E}"/>
                      </a:ext>
                    </a:extLst>
                  </p:cNvPr>
                  <p:cNvSpPr>
                    <a:spLocks/>
                  </p:cNvSpPr>
                  <p:nvPr/>
                </p:nvSpPr>
                <p:spPr bwMode="auto">
                  <a:xfrm>
                    <a:off x="7289467" y="1925157"/>
                    <a:ext cx="29907" cy="20561"/>
                  </a:xfrm>
                  <a:custGeom>
                    <a:avLst/>
                    <a:gdLst>
                      <a:gd name="T0" fmla="*/ 0 w 16"/>
                      <a:gd name="T1" fmla="*/ 2 h 11"/>
                      <a:gd name="T2" fmla="*/ 15 w 16"/>
                      <a:gd name="T3" fmla="*/ 11 h 11"/>
                      <a:gd name="T4" fmla="*/ 16 w 16"/>
                      <a:gd name="T5" fmla="*/ 7 h 11"/>
                      <a:gd name="T6" fmla="*/ 5 w 16"/>
                      <a:gd name="T7" fmla="*/ 0 h 11"/>
                      <a:gd name="T8" fmla="*/ 0 w 16"/>
                      <a:gd name="T9" fmla="*/ 2 h 11"/>
                      <a:gd name="T10" fmla="*/ 0 w 16"/>
                      <a:gd name="T11" fmla="*/ 2 h 11"/>
                      <a:gd name="T12" fmla="*/ 0 w 1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6" h="11">
                        <a:moveTo>
                          <a:pt x="0" y="2"/>
                        </a:moveTo>
                        <a:lnTo>
                          <a:pt x="15" y="11"/>
                        </a:lnTo>
                        <a:lnTo>
                          <a:pt x="16" y="7"/>
                        </a:lnTo>
                        <a:lnTo>
                          <a:pt x="5"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3" name="Freeform 53">
                    <a:extLst>
                      <a:ext uri="{FF2B5EF4-FFF2-40B4-BE49-F238E27FC236}">
                        <a16:creationId xmlns:a16="http://schemas.microsoft.com/office/drawing/2014/main" id="{3BB8C869-D3F4-4A6A-CF13-AD7A4FEB760F}"/>
                      </a:ext>
                    </a:extLst>
                  </p:cNvPr>
                  <p:cNvSpPr>
                    <a:spLocks/>
                  </p:cNvSpPr>
                  <p:nvPr/>
                </p:nvSpPr>
                <p:spPr bwMode="auto">
                  <a:xfrm>
                    <a:off x="7175447" y="2016746"/>
                    <a:ext cx="61683" cy="35514"/>
                  </a:xfrm>
                  <a:custGeom>
                    <a:avLst/>
                    <a:gdLst>
                      <a:gd name="T0" fmla="*/ 1 w 33"/>
                      <a:gd name="T1" fmla="*/ 11 h 19"/>
                      <a:gd name="T2" fmla="*/ 0 w 33"/>
                      <a:gd name="T3" fmla="*/ 17 h 19"/>
                      <a:gd name="T4" fmla="*/ 18 w 33"/>
                      <a:gd name="T5" fmla="*/ 19 h 19"/>
                      <a:gd name="T6" fmla="*/ 32 w 33"/>
                      <a:gd name="T7" fmla="*/ 15 h 19"/>
                      <a:gd name="T8" fmla="*/ 33 w 33"/>
                      <a:gd name="T9" fmla="*/ 8 h 19"/>
                      <a:gd name="T10" fmla="*/ 23 w 33"/>
                      <a:gd name="T11" fmla="*/ 6 h 19"/>
                      <a:gd name="T12" fmla="*/ 17 w 33"/>
                      <a:gd name="T13" fmla="*/ 0 h 19"/>
                      <a:gd name="T14" fmla="*/ 4 w 33"/>
                      <a:gd name="T15" fmla="*/ 1 h 19"/>
                      <a:gd name="T16" fmla="*/ 1 w 33"/>
                      <a:gd name="T17" fmla="*/ 11 h 19"/>
                      <a:gd name="T18" fmla="*/ 1 w 33"/>
                      <a:gd name="T19" fmla="*/ 11 h 19"/>
                      <a:gd name="T20" fmla="*/ 1 w 33"/>
                      <a:gd name="T21"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9">
                        <a:moveTo>
                          <a:pt x="1" y="11"/>
                        </a:moveTo>
                        <a:lnTo>
                          <a:pt x="0" y="17"/>
                        </a:lnTo>
                        <a:lnTo>
                          <a:pt x="18" y="19"/>
                        </a:lnTo>
                        <a:lnTo>
                          <a:pt x="32" y="15"/>
                        </a:lnTo>
                        <a:lnTo>
                          <a:pt x="33" y="8"/>
                        </a:lnTo>
                        <a:lnTo>
                          <a:pt x="23" y="6"/>
                        </a:lnTo>
                        <a:lnTo>
                          <a:pt x="17" y="0"/>
                        </a:lnTo>
                        <a:lnTo>
                          <a:pt x="4" y="1"/>
                        </a:lnTo>
                        <a:lnTo>
                          <a:pt x="1" y="11"/>
                        </a:lnTo>
                        <a:lnTo>
                          <a:pt x="1" y="11"/>
                        </a:lnTo>
                        <a:lnTo>
                          <a:pt x="1"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4" name="Freeform 54">
                    <a:extLst>
                      <a:ext uri="{FF2B5EF4-FFF2-40B4-BE49-F238E27FC236}">
                        <a16:creationId xmlns:a16="http://schemas.microsoft.com/office/drawing/2014/main" id="{85D39584-87F3-84FD-28AA-72331F53A210}"/>
                      </a:ext>
                    </a:extLst>
                  </p:cNvPr>
                  <p:cNvSpPr>
                    <a:spLocks/>
                  </p:cNvSpPr>
                  <p:nvPr/>
                </p:nvSpPr>
                <p:spPr bwMode="auto">
                  <a:xfrm>
                    <a:off x="10704446" y="1912072"/>
                    <a:ext cx="106543" cy="33645"/>
                  </a:xfrm>
                  <a:custGeom>
                    <a:avLst/>
                    <a:gdLst>
                      <a:gd name="T0" fmla="*/ 24 w 57"/>
                      <a:gd name="T1" fmla="*/ 17 h 18"/>
                      <a:gd name="T2" fmla="*/ 48 w 57"/>
                      <a:gd name="T3" fmla="*/ 18 h 18"/>
                      <a:gd name="T4" fmla="*/ 56 w 57"/>
                      <a:gd name="T5" fmla="*/ 12 h 18"/>
                      <a:gd name="T6" fmla="*/ 57 w 57"/>
                      <a:gd name="T7" fmla="*/ 8 h 18"/>
                      <a:gd name="T8" fmla="*/ 56 w 57"/>
                      <a:gd name="T9" fmla="*/ 6 h 18"/>
                      <a:gd name="T10" fmla="*/ 49 w 57"/>
                      <a:gd name="T11" fmla="*/ 6 h 18"/>
                      <a:gd name="T12" fmla="*/ 42 w 57"/>
                      <a:gd name="T13" fmla="*/ 1 h 18"/>
                      <a:gd name="T14" fmla="*/ 32 w 57"/>
                      <a:gd name="T15" fmla="*/ 2 h 18"/>
                      <a:gd name="T16" fmla="*/ 18 w 57"/>
                      <a:gd name="T17" fmla="*/ 3 h 18"/>
                      <a:gd name="T18" fmla="*/ 7 w 57"/>
                      <a:gd name="T19" fmla="*/ 0 h 18"/>
                      <a:gd name="T20" fmla="*/ 3 w 57"/>
                      <a:gd name="T21" fmla="*/ 1 h 18"/>
                      <a:gd name="T22" fmla="*/ 0 w 57"/>
                      <a:gd name="T23" fmla="*/ 5 h 18"/>
                      <a:gd name="T24" fmla="*/ 11 w 57"/>
                      <a:gd name="T25" fmla="*/ 12 h 18"/>
                      <a:gd name="T26" fmla="*/ 24 w 57"/>
                      <a:gd name="T27" fmla="*/ 17 h 18"/>
                      <a:gd name="T28" fmla="*/ 24 w 57"/>
                      <a:gd name="T29" fmla="*/ 17 h 18"/>
                      <a:gd name="T30" fmla="*/ 24 w 57"/>
                      <a:gd name="T3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
                        <a:moveTo>
                          <a:pt x="24" y="17"/>
                        </a:moveTo>
                        <a:lnTo>
                          <a:pt x="48" y="18"/>
                        </a:lnTo>
                        <a:lnTo>
                          <a:pt x="56" y="12"/>
                        </a:lnTo>
                        <a:lnTo>
                          <a:pt x="57" y="8"/>
                        </a:lnTo>
                        <a:lnTo>
                          <a:pt x="56" y="6"/>
                        </a:lnTo>
                        <a:lnTo>
                          <a:pt x="49" y="6"/>
                        </a:lnTo>
                        <a:lnTo>
                          <a:pt x="42" y="1"/>
                        </a:lnTo>
                        <a:lnTo>
                          <a:pt x="32" y="2"/>
                        </a:lnTo>
                        <a:lnTo>
                          <a:pt x="18" y="3"/>
                        </a:lnTo>
                        <a:lnTo>
                          <a:pt x="7" y="0"/>
                        </a:lnTo>
                        <a:lnTo>
                          <a:pt x="3" y="1"/>
                        </a:lnTo>
                        <a:lnTo>
                          <a:pt x="0" y="5"/>
                        </a:lnTo>
                        <a:lnTo>
                          <a:pt x="11" y="12"/>
                        </a:lnTo>
                        <a:lnTo>
                          <a:pt x="24" y="17"/>
                        </a:lnTo>
                        <a:lnTo>
                          <a:pt x="24" y="17"/>
                        </a:lnTo>
                        <a:lnTo>
                          <a:pt x="24" y="1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5" name="Freeform 55">
                    <a:extLst>
                      <a:ext uri="{FF2B5EF4-FFF2-40B4-BE49-F238E27FC236}">
                        <a16:creationId xmlns:a16="http://schemas.microsoft.com/office/drawing/2014/main" id="{9F6119FF-A7BF-DF56-CF89-0A421ACB587D}"/>
                      </a:ext>
                    </a:extLst>
                  </p:cNvPr>
                  <p:cNvSpPr>
                    <a:spLocks/>
                  </p:cNvSpPr>
                  <p:nvPr/>
                </p:nvSpPr>
                <p:spPr bwMode="auto">
                  <a:xfrm>
                    <a:off x="10414724" y="1984970"/>
                    <a:ext cx="41122" cy="20561"/>
                  </a:xfrm>
                  <a:custGeom>
                    <a:avLst/>
                    <a:gdLst>
                      <a:gd name="T0" fmla="*/ 19 w 22"/>
                      <a:gd name="T1" fmla="*/ 11 h 11"/>
                      <a:gd name="T2" fmla="*/ 22 w 22"/>
                      <a:gd name="T3" fmla="*/ 8 h 11"/>
                      <a:gd name="T4" fmla="*/ 22 w 22"/>
                      <a:gd name="T5" fmla="*/ 5 h 11"/>
                      <a:gd name="T6" fmla="*/ 9 w 22"/>
                      <a:gd name="T7" fmla="*/ 0 h 11"/>
                      <a:gd name="T8" fmla="*/ 4 w 22"/>
                      <a:gd name="T9" fmla="*/ 2 h 11"/>
                      <a:gd name="T10" fmla="*/ 0 w 22"/>
                      <a:gd name="T11" fmla="*/ 6 h 11"/>
                      <a:gd name="T12" fmla="*/ 11 w 22"/>
                      <a:gd name="T13" fmla="*/ 10 h 11"/>
                      <a:gd name="T14" fmla="*/ 19 w 22"/>
                      <a:gd name="T15" fmla="*/ 11 h 11"/>
                      <a:gd name="T16" fmla="*/ 19 w 22"/>
                      <a:gd name="T17" fmla="*/ 11 h 11"/>
                      <a:gd name="T18" fmla="*/ 19 w 22"/>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1">
                        <a:moveTo>
                          <a:pt x="19" y="11"/>
                        </a:moveTo>
                        <a:lnTo>
                          <a:pt x="22" y="8"/>
                        </a:lnTo>
                        <a:lnTo>
                          <a:pt x="22" y="5"/>
                        </a:lnTo>
                        <a:lnTo>
                          <a:pt x="9" y="0"/>
                        </a:lnTo>
                        <a:lnTo>
                          <a:pt x="4" y="2"/>
                        </a:lnTo>
                        <a:lnTo>
                          <a:pt x="0" y="6"/>
                        </a:lnTo>
                        <a:lnTo>
                          <a:pt x="11" y="10"/>
                        </a:lnTo>
                        <a:lnTo>
                          <a:pt x="19" y="11"/>
                        </a:lnTo>
                        <a:lnTo>
                          <a:pt x="19" y="11"/>
                        </a:lnTo>
                        <a:lnTo>
                          <a:pt x="19"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6" name="Freeform 56">
                    <a:extLst>
                      <a:ext uri="{FF2B5EF4-FFF2-40B4-BE49-F238E27FC236}">
                        <a16:creationId xmlns:a16="http://schemas.microsoft.com/office/drawing/2014/main" id="{929C2934-1927-5452-B99E-71641DDAE941}"/>
                      </a:ext>
                    </a:extLst>
                  </p:cNvPr>
                  <p:cNvSpPr>
                    <a:spLocks/>
                  </p:cNvSpPr>
                  <p:nvPr/>
                </p:nvSpPr>
                <p:spPr bwMode="auto">
                  <a:xfrm>
                    <a:off x="9829673" y="1876558"/>
                    <a:ext cx="22430" cy="18692"/>
                  </a:xfrm>
                  <a:custGeom>
                    <a:avLst/>
                    <a:gdLst>
                      <a:gd name="T0" fmla="*/ 3 w 12"/>
                      <a:gd name="T1" fmla="*/ 10 h 10"/>
                      <a:gd name="T2" fmla="*/ 8 w 12"/>
                      <a:gd name="T3" fmla="*/ 8 h 10"/>
                      <a:gd name="T4" fmla="*/ 12 w 12"/>
                      <a:gd name="T5" fmla="*/ 2 h 10"/>
                      <a:gd name="T6" fmla="*/ 9 w 12"/>
                      <a:gd name="T7" fmla="*/ 0 h 10"/>
                      <a:gd name="T8" fmla="*/ 1 w 12"/>
                      <a:gd name="T9" fmla="*/ 2 h 10"/>
                      <a:gd name="T10" fmla="*/ 0 w 12"/>
                      <a:gd name="T11" fmla="*/ 4 h 10"/>
                      <a:gd name="T12" fmla="*/ 7 w 12"/>
                      <a:gd name="T13" fmla="*/ 4 h 10"/>
                      <a:gd name="T14" fmla="*/ 3 w 12"/>
                      <a:gd name="T15" fmla="*/ 7 h 10"/>
                      <a:gd name="T16" fmla="*/ 3 w 12"/>
                      <a:gd name="T17" fmla="*/ 10 h 10"/>
                      <a:gd name="T18" fmla="*/ 3 w 12"/>
                      <a:gd name="T19" fmla="*/ 10 h 10"/>
                      <a:gd name="T20" fmla="*/ 3 w 12"/>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3" y="10"/>
                        </a:moveTo>
                        <a:lnTo>
                          <a:pt x="8" y="8"/>
                        </a:lnTo>
                        <a:lnTo>
                          <a:pt x="12" y="2"/>
                        </a:lnTo>
                        <a:lnTo>
                          <a:pt x="9" y="0"/>
                        </a:lnTo>
                        <a:lnTo>
                          <a:pt x="1" y="2"/>
                        </a:lnTo>
                        <a:lnTo>
                          <a:pt x="0" y="4"/>
                        </a:lnTo>
                        <a:lnTo>
                          <a:pt x="7" y="4"/>
                        </a:lnTo>
                        <a:lnTo>
                          <a:pt x="3" y="7"/>
                        </a:lnTo>
                        <a:lnTo>
                          <a:pt x="3" y="10"/>
                        </a:lnTo>
                        <a:lnTo>
                          <a:pt x="3" y="10"/>
                        </a:lnTo>
                        <a:lnTo>
                          <a:pt x="3"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7" name="Freeform 57">
                    <a:extLst>
                      <a:ext uri="{FF2B5EF4-FFF2-40B4-BE49-F238E27FC236}">
                        <a16:creationId xmlns:a16="http://schemas.microsoft.com/office/drawing/2014/main" id="{67CCF0E2-01AD-F2ED-AA90-8E531BA5E1B3}"/>
                      </a:ext>
                    </a:extLst>
                  </p:cNvPr>
                  <p:cNvSpPr>
                    <a:spLocks/>
                  </p:cNvSpPr>
                  <p:nvPr/>
                </p:nvSpPr>
                <p:spPr bwMode="auto">
                  <a:xfrm>
                    <a:off x="9680139" y="1786838"/>
                    <a:ext cx="91589" cy="39253"/>
                  </a:xfrm>
                  <a:custGeom>
                    <a:avLst/>
                    <a:gdLst>
                      <a:gd name="T0" fmla="*/ 12 w 49"/>
                      <a:gd name="T1" fmla="*/ 16 h 21"/>
                      <a:gd name="T2" fmla="*/ 15 w 49"/>
                      <a:gd name="T3" fmla="*/ 18 h 21"/>
                      <a:gd name="T4" fmla="*/ 25 w 49"/>
                      <a:gd name="T5" fmla="*/ 19 h 21"/>
                      <a:gd name="T6" fmla="*/ 45 w 49"/>
                      <a:gd name="T7" fmla="*/ 21 h 21"/>
                      <a:gd name="T8" fmla="*/ 49 w 49"/>
                      <a:gd name="T9" fmla="*/ 14 h 21"/>
                      <a:gd name="T10" fmla="*/ 42 w 49"/>
                      <a:gd name="T11" fmla="*/ 8 h 21"/>
                      <a:gd name="T12" fmla="*/ 31 w 49"/>
                      <a:gd name="T13" fmla="*/ 2 h 21"/>
                      <a:gd name="T14" fmla="*/ 30 w 49"/>
                      <a:gd name="T15" fmla="*/ 0 h 21"/>
                      <a:gd name="T16" fmla="*/ 12 w 49"/>
                      <a:gd name="T17" fmla="*/ 0 h 21"/>
                      <a:gd name="T18" fmla="*/ 6 w 49"/>
                      <a:gd name="T19" fmla="*/ 6 h 21"/>
                      <a:gd name="T20" fmla="*/ 6 w 49"/>
                      <a:gd name="T21" fmla="*/ 10 h 21"/>
                      <a:gd name="T22" fmla="*/ 0 w 49"/>
                      <a:gd name="T23" fmla="*/ 12 h 21"/>
                      <a:gd name="T24" fmla="*/ 1 w 49"/>
                      <a:gd name="T25" fmla="*/ 15 h 21"/>
                      <a:gd name="T26" fmla="*/ 12 w 49"/>
                      <a:gd name="T27" fmla="*/ 16 h 21"/>
                      <a:gd name="T28" fmla="*/ 12 w 49"/>
                      <a:gd name="T29" fmla="*/ 16 h 21"/>
                      <a:gd name="T30" fmla="*/ 12 w 49"/>
                      <a:gd name="T3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21">
                        <a:moveTo>
                          <a:pt x="12" y="16"/>
                        </a:moveTo>
                        <a:lnTo>
                          <a:pt x="15" y="18"/>
                        </a:lnTo>
                        <a:lnTo>
                          <a:pt x="25" y="19"/>
                        </a:lnTo>
                        <a:lnTo>
                          <a:pt x="45" y="21"/>
                        </a:lnTo>
                        <a:lnTo>
                          <a:pt x="49" y="14"/>
                        </a:lnTo>
                        <a:lnTo>
                          <a:pt x="42" y="8"/>
                        </a:lnTo>
                        <a:lnTo>
                          <a:pt x="31" y="2"/>
                        </a:lnTo>
                        <a:lnTo>
                          <a:pt x="30" y="0"/>
                        </a:lnTo>
                        <a:lnTo>
                          <a:pt x="12" y="0"/>
                        </a:lnTo>
                        <a:lnTo>
                          <a:pt x="6" y="6"/>
                        </a:lnTo>
                        <a:lnTo>
                          <a:pt x="6" y="10"/>
                        </a:lnTo>
                        <a:lnTo>
                          <a:pt x="0" y="12"/>
                        </a:lnTo>
                        <a:lnTo>
                          <a:pt x="1" y="15"/>
                        </a:lnTo>
                        <a:lnTo>
                          <a:pt x="12" y="16"/>
                        </a:lnTo>
                        <a:lnTo>
                          <a:pt x="12" y="16"/>
                        </a:lnTo>
                        <a:lnTo>
                          <a:pt x="12" y="1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8" name="Freeform 58">
                    <a:extLst>
                      <a:ext uri="{FF2B5EF4-FFF2-40B4-BE49-F238E27FC236}">
                        <a16:creationId xmlns:a16="http://schemas.microsoft.com/office/drawing/2014/main" id="{B9C61E2F-8297-FC4E-57A4-1D6C30ED3839}"/>
                      </a:ext>
                    </a:extLst>
                  </p:cNvPr>
                  <p:cNvSpPr>
                    <a:spLocks/>
                  </p:cNvSpPr>
                  <p:nvPr/>
                </p:nvSpPr>
                <p:spPr bwMode="auto">
                  <a:xfrm>
                    <a:off x="9670793" y="1760669"/>
                    <a:ext cx="31776" cy="28038"/>
                  </a:xfrm>
                  <a:custGeom>
                    <a:avLst/>
                    <a:gdLst>
                      <a:gd name="T0" fmla="*/ 8 w 17"/>
                      <a:gd name="T1" fmla="*/ 0 h 15"/>
                      <a:gd name="T2" fmla="*/ 1 w 17"/>
                      <a:gd name="T3" fmla="*/ 4 h 15"/>
                      <a:gd name="T4" fmla="*/ 0 w 17"/>
                      <a:gd name="T5" fmla="*/ 9 h 15"/>
                      <a:gd name="T6" fmla="*/ 8 w 17"/>
                      <a:gd name="T7" fmla="*/ 15 h 15"/>
                      <a:gd name="T8" fmla="*/ 16 w 17"/>
                      <a:gd name="T9" fmla="*/ 10 h 15"/>
                      <a:gd name="T10" fmla="*/ 17 w 17"/>
                      <a:gd name="T11" fmla="*/ 7 h 15"/>
                      <a:gd name="T12" fmla="*/ 14 w 17"/>
                      <a:gd name="T13" fmla="*/ 6 h 15"/>
                      <a:gd name="T14" fmla="*/ 16 w 17"/>
                      <a:gd name="T15" fmla="*/ 3 h 15"/>
                      <a:gd name="T16" fmla="*/ 8 w 17"/>
                      <a:gd name="T17" fmla="*/ 0 h 15"/>
                      <a:gd name="T18" fmla="*/ 8 w 17"/>
                      <a:gd name="T19" fmla="*/ 0 h 15"/>
                      <a:gd name="T20" fmla="*/ 8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8" y="0"/>
                        </a:moveTo>
                        <a:lnTo>
                          <a:pt x="1" y="4"/>
                        </a:lnTo>
                        <a:lnTo>
                          <a:pt x="0" y="9"/>
                        </a:lnTo>
                        <a:lnTo>
                          <a:pt x="8" y="15"/>
                        </a:lnTo>
                        <a:lnTo>
                          <a:pt x="16" y="10"/>
                        </a:lnTo>
                        <a:lnTo>
                          <a:pt x="17" y="7"/>
                        </a:lnTo>
                        <a:lnTo>
                          <a:pt x="14" y="6"/>
                        </a:lnTo>
                        <a:lnTo>
                          <a:pt x="16" y="3"/>
                        </a:lnTo>
                        <a:lnTo>
                          <a:pt x="8" y="0"/>
                        </a:lnTo>
                        <a:lnTo>
                          <a:pt x="8" y="0"/>
                        </a:lnTo>
                        <a:lnTo>
                          <a:pt x="8"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9" name="Freeform 59">
                    <a:extLst>
                      <a:ext uri="{FF2B5EF4-FFF2-40B4-BE49-F238E27FC236}">
                        <a16:creationId xmlns:a16="http://schemas.microsoft.com/office/drawing/2014/main" id="{09B8BF59-BCD9-A243-6513-7C88BA18274F}"/>
                      </a:ext>
                    </a:extLst>
                  </p:cNvPr>
                  <p:cNvSpPr>
                    <a:spLocks/>
                  </p:cNvSpPr>
                  <p:nvPr/>
                </p:nvSpPr>
                <p:spPr bwMode="auto">
                  <a:xfrm>
                    <a:off x="9538082" y="1766277"/>
                    <a:ext cx="31776" cy="18692"/>
                  </a:xfrm>
                  <a:custGeom>
                    <a:avLst/>
                    <a:gdLst>
                      <a:gd name="T0" fmla="*/ 17 w 17"/>
                      <a:gd name="T1" fmla="*/ 8 h 10"/>
                      <a:gd name="T2" fmla="*/ 7 w 17"/>
                      <a:gd name="T3" fmla="*/ 1 h 10"/>
                      <a:gd name="T4" fmla="*/ 0 w 17"/>
                      <a:gd name="T5" fmla="*/ 0 h 10"/>
                      <a:gd name="T6" fmla="*/ 16 w 17"/>
                      <a:gd name="T7" fmla="*/ 10 h 10"/>
                      <a:gd name="T8" fmla="*/ 17 w 17"/>
                      <a:gd name="T9" fmla="*/ 8 h 10"/>
                      <a:gd name="T10" fmla="*/ 17 w 17"/>
                      <a:gd name="T11" fmla="*/ 8 h 10"/>
                      <a:gd name="T12" fmla="*/ 17 w 17"/>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17" h="10">
                        <a:moveTo>
                          <a:pt x="17" y="8"/>
                        </a:moveTo>
                        <a:lnTo>
                          <a:pt x="7" y="1"/>
                        </a:lnTo>
                        <a:lnTo>
                          <a:pt x="0" y="0"/>
                        </a:lnTo>
                        <a:lnTo>
                          <a:pt x="16" y="10"/>
                        </a:lnTo>
                        <a:lnTo>
                          <a:pt x="17" y="8"/>
                        </a:lnTo>
                        <a:lnTo>
                          <a:pt x="17" y="8"/>
                        </a:lnTo>
                        <a:lnTo>
                          <a:pt x="17"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0" name="Freeform 60">
                    <a:extLst>
                      <a:ext uri="{FF2B5EF4-FFF2-40B4-BE49-F238E27FC236}">
                        <a16:creationId xmlns:a16="http://schemas.microsoft.com/office/drawing/2014/main" id="{5003F220-3241-01FC-CA5C-0B246FC8B572}"/>
                      </a:ext>
                    </a:extLst>
                  </p:cNvPr>
                  <p:cNvSpPr>
                    <a:spLocks/>
                  </p:cNvSpPr>
                  <p:nvPr/>
                </p:nvSpPr>
                <p:spPr bwMode="auto">
                  <a:xfrm>
                    <a:off x="9584811" y="1663472"/>
                    <a:ext cx="226170" cy="84113"/>
                  </a:xfrm>
                  <a:custGeom>
                    <a:avLst/>
                    <a:gdLst>
                      <a:gd name="T0" fmla="*/ 6 w 121"/>
                      <a:gd name="T1" fmla="*/ 32 h 45"/>
                      <a:gd name="T2" fmla="*/ 12 w 121"/>
                      <a:gd name="T3" fmla="*/ 32 h 45"/>
                      <a:gd name="T4" fmla="*/ 17 w 121"/>
                      <a:gd name="T5" fmla="*/ 35 h 45"/>
                      <a:gd name="T6" fmla="*/ 16 w 121"/>
                      <a:gd name="T7" fmla="*/ 39 h 45"/>
                      <a:gd name="T8" fmla="*/ 35 w 121"/>
                      <a:gd name="T9" fmla="*/ 45 h 45"/>
                      <a:gd name="T10" fmla="*/ 40 w 121"/>
                      <a:gd name="T11" fmla="*/ 41 h 45"/>
                      <a:gd name="T12" fmla="*/ 37 w 121"/>
                      <a:gd name="T13" fmla="*/ 34 h 45"/>
                      <a:gd name="T14" fmla="*/ 42 w 121"/>
                      <a:gd name="T15" fmla="*/ 32 h 45"/>
                      <a:gd name="T16" fmla="*/ 45 w 121"/>
                      <a:gd name="T17" fmla="*/ 33 h 45"/>
                      <a:gd name="T18" fmla="*/ 46 w 121"/>
                      <a:gd name="T19" fmla="*/ 37 h 45"/>
                      <a:gd name="T20" fmla="*/ 58 w 121"/>
                      <a:gd name="T21" fmla="*/ 37 h 45"/>
                      <a:gd name="T22" fmla="*/ 69 w 121"/>
                      <a:gd name="T23" fmla="*/ 31 h 45"/>
                      <a:gd name="T24" fmla="*/ 75 w 121"/>
                      <a:gd name="T25" fmla="*/ 31 h 45"/>
                      <a:gd name="T26" fmla="*/ 77 w 121"/>
                      <a:gd name="T27" fmla="*/ 37 h 45"/>
                      <a:gd name="T28" fmla="*/ 86 w 121"/>
                      <a:gd name="T29" fmla="*/ 38 h 45"/>
                      <a:gd name="T30" fmla="*/ 97 w 121"/>
                      <a:gd name="T31" fmla="*/ 32 h 45"/>
                      <a:gd name="T32" fmla="*/ 89 w 121"/>
                      <a:gd name="T33" fmla="*/ 32 h 45"/>
                      <a:gd name="T34" fmla="*/ 78 w 121"/>
                      <a:gd name="T35" fmla="*/ 27 h 45"/>
                      <a:gd name="T36" fmla="*/ 75 w 121"/>
                      <a:gd name="T37" fmla="*/ 19 h 45"/>
                      <a:gd name="T38" fmla="*/ 81 w 121"/>
                      <a:gd name="T39" fmla="*/ 14 h 45"/>
                      <a:gd name="T40" fmla="*/ 86 w 121"/>
                      <a:gd name="T41" fmla="*/ 14 h 45"/>
                      <a:gd name="T42" fmla="*/ 87 w 121"/>
                      <a:gd name="T43" fmla="*/ 17 h 45"/>
                      <a:gd name="T44" fmla="*/ 82 w 121"/>
                      <a:gd name="T45" fmla="*/ 19 h 45"/>
                      <a:gd name="T46" fmla="*/ 82 w 121"/>
                      <a:gd name="T47" fmla="*/ 24 h 45"/>
                      <a:gd name="T48" fmla="*/ 90 w 121"/>
                      <a:gd name="T49" fmla="*/ 29 h 45"/>
                      <a:gd name="T50" fmla="*/ 99 w 121"/>
                      <a:gd name="T51" fmla="*/ 27 h 45"/>
                      <a:gd name="T52" fmla="*/ 105 w 121"/>
                      <a:gd name="T53" fmla="*/ 30 h 45"/>
                      <a:gd name="T54" fmla="*/ 115 w 121"/>
                      <a:gd name="T55" fmla="*/ 22 h 45"/>
                      <a:gd name="T56" fmla="*/ 112 w 121"/>
                      <a:gd name="T57" fmla="*/ 21 h 45"/>
                      <a:gd name="T58" fmla="*/ 121 w 121"/>
                      <a:gd name="T59" fmla="*/ 18 h 45"/>
                      <a:gd name="T60" fmla="*/ 118 w 121"/>
                      <a:gd name="T61" fmla="*/ 15 h 45"/>
                      <a:gd name="T62" fmla="*/ 107 w 121"/>
                      <a:gd name="T63" fmla="*/ 14 h 45"/>
                      <a:gd name="T64" fmla="*/ 97 w 121"/>
                      <a:gd name="T65" fmla="*/ 9 h 45"/>
                      <a:gd name="T66" fmla="*/ 94 w 121"/>
                      <a:gd name="T67" fmla="*/ 9 h 45"/>
                      <a:gd name="T68" fmla="*/ 85 w 121"/>
                      <a:gd name="T69" fmla="*/ 9 h 45"/>
                      <a:gd name="T70" fmla="*/ 77 w 121"/>
                      <a:gd name="T71" fmla="*/ 6 h 45"/>
                      <a:gd name="T72" fmla="*/ 73 w 121"/>
                      <a:gd name="T73" fmla="*/ 2 h 45"/>
                      <a:gd name="T74" fmla="*/ 69 w 121"/>
                      <a:gd name="T75" fmla="*/ 0 h 45"/>
                      <a:gd name="T76" fmla="*/ 64 w 121"/>
                      <a:gd name="T77" fmla="*/ 1 h 45"/>
                      <a:gd name="T78" fmla="*/ 60 w 121"/>
                      <a:gd name="T79" fmla="*/ 6 h 45"/>
                      <a:gd name="T80" fmla="*/ 60 w 121"/>
                      <a:gd name="T81" fmla="*/ 16 h 45"/>
                      <a:gd name="T82" fmla="*/ 51 w 121"/>
                      <a:gd name="T83" fmla="*/ 16 h 45"/>
                      <a:gd name="T84" fmla="*/ 47 w 121"/>
                      <a:gd name="T85" fmla="*/ 14 h 45"/>
                      <a:gd name="T86" fmla="*/ 47 w 121"/>
                      <a:gd name="T87" fmla="*/ 11 h 45"/>
                      <a:gd name="T88" fmla="*/ 40 w 121"/>
                      <a:gd name="T89" fmla="*/ 9 h 45"/>
                      <a:gd name="T90" fmla="*/ 40 w 121"/>
                      <a:gd name="T91" fmla="*/ 8 h 45"/>
                      <a:gd name="T92" fmla="*/ 44 w 121"/>
                      <a:gd name="T93" fmla="*/ 6 h 45"/>
                      <a:gd name="T94" fmla="*/ 27 w 121"/>
                      <a:gd name="T95" fmla="*/ 1 h 45"/>
                      <a:gd name="T96" fmla="*/ 17 w 121"/>
                      <a:gd name="T97" fmla="*/ 5 h 45"/>
                      <a:gd name="T98" fmla="*/ 17 w 121"/>
                      <a:gd name="T99" fmla="*/ 6 h 45"/>
                      <a:gd name="T100" fmla="*/ 8 w 121"/>
                      <a:gd name="T101" fmla="*/ 6 h 45"/>
                      <a:gd name="T102" fmla="*/ 8 w 121"/>
                      <a:gd name="T103" fmla="*/ 8 h 45"/>
                      <a:gd name="T104" fmla="*/ 10 w 121"/>
                      <a:gd name="T105" fmla="*/ 11 h 45"/>
                      <a:gd name="T106" fmla="*/ 4 w 121"/>
                      <a:gd name="T107" fmla="*/ 12 h 45"/>
                      <a:gd name="T108" fmla="*/ 3 w 121"/>
                      <a:gd name="T109" fmla="*/ 14 h 45"/>
                      <a:gd name="T110" fmla="*/ 6 w 121"/>
                      <a:gd name="T111" fmla="*/ 21 h 45"/>
                      <a:gd name="T112" fmla="*/ 0 w 121"/>
                      <a:gd name="T113" fmla="*/ 24 h 45"/>
                      <a:gd name="T114" fmla="*/ 6 w 121"/>
                      <a:gd name="T115" fmla="*/ 32 h 45"/>
                      <a:gd name="T116" fmla="*/ 6 w 121"/>
                      <a:gd name="T117" fmla="*/ 32 h 45"/>
                      <a:gd name="T118" fmla="*/ 6 w 121"/>
                      <a:gd name="T11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45">
                        <a:moveTo>
                          <a:pt x="6" y="32"/>
                        </a:moveTo>
                        <a:lnTo>
                          <a:pt x="12" y="32"/>
                        </a:lnTo>
                        <a:lnTo>
                          <a:pt x="17" y="35"/>
                        </a:lnTo>
                        <a:lnTo>
                          <a:pt x="16" y="39"/>
                        </a:lnTo>
                        <a:lnTo>
                          <a:pt x="35" y="45"/>
                        </a:lnTo>
                        <a:lnTo>
                          <a:pt x="40" y="41"/>
                        </a:lnTo>
                        <a:lnTo>
                          <a:pt x="37" y="34"/>
                        </a:lnTo>
                        <a:lnTo>
                          <a:pt x="42" y="32"/>
                        </a:lnTo>
                        <a:lnTo>
                          <a:pt x="45" y="33"/>
                        </a:lnTo>
                        <a:lnTo>
                          <a:pt x="46" y="37"/>
                        </a:lnTo>
                        <a:lnTo>
                          <a:pt x="58" y="37"/>
                        </a:lnTo>
                        <a:lnTo>
                          <a:pt x="69" y="31"/>
                        </a:lnTo>
                        <a:lnTo>
                          <a:pt x="75" y="31"/>
                        </a:lnTo>
                        <a:lnTo>
                          <a:pt x="77" y="37"/>
                        </a:lnTo>
                        <a:lnTo>
                          <a:pt x="86" y="38"/>
                        </a:lnTo>
                        <a:lnTo>
                          <a:pt x="97" y="32"/>
                        </a:lnTo>
                        <a:lnTo>
                          <a:pt x="89" y="32"/>
                        </a:lnTo>
                        <a:lnTo>
                          <a:pt x="78" y="27"/>
                        </a:lnTo>
                        <a:lnTo>
                          <a:pt x="75" y="19"/>
                        </a:lnTo>
                        <a:lnTo>
                          <a:pt x="81" y="14"/>
                        </a:lnTo>
                        <a:lnTo>
                          <a:pt x="86" y="14"/>
                        </a:lnTo>
                        <a:lnTo>
                          <a:pt x="87" y="17"/>
                        </a:lnTo>
                        <a:lnTo>
                          <a:pt x="82" y="19"/>
                        </a:lnTo>
                        <a:lnTo>
                          <a:pt x="82" y="24"/>
                        </a:lnTo>
                        <a:lnTo>
                          <a:pt x="90" y="29"/>
                        </a:lnTo>
                        <a:lnTo>
                          <a:pt x="99" y="27"/>
                        </a:lnTo>
                        <a:lnTo>
                          <a:pt x="105" y="30"/>
                        </a:lnTo>
                        <a:lnTo>
                          <a:pt x="115" y="22"/>
                        </a:lnTo>
                        <a:lnTo>
                          <a:pt x="112" y="21"/>
                        </a:lnTo>
                        <a:lnTo>
                          <a:pt x="121" y="18"/>
                        </a:lnTo>
                        <a:lnTo>
                          <a:pt x="118" y="15"/>
                        </a:lnTo>
                        <a:lnTo>
                          <a:pt x="107" y="14"/>
                        </a:lnTo>
                        <a:lnTo>
                          <a:pt x="97" y="9"/>
                        </a:lnTo>
                        <a:lnTo>
                          <a:pt x="94" y="9"/>
                        </a:lnTo>
                        <a:lnTo>
                          <a:pt x="85" y="9"/>
                        </a:lnTo>
                        <a:lnTo>
                          <a:pt x="77" y="6"/>
                        </a:lnTo>
                        <a:lnTo>
                          <a:pt x="73" y="2"/>
                        </a:lnTo>
                        <a:lnTo>
                          <a:pt x="69" y="0"/>
                        </a:lnTo>
                        <a:lnTo>
                          <a:pt x="64" y="1"/>
                        </a:lnTo>
                        <a:lnTo>
                          <a:pt x="60" y="6"/>
                        </a:lnTo>
                        <a:lnTo>
                          <a:pt x="60" y="16"/>
                        </a:lnTo>
                        <a:lnTo>
                          <a:pt x="51" y="16"/>
                        </a:lnTo>
                        <a:lnTo>
                          <a:pt x="47" y="14"/>
                        </a:lnTo>
                        <a:lnTo>
                          <a:pt x="47" y="11"/>
                        </a:lnTo>
                        <a:lnTo>
                          <a:pt x="40" y="9"/>
                        </a:lnTo>
                        <a:lnTo>
                          <a:pt x="40" y="8"/>
                        </a:lnTo>
                        <a:lnTo>
                          <a:pt x="44" y="6"/>
                        </a:lnTo>
                        <a:lnTo>
                          <a:pt x="27" y="1"/>
                        </a:lnTo>
                        <a:lnTo>
                          <a:pt x="17" y="5"/>
                        </a:lnTo>
                        <a:lnTo>
                          <a:pt x="17" y="6"/>
                        </a:lnTo>
                        <a:lnTo>
                          <a:pt x="8" y="6"/>
                        </a:lnTo>
                        <a:lnTo>
                          <a:pt x="8" y="8"/>
                        </a:lnTo>
                        <a:lnTo>
                          <a:pt x="10" y="11"/>
                        </a:lnTo>
                        <a:lnTo>
                          <a:pt x="4" y="12"/>
                        </a:lnTo>
                        <a:lnTo>
                          <a:pt x="3" y="14"/>
                        </a:lnTo>
                        <a:lnTo>
                          <a:pt x="6" y="21"/>
                        </a:lnTo>
                        <a:lnTo>
                          <a:pt x="0" y="24"/>
                        </a:lnTo>
                        <a:lnTo>
                          <a:pt x="6" y="32"/>
                        </a:lnTo>
                        <a:lnTo>
                          <a:pt x="6" y="32"/>
                        </a:lnTo>
                        <a:lnTo>
                          <a:pt x="6" y="3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1" name="Freeform 61">
                    <a:extLst>
                      <a:ext uri="{FF2B5EF4-FFF2-40B4-BE49-F238E27FC236}">
                        <a16:creationId xmlns:a16="http://schemas.microsoft.com/office/drawing/2014/main" id="{13628032-EFB3-C172-8981-AAFA9C522EBA}"/>
                      </a:ext>
                    </a:extLst>
                  </p:cNvPr>
                  <p:cNvSpPr>
                    <a:spLocks/>
                  </p:cNvSpPr>
                  <p:nvPr/>
                </p:nvSpPr>
                <p:spPr bwMode="auto">
                  <a:xfrm>
                    <a:off x="9844626" y="1693379"/>
                    <a:ext cx="123365" cy="44860"/>
                  </a:xfrm>
                  <a:custGeom>
                    <a:avLst/>
                    <a:gdLst>
                      <a:gd name="T0" fmla="*/ 10 w 66"/>
                      <a:gd name="T1" fmla="*/ 8 h 24"/>
                      <a:gd name="T2" fmla="*/ 11 w 66"/>
                      <a:gd name="T3" fmla="*/ 13 h 24"/>
                      <a:gd name="T4" fmla="*/ 20 w 66"/>
                      <a:gd name="T5" fmla="*/ 17 h 24"/>
                      <a:gd name="T6" fmla="*/ 35 w 66"/>
                      <a:gd name="T7" fmla="*/ 24 h 24"/>
                      <a:gd name="T8" fmla="*/ 48 w 66"/>
                      <a:gd name="T9" fmla="*/ 24 h 24"/>
                      <a:gd name="T10" fmla="*/ 63 w 66"/>
                      <a:gd name="T11" fmla="*/ 20 h 24"/>
                      <a:gd name="T12" fmla="*/ 66 w 66"/>
                      <a:gd name="T13" fmla="*/ 15 h 24"/>
                      <a:gd name="T14" fmla="*/ 62 w 66"/>
                      <a:gd name="T15" fmla="*/ 11 h 24"/>
                      <a:gd name="T16" fmla="*/ 47 w 66"/>
                      <a:gd name="T17" fmla="*/ 8 h 24"/>
                      <a:gd name="T18" fmla="*/ 35 w 66"/>
                      <a:gd name="T19" fmla="*/ 7 h 24"/>
                      <a:gd name="T20" fmla="*/ 31 w 66"/>
                      <a:gd name="T21" fmla="*/ 5 h 24"/>
                      <a:gd name="T22" fmla="*/ 12 w 66"/>
                      <a:gd name="T23" fmla="*/ 5 h 24"/>
                      <a:gd name="T24" fmla="*/ 4 w 66"/>
                      <a:gd name="T25" fmla="*/ 1 h 24"/>
                      <a:gd name="T26" fmla="*/ 0 w 66"/>
                      <a:gd name="T27" fmla="*/ 0 h 24"/>
                      <a:gd name="T28" fmla="*/ 1 w 66"/>
                      <a:gd name="T29" fmla="*/ 3 h 24"/>
                      <a:gd name="T30" fmla="*/ 10 w 66"/>
                      <a:gd name="T31" fmla="*/ 8 h 24"/>
                      <a:gd name="T32" fmla="*/ 10 w 66"/>
                      <a:gd name="T33" fmla="*/ 8 h 24"/>
                      <a:gd name="T34" fmla="*/ 10 w 66"/>
                      <a:gd name="T3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24">
                        <a:moveTo>
                          <a:pt x="10" y="8"/>
                        </a:moveTo>
                        <a:lnTo>
                          <a:pt x="11" y="13"/>
                        </a:lnTo>
                        <a:lnTo>
                          <a:pt x="20" y="17"/>
                        </a:lnTo>
                        <a:lnTo>
                          <a:pt x="35" y="24"/>
                        </a:lnTo>
                        <a:lnTo>
                          <a:pt x="48" y="24"/>
                        </a:lnTo>
                        <a:lnTo>
                          <a:pt x="63" y="20"/>
                        </a:lnTo>
                        <a:lnTo>
                          <a:pt x="66" y="15"/>
                        </a:lnTo>
                        <a:lnTo>
                          <a:pt x="62" y="11"/>
                        </a:lnTo>
                        <a:lnTo>
                          <a:pt x="47" y="8"/>
                        </a:lnTo>
                        <a:lnTo>
                          <a:pt x="35" y="7"/>
                        </a:lnTo>
                        <a:lnTo>
                          <a:pt x="31" y="5"/>
                        </a:lnTo>
                        <a:lnTo>
                          <a:pt x="12" y="5"/>
                        </a:lnTo>
                        <a:lnTo>
                          <a:pt x="4" y="1"/>
                        </a:lnTo>
                        <a:lnTo>
                          <a:pt x="0" y="0"/>
                        </a:lnTo>
                        <a:lnTo>
                          <a:pt x="1" y="3"/>
                        </a:lnTo>
                        <a:lnTo>
                          <a:pt x="10" y="8"/>
                        </a:lnTo>
                        <a:lnTo>
                          <a:pt x="10" y="8"/>
                        </a:lnTo>
                        <a:lnTo>
                          <a:pt x="1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2" name="Freeform 62">
                    <a:extLst>
                      <a:ext uri="{FF2B5EF4-FFF2-40B4-BE49-F238E27FC236}">
                        <a16:creationId xmlns:a16="http://schemas.microsoft.com/office/drawing/2014/main" id="{1E031C42-4C09-DD8D-694A-0372AEC5F9F4}"/>
                      </a:ext>
                    </a:extLst>
                  </p:cNvPr>
                  <p:cNvSpPr>
                    <a:spLocks/>
                  </p:cNvSpPr>
                  <p:nvPr/>
                </p:nvSpPr>
                <p:spPr bwMode="auto">
                  <a:xfrm>
                    <a:off x="9902571" y="1637304"/>
                    <a:ext cx="22430" cy="7477"/>
                  </a:xfrm>
                  <a:custGeom>
                    <a:avLst/>
                    <a:gdLst>
                      <a:gd name="T0" fmla="*/ 12 w 12"/>
                      <a:gd name="T1" fmla="*/ 0 h 4"/>
                      <a:gd name="T2" fmla="*/ 1 w 12"/>
                      <a:gd name="T3" fmla="*/ 1 h 4"/>
                      <a:gd name="T4" fmla="*/ 0 w 12"/>
                      <a:gd name="T5" fmla="*/ 4 h 4"/>
                      <a:gd name="T6" fmla="*/ 12 w 12"/>
                      <a:gd name="T7" fmla="*/ 3 h 4"/>
                      <a:gd name="T8" fmla="*/ 12 w 12"/>
                      <a:gd name="T9" fmla="*/ 0 h 4"/>
                      <a:gd name="T10" fmla="*/ 12 w 12"/>
                      <a:gd name="T11" fmla="*/ 0 h 4"/>
                      <a:gd name="T12" fmla="*/ 12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2" y="0"/>
                        </a:moveTo>
                        <a:lnTo>
                          <a:pt x="1" y="1"/>
                        </a:lnTo>
                        <a:lnTo>
                          <a:pt x="0" y="4"/>
                        </a:lnTo>
                        <a:lnTo>
                          <a:pt x="12" y="3"/>
                        </a:lnTo>
                        <a:lnTo>
                          <a:pt x="12" y="0"/>
                        </a:lnTo>
                        <a:lnTo>
                          <a:pt x="12" y="0"/>
                        </a:lnTo>
                        <a:lnTo>
                          <a:pt x="1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3" name="Freeform 63">
                    <a:extLst>
                      <a:ext uri="{FF2B5EF4-FFF2-40B4-BE49-F238E27FC236}">
                        <a16:creationId xmlns:a16="http://schemas.microsoft.com/office/drawing/2014/main" id="{2F1AACA2-966E-E48A-4009-66B9107AFD55}"/>
                      </a:ext>
                    </a:extLst>
                  </p:cNvPr>
                  <p:cNvSpPr>
                    <a:spLocks/>
                  </p:cNvSpPr>
                  <p:nvPr/>
                </p:nvSpPr>
                <p:spPr bwMode="auto">
                  <a:xfrm>
                    <a:off x="10012852" y="1667211"/>
                    <a:ext cx="11215" cy="1869"/>
                  </a:xfrm>
                  <a:custGeom>
                    <a:avLst/>
                    <a:gdLst>
                      <a:gd name="T0" fmla="*/ 6 w 6"/>
                      <a:gd name="T1" fmla="*/ 0 h 1"/>
                      <a:gd name="T2" fmla="*/ 0 w 6"/>
                      <a:gd name="T3" fmla="*/ 0 h 1"/>
                      <a:gd name="T4" fmla="*/ 0 w 6"/>
                      <a:gd name="T5" fmla="*/ 0 h 1"/>
                      <a:gd name="T6" fmla="*/ 4 w 6"/>
                      <a:gd name="T7" fmla="*/ 1 h 1"/>
                      <a:gd name="T8" fmla="*/ 6 w 6"/>
                      <a:gd name="T9" fmla="*/ 0 h 1"/>
                      <a:gd name="T10" fmla="*/ 6 w 6"/>
                      <a:gd name="T11" fmla="*/ 0 h 1"/>
                      <a:gd name="T12" fmla="*/ 6 w 6"/>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6" h="1">
                        <a:moveTo>
                          <a:pt x="6" y="0"/>
                        </a:moveTo>
                        <a:lnTo>
                          <a:pt x="0" y="0"/>
                        </a:lnTo>
                        <a:lnTo>
                          <a:pt x="0" y="0"/>
                        </a:lnTo>
                        <a:lnTo>
                          <a:pt x="4" y="1"/>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4" name="Freeform 64">
                    <a:extLst>
                      <a:ext uri="{FF2B5EF4-FFF2-40B4-BE49-F238E27FC236}">
                        <a16:creationId xmlns:a16="http://schemas.microsoft.com/office/drawing/2014/main" id="{F699308B-2B54-4CCF-6D27-D00A38034E8B}"/>
                      </a:ext>
                    </a:extLst>
                  </p:cNvPr>
                  <p:cNvSpPr>
                    <a:spLocks/>
                  </p:cNvSpPr>
                  <p:nvPr/>
                </p:nvSpPr>
                <p:spPr bwMode="auto">
                  <a:xfrm>
                    <a:off x="9588550" y="1912072"/>
                    <a:ext cx="24299" cy="3738"/>
                  </a:xfrm>
                  <a:custGeom>
                    <a:avLst/>
                    <a:gdLst>
                      <a:gd name="T0" fmla="*/ 0 w 13"/>
                      <a:gd name="T1" fmla="*/ 0 h 2"/>
                      <a:gd name="T2" fmla="*/ 4 w 13"/>
                      <a:gd name="T3" fmla="*/ 2 h 2"/>
                      <a:gd name="T4" fmla="*/ 13 w 13"/>
                      <a:gd name="T5" fmla="*/ 2 h 2"/>
                      <a:gd name="T6" fmla="*/ 10 w 13"/>
                      <a:gd name="T7" fmla="*/ 0 h 2"/>
                      <a:gd name="T8" fmla="*/ 2 w 13"/>
                      <a:gd name="T9" fmla="*/ 0 h 2"/>
                      <a:gd name="T10" fmla="*/ 0 w 13"/>
                      <a:gd name="T11" fmla="*/ 0 h 2"/>
                      <a:gd name="T12" fmla="*/ 0 w 13"/>
                      <a:gd name="T13" fmla="*/ 0 h 2"/>
                      <a:gd name="T14" fmla="*/ 0 w 1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
                        <a:moveTo>
                          <a:pt x="0" y="0"/>
                        </a:moveTo>
                        <a:lnTo>
                          <a:pt x="4" y="2"/>
                        </a:lnTo>
                        <a:lnTo>
                          <a:pt x="13" y="2"/>
                        </a:lnTo>
                        <a:lnTo>
                          <a:pt x="10" y="0"/>
                        </a:lnTo>
                        <a:lnTo>
                          <a:pt x="2"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5" name="Freeform 65">
                    <a:extLst>
                      <a:ext uri="{FF2B5EF4-FFF2-40B4-BE49-F238E27FC236}">
                        <a16:creationId xmlns:a16="http://schemas.microsoft.com/office/drawing/2014/main" id="{652A9A86-EEC5-54AE-A77F-50C1E6358540}"/>
                      </a:ext>
                    </a:extLst>
                  </p:cNvPr>
                  <p:cNvSpPr>
                    <a:spLocks/>
                  </p:cNvSpPr>
                  <p:nvPr/>
                </p:nvSpPr>
                <p:spPr bwMode="auto">
                  <a:xfrm>
                    <a:off x="9233407" y="1786838"/>
                    <a:ext cx="18692" cy="3738"/>
                  </a:xfrm>
                  <a:custGeom>
                    <a:avLst/>
                    <a:gdLst>
                      <a:gd name="T0" fmla="*/ 10 w 10"/>
                      <a:gd name="T1" fmla="*/ 2 h 2"/>
                      <a:gd name="T2" fmla="*/ 7 w 10"/>
                      <a:gd name="T3" fmla="*/ 0 h 2"/>
                      <a:gd name="T4" fmla="*/ 2 w 10"/>
                      <a:gd name="T5" fmla="*/ 0 h 2"/>
                      <a:gd name="T6" fmla="*/ 0 w 10"/>
                      <a:gd name="T7" fmla="*/ 2 h 2"/>
                      <a:gd name="T8" fmla="*/ 5 w 10"/>
                      <a:gd name="T9" fmla="*/ 1 h 2"/>
                      <a:gd name="T10" fmla="*/ 10 w 10"/>
                      <a:gd name="T11" fmla="*/ 2 h 2"/>
                      <a:gd name="T12" fmla="*/ 10 w 10"/>
                      <a:gd name="T13" fmla="*/ 2 h 2"/>
                      <a:gd name="T14" fmla="*/ 10 w 10"/>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
                        <a:moveTo>
                          <a:pt x="10" y="2"/>
                        </a:moveTo>
                        <a:lnTo>
                          <a:pt x="7" y="0"/>
                        </a:lnTo>
                        <a:lnTo>
                          <a:pt x="2" y="0"/>
                        </a:lnTo>
                        <a:lnTo>
                          <a:pt x="0" y="2"/>
                        </a:lnTo>
                        <a:lnTo>
                          <a:pt x="5" y="1"/>
                        </a:lnTo>
                        <a:lnTo>
                          <a:pt x="10" y="2"/>
                        </a:lnTo>
                        <a:lnTo>
                          <a:pt x="10" y="2"/>
                        </a:lnTo>
                        <a:lnTo>
                          <a:pt x="1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6" name="Freeform 66">
                    <a:extLst>
                      <a:ext uri="{FF2B5EF4-FFF2-40B4-BE49-F238E27FC236}">
                        <a16:creationId xmlns:a16="http://schemas.microsoft.com/office/drawing/2014/main" id="{654706E6-20B8-709E-F37A-41BA59B0059A}"/>
                      </a:ext>
                    </a:extLst>
                  </p:cNvPr>
                  <p:cNvSpPr>
                    <a:spLocks/>
                  </p:cNvSpPr>
                  <p:nvPr/>
                </p:nvSpPr>
                <p:spPr bwMode="auto">
                  <a:xfrm>
                    <a:off x="9276398" y="1798053"/>
                    <a:ext cx="14953" cy="11215"/>
                  </a:xfrm>
                  <a:custGeom>
                    <a:avLst/>
                    <a:gdLst>
                      <a:gd name="T0" fmla="*/ 4 w 8"/>
                      <a:gd name="T1" fmla="*/ 3 h 6"/>
                      <a:gd name="T2" fmla="*/ 8 w 8"/>
                      <a:gd name="T3" fmla="*/ 0 h 6"/>
                      <a:gd name="T4" fmla="*/ 2 w 8"/>
                      <a:gd name="T5" fmla="*/ 1 h 6"/>
                      <a:gd name="T6" fmla="*/ 0 w 8"/>
                      <a:gd name="T7" fmla="*/ 5 h 6"/>
                      <a:gd name="T8" fmla="*/ 4 w 8"/>
                      <a:gd name="T9" fmla="*/ 6 h 6"/>
                      <a:gd name="T10" fmla="*/ 4 w 8"/>
                      <a:gd name="T11" fmla="*/ 3 h 6"/>
                      <a:gd name="T12" fmla="*/ 4 w 8"/>
                      <a:gd name="T13" fmla="*/ 3 h 6"/>
                      <a:gd name="T14" fmla="*/ 4 w 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4" y="3"/>
                        </a:moveTo>
                        <a:lnTo>
                          <a:pt x="8" y="0"/>
                        </a:lnTo>
                        <a:lnTo>
                          <a:pt x="2" y="1"/>
                        </a:lnTo>
                        <a:lnTo>
                          <a:pt x="0" y="5"/>
                        </a:lnTo>
                        <a:lnTo>
                          <a:pt x="4" y="6"/>
                        </a:lnTo>
                        <a:lnTo>
                          <a:pt x="4" y="3"/>
                        </a:lnTo>
                        <a:lnTo>
                          <a:pt x="4" y="3"/>
                        </a:lnTo>
                        <a:lnTo>
                          <a:pt x="4"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7" name="Freeform 67">
                    <a:extLst>
                      <a:ext uri="{FF2B5EF4-FFF2-40B4-BE49-F238E27FC236}">
                        <a16:creationId xmlns:a16="http://schemas.microsoft.com/office/drawing/2014/main" id="{73B08C00-2057-7B95-F92D-316B533F0F4A}"/>
                      </a:ext>
                    </a:extLst>
                  </p:cNvPr>
                  <p:cNvSpPr>
                    <a:spLocks/>
                  </p:cNvSpPr>
                  <p:nvPr/>
                </p:nvSpPr>
                <p:spPr bwMode="auto">
                  <a:xfrm>
                    <a:off x="9311912" y="1807399"/>
                    <a:ext cx="11215" cy="3738"/>
                  </a:xfrm>
                  <a:custGeom>
                    <a:avLst/>
                    <a:gdLst>
                      <a:gd name="T0" fmla="*/ 6 w 6"/>
                      <a:gd name="T1" fmla="*/ 1 h 2"/>
                      <a:gd name="T2" fmla="*/ 4 w 6"/>
                      <a:gd name="T3" fmla="*/ 0 h 2"/>
                      <a:gd name="T4" fmla="*/ 0 w 6"/>
                      <a:gd name="T5" fmla="*/ 0 h 2"/>
                      <a:gd name="T6" fmla="*/ 3 w 6"/>
                      <a:gd name="T7" fmla="*/ 2 h 2"/>
                      <a:gd name="T8" fmla="*/ 6 w 6"/>
                      <a:gd name="T9" fmla="*/ 1 h 2"/>
                      <a:gd name="T10" fmla="*/ 6 w 6"/>
                      <a:gd name="T11" fmla="*/ 1 h 2"/>
                      <a:gd name="T12" fmla="*/ 6 w 6"/>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1"/>
                        </a:moveTo>
                        <a:lnTo>
                          <a:pt x="4" y="0"/>
                        </a:lnTo>
                        <a:lnTo>
                          <a:pt x="0" y="0"/>
                        </a:lnTo>
                        <a:lnTo>
                          <a:pt x="3" y="2"/>
                        </a:lnTo>
                        <a:lnTo>
                          <a:pt x="6" y="1"/>
                        </a:lnTo>
                        <a:lnTo>
                          <a:pt x="6" y="1"/>
                        </a:lnTo>
                        <a:lnTo>
                          <a:pt x="6"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8" name="Freeform 68">
                    <a:extLst>
                      <a:ext uri="{FF2B5EF4-FFF2-40B4-BE49-F238E27FC236}">
                        <a16:creationId xmlns:a16="http://schemas.microsoft.com/office/drawing/2014/main" id="{2676BA2D-6B1D-79A4-FF5F-E89E4FB1D3E2}"/>
                      </a:ext>
                    </a:extLst>
                  </p:cNvPr>
                  <p:cNvSpPr>
                    <a:spLocks/>
                  </p:cNvSpPr>
                  <p:nvPr/>
                </p:nvSpPr>
                <p:spPr bwMode="auto">
                  <a:xfrm>
                    <a:off x="8898825" y="1753193"/>
                    <a:ext cx="50468" cy="24299"/>
                  </a:xfrm>
                  <a:custGeom>
                    <a:avLst/>
                    <a:gdLst>
                      <a:gd name="T0" fmla="*/ 6 w 27"/>
                      <a:gd name="T1" fmla="*/ 0 h 13"/>
                      <a:gd name="T2" fmla="*/ 3 w 27"/>
                      <a:gd name="T3" fmla="*/ 2 h 13"/>
                      <a:gd name="T4" fmla="*/ 0 w 27"/>
                      <a:gd name="T5" fmla="*/ 6 h 13"/>
                      <a:gd name="T6" fmla="*/ 5 w 27"/>
                      <a:gd name="T7" fmla="*/ 7 h 13"/>
                      <a:gd name="T8" fmla="*/ 12 w 27"/>
                      <a:gd name="T9" fmla="*/ 13 h 13"/>
                      <a:gd name="T10" fmla="*/ 21 w 27"/>
                      <a:gd name="T11" fmla="*/ 9 h 13"/>
                      <a:gd name="T12" fmla="*/ 21 w 27"/>
                      <a:gd name="T13" fmla="*/ 6 h 13"/>
                      <a:gd name="T14" fmla="*/ 27 w 27"/>
                      <a:gd name="T15" fmla="*/ 2 h 13"/>
                      <a:gd name="T16" fmla="*/ 26 w 27"/>
                      <a:gd name="T17" fmla="*/ 0 h 13"/>
                      <a:gd name="T18" fmla="*/ 15 w 27"/>
                      <a:gd name="T19" fmla="*/ 0 h 13"/>
                      <a:gd name="T20" fmla="*/ 6 w 27"/>
                      <a:gd name="T21" fmla="*/ 0 h 13"/>
                      <a:gd name="T22" fmla="*/ 6 w 27"/>
                      <a:gd name="T23" fmla="*/ 0 h 13"/>
                      <a:gd name="T24" fmla="*/ 6 w 27"/>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3">
                        <a:moveTo>
                          <a:pt x="6" y="0"/>
                        </a:moveTo>
                        <a:lnTo>
                          <a:pt x="3" y="2"/>
                        </a:lnTo>
                        <a:lnTo>
                          <a:pt x="0" y="6"/>
                        </a:lnTo>
                        <a:lnTo>
                          <a:pt x="5" y="7"/>
                        </a:lnTo>
                        <a:lnTo>
                          <a:pt x="12" y="13"/>
                        </a:lnTo>
                        <a:lnTo>
                          <a:pt x="21" y="9"/>
                        </a:lnTo>
                        <a:lnTo>
                          <a:pt x="21" y="6"/>
                        </a:lnTo>
                        <a:lnTo>
                          <a:pt x="27" y="2"/>
                        </a:lnTo>
                        <a:lnTo>
                          <a:pt x="26" y="0"/>
                        </a:lnTo>
                        <a:lnTo>
                          <a:pt x="15" y="0"/>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9" name="Freeform 69">
                    <a:extLst>
                      <a:ext uri="{FF2B5EF4-FFF2-40B4-BE49-F238E27FC236}">
                        <a16:creationId xmlns:a16="http://schemas.microsoft.com/office/drawing/2014/main" id="{84776A3B-D8A0-1979-523C-6A25CBE65DDB}"/>
                      </a:ext>
                    </a:extLst>
                  </p:cNvPr>
                  <p:cNvSpPr>
                    <a:spLocks/>
                  </p:cNvSpPr>
                  <p:nvPr/>
                </p:nvSpPr>
                <p:spPr bwMode="auto">
                  <a:xfrm>
                    <a:off x="9007237" y="1756931"/>
                    <a:ext cx="22430" cy="16823"/>
                  </a:xfrm>
                  <a:custGeom>
                    <a:avLst/>
                    <a:gdLst>
                      <a:gd name="T0" fmla="*/ 6 w 12"/>
                      <a:gd name="T1" fmla="*/ 9 h 9"/>
                      <a:gd name="T2" fmla="*/ 6 w 12"/>
                      <a:gd name="T3" fmla="*/ 6 h 9"/>
                      <a:gd name="T4" fmla="*/ 12 w 12"/>
                      <a:gd name="T5" fmla="*/ 1 h 9"/>
                      <a:gd name="T6" fmla="*/ 8 w 12"/>
                      <a:gd name="T7" fmla="*/ 0 h 9"/>
                      <a:gd name="T8" fmla="*/ 4 w 12"/>
                      <a:gd name="T9" fmla="*/ 2 h 9"/>
                      <a:gd name="T10" fmla="*/ 0 w 12"/>
                      <a:gd name="T11" fmla="*/ 6 h 9"/>
                      <a:gd name="T12" fmla="*/ 2 w 12"/>
                      <a:gd name="T13" fmla="*/ 9 h 9"/>
                      <a:gd name="T14" fmla="*/ 6 w 12"/>
                      <a:gd name="T15" fmla="*/ 9 h 9"/>
                      <a:gd name="T16" fmla="*/ 6 w 12"/>
                      <a:gd name="T17" fmla="*/ 9 h 9"/>
                      <a:gd name="T18" fmla="*/ 6 w 12"/>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6" y="9"/>
                        </a:moveTo>
                        <a:lnTo>
                          <a:pt x="6" y="6"/>
                        </a:lnTo>
                        <a:lnTo>
                          <a:pt x="12" y="1"/>
                        </a:lnTo>
                        <a:lnTo>
                          <a:pt x="8" y="0"/>
                        </a:lnTo>
                        <a:lnTo>
                          <a:pt x="4" y="2"/>
                        </a:lnTo>
                        <a:lnTo>
                          <a:pt x="0" y="6"/>
                        </a:lnTo>
                        <a:lnTo>
                          <a:pt x="2" y="9"/>
                        </a:lnTo>
                        <a:lnTo>
                          <a:pt x="6" y="9"/>
                        </a:lnTo>
                        <a:lnTo>
                          <a:pt x="6" y="9"/>
                        </a:lnTo>
                        <a:lnTo>
                          <a:pt x="6"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0" name="Freeform 70">
                    <a:extLst>
                      <a:ext uri="{FF2B5EF4-FFF2-40B4-BE49-F238E27FC236}">
                        <a16:creationId xmlns:a16="http://schemas.microsoft.com/office/drawing/2014/main" id="{A25D53CC-62F5-6143-F0B7-B8A478A408A7}"/>
                      </a:ext>
                    </a:extLst>
                  </p:cNvPr>
                  <p:cNvSpPr>
                    <a:spLocks/>
                  </p:cNvSpPr>
                  <p:nvPr/>
                </p:nvSpPr>
                <p:spPr bwMode="auto">
                  <a:xfrm>
                    <a:off x="8908171" y="1644781"/>
                    <a:ext cx="22430" cy="7477"/>
                  </a:xfrm>
                  <a:custGeom>
                    <a:avLst/>
                    <a:gdLst>
                      <a:gd name="T0" fmla="*/ 12 w 12"/>
                      <a:gd name="T1" fmla="*/ 4 h 4"/>
                      <a:gd name="T2" fmla="*/ 6 w 12"/>
                      <a:gd name="T3" fmla="*/ 1 h 4"/>
                      <a:gd name="T4" fmla="*/ 2 w 12"/>
                      <a:gd name="T5" fmla="*/ 0 h 4"/>
                      <a:gd name="T6" fmla="*/ 0 w 12"/>
                      <a:gd name="T7" fmla="*/ 1 h 4"/>
                      <a:gd name="T8" fmla="*/ 8 w 12"/>
                      <a:gd name="T9" fmla="*/ 4 h 4"/>
                      <a:gd name="T10" fmla="*/ 12 w 12"/>
                      <a:gd name="T11" fmla="*/ 4 h 4"/>
                      <a:gd name="T12" fmla="*/ 12 w 12"/>
                      <a:gd name="T13" fmla="*/ 4 h 4"/>
                      <a:gd name="T14" fmla="*/ 12 w 1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12" y="4"/>
                        </a:moveTo>
                        <a:lnTo>
                          <a:pt x="6" y="1"/>
                        </a:lnTo>
                        <a:lnTo>
                          <a:pt x="2" y="0"/>
                        </a:lnTo>
                        <a:lnTo>
                          <a:pt x="0" y="1"/>
                        </a:lnTo>
                        <a:lnTo>
                          <a:pt x="8" y="4"/>
                        </a:lnTo>
                        <a:lnTo>
                          <a:pt x="12" y="4"/>
                        </a:lnTo>
                        <a:lnTo>
                          <a:pt x="12" y="4"/>
                        </a:lnTo>
                        <a:lnTo>
                          <a:pt x="12"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1" name="Freeform 71">
                    <a:extLst>
                      <a:ext uri="{FF2B5EF4-FFF2-40B4-BE49-F238E27FC236}">
                        <a16:creationId xmlns:a16="http://schemas.microsoft.com/office/drawing/2014/main" id="{51C6544B-FED3-C739-8F89-009475E3CBF1}"/>
                      </a:ext>
                    </a:extLst>
                  </p:cNvPr>
                  <p:cNvSpPr>
                    <a:spLocks/>
                  </p:cNvSpPr>
                  <p:nvPr/>
                </p:nvSpPr>
                <p:spPr bwMode="auto">
                  <a:xfrm>
                    <a:off x="8938077" y="1650388"/>
                    <a:ext cx="5608" cy="5608"/>
                  </a:xfrm>
                  <a:custGeom>
                    <a:avLst/>
                    <a:gdLst>
                      <a:gd name="T0" fmla="*/ 2 w 3"/>
                      <a:gd name="T1" fmla="*/ 0 h 3"/>
                      <a:gd name="T2" fmla="*/ 0 w 3"/>
                      <a:gd name="T3" fmla="*/ 3 h 3"/>
                      <a:gd name="T4" fmla="*/ 3 w 3"/>
                      <a:gd name="T5" fmla="*/ 1 h 3"/>
                      <a:gd name="T6" fmla="*/ 2 w 3"/>
                      <a:gd name="T7" fmla="*/ 0 h 3"/>
                      <a:gd name="T8" fmla="*/ 2 w 3"/>
                      <a:gd name="T9" fmla="*/ 0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lnTo>
                          <a:pt x="0" y="3"/>
                        </a:lnTo>
                        <a:lnTo>
                          <a:pt x="3" y="1"/>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2" name="Freeform 72">
                    <a:extLst>
                      <a:ext uri="{FF2B5EF4-FFF2-40B4-BE49-F238E27FC236}">
                        <a16:creationId xmlns:a16="http://schemas.microsoft.com/office/drawing/2014/main" id="{D3609558-9961-7ABB-96B2-AE43740FE8F1}"/>
                      </a:ext>
                    </a:extLst>
                  </p:cNvPr>
                  <p:cNvSpPr>
                    <a:spLocks/>
                  </p:cNvSpPr>
                  <p:nvPr/>
                </p:nvSpPr>
                <p:spPr bwMode="auto">
                  <a:xfrm>
                    <a:off x="8571719" y="1487770"/>
                    <a:ext cx="160749" cy="87851"/>
                  </a:xfrm>
                  <a:custGeom>
                    <a:avLst/>
                    <a:gdLst>
                      <a:gd name="T0" fmla="*/ 11 w 86"/>
                      <a:gd name="T1" fmla="*/ 34 h 47"/>
                      <a:gd name="T2" fmla="*/ 0 w 86"/>
                      <a:gd name="T3" fmla="*/ 39 h 47"/>
                      <a:gd name="T4" fmla="*/ 0 w 86"/>
                      <a:gd name="T5" fmla="*/ 42 h 47"/>
                      <a:gd name="T6" fmla="*/ 8 w 86"/>
                      <a:gd name="T7" fmla="*/ 47 h 47"/>
                      <a:gd name="T8" fmla="*/ 15 w 86"/>
                      <a:gd name="T9" fmla="*/ 42 h 47"/>
                      <a:gd name="T10" fmla="*/ 29 w 86"/>
                      <a:gd name="T11" fmla="*/ 40 h 47"/>
                      <a:gd name="T12" fmla="*/ 39 w 86"/>
                      <a:gd name="T13" fmla="*/ 38 h 47"/>
                      <a:gd name="T14" fmla="*/ 47 w 86"/>
                      <a:gd name="T15" fmla="*/ 38 h 47"/>
                      <a:gd name="T16" fmla="*/ 50 w 86"/>
                      <a:gd name="T17" fmla="*/ 41 h 47"/>
                      <a:gd name="T18" fmla="*/ 58 w 86"/>
                      <a:gd name="T19" fmla="*/ 39 h 47"/>
                      <a:gd name="T20" fmla="*/ 67 w 86"/>
                      <a:gd name="T21" fmla="*/ 39 h 47"/>
                      <a:gd name="T22" fmla="*/ 84 w 86"/>
                      <a:gd name="T23" fmla="*/ 31 h 47"/>
                      <a:gd name="T24" fmla="*/ 86 w 86"/>
                      <a:gd name="T25" fmla="*/ 24 h 47"/>
                      <a:gd name="T26" fmla="*/ 79 w 86"/>
                      <a:gd name="T27" fmla="*/ 20 h 47"/>
                      <a:gd name="T28" fmla="*/ 79 w 86"/>
                      <a:gd name="T29" fmla="*/ 16 h 47"/>
                      <a:gd name="T30" fmla="*/ 69 w 86"/>
                      <a:gd name="T31" fmla="*/ 11 h 47"/>
                      <a:gd name="T32" fmla="*/ 67 w 86"/>
                      <a:gd name="T33" fmla="*/ 7 h 47"/>
                      <a:gd name="T34" fmla="*/ 60 w 86"/>
                      <a:gd name="T35" fmla="*/ 6 h 47"/>
                      <a:gd name="T36" fmla="*/ 57 w 86"/>
                      <a:gd name="T37" fmla="*/ 11 h 47"/>
                      <a:gd name="T38" fmla="*/ 51 w 86"/>
                      <a:gd name="T39" fmla="*/ 13 h 47"/>
                      <a:gd name="T40" fmla="*/ 50 w 86"/>
                      <a:gd name="T41" fmla="*/ 6 h 47"/>
                      <a:gd name="T42" fmla="*/ 55 w 86"/>
                      <a:gd name="T43" fmla="*/ 5 h 47"/>
                      <a:gd name="T44" fmla="*/ 53 w 86"/>
                      <a:gd name="T45" fmla="*/ 0 h 47"/>
                      <a:gd name="T46" fmla="*/ 45 w 86"/>
                      <a:gd name="T47" fmla="*/ 0 h 47"/>
                      <a:gd name="T48" fmla="*/ 43 w 86"/>
                      <a:gd name="T49" fmla="*/ 5 h 47"/>
                      <a:gd name="T50" fmla="*/ 41 w 86"/>
                      <a:gd name="T51" fmla="*/ 5 h 47"/>
                      <a:gd name="T52" fmla="*/ 40 w 86"/>
                      <a:gd name="T53" fmla="*/ 1 h 47"/>
                      <a:gd name="T54" fmla="*/ 33 w 86"/>
                      <a:gd name="T55" fmla="*/ 0 h 47"/>
                      <a:gd name="T56" fmla="*/ 31 w 86"/>
                      <a:gd name="T57" fmla="*/ 2 h 47"/>
                      <a:gd name="T58" fmla="*/ 35 w 86"/>
                      <a:gd name="T59" fmla="*/ 5 h 47"/>
                      <a:gd name="T60" fmla="*/ 27 w 86"/>
                      <a:gd name="T61" fmla="*/ 6 h 47"/>
                      <a:gd name="T62" fmla="*/ 24 w 86"/>
                      <a:gd name="T63" fmla="*/ 8 h 47"/>
                      <a:gd name="T64" fmla="*/ 25 w 86"/>
                      <a:gd name="T65" fmla="*/ 11 h 47"/>
                      <a:gd name="T66" fmla="*/ 22 w 86"/>
                      <a:gd name="T67" fmla="*/ 15 h 47"/>
                      <a:gd name="T68" fmla="*/ 22 w 86"/>
                      <a:gd name="T69" fmla="*/ 18 h 47"/>
                      <a:gd name="T70" fmla="*/ 12 w 86"/>
                      <a:gd name="T71" fmla="*/ 20 h 47"/>
                      <a:gd name="T72" fmla="*/ 11 w 86"/>
                      <a:gd name="T73" fmla="*/ 29 h 47"/>
                      <a:gd name="T74" fmla="*/ 9 w 86"/>
                      <a:gd name="T75" fmla="*/ 30 h 47"/>
                      <a:gd name="T76" fmla="*/ 11 w 86"/>
                      <a:gd name="T77" fmla="*/ 34 h 47"/>
                      <a:gd name="T78" fmla="*/ 11 w 86"/>
                      <a:gd name="T79" fmla="*/ 34 h 47"/>
                      <a:gd name="T80" fmla="*/ 11 w 86"/>
                      <a:gd name="T81"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47">
                        <a:moveTo>
                          <a:pt x="11" y="34"/>
                        </a:moveTo>
                        <a:lnTo>
                          <a:pt x="0" y="39"/>
                        </a:lnTo>
                        <a:lnTo>
                          <a:pt x="0" y="42"/>
                        </a:lnTo>
                        <a:lnTo>
                          <a:pt x="8" y="47"/>
                        </a:lnTo>
                        <a:lnTo>
                          <a:pt x="15" y="42"/>
                        </a:lnTo>
                        <a:lnTo>
                          <a:pt x="29" y="40"/>
                        </a:lnTo>
                        <a:lnTo>
                          <a:pt x="39" y="38"/>
                        </a:lnTo>
                        <a:lnTo>
                          <a:pt x="47" y="38"/>
                        </a:lnTo>
                        <a:lnTo>
                          <a:pt x="50" y="41"/>
                        </a:lnTo>
                        <a:lnTo>
                          <a:pt x="58" y="39"/>
                        </a:lnTo>
                        <a:lnTo>
                          <a:pt x="67" y="39"/>
                        </a:lnTo>
                        <a:lnTo>
                          <a:pt x="84" y="31"/>
                        </a:lnTo>
                        <a:lnTo>
                          <a:pt x="86" y="24"/>
                        </a:lnTo>
                        <a:lnTo>
                          <a:pt x="79" y="20"/>
                        </a:lnTo>
                        <a:lnTo>
                          <a:pt x="79" y="16"/>
                        </a:lnTo>
                        <a:lnTo>
                          <a:pt x="69" y="11"/>
                        </a:lnTo>
                        <a:lnTo>
                          <a:pt x="67" y="7"/>
                        </a:lnTo>
                        <a:lnTo>
                          <a:pt x="60" y="6"/>
                        </a:lnTo>
                        <a:lnTo>
                          <a:pt x="57" y="11"/>
                        </a:lnTo>
                        <a:lnTo>
                          <a:pt x="51" y="13"/>
                        </a:lnTo>
                        <a:lnTo>
                          <a:pt x="50" y="6"/>
                        </a:lnTo>
                        <a:lnTo>
                          <a:pt x="55" y="5"/>
                        </a:lnTo>
                        <a:lnTo>
                          <a:pt x="53" y="0"/>
                        </a:lnTo>
                        <a:lnTo>
                          <a:pt x="45" y="0"/>
                        </a:lnTo>
                        <a:lnTo>
                          <a:pt x="43" y="5"/>
                        </a:lnTo>
                        <a:lnTo>
                          <a:pt x="41" y="5"/>
                        </a:lnTo>
                        <a:lnTo>
                          <a:pt x="40" y="1"/>
                        </a:lnTo>
                        <a:lnTo>
                          <a:pt x="33" y="0"/>
                        </a:lnTo>
                        <a:lnTo>
                          <a:pt x="31" y="2"/>
                        </a:lnTo>
                        <a:lnTo>
                          <a:pt x="35" y="5"/>
                        </a:lnTo>
                        <a:lnTo>
                          <a:pt x="27" y="6"/>
                        </a:lnTo>
                        <a:lnTo>
                          <a:pt x="24" y="8"/>
                        </a:lnTo>
                        <a:lnTo>
                          <a:pt x="25" y="11"/>
                        </a:lnTo>
                        <a:lnTo>
                          <a:pt x="22" y="15"/>
                        </a:lnTo>
                        <a:lnTo>
                          <a:pt x="22" y="18"/>
                        </a:lnTo>
                        <a:lnTo>
                          <a:pt x="12" y="20"/>
                        </a:lnTo>
                        <a:lnTo>
                          <a:pt x="11" y="29"/>
                        </a:lnTo>
                        <a:lnTo>
                          <a:pt x="9" y="30"/>
                        </a:lnTo>
                        <a:lnTo>
                          <a:pt x="11" y="34"/>
                        </a:lnTo>
                        <a:lnTo>
                          <a:pt x="11" y="34"/>
                        </a:lnTo>
                        <a:lnTo>
                          <a:pt x="11" y="3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3" name="Freeform 73">
                    <a:extLst>
                      <a:ext uri="{FF2B5EF4-FFF2-40B4-BE49-F238E27FC236}">
                        <a16:creationId xmlns:a16="http://schemas.microsoft.com/office/drawing/2014/main" id="{51277DC4-3E83-C6BF-3E47-91F67CEFD87D}"/>
                      </a:ext>
                    </a:extLst>
                  </p:cNvPr>
                  <p:cNvSpPr>
                    <a:spLocks/>
                  </p:cNvSpPr>
                  <p:nvPr/>
                </p:nvSpPr>
                <p:spPr bwMode="auto">
                  <a:xfrm>
                    <a:off x="8405363" y="1437303"/>
                    <a:ext cx="185048" cy="89720"/>
                  </a:xfrm>
                  <a:custGeom>
                    <a:avLst/>
                    <a:gdLst>
                      <a:gd name="T0" fmla="*/ 61 w 99"/>
                      <a:gd name="T1" fmla="*/ 0 h 48"/>
                      <a:gd name="T2" fmla="*/ 40 w 99"/>
                      <a:gd name="T3" fmla="*/ 1 h 48"/>
                      <a:gd name="T4" fmla="*/ 26 w 99"/>
                      <a:gd name="T5" fmla="*/ 5 h 48"/>
                      <a:gd name="T6" fmla="*/ 22 w 99"/>
                      <a:gd name="T7" fmla="*/ 5 h 48"/>
                      <a:gd name="T8" fmla="*/ 16 w 99"/>
                      <a:gd name="T9" fmla="*/ 8 h 48"/>
                      <a:gd name="T10" fmla="*/ 15 w 99"/>
                      <a:gd name="T11" fmla="*/ 14 h 48"/>
                      <a:gd name="T12" fmla="*/ 6 w 99"/>
                      <a:gd name="T13" fmla="*/ 16 h 48"/>
                      <a:gd name="T14" fmla="*/ 3 w 99"/>
                      <a:gd name="T15" fmla="*/ 20 h 48"/>
                      <a:gd name="T16" fmla="*/ 0 w 99"/>
                      <a:gd name="T17" fmla="*/ 22 h 48"/>
                      <a:gd name="T18" fmla="*/ 8 w 99"/>
                      <a:gd name="T19" fmla="*/ 25 h 48"/>
                      <a:gd name="T20" fmla="*/ 15 w 99"/>
                      <a:gd name="T21" fmla="*/ 25 h 48"/>
                      <a:gd name="T22" fmla="*/ 13 w 99"/>
                      <a:gd name="T23" fmla="*/ 31 h 48"/>
                      <a:gd name="T24" fmla="*/ 16 w 99"/>
                      <a:gd name="T25" fmla="*/ 36 h 48"/>
                      <a:gd name="T26" fmla="*/ 25 w 99"/>
                      <a:gd name="T27" fmla="*/ 39 h 48"/>
                      <a:gd name="T28" fmla="*/ 31 w 99"/>
                      <a:gd name="T29" fmla="*/ 38 h 48"/>
                      <a:gd name="T30" fmla="*/ 57 w 99"/>
                      <a:gd name="T31" fmla="*/ 43 h 48"/>
                      <a:gd name="T32" fmla="*/ 59 w 99"/>
                      <a:gd name="T33" fmla="*/ 48 h 48"/>
                      <a:gd name="T34" fmla="*/ 64 w 99"/>
                      <a:gd name="T35" fmla="*/ 48 h 48"/>
                      <a:gd name="T36" fmla="*/ 96 w 99"/>
                      <a:gd name="T37" fmla="*/ 43 h 48"/>
                      <a:gd name="T38" fmla="*/ 96 w 99"/>
                      <a:gd name="T39" fmla="*/ 40 h 48"/>
                      <a:gd name="T40" fmla="*/ 79 w 99"/>
                      <a:gd name="T41" fmla="*/ 33 h 48"/>
                      <a:gd name="T42" fmla="*/ 79 w 99"/>
                      <a:gd name="T43" fmla="*/ 30 h 48"/>
                      <a:gd name="T44" fmla="*/ 88 w 99"/>
                      <a:gd name="T45" fmla="*/ 31 h 48"/>
                      <a:gd name="T46" fmla="*/ 94 w 99"/>
                      <a:gd name="T47" fmla="*/ 29 h 48"/>
                      <a:gd name="T48" fmla="*/ 99 w 99"/>
                      <a:gd name="T49" fmla="*/ 16 h 48"/>
                      <a:gd name="T50" fmla="*/ 87 w 99"/>
                      <a:gd name="T51" fmla="*/ 6 h 48"/>
                      <a:gd name="T52" fmla="*/ 79 w 99"/>
                      <a:gd name="T53" fmla="*/ 5 h 48"/>
                      <a:gd name="T54" fmla="*/ 72 w 99"/>
                      <a:gd name="T55" fmla="*/ 10 h 48"/>
                      <a:gd name="T56" fmla="*/ 64 w 99"/>
                      <a:gd name="T57" fmla="*/ 12 h 48"/>
                      <a:gd name="T58" fmla="*/ 62 w 99"/>
                      <a:gd name="T59" fmla="*/ 10 h 48"/>
                      <a:gd name="T60" fmla="*/ 68 w 99"/>
                      <a:gd name="T61" fmla="*/ 5 h 48"/>
                      <a:gd name="T62" fmla="*/ 61 w 99"/>
                      <a:gd name="T63" fmla="*/ 0 h 48"/>
                      <a:gd name="T64" fmla="*/ 61 w 99"/>
                      <a:gd name="T65" fmla="*/ 0 h 48"/>
                      <a:gd name="T66" fmla="*/ 61 w 99"/>
                      <a:gd name="T6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48">
                        <a:moveTo>
                          <a:pt x="61" y="0"/>
                        </a:moveTo>
                        <a:lnTo>
                          <a:pt x="40" y="1"/>
                        </a:lnTo>
                        <a:lnTo>
                          <a:pt x="26" y="5"/>
                        </a:lnTo>
                        <a:lnTo>
                          <a:pt x="22" y="5"/>
                        </a:lnTo>
                        <a:lnTo>
                          <a:pt x="16" y="8"/>
                        </a:lnTo>
                        <a:lnTo>
                          <a:pt x="15" y="14"/>
                        </a:lnTo>
                        <a:lnTo>
                          <a:pt x="6" y="16"/>
                        </a:lnTo>
                        <a:lnTo>
                          <a:pt x="3" y="20"/>
                        </a:lnTo>
                        <a:lnTo>
                          <a:pt x="0" y="22"/>
                        </a:lnTo>
                        <a:lnTo>
                          <a:pt x="8" y="25"/>
                        </a:lnTo>
                        <a:lnTo>
                          <a:pt x="15" y="25"/>
                        </a:lnTo>
                        <a:lnTo>
                          <a:pt x="13" y="31"/>
                        </a:lnTo>
                        <a:lnTo>
                          <a:pt x="16" y="36"/>
                        </a:lnTo>
                        <a:lnTo>
                          <a:pt x="25" y="39"/>
                        </a:lnTo>
                        <a:lnTo>
                          <a:pt x="31" y="38"/>
                        </a:lnTo>
                        <a:lnTo>
                          <a:pt x="57" y="43"/>
                        </a:lnTo>
                        <a:lnTo>
                          <a:pt x="59" y="48"/>
                        </a:lnTo>
                        <a:lnTo>
                          <a:pt x="64" y="48"/>
                        </a:lnTo>
                        <a:lnTo>
                          <a:pt x="96" y="43"/>
                        </a:lnTo>
                        <a:lnTo>
                          <a:pt x="96" y="40"/>
                        </a:lnTo>
                        <a:lnTo>
                          <a:pt x="79" y="33"/>
                        </a:lnTo>
                        <a:lnTo>
                          <a:pt x="79" y="30"/>
                        </a:lnTo>
                        <a:lnTo>
                          <a:pt x="88" y="31"/>
                        </a:lnTo>
                        <a:lnTo>
                          <a:pt x="94" y="29"/>
                        </a:lnTo>
                        <a:lnTo>
                          <a:pt x="99" y="16"/>
                        </a:lnTo>
                        <a:lnTo>
                          <a:pt x="87" y="6"/>
                        </a:lnTo>
                        <a:lnTo>
                          <a:pt x="79" y="5"/>
                        </a:lnTo>
                        <a:lnTo>
                          <a:pt x="72" y="10"/>
                        </a:lnTo>
                        <a:lnTo>
                          <a:pt x="64" y="12"/>
                        </a:lnTo>
                        <a:lnTo>
                          <a:pt x="62" y="10"/>
                        </a:lnTo>
                        <a:lnTo>
                          <a:pt x="68" y="5"/>
                        </a:lnTo>
                        <a:lnTo>
                          <a:pt x="61" y="0"/>
                        </a:lnTo>
                        <a:lnTo>
                          <a:pt x="61" y="0"/>
                        </a:lnTo>
                        <a:lnTo>
                          <a:pt x="6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4" name="Freeform 74">
                    <a:extLst>
                      <a:ext uri="{FF2B5EF4-FFF2-40B4-BE49-F238E27FC236}">
                        <a16:creationId xmlns:a16="http://schemas.microsoft.com/office/drawing/2014/main" id="{7D5ACFA2-2AC3-161A-4297-3EEDBD8BCC87}"/>
                      </a:ext>
                    </a:extLst>
                  </p:cNvPr>
                  <p:cNvSpPr>
                    <a:spLocks/>
                  </p:cNvSpPr>
                  <p:nvPr/>
                </p:nvSpPr>
                <p:spPr bwMode="auto">
                  <a:xfrm>
                    <a:off x="8347419" y="1360666"/>
                    <a:ext cx="183179" cy="84113"/>
                  </a:xfrm>
                  <a:custGeom>
                    <a:avLst/>
                    <a:gdLst>
                      <a:gd name="T0" fmla="*/ 8 w 98"/>
                      <a:gd name="T1" fmla="*/ 31 h 45"/>
                      <a:gd name="T2" fmla="*/ 0 w 98"/>
                      <a:gd name="T3" fmla="*/ 35 h 45"/>
                      <a:gd name="T4" fmla="*/ 6 w 98"/>
                      <a:gd name="T5" fmla="*/ 36 h 45"/>
                      <a:gd name="T6" fmla="*/ 15 w 98"/>
                      <a:gd name="T7" fmla="*/ 36 h 45"/>
                      <a:gd name="T8" fmla="*/ 15 w 98"/>
                      <a:gd name="T9" fmla="*/ 41 h 45"/>
                      <a:gd name="T10" fmla="*/ 31 w 98"/>
                      <a:gd name="T11" fmla="*/ 45 h 45"/>
                      <a:gd name="T12" fmla="*/ 47 w 98"/>
                      <a:gd name="T13" fmla="*/ 43 h 45"/>
                      <a:gd name="T14" fmla="*/ 49 w 98"/>
                      <a:gd name="T15" fmla="*/ 40 h 45"/>
                      <a:gd name="T16" fmla="*/ 60 w 98"/>
                      <a:gd name="T17" fmla="*/ 40 h 45"/>
                      <a:gd name="T18" fmla="*/ 89 w 98"/>
                      <a:gd name="T19" fmla="*/ 39 h 45"/>
                      <a:gd name="T20" fmla="*/ 86 w 98"/>
                      <a:gd name="T21" fmla="*/ 34 h 45"/>
                      <a:gd name="T22" fmla="*/ 87 w 98"/>
                      <a:gd name="T23" fmla="*/ 29 h 45"/>
                      <a:gd name="T24" fmla="*/ 98 w 98"/>
                      <a:gd name="T25" fmla="*/ 23 h 45"/>
                      <a:gd name="T26" fmla="*/ 94 w 98"/>
                      <a:gd name="T27" fmla="*/ 21 h 45"/>
                      <a:gd name="T28" fmla="*/ 79 w 98"/>
                      <a:gd name="T29" fmla="*/ 15 h 45"/>
                      <a:gd name="T30" fmla="*/ 75 w 98"/>
                      <a:gd name="T31" fmla="*/ 5 h 45"/>
                      <a:gd name="T32" fmla="*/ 65 w 98"/>
                      <a:gd name="T33" fmla="*/ 0 h 45"/>
                      <a:gd name="T34" fmla="*/ 57 w 98"/>
                      <a:gd name="T35" fmla="*/ 1 h 45"/>
                      <a:gd name="T36" fmla="*/ 54 w 98"/>
                      <a:gd name="T37" fmla="*/ 7 h 45"/>
                      <a:gd name="T38" fmla="*/ 27 w 98"/>
                      <a:gd name="T39" fmla="*/ 15 h 45"/>
                      <a:gd name="T40" fmla="*/ 17 w 98"/>
                      <a:gd name="T41" fmla="*/ 21 h 45"/>
                      <a:gd name="T42" fmla="*/ 25 w 98"/>
                      <a:gd name="T43" fmla="*/ 25 h 45"/>
                      <a:gd name="T44" fmla="*/ 18 w 98"/>
                      <a:gd name="T45" fmla="*/ 30 h 45"/>
                      <a:gd name="T46" fmla="*/ 8 w 98"/>
                      <a:gd name="T47" fmla="*/ 31 h 45"/>
                      <a:gd name="T48" fmla="*/ 8 w 98"/>
                      <a:gd name="T49" fmla="*/ 31 h 45"/>
                      <a:gd name="T50" fmla="*/ 8 w 98"/>
                      <a:gd name="T51" fmla="*/ 3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 h="45">
                        <a:moveTo>
                          <a:pt x="8" y="31"/>
                        </a:moveTo>
                        <a:lnTo>
                          <a:pt x="0" y="35"/>
                        </a:lnTo>
                        <a:lnTo>
                          <a:pt x="6" y="36"/>
                        </a:lnTo>
                        <a:lnTo>
                          <a:pt x="15" y="36"/>
                        </a:lnTo>
                        <a:lnTo>
                          <a:pt x="15" y="41"/>
                        </a:lnTo>
                        <a:lnTo>
                          <a:pt x="31" y="45"/>
                        </a:lnTo>
                        <a:lnTo>
                          <a:pt x="47" y="43"/>
                        </a:lnTo>
                        <a:lnTo>
                          <a:pt x="49" y="40"/>
                        </a:lnTo>
                        <a:lnTo>
                          <a:pt x="60" y="40"/>
                        </a:lnTo>
                        <a:lnTo>
                          <a:pt x="89" y="39"/>
                        </a:lnTo>
                        <a:lnTo>
                          <a:pt x="86" y="34"/>
                        </a:lnTo>
                        <a:lnTo>
                          <a:pt x="87" y="29"/>
                        </a:lnTo>
                        <a:lnTo>
                          <a:pt x="98" y="23"/>
                        </a:lnTo>
                        <a:lnTo>
                          <a:pt x="94" y="21"/>
                        </a:lnTo>
                        <a:lnTo>
                          <a:pt x="79" y="15"/>
                        </a:lnTo>
                        <a:lnTo>
                          <a:pt x="75" y="5"/>
                        </a:lnTo>
                        <a:lnTo>
                          <a:pt x="65" y="0"/>
                        </a:lnTo>
                        <a:lnTo>
                          <a:pt x="57" y="1"/>
                        </a:lnTo>
                        <a:lnTo>
                          <a:pt x="54" y="7"/>
                        </a:lnTo>
                        <a:lnTo>
                          <a:pt x="27" y="15"/>
                        </a:lnTo>
                        <a:lnTo>
                          <a:pt x="17" y="21"/>
                        </a:lnTo>
                        <a:lnTo>
                          <a:pt x="25" y="25"/>
                        </a:lnTo>
                        <a:lnTo>
                          <a:pt x="18" y="30"/>
                        </a:lnTo>
                        <a:lnTo>
                          <a:pt x="8" y="31"/>
                        </a:lnTo>
                        <a:lnTo>
                          <a:pt x="8" y="31"/>
                        </a:lnTo>
                        <a:lnTo>
                          <a:pt x="8" y="3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5" name="Freeform 75">
                    <a:extLst>
                      <a:ext uri="{FF2B5EF4-FFF2-40B4-BE49-F238E27FC236}">
                        <a16:creationId xmlns:a16="http://schemas.microsoft.com/office/drawing/2014/main" id="{45F8EDE1-AA24-675A-823B-3E02ECC8369D}"/>
                      </a:ext>
                    </a:extLst>
                  </p:cNvPr>
                  <p:cNvSpPr>
                    <a:spLocks/>
                  </p:cNvSpPr>
                  <p:nvPr/>
                </p:nvSpPr>
                <p:spPr bwMode="auto">
                  <a:xfrm>
                    <a:off x="8341811" y="1444779"/>
                    <a:ext cx="69159" cy="28038"/>
                  </a:xfrm>
                  <a:custGeom>
                    <a:avLst/>
                    <a:gdLst>
                      <a:gd name="T0" fmla="*/ 31 w 37"/>
                      <a:gd name="T1" fmla="*/ 3 h 15"/>
                      <a:gd name="T2" fmla="*/ 25 w 37"/>
                      <a:gd name="T3" fmla="*/ 3 h 15"/>
                      <a:gd name="T4" fmla="*/ 14 w 37"/>
                      <a:gd name="T5" fmla="*/ 0 h 15"/>
                      <a:gd name="T6" fmla="*/ 0 w 37"/>
                      <a:gd name="T7" fmla="*/ 0 h 15"/>
                      <a:gd name="T8" fmla="*/ 1 w 37"/>
                      <a:gd name="T9" fmla="*/ 2 h 15"/>
                      <a:gd name="T10" fmla="*/ 7 w 37"/>
                      <a:gd name="T11" fmla="*/ 4 h 15"/>
                      <a:gd name="T12" fmla="*/ 7 w 37"/>
                      <a:gd name="T13" fmla="*/ 10 h 15"/>
                      <a:gd name="T14" fmla="*/ 14 w 37"/>
                      <a:gd name="T15" fmla="*/ 10 h 15"/>
                      <a:gd name="T16" fmla="*/ 21 w 37"/>
                      <a:gd name="T17" fmla="*/ 13 h 15"/>
                      <a:gd name="T18" fmla="*/ 15 w 37"/>
                      <a:gd name="T19" fmla="*/ 14 h 15"/>
                      <a:gd name="T20" fmla="*/ 18 w 37"/>
                      <a:gd name="T21" fmla="*/ 15 h 15"/>
                      <a:gd name="T22" fmla="*/ 28 w 37"/>
                      <a:gd name="T23" fmla="*/ 12 h 15"/>
                      <a:gd name="T24" fmla="*/ 37 w 37"/>
                      <a:gd name="T25" fmla="*/ 6 h 15"/>
                      <a:gd name="T26" fmla="*/ 31 w 37"/>
                      <a:gd name="T27" fmla="*/ 3 h 15"/>
                      <a:gd name="T28" fmla="*/ 31 w 37"/>
                      <a:gd name="T29" fmla="*/ 3 h 15"/>
                      <a:gd name="T30" fmla="*/ 31 w 37"/>
                      <a:gd name="T3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15">
                        <a:moveTo>
                          <a:pt x="31" y="3"/>
                        </a:moveTo>
                        <a:lnTo>
                          <a:pt x="25" y="3"/>
                        </a:lnTo>
                        <a:lnTo>
                          <a:pt x="14" y="0"/>
                        </a:lnTo>
                        <a:lnTo>
                          <a:pt x="0" y="0"/>
                        </a:lnTo>
                        <a:lnTo>
                          <a:pt x="1" y="2"/>
                        </a:lnTo>
                        <a:lnTo>
                          <a:pt x="7" y="4"/>
                        </a:lnTo>
                        <a:lnTo>
                          <a:pt x="7" y="10"/>
                        </a:lnTo>
                        <a:lnTo>
                          <a:pt x="14" y="10"/>
                        </a:lnTo>
                        <a:lnTo>
                          <a:pt x="21" y="13"/>
                        </a:lnTo>
                        <a:lnTo>
                          <a:pt x="15" y="14"/>
                        </a:lnTo>
                        <a:lnTo>
                          <a:pt x="18" y="15"/>
                        </a:lnTo>
                        <a:lnTo>
                          <a:pt x="28" y="12"/>
                        </a:lnTo>
                        <a:lnTo>
                          <a:pt x="37" y="6"/>
                        </a:lnTo>
                        <a:lnTo>
                          <a:pt x="31" y="3"/>
                        </a:lnTo>
                        <a:lnTo>
                          <a:pt x="31" y="3"/>
                        </a:lnTo>
                        <a:lnTo>
                          <a:pt x="31"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6" name="Freeform 76">
                    <a:extLst>
                      <a:ext uri="{FF2B5EF4-FFF2-40B4-BE49-F238E27FC236}">
                        <a16:creationId xmlns:a16="http://schemas.microsoft.com/office/drawing/2014/main" id="{9D71870C-7621-3BA7-245D-11B931DD1DCB}"/>
                      </a:ext>
                    </a:extLst>
                  </p:cNvPr>
                  <p:cNvSpPr>
                    <a:spLocks/>
                  </p:cNvSpPr>
                  <p:nvPr/>
                </p:nvSpPr>
                <p:spPr bwMode="auto">
                  <a:xfrm>
                    <a:off x="8317512" y="1362536"/>
                    <a:ext cx="41122" cy="9346"/>
                  </a:xfrm>
                  <a:custGeom>
                    <a:avLst/>
                    <a:gdLst>
                      <a:gd name="T0" fmla="*/ 19 w 22"/>
                      <a:gd name="T1" fmla="*/ 5 h 5"/>
                      <a:gd name="T2" fmla="*/ 22 w 22"/>
                      <a:gd name="T3" fmla="*/ 4 h 5"/>
                      <a:gd name="T4" fmla="*/ 19 w 22"/>
                      <a:gd name="T5" fmla="*/ 0 h 5"/>
                      <a:gd name="T6" fmla="*/ 5 w 22"/>
                      <a:gd name="T7" fmla="*/ 0 h 5"/>
                      <a:gd name="T8" fmla="*/ 0 w 22"/>
                      <a:gd name="T9" fmla="*/ 2 h 5"/>
                      <a:gd name="T10" fmla="*/ 6 w 22"/>
                      <a:gd name="T11" fmla="*/ 5 h 5"/>
                      <a:gd name="T12" fmla="*/ 19 w 22"/>
                      <a:gd name="T13" fmla="*/ 5 h 5"/>
                      <a:gd name="T14" fmla="*/ 19 w 22"/>
                      <a:gd name="T15" fmla="*/ 5 h 5"/>
                      <a:gd name="T16" fmla="*/ 19 w 2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
                        <a:moveTo>
                          <a:pt x="19" y="5"/>
                        </a:moveTo>
                        <a:lnTo>
                          <a:pt x="22" y="4"/>
                        </a:lnTo>
                        <a:lnTo>
                          <a:pt x="19" y="0"/>
                        </a:lnTo>
                        <a:lnTo>
                          <a:pt x="5" y="0"/>
                        </a:lnTo>
                        <a:lnTo>
                          <a:pt x="0" y="2"/>
                        </a:lnTo>
                        <a:lnTo>
                          <a:pt x="6" y="5"/>
                        </a:lnTo>
                        <a:lnTo>
                          <a:pt x="19" y="5"/>
                        </a:lnTo>
                        <a:lnTo>
                          <a:pt x="19" y="5"/>
                        </a:lnTo>
                        <a:lnTo>
                          <a:pt x="19"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7" name="Freeform 77">
                    <a:extLst>
                      <a:ext uri="{FF2B5EF4-FFF2-40B4-BE49-F238E27FC236}">
                        <a16:creationId xmlns:a16="http://schemas.microsoft.com/office/drawing/2014/main" id="{DEA14A75-31CD-F803-CFE3-A98A0A6F3EC7}"/>
                      </a:ext>
                    </a:extLst>
                  </p:cNvPr>
                  <p:cNvSpPr>
                    <a:spLocks/>
                  </p:cNvSpPr>
                  <p:nvPr/>
                </p:nvSpPr>
                <p:spPr bwMode="auto">
                  <a:xfrm>
                    <a:off x="8394148" y="1478424"/>
                    <a:ext cx="9346" cy="3738"/>
                  </a:xfrm>
                  <a:custGeom>
                    <a:avLst/>
                    <a:gdLst>
                      <a:gd name="T0" fmla="*/ 2 w 5"/>
                      <a:gd name="T1" fmla="*/ 2 h 2"/>
                      <a:gd name="T2" fmla="*/ 5 w 5"/>
                      <a:gd name="T3" fmla="*/ 2 h 2"/>
                      <a:gd name="T4" fmla="*/ 2 w 5"/>
                      <a:gd name="T5" fmla="*/ 0 h 2"/>
                      <a:gd name="T6" fmla="*/ 0 w 5"/>
                      <a:gd name="T7" fmla="*/ 0 h 2"/>
                      <a:gd name="T8" fmla="*/ 2 w 5"/>
                      <a:gd name="T9" fmla="*/ 2 h 2"/>
                      <a:gd name="T10" fmla="*/ 2 w 5"/>
                      <a:gd name="T11" fmla="*/ 2 h 2"/>
                      <a:gd name="T12" fmla="*/ 2 w 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2" y="2"/>
                        </a:moveTo>
                        <a:lnTo>
                          <a:pt x="5" y="2"/>
                        </a:lnTo>
                        <a:lnTo>
                          <a:pt x="2" y="0"/>
                        </a:lnTo>
                        <a:lnTo>
                          <a:pt x="0" y="0"/>
                        </a:lnTo>
                        <a:lnTo>
                          <a:pt x="2" y="2"/>
                        </a:lnTo>
                        <a:lnTo>
                          <a:pt x="2" y="2"/>
                        </a:lnTo>
                        <a:lnTo>
                          <a:pt x="2"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8" name="Freeform 78">
                    <a:extLst>
                      <a:ext uri="{FF2B5EF4-FFF2-40B4-BE49-F238E27FC236}">
                        <a16:creationId xmlns:a16="http://schemas.microsoft.com/office/drawing/2014/main" id="{66E50A19-6342-7C6A-2123-C6D46585D2A9}"/>
                      </a:ext>
                    </a:extLst>
                  </p:cNvPr>
                  <p:cNvSpPr>
                    <a:spLocks/>
                  </p:cNvSpPr>
                  <p:nvPr/>
                </p:nvSpPr>
                <p:spPr bwMode="auto">
                  <a:xfrm>
                    <a:off x="8328727" y="1478424"/>
                    <a:ext cx="18692" cy="1869"/>
                  </a:xfrm>
                  <a:custGeom>
                    <a:avLst/>
                    <a:gdLst>
                      <a:gd name="T0" fmla="*/ 0 w 10"/>
                      <a:gd name="T1" fmla="*/ 0 h 1"/>
                      <a:gd name="T2" fmla="*/ 4 w 10"/>
                      <a:gd name="T3" fmla="*/ 0 h 1"/>
                      <a:gd name="T4" fmla="*/ 10 w 10"/>
                      <a:gd name="T5" fmla="*/ 1 h 1"/>
                      <a:gd name="T6" fmla="*/ 5 w 10"/>
                      <a:gd name="T7" fmla="*/ 0 h 1"/>
                      <a:gd name="T8" fmla="*/ 0 w 10"/>
                      <a:gd name="T9" fmla="*/ 0 h 1"/>
                      <a:gd name="T10" fmla="*/ 0 w 10"/>
                      <a:gd name="T11" fmla="*/ 0 h 1"/>
                      <a:gd name="T12" fmla="*/ 0 w 10"/>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0" y="0"/>
                        </a:moveTo>
                        <a:lnTo>
                          <a:pt x="4" y="0"/>
                        </a:lnTo>
                        <a:lnTo>
                          <a:pt x="10" y="1"/>
                        </a:lnTo>
                        <a:lnTo>
                          <a:pt x="5"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9" name="Freeform 79">
                    <a:extLst>
                      <a:ext uri="{FF2B5EF4-FFF2-40B4-BE49-F238E27FC236}">
                        <a16:creationId xmlns:a16="http://schemas.microsoft.com/office/drawing/2014/main" id="{BD7B0E1C-9DA2-E79F-FC0D-50997B52E994}"/>
                      </a:ext>
                    </a:extLst>
                  </p:cNvPr>
                  <p:cNvSpPr>
                    <a:spLocks/>
                  </p:cNvSpPr>
                  <p:nvPr/>
                </p:nvSpPr>
                <p:spPr bwMode="auto">
                  <a:xfrm>
                    <a:off x="8351157" y="1482163"/>
                    <a:ext cx="7477" cy="1869"/>
                  </a:xfrm>
                  <a:custGeom>
                    <a:avLst/>
                    <a:gdLst>
                      <a:gd name="T0" fmla="*/ 0 w 4"/>
                      <a:gd name="T1" fmla="*/ 1 h 1"/>
                      <a:gd name="T2" fmla="*/ 4 w 4"/>
                      <a:gd name="T3" fmla="*/ 1 h 1"/>
                      <a:gd name="T4" fmla="*/ 3 w 4"/>
                      <a:gd name="T5" fmla="*/ 0 h 1"/>
                      <a:gd name="T6" fmla="*/ 0 w 4"/>
                      <a:gd name="T7" fmla="*/ 0 h 1"/>
                      <a:gd name="T8" fmla="*/ 0 w 4"/>
                      <a:gd name="T9" fmla="*/ 1 h 1"/>
                      <a:gd name="T10" fmla="*/ 0 w 4"/>
                      <a:gd name="T11" fmla="*/ 1 h 1"/>
                      <a:gd name="T12" fmla="*/ 0 w 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0" y="1"/>
                        </a:moveTo>
                        <a:lnTo>
                          <a:pt x="4" y="1"/>
                        </a:lnTo>
                        <a:lnTo>
                          <a:pt x="3" y="0"/>
                        </a:lnTo>
                        <a:lnTo>
                          <a:pt x="0" y="0"/>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0" name="Freeform 80">
                    <a:extLst>
                      <a:ext uri="{FF2B5EF4-FFF2-40B4-BE49-F238E27FC236}">
                        <a16:creationId xmlns:a16="http://schemas.microsoft.com/office/drawing/2014/main" id="{7628D84B-983D-2AC0-CFA7-B83A605BE3F2}"/>
                      </a:ext>
                    </a:extLst>
                  </p:cNvPr>
                  <p:cNvSpPr>
                    <a:spLocks/>
                  </p:cNvSpPr>
                  <p:nvPr/>
                </p:nvSpPr>
                <p:spPr bwMode="auto">
                  <a:xfrm>
                    <a:off x="8371718" y="1482163"/>
                    <a:ext cx="18692" cy="3738"/>
                  </a:xfrm>
                  <a:custGeom>
                    <a:avLst/>
                    <a:gdLst>
                      <a:gd name="T0" fmla="*/ 2 w 10"/>
                      <a:gd name="T1" fmla="*/ 2 h 2"/>
                      <a:gd name="T2" fmla="*/ 10 w 10"/>
                      <a:gd name="T3" fmla="*/ 1 h 2"/>
                      <a:gd name="T4" fmla="*/ 9 w 10"/>
                      <a:gd name="T5" fmla="*/ 0 h 2"/>
                      <a:gd name="T6" fmla="*/ 0 w 10"/>
                      <a:gd name="T7" fmla="*/ 1 h 2"/>
                      <a:gd name="T8" fmla="*/ 2 w 10"/>
                      <a:gd name="T9" fmla="*/ 2 h 2"/>
                      <a:gd name="T10" fmla="*/ 2 w 10"/>
                      <a:gd name="T11" fmla="*/ 2 h 2"/>
                      <a:gd name="T12" fmla="*/ 2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2" y="2"/>
                        </a:moveTo>
                        <a:lnTo>
                          <a:pt x="10" y="1"/>
                        </a:lnTo>
                        <a:lnTo>
                          <a:pt x="9" y="0"/>
                        </a:lnTo>
                        <a:lnTo>
                          <a:pt x="0" y="1"/>
                        </a:lnTo>
                        <a:lnTo>
                          <a:pt x="2" y="2"/>
                        </a:lnTo>
                        <a:lnTo>
                          <a:pt x="2" y="2"/>
                        </a:lnTo>
                        <a:lnTo>
                          <a:pt x="2"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1" name="Freeform 81">
                    <a:extLst>
                      <a:ext uri="{FF2B5EF4-FFF2-40B4-BE49-F238E27FC236}">
                        <a16:creationId xmlns:a16="http://schemas.microsoft.com/office/drawing/2014/main" id="{DFC2DE8F-B93C-D334-EE66-1456591734E3}"/>
                      </a:ext>
                    </a:extLst>
                  </p:cNvPr>
                  <p:cNvSpPr>
                    <a:spLocks/>
                  </p:cNvSpPr>
                  <p:nvPr/>
                </p:nvSpPr>
                <p:spPr bwMode="auto">
                  <a:xfrm>
                    <a:off x="8751160" y="1553191"/>
                    <a:ext cx="13084" cy="3738"/>
                  </a:xfrm>
                  <a:custGeom>
                    <a:avLst/>
                    <a:gdLst>
                      <a:gd name="T0" fmla="*/ 7 w 7"/>
                      <a:gd name="T1" fmla="*/ 1 h 2"/>
                      <a:gd name="T2" fmla="*/ 2 w 7"/>
                      <a:gd name="T3" fmla="*/ 0 h 2"/>
                      <a:gd name="T4" fmla="*/ 0 w 7"/>
                      <a:gd name="T5" fmla="*/ 1 h 2"/>
                      <a:gd name="T6" fmla="*/ 4 w 7"/>
                      <a:gd name="T7" fmla="*/ 2 h 2"/>
                      <a:gd name="T8" fmla="*/ 7 w 7"/>
                      <a:gd name="T9" fmla="*/ 1 h 2"/>
                      <a:gd name="T10" fmla="*/ 7 w 7"/>
                      <a:gd name="T11" fmla="*/ 1 h 2"/>
                      <a:gd name="T12" fmla="*/ 7 w 7"/>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1"/>
                        </a:moveTo>
                        <a:lnTo>
                          <a:pt x="2" y="0"/>
                        </a:lnTo>
                        <a:lnTo>
                          <a:pt x="0" y="1"/>
                        </a:lnTo>
                        <a:lnTo>
                          <a:pt x="4" y="2"/>
                        </a:lnTo>
                        <a:lnTo>
                          <a:pt x="7" y="1"/>
                        </a:lnTo>
                        <a:lnTo>
                          <a:pt x="7" y="1"/>
                        </a:lnTo>
                        <a:lnTo>
                          <a:pt x="7"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2" name="Freeform 82">
                    <a:extLst>
                      <a:ext uri="{FF2B5EF4-FFF2-40B4-BE49-F238E27FC236}">
                        <a16:creationId xmlns:a16="http://schemas.microsoft.com/office/drawing/2014/main" id="{22CF767D-FF7F-C3AD-84C1-A828155FC2C9}"/>
                      </a:ext>
                    </a:extLst>
                  </p:cNvPr>
                  <p:cNvSpPr>
                    <a:spLocks/>
                  </p:cNvSpPr>
                  <p:nvPr/>
                </p:nvSpPr>
                <p:spPr bwMode="auto">
                  <a:xfrm>
                    <a:off x="8766113" y="1545715"/>
                    <a:ext cx="13084" cy="7477"/>
                  </a:xfrm>
                  <a:custGeom>
                    <a:avLst/>
                    <a:gdLst>
                      <a:gd name="T0" fmla="*/ 7 w 7"/>
                      <a:gd name="T1" fmla="*/ 4 h 4"/>
                      <a:gd name="T2" fmla="*/ 7 w 7"/>
                      <a:gd name="T3" fmla="*/ 1 h 4"/>
                      <a:gd name="T4" fmla="*/ 4 w 7"/>
                      <a:gd name="T5" fmla="*/ 0 h 4"/>
                      <a:gd name="T6" fmla="*/ 0 w 7"/>
                      <a:gd name="T7" fmla="*/ 1 h 4"/>
                      <a:gd name="T8" fmla="*/ 0 w 7"/>
                      <a:gd name="T9" fmla="*/ 3 h 4"/>
                      <a:gd name="T10" fmla="*/ 7 w 7"/>
                      <a:gd name="T11" fmla="*/ 4 h 4"/>
                      <a:gd name="T12" fmla="*/ 7 w 7"/>
                      <a:gd name="T13" fmla="*/ 4 h 4"/>
                      <a:gd name="T14" fmla="*/ 7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7" y="4"/>
                        </a:moveTo>
                        <a:lnTo>
                          <a:pt x="7" y="1"/>
                        </a:lnTo>
                        <a:lnTo>
                          <a:pt x="4" y="0"/>
                        </a:lnTo>
                        <a:lnTo>
                          <a:pt x="0" y="1"/>
                        </a:lnTo>
                        <a:lnTo>
                          <a:pt x="0" y="3"/>
                        </a:lnTo>
                        <a:lnTo>
                          <a:pt x="7" y="4"/>
                        </a:lnTo>
                        <a:lnTo>
                          <a:pt x="7" y="4"/>
                        </a:lnTo>
                        <a:lnTo>
                          <a:pt x="7"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3" name="Freeform 83">
                    <a:extLst>
                      <a:ext uri="{FF2B5EF4-FFF2-40B4-BE49-F238E27FC236}">
                        <a16:creationId xmlns:a16="http://schemas.microsoft.com/office/drawing/2014/main" id="{5F5EA42E-EB6A-B4CD-195D-2C78661F7A4D}"/>
                      </a:ext>
                    </a:extLst>
                  </p:cNvPr>
                  <p:cNvSpPr>
                    <a:spLocks/>
                  </p:cNvSpPr>
                  <p:nvPr/>
                </p:nvSpPr>
                <p:spPr bwMode="auto">
                  <a:xfrm>
                    <a:off x="8762375" y="1598051"/>
                    <a:ext cx="13084" cy="3738"/>
                  </a:xfrm>
                  <a:custGeom>
                    <a:avLst/>
                    <a:gdLst>
                      <a:gd name="T0" fmla="*/ 0 w 7"/>
                      <a:gd name="T1" fmla="*/ 2 h 2"/>
                      <a:gd name="T2" fmla="*/ 7 w 7"/>
                      <a:gd name="T3" fmla="*/ 2 h 2"/>
                      <a:gd name="T4" fmla="*/ 7 w 7"/>
                      <a:gd name="T5" fmla="*/ 0 h 2"/>
                      <a:gd name="T6" fmla="*/ 0 w 7"/>
                      <a:gd name="T7" fmla="*/ 1 h 2"/>
                      <a:gd name="T8" fmla="*/ 0 w 7"/>
                      <a:gd name="T9" fmla="*/ 2 h 2"/>
                      <a:gd name="T10" fmla="*/ 0 w 7"/>
                      <a:gd name="T11" fmla="*/ 2 h 2"/>
                      <a:gd name="T12" fmla="*/ 0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0" y="2"/>
                        </a:moveTo>
                        <a:lnTo>
                          <a:pt x="7" y="2"/>
                        </a:lnTo>
                        <a:lnTo>
                          <a:pt x="7" y="0"/>
                        </a:lnTo>
                        <a:lnTo>
                          <a:pt x="0" y="1"/>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4" name="Freeform 84">
                    <a:extLst>
                      <a:ext uri="{FF2B5EF4-FFF2-40B4-BE49-F238E27FC236}">
                        <a16:creationId xmlns:a16="http://schemas.microsoft.com/office/drawing/2014/main" id="{DCD8AF94-D308-9E0A-A241-06484D40D394}"/>
                      </a:ext>
                    </a:extLst>
                  </p:cNvPr>
                  <p:cNvSpPr>
                    <a:spLocks/>
                  </p:cNvSpPr>
                  <p:nvPr/>
                </p:nvSpPr>
                <p:spPr bwMode="auto">
                  <a:xfrm>
                    <a:off x="8779198" y="1605528"/>
                    <a:ext cx="16823" cy="9346"/>
                  </a:xfrm>
                  <a:custGeom>
                    <a:avLst/>
                    <a:gdLst>
                      <a:gd name="T0" fmla="*/ 6 w 9"/>
                      <a:gd name="T1" fmla="*/ 5 h 5"/>
                      <a:gd name="T2" fmla="*/ 9 w 9"/>
                      <a:gd name="T3" fmla="*/ 1 h 5"/>
                      <a:gd name="T4" fmla="*/ 5 w 9"/>
                      <a:gd name="T5" fmla="*/ 0 h 5"/>
                      <a:gd name="T6" fmla="*/ 1 w 9"/>
                      <a:gd name="T7" fmla="*/ 3 h 5"/>
                      <a:gd name="T8" fmla="*/ 0 w 9"/>
                      <a:gd name="T9" fmla="*/ 5 h 5"/>
                      <a:gd name="T10" fmla="*/ 6 w 9"/>
                      <a:gd name="T11" fmla="*/ 5 h 5"/>
                      <a:gd name="T12" fmla="*/ 6 w 9"/>
                      <a:gd name="T13" fmla="*/ 5 h 5"/>
                      <a:gd name="T14" fmla="*/ 6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6" y="5"/>
                        </a:moveTo>
                        <a:lnTo>
                          <a:pt x="9" y="1"/>
                        </a:lnTo>
                        <a:lnTo>
                          <a:pt x="5" y="0"/>
                        </a:lnTo>
                        <a:lnTo>
                          <a:pt x="1" y="3"/>
                        </a:lnTo>
                        <a:lnTo>
                          <a:pt x="0" y="5"/>
                        </a:lnTo>
                        <a:lnTo>
                          <a:pt x="6" y="5"/>
                        </a:lnTo>
                        <a:lnTo>
                          <a:pt x="6" y="5"/>
                        </a:lnTo>
                        <a:lnTo>
                          <a:pt x="6"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5" name="Freeform 85">
                    <a:extLst>
                      <a:ext uri="{FF2B5EF4-FFF2-40B4-BE49-F238E27FC236}">
                        <a16:creationId xmlns:a16="http://schemas.microsoft.com/office/drawing/2014/main" id="{CEAFEA3B-84BD-D250-7C13-0C5E714ADC2E}"/>
                      </a:ext>
                    </a:extLst>
                  </p:cNvPr>
                  <p:cNvSpPr>
                    <a:spLocks/>
                  </p:cNvSpPr>
                  <p:nvPr/>
                </p:nvSpPr>
                <p:spPr bwMode="auto">
                  <a:xfrm>
                    <a:off x="8457700" y="1614874"/>
                    <a:ext cx="35514" cy="11215"/>
                  </a:xfrm>
                  <a:custGeom>
                    <a:avLst/>
                    <a:gdLst>
                      <a:gd name="T0" fmla="*/ 19 w 19"/>
                      <a:gd name="T1" fmla="*/ 0 h 6"/>
                      <a:gd name="T2" fmla="*/ 1 w 19"/>
                      <a:gd name="T3" fmla="*/ 2 h 6"/>
                      <a:gd name="T4" fmla="*/ 0 w 19"/>
                      <a:gd name="T5" fmla="*/ 5 h 6"/>
                      <a:gd name="T6" fmla="*/ 6 w 19"/>
                      <a:gd name="T7" fmla="*/ 6 h 6"/>
                      <a:gd name="T8" fmla="*/ 19 w 19"/>
                      <a:gd name="T9" fmla="*/ 3 h 6"/>
                      <a:gd name="T10" fmla="*/ 19 w 19"/>
                      <a:gd name="T11" fmla="*/ 0 h 6"/>
                      <a:gd name="T12" fmla="*/ 19 w 19"/>
                      <a:gd name="T13" fmla="*/ 0 h 6"/>
                      <a:gd name="T14" fmla="*/ 19 w 1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6">
                        <a:moveTo>
                          <a:pt x="19" y="0"/>
                        </a:moveTo>
                        <a:lnTo>
                          <a:pt x="1" y="2"/>
                        </a:lnTo>
                        <a:lnTo>
                          <a:pt x="0" y="5"/>
                        </a:lnTo>
                        <a:lnTo>
                          <a:pt x="6" y="6"/>
                        </a:lnTo>
                        <a:lnTo>
                          <a:pt x="19" y="3"/>
                        </a:lnTo>
                        <a:lnTo>
                          <a:pt x="19" y="0"/>
                        </a:lnTo>
                        <a:lnTo>
                          <a:pt x="19" y="0"/>
                        </a:lnTo>
                        <a:lnTo>
                          <a:pt x="19"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6" name="Freeform 86">
                    <a:extLst>
                      <a:ext uri="{FF2B5EF4-FFF2-40B4-BE49-F238E27FC236}">
                        <a16:creationId xmlns:a16="http://schemas.microsoft.com/office/drawing/2014/main" id="{4087D6B1-2557-E177-9054-85DDD5F91EFD}"/>
                      </a:ext>
                    </a:extLst>
                  </p:cNvPr>
                  <p:cNvSpPr>
                    <a:spLocks/>
                  </p:cNvSpPr>
                  <p:nvPr/>
                </p:nvSpPr>
                <p:spPr bwMode="auto">
                  <a:xfrm>
                    <a:off x="8424055" y="1639173"/>
                    <a:ext cx="16823" cy="7477"/>
                  </a:xfrm>
                  <a:custGeom>
                    <a:avLst/>
                    <a:gdLst>
                      <a:gd name="T0" fmla="*/ 2 w 9"/>
                      <a:gd name="T1" fmla="*/ 4 h 4"/>
                      <a:gd name="T2" fmla="*/ 4 w 9"/>
                      <a:gd name="T3" fmla="*/ 3 h 4"/>
                      <a:gd name="T4" fmla="*/ 9 w 9"/>
                      <a:gd name="T5" fmla="*/ 2 h 4"/>
                      <a:gd name="T6" fmla="*/ 8 w 9"/>
                      <a:gd name="T7" fmla="*/ 0 h 4"/>
                      <a:gd name="T8" fmla="*/ 0 w 9"/>
                      <a:gd name="T9" fmla="*/ 3 h 4"/>
                      <a:gd name="T10" fmla="*/ 2 w 9"/>
                      <a:gd name="T11" fmla="*/ 4 h 4"/>
                      <a:gd name="T12" fmla="*/ 2 w 9"/>
                      <a:gd name="T13" fmla="*/ 4 h 4"/>
                      <a:gd name="T14" fmla="*/ 2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2" y="4"/>
                        </a:moveTo>
                        <a:lnTo>
                          <a:pt x="4" y="3"/>
                        </a:lnTo>
                        <a:lnTo>
                          <a:pt x="9" y="2"/>
                        </a:lnTo>
                        <a:lnTo>
                          <a:pt x="8" y="0"/>
                        </a:lnTo>
                        <a:lnTo>
                          <a:pt x="0" y="3"/>
                        </a:lnTo>
                        <a:lnTo>
                          <a:pt x="2" y="4"/>
                        </a:lnTo>
                        <a:lnTo>
                          <a:pt x="2" y="4"/>
                        </a:lnTo>
                        <a:lnTo>
                          <a:pt x="2"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7" name="Freeform 87">
                    <a:extLst>
                      <a:ext uri="{FF2B5EF4-FFF2-40B4-BE49-F238E27FC236}">
                        <a16:creationId xmlns:a16="http://schemas.microsoft.com/office/drawing/2014/main" id="{DFD8C1F2-11F7-C1E4-0428-547B60ACA5C0}"/>
                      </a:ext>
                    </a:extLst>
                  </p:cNvPr>
                  <p:cNvSpPr>
                    <a:spLocks/>
                  </p:cNvSpPr>
                  <p:nvPr/>
                </p:nvSpPr>
                <p:spPr bwMode="auto">
                  <a:xfrm>
                    <a:off x="8448354" y="1639173"/>
                    <a:ext cx="7477" cy="5608"/>
                  </a:xfrm>
                  <a:custGeom>
                    <a:avLst/>
                    <a:gdLst>
                      <a:gd name="T0" fmla="*/ 0 w 4"/>
                      <a:gd name="T1" fmla="*/ 0 h 3"/>
                      <a:gd name="T2" fmla="*/ 4 w 4"/>
                      <a:gd name="T3" fmla="*/ 0 h 3"/>
                      <a:gd name="T4" fmla="*/ 4 w 4"/>
                      <a:gd name="T5" fmla="*/ 3 h 3"/>
                      <a:gd name="T6" fmla="*/ 0 w 4"/>
                      <a:gd name="T7" fmla="*/ 3 h 3"/>
                      <a:gd name="T8" fmla="*/ 0 w 4"/>
                      <a:gd name="T9" fmla="*/ 0 h 3"/>
                      <a:gd name="T10" fmla="*/ 0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0" y="0"/>
                        </a:moveTo>
                        <a:lnTo>
                          <a:pt x="4" y="0"/>
                        </a:lnTo>
                        <a:lnTo>
                          <a:pt x="4" y="3"/>
                        </a:lnTo>
                        <a:lnTo>
                          <a:pt x="0" y="3"/>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8" name="Freeform 88">
                    <a:extLst>
                      <a:ext uri="{FF2B5EF4-FFF2-40B4-BE49-F238E27FC236}">
                        <a16:creationId xmlns:a16="http://schemas.microsoft.com/office/drawing/2014/main" id="{78BA9202-7BF9-6778-EC81-35CBB2C37839}"/>
                      </a:ext>
                    </a:extLst>
                  </p:cNvPr>
                  <p:cNvSpPr>
                    <a:spLocks/>
                  </p:cNvSpPr>
                  <p:nvPr/>
                </p:nvSpPr>
                <p:spPr bwMode="auto">
                  <a:xfrm>
                    <a:off x="8472653" y="1641042"/>
                    <a:ext cx="13084" cy="5608"/>
                  </a:xfrm>
                  <a:custGeom>
                    <a:avLst/>
                    <a:gdLst>
                      <a:gd name="T0" fmla="*/ 7 w 7"/>
                      <a:gd name="T1" fmla="*/ 1 h 3"/>
                      <a:gd name="T2" fmla="*/ 3 w 7"/>
                      <a:gd name="T3" fmla="*/ 0 h 3"/>
                      <a:gd name="T4" fmla="*/ 0 w 7"/>
                      <a:gd name="T5" fmla="*/ 1 h 3"/>
                      <a:gd name="T6" fmla="*/ 7 w 7"/>
                      <a:gd name="T7" fmla="*/ 3 h 3"/>
                      <a:gd name="T8" fmla="*/ 7 w 7"/>
                      <a:gd name="T9" fmla="*/ 1 h 3"/>
                      <a:gd name="T10" fmla="*/ 7 w 7"/>
                      <a:gd name="T11" fmla="*/ 1 h 3"/>
                      <a:gd name="T12" fmla="*/ 7 w 7"/>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7" y="1"/>
                        </a:moveTo>
                        <a:lnTo>
                          <a:pt x="3" y="0"/>
                        </a:lnTo>
                        <a:lnTo>
                          <a:pt x="0" y="1"/>
                        </a:lnTo>
                        <a:lnTo>
                          <a:pt x="7" y="3"/>
                        </a:lnTo>
                        <a:lnTo>
                          <a:pt x="7" y="1"/>
                        </a:lnTo>
                        <a:lnTo>
                          <a:pt x="7" y="1"/>
                        </a:lnTo>
                        <a:lnTo>
                          <a:pt x="7"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9" name="Freeform 89">
                    <a:extLst>
                      <a:ext uri="{FF2B5EF4-FFF2-40B4-BE49-F238E27FC236}">
                        <a16:creationId xmlns:a16="http://schemas.microsoft.com/office/drawing/2014/main" id="{F8B75ABE-B0E6-C267-EFB3-5ACC956A0090}"/>
                      </a:ext>
                    </a:extLst>
                  </p:cNvPr>
                  <p:cNvSpPr>
                    <a:spLocks/>
                  </p:cNvSpPr>
                  <p:nvPr/>
                </p:nvSpPr>
                <p:spPr bwMode="auto">
                  <a:xfrm>
                    <a:off x="8455831" y="1659734"/>
                    <a:ext cx="31776" cy="7477"/>
                  </a:xfrm>
                  <a:custGeom>
                    <a:avLst/>
                    <a:gdLst>
                      <a:gd name="T0" fmla="*/ 16 w 17"/>
                      <a:gd name="T1" fmla="*/ 3 h 4"/>
                      <a:gd name="T2" fmla="*/ 17 w 17"/>
                      <a:gd name="T3" fmla="*/ 0 h 4"/>
                      <a:gd name="T4" fmla="*/ 10 w 17"/>
                      <a:gd name="T5" fmla="*/ 1 h 4"/>
                      <a:gd name="T6" fmla="*/ 2 w 17"/>
                      <a:gd name="T7" fmla="*/ 1 h 4"/>
                      <a:gd name="T8" fmla="*/ 0 w 17"/>
                      <a:gd name="T9" fmla="*/ 2 h 4"/>
                      <a:gd name="T10" fmla="*/ 13 w 17"/>
                      <a:gd name="T11" fmla="*/ 4 h 4"/>
                      <a:gd name="T12" fmla="*/ 16 w 17"/>
                      <a:gd name="T13" fmla="*/ 3 h 4"/>
                      <a:gd name="T14" fmla="*/ 16 w 17"/>
                      <a:gd name="T15" fmla="*/ 3 h 4"/>
                      <a:gd name="T16" fmla="*/ 16 w 17"/>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16" y="3"/>
                        </a:moveTo>
                        <a:lnTo>
                          <a:pt x="17" y="0"/>
                        </a:lnTo>
                        <a:lnTo>
                          <a:pt x="10" y="1"/>
                        </a:lnTo>
                        <a:lnTo>
                          <a:pt x="2" y="1"/>
                        </a:lnTo>
                        <a:lnTo>
                          <a:pt x="0" y="2"/>
                        </a:lnTo>
                        <a:lnTo>
                          <a:pt x="13" y="4"/>
                        </a:lnTo>
                        <a:lnTo>
                          <a:pt x="16" y="3"/>
                        </a:lnTo>
                        <a:lnTo>
                          <a:pt x="16" y="3"/>
                        </a:lnTo>
                        <a:lnTo>
                          <a:pt x="16"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0" name="Freeform 90">
                    <a:extLst>
                      <a:ext uri="{FF2B5EF4-FFF2-40B4-BE49-F238E27FC236}">
                        <a16:creationId xmlns:a16="http://schemas.microsoft.com/office/drawing/2014/main" id="{6E3D5166-247D-5AE8-7B30-6DCB63C7C603}"/>
                      </a:ext>
                    </a:extLst>
                  </p:cNvPr>
                  <p:cNvSpPr>
                    <a:spLocks/>
                  </p:cNvSpPr>
                  <p:nvPr/>
                </p:nvSpPr>
                <p:spPr bwMode="auto">
                  <a:xfrm>
                    <a:off x="8496952" y="1667211"/>
                    <a:ext cx="11215" cy="3738"/>
                  </a:xfrm>
                  <a:custGeom>
                    <a:avLst/>
                    <a:gdLst>
                      <a:gd name="T0" fmla="*/ 4 w 6"/>
                      <a:gd name="T1" fmla="*/ 2 h 2"/>
                      <a:gd name="T2" fmla="*/ 6 w 6"/>
                      <a:gd name="T3" fmla="*/ 1 h 2"/>
                      <a:gd name="T4" fmla="*/ 4 w 6"/>
                      <a:gd name="T5" fmla="*/ 0 h 2"/>
                      <a:gd name="T6" fmla="*/ 0 w 6"/>
                      <a:gd name="T7" fmla="*/ 1 h 2"/>
                      <a:gd name="T8" fmla="*/ 4 w 6"/>
                      <a:gd name="T9" fmla="*/ 2 h 2"/>
                      <a:gd name="T10" fmla="*/ 4 w 6"/>
                      <a:gd name="T11" fmla="*/ 2 h 2"/>
                      <a:gd name="T12" fmla="*/ 4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4" y="2"/>
                        </a:moveTo>
                        <a:lnTo>
                          <a:pt x="6" y="1"/>
                        </a:lnTo>
                        <a:lnTo>
                          <a:pt x="4" y="0"/>
                        </a:lnTo>
                        <a:lnTo>
                          <a:pt x="0" y="1"/>
                        </a:lnTo>
                        <a:lnTo>
                          <a:pt x="4" y="2"/>
                        </a:lnTo>
                        <a:lnTo>
                          <a:pt x="4" y="2"/>
                        </a:lnTo>
                        <a:lnTo>
                          <a:pt x="4"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1" name="Freeform 91">
                    <a:extLst>
                      <a:ext uri="{FF2B5EF4-FFF2-40B4-BE49-F238E27FC236}">
                        <a16:creationId xmlns:a16="http://schemas.microsoft.com/office/drawing/2014/main" id="{543645EA-27FC-CFC6-B4F7-202940011F9C}"/>
                      </a:ext>
                    </a:extLst>
                  </p:cNvPr>
                  <p:cNvSpPr>
                    <a:spLocks/>
                  </p:cNvSpPr>
                  <p:nvPr/>
                </p:nvSpPr>
                <p:spPr bwMode="auto">
                  <a:xfrm>
                    <a:off x="8287605" y="1605528"/>
                    <a:ext cx="22430" cy="11215"/>
                  </a:xfrm>
                  <a:custGeom>
                    <a:avLst/>
                    <a:gdLst>
                      <a:gd name="T0" fmla="*/ 12 w 12"/>
                      <a:gd name="T1" fmla="*/ 3 h 6"/>
                      <a:gd name="T2" fmla="*/ 9 w 12"/>
                      <a:gd name="T3" fmla="*/ 0 h 6"/>
                      <a:gd name="T4" fmla="*/ 1 w 12"/>
                      <a:gd name="T5" fmla="*/ 1 h 6"/>
                      <a:gd name="T6" fmla="*/ 0 w 12"/>
                      <a:gd name="T7" fmla="*/ 3 h 6"/>
                      <a:gd name="T8" fmla="*/ 6 w 12"/>
                      <a:gd name="T9" fmla="*/ 6 h 6"/>
                      <a:gd name="T10" fmla="*/ 12 w 12"/>
                      <a:gd name="T11" fmla="*/ 3 h 6"/>
                      <a:gd name="T12" fmla="*/ 12 w 12"/>
                      <a:gd name="T13" fmla="*/ 3 h 6"/>
                      <a:gd name="T14" fmla="*/ 12 w 12"/>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12" y="3"/>
                        </a:moveTo>
                        <a:lnTo>
                          <a:pt x="9" y="0"/>
                        </a:lnTo>
                        <a:lnTo>
                          <a:pt x="1" y="1"/>
                        </a:lnTo>
                        <a:lnTo>
                          <a:pt x="0" y="3"/>
                        </a:lnTo>
                        <a:lnTo>
                          <a:pt x="6" y="6"/>
                        </a:lnTo>
                        <a:lnTo>
                          <a:pt x="12" y="3"/>
                        </a:lnTo>
                        <a:lnTo>
                          <a:pt x="12" y="3"/>
                        </a:lnTo>
                        <a:lnTo>
                          <a:pt x="12"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2" name="Freeform 92">
                    <a:extLst>
                      <a:ext uri="{FF2B5EF4-FFF2-40B4-BE49-F238E27FC236}">
                        <a16:creationId xmlns:a16="http://schemas.microsoft.com/office/drawing/2014/main" id="{C931D96F-A979-B6C8-F24C-6FEBCAE4963D}"/>
                      </a:ext>
                    </a:extLst>
                  </p:cNvPr>
                  <p:cNvSpPr>
                    <a:spLocks/>
                  </p:cNvSpPr>
                  <p:nvPr/>
                </p:nvSpPr>
                <p:spPr bwMode="auto">
                  <a:xfrm>
                    <a:off x="8276390" y="1616743"/>
                    <a:ext cx="7477" cy="7477"/>
                  </a:xfrm>
                  <a:custGeom>
                    <a:avLst/>
                    <a:gdLst>
                      <a:gd name="T0" fmla="*/ 4 w 4"/>
                      <a:gd name="T1" fmla="*/ 1 h 4"/>
                      <a:gd name="T2" fmla="*/ 3 w 4"/>
                      <a:gd name="T3" fmla="*/ 0 h 4"/>
                      <a:gd name="T4" fmla="*/ 0 w 4"/>
                      <a:gd name="T5" fmla="*/ 1 h 4"/>
                      <a:gd name="T6" fmla="*/ 0 w 4"/>
                      <a:gd name="T7" fmla="*/ 4 h 4"/>
                      <a:gd name="T8" fmla="*/ 2 w 4"/>
                      <a:gd name="T9" fmla="*/ 4 h 4"/>
                      <a:gd name="T10" fmla="*/ 4 w 4"/>
                      <a:gd name="T11" fmla="*/ 1 h 4"/>
                      <a:gd name="T12" fmla="*/ 4 w 4"/>
                      <a:gd name="T13" fmla="*/ 1 h 4"/>
                      <a:gd name="T14" fmla="*/ 4 w 4"/>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1"/>
                        </a:moveTo>
                        <a:lnTo>
                          <a:pt x="3" y="0"/>
                        </a:lnTo>
                        <a:lnTo>
                          <a:pt x="0" y="1"/>
                        </a:lnTo>
                        <a:lnTo>
                          <a:pt x="0" y="4"/>
                        </a:lnTo>
                        <a:lnTo>
                          <a:pt x="2" y="4"/>
                        </a:lnTo>
                        <a:lnTo>
                          <a:pt x="4" y="1"/>
                        </a:lnTo>
                        <a:lnTo>
                          <a:pt x="4" y="1"/>
                        </a:lnTo>
                        <a:lnTo>
                          <a:pt x="4"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3" name="Freeform 93">
                    <a:extLst>
                      <a:ext uri="{FF2B5EF4-FFF2-40B4-BE49-F238E27FC236}">
                        <a16:creationId xmlns:a16="http://schemas.microsoft.com/office/drawing/2014/main" id="{5B21BE3C-92E0-B2BA-2C4A-0D40E87A360D}"/>
                      </a:ext>
                    </a:extLst>
                  </p:cNvPr>
                  <p:cNvSpPr>
                    <a:spLocks/>
                  </p:cNvSpPr>
                  <p:nvPr/>
                </p:nvSpPr>
                <p:spPr bwMode="auto">
                  <a:xfrm>
                    <a:off x="8212838" y="1725155"/>
                    <a:ext cx="16823" cy="7477"/>
                  </a:xfrm>
                  <a:custGeom>
                    <a:avLst/>
                    <a:gdLst>
                      <a:gd name="T0" fmla="*/ 6 w 9"/>
                      <a:gd name="T1" fmla="*/ 4 h 4"/>
                      <a:gd name="T2" fmla="*/ 9 w 9"/>
                      <a:gd name="T3" fmla="*/ 2 h 4"/>
                      <a:gd name="T4" fmla="*/ 4 w 9"/>
                      <a:gd name="T5" fmla="*/ 0 h 4"/>
                      <a:gd name="T6" fmla="*/ 0 w 9"/>
                      <a:gd name="T7" fmla="*/ 1 h 4"/>
                      <a:gd name="T8" fmla="*/ 0 w 9"/>
                      <a:gd name="T9" fmla="*/ 3 h 4"/>
                      <a:gd name="T10" fmla="*/ 6 w 9"/>
                      <a:gd name="T11" fmla="*/ 4 h 4"/>
                      <a:gd name="T12" fmla="*/ 6 w 9"/>
                      <a:gd name="T13" fmla="*/ 4 h 4"/>
                      <a:gd name="T14" fmla="*/ 6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6" y="4"/>
                        </a:moveTo>
                        <a:lnTo>
                          <a:pt x="9" y="2"/>
                        </a:lnTo>
                        <a:lnTo>
                          <a:pt x="4" y="0"/>
                        </a:lnTo>
                        <a:lnTo>
                          <a:pt x="0" y="1"/>
                        </a:lnTo>
                        <a:lnTo>
                          <a:pt x="0" y="3"/>
                        </a:lnTo>
                        <a:lnTo>
                          <a:pt x="6" y="4"/>
                        </a:lnTo>
                        <a:lnTo>
                          <a:pt x="6" y="4"/>
                        </a:lnTo>
                        <a:lnTo>
                          <a:pt x="6"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4" name="Freeform 94">
                    <a:extLst>
                      <a:ext uri="{FF2B5EF4-FFF2-40B4-BE49-F238E27FC236}">
                        <a16:creationId xmlns:a16="http://schemas.microsoft.com/office/drawing/2014/main" id="{8B3A3506-85CA-F940-A1F3-6F956DFCB3DE}"/>
                      </a:ext>
                    </a:extLst>
                  </p:cNvPr>
                  <p:cNvSpPr>
                    <a:spLocks/>
                  </p:cNvSpPr>
                  <p:nvPr/>
                </p:nvSpPr>
                <p:spPr bwMode="auto">
                  <a:xfrm>
                    <a:off x="8076389" y="1697118"/>
                    <a:ext cx="28038" cy="16823"/>
                  </a:xfrm>
                  <a:custGeom>
                    <a:avLst/>
                    <a:gdLst>
                      <a:gd name="T0" fmla="*/ 15 w 15"/>
                      <a:gd name="T1" fmla="*/ 6 h 9"/>
                      <a:gd name="T2" fmla="*/ 12 w 15"/>
                      <a:gd name="T3" fmla="*/ 1 h 9"/>
                      <a:gd name="T4" fmla="*/ 6 w 15"/>
                      <a:gd name="T5" fmla="*/ 0 h 9"/>
                      <a:gd name="T6" fmla="*/ 0 w 15"/>
                      <a:gd name="T7" fmla="*/ 4 h 9"/>
                      <a:gd name="T8" fmla="*/ 9 w 15"/>
                      <a:gd name="T9" fmla="*/ 9 h 9"/>
                      <a:gd name="T10" fmla="*/ 15 w 15"/>
                      <a:gd name="T11" fmla="*/ 6 h 9"/>
                      <a:gd name="T12" fmla="*/ 15 w 15"/>
                      <a:gd name="T13" fmla="*/ 6 h 9"/>
                      <a:gd name="T14" fmla="*/ 15 w 15"/>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9">
                        <a:moveTo>
                          <a:pt x="15" y="6"/>
                        </a:moveTo>
                        <a:lnTo>
                          <a:pt x="12" y="1"/>
                        </a:lnTo>
                        <a:lnTo>
                          <a:pt x="6" y="0"/>
                        </a:lnTo>
                        <a:lnTo>
                          <a:pt x="0" y="4"/>
                        </a:lnTo>
                        <a:lnTo>
                          <a:pt x="9" y="9"/>
                        </a:lnTo>
                        <a:lnTo>
                          <a:pt x="15" y="6"/>
                        </a:lnTo>
                        <a:lnTo>
                          <a:pt x="15" y="6"/>
                        </a:lnTo>
                        <a:lnTo>
                          <a:pt x="15"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5" name="Freeform 95">
                    <a:extLst>
                      <a:ext uri="{FF2B5EF4-FFF2-40B4-BE49-F238E27FC236}">
                        <a16:creationId xmlns:a16="http://schemas.microsoft.com/office/drawing/2014/main" id="{1495E3F6-32D0-74F8-489B-1F351CFAF206}"/>
                      </a:ext>
                    </a:extLst>
                  </p:cNvPr>
                  <p:cNvSpPr>
                    <a:spLocks/>
                  </p:cNvSpPr>
                  <p:nvPr/>
                </p:nvSpPr>
                <p:spPr bwMode="auto">
                  <a:xfrm>
                    <a:off x="8087604" y="1674688"/>
                    <a:ext cx="20561" cy="9346"/>
                  </a:xfrm>
                  <a:custGeom>
                    <a:avLst/>
                    <a:gdLst>
                      <a:gd name="T0" fmla="*/ 11 w 11"/>
                      <a:gd name="T1" fmla="*/ 5 h 5"/>
                      <a:gd name="T2" fmla="*/ 11 w 11"/>
                      <a:gd name="T3" fmla="*/ 3 h 5"/>
                      <a:gd name="T4" fmla="*/ 5 w 11"/>
                      <a:gd name="T5" fmla="*/ 0 h 5"/>
                      <a:gd name="T6" fmla="*/ 0 w 11"/>
                      <a:gd name="T7" fmla="*/ 1 h 5"/>
                      <a:gd name="T8" fmla="*/ 3 w 11"/>
                      <a:gd name="T9" fmla="*/ 5 h 5"/>
                      <a:gd name="T10" fmla="*/ 11 w 11"/>
                      <a:gd name="T11" fmla="*/ 5 h 5"/>
                      <a:gd name="T12" fmla="*/ 11 w 11"/>
                      <a:gd name="T13" fmla="*/ 5 h 5"/>
                      <a:gd name="T14" fmla="*/ 11 w 1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11" y="5"/>
                        </a:moveTo>
                        <a:lnTo>
                          <a:pt x="11" y="3"/>
                        </a:lnTo>
                        <a:lnTo>
                          <a:pt x="5" y="0"/>
                        </a:lnTo>
                        <a:lnTo>
                          <a:pt x="0" y="1"/>
                        </a:lnTo>
                        <a:lnTo>
                          <a:pt x="3" y="5"/>
                        </a:lnTo>
                        <a:lnTo>
                          <a:pt x="11" y="5"/>
                        </a:lnTo>
                        <a:lnTo>
                          <a:pt x="11" y="5"/>
                        </a:lnTo>
                        <a:lnTo>
                          <a:pt x="11"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6" name="Freeform 96">
                    <a:extLst>
                      <a:ext uri="{FF2B5EF4-FFF2-40B4-BE49-F238E27FC236}">
                        <a16:creationId xmlns:a16="http://schemas.microsoft.com/office/drawing/2014/main" id="{E984742E-C59E-F537-EA6B-434E5A6EB3EF}"/>
                      </a:ext>
                    </a:extLst>
                  </p:cNvPr>
                  <p:cNvSpPr>
                    <a:spLocks/>
                  </p:cNvSpPr>
                  <p:nvPr/>
                </p:nvSpPr>
                <p:spPr bwMode="auto">
                  <a:xfrm>
                    <a:off x="8102557" y="1672818"/>
                    <a:ext cx="28038" cy="7477"/>
                  </a:xfrm>
                  <a:custGeom>
                    <a:avLst/>
                    <a:gdLst>
                      <a:gd name="T0" fmla="*/ 6 w 15"/>
                      <a:gd name="T1" fmla="*/ 4 h 4"/>
                      <a:gd name="T2" fmla="*/ 12 w 15"/>
                      <a:gd name="T3" fmla="*/ 4 h 4"/>
                      <a:gd name="T4" fmla="*/ 15 w 15"/>
                      <a:gd name="T5" fmla="*/ 2 h 4"/>
                      <a:gd name="T6" fmla="*/ 9 w 15"/>
                      <a:gd name="T7" fmla="*/ 0 h 4"/>
                      <a:gd name="T8" fmla="*/ 0 w 15"/>
                      <a:gd name="T9" fmla="*/ 0 h 4"/>
                      <a:gd name="T10" fmla="*/ 6 w 15"/>
                      <a:gd name="T11" fmla="*/ 4 h 4"/>
                      <a:gd name="T12" fmla="*/ 6 w 15"/>
                      <a:gd name="T13" fmla="*/ 4 h 4"/>
                      <a:gd name="T14" fmla="*/ 6 w 15"/>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
                        <a:moveTo>
                          <a:pt x="6" y="4"/>
                        </a:moveTo>
                        <a:lnTo>
                          <a:pt x="12" y="4"/>
                        </a:lnTo>
                        <a:lnTo>
                          <a:pt x="15" y="2"/>
                        </a:lnTo>
                        <a:lnTo>
                          <a:pt x="9" y="0"/>
                        </a:lnTo>
                        <a:lnTo>
                          <a:pt x="0" y="0"/>
                        </a:lnTo>
                        <a:lnTo>
                          <a:pt x="6" y="4"/>
                        </a:lnTo>
                        <a:lnTo>
                          <a:pt x="6" y="4"/>
                        </a:lnTo>
                        <a:lnTo>
                          <a:pt x="6"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7" name="Freeform 97">
                    <a:extLst>
                      <a:ext uri="{FF2B5EF4-FFF2-40B4-BE49-F238E27FC236}">
                        <a16:creationId xmlns:a16="http://schemas.microsoft.com/office/drawing/2014/main" id="{CA3B9575-3A8E-1618-602D-31542518B470}"/>
                      </a:ext>
                    </a:extLst>
                  </p:cNvPr>
                  <p:cNvSpPr>
                    <a:spLocks/>
                  </p:cNvSpPr>
                  <p:nvPr/>
                </p:nvSpPr>
                <p:spPr bwMode="auto">
                  <a:xfrm>
                    <a:off x="8098819" y="1598051"/>
                    <a:ext cx="14953" cy="5608"/>
                  </a:xfrm>
                  <a:custGeom>
                    <a:avLst/>
                    <a:gdLst>
                      <a:gd name="T0" fmla="*/ 8 w 8"/>
                      <a:gd name="T1" fmla="*/ 3 h 3"/>
                      <a:gd name="T2" fmla="*/ 7 w 8"/>
                      <a:gd name="T3" fmla="*/ 0 h 3"/>
                      <a:gd name="T4" fmla="*/ 0 w 8"/>
                      <a:gd name="T5" fmla="*/ 0 h 3"/>
                      <a:gd name="T6" fmla="*/ 3 w 8"/>
                      <a:gd name="T7" fmla="*/ 2 h 3"/>
                      <a:gd name="T8" fmla="*/ 8 w 8"/>
                      <a:gd name="T9" fmla="*/ 3 h 3"/>
                      <a:gd name="T10" fmla="*/ 8 w 8"/>
                      <a:gd name="T11" fmla="*/ 3 h 3"/>
                      <a:gd name="T12" fmla="*/ 8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8" y="3"/>
                        </a:moveTo>
                        <a:lnTo>
                          <a:pt x="7" y="0"/>
                        </a:lnTo>
                        <a:lnTo>
                          <a:pt x="0" y="0"/>
                        </a:lnTo>
                        <a:lnTo>
                          <a:pt x="3" y="2"/>
                        </a:lnTo>
                        <a:lnTo>
                          <a:pt x="8" y="3"/>
                        </a:lnTo>
                        <a:lnTo>
                          <a:pt x="8" y="3"/>
                        </a:lnTo>
                        <a:lnTo>
                          <a:pt x="8"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8" name="Freeform 98">
                    <a:extLst>
                      <a:ext uri="{FF2B5EF4-FFF2-40B4-BE49-F238E27FC236}">
                        <a16:creationId xmlns:a16="http://schemas.microsoft.com/office/drawing/2014/main" id="{6EAE2556-56E0-721B-B488-076A8CA25CC9}"/>
                      </a:ext>
                    </a:extLst>
                  </p:cNvPr>
                  <p:cNvSpPr>
                    <a:spLocks/>
                  </p:cNvSpPr>
                  <p:nvPr/>
                </p:nvSpPr>
                <p:spPr bwMode="auto">
                  <a:xfrm>
                    <a:off x="7939939" y="1474686"/>
                    <a:ext cx="37383" cy="5608"/>
                  </a:xfrm>
                  <a:custGeom>
                    <a:avLst/>
                    <a:gdLst>
                      <a:gd name="T0" fmla="*/ 17 w 20"/>
                      <a:gd name="T1" fmla="*/ 3 h 3"/>
                      <a:gd name="T2" fmla="*/ 20 w 20"/>
                      <a:gd name="T3" fmla="*/ 2 h 3"/>
                      <a:gd name="T4" fmla="*/ 15 w 20"/>
                      <a:gd name="T5" fmla="*/ 0 h 3"/>
                      <a:gd name="T6" fmla="*/ 0 w 20"/>
                      <a:gd name="T7" fmla="*/ 0 h 3"/>
                      <a:gd name="T8" fmla="*/ 6 w 20"/>
                      <a:gd name="T9" fmla="*/ 2 h 3"/>
                      <a:gd name="T10" fmla="*/ 17 w 20"/>
                      <a:gd name="T11" fmla="*/ 3 h 3"/>
                      <a:gd name="T12" fmla="*/ 17 w 20"/>
                      <a:gd name="T13" fmla="*/ 3 h 3"/>
                      <a:gd name="T14" fmla="*/ 17 w 20"/>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7" y="3"/>
                        </a:moveTo>
                        <a:lnTo>
                          <a:pt x="20" y="2"/>
                        </a:lnTo>
                        <a:lnTo>
                          <a:pt x="15" y="0"/>
                        </a:lnTo>
                        <a:lnTo>
                          <a:pt x="0" y="0"/>
                        </a:lnTo>
                        <a:lnTo>
                          <a:pt x="6" y="2"/>
                        </a:lnTo>
                        <a:lnTo>
                          <a:pt x="17" y="3"/>
                        </a:lnTo>
                        <a:lnTo>
                          <a:pt x="17" y="3"/>
                        </a:lnTo>
                        <a:lnTo>
                          <a:pt x="17"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9" name="Freeform 99">
                    <a:extLst>
                      <a:ext uri="{FF2B5EF4-FFF2-40B4-BE49-F238E27FC236}">
                        <a16:creationId xmlns:a16="http://schemas.microsoft.com/office/drawing/2014/main" id="{078BB3E7-ED27-375D-247B-BB061280819D}"/>
                      </a:ext>
                    </a:extLst>
                  </p:cNvPr>
                  <p:cNvSpPr>
                    <a:spLocks/>
                  </p:cNvSpPr>
                  <p:nvPr/>
                </p:nvSpPr>
                <p:spPr bwMode="auto">
                  <a:xfrm>
                    <a:off x="8104426" y="1777492"/>
                    <a:ext cx="18692" cy="1869"/>
                  </a:xfrm>
                  <a:custGeom>
                    <a:avLst/>
                    <a:gdLst>
                      <a:gd name="T0" fmla="*/ 0 w 10"/>
                      <a:gd name="T1" fmla="*/ 1 h 1"/>
                      <a:gd name="T2" fmla="*/ 7 w 10"/>
                      <a:gd name="T3" fmla="*/ 1 h 1"/>
                      <a:gd name="T4" fmla="*/ 10 w 10"/>
                      <a:gd name="T5" fmla="*/ 0 h 1"/>
                      <a:gd name="T6" fmla="*/ 5 w 10"/>
                      <a:gd name="T7" fmla="*/ 0 h 1"/>
                      <a:gd name="T8" fmla="*/ 0 w 10"/>
                      <a:gd name="T9" fmla="*/ 1 h 1"/>
                      <a:gd name="T10" fmla="*/ 0 w 10"/>
                      <a:gd name="T11" fmla="*/ 1 h 1"/>
                      <a:gd name="T12" fmla="*/ 0 w 10"/>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0" y="1"/>
                        </a:moveTo>
                        <a:lnTo>
                          <a:pt x="7" y="1"/>
                        </a:lnTo>
                        <a:lnTo>
                          <a:pt x="10" y="0"/>
                        </a:lnTo>
                        <a:lnTo>
                          <a:pt x="5" y="0"/>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0" name="Freeform 100">
                    <a:extLst>
                      <a:ext uri="{FF2B5EF4-FFF2-40B4-BE49-F238E27FC236}">
                        <a16:creationId xmlns:a16="http://schemas.microsoft.com/office/drawing/2014/main" id="{B42CF557-1D69-1AB6-07EF-8AD5DFAE10CE}"/>
                      </a:ext>
                    </a:extLst>
                  </p:cNvPr>
                  <p:cNvSpPr>
                    <a:spLocks/>
                  </p:cNvSpPr>
                  <p:nvPr/>
                </p:nvSpPr>
                <p:spPr bwMode="auto">
                  <a:xfrm>
                    <a:off x="8126856" y="1775623"/>
                    <a:ext cx="18692" cy="3738"/>
                  </a:xfrm>
                  <a:custGeom>
                    <a:avLst/>
                    <a:gdLst>
                      <a:gd name="T0" fmla="*/ 5 w 10"/>
                      <a:gd name="T1" fmla="*/ 2 h 2"/>
                      <a:gd name="T2" fmla="*/ 10 w 10"/>
                      <a:gd name="T3" fmla="*/ 0 h 2"/>
                      <a:gd name="T4" fmla="*/ 0 w 10"/>
                      <a:gd name="T5" fmla="*/ 0 h 2"/>
                      <a:gd name="T6" fmla="*/ 5 w 10"/>
                      <a:gd name="T7" fmla="*/ 2 h 2"/>
                      <a:gd name="T8" fmla="*/ 5 w 10"/>
                      <a:gd name="T9" fmla="*/ 2 h 2"/>
                      <a:gd name="T10" fmla="*/ 5 w 10"/>
                      <a:gd name="T11" fmla="*/ 2 h 2"/>
                    </a:gdLst>
                    <a:ahLst/>
                    <a:cxnLst>
                      <a:cxn ang="0">
                        <a:pos x="T0" y="T1"/>
                      </a:cxn>
                      <a:cxn ang="0">
                        <a:pos x="T2" y="T3"/>
                      </a:cxn>
                      <a:cxn ang="0">
                        <a:pos x="T4" y="T5"/>
                      </a:cxn>
                      <a:cxn ang="0">
                        <a:pos x="T6" y="T7"/>
                      </a:cxn>
                      <a:cxn ang="0">
                        <a:pos x="T8" y="T9"/>
                      </a:cxn>
                      <a:cxn ang="0">
                        <a:pos x="T10" y="T11"/>
                      </a:cxn>
                    </a:cxnLst>
                    <a:rect l="0" t="0" r="r" b="b"/>
                    <a:pathLst>
                      <a:path w="10" h="2">
                        <a:moveTo>
                          <a:pt x="5" y="2"/>
                        </a:moveTo>
                        <a:lnTo>
                          <a:pt x="10" y="0"/>
                        </a:lnTo>
                        <a:lnTo>
                          <a:pt x="0" y="0"/>
                        </a:lnTo>
                        <a:lnTo>
                          <a:pt x="5" y="2"/>
                        </a:lnTo>
                        <a:lnTo>
                          <a:pt x="5" y="2"/>
                        </a:lnTo>
                        <a:lnTo>
                          <a:pt x="5"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1" name="Freeform 101">
                    <a:extLst>
                      <a:ext uri="{FF2B5EF4-FFF2-40B4-BE49-F238E27FC236}">
                        <a16:creationId xmlns:a16="http://schemas.microsoft.com/office/drawing/2014/main" id="{B3220344-D0E0-3816-0A19-0B41E52E33AD}"/>
                      </a:ext>
                    </a:extLst>
                  </p:cNvPr>
                  <p:cNvSpPr>
                    <a:spLocks/>
                  </p:cNvSpPr>
                  <p:nvPr/>
                </p:nvSpPr>
                <p:spPr bwMode="auto">
                  <a:xfrm>
                    <a:off x="8151155" y="1783100"/>
                    <a:ext cx="13084" cy="3738"/>
                  </a:xfrm>
                  <a:custGeom>
                    <a:avLst/>
                    <a:gdLst>
                      <a:gd name="T0" fmla="*/ 7 w 7"/>
                      <a:gd name="T1" fmla="*/ 1 h 2"/>
                      <a:gd name="T2" fmla="*/ 6 w 7"/>
                      <a:gd name="T3" fmla="*/ 0 h 2"/>
                      <a:gd name="T4" fmla="*/ 0 w 7"/>
                      <a:gd name="T5" fmla="*/ 0 h 2"/>
                      <a:gd name="T6" fmla="*/ 2 w 7"/>
                      <a:gd name="T7" fmla="*/ 2 h 2"/>
                      <a:gd name="T8" fmla="*/ 7 w 7"/>
                      <a:gd name="T9" fmla="*/ 1 h 2"/>
                      <a:gd name="T10" fmla="*/ 7 w 7"/>
                      <a:gd name="T11" fmla="*/ 1 h 2"/>
                      <a:gd name="T12" fmla="*/ 7 w 7"/>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1"/>
                        </a:moveTo>
                        <a:lnTo>
                          <a:pt x="6" y="0"/>
                        </a:lnTo>
                        <a:lnTo>
                          <a:pt x="0" y="0"/>
                        </a:lnTo>
                        <a:lnTo>
                          <a:pt x="2" y="2"/>
                        </a:lnTo>
                        <a:lnTo>
                          <a:pt x="7" y="1"/>
                        </a:lnTo>
                        <a:lnTo>
                          <a:pt x="7" y="1"/>
                        </a:lnTo>
                        <a:lnTo>
                          <a:pt x="7"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2" name="Freeform 102">
                    <a:extLst>
                      <a:ext uri="{FF2B5EF4-FFF2-40B4-BE49-F238E27FC236}">
                        <a16:creationId xmlns:a16="http://schemas.microsoft.com/office/drawing/2014/main" id="{DAD957F4-AD09-DDDE-1CAA-190DE7F23129}"/>
                      </a:ext>
                    </a:extLst>
                  </p:cNvPr>
                  <p:cNvSpPr>
                    <a:spLocks/>
                  </p:cNvSpPr>
                  <p:nvPr/>
                </p:nvSpPr>
                <p:spPr bwMode="auto">
                  <a:xfrm>
                    <a:off x="8190408" y="1773754"/>
                    <a:ext cx="16823" cy="3738"/>
                  </a:xfrm>
                  <a:custGeom>
                    <a:avLst/>
                    <a:gdLst>
                      <a:gd name="T0" fmla="*/ 6 w 9"/>
                      <a:gd name="T1" fmla="*/ 0 h 2"/>
                      <a:gd name="T2" fmla="*/ 1 w 9"/>
                      <a:gd name="T3" fmla="*/ 0 h 2"/>
                      <a:gd name="T4" fmla="*/ 0 w 9"/>
                      <a:gd name="T5" fmla="*/ 2 h 2"/>
                      <a:gd name="T6" fmla="*/ 9 w 9"/>
                      <a:gd name="T7" fmla="*/ 1 h 2"/>
                      <a:gd name="T8" fmla="*/ 6 w 9"/>
                      <a:gd name="T9" fmla="*/ 0 h 2"/>
                      <a:gd name="T10" fmla="*/ 6 w 9"/>
                      <a:gd name="T11" fmla="*/ 0 h 2"/>
                      <a:gd name="T12" fmla="*/ 6 w 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6" y="0"/>
                        </a:moveTo>
                        <a:lnTo>
                          <a:pt x="1" y="0"/>
                        </a:lnTo>
                        <a:lnTo>
                          <a:pt x="0" y="2"/>
                        </a:lnTo>
                        <a:lnTo>
                          <a:pt x="9" y="1"/>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3" name="Freeform 103">
                    <a:extLst>
                      <a:ext uri="{FF2B5EF4-FFF2-40B4-BE49-F238E27FC236}">
                        <a16:creationId xmlns:a16="http://schemas.microsoft.com/office/drawing/2014/main" id="{B4830ABF-D8CB-2CC8-7E1C-CD025764CD69}"/>
                      </a:ext>
                    </a:extLst>
                  </p:cNvPr>
                  <p:cNvSpPr>
                    <a:spLocks/>
                  </p:cNvSpPr>
                  <p:nvPr/>
                </p:nvSpPr>
                <p:spPr bwMode="auto">
                  <a:xfrm>
                    <a:off x="8009098" y="1837306"/>
                    <a:ext cx="24299" cy="16823"/>
                  </a:xfrm>
                  <a:custGeom>
                    <a:avLst/>
                    <a:gdLst>
                      <a:gd name="T0" fmla="*/ 0 w 13"/>
                      <a:gd name="T1" fmla="*/ 5 h 9"/>
                      <a:gd name="T2" fmla="*/ 1 w 13"/>
                      <a:gd name="T3" fmla="*/ 8 h 9"/>
                      <a:gd name="T4" fmla="*/ 9 w 13"/>
                      <a:gd name="T5" fmla="*/ 9 h 9"/>
                      <a:gd name="T6" fmla="*/ 13 w 13"/>
                      <a:gd name="T7" fmla="*/ 5 h 9"/>
                      <a:gd name="T8" fmla="*/ 12 w 13"/>
                      <a:gd name="T9" fmla="*/ 1 h 9"/>
                      <a:gd name="T10" fmla="*/ 7 w 13"/>
                      <a:gd name="T11" fmla="*/ 0 h 9"/>
                      <a:gd name="T12" fmla="*/ 0 w 13"/>
                      <a:gd name="T13" fmla="*/ 5 h 9"/>
                      <a:gd name="T14" fmla="*/ 0 w 13"/>
                      <a:gd name="T15" fmla="*/ 5 h 9"/>
                      <a:gd name="T16" fmla="*/ 0 w 13"/>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0" y="5"/>
                        </a:moveTo>
                        <a:lnTo>
                          <a:pt x="1" y="8"/>
                        </a:lnTo>
                        <a:lnTo>
                          <a:pt x="9" y="9"/>
                        </a:lnTo>
                        <a:lnTo>
                          <a:pt x="13" y="5"/>
                        </a:lnTo>
                        <a:lnTo>
                          <a:pt x="12" y="1"/>
                        </a:lnTo>
                        <a:lnTo>
                          <a:pt x="7" y="0"/>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4" name="Freeform 104">
                    <a:extLst>
                      <a:ext uri="{FF2B5EF4-FFF2-40B4-BE49-F238E27FC236}">
                        <a16:creationId xmlns:a16="http://schemas.microsoft.com/office/drawing/2014/main" id="{F0D13E98-492B-CC63-363B-9790D32FEA39}"/>
                      </a:ext>
                    </a:extLst>
                  </p:cNvPr>
                  <p:cNvSpPr>
                    <a:spLocks/>
                  </p:cNvSpPr>
                  <p:nvPr/>
                </p:nvSpPr>
                <p:spPr bwMode="auto">
                  <a:xfrm>
                    <a:off x="7951154" y="1865343"/>
                    <a:ext cx="33645" cy="13084"/>
                  </a:xfrm>
                  <a:custGeom>
                    <a:avLst/>
                    <a:gdLst>
                      <a:gd name="T0" fmla="*/ 18 w 18"/>
                      <a:gd name="T1" fmla="*/ 3 h 7"/>
                      <a:gd name="T2" fmla="*/ 18 w 18"/>
                      <a:gd name="T3" fmla="*/ 1 h 7"/>
                      <a:gd name="T4" fmla="*/ 13 w 18"/>
                      <a:gd name="T5" fmla="*/ 0 h 7"/>
                      <a:gd name="T6" fmla="*/ 0 w 18"/>
                      <a:gd name="T7" fmla="*/ 4 h 7"/>
                      <a:gd name="T8" fmla="*/ 0 w 18"/>
                      <a:gd name="T9" fmla="*/ 7 h 7"/>
                      <a:gd name="T10" fmla="*/ 10 w 18"/>
                      <a:gd name="T11" fmla="*/ 7 h 7"/>
                      <a:gd name="T12" fmla="*/ 18 w 18"/>
                      <a:gd name="T13" fmla="*/ 3 h 7"/>
                      <a:gd name="T14" fmla="*/ 18 w 18"/>
                      <a:gd name="T15" fmla="*/ 3 h 7"/>
                      <a:gd name="T16" fmla="*/ 18 w 18"/>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7">
                        <a:moveTo>
                          <a:pt x="18" y="3"/>
                        </a:moveTo>
                        <a:lnTo>
                          <a:pt x="18" y="1"/>
                        </a:lnTo>
                        <a:lnTo>
                          <a:pt x="13" y="0"/>
                        </a:lnTo>
                        <a:lnTo>
                          <a:pt x="0" y="4"/>
                        </a:lnTo>
                        <a:lnTo>
                          <a:pt x="0" y="7"/>
                        </a:lnTo>
                        <a:lnTo>
                          <a:pt x="10" y="7"/>
                        </a:lnTo>
                        <a:lnTo>
                          <a:pt x="18" y="3"/>
                        </a:lnTo>
                        <a:lnTo>
                          <a:pt x="18" y="3"/>
                        </a:lnTo>
                        <a:lnTo>
                          <a:pt x="18"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5" name="Freeform 105">
                    <a:extLst>
                      <a:ext uri="{FF2B5EF4-FFF2-40B4-BE49-F238E27FC236}">
                        <a16:creationId xmlns:a16="http://schemas.microsoft.com/office/drawing/2014/main" id="{08E1F4BA-AE35-766D-131F-C2041057021C}"/>
                      </a:ext>
                    </a:extLst>
                  </p:cNvPr>
                  <p:cNvSpPr>
                    <a:spLocks/>
                  </p:cNvSpPr>
                  <p:nvPr/>
                </p:nvSpPr>
                <p:spPr bwMode="auto">
                  <a:xfrm>
                    <a:off x="7926855" y="1809268"/>
                    <a:ext cx="16823" cy="11215"/>
                  </a:xfrm>
                  <a:custGeom>
                    <a:avLst/>
                    <a:gdLst>
                      <a:gd name="T0" fmla="*/ 9 w 9"/>
                      <a:gd name="T1" fmla="*/ 1 h 6"/>
                      <a:gd name="T2" fmla="*/ 2 w 9"/>
                      <a:gd name="T3" fmla="*/ 0 h 6"/>
                      <a:gd name="T4" fmla="*/ 0 w 9"/>
                      <a:gd name="T5" fmla="*/ 6 h 6"/>
                      <a:gd name="T6" fmla="*/ 9 w 9"/>
                      <a:gd name="T7" fmla="*/ 2 h 6"/>
                      <a:gd name="T8" fmla="*/ 9 w 9"/>
                      <a:gd name="T9" fmla="*/ 1 h 6"/>
                      <a:gd name="T10" fmla="*/ 9 w 9"/>
                      <a:gd name="T11" fmla="*/ 1 h 6"/>
                      <a:gd name="T12" fmla="*/ 9 w 9"/>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9" y="1"/>
                        </a:moveTo>
                        <a:lnTo>
                          <a:pt x="2" y="0"/>
                        </a:lnTo>
                        <a:lnTo>
                          <a:pt x="0" y="6"/>
                        </a:lnTo>
                        <a:lnTo>
                          <a:pt x="9" y="2"/>
                        </a:lnTo>
                        <a:lnTo>
                          <a:pt x="9" y="1"/>
                        </a:lnTo>
                        <a:lnTo>
                          <a:pt x="9" y="1"/>
                        </a:lnTo>
                        <a:lnTo>
                          <a:pt x="9"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6" name="Freeform 106">
                    <a:extLst>
                      <a:ext uri="{FF2B5EF4-FFF2-40B4-BE49-F238E27FC236}">
                        <a16:creationId xmlns:a16="http://schemas.microsoft.com/office/drawing/2014/main" id="{EE9228FB-2D85-03D6-74AC-64291101A335}"/>
                      </a:ext>
                    </a:extLst>
                  </p:cNvPr>
                  <p:cNvSpPr>
                    <a:spLocks/>
                  </p:cNvSpPr>
                  <p:nvPr/>
                </p:nvSpPr>
                <p:spPr bwMode="auto">
                  <a:xfrm>
                    <a:off x="7939939" y="1822352"/>
                    <a:ext cx="18692" cy="9346"/>
                  </a:xfrm>
                  <a:custGeom>
                    <a:avLst/>
                    <a:gdLst>
                      <a:gd name="T0" fmla="*/ 10 w 10"/>
                      <a:gd name="T1" fmla="*/ 2 h 5"/>
                      <a:gd name="T2" fmla="*/ 0 w 10"/>
                      <a:gd name="T3" fmla="*/ 0 h 5"/>
                      <a:gd name="T4" fmla="*/ 2 w 10"/>
                      <a:gd name="T5" fmla="*/ 3 h 5"/>
                      <a:gd name="T6" fmla="*/ 7 w 10"/>
                      <a:gd name="T7" fmla="*/ 5 h 5"/>
                      <a:gd name="T8" fmla="*/ 10 w 10"/>
                      <a:gd name="T9" fmla="*/ 2 h 5"/>
                      <a:gd name="T10" fmla="*/ 10 w 10"/>
                      <a:gd name="T11" fmla="*/ 2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lnTo>
                          <a:pt x="0" y="0"/>
                        </a:lnTo>
                        <a:lnTo>
                          <a:pt x="2" y="3"/>
                        </a:lnTo>
                        <a:lnTo>
                          <a:pt x="7" y="5"/>
                        </a:lnTo>
                        <a:lnTo>
                          <a:pt x="10" y="2"/>
                        </a:lnTo>
                        <a:lnTo>
                          <a:pt x="10" y="2"/>
                        </a:lnTo>
                        <a:lnTo>
                          <a:pt x="1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7" name="Freeform 107">
                    <a:extLst>
                      <a:ext uri="{FF2B5EF4-FFF2-40B4-BE49-F238E27FC236}">
                        <a16:creationId xmlns:a16="http://schemas.microsoft.com/office/drawing/2014/main" id="{E9E86353-31BC-EE0E-BBC8-9420A9FF8C5C}"/>
                      </a:ext>
                    </a:extLst>
                  </p:cNvPr>
                  <p:cNvSpPr>
                    <a:spLocks/>
                  </p:cNvSpPr>
                  <p:nvPr/>
                </p:nvSpPr>
                <p:spPr bwMode="auto">
                  <a:xfrm>
                    <a:off x="7889471" y="1833567"/>
                    <a:ext cx="16823" cy="5608"/>
                  </a:xfrm>
                  <a:custGeom>
                    <a:avLst/>
                    <a:gdLst>
                      <a:gd name="T0" fmla="*/ 8 w 9"/>
                      <a:gd name="T1" fmla="*/ 3 h 3"/>
                      <a:gd name="T2" fmla="*/ 9 w 9"/>
                      <a:gd name="T3" fmla="*/ 0 h 3"/>
                      <a:gd name="T4" fmla="*/ 3 w 9"/>
                      <a:gd name="T5" fmla="*/ 0 h 3"/>
                      <a:gd name="T6" fmla="*/ 0 w 9"/>
                      <a:gd name="T7" fmla="*/ 1 h 3"/>
                      <a:gd name="T8" fmla="*/ 2 w 9"/>
                      <a:gd name="T9" fmla="*/ 3 h 3"/>
                      <a:gd name="T10" fmla="*/ 8 w 9"/>
                      <a:gd name="T11" fmla="*/ 3 h 3"/>
                      <a:gd name="T12" fmla="*/ 8 w 9"/>
                      <a:gd name="T13" fmla="*/ 3 h 3"/>
                      <a:gd name="T14" fmla="*/ 8 w 9"/>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
                        <a:moveTo>
                          <a:pt x="8" y="3"/>
                        </a:moveTo>
                        <a:lnTo>
                          <a:pt x="9" y="0"/>
                        </a:lnTo>
                        <a:lnTo>
                          <a:pt x="3" y="0"/>
                        </a:lnTo>
                        <a:lnTo>
                          <a:pt x="0" y="1"/>
                        </a:lnTo>
                        <a:lnTo>
                          <a:pt x="2" y="3"/>
                        </a:lnTo>
                        <a:lnTo>
                          <a:pt x="8" y="3"/>
                        </a:lnTo>
                        <a:lnTo>
                          <a:pt x="8" y="3"/>
                        </a:lnTo>
                        <a:lnTo>
                          <a:pt x="8"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8" name="Freeform 108">
                    <a:extLst>
                      <a:ext uri="{FF2B5EF4-FFF2-40B4-BE49-F238E27FC236}">
                        <a16:creationId xmlns:a16="http://schemas.microsoft.com/office/drawing/2014/main" id="{40D32BEF-1D27-3D4A-0203-E2E61C91D21D}"/>
                      </a:ext>
                    </a:extLst>
                  </p:cNvPr>
                  <p:cNvSpPr>
                    <a:spLocks/>
                  </p:cNvSpPr>
                  <p:nvPr/>
                </p:nvSpPr>
                <p:spPr bwMode="auto">
                  <a:xfrm>
                    <a:off x="7775452" y="1813006"/>
                    <a:ext cx="39253" cy="24299"/>
                  </a:xfrm>
                  <a:custGeom>
                    <a:avLst/>
                    <a:gdLst>
                      <a:gd name="T0" fmla="*/ 12 w 21"/>
                      <a:gd name="T1" fmla="*/ 10 h 13"/>
                      <a:gd name="T2" fmla="*/ 21 w 21"/>
                      <a:gd name="T3" fmla="*/ 6 h 13"/>
                      <a:gd name="T4" fmla="*/ 11 w 21"/>
                      <a:gd name="T5" fmla="*/ 0 h 13"/>
                      <a:gd name="T6" fmla="*/ 0 w 21"/>
                      <a:gd name="T7" fmla="*/ 6 h 13"/>
                      <a:gd name="T8" fmla="*/ 0 w 21"/>
                      <a:gd name="T9" fmla="*/ 10 h 13"/>
                      <a:gd name="T10" fmla="*/ 6 w 21"/>
                      <a:gd name="T11" fmla="*/ 13 h 13"/>
                      <a:gd name="T12" fmla="*/ 12 w 21"/>
                      <a:gd name="T13" fmla="*/ 10 h 13"/>
                      <a:gd name="T14" fmla="*/ 12 w 21"/>
                      <a:gd name="T15" fmla="*/ 10 h 13"/>
                      <a:gd name="T16" fmla="*/ 12 w 21"/>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3">
                        <a:moveTo>
                          <a:pt x="12" y="10"/>
                        </a:moveTo>
                        <a:lnTo>
                          <a:pt x="21" y="6"/>
                        </a:lnTo>
                        <a:lnTo>
                          <a:pt x="11" y="0"/>
                        </a:lnTo>
                        <a:lnTo>
                          <a:pt x="0" y="6"/>
                        </a:lnTo>
                        <a:lnTo>
                          <a:pt x="0" y="10"/>
                        </a:lnTo>
                        <a:lnTo>
                          <a:pt x="6" y="13"/>
                        </a:lnTo>
                        <a:lnTo>
                          <a:pt x="12" y="10"/>
                        </a:lnTo>
                        <a:lnTo>
                          <a:pt x="12" y="10"/>
                        </a:lnTo>
                        <a:lnTo>
                          <a:pt x="12"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9" name="Freeform 109">
                    <a:extLst>
                      <a:ext uri="{FF2B5EF4-FFF2-40B4-BE49-F238E27FC236}">
                        <a16:creationId xmlns:a16="http://schemas.microsoft.com/office/drawing/2014/main" id="{4D1E676D-3E06-6801-A456-DE5485845940}"/>
                      </a:ext>
                    </a:extLst>
                  </p:cNvPr>
                  <p:cNvSpPr>
                    <a:spLocks/>
                  </p:cNvSpPr>
                  <p:nvPr/>
                </p:nvSpPr>
                <p:spPr bwMode="auto">
                  <a:xfrm>
                    <a:off x="8007229" y="1383097"/>
                    <a:ext cx="31776" cy="13084"/>
                  </a:xfrm>
                  <a:custGeom>
                    <a:avLst/>
                    <a:gdLst>
                      <a:gd name="T0" fmla="*/ 16 w 17"/>
                      <a:gd name="T1" fmla="*/ 6 h 7"/>
                      <a:gd name="T2" fmla="*/ 17 w 17"/>
                      <a:gd name="T3" fmla="*/ 4 h 7"/>
                      <a:gd name="T4" fmla="*/ 12 w 17"/>
                      <a:gd name="T5" fmla="*/ 3 h 7"/>
                      <a:gd name="T6" fmla="*/ 6 w 17"/>
                      <a:gd name="T7" fmla="*/ 0 h 7"/>
                      <a:gd name="T8" fmla="*/ 0 w 17"/>
                      <a:gd name="T9" fmla="*/ 6 h 7"/>
                      <a:gd name="T10" fmla="*/ 5 w 17"/>
                      <a:gd name="T11" fmla="*/ 7 h 7"/>
                      <a:gd name="T12" fmla="*/ 16 w 17"/>
                      <a:gd name="T13" fmla="*/ 6 h 7"/>
                      <a:gd name="T14" fmla="*/ 16 w 17"/>
                      <a:gd name="T15" fmla="*/ 6 h 7"/>
                      <a:gd name="T16" fmla="*/ 16 w 1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7">
                        <a:moveTo>
                          <a:pt x="16" y="6"/>
                        </a:moveTo>
                        <a:lnTo>
                          <a:pt x="17" y="4"/>
                        </a:lnTo>
                        <a:lnTo>
                          <a:pt x="12" y="3"/>
                        </a:lnTo>
                        <a:lnTo>
                          <a:pt x="6" y="0"/>
                        </a:lnTo>
                        <a:lnTo>
                          <a:pt x="0" y="6"/>
                        </a:lnTo>
                        <a:lnTo>
                          <a:pt x="5" y="7"/>
                        </a:lnTo>
                        <a:lnTo>
                          <a:pt x="16" y="6"/>
                        </a:lnTo>
                        <a:lnTo>
                          <a:pt x="16" y="6"/>
                        </a:lnTo>
                        <a:lnTo>
                          <a:pt x="16"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0" name="Freeform 110">
                    <a:extLst>
                      <a:ext uri="{FF2B5EF4-FFF2-40B4-BE49-F238E27FC236}">
                        <a16:creationId xmlns:a16="http://schemas.microsoft.com/office/drawing/2014/main" id="{CB046F0D-D8FB-40D7-61A8-A1D06892DB54}"/>
                      </a:ext>
                    </a:extLst>
                  </p:cNvPr>
                  <p:cNvSpPr>
                    <a:spLocks/>
                  </p:cNvSpPr>
                  <p:nvPr/>
                </p:nvSpPr>
                <p:spPr bwMode="auto">
                  <a:xfrm>
                    <a:off x="9601634" y="2768154"/>
                    <a:ext cx="24299" cy="18692"/>
                  </a:xfrm>
                  <a:custGeom>
                    <a:avLst/>
                    <a:gdLst>
                      <a:gd name="T0" fmla="*/ 3 w 13"/>
                      <a:gd name="T1" fmla="*/ 0 h 10"/>
                      <a:gd name="T2" fmla="*/ 0 w 13"/>
                      <a:gd name="T3" fmla="*/ 3 h 10"/>
                      <a:gd name="T4" fmla="*/ 0 w 13"/>
                      <a:gd name="T5" fmla="*/ 7 h 10"/>
                      <a:gd name="T6" fmla="*/ 7 w 13"/>
                      <a:gd name="T7" fmla="*/ 10 h 10"/>
                      <a:gd name="T8" fmla="*/ 13 w 13"/>
                      <a:gd name="T9" fmla="*/ 3 h 10"/>
                      <a:gd name="T10" fmla="*/ 9 w 13"/>
                      <a:gd name="T11" fmla="*/ 0 h 10"/>
                      <a:gd name="T12" fmla="*/ 3 w 13"/>
                      <a:gd name="T13" fmla="*/ 0 h 10"/>
                      <a:gd name="T14" fmla="*/ 3 w 13"/>
                      <a:gd name="T15" fmla="*/ 0 h 10"/>
                      <a:gd name="T16" fmla="*/ 3 w 1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0">
                        <a:moveTo>
                          <a:pt x="3" y="0"/>
                        </a:moveTo>
                        <a:lnTo>
                          <a:pt x="0" y="3"/>
                        </a:lnTo>
                        <a:lnTo>
                          <a:pt x="0" y="7"/>
                        </a:lnTo>
                        <a:lnTo>
                          <a:pt x="7" y="10"/>
                        </a:lnTo>
                        <a:lnTo>
                          <a:pt x="13" y="3"/>
                        </a:lnTo>
                        <a:lnTo>
                          <a:pt x="9" y="0"/>
                        </a:lnTo>
                        <a:lnTo>
                          <a:pt x="3" y="0"/>
                        </a:lnTo>
                        <a:lnTo>
                          <a:pt x="3" y="0"/>
                        </a:lnTo>
                        <a:lnTo>
                          <a:pt x="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1" name="Freeform 111">
                    <a:extLst>
                      <a:ext uri="{FF2B5EF4-FFF2-40B4-BE49-F238E27FC236}">
                        <a16:creationId xmlns:a16="http://schemas.microsoft.com/office/drawing/2014/main" id="{DFBBDDE7-1ED0-CC45-9CE2-679A3C070D38}"/>
                      </a:ext>
                    </a:extLst>
                  </p:cNvPr>
                  <p:cNvSpPr>
                    <a:spLocks/>
                  </p:cNvSpPr>
                  <p:nvPr/>
                </p:nvSpPr>
                <p:spPr bwMode="auto">
                  <a:xfrm>
                    <a:off x="9579204" y="2770023"/>
                    <a:ext cx="16823" cy="5608"/>
                  </a:xfrm>
                  <a:custGeom>
                    <a:avLst/>
                    <a:gdLst>
                      <a:gd name="T0" fmla="*/ 3 w 9"/>
                      <a:gd name="T1" fmla="*/ 3 h 3"/>
                      <a:gd name="T2" fmla="*/ 6 w 9"/>
                      <a:gd name="T3" fmla="*/ 3 h 3"/>
                      <a:gd name="T4" fmla="*/ 9 w 9"/>
                      <a:gd name="T5" fmla="*/ 1 h 3"/>
                      <a:gd name="T6" fmla="*/ 4 w 9"/>
                      <a:gd name="T7" fmla="*/ 0 h 3"/>
                      <a:gd name="T8" fmla="*/ 0 w 9"/>
                      <a:gd name="T9" fmla="*/ 2 h 3"/>
                      <a:gd name="T10" fmla="*/ 3 w 9"/>
                      <a:gd name="T11" fmla="*/ 3 h 3"/>
                      <a:gd name="T12" fmla="*/ 3 w 9"/>
                      <a:gd name="T13" fmla="*/ 3 h 3"/>
                      <a:gd name="T14" fmla="*/ 3 w 9"/>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
                        <a:moveTo>
                          <a:pt x="3" y="3"/>
                        </a:moveTo>
                        <a:lnTo>
                          <a:pt x="6" y="3"/>
                        </a:lnTo>
                        <a:lnTo>
                          <a:pt x="9" y="1"/>
                        </a:lnTo>
                        <a:lnTo>
                          <a:pt x="4" y="0"/>
                        </a:lnTo>
                        <a:lnTo>
                          <a:pt x="0" y="2"/>
                        </a:lnTo>
                        <a:lnTo>
                          <a:pt x="3" y="3"/>
                        </a:lnTo>
                        <a:lnTo>
                          <a:pt x="3" y="3"/>
                        </a:lnTo>
                        <a:lnTo>
                          <a:pt x="3"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2" name="Freeform 112">
                    <a:extLst>
                      <a:ext uri="{FF2B5EF4-FFF2-40B4-BE49-F238E27FC236}">
                        <a16:creationId xmlns:a16="http://schemas.microsoft.com/office/drawing/2014/main" id="{BCE5C847-0581-AFC6-3C1B-0615976ABD12}"/>
                      </a:ext>
                    </a:extLst>
                  </p:cNvPr>
                  <p:cNvSpPr>
                    <a:spLocks/>
                  </p:cNvSpPr>
                  <p:nvPr/>
                </p:nvSpPr>
                <p:spPr bwMode="auto">
                  <a:xfrm>
                    <a:off x="9717523" y="2803668"/>
                    <a:ext cx="80374" cy="345797"/>
                  </a:xfrm>
                  <a:custGeom>
                    <a:avLst/>
                    <a:gdLst>
                      <a:gd name="T0" fmla="*/ 35 w 43"/>
                      <a:gd name="T1" fmla="*/ 108 h 185"/>
                      <a:gd name="T2" fmla="*/ 31 w 43"/>
                      <a:gd name="T3" fmla="*/ 90 h 185"/>
                      <a:gd name="T4" fmla="*/ 28 w 43"/>
                      <a:gd name="T5" fmla="*/ 75 h 185"/>
                      <a:gd name="T6" fmla="*/ 24 w 43"/>
                      <a:gd name="T7" fmla="*/ 50 h 185"/>
                      <a:gd name="T8" fmla="*/ 24 w 43"/>
                      <a:gd name="T9" fmla="*/ 38 h 185"/>
                      <a:gd name="T10" fmla="*/ 24 w 43"/>
                      <a:gd name="T11" fmla="*/ 23 h 185"/>
                      <a:gd name="T12" fmla="*/ 20 w 43"/>
                      <a:gd name="T13" fmla="*/ 9 h 185"/>
                      <a:gd name="T14" fmla="*/ 18 w 43"/>
                      <a:gd name="T15" fmla="*/ 4 h 185"/>
                      <a:gd name="T16" fmla="*/ 16 w 43"/>
                      <a:gd name="T17" fmla="*/ 0 h 185"/>
                      <a:gd name="T18" fmla="*/ 10 w 43"/>
                      <a:gd name="T19" fmla="*/ 0 h 185"/>
                      <a:gd name="T20" fmla="*/ 10 w 43"/>
                      <a:gd name="T21" fmla="*/ 3 h 185"/>
                      <a:gd name="T22" fmla="*/ 13 w 43"/>
                      <a:gd name="T23" fmla="*/ 17 h 185"/>
                      <a:gd name="T24" fmla="*/ 11 w 43"/>
                      <a:gd name="T25" fmla="*/ 20 h 185"/>
                      <a:gd name="T26" fmla="*/ 7 w 43"/>
                      <a:gd name="T27" fmla="*/ 19 h 185"/>
                      <a:gd name="T28" fmla="*/ 0 w 43"/>
                      <a:gd name="T29" fmla="*/ 23 h 185"/>
                      <a:gd name="T30" fmla="*/ 3 w 43"/>
                      <a:gd name="T31" fmla="*/ 30 h 185"/>
                      <a:gd name="T32" fmla="*/ 0 w 43"/>
                      <a:gd name="T33" fmla="*/ 44 h 185"/>
                      <a:gd name="T34" fmla="*/ 3 w 43"/>
                      <a:gd name="T35" fmla="*/ 48 h 185"/>
                      <a:gd name="T36" fmla="*/ 0 w 43"/>
                      <a:gd name="T37" fmla="*/ 52 h 185"/>
                      <a:gd name="T38" fmla="*/ 3 w 43"/>
                      <a:gd name="T39" fmla="*/ 69 h 185"/>
                      <a:gd name="T40" fmla="*/ 7 w 43"/>
                      <a:gd name="T41" fmla="*/ 73 h 185"/>
                      <a:gd name="T42" fmla="*/ 7 w 43"/>
                      <a:gd name="T43" fmla="*/ 99 h 185"/>
                      <a:gd name="T44" fmla="*/ 9 w 43"/>
                      <a:gd name="T45" fmla="*/ 108 h 185"/>
                      <a:gd name="T46" fmla="*/ 7 w 43"/>
                      <a:gd name="T47" fmla="*/ 119 h 185"/>
                      <a:gd name="T48" fmla="*/ 3 w 43"/>
                      <a:gd name="T49" fmla="*/ 134 h 185"/>
                      <a:gd name="T50" fmla="*/ 7 w 43"/>
                      <a:gd name="T51" fmla="*/ 141 h 185"/>
                      <a:gd name="T52" fmla="*/ 5 w 43"/>
                      <a:gd name="T53" fmla="*/ 154 h 185"/>
                      <a:gd name="T54" fmla="*/ 4 w 43"/>
                      <a:gd name="T55" fmla="*/ 163 h 185"/>
                      <a:gd name="T56" fmla="*/ 3 w 43"/>
                      <a:gd name="T57" fmla="*/ 185 h 185"/>
                      <a:gd name="T58" fmla="*/ 7 w 43"/>
                      <a:gd name="T59" fmla="*/ 185 h 185"/>
                      <a:gd name="T60" fmla="*/ 10 w 43"/>
                      <a:gd name="T61" fmla="*/ 178 h 185"/>
                      <a:gd name="T62" fmla="*/ 14 w 43"/>
                      <a:gd name="T63" fmla="*/ 175 h 185"/>
                      <a:gd name="T64" fmla="*/ 18 w 43"/>
                      <a:gd name="T65" fmla="*/ 177 h 185"/>
                      <a:gd name="T66" fmla="*/ 24 w 43"/>
                      <a:gd name="T67" fmla="*/ 184 h 185"/>
                      <a:gd name="T68" fmla="*/ 27 w 43"/>
                      <a:gd name="T69" fmla="*/ 181 h 185"/>
                      <a:gd name="T70" fmla="*/ 27 w 43"/>
                      <a:gd name="T71" fmla="*/ 172 h 185"/>
                      <a:gd name="T72" fmla="*/ 20 w 43"/>
                      <a:gd name="T73" fmla="*/ 165 h 185"/>
                      <a:gd name="T74" fmla="*/ 14 w 43"/>
                      <a:gd name="T75" fmla="*/ 158 h 185"/>
                      <a:gd name="T76" fmla="*/ 14 w 43"/>
                      <a:gd name="T77" fmla="*/ 145 h 185"/>
                      <a:gd name="T78" fmla="*/ 17 w 43"/>
                      <a:gd name="T79" fmla="*/ 140 h 185"/>
                      <a:gd name="T80" fmla="*/ 17 w 43"/>
                      <a:gd name="T81" fmla="*/ 135 h 185"/>
                      <a:gd name="T82" fmla="*/ 19 w 43"/>
                      <a:gd name="T83" fmla="*/ 131 h 185"/>
                      <a:gd name="T84" fmla="*/ 20 w 43"/>
                      <a:gd name="T85" fmla="*/ 117 h 185"/>
                      <a:gd name="T86" fmla="*/ 24 w 43"/>
                      <a:gd name="T87" fmla="*/ 113 h 185"/>
                      <a:gd name="T88" fmla="*/ 30 w 43"/>
                      <a:gd name="T89" fmla="*/ 115 h 185"/>
                      <a:gd name="T90" fmla="*/ 37 w 43"/>
                      <a:gd name="T91" fmla="*/ 124 h 185"/>
                      <a:gd name="T92" fmla="*/ 38 w 43"/>
                      <a:gd name="T93" fmla="*/ 126 h 185"/>
                      <a:gd name="T94" fmla="*/ 42 w 43"/>
                      <a:gd name="T95" fmla="*/ 127 h 185"/>
                      <a:gd name="T96" fmla="*/ 43 w 43"/>
                      <a:gd name="T97" fmla="*/ 124 h 185"/>
                      <a:gd name="T98" fmla="*/ 42 w 43"/>
                      <a:gd name="T99" fmla="*/ 117 h 185"/>
                      <a:gd name="T100" fmla="*/ 35 w 43"/>
                      <a:gd name="T101" fmla="*/ 108 h 185"/>
                      <a:gd name="T102" fmla="*/ 35 w 43"/>
                      <a:gd name="T103" fmla="*/ 108 h 185"/>
                      <a:gd name="T104" fmla="*/ 35 w 43"/>
                      <a:gd name="T105" fmla="*/ 10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 h="185">
                        <a:moveTo>
                          <a:pt x="35" y="108"/>
                        </a:moveTo>
                        <a:lnTo>
                          <a:pt x="31" y="90"/>
                        </a:lnTo>
                        <a:lnTo>
                          <a:pt x="28" y="75"/>
                        </a:lnTo>
                        <a:lnTo>
                          <a:pt x="24" y="50"/>
                        </a:lnTo>
                        <a:lnTo>
                          <a:pt x="24" y="38"/>
                        </a:lnTo>
                        <a:lnTo>
                          <a:pt x="24" y="23"/>
                        </a:lnTo>
                        <a:lnTo>
                          <a:pt x="20" y="9"/>
                        </a:lnTo>
                        <a:lnTo>
                          <a:pt x="18" y="4"/>
                        </a:lnTo>
                        <a:lnTo>
                          <a:pt x="16" y="0"/>
                        </a:lnTo>
                        <a:lnTo>
                          <a:pt x="10" y="0"/>
                        </a:lnTo>
                        <a:lnTo>
                          <a:pt x="10" y="3"/>
                        </a:lnTo>
                        <a:lnTo>
                          <a:pt x="13" y="17"/>
                        </a:lnTo>
                        <a:lnTo>
                          <a:pt x="11" y="20"/>
                        </a:lnTo>
                        <a:lnTo>
                          <a:pt x="7" y="19"/>
                        </a:lnTo>
                        <a:lnTo>
                          <a:pt x="0" y="23"/>
                        </a:lnTo>
                        <a:lnTo>
                          <a:pt x="3" y="30"/>
                        </a:lnTo>
                        <a:lnTo>
                          <a:pt x="0" y="44"/>
                        </a:lnTo>
                        <a:lnTo>
                          <a:pt x="3" y="48"/>
                        </a:lnTo>
                        <a:lnTo>
                          <a:pt x="0" y="52"/>
                        </a:lnTo>
                        <a:lnTo>
                          <a:pt x="3" y="69"/>
                        </a:lnTo>
                        <a:lnTo>
                          <a:pt x="7" y="73"/>
                        </a:lnTo>
                        <a:lnTo>
                          <a:pt x="7" y="99"/>
                        </a:lnTo>
                        <a:lnTo>
                          <a:pt x="9" y="108"/>
                        </a:lnTo>
                        <a:lnTo>
                          <a:pt x="7" y="119"/>
                        </a:lnTo>
                        <a:lnTo>
                          <a:pt x="3" y="134"/>
                        </a:lnTo>
                        <a:lnTo>
                          <a:pt x="7" y="141"/>
                        </a:lnTo>
                        <a:lnTo>
                          <a:pt x="5" y="154"/>
                        </a:lnTo>
                        <a:lnTo>
                          <a:pt x="4" y="163"/>
                        </a:lnTo>
                        <a:lnTo>
                          <a:pt x="3" y="185"/>
                        </a:lnTo>
                        <a:lnTo>
                          <a:pt x="7" y="185"/>
                        </a:lnTo>
                        <a:lnTo>
                          <a:pt x="10" y="178"/>
                        </a:lnTo>
                        <a:lnTo>
                          <a:pt x="14" y="175"/>
                        </a:lnTo>
                        <a:lnTo>
                          <a:pt x="18" y="177"/>
                        </a:lnTo>
                        <a:lnTo>
                          <a:pt x="24" y="184"/>
                        </a:lnTo>
                        <a:lnTo>
                          <a:pt x="27" y="181"/>
                        </a:lnTo>
                        <a:lnTo>
                          <a:pt x="27" y="172"/>
                        </a:lnTo>
                        <a:lnTo>
                          <a:pt x="20" y="165"/>
                        </a:lnTo>
                        <a:lnTo>
                          <a:pt x="14" y="158"/>
                        </a:lnTo>
                        <a:lnTo>
                          <a:pt x="14" y="145"/>
                        </a:lnTo>
                        <a:lnTo>
                          <a:pt x="17" y="140"/>
                        </a:lnTo>
                        <a:lnTo>
                          <a:pt x="17" y="135"/>
                        </a:lnTo>
                        <a:lnTo>
                          <a:pt x="19" y="131"/>
                        </a:lnTo>
                        <a:lnTo>
                          <a:pt x="20" y="117"/>
                        </a:lnTo>
                        <a:lnTo>
                          <a:pt x="24" y="113"/>
                        </a:lnTo>
                        <a:lnTo>
                          <a:pt x="30" y="115"/>
                        </a:lnTo>
                        <a:lnTo>
                          <a:pt x="37" y="124"/>
                        </a:lnTo>
                        <a:lnTo>
                          <a:pt x="38" y="126"/>
                        </a:lnTo>
                        <a:lnTo>
                          <a:pt x="42" y="127"/>
                        </a:lnTo>
                        <a:lnTo>
                          <a:pt x="43" y="124"/>
                        </a:lnTo>
                        <a:lnTo>
                          <a:pt x="42" y="117"/>
                        </a:lnTo>
                        <a:lnTo>
                          <a:pt x="35" y="108"/>
                        </a:lnTo>
                        <a:lnTo>
                          <a:pt x="35" y="108"/>
                        </a:lnTo>
                        <a:lnTo>
                          <a:pt x="35" y="10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3" name="Freeform 113">
                    <a:extLst>
                      <a:ext uri="{FF2B5EF4-FFF2-40B4-BE49-F238E27FC236}">
                        <a16:creationId xmlns:a16="http://schemas.microsoft.com/office/drawing/2014/main" id="{3CF690A4-7AFB-B469-1069-CE1E5937B534}"/>
                      </a:ext>
                    </a:extLst>
                  </p:cNvPr>
                  <p:cNvSpPr>
                    <a:spLocks/>
                  </p:cNvSpPr>
                  <p:nvPr/>
                </p:nvSpPr>
                <p:spPr bwMode="auto">
                  <a:xfrm>
                    <a:off x="9825935" y="3205540"/>
                    <a:ext cx="24299" cy="24299"/>
                  </a:xfrm>
                  <a:custGeom>
                    <a:avLst/>
                    <a:gdLst>
                      <a:gd name="T0" fmla="*/ 13 w 13"/>
                      <a:gd name="T1" fmla="*/ 0 h 13"/>
                      <a:gd name="T2" fmla="*/ 7 w 13"/>
                      <a:gd name="T3" fmla="*/ 0 h 13"/>
                      <a:gd name="T4" fmla="*/ 0 w 13"/>
                      <a:gd name="T5" fmla="*/ 12 h 13"/>
                      <a:gd name="T6" fmla="*/ 2 w 13"/>
                      <a:gd name="T7" fmla="*/ 13 h 13"/>
                      <a:gd name="T8" fmla="*/ 7 w 13"/>
                      <a:gd name="T9" fmla="*/ 6 h 13"/>
                      <a:gd name="T10" fmla="*/ 10 w 13"/>
                      <a:gd name="T11" fmla="*/ 6 h 13"/>
                      <a:gd name="T12" fmla="*/ 13 w 13"/>
                      <a:gd name="T13" fmla="*/ 6 h 13"/>
                      <a:gd name="T14" fmla="*/ 13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13" y="0"/>
                        </a:moveTo>
                        <a:lnTo>
                          <a:pt x="7" y="0"/>
                        </a:lnTo>
                        <a:lnTo>
                          <a:pt x="0" y="12"/>
                        </a:lnTo>
                        <a:lnTo>
                          <a:pt x="2" y="13"/>
                        </a:lnTo>
                        <a:lnTo>
                          <a:pt x="7" y="6"/>
                        </a:lnTo>
                        <a:lnTo>
                          <a:pt x="10" y="6"/>
                        </a:lnTo>
                        <a:lnTo>
                          <a:pt x="13" y="6"/>
                        </a:lnTo>
                        <a:lnTo>
                          <a:pt x="13" y="0"/>
                        </a:lnTo>
                        <a:lnTo>
                          <a:pt x="13" y="0"/>
                        </a:lnTo>
                        <a:lnTo>
                          <a:pt x="1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4" name="Freeform 114">
                    <a:extLst>
                      <a:ext uri="{FF2B5EF4-FFF2-40B4-BE49-F238E27FC236}">
                        <a16:creationId xmlns:a16="http://schemas.microsoft.com/office/drawing/2014/main" id="{5E040F72-397D-89B7-23AA-92F9ACF8FA95}"/>
                      </a:ext>
                    </a:extLst>
                  </p:cNvPr>
                  <p:cNvSpPr>
                    <a:spLocks/>
                  </p:cNvSpPr>
                  <p:nvPr/>
                </p:nvSpPr>
                <p:spPr bwMode="auto">
                  <a:xfrm>
                    <a:off x="9855841" y="3170026"/>
                    <a:ext cx="59814" cy="44860"/>
                  </a:xfrm>
                  <a:custGeom>
                    <a:avLst/>
                    <a:gdLst>
                      <a:gd name="T0" fmla="*/ 16 w 32"/>
                      <a:gd name="T1" fmla="*/ 7 h 24"/>
                      <a:gd name="T2" fmla="*/ 14 w 32"/>
                      <a:gd name="T3" fmla="*/ 4 h 24"/>
                      <a:gd name="T4" fmla="*/ 2 w 32"/>
                      <a:gd name="T5" fmla="*/ 18 h 24"/>
                      <a:gd name="T6" fmla="*/ 0 w 32"/>
                      <a:gd name="T7" fmla="*/ 24 h 24"/>
                      <a:gd name="T8" fmla="*/ 3 w 32"/>
                      <a:gd name="T9" fmla="*/ 24 h 24"/>
                      <a:gd name="T10" fmla="*/ 11 w 32"/>
                      <a:gd name="T11" fmla="*/ 14 h 24"/>
                      <a:gd name="T12" fmla="*/ 23 w 32"/>
                      <a:gd name="T13" fmla="*/ 8 h 24"/>
                      <a:gd name="T14" fmla="*/ 32 w 32"/>
                      <a:gd name="T15" fmla="*/ 0 h 24"/>
                      <a:gd name="T16" fmla="*/ 21 w 32"/>
                      <a:gd name="T17" fmla="*/ 1 h 24"/>
                      <a:gd name="T18" fmla="*/ 16 w 32"/>
                      <a:gd name="T19" fmla="*/ 7 h 24"/>
                      <a:gd name="T20" fmla="*/ 16 w 32"/>
                      <a:gd name="T21" fmla="*/ 7 h 24"/>
                      <a:gd name="T22" fmla="*/ 16 w 32"/>
                      <a:gd name="T23"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4">
                        <a:moveTo>
                          <a:pt x="16" y="7"/>
                        </a:moveTo>
                        <a:lnTo>
                          <a:pt x="14" y="4"/>
                        </a:lnTo>
                        <a:lnTo>
                          <a:pt x="2" y="18"/>
                        </a:lnTo>
                        <a:lnTo>
                          <a:pt x="0" y="24"/>
                        </a:lnTo>
                        <a:lnTo>
                          <a:pt x="3" y="24"/>
                        </a:lnTo>
                        <a:lnTo>
                          <a:pt x="11" y="14"/>
                        </a:lnTo>
                        <a:lnTo>
                          <a:pt x="23" y="8"/>
                        </a:lnTo>
                        <a:lnTo>
                          <a:pt x="32" y="0"/>
                        </a:lnTo>
                        <a:lnTo>
                          <a:pt x="21" y="1"/>
                        </a:lnTo>
                        <a:lnTo>
                          <a:pt x="16" y="7"/>
                        </a:lnTo>
                        <a:lnTo>
                          <a:pt x="16" y="7"/>
                        </a:lnTo>
                        <a:lnTo>
                          <a:pt x="16"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5" name="Freeform 115">
                    <a:extLst>
                      <a:ext uri="{FF2B5EF4-FFF2-40B4-BE49-F238E27FC236}">
                        <a16:creationId xmlns:a16="http://schemas.microsoft.com/office/drawing/2014/main" id="{80F4165E-3DE5-E499-EE6A-822A73DB0512}"/>
                      </a:ext>
                    </a:extLst>
                  </p:cNvPr>
                  <p:cNvSpPr>
                    <a:spLocks/>
                  </p:cNvSpPr>
                  <p:nvPr/>
                </p:nvSpPr>
                <p:spPr bwMode="auto">
                  <a:xfrm>
                    <a:off x="9848365" y="3229839"/>
                    <a:ext cx="9346" cy="7477"/>
                  </a:xfrm>
                  <a:custGeom>
                    <a:avLst/>
                    <a:gdLst>
                      <a:gd name="T0" fmla="*/ 0 w 5"/>
                      <a:gd name="T1" fmla="*/ 4 h 4"/>
                      <a:gd name="T2" fmla="*/ 3 w 5"/>
                      <a:gd name="T3" fmla="*/ 4 h 4"/>
                      <a:gd name="T4" fmla="*/ 5 w 5"/>
                      <a:gd name="T5" fmla="*/ 0 h 4"/>
                      <a:gd name="T6" fmla="*/ 1 w 5"/>
                      <a:gd name="T7" fmla="*/ 0 h 4"/>
                      <a:gd name="T8" fmla="*/ 0 w 5"/>
                      <a:gd name="T9" fmla="*/ 4 h 4"/>
                      <a:gd name="T10" fmla="*/ 0 w 5"/>
                      <a:gd name="T11" fmla="*/ 4 h 4"/>
                      <a:gd name="T12" fmla="*/ 0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4"/>
                        </a:moveTo>
                        <a:lnTo>
                          <a:pt x="3" y="4"/>
                        </a:lnTo>
                        <a:lnTo>
                          <a:pt x="5" y="0"/>
                        </a:lnTo>
                        <a:lnTo>
                          <a:pt x="1" y="0"/>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6" name="Freeform 116">
                    <a:extLst>
                      <a:ext uri="{FF2B5EF4-FFF2-40B4-BE49-F238E27FC236}">
                        <a16:creationId xmlns:a16="http://schemas.microsoft.com/office/drawing/2014/main" id="{AE416A9E-859C-AEB7-59A8-C6B61C922C58}"/>
                      </a:ext>
                    </a:extLst>
                  </p:cNvPr>
                  <p:cNvSpPr>
                    <a:spLocks/>
                  </p:cNvSpPr>
                  <p:nvPr/>
                </p:nvSpPr>
                <p:spPr bwMode="auto">
                  <a:xfrm>
                    <a:off x="9925001" y="3145726"/>
                    <a:ext cx="35514" cy="20561"/>
                  </a:xfrm>
                  <a:custGeom>
                    <a:avLst/>
                    <a:gdLst>
                      <a:gd name="T0" fmla="*/ 0 w 19"/>
                      <a:gd name="T1" fmla="*/ 11 h 11"/>
                      <a:gd name="T2" fmla="*/ 3 w 19"/>
                      <a:gd name="T3" fmla="*/ 11 h 11"/>
                      <a:gd name="T4" fmla="*/ 8 w 19"/>
                      <a:gd name="T5" fmla="*/ 11 h 11"/>
                      <a:gd name="T6" fmla="*/ 19 w 19"/>
                      <a:gd name="T7" fmla="*/ 1 h 11"/>
                      <a:gd name="T8" fmla="*/ 19 w 19"/>
                      <a:gd name="T9" fmla="*/ 0 h 11"/>
                      <a:gd name="T10" fmla="*/ 11 w 19"/>
                      <a:gd name="T11" fmla="*/ 0 h 11"/>
                      <a:gd name="T12" fmla="*/ 0 w 19"/>
                      <a:gd name="T13" fmla="*/ 11 h 11"/>
                      <a:gd name="T14" fmla="*/ 0 w 19"/>
                      <a:gd name="T15" fmla="*/ 11 h 11"/>
                      <a:gd name="T16" fmla="*/ 0 w 19"/>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1">
                        <a:moveTo>
                          <a:pt x="0" y="11"/>
                        </a:moveTo>
                        <a:lnTo>
                          <a:pt x="3" y="11"/>
                        </a:lnTo>
                        <a:lnTo>
                          <a:pt x="8" y="11"/>
                        </a:lnTo>
                        <a:lnTo>
                          <a:pt x="19" y="1"/>
                        </a:lnTo>
                        <a:lnTo>
                          <a:pt x="19" y="0"/>
                        </a:lnTo>
                        <a:lnTo>
                          <a:pt x="11" y="0"/>
                        </a:lnTo>
                        <a:lnTo>
                          <a:pt x="0" y="11"/>
                        </a:lnTo>
                        <a:lnTo>
                          <a:pt x="0" y="11"/>
                        </a:lnTo>
                        <a:lnTo>
                          <a:pt x="0"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7" name="Freeform 117">
                    <a:extLst>
                      <a:ext uri="{FF2B5EF4-FFF2-40B4-BE49-F238E27FC236}">
                        <a16:creationId xmlns:a16="http://schemas.microsoft.com/office/drawing/2014/main" id="{36D96BEA-83B5-EC6C-C8D5-FA23FC454209}"/>
                      </a:ext>
                    </a:extLst>
                  </p:cNvPr>
                  <p:cNvSpPr>
                    <a:spLocks/>
                  </p:cNvSpPr>
                  <p:nvPr/>
                </p:nvSpPr>
                <p:spPr bwMode="auto">
                  <a:xfrm>
                    <a:off x="9984814" y="3104605"/>
                    <a:ext cx="22430" cy="20561"/>
                  </a:xfrm>
                  <a:custGeom>
                    <a:avLst/>
                    <a:gdLst>
                      <a:gd name="T0" fmla="*/ 8 w 12"/>
                      <a:gd name="T1" fmla="*/ 0 h 11"/>
                      <a:gd name="T2" fmla="*/ 0 w 12"/>
                      <a:gd name="T3" fmla="*/ 7 h 11"/>
                      <a:gd name="T4" fmla="*/ 0 w 12"/>
                      <a:gd name="T5" fmla="*/ 11 h 11"/>
                      <a:gd name="T6" fmla="*/ 6 w 12"/>
                      <a:gd name="T7" fmla="*/ 10 h 11"/>
                      <a:gd name="T8" fmla="*/ 12 w 12"/>
                      <a:gd name="T9" fmla="*/ 4 h 11"/>
                      <a:gd name="T10" fmla="*/ 11 w 12"/>
                      <a:gd name="T11" fmla="*/ 0 h 11"/>
                      <a:gd name="T12" fmla="*/ 8 w 12"/>
                      <a:gd name="T13" fmla="*/ 0 h 11"/>
                      <a:gd name="T14" fmla="*/ 8 w 12"/>
                      <a:gd name="T15" fmla="*/ 0 h 11"/>
                      <a:gd name="T16" fmla="*/ 8 w 12"/>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8" y="0"/>
                        </a:moveTo>
                        <a:lnTo>
                          <a:pt x="0" y="7"/>
                        </a:lnTo>
                        <a:lnTo>
                          <a:pt x="0" y="11"/>
                        </a:lnTo>
                        <a:lnTo>
                          <a:pt x="6" y="10"/>
                        </a:lnTo>
                        <a:lnTo>
                          <a:pt x="12" y="4"/>
                        </a:lnTo>
                        <a:lnTo>
                          <a:pt x="11" y="0"/>
                        </a:lnTo>
                        <a:lnTo>
                          <a:pt x="8" y="0"/>
                        </a:lnTo>
                        <a:lnTo>
                          <a:pt x="8" y="0"/>
                        </a:lnTo>
                        <a:lnTo>
                          <a:pt x="8"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8" name="Freeform 118">
                    <a:extLst>
                      <a:ext uri="{FF2B5EF4-FFF2-40B4-BE49-F238E27FC236}">
                        <a16:creationId xmlns:a16="http://schemas.microsoft.com/office/drawing/2014/main" id="{81FA0463-DA51-2434-11F9-30F505663871}"/>
                      </a:ext>
                    </a:extLst>
                  </p:cNvPr>
                  <p:cNvSpPr>
                    <a:spLocks/>
                  </p:cNvSpPr>
                  <p:nvPr/>
                </p:nvSpPr>
                <p:spPr bwMode="auto">
                  <a:xfrm>
                    <a:off x="10078273" y="2962548"/>
                    <a:ext cx="24299" cy="24299"/>
                  </a:xfrm>
                  <a:custGeom>
                    <a:avLst/>
                    <a:gdLst>
                      <a:gd name="T0" fmla="*/ 6 w 13"/>
                      <a:gd name="T1" fmla="*/ 5 h 13"/>
                      <a:gd name="T2" fmla="*/ 0 w 13"/>
                      <a:gd name="T3" fmla="*/ 10 h 13"/>
                      <a:gd name="T4" fmla="*/ 4 w 13"/>
                      <a:gd name="T5" fmla="*/ 13 h 13"/>
                      <a:gd name="T6" fmla="*/ 11 w 13"/>
                      <a:gd name="T7" fmla="*/ 11 h 13"/>
                      <a:gd name="T8" fmla="*/ 13 w 13"/>
                      <a:gd name="T9" fmla="*/ 0 h 13"/>
                      <a:gd name="T10" fmla="*/ 11 w 13"/>
                      <a:gd name="T11" fmla="*/ 0 h 13"/>
                      <a:gd name="T12" fmla="*/ 6 w 13"/>
                      <a:gd name="T13" fmla="*/ 5 h 13"/>
                      <a:gd name="T14" fmla="*/ 6 w 13"/>
                      <a:gd name="T15" fmla="*/ 5 h 13"/>
                      <a:gd name="T16" fmla="*/ 6 w 13"/>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6" y="5"/>
                        </a:moveTo>
                        <a:lnTo>
                          <a:pt x="0" y="10"/>
                        </a:lnTo>
                        <a:lnTo>
                          <a:pt x="4" y="13"/>
                        </a:lnTo>
                        <a:lnTo>
                          <a:pt x="11" y="11"/>
                        </a:lnTo>
                        <a:lnTo>
                          <a:pt x="13" y="0"/>
                        </a:lnTo>
                        <a:lnTo>
                          <a:pt x="11" y="0"/>
                        </a:lnTo>
                        <a:lnTo>
                          <a:pt x="6" y="5"/>
                        </a:lnTo>
                        <a:lnTo>
                          <a:pt x="6" y="5"/>
                        </a:lnTo>
                        <a:lnTo>
                          <a:pt x="6"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9" name="Freeform 119">
                    <a:extLst>
                      <a:ext uri="{FF2B5EF4-FFF2-40B4-BE49-F238E27FC236}">
                        <a16:creationId xmlns:a16="http://schemas.microsoft.com/office/drawing/2014/main" id="{31122FF0-5C36-E5EA-6D8A-3EC4A6E6FB6D}"/>
                      </a:ext>
                    </a:extLst>
                  </p:cNvPr>
                  <p:cNvSpPr>
                    <a:spLocks/>
                  </p:cNvSpPr>
                  <p:nvPr/>
                </p:nvSpPr>
                <p:spPr bwMode="auto">
                  <a:xfrm>
                    <a:off x="10063320" y="3003669"/>
                    <a:ext cx="11215" cy="16823"/>
                  </a:xfrm>
                  <a:custGeom>
                    <a:avLst/>
                    <a:gdLst>
                      <a:gd name="T0" fmla="*/ 1 w 6"/>
                      <a:gd name="T1" fmla="*/ 2 h 9"/>
                      <a:gd name="T2" fmla="*/ 0 w 6"/>
                      <a:gd name="T3" fmla="*/ 9 h 9"/>
                      <a:gd name="T4" fmla="*/ 3 w 6"/>
                      <a:gd name="T5" fmla="*/ 9 h 9"/>
                      <a:gd name="T6" fmla="*/ 6 w 6"/>
                      <a:gd name="T7" fmla="*/ 5 h 9"/>
                      <a:gd name="T8" fmla="*/ 6 w 6"/>
                      <a:gd name="T9" fmla="*/ 0 h 9"/>
                      <a:gd name="T10" fmla="*/ 1 w 6"/>
                      <a:gd name="T11" fmla="*/ 2 h 9"/>
                      <a:gd name="T12" fmla="*/ 1 w 6"/>
                      <a:gd name="T13" fmla="*/ 2 h 9"/>
                      <a:gd name="T14" fmla="*/ 1 w 6"/>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2"/>
                        </a:moveTo>
                        <a:lnTo>
                          <a:pt x="0" y="9"/>
                        </a:lnTo>
                        <a:lnTo>
                          <a:pt x="3" y="9"/>
                        </a:lnTo>
                        <a:lnTo>
                          <a:pt x="6" y="5"/>
                        </a:lnTo>
                        <a:lnTo>
                          <a:pt x="6" y="0"/>
                        </a:lnTo>
                        <a:lnTo>
                          <a:pt x="1" y="2"/>
                        </a:lnTo>
                        <a:lnTo>
                          <a:pt x="1" y="2"/>
                        </a:lnTo>
                        <a:lnTo>
                          <a:pt x="1"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0" name="Freeform 120">
                    <a:extLst>
                      <a:ext uri="{FF2B5EF4-FFF2-40B4-BE49-F238E27FC236}">
                        <a16:creationId xmlns:a16="http://schemas.microsoft.com/office/drawing/2014/main" id="{64E3B4A5-E8AB-ECC1-2D60-B61EC61AF8BF}"/>
                      </a:ext>
                    </a:extLst>
                  </p:cNvPr>
                  <p:cNvSpPr>
                    <a:spLocks/>
                  </p:cNvSpPr>
                  <p:nvPr/>
                </p:nvSpPr>
                <p:spPr bwMode="auto">
                  <a:xfrm>
                    <a:off x="10050235" y="3031707"/>
                    <a:ext cx="11215" cy="11215"/>
                  </a:xfrm>
                  <a:custGeom>
                    <a:avLst/>
                    <a:gdLst>
                      <a:gd name="T0" fmla="*/ 0 w 6"/>
                      <a:gd name="T1" fmla="*/ 3 h 6"/>
                      <a:gd name="T2" fmla="*/ 0 w 6"/>
                      <a:gd name="T3" fmla="*/ 6 h 6"/>
                      <a:gd name="T4" fmla="*/ 2 w 6"/>
                      <a:gd name="T5" fmla="*/ 6 h 6"/>
                      <a:gd name="T6" fmla="*/ 6 w 6"/>
                      <a:gd name="T7" fmla="*/ 3 h 6"/>
                      <a:gd name="T8" fmla="*/ 6 w 6"/>
                      <a:gd name="T9" fmla="*/ 0 h 6"/>
                      <a:gd name="T10" fmla="*/ 2 w 6"/>
                      <a:gd name="T11" fmla="*/ 0 h 6"/>
                      <a:gd name="T12" fmla="*/ 0 w 6"/>
                      <a:gd name="T13" fmla="*/ 3 h 6"/>
                      <a:gd name="T14" fmla="*/ 0 w 6"/>
                      <a:gd name="T15" fmla="*/ 3 h 6"/>
                      <a:gd name="T16" fmla="*/ 0 w 6"/>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0" y="3"/>
                        </a:moveTo>
                        <a:lnTo>
                          <a:pt x="0" y="6"/>
                        </a:lnTo>
                        <a:lnTo>
                          <a:pt x="2" y="6"/>
                        </a:lnTo>
                        <a:lnTo>
                          <a:pt x="6" y="3"/>
                        </a:lnTo>
                        <a:lnTo>
                          <a:pt x="6" y="0"/>
                        </a:lnTo>
                        <a:lnTo>
                          <a:pt x="2" y="0"/>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1" name="Freeform 121">
                    <a:extLst>
                      <a:ext uri="{FF2B5EF4-FFF2-40B4-BE49-F238E27FC236}">
                        <a16:creationId xmlns:a16="http://schemas.microsoft.com/office/drawing/2014/main" id="{90759BC8-B3B7-0262-2E87-570091B9513D}"/>
                      </a:ext>
                    </a:extLst>
                  </p:cNvPr>
                  <p:cNvSpPr>
                    <a:spLocks/>
                  </p:cNvSpPr>
                  <p:nvPr/>
                </p:nvSpPr>
                <p:spPr bwMode="auto">
                  <a:xfrm>
                    <a:off x="10027805" y="3057875"/>
                    <a:ext cx="5608" cy="11215"/>
                  </a:xfrm>
                  <a:custGeom>
                    <a:avLst/>
                    <a:gdLst>
                      <a:gd name="T0" fmla="*/ 1 w 3"/>
                      <a:gd name="T1" fmla="*/ 3 h 6"/>
                      <a:gd name="T2" fmla="*/ 0 w 3"/>
                      <a:gd name="T3" fmla="*/ 5 h 6"/>
                      <a:gd name="T4" fmla="*/ 1 w 3"/>
                      <a:gd name="T5" fmla="*/ 6 h 6"/>
                      <a:gd name="T6" fmla="*/ 3 w 3"/>
                      <a:gd name="T7" fmla="*/ 4 h 6"/>
                      <a:gd name="T8" fmla="*/ 3 w 3"/>
                      <a:gd name="T9" fmla="*/ 0 h 6"/>
                      <a:gd name="T10" fmla="*/ 1 w 3"/>
                      <a:gd name="T11" fmla="*/ 3 h 6"/>
                      <a:gd name="T12" fmla="*/ 1 w 3"/>
                      <a:gd name="T13" fmla="*/ 3 h 6"/>
                      <a:gd name="T14" fmla="*/ 1 w 3"/>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3"/>
                        </a:moveTo>
                        <a:lnTo>
                          <a:pt x="0" y="5"/>
                        </a:lnTo>
                        <a:lnTo>
                          <a:pt x="1" y="6"/>
                        </a:lnTo>
                        <a:lnTo>
                          <a:pt x="3" y="4"/>
                        </a:lnTo>
                        <a:lnTo>
                          <a:pt x="3" y="0"/>
                        </a:lnTo>
                        <a:lnTo>
                          <a:pt x="1" y="3"/>
                        </a:lnTo>
                        <a:lnTo>
                          <a:pt x="1" y="3"/>
                        </a:lnTo>
                        <a:lnTo>
                          <a:pt x="1"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2" name="Freeform 122">
                    <a:extLst>
                      <a:ext uri="{FF2B5EF4-FFF2-40B4-BE49-F238E27FC236}">
                        <a16:creationId xmlns:a16="http://schemas.microsoft.com/office/drawing/2014/main" id="{C7ED5025-D205-C442-094C-8E908BD698FA}"/>
                      </a:ext>
                    </a:extLst>
                  </p:cNvPr>
                  <p:cNvSpPr>
                    <a:spLocks/>
                  </p:cNvSpPr>
                  <p:nvPr/>
                </p:nvSpPr>
                <p:spPr bwMode="auto">
                  <a:xfrm>
                    <a:off x="10298835" y="2562545"/>
                    <a:ext cx="33645" cy="39253"/>
                  </a:xfrm>
                  <a:custGeom>
                    <a:avLst/>
                    <a:gdLst>
                      <a:gd name="T0" fmla="*/ 6 w 18"/>
                      <a:gd name="T1" fmla="*/ 6 h 21"/>
                      <a:gd name="T2" fmla="*/ 5 w 18"/>
                      <a:gd name="T3" fmla="*/ 13 h 21"/>
                      <a:gd name="T4" fmla="*/ 0 w 18"/>
                      <a:gd name="T5" fmla="*/ 16 h 21"/>
                      <a:gd name="T6" fmla="*/ 0 w 18"/>
                      <a:gd name="T7" fmla="*/ 20 h 21"/>
                      <a:gd name="T8" fmla="*/ 6 w 18"/>
                      <a:gd name="T9" fmla="*/ 21 h 21"/>
                      <a:gd name="T10" fmla="*/ 18 w 18"/>
                      <a:gd name="T11" fmla="*/ 12 h 21"/>
                      <a:gd name="T12" fmla="*/ 17 w 18"/>
                      <a:gd name="T13" fmla="*/ 0 h 21"/>
                      <a:gd name="T14" fmla="*/ 6 w 18"/>
                      <a:gd name="T15" fmla="*/ 6 h 21"/>
                      <a:gd name="T16" fmla="*/ 6 w 18"/>
                      <a:gd name="T17" fmla="*/ 6 h 21"/>
                      <a:gd name="T18" fmla="*/ 6 w 18"/>
                      <a:gd name="T1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6" y="6"/>
                        </a:moveTo>
                        <a:lnTo>
                          <a:pt x="5" y="13"/>
                        </a:lnTo>
                        <a:lnTo>
                          <a:pt x="0" y="16"/>
                        </a:lnTo>
                        <a:lnTo>
                          <a:pt x="0" y="20"/>
                        </a:lnTo>
                        <a:lnTo>
                          <a:pt x="6" y="21"/>
                        </a:lnTo>
                        <a:lnTo>
                          <a:pt x="18" y="12"/>
                        </a:lnTo>
                        <a:lnTo>
                          <a:pt x="17" y="0"/>
                        </a:lnTo>
                        <a:lnTo>
                          <a:pt x="6" y="6"/>
                        </a:lnTo>
                        <a:lnTo>
                          <a:pt x="6" y="6"/>
                        </a:lnTo>
                        <a:lnTo>
                          <a:pt x="6"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3" name="Freeform 123">
                    <a:extLst>
                      <a:ext uri="{FF2B5EF4-FFF2-40B4-BE49-F238E27FC236}">
                        <a16:creationId xmlns:a16="http://schemas.microsoft.com/office/drawing/2014/main" id="{B75F243E-3497-D5A3-6CCC-698FBE63AC89}"/>
                      </a:ext>
                    </a:extLst>
                  </p:cNvPr>
                  <p:cNvSpPr>
                    <a:spLocks/>
                  </p:cNvSpPr>
                  <p:nvPr/>
                </p:nvSpPr>
                <p:spPr bwMode="auto">
                  <a:xfrm>
                    <a:off x="10360518" y="2749462"/>
                    <a:ext cx="31776" cy="39253"/>
                  </a:xfrm>
                  <a:custGeom>
                    <a:avLst/>
                    <a:gdLst>
                      <a:gd name="T0" fmla="*/ 8 w 17"/>
                      <a:gd name="T1" fmla="*/ 4 h 21"/>
                      <a:gd name="T2" fmla="*/ 2 w 17"/>
                      <a:gd name="T3" fmla="*/ 0 h 21"/>
                      <a:gd name="T4" fmla="*/ 0 w 17"/>
                      <a:gd name="T5" fmla="*/ 6 h 21"/>
                      <a:gd name="T6" fmla="*/ 8 w 17"/>
                      <a:gd name="T7" fmla="*/ 17 h 21"/>
                      <a:gd name="T8" fmla="*/ 17 w 17"/>
                      <a:gd name="T9" fmla="*/ 21 h 21"/>
                      <a:gd name="T10" fmla="*/ 17 w 17"/>
                      <a:gd name="T11" fmla="*/ 17 h 21"/>
                      <a:gd name="T12" fmla="*/ 8 w 17"/>
                      <a:gd name="T13" fmla="*/ 4 h 21"/>
                      <a:gd name="T14" fmla="*/ 8 w 17"/>
                      <a:gd name="T15" fmla="*/ 4 h 21"/>
                      <a:gd name="T16" fmla="*/ 8 w 17"/>
                      <a:gd name="T17"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8" y="4"/>
                        </a:moveTo>
                        <a:lnTo>
                          <a:pt x="2" y="0"/>
                        </a:lnTo>
                        <a:lnTo>
                          <a:pt x="0" y="6"/>
                        </a:lnTo>
                        <a:lnTo>
                          <a:pt x="8" y="17"/>
                        </a:lnTo>
                        <a:lnTo>
                          <a:pt x="17" y="21"/>
                        </a:lnTo>
                        <a:lnTo>
                          <a:pt x="17" y="17"/>
                        </a:lnTo>
                        <a:lnTo>
                          <a:pt x="8" y="4"/>
                        </a:lnTo>
                        <a:lnTo>
                          <a:pt x="8" y="4"/>
                        </a:lnTo>
                        <a:lnTo>
                          <a:pt x="8"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4" name="Freeform 124">
                    <a:extLst>
                      <a:ext uri="{FF2B5EF4-FFF2-40B4-BE49-F238E27FC236}">
                        <a16:creationId xmlns:a16="http://schemas.microsoft.com/office/drawing/2014/main" id="{82888531-038D-A65C-B6B9-88AC96866ED9}"/>
                      </a:ext>
                    </a:extLst>
                  </p:cNvPr>
                  <p:cNvSpPr>
                    <a:spLocks/>
                  </p:cNvSpPr>
                  <p:nvPr/>
                </p:nvSpPr>
                <p:spPr bwMode="auto">
                  <a:xfrm>
                    <a:off x="10403509" y="2773761"/>
                    <a:ext cx="28038" cy="22430"/>
                  </a:xfrm>
                  <a:custGeom>
                    <a:avLst/>
                    <a:gdLst>
                      <a:gd name="T0" fmla="*/ 0 w 15"/>
                      <a:gd name="T1" fmla="*/ 1 h 12"/>
                      <a:gd name="T2" fmla="*/ 2 w 15"/>
                      <a:gd name="T3" fmla="*/ 6 h 12"/>
                      <a:gd name="T4" fmla="*/ 9 w 15"/>
                      <a:gd name="T5" fmla="*/ 12 h 12"/>
                      <a:gd name="T6" fmla="*/ 15 w 15"/>
                      <a:gd name="T7" fmla="*/ 10 h 12"/>
                      <a:gd name="T8" fmla="*/ 7 w 15"/>
                      <a:gd name="T9" fmla="*/ 0 h 12"/>
                      <a:gd name="T10" fmla="*/ 0 w 15"/>
                      <a:gd name="T11" fmla="*/ 1 h 12"/>
                      <a:gd name="T12" fmla="*/ 0 w 15"/>
                      <a:gd name="T13" fmla="*/ 1 h 12"/>
                      <a:gd name="T14" fmla="*/ 0 w 15"/>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0" y="1"/>
                        </a:moveTo>
                        <a:lnTo>
                          <a:pt x="2" y="6"/>
                        </a:lnTo>
                        <a:lnTo>
                          <a:pt x="9" y="12"/>
                        </a:lnTo>
                        <a:lnTo>
                          <a:pt x="15" y="10"/>
                        </a:lnTo>
                        <a:lnTo>
                          <a:pt x="7" y="0"/>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5" name="Freeform 125">
                    <a:extLst>
                      <a:ext uri="{FF2B5EF4-FFF2-40B4-BE49-F238E27FC236}">
                        <a16:creationId xmlns:a16="http://schemas.microsoft.com/office/drawing/2014/main" id="{893E485E-45B4-21C2-BC06-41561BE290A2}"/>
                      </a:ext>
                    </a:extLst>
                  </p:cNvPr>
                  <p:cNvSpPr>
                    <a:spLocks/>
                  </p:cNvSpPr>
                  <p:nvPr/>
                </p:nvSpPr>
                <p:spPr bwMode="auto">
                  <a:xfrm>
                    <a:off x="6625910" y="1586836"/>
                    <a:ext cx="4390688" cy="1747677"/>
                  </a:xfrm>
                  <a:custGeom>
                    <a:avLst/>
                    <a:gdLst>
                      <a:gd name="T0" fmla="*/ 2240 w 2349"/>
                      <a:gd name="T1" fmla="*/ 259 h 935"/>
                      <a:gd name="T2" fmla="*/ 2063 w 2349"/>
                      <a:gd name="T3" fmla="*/ 214 h 935"/>
                      <a:gd name="T4" fmla="*/ 1942 w 2349"/>
                      <a:gd name="T5" fmla="*/ 225 h 935"/>
                      <a:gd name="T6" fmla="*/ 1790 w 2349"/>
                      <a:gd name="T7" fmla="*/ 179 h 935"/>
                      <a:gd name="T8" fmla="*/ 1693 w 2349"/>
                      <a:gd name="T9" fmla="*/ 151 h 935"/>
                      <a:gd name="T10" fmla="*/ 1630 w 2349"/>
                      <a:gd name="T11" fmla="*/ 174 h 935"/>
                      <a:gd name="T12" fmla="*/ 1474 w 2349"/>
                      <a:gd name="T13" fmla="*/ 170 h 935"/>
                      <a:gd name="T14" fmla="*/ 1428 w 2349"/>
                      <a:gd name="T15" fmla="*/ 118 h 935"/>
                      <a:gd name="T16" fmla="*/ 1311 w 2349"/>
                      <a:gd name="T17" fmla="*/ 128 h 935"/>
                      <a:gd name="T18" fmla="*/ 1212 w 2349"/>
                      <a:gd name="T19" fmla="*/ 111 h 935"/>
                      <a:gd name="T20" fmla="*/ 1133 w 2349"/>
                      <a:gd name="T21" fmla="*/ 135 h 935"/>
                      <a:gd name="T22" fmla="*/ 1227 w 2349"/>
                      <a:gd name="T23" fmla="*/ 50 h 935"/>
                      <a:gd name="T24" fmla="*/ 1149 w 2349"/>
                      <a:gd name="T25" fmla="*/ 27 h 935"/>
                      <a:gd name="T26" fmla="*/ 1063 w 2349"/>
                      <a:gd name="T27" fmla="*/ 26 h 935"/>
                      <a:gd name="T28" fmla="*/ 1051 w 2349"/>
                      <a:gd name="T29" fmla="*/ 52 h 935"/>
                      <a:gd name="T30" fmla="*/ 953 w 2349"/>
                      <a:gd name="T31" fmla="*/ 50 h 935"/>
                      <a:gd name="T32" fmla="*/ 847 w 2349"/>
                      <a:gd name="T33" fmla="*/ 79 h 935"/>
                      <a:gd name="T34" fmla="*/ 803 w 2349"/>
                      <a:gd name="T35" fmla="*/ 115 h 935"/>
                      <a:gd name="T36" fmla="*/ 826 w 2349"/>
                      <a:gd name="T37" fmla="*/ 226 h 935"/>
                      <a:gd name="T38" fmla="*/ 720 w 2349"/>
                      <a:gd name="T39" fmla="*/ 158 h 935"/>
                      <a:gd name="T40" fmla="*/ 714 w 2349"/>
                      <a:gd name="T41" fmla="*/ 188 h 935"/>
                      <a:gd name="T42" fmla="*/ 672 w 2349"/>
                      <a:gd name="T43" fmla="*/ 208 h 935"/>
                      <a:gd name="T44" fmla="*/ 715 w 2349"/>
                      <a:gd name="T45" fmla="*/ 271 h 935"/>
                      <a:gd name="T46" fmla="*/ 593 w 2349"/>
                      <a:gd name="T47" fmla="*/ 291 h 935"/>
                      <a:gd name="T48" fmla="*/ 658 w 2349"/>
                      <a:gd name="T49" fmla="*/ 205 h 935"/>
                      <a:gd name="T50" fmla="*/ 571 w 2349"/>
                      <a:gd name="T51" fmla="*/ 218 h 935"/>
                      <a:gd name="T52" fmla="*/ 485 w 2349"/>
                      <a:gd name="T53" fmla="*/ 223 h 935"/>
                      <a:gd name="T54" fmla="*/ 388 w 2349"/>
                      <a:gd name="T55" fmla="*/ 260 h 935"/>
                      <a:gd name="T56" fmla="*/ 305 w 2349"/>
                      <a:gd name="T57" fmla="*/ 274 h 935"/>
                      <a:gd name="T58" fmla="*/ 234 w 2349"/>
                      <a:gd name="T59" fmla="*/ 259 h 935"/>
                      <a:gd name="T60" fmla="*/ 128 w 2349"/>
                      <a:gd name="T61" fmla="*/ 357 h 935"/>
                      <a:gd name="T62" fmla="*/ 110 w 2349"/>
                      <a:gd name="T63" fmla="*/ 299 h 935"/>
                      <a:gd name="T64" fmla="*/ 79 w 2349"/>
                      <a:gd name="T65" fmla="*/ 226 h 935"/>
                      <a:gd name="T66" fmla="*/ 41 w 2349"/>
                      <a:gd name="T67" fmla="*/ 356 h 935"/>
                      <a:gd name="T68" fmla="*/ 11 w 2349"/>
                      <a:gd name="T69" fmla="*/ 512 h 935"/>
                      <a:gd name="T70" fmla="*/ 65 w 2349"/>
                      <a:gd name="T71" fmla="*/ 687 h 935"/>
                      <a:gd name="T72" fmla="*/ 171 w 2349"/>
                      <a:gd name="T73" fmla="*/ 800 h 935"/>
                      <a:gd name="T74" fmla="*/ 177 w 2349"/>
                      <a:gd name="T75" fmla="*/ 893 h 935"/>
                      <a:gd name="T76" fmla="*/ 289 w 2349"/>
                      <a:gd name="T77" fmla="*/ 893 h 935"/>
                      <a:gd name="T78" fmla="*/ 306 w 2349"/>
                      <a:gd name="T79" fmla="*/ 829 h 935"/>
                      <a:gd name="T80" fmla="*/ 416 w 2349"/>
                      <a:gd name="T81" fmla="*/ 731 h 935"/>
                      <a:gd name="T82" fmla="*/ 481 w 2349"/>
                      <a:gd name="T83" fmla="*/ 670 h 935"/>
                      <a:gd name="T84" fmla="*/ 738 w 2349"/>
                      <a:gd name="T85" fmla="*/ 691 h 935"/>
                      <a:gd name="T86" fmla="*/ 988 w 2349"/>
                      <a:gd name="T87" fmla="*/ 758 h 935"/>
                      <a:gd name="T88" fmla="*/ 1243 w 2349"/>
                      <a:gd name="T89" fmla="*/ 756 h 935"/>
                      <a:gd name="T90" fmla="*/ 1438 w 2349"/>
                      <a:gd name="T91" fmla="*/ 713 h 935"/>
                      <a:gd name="T92" fmla="*/ 1505 w 2349"/>
                      <a:gd name="T93" fmla="*/ 877 h 935"/>
                      <a:gd name="T94" fmla="*/ 1601 w 2349"/>
                      <a:gd name="T95" fmla="*/ 827 h 935"/>
                      <a:gd name="T96" fmla="*/ 1612 w 2349"/>
                      <a:gd name="T97" fmla="*/ 652 h 935"/>
                      <a:gd name="T98" fmla="*/ 1604 w 2349"/>
                      <a:gd name="T99" fmla="*/ 594 h 935"/>
                      <a:gd name="T100" fmla="*/ 1753 w 2349"/>
                      <a:gd name="T101" fmla="*/ 523 h 935"/>
                      <a:gd name="T102" fmla="*/ 1833 w 2349"/>
                      <a:gd name="T103" fmla="*/ 513 h 935"/>
                      <a:gd name="T104" fmla="*/ 1921 w 2349"/>
                      <a:gd name="T105" fmla="*/ 447 h 935"/>
                      <a:gd name="T106" fmla="*/ 1965 w 2349"/>
                      <a:gd name="T107" fmla="*/ 423 h 935"/>
                      <a:gd name="T108" fmla="*/ 1901 w 2349"/>
                      <a:gd name="T109" fmla="*/ 543 h 935"/>
                      <a:gd name="T110" fmla="*/ 1894 w 2349"/>
                      <a:gd name="T111" fmla="*/ 701 h 935"/>
                      <a:gd name="T112" fmla="*/ 1963 w 2349"/>
                      <a:gd name="T113" fmla="*/ 588 h 935"/>
                      <a:gd name="T114" fmla="*/ 2007 w 2349"/>
                      <a:gd name="T115" fmla="*/ 489 h 935"/>
                      <a:gd name="T116" fmla="*/ 2111 w 2349"/>
                      <a:gd name="T117" fmla="*/ 451 h 935"/>
                      <a:gd name="T118" fmla="*/ 2166 w 2349"/>
                      <a:gd name="T119" fmla="*/ 364 h 935"/>
                      <a:gd name="T120" fmla="*/ 2216 w 2349"/>
                      <a:gd name="T121" fmla="*/ 305 h 935"/>
                      <a:gd name="T122" fmla="*/ 2313 w 2349"/>
                      <a:gd name="T123" fmla="*/ 343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9" h="935">
                        <a:moveTo>
                          <a:pt x="2332" y="295"/>
                        </a:moveTo>
                        <a:lnTo>
                          <a:pt x="2314" y="283"/>
                        </a:lnTo>
                        <a:lnTo>
                          <a:pt x="2305" y="284"/>
                        </a:lnTo>
                        <a:lnTo>
                          <a:pt x="2297" y="282"/>
                        </a:lnTo>
                        <a:lnTo>
                          <a:pt x="2284" y="282"/>
                        </a:lnTo>
                        <a:lnTo>
                          <a:pt x="2286" y="289"/>
                        </a:lnTo>
                        <a:lnTo>
                          <a:pt x="2285" y="293"/>
                        </a:lnTo>
                        <a:lnTo>
                          <a:pt x="2289" y="295"/>
                        </a:lnTo>
                        <a:lnTo>
                          <a:pt x="2286" y="299"/>
                        </a:lnTo>
                        <a:lnTo>
                          <a:pt x="2273" y="291"/>
                        </a:lnTo>
                        <a:lnTo>
                          <a:pt x="2279" y="286"/>
                        </a:lnTo>
                        <a:lnTo>
                          <a:pt x="2277" y="277"/>
                        </a:lnTo>
                        <a:lnTo>
                          <a:pt x="2264" y="268"/>
                        </a:lnTo>
                        <a:lnTo>
                          <a:pt x="2256" y="269"/>
                        </a:lnTo>
                        <a:lnTo>
                          <a:pt x="2256" y="265"/>
                        </a:lnTo>
                        <a:lnTo>
                          <a:pt x="2249" y="263"/>
                        </a:lnTo>
                        <a:lnTo>
                          <a:pt x="2249" y="260"/>
                        </a:lnTo>
                        <a:lnTo>
                          <a:pt x="2240" y="259"/>
                        </a:lnTo>
                        <a:lnTo>
                          <a:pt x="2220" y="249"/>
                        </a:lnTo>
                        <a:lnTo>
                          <a:pt x="2220" y="245"/>
                        </a:lnTo>
                        <a:lnTo>
                          <a:pt x="2213" y="242"/>
                        </a:lnTo>
                        <a:lnTo>
                          <a:pt x="2202" y="242"/>
                        </a:lnTo>
                        <a:lnTo>
                          <a:pt x="2202" y="237"/>
                        </a:lnTo>
                        <a:lnTo>
                          <a:pt x="2189" y="230"/>
                        </a:lnTo>
                        <a:lnTo>
                          <a:pt x="2180" y="229"/>
                        </a:lnTo>
                        <a:lnTo>
                          <a:pt x="2169" y="225"/>
                        </a:lnTo>
                        <a:lnTo>
                          <a:pt x="2162" y="225"/>
                        </a:lnTo>
                        <a:lnTo>
                          <a:pt x="2144" y="219"/>
                        </a:lnTo>
                        <a:lnTo>
                          <a:pt x="2141" y="220"/>
                        </a:lnTo>
                        <a:lnTo>
                          <a:pt x="2134" y="218"/>
                        </a:lnTo>
                        <a:lnTo>
                          <a:pt x="2125" y="218"/>
                        </a:lnTo>
                        <a:lnTo>
                          <a:pt x="2114" y="217"/>
                        </a:lnTo>
                        <a:lnTo>
                          <a:pt x="2108" y="218"/>
                        </a:lnTo>
                        <a:lnTo>
                          <a:pt x="2100" y="217"/>
                        </a:lnTo>
                        <a:lnTo>
                          <a:pt x="2068" y="211"/>
                        </a:lnTo>
                        <a:lnTo>
                          <a:pt x="2063" y="214"/>
                        </a:lnTo>
                        <a:lnTo>
                          <a:pt x="2069" y="218"/>
                        </a:lnTo>
                        <a:lnTo>
                          <a:pt x="2065" y="220"/>
                        </a:lnTo>
                        <a:lnTo>
                          <a:pt x="2061" y="220"/>
                        </a:lnTo>
                        <a:lnTo>
                          <a:pt x="2060" y="225"/>
                        </a:lnTo>
                        <a:lnTo>
                          <a:pt x="2076" y="233"/>
                        </a:lnTo>
                        <a:lnTo>
                          <a:pt x="2072" y="242"/>
                        </a:lnTo>
                        <a:lnTo>
                          <a:pt x="2052" y="242"/>
                        </a:lnTo>
                        <a:lnTo>
                          <a:pt x="2050" y="235"/>
                        </a:lnTo>
                        <a:lnTo>
                          <a:pt x="2037" y="233"/>
                        </a:lnTo>
                        <a:lnTo>
                          <a:pt x="2030" y="225"/>
                        </a:lnTo>
                        <a:lnTo>
                          <a:pt x="2026" y="220"/>
                        </a:lnTo>
                        <a:lnTo>
                          <a:pt x="2016" y="227"/>
                        </a:lnTo>
                        <a:lnTo>
                          <a:pt x="1987" y="226"/>
                        </a:lnTo>
                        <a:lnTo>
                          <a:pt x="1973" y="220"/>
                        </a:lnTo>
                        <a:lnTo>
                          <a:pt x="1966" y="223"/>
                        </a:lnTo>
                        <a:lnTo>
                          <a:pt x="1957" y="220"/>
                        </a:lnTo>
                        <a:lnTo>
                          <a:pt x="1948" y="225"/>
                        </a:lnTo>
                        <a:lnTo>
                          <a:pt x="1942" y="225"/>
                        </a:lnTo>
                        <a:lnTo>
                          <a:pt x="1939" y="226"/>
                        </a:lnTo>
                        <a:lnTo>
                          <a:pt x="1934" y="225"/>
                        </a:lnTo>
                        <a:lnTo>
                          <a:pt x="1931" y="226"/>
                        </a:lnTo>
                        <a:lnTo>
                          <a:pt x="1927" y="223"/>
                        </a:lnTo>
                        <a:lnTo>
                          <a:pt x="1923" y="225"/>
                        </a:lnTo>
                        <a:lnTo>
                          <a:pt x="1913" y="220"/>
                        </a:lnTo>
                        <a:lnTo>
                          <a:pt x="1911" y="213"/>
                        </a:lnTo>
                        <a:lnTo>
                          <a:pt x="1917" y="207"/>
                        </a:lnTo>
                        <a:lnTo>
                          <a:pt x="1915" y="198"/>
                        </a:lnTo>
                        <a:lnTo>
                          <a:pt x="1896" y="189"/>
                        </a:lnTo>
                        <a:lnTo>
                          <a:pt x="1886" y="188"/>
                        </a:lnTo>
                        <a:lnTo>
                          <a:pt x="1871" y="185"/>
                        </a:lnTo>
                        <a:lnTo>
                          <a:pt x="1856" y="186"/>
                        </a:lnTo>
                        <a:lnTo>
                          <a:pt x="1830" y="193"/>
                        </a:lnTo>
                        <a:lnTo>
                          <a:pt x="1812" y="195"/>
                        </a:lnTo>
                        <a:lnTo>
                          <a:pt x="1803" y="190"/>
                        </a:lnTo>
                        <a:lnTo>
                          <a:pt x="1802" y="186"/>
                        </a:lnTo>
                        <a:lnTo>
                          <a:pt x="1790" y="179"/>
                        </a:lnTo>
                        <a:lnTo>
                          <a:pt x="1775" y="173"/>
                        </a:lnTo>
                        <a:lnTo>
                          <a:pt x="1762" y="171"/>
                        </a:lnTo>
                        <a:lnTo>
                          <a:pt x="1760" y="166"/>
                        </a:lnTo>
                        <a:lnTo>
                          <a:pt x="1766" y="166"/>
                        </a:lnTo>
                        <a:lnTo>
                          <a:pt x="1773" y="169"/>
                        </a:lnTo>
                        <a:lnTo>
                          <a:pt x="1774" y="161"/>
                        </a:lnTo>
                        <a:lnTo>
                          <a:pt x="1767" y="160"/>
                        </a:lnTo>
                        <a:lnTo>
                          <a:pt x="1756" y="155"/>
                        </a:lnTo>
                        <a:lnTo>
                          <a:pt x="1734" y="155"/>
                        </a:lnTo>
                        <a:lnTo>
                          <a:pt x="1726" y="164"/>
                        </a:lnTo>
                        <a:lnTo>
                          <a:pt x="1714" y="170"/>
                        </a:lnTo>
                        <a:lnTo>
                          <a:pt x="1699" y="172"/>
                        </a:lnTo>
                        <a:lnTo>
                          <a:pt x="1696" y="164"/>
                        </a:lnTo>
                        <a:lnTo>
                          <a:pt x="1707" y="164"/>
                        </a:lnTo>
                        <a:lnTo>
                          <a:pt x="1709" y="157"/>
                        </a:lnTo>
                        <a:lnTo>
                          <a:pt x="1692" y="158"/>
                        </a:lnTo>
                        <a:lnTo>
                          <a:pt x="1687" y="156"/>
                        </a:lnTo>
                        <a:lnTo>
                          <a:pt x="1693" y="151"/>
                        </a:lnTo>
                        <a:lnTo>
                          <a:pt x="1707" y="151"/>
                        </a:lnTo>
                        <a:lnTo>
                          <a:pt x="1721" y="153"/>
                        </a:lnTo>
                        <a:lnTo>
                          <a:pt x="1693" y="145"/>
                        </a:lnTo>
                        <a:lnTo>
                          <a:pt x="1679" y="144"/>
                        </a:lnTo>
                        <a:lnTo>
                          <a:pt x="1661" y="141"/>
                        </a:lnTo>
                        <a:lnTo>
                          <a:pt x="1650" y="141"/>
                        </a:lnTo>
                        <a:lnTo>
                          <a:pt x="1647" y="139"/>
                        </a:lnTo>
                        <a:lnTo>
                          <a:pt x="1643" y="138"/>
                        </a:lnTo>
                        <a:lnTo>
                          <a:pt x="1642" y="140"/>
                        </a:lnTo>
                        <a:lnTo>
                          <a:pt x="1644" y="144"/>
                        </a:lnTo>
                        <a:lnTo>
                          <a:pt x="1633" y="149"/>
                        </a:lnTo>
                        <a:lnTo>
                          <a:pt x="1624" y="149"/>
                        </a:lnTo>
                        <a:lnTo>
                          <a:pt x="1619" y="148"/>
                        </a:lnTo>
                        <a:lnTo>
                          <a:pt x="1617" y="155"/>
                        </a:lnTo>
                        <a:lnTo>
                          <a:pt x="1630" y="155"/>
                        </a:lnTo>
                        <a:lnTo>
                          <a:pt x="1626" y="158"/>
                        </a:lnTo>
                        <a:lnTo>
                          <a:pt x="1624" y="168"/>
                        </a:lnTo>
                        <a:lnTo>
                          <a:pt x="1630" y="174"/>
                        </a:lnTo>
                        <a:lnTo>
                          <a:pt x="1617" y="178"/>
                        </a:lnTo>
                        <a:lnTo>
                          <a:pt x="1615" y="173"/>
                        </a:lnTo>
                        <a:lnTo>
                          <a:pt x="1608" y="171"/>
                        </a:lnTo>
                        <a:lnTo>
                          <a:pt x="1603" y="175"/>
                        </a:lnTo>
                        <a:lnTo>
                          <a:pt x="1602" y="182"/>
                        </a:lnTo>
                        <a:lnTo>
                          <a:pt x="1594" y="182"/>
                        </a:lnTo>
                        <a:lnTo>
                          <a:pt x="1581" y="174"/>
                        </a:lnTo>
                        <a:lnTo>
                          <a:pt x="1564" y="173"/>
                        </a:lnTo>
                        <a:lnTo>
                          <a:pt x="1550" y="179"/>
                        </a:lnTo>
                        <a:lnTo>
                          <a:pt x="1539" y="178"/>
                        </a:lnTo>
                        <a:lnTo>
                          <a:pt x="1526" y="170"/>
                        </a:lnTo>
                        <a:lnTo>
                          <a:pt x="1522" y="165"/>
                        </a:lnTo>
                        <a:lnTo>
                          <a:pt x="1514" y="174"/>
                        </a:lnTo>
                        <a:lnTo>
                          <a:pt x="1509" y="189"/>
                        </a:lnTo>
                        <a:lnTo>
                          <a:pt x="1502" y="195"/>
                        </a:lnTo>
                        <a:lnTo>
                          <a:pt x="1472" y="178"/>
                        </a:lnTo>
                        <a:lnTo>
                          <a:pt x="1469" y="172"/>
                        </a:lnTo>
                        <a:lnTo>
                          <a:pt x="1474" y="170"/>
                        </a:lnTo>
                        <a:lnTo>
                          <a:pt x="1469" y="165"/>
                        </a:lnTo>
                        <a:lnTo>
                          <a:pt x="1465" y="168"/>
                        </a:lnTo>
                        <a:lnTo>
                          <a:pt x="1459" y="163"/>
                        </a:lnTo>
                        <a:lnTo>
                          <a:pt x="1458" y="157"/>
                        </a:lnTo>
                        <a:lnTo>
                          <a:pt x="1468" y="161"/>
                        </a:lnTo>
                        <a:lnTo>
                          <a:pt x="1474" y="161"/>
                        </a:lnTo>
                        <a:lnTo>
                          <a:pt x="1475" y="153"/>
                        </a:lnTo>
                        <a:lnTo>
                          <a:pt x="1463" y="151"/>
                        </a:lnTo>
                        <a:lnTo>
                          <a:pt x="1459" y="149"/>
                        </a:lnTo>
                        <a:lnTo>
                          <a:pt x="1459" y="146"/>
                        </a:lnTo>
                        <a:lnTo>
                          <a:pt x="1469" y="148"/>
                        </a:lnTo>
                        <a:lnTo>
                          <a:pt x="1476" y="142"/>
                        </a:lnTo>
                        <a:lnTo>
                          <a:pt x="1468" y="140"/>
                        </a:lnTo>
                        <a:lnTo>
                          <a:pt x="1468" y="135"/>
                        </a:lnTo>
                        <a:lnTo>
                          <a:pt x="1453" y="122"/>
                        </a:lnTo>
                        <a:lnTo>
                          <a:pt x="1446" y="120"/>
                        </a:lnTo>
                        <a:lnTo>
                          <a:pt x="1437" y="125"/>
                        </a:lnTo>
                        <a:lnTo>
                          <a:pt x="1428" y="118"/>
                        </a:lnTo>
                        <a:lnTo>
                          <a:pt x="1419" y="122"/>
                        </a:lnTo>
                        <a:lnTo>
                          <a:pt x="1412" y="118"/>
                        </a:lnTo>
                        <a:lnTo>
                          <a:pt x="1413" y="115"/>
                        </a:lnTo>
                        <a:lnTo>
                          <a:pt x="1398" y="112"/>
                        </a:lnTo>
                        <a:lnTo>
                          <a:pt x="1395" y="114"/>
                        </a:lnTo>
                        <a:lnTo>
                          <a:pt x="1389" y="113"/>
                        </a:lnTo>
                        <a:lnTo>
                          <a:pt x="1387" y="115"/>
                        </a:lnTo>
                        <a:lnTo>
                          <a:pt x="1387" y="120"/>
                        </a:lnTo>
                        <a:lnTo>
                          <a:pt x="1390" y="123"/>
                        </a:lnTo>
                        <a:lnTo>
                          <a:pt x="1390" y="131"/>
                        </a:lnTo>
                        <a:lnTo>
                          <a:pt x="1384" y="132"/>
                        </a:lnTo>
                        <a:lnTo>
                          <a:pt x="1378" y="132"/>
                        </a:lnTo>
                        <a:lnTo>
                          <a:pt x="1373" y="137"/>
                        </a:lnTo>
                        <a:lnTo>
                          <a:pt x="1364" y="137"/>
                        </a:lnTo>
                        <a:lnTo>
                          <a:pt x="1352" y="133"/>
                        </a:lnTo>
                        <a:lnTo>
                          <a:pt x="1344" y="133"/>
                        </a:lnTo>
                        <a:lnTo>
                          <a:pt x="1339" y="135"/>
                        </a:lnTo>
                        <a:lnTo>
                          <a:pt x="1311" y="128"/>
                        </a:lnTo>
                        <a:lnTo>
                          <a:pt x="1311" y="122"/>
                        </a:lnTo>
                        <a:lnTo>
                          <a:pt x="1315" y="121"/>
                        </a:lnTo>
                        <a:lnTo>
                          <a:pt x="1324" y="120"/>
                        </a:lnTo>
                        <a:lnTo>
                          <a:pt x="1322" y="117"/>
                        </a:lnTo>
                        <a:lnTo>
                          <a:pt x="1308" y="116"/>
                        </a:lnTo>
                        <a:lnTo>
                          <a:pt x="1285" y="115"/>
                        </a:lnTo>
                        <a:lnTo>
                          <a:pt x="1274" y="113"/>
                        </a:lnTo>
                        <a:lnTo>
                          <a:pt x="1249" y="117"/>
                        </a:lnTo>
                        <a:lnTo>
                          <a:pt x="1248" y="123"/>
                        </a:lnTo>
                        <a:lnTo>
                          <a:pt x="1240" y="124"/>
                        </a:lnTo>
                        <a:lnTo>
                          <a:pt x="1237" y="120"/>
                        </a:lnTo>
                        <a:lnTo>
                          <a:pt x="1243" y="116"/>
                        </a:lnTo>
                        <a:lnTo>
                          <a:pt x="1245" y="112"/>
                        </a:lnTo>
                        <a:lnTo>
                          <a:pt x="1242" y="108"/>
                        </a:lnTo>
                        <a:lnTo>
                          <a:pt x="1234" y="106"/>
                        </a:lnTo>
                        <a:lnTo>
                          <a:pt x="1234" y="113"/>
                        </a:lnTo>
                        <a:lnTo>
                          <a:pt x="1225" y="114"/>
                        </a:lnTo>
                        <a:lnTo>
                          <a:pt x="1212" y="111"/>
                        </a:lnTo>
                        <a:lnTo>
                          <a:pt x="1213" y="104"/>
                        </a:lnTo>
                        <a:lnTo>
                          <a:pt x="1203" y="106"/>
                        </a:lnTo>
                        <a:lnTo>
                          <a:pt x="1194" y="104"/>
                        </a:lnTo>
                        <a:lnTo>
                          <a:pt x="1187" y="109"/>
                        </a:lnTo>
                        <a:lnTo>
                          <a:pt x="1188" y="114"/>
                        </a:lnTo>
                        <a:lnTo>
                          <a:pt x="1195" y="114"/>
                        </a:lnTo>
                        <a:lnTo>
                          <a:pt x="1204" y="112"/>
                        </a:lnTo>
                        <a:lnTo>
                          <a:pt x="1193" y="122"/>
                        </a:lnTo>
                        <a:lnTo>
                          <a:pt x="1183" y="122"/>
                        </a:lnTo>
                        <a:lnTo>
                          <a:pt x="1179" y="124"/>
                        </a:lnTo>
                        <a:lnTo>
                          <a:pt x="1171" y="124"/>
                        </a:lnTo>
                        <a:lnTo>
                          <a:pt x="1164" y="128"/>
                        </a:lnTo>
                        <a:lnTo>
                          <a:pt x="1163" y="131"/>
                        </a:lnTo>
                        <a:lnTo>
                          <a:pt x="1146" y="131"/>
                        </a:lnTo>
                        <a:lnTo>
                          <a:pt x="1144" y="137"/>
                        </a:lnTo>
                        <a:lnTo>
                          <a:pt x="1131" y="142"/>
                        </a:lnTo>
                        <a:lnTo>
                          <a:pt x="1122" y="142"/>
                        </a:lnTo>
                        <a:lnTo>
                          <a:pt x="1133" y="135"/>
                        </a:lnTo>
                        <a:lnTo>
                          <a:pt x="1133" y="128"/>
                        </a:lnTo>
                        <a:lnTo>
                          <a:pt x="1140" y="124"/>
                        </a:lnTo>
                        <a:lnTo>
                          <a:pt x="1146" y="124"/>
                        </a:lnTo>
                        <a:lnTo>
                          <a:pt x="1146" y="117"/>
                        </a:lnTo>
                        <a:lnTo>
                          <a:pt x="1153" y="115"/>
                        </a:lnTo>
                        <a:lnTo>
                          <a:pt x="1163" y="115"/>
                        </a:lnTo>
                        <a:lnTo>
                          <a:pt x="1171" y="106"/>
                        </a:lnTo>
                        <a:lnTo>
                          <a:pt x="1185" y="100"/>
                        </a:lnTo>
                        <a:lnTo>
                          <a:pt x="1191" y="99"/>
                        </a:lnTo>
                        <a:lnTo>
                          <a:pt x="1193" y="95"/>
                        </a:lnTo>
                        <a:lnTo>
                          <a:pt x="1211" y="83"/>
                        </a:lnTo>
                        <a:lnTo>
                          <a:pt x="1223" y="83"/>
                        </a:lnTo>
                        <a:lnTo>
                          <a:pt x="1224" y="78"/>
                        </a:lnTo>
                        <a:lnTo>
                          <a:pt x="1237" y="69"/>
                        </a:lnTo>
                        <a:lnTo>
                          <a:pt x="1245" y="62"/>
                        </a:lnTo>
                        <a:lnTo>
                          <a:pt x="1229" y="56"/>
                        </a:lnTo>
                        <a:lnTo>
                          <a:pt x="1227" y="52"/>
                        </a:lnTo>
                        <a:lnTo>
                          <a:pt x="1227" y="50"/>
                        </a:lnTo>
                        <a:lnTo>
                          <a:pt x="1230" y="50"/>
                        </a:lnTo>
                        <a:lnTo>
                          <a:pt x="1236" y="55"/>
                        </a:lnTo>
                        <a:lnTo>
                          <a:pt x="1248" y="57"/>
                        </a:lnTo>
                        <a:lnTo>
                          <a:pt x="1248" y="49"/>
                        </a:lnTo>
                        <a:lnTo>
                          <a:pt x="1243" y="48"/>
                        </a:lnTo>
                        <a:lnTo>
                          <a:pt x="1245" y="40"/>
                        </a:lnTo>
                        <a:lnTo>
                          <a:pt x="1239" y="39"/>
                        </a:lnTo>
                        <a:lnTo>
                          <a:pt x="1230" y="44"/>
                        </a:lnTo>
                        <a:lnTo>
                          <a:pt x="1227" y="43"/>
                        </a:lnTo>
                        <a:lnTo>
                          <a:pt x="1230" y="39"/>
                        </a:lnTo>
                        <a:lnTo>
                          <a:pt x="1215" y="31"/>
                        </a:lnTo>
                        <a:lnTo>
                          <a:pt x="1209" y="30"/>
                        </a:lnTo>
                        <a:lnTo>
                          <a:pt x="1204" y="27"/>
                        </a:lnTo>
                        <a:lnTo>
                          <a:pt x="1163" y="30"/>
                        </a:lnTo>
                        <a:lnTo>
                          <a:pt x="1159" y="33"/>
                        </a:lnTo>
                        <a:lnTo>
                          <a:pt x="1146" y="34"/>
                        </a:lnTo>
                        <a:lnTo>
                          <a:pt x="1138" y="32"/>
                        </a:lnTo>
                        <a:lnTo>
                          <a:pt x="1149" y="27"/>
                        </a:lnTo>
                        <a:lnTo>
                          <a:pt x="1151" y="21"/>
                        </a:lnTo>
                        <a:lnTo>
                          <a:pt x="1141" y="19"/>
                        </a:lnTo>
                        <a:lnTo>
                          <a:pt x="1133" y="23"/>
                        </a:lnTo>
                        <a:lnTo>
                          <a:pt x="1127" y="22"/>
                        </a:lnTo>
                        <a:lnTo>
                          <a:pt x="1127" y="18"/>
                        </a:lnTo>
                        <a:lnTo>
                          <a:pt x="1113" y="17"/>
                        </a:lnTo>
                        <a:lnTo>
                          <a:pt x="1113" y="15"/>
                        </a:lnTo>
                        <a:lnTo>
                          <a:pt x="1129" y="14"/>
                        </a:lnTo>
                        <a:lnTo>
                          <a:pt x="1137" y="8"/>
                        </a:lnTo>
                        <a:lnTo>
                          <a:pt x="1132" y="3"/>
                        </a:lnTo>
                        <a:lnTo>
                          <a:pt x="1123" y="5"/>
                        </a:lnTo>
                        <a:lnTo>
                          <a:pt x="1107" y="0"/>
                        </a:lnTo>
                        <a:lnTo>
                          <a:pt x="1087" y="5"/>
                        </a:lnTo>
                        <a:lnTo>
                          <a:pt x="1083" y="8"/>
                        </a:lnTo>
                        <a:lnTo>
                          <a:pt x="1070" y="14"/>
                        </a:lnTo>
                        <a:lnTo>
                          <a:pt x="1069" y="18"/>
                        </a:lnTo>
                        <a:lnTo>
                          <a:pt x="1061" y="23"/>
                        </a:lnTo>
                        <a:lnTo>
                          <a:pt x="1063" y="26"/>
                        </a:lnTo>
                        <a:lnTo>
                          <a:pt x="1069" y="29"/>
                        </a:lnTo>
                        <a:lnTo>
                          <a:pt x="1065" y="30"/>
                        </a:lnTo>
                        <a:lnTo>
                          <a:pt x="1069" y="33"/>
                        </a:lnTo>
                        <a:lnTo>
                          <a:pt x="1077" y="34"/>
                        </a:lnTo>
                        <a:lnTo>
                          <a:pt x="1084" y="36"/>
                        </a:lnTo>
                        <a:lnTo>
                          <a:pt x="1101" y="34"/>
                        </a:lnTo>
                        <a:lnTo>
                          <a:pt x="1103" y="36"/>
                        </a:lnTo>
                        <a:lnTo>
                          <a:pt x="1089" y="39"/>
                        </a:lnTo>
                        <a:lnTo>
                          <a:pt x="1075" y="36"/>
                        </a:lnTo>
                        <a:lnTo>
                          <a:pt x="1068" y="36"/>
                        </a:lnTo>
                        <a:lnTo>
                          <a:pt x="1059" y="34"/>
                        </a:lnTo>
                        <a:lnTo>
                          <a:pt x="1045" y="35"/>
                        </a:lnTo>
                        <a:lnTo>
                          <a:pt x="1035" y="33"/>
                        </a:lnTo>
                        <a:lnTo>
                          <a:pt x="1032" y="34"/>
                        </a:lnTo>
                        <a:lnTo>
                          <a:pt x="1036" y="36"/>
                        </a:lnTo>
                        <a:lnTo>
                          <a:pt x="1051" y="42"/>
                        </a:lnTo>
                        <a:lnTo>
                          <a:pt x="1053" y="46"/>
                        </a:lnTo>
                        <a:lnTo>
                          <a:pt x="1051" y="52"/>
                        </a:lnTo>
                        <a:lnTo>
                          <a:pt x="1041" y="55"/>
                        </a:lnTo>
                        <a:lnTo>
                          <a:pt x="1037" y="49"/>
                        </a:lnTo>
                        <a:lnTo>
                          <a:pt x="1043" y="46"/>
                        </a:lnTo>
                        <a:lnTo>
                          <a:pt x="1029" y="40"/>
                        </a:lnTo>
                        <a:lnTo>
                          <a:pt x="1021" y="43"/>
                        </a:lnTo>
                        <a:lnTo>
                          <a:pt x="1016" y="47"/>
                        </a:lnTo>
                        <a:lnTo>
                          <a:pt x="1000" y="52"/>
                        </a:lnTo>
                        <a:lnTo>
                          <a:pt x="1000" y="49"/>
                        </a:lnTo>
                        <a:lnTo>
                          <a:pt x="993" y="49"/>
                        </a:lnTo>
                        <a:lnTo>
                          <a:pt x="987" y="52"/>
                        </a:lnTo>
                        <a:lnTo>
                          <a:pt x="982" y="51"/>
                        </a:lnTo>
                        <a:lnTo>
                          <a:pt x="992" y="46"/>
                        </a:lnTo>
                        <a:lnTo>
                          <a:pt x="977" y="43"/>
                        </a:lnTo>
                        <a:lnTo>
                          <a:pt x="968" y="44"/>
                        </a:lnTo>
                        <a:lnTo>
                          <a:pt x="951" y="44"/>
                        </a:lnTo>
                        <a:lnTo>
                          <a:pt x="944" y="47"/>
                        </a:lnTo>
                        <a:lnTo>
                          <a:pt x="947" y="49"/>
                        </a:lnTo>
                        <a:lnTo>
                          <a:pt x="953" y="50"/>
                        </a:lnTo>
                        <a:lnTo>
                          <a:pt x="961" y="50"/>
                        </a:lnTo>
                        <a:lnTo>
                          <a:pt x="959" y="52"/>
                        </a:lnTo>
                        <a:lnTo>
                          <a:pt x="946" y="54"/>
                        </a:lnTo>
                        <a:lnTo>
                          <a:pt x="925" y="55"/>
                        </a:lnTo>
                        <a:lnTo>
                          <a:pt x="920" y="57"/>
                        </a:lnTo>
                        <a:lnTo>
                          <a:pt x="912" y="57"/>
                        </a:lnTo>
                        <a:lnTo>
                          <a:pt x="900" y="59"/>
                        </a:lnTo>
                        <a:lnTo>
                          <a:pt x="887" y="60"/>
                        </a:lnTo>
                        <a:lnTo>
                          <a:pt x="875" y="67"/>
                        </a:lnTo>
                        <a:lnTo>
                          <a:pt x="867" y="67"/>
                        </a:lnTo>
                        <a:lnTo>
                          <a:pt x="859" y="67"/>
                        </a:lnTo>
                        <a:lnTo>
                          <a:pt x="857" y="69"/>
                        </a:lnTo>
                        <a:lnTo>
                          <a:pt x="861" y="71"/>
                        </a:lnTo>
                        <a:lnTo>
                          <a:pt x="868" y="71"/>
                        </a:lnTo>
                        <a:lnTo>
                          <a:pt x="867" y="74"/>
                        </a:lnTo>
                        <a:lnTo>
                          <a:pt x="860" y="78"/>
                        </a:lnTo>
                        <a:lnTo>
                          <a:pt x="856" y="83"/>
                        </a:lnTo>
                        <a:lnTo>
                          <a:pt x="847" y="79"/>
                        </a:lnTo>
                        <a:lnTo>
                          <a:pt x="841" y="83"/>
                        </a:lnTo>
                        <a:lnTo>
                          <a:pt x="844" y="88"/>
                        </a:lnTo>
                        <a:lnTo>
                          <a:pt x="851" y="87"/>
                        </a:lnTo>
                        <a:lnTo>
                          <a:pt x="858" y="89"/>
                        </a:lnTo>
                        <a:lnTo>
                          <a:pt x="857" y="92"/>
                        </a:lnTo>
                        <a:lnTo>
                          <a:pt x="847" y="91"/>
                        </a:lnTo>
                        <a:lnTo>
                          <a:pt x="844" y="96"/>
                        </a:lnTo>
                        <a:lnTo>
                          <a:pt x="851" y="96"/>
                        </a:lnTo>
                        <a:lnTo>
                          <a:pt x="857" y="100"/>
                        </a:lnTo>
                        <a:lnTo>
                          <a:pt x="857" y="104"/>
                        </a:lnTo>
                        <a:lnTo>
                          <a:pt x="861" y="108"/>
                        </a:lnTo>
                        <a:lnTo>
                          <a:pt x="860" y="114"/>
                        </a:lnTo>
                        <a:lnTo>
                          <a:pt x="855" y="109"/>
                        </a:lnTo>
                        <a:lnTo>
                          <a:pt x="841" y="109"/>
                        </a:lnTo>
                        <a:lnTo>
                          <a:pt x="835" y="114"/>
                        </a:lnTo>
                        <a:lnTo>
                          <a:pt x="825" y="114"/>
                        </a:lnTo>
                        <a:lnTo>
                          <a:pt x="818" y="112"/>
                        </a:lnTo>
                        <a:lnTo>
                          <a:pt x="803" y="115"/>
                        </a:lnTo>
                        <a:lnTo>
                          <a:pt x="779" y="117"/>
                        </a:lnTo>
                        <a:lnTo>
                          <a:pt x="772" y="117"/>
                        </a:lnTo>
                        <a:lnTo>
                          <a:pt x="764" y="126"/>
                        </a:lnTo>
                        <a:lnTo>
                          <a:pt x="769" y="131"/>
                        </a:lnTo>
                        <a:lnTo>
                          <a:pt x="768" y="142"/>
                        </a:lnTo>
                        <a:lnTo>
                          <a:pt x="774" y="146"/>
                        </a:lnTo>
                        <a:lnTo>
                          <a:pt x="772" y="151"/>
                        </a:lnTo>
                        <a:lnTo>
                          <a:pt x="793" y="157"/>
                        </a:lnTo>
                        <a:lnTo>
                          <a:pt x="793" y="164"/>
                        </a:lnTo>
                        <a:lnTo>
                          <a:pt x="808" y="168"/>
                        </a:lnTo>
                        <a:lnTo>
                          <a:pt x="811" y="175"/>
                        </a:lnTo>
                        <a:lnTo>
                          <a:pt x="805" y="184"/>
                        </a:lnTo>
                        <a:lnTo>
                          <a:pt x="805" y="190"/>
                        </a:lnTo>
                        <a:lnTo>
                          <a:pt x="816" y="202"/>
                        </a:lnTo>
                        <a:lnTo>
                          <a:pt x="814" y="207"/>
                        </a:lnTo>
                        <a:lnTo>
                          <a:pt x="805" y="211"/>
                        </a:lnTo>
                        <a:lnTo>
                          <a:pt x="824" y="223"/>
                        </a:lnTo>
                        <a:lnTo>
                          <a:pt x="826" y="226"/>
                        </a:lnTo>
                        <a:lnTo>
                          <a:pt x="821" y="227"/>
                        </a:lnTo>
                        <a:lnTo>
                          <a:pt x="816" y="226"/>
                        </a:lnTo>
                        <a:lnTo>
                          <a:pt x="810" y="220"/>
                        </a:lnTo>
                        <a:lnTo>
                          <a:pt x="795" y="211"/>
                        </a:lnTo>
                        <a:lnTo>
                          <a:pt x="805" y="203"/>
                        </a:lnTo>
                        <a:lnTo>
                          <a:pt x="805" y="194"/>
                        </a:lnTo>
                        <a:lnTo>
                          <a:pt x="793" y="196"/>
                        </a:lnTo>
                        <a:lnTo>
                          <a:pt x="792" y="188"/>
                        </a:lnTo>
                        <a:lnTo>
                          <a:pt x="786" y="186"/>
                        </a:lnTo>
                        <a:lnTo>
                          <a:pt x="793" y="181"/>
                        </a:lnTo>
                        <a:lnTo>
                          <a:pt x="799" y="181"/>
                        </a:lnTo>
                        <a:lnTo>
                          <a:pt x="804" y="174"/>
                        </a:lnTo>
                        <a:lnTo>
                          <a:pt x="802" y="172"/>
                        </a:lnTo>
                        <a:lnTo>
                          <a:pt x="785" y="173"/>
                        </a:lnTo>
                        <a:lnTo>
                          <a:pt x="767" y="163"/>
                        </a:lnTo>
                        <a:lnTo>
                          <a:pt x="745" y="154"/>
                        </a:lnTo>
                        <a:lnTo>
                          <a:pt x="732" y="154"/>
                        </a:lnTo>
                        <a:lnTo>
                          <a:pt x="720" y="158"/>
                        </a:lnTo>
                        <a:lnTo>
                          <a:pt x="720" y="162"/>
                        </a:lnTo>
                        <a:lnTo>
                          <a:pt x="724" y="162"/>
                        </a:lnTo>
                        <a:lnTo>
                          <a:pt x="731" y="161"/>
                        </a:lnTo>
                        <a:lnTo>
                          <a:pt x="731" y="169"/>
                        </a:lnTo>
                        <a:lnTo>
                          <a:pt x="723" y="169"/>
                        </a:lnTo>
                        <a:lnTo>
                          <a:pt x="714" y="163"/>
                        </a:lnTo>
                        <a:lnTo>
                          <a:pt x="706" y="164"/>
                        </a:lnTo>
                        <a:lnTo>
                          <a:pt x="702" y="170"/>
                        </a:lnTo>
                        <a:lnTo>
                          <a:pt x="708" y="177"/>
                        </a:lnTo>
                        <a:lnTo>
                          <a:pt x="724" y="182"/>
                        </a:lnTo>
                        <a:lnTo>
                          <a:pt x="732" y="181"/>
                        </a:lnTo>
                        <a:lnTo>
                          <a:pt x="732" y="186"/>
                        </a:lnTo>
                        <a:lnTo>
                          <a:pt x="738" y="189"/>
                        </a:lnTo>
                        <a:lnTo>
                          <a:pt x="745" y="190"/>
                        </a:lnTo>
                        <a:lnTo>
                          <a:pt x="745" y="195"/>
                        </a:lnTo>
                        <a:lnTo>
                          <a:pt x="735" y="194"/>
                        </a:lnTo>
                        <a:lnTo>
                          <a:pt x="725" y="188"/>
                        </a:lnTo>
                        <a:lnTo>
                          <a:pt x="714" y="188"/>
                        </a:lnTo>
                        <a:lnTo>
                          <a:pt x="693" y="182"/>
                        </a:lnTo>
                        <a:lnTo>
                          <a:pt x="697" y="174"/>
                        </a:lnTo>
                        <a:lnTo>
                          <a:pt x="691" y="171"/>
                        </a:lnTo>
                        <a:lnTo>
                          <a:pt x="691" y="165"/>
                        </a:lnTo>
                        <a:lnTo>
                          <a:pt x="698" y="158"/>
                        </a:lnTo>
                        <a:lnTo>
                          <a:pt x="697" y="146"/>
                        </a:lnTo>
                        <a:lnTo>
                          <a:pt x="688" y="139"/>
                        </a:lnTo>
                        <a:lnTo>
                          <a:pt x="682" y="138"/>
                        </a:lnTo>
                        <a:lnTo>
                          <a:pt x="679" y="139"/>
                        </a:lnTo>
                        <a:lnTo>
                          <a:pt x="686" y="144"/>
                        </a:lnTo>
                        <a:lnTo>
                          <a:pt x="688" y="149"/>
                        </a:lnTo>
                        <a:lnTo>
                          <a:pt x="690" y="153"/>
                        </a:lnTo>
                        <a:lnTo>
                          <a:pt x="689" y="161"/>
                        </a:lnTo>
                        <a:lnTo>
                          <a:pt x="666" y="170"/>
                        </a:lnTo>
                        <a:lnTo>
                          <a:pt x="660" y="181"/>
                        </a:lnTo>
                        <a:lnTo>
                          <a:pt x="673" y="191"/>
                        </a:lnTo>
                        <a:lnTo>
                          <a:pt x="678" y="203"/>
                        </a:lnTo>
                        <a:lnTo>
                          <a:pt x="672" y="208"/>
                        </a:lnTo>
                        <a:lnTo>
                          <a:pt x="664" y="214"/>
                        </a:lnTo>
                        <a:lnTo>
                          <a:pt x="663" y="221"/>
                        </a:lnTo>
                        <a:lnTo>
                          <a:pt x="667" y="230"/>
                        </a:lnTo>
                        <a:lnTo>
                          <a:pt x="670" y="237"/>
                        </a:lnTo>
                        <a:lnTo>
                          <a:pt x="684" y="239"/>
                        </a:lnTo>
                        <a:lnTo>
                          <a:pt x="693" y="236"/>
                        </a:lnTo>
                        <a:lnTo>
                          <a:pt x="712" y="238"/>
                        </a:lnTo>
                        <a:lnTo>
                          <a:pt x="716" y="244"/>
                        </a:lnTo>
                        <a:lnTo>
                          <a:pt x="724" y="247"/>
                        </a:lnTo>
                        <a:lnTo>
                          <a:pt x="733" y="259"/>
                        </a:lnTo>
                        <a:lnTo>
                          <a:pt x="723" y="263"/>
                        </a:lnTo>
                        <a:lnTo>
                          <a:pt x="724" y="269"/>
                        </a:lnTo>
                        <a:lnTo>
                          <a:pt x="731" y="274"/>
                        </a:lnTo>
                        <a:lnTo>
                          <a:pt x="737" y="272"/>
                        </a:lnTo>
                        <a:lnTo>
                          <a:pt x="744" y="275"/>
                        </a:lnTo>
                        <a:lnTo>
                          <a:pt x="735" y="277"/>
                        </a:lnTo>
                        <a:lnTo>
                          <a:pt x="722" y="275"/>
                        </a:lnTo>
                        <a:lnTo>
                          <a:pt x="715" y="271"/>
                        </a:lnTo>
                        <a:lnTo>
                          <a:pt x="720" y="256"/>
                        </a:lnTo>
                        <a:lnTo>
                          <a:pt x="712" y="248"/>
                        </a:lnTo>
                        <a:lnTo>
                          <a:pt x="708" y="243"/>
                        </a:lnTo>
                        <a:lnTo>
                          <a:pt x="698" y="242"/>
                        </a:lnTo>
                        <a:lnTo>
                          <a:pt x="673" y="251"/>
                        </a:lnTo>
                        <a:lnTo>
                          <a:pt x="676" y="256"/>
                        </a:lnTo>
                        <a:lnTo>
                          <a:pt x="684" y="268"/>
                        </a:lnTo>
                        <a:lnTo>
                          <a:pt x="682" y="275"/>
                        </a:lnTo>
                        <a:lnTo>
                          <a:pt x="673" y="279"/>
                        </a:lnTo>
                        <a:lnTo>
                          <a:pt x="664" y="292"/>
                        </a:lnTo>
                        <a:lnTo>
                          <a:pt x="651" y="299"/>
                        </a:lnTo>
                        <a:lnTo>
                          <a:pt x="644" y="309"/>
                        </a:lnTo>
                        <a:lnTo>
                          <a:pt x="640" y="305"/>
                        </a:lnTo>
                        <a:lnTo>
                          <a:pt x="612" y="305"/>
                        </a:lnTo>
                        <a:lnTo>
                          <a:pt x="602" y="296"/>
                        </a:lnTo>
                        <a:lnTo>
                          <a:pt x="592" y="295"/>
                        </a:lnTo>
                        <a:lnTo>
                          <a:pt x="590" y="293"/>
                        </a:lnTo>
                        <a:lnTo>
                          <a:pt x="593" y="291"/>
                        </a:lnTo>
                        <a:lnTo>
                          <a:pt x="603" y="291"/>
                        </a:lnTo>
                        <a:lnTo>
                          <a:pt x="611" y="289"/>
                        </a:lnTo>
                        <a:lnTo>
                          <a:pt x="617" y="291"/>
                        </a:lnTo>
                        <a:lnTo>
                          <a:pt x="625" y="298"/>
                        </a:lnTo>
                        <a:lnTo>
                          <a:pt x="636" y="293"/>
                        </a:lnTo>
                        <a:lnTo>
                          <a:pt x="636" y="289"/>
                        </a:lnTo>
                        <a:lnTo>
                          <a:pt x="642" y="285"/>
                        </a:lnTo>
                        <a:lnTo>
                          <a:pt x="642" y="282"/>
                        </a:lnTo>
                        <a:lnTo>
                          <a:pt x="654" y="274"/>
                        </a:lnTo>
                        <a:lnTo>
                          <a:pt x="660" y="263"/>
                        </a:lnTo>
                        <a:lnTo>
                          <a:pt x="657" y="259"/>
                        </a:lnTo>
                        <a:lnTo>
                          <a:pt x="668" y="251"/>
                        </a:lnTo>
                        <a:lnTo>
                          <a:pt x="658" y="250"/>
                        </a:lnTo>
                        <a:lnTo>
                          <a:pt x="649" y="242"/>
                        </a:lnTo>
                        <a:lnTo>
                          <a:pt x="654" y="233"/>
                        </a:lnTo>
                        <a:lnTo>
                          <a:pt x="649" y="230"/>
                        </a:lnTo>
                        <a:lnTo>
                          <a:pt x="649" y="212"/>
                        </a:lnTo>
                        <a:lnTo>
                          <a:pt x="658" y="205"/>
                        </a:lnTo>
                        <a:lnTo>
                          <a:pt x="651" y="203"/>
                        </a:lnTo>
                        <a:lnTo>
                          <a:pt x="650" y="186"/>
                        </a:lnTo>
                        <a:lnTo>
                          <a:pt x="638" y="184"/>
                        </a:lnTo>
                        <a:lnTo>
                          <a:pt x="639" y="177"/>
                        </a:lnTo>
                        <a:lnTo>
                          <a:pt x="655" y="164"/>
                        </a:lnTo>
                        <a:lnTo>
                          <a:pt x="656" y="157"/>
                        </a:lnTo>
                        <a:lnTo>
                          <a:pt x="652" y="156"/>
                        </a:lnTo>
                        <a:lnTo>
                          <a:pt x="655" y="146"/>
                        </a:lnTo>
                        <a:lnTo>
                          <a:pt x="641" y="138"/>
                        </a:lnTo>
                        <a:lnTo>
                          <a:pt x="625" y="139"/>
                        </a:lnTo>
                        <a:lnTo>
                          <a:pt x="616" y="135"/>
                        </a:lnTo>
                        <a:lnTo>
                          <a:pt x="604" y="139"/>
                        </a:lnTo>
                        <a:lnTo>
                          <a:pt x="598" y="163"/>
                        </a:lnTo>
                        <a:lnTo>
                          <a:pt x="586" y="178"/>
                        </a:lnTo>
                        <a:lnTo>
                          <a:pt x="572" y="189"/>
                        </a:lnTo>
                        <a:lnTo>
                          <a:pt x="569" y="198"/>
                        </a:lnTo>
                        <a:lnTo>
                          <a:pt x="571" y="201"/>
                        </a:lnTo>
                        <a:lnTo>
                          <a:pt x="571" y="218"/>
                        </a:lnTo>
                        <a:lnTo>
                          <a:pt x="568" y="219"/>
                        </a:lnTo>
                        <a:lnTo>
                          <a:pt x="571" y="229"/>
                        </a:lnTo>
                        <a:lnTo>
                          <a:pt x="576" y="226"/>
                        </a:lnTo>
                        <a:lnTo>
                          <a:pt x="585" y="232"/>
                        </a:lnTo>
                        <a:lnTo>
                          <a:pt x="583" y="237"/>
                        </a:lnTo>
                        <a:lnTo>
                          <a:pt x="593" y="243"/>
                        </a:lnTo>
                        <a:lnTo>
                          <a:pt x="601" y="244"/>
                        </a:lnTo>
                        <a:lnTo>
                          <a:pt x="601" y="253"/>
                        </a:lnTo>
                        <a:lnTo>
                          <a:pt x="587" y="260"/>
                        </a:lnTo>
                        <a:lnTo>
                          <a:pt x="583" y="259"/>
                        </a:lnTo>
                        <a:lnTo>
                          <a:pt x="582" y="253"/>
                        </a:lnTo>
                        <a:lnTo>
                          <a:pt x="572" y="247"/>
                        </a:lnTo>
                        <a:lnTo>
                          <a:pt x="565" y="247"/>
                        </a:lnTo>
                        <a:lnTo>
                          <a:pt x="558" y="242"/>
                        </a:lnTo>
                        <a:lnTo>
                          <a:pt x="548" y="239"/>
                        </a:lnTo>
                        <a:lnTo>
                          <a:pt x="541" y="236"/>
                        </a:lnTo>
                        <a:lnTo>
                          <a:pt x="523" y="227"/>
                        </a:lnTo>
                        <a:lnTo>
                          <a:pt x="485" y="223"/>
                        </a:lnTo>
                        <a:lnTo>
                          <a:pt x="474" y="230"/>
                        </a:lnTo>
                        <a:lnTo>
                          <a:pt x="480" y="236"/>
                        </a:lnTo>
                        <a:lnTo>
                          <a:pt x="480" y="247"/>
                        </a:lnTo>
                        <a:lnTo>
                          <a:pt x="467" y="249"/>
                        </a:lnTo>
                        <a:lnTo>
                          <a:pt x="468" y="253"/>
                        </a:lnTo>
                        <a:lnTo>
                          <a:pt x="462" y="256"/>
                        </a:lnTo>
                        <a:lnTo>
                          <a:pt x="456" y="253"/>
                        </a:lnTo>
                        <a:lnTo>
                          <a:pt x="457" y="245"/>
                        </a:lnTo>
                        <a:lnTo>
                          <a:pt x="449" y="242"/>
                        </a:lnTo>
                        <a:lnTo>
                          <a:pt x="440" y="248"/>
                        </a:lnTo>
                        <a:lnTo>
                          <a:pt x="432" y="248"/>
                        </a:lnTo>
                        <a:lnTo>
                          <a:pt x="424" y="253"/>
                        </a:lnTo>
                        <a:lnTo>
                          <a:pt x="412" y="253"/>
                        </a:lnTo>
                        <a:lnTo>
                          <a:pt x="411" y="251"/>
                        </a:lnTo>
                        <a:lnTo>
                          <a:pt x="403" y="251"/>
                        </a:lnTo>
                        <a:lnTo>
                          <a:pt x="396" y="256"/>
                        </a:lnTo>
                        <a:lnTo>
                          <a:pt x="398" y="260"/>
                        </a:lnTo>
                        <a:lnTo>
                          <a:pt x="388" y="260"/>
                        </a:lnTo>
                        <a:lnTo>
                          <a:pt x="386" y="259"/>
                        </a:lnTo>
                        <a:lnTo>
                          <a:pt x="378" y="261"/>
                        </a:lnTo>
                        <a:lnTo>
                          <a:pt x="374" y="259"/>
                        </a:lnTo>
                        <a:lnTo>
                          <a:pt x="382" y="253"/>
                        </a:lnTo>
                        <a:lnTo>
                          <a:pt x="378" y="248"/>
                        </a:lnTo>
                        <a:lnTo>
                          <a:pt x="384" y="243"/>
                        </a:lnTo>
                        <a:lnTo>
                          <a:pt x="374" y="244"/>
                        </a:lnTo>
                        <a:lnTo>
                          <a:pt x="366" y="249"/>
                        </a:lnTo>
                        <a:lnTo>
                          <a:pt x="359" y="250"/>
                        </a:lnTo>
                        <a:lnTo>
                          <a:pt x="360" y="254"/>
                        </a:lnTo>
                        <a:lnTo>
                          <a:pt x="354" y="256"/>
                        </a:lnTo>
                        <a:lnTo>
                          <a:pt x="353" y="253"/>
                        </a:lnTo>
                        <a:lnTo>
                          <a:pt x="347" y="253"/>
                        </a:lnTo>
                        <a:lnTo>
                          <a:pt x="334" y="256"/>
                        </a:lnTo>
                        <a:lnTo>
                          <a:pt x="326" y="262"/>
                        </a:lnTo>
                        <a:lnTo>
                          <a:pt x="317" y="268"/>
                        </a:lnTo>
                        <a:lnTo>
                          <a:pt x="305" y="268"/>
                        </a:lnTo>
                        <a:lnTo>
                          <a:pt x="305" y="274"/>
                        </a:lnTo>
                        <a:lnTo>
                          <a:pt x="300" y="274"/>
                        </a:lnTo>
                        <a:lnTo>
                          <a:pt x="295" y="270"/>
                        </a:lnTo>
                        <a:lnTo>
                          <a:pt x="290" y="271"/>
                        </a:lnTo>
                        <a:lnTo>
                          <a:pt x="291" y="278"/>
                        </a:lnTo>
                        <a:lnTo>
                          <a:pt x="290" y="286"/>
                        </a:lnTo>
                        <a:lnTo>
                          <a:pt x="277" y="291"/>
                        </a:lnTo>
                        <a:lnTo>
                          <a:pt x="260" y="286"/>
                        </a:lnTo>
                        <a:lnTo>
                          <a:pt x="258" y="282"/>
                        </a:lnTo>
                        <a:lnTo>
                          <a:pt x="250" y="277"/>
                        </a:lnTo>
                        <a:lnTo>
                          <a:pt x="256" y="274"/>
                        </a:lnTo>
                        <a:lnTo>
                          <a:pt x="257" y="270"/>
                        </a:lnTo>
                        <a:lnTo>
                          <a:pt x="277" y="267"/>
                        </a:lnTo>
                        <a:lnTo>
                          <a:pt x="267" y="256"/>
                        </a:lnTo>
                        <a:lnTo>
                          <a:pt x="250" y="251"/>
                        </a:lnTo>
                        <a:lnTo>
                          <a:pt x="232" y="249"/>
                        </a:lnTo>
                        <a:lnTo>
                          <a:pt x="225" y="250"/>
                        </a:lnTo>
                        <a:lnTo>
                          <a:pt x="225" y="253"/>
                        </a:lnTo>
                        <a:lnTo>
                          <a:pt x="234" y="259"/>
                        </a:lnTo>
                        <a:lnTo>
                          <a:pt x="239" y="262"/>
                        </a:lnTo>
                        <a:lnTo>
                          <a:pt x="239" y="274"/>
                        </a:lnTo>
                        <a:lnTo>
                          <a:pt x="234" y="277"/>
                        </a:lnTo>
                        <a:lnTo>
                          <a:pt x="234" y="282"/>
                        </a:lnTo>
                        <a:lnTo>
                          <a:pt x="245" y="287"/>
                        </a:lnTo>
                        <a:lnTo>
                          <a:pt x="236" y="310"/>
                        </a:lnTo>
                        <a:lnTo>
                          <a:pt x="219" y="299"/>
                        </a:lnTo>
                        <a:lnTo>
                          <a:pt x="205" y="298"/>
                        </a:lnTo>
                        <a:lnTo>
                          <a:pt x="205" y="308"/>
                        </a:lnTo>
                        <a:lnTo>
                          <a:pt x="192" y="316"/>
                        </a:lnTo>
                        <a:lnTo>
                          <a:pt x="174" y="331"/>
                        </a:lnTo>
                        <a:lnTo>
                          <a:pt x="184" y="353"/>
                        </a:lnTo>
                        <a:lnTo>
                          <a:pt x="181" y="361"/>
                        </a:lnTo>
                        <a:lnTo>
                          <a:pt x="165" y="362"/>
                        </a:lnTo>
                        <a:lnTo>
                          <a:pt x="144" y="353"/>
                        </a:lnTo>
                        <a:lnTo>
                          <a:pt x="139" y="345"/>
                        </a:lnTo>
                        <a:lnTo>
                          <a:pt x="133" y="344"/>
                        </a:lnTo>
                        <a:lnTo>
                          <a:pt x="128" y="357"/>
                        </a:lnTo>
                        <a:lnTo>
                          <a:pt x="138" y="371"/>
                        </a:lnTo>
                        <a:lnTo>
                          <a:pt x="144" y="373"/>
                        </a:lnTo>
                        <a:lnTo>
                          <a:pt x="151" y="378"/>
                        </a:lnTo>
                        <a:lnTo>
                          <a:pt x="147" y="384"/>
                        </a:lnTo>
                        <a:lnTo>
                          <a:pt x="129" y="387"/>
                        </a:lnTo>
                        <a:lnTo>
                          <a:pt x="115" y="372"/>
                        </a:lnTo>
                        <a:lnTo>
                          <a:pt x="104" y="375"/>
                        </a:lnTo>
                        <a:lnTo>
                          <a:pt x="103" y="367"/>
                        </a:lnTo>
                        <a:lnTo>
                          <a:pt x="105" y="349"/>
                        </a:lnTo>
                        <a:lnTo>
                          <a:pt x="97" y="340"/>
                        </a:lnTo>
                        <a:lnTo>
                          <a:pt x="105" y="328"/>
                        </a:lnTo>
                        <a:lnTo>
                          <a:pt x="103" y="318"/>
                        </a:lnTo>
                        <a:lnTo>
                          <a:pt x="87" y="301"/>
                        </a:lnTo>
                        <a:lnTo>
                          <a:pt x="69" y="289"/>
                        </a:lnTo>
                        <a:lnTo>
                          <a:pt x="70" y="283"/>
                        </a:lnTo>
                        <a:lnTo>
                          <a:pt x="87" y="293"/>
                        </a:lnTo>
                        <a:lnTo>
                          <a:pt x="96" y="293"/>
                        </a:lnTo>
                        <a:lnTo>
                          <a:pt x="110" y="299"/>
                        </a:lnTo>
                        <a:lnTo>
                          <a:pt x="128" y="305"/>
                        </a:lnTo>
                        <a:lnTo>
                          <a:pt x="149" y="312"/>
                        </a:lnTo>
                        <a:lnTo>
                          <a:pt x="166" y="314"/>
                        </a:lnTo>
                        <a:lnTo>
                          <a:pt x="196" y="293"/>
                        </a:lnTo>
                        <a:lnTo>
                          <a:pt x="196" y="274"/>
                        </a:lnTo>
                        <a:lnTo>
                          <a:pt x="190" y="269"/>
                        </a:lnTo>
                        <a:lnTo>
                          <a:pt x="182" y="265"/>
                        </a:lnTo>
                        <a:lnTo>
                          <a:pt x="175" y="265"/>
                        </a:lnTo>
                        <a:lnTo>
                          <a:pt x="170" y="260"/>
                        </a:lnTo>
                        <a:lnTo>
                          <a:pt x="162" y="256"/>
                        </a:lnTo>
                        <a:lnTo>
                          <a:pt x="144" y="251"/>
                        </a:lnTo>
                        <a:lnTo>
                          <a:pt x="123" y="239"/>
                        </a:lnTo>
                        <a:lnTo>
                          <a:pt x="102" y="235"/>
                        </a:lnTo>
                        <a:lnTo>
                          <a:pt x="88" y="237"/>
                        </a:lnTo>
                        <a:lnTo>
                          <a:pt x="81" y="233"/>
                        </a:lnTo>
                        <a:lnTo>
                          <a:pt x="72" y="232"/>
                        </a:lnTo>
                        <a:lnTo>
                          <a:pt x="69" y="227"/>
                        </a:lnTo>
                        <a:lnTo>
                          <a:pt x="79" y="226"/>
                        </a:lnTo>
                        <a:lnTo>
                          <a:pt x="79" y="223"/>
                        </a:lnTo>
                        <a:lnTo>
                          <a:pt x="68" y="220"/>
                        </a:lnTo>
                        <a:lnTo>
                          <a:pt x="60" y="220"/>
                        </a:lnTo>
                        <a:lnTo>
                          <a:pt x="60" y="225"/>
                        </a:lnTo>
                        <a:lnTo>
                          <a:pt x="51" y="225"/>
                        </a:lnTo>
                        <a:lnTo>
                          <a:pt x="32" y="231"/>
                        </a:lnTo>
                        <a:lnTo>
                          <a:pt x="31" y="235"/>
                        </a:lnTo>
                        <a:lnTo>
                          <a:pt x="24" y="237"/>
                        </a:lnTo>
                        <a:lnTo>
                          <a:pt x="15" y="249"/>
                        </a:lnTo>
                        <a:lnTo>
                          <a:pt x="15" y="256"/>
                        </a:lnTo>
                        <a:lnTo>
                          <a:pt x="28" y="263"/>
                        </a:lnTo>
                        <a:lnTo>
                          <a:pt x="33" y="276"/>
                        </a:lnTo>
                        <a:lnTo>
                          <a:pt x="23" y="287"/>
                        </a:lnTo>
                        <a:lnTo>
                          <a:pt x="38" y="308"/>
                        </a:lnTo>
                        <a:lnTo>
                          <a:pt x="35" y="326"/>
                        </a:lnTo>
                        <a:lnTo>
                          <a:pt x="39" y="338"/>
                        </a:lnTo>
                        <a:lnTo>
                          <a:pt x="34" y="350"/>
                        </a:lnTo>
                        <a:lnTo>
                          <a:pt x="41" y="356"/>
                        </a:lnTo>
                        <a:lnTo>
                          <a:pt x="38" y="362"/>
                        </a:lnTo>
                        <a:lnTo>
                          <a:pt x="44" y="374"/>
                        </a:lnTo>
                        <a:lnTo>
                          <a:pt x="44" y="383"/>
                        </a:lnTo>
                        <a:lnTo>
                          <a:pt x="39" y="392"/>
                        </a:lnTo>
                        <a:lnTo>
                          <a:pt x="41" y="400"/>
                        </a:lnTo>
                        <a:lnTo>
                          <a:pt x="51" y="404"/>
                        </a:lnTo>
                        <a:lnTo>
                          <a:pt x="62" y="420"/>
                        </a:lnTo>
                        <a:lnTo>
                          <a:pt x="37" y="449"/>
                        </a:lnTo>
                        <a:lnTo>
                          <a:pt x="21" y="471"/>
                        </a:lnTo>
                        <a:lnTo>
                          <a:pt x="17" y="486"/>
                        </a:lnTo>
                        <a:lnTo>
                          <a:pt x="16" y="496"/>
                        </a:lnTo>
                        <a:lnTo>
                          <a:pt x="23" y="499"/>
                        </a:lnTo>
                        <a:lnTo>
                          <a:pt x="33" y="499"/>
                        </a:lnTo>
                        <a:lnTo>
                          <a:pt x="40" y="500"/>
                        </a:lnTo>
                        <a:lnTo>
                          <a:pt x="38" y="510"/>
                        </a:lnTo>
                        <a:lnTo>
                          <a:pt x="23" y="508"/>
                        </a:lnTo>
                        <a:lnTo>
                          <a:pt x="21" y="512"/>
                        </a:lnTo>
                        <a:lnTo>
                          <a:pt x="11" y="512"/>
                        </a:lnTo>
                        <a:lnTo>
                          <a:pt x="13" y="516"/>
                        </a:lnTo>
                        <a:lnTo>
                          <a:pt x="5" y="523"/>
                        </a:lnTo>
                        <a:lnTo>
                          <a:pt x="0" y="546"/>
                        </a:lnTo>
                        <a:lnTo>
                          <a:pt x="6" y="559"/>
                        </a:lnTo>
                        <a:lnTo>
                          <a:pt x="6" y="570"/>
                        </a:lnTo>
                        <a:lnTo>
                          <a:pt x="5" y="584"/>
                        </a:lnTo>
                        <a:lnTo>
                          <a:pt x="11" y="593"/>
                        </a:lnTo>
                        <a:lnTo>
                          <a:pt x="11" y="612"/>
                        </a:lnTo>
                        <a:lnTo>
                          <a:pt x="19" y="612"/>
                        </a:lnTo>
                        <a:lnTo>
                          <a:pt x="29" y="619"/>
                        </a:lnTo>
                        <a:lnTo>
                          <a:pt x="34" y="617"/>
                        </a:lnTo>
                        <a:lnTo>
                          <a:pt x="46" y="617"/>
                        </a:lnTo>
                        <a:lnTo>
                          <a:pt x="50" y="627"/>
                        </a:lnTo>
                        <a:lnTo>
                          <a:pt x="52" y="648"/>
                        </a:lnTo>
                        <a:lnTo>
                          <a:pt x="60" y="662"/>
                        </a:lnTo>
                        <a:lnTo>
                          <a:pt x="75" y="677"/>
                        </a:lnTo>
                        <a:lnTo>
                          <a:pt x="73" y="687"/>
                        </a:lnTo>
                        <a:lnTo>
                          <a:pt x="65" y="687"/>
                        </a:lnTo>
                        <a:lnTo>
                          <a:pt x="60" y="683"/>
                        </a:lnTo>
                        <a:lnTo>
                          <a:pt x="52" y="683"/>
                        </a:lnTo>
                        <a:lnTo>
                          <a:pt x="54" y="692"/>
                        </a:lnTo>
                        <a:lnTo>
                          <a:pt x="62" y="698"/>
                        </a:lnTo>
                        <a:lnTo>
                          <a:pt x="63" y="708"/>
                        </a:lnTo>
                        <a:lnTo>
                          <a:pt x="75" y="702"/>
                        </a:lnTo>
                        <a:lnTo>
                          <a:pt x="94" y="706"/>
                        </a:lnTo>
                        <a:lnTo>
                          <a:pt x="100" y="729"/>
                        </a:lnTo>
                        <a:lnTo>
                          <a:pt x="109" y="731"/>
                        </a:lnTo>
                        <a:lnTo>
                          <a:pt x="111" y="739"/>
                        </a:lnTo>
                        <a:lnTo>
                          <a:pt x="117" y="746"/>
                        </a:lnTo>
                        <a:lnTo>
                          <a:pt x="141" y="745"/>
                        </a:lnTo>
                        <a:lnTo>
                          <a:pt x="152" y="754"/>
                        </a:lnTo>
                        <a:lnTo>
                          <a:pt x="161" y="754"/>
                        </a:lnTo>
                        <a:lnTo>
                          <a:pt x="169" y="762"/>
                        </a:lnTo>
                        <a:lnTo>
                          <a:pt x="182" y="773"/>
                        </a:lnTo>
                        <a:lnTo>
                          <a:pt x="173" y="783"/>
                        </a:lnTo>
                        <a:lnTo>
                          <a:pt x="171" y="800"/>
                        </a:lnTo>
                        <a:lnTo>
                          <a:pt x="165" y="800"/>
                        </a:lnTo>
                        <a:lnTo>
                          <a:pt x="155" y="810"/>
                        </a:lnTo>
                        <a:lnTo>
                          <a:pt x="146" y="825"/>
                        </a:lnTo>
                        <a:lnTo>
                          <a:pt x="160" y="821"/>
                        </a:lnTo>
                        <a:lnTo>
                          <a:pt x="162" y="823"/>
                        </a:lnTo>
                        <a:lnTo>
                          <a:pt x="149" y="830"/>
                        </a:lnTo>
                        <a:lnTo>
                          <a:pt x="153" y="839"/>
                        </a:lnTo>
                        <a:lnTo>
                          <a:pt x="152" y="842"/>
                        </a:lnTo>
                        <a:lnTo>
                          <a:pt x="144" y="849"/>
                        </a:lnTo>
                        <a:lnTo>
                          <a:pt x="144" y="854"/>
                        </a:lnTo>
                        <a:lnTo>
                          <a:pt x="135" y="854"/>
                        </a:lnTo>
                        <a:lnTo>
                          <a:pt x="136" y="859"/>
                        </a:lnTo>
                        <a:lnTo>
                          <a:pt x="139" y="864"/>
                        </a:lnTo>
                        <a:lnTo>
                          <a:pt x="144" y="866"/>
                        </a:lnTo>
                        <a:lnTo>
                          <a:pt x="150" y="872"/>
                        </a:lnTo>
                        <a:lnTo>
                          <a:pt x="157" y="872"/>
                        </a:lnTo>
                        <a:lnTo>
                          <a:pt x="169" y="887"/>
                        </a:lnTo>
                        <a:lnTo>
                          <a:pt x="177" y="893"/>
                        </a:lnTo>
                        <a:lnTo>
                          <a:pt x="196" y="896"/>
                        </a:lnTo>
                        <a:lnTo>
                          <a:pt x="217" y="900"/>
                        </a:lnTo>
                        <a:lnTo>
                          <a:pt x="224" y="897"/>
                        </a:lnTo>
                        <a:lnTo>
                          <a:pt x="245" y="907"/>
                        </a:lnTo>
                        <a:lnTo>
                          <a:pt x="264" y="918"/>
                        </a:lnTo>
                        <a:lnTo>
                          <a:pt x="268" y="918"/>
                        </a:lnTo>
                        <a:lnTo>
                          <a:pt x="275" y="926"/>
                        </a:lnTo>
                        <a:lnTo>
                          <a:pt x="294" y="935"/>
                        </a:lnTo>
                        <a:lnTo>
                          <a:pt x="303" y="932"/>
                        </a:lnTo>
                        <a:lnTo>
                          <a:pt x="303" y="921"/>
                        </a:lnTo>
                        <a:lnTo>
                          <a:pt x="303" y="921"/>
                        </a:lnTo>
                        <a:lnTo>
                          <a:pt x="300" y="918"/>
                        </a:lnTo>
                        <a:lnTo>
                          <a:pt x="298" y="914"/>
                        </a:lnTo>
                        <a:lnTo>
                          <a:pt x="298" y="914"/>
                        </a:lnTo>
                        <a:lnTo>
                          <a:pt x="295" y="911"/>
                        </a:lnTo>
                        <a:lnTo>
                          <a:pt x="293" y="907"/>
                        </a:lnTo>
                        <a:lnTo>
                          <a:pt x="290" y="900"/>
                        </a:lnTo>
                        <a:lnTo>
                          <a:pt x="289" y="893"/>
                        </a:lnTo>
                        <a:lnTo>
                          <a:pt x="289" y="884"/>
                        </a:lnTo>
                        <a:lnTo>
                          <a:pt x="289" y="884"/>
                        </a:lnTo>
                        <a:lnTo>
                          <a:pt x="284" y="879"/>
                        </a:lnTo>
                        <a:lnTo>
                          <a:pt x="281" y="875"/>
                        </a:lnTo>
                        <a:lnTo>
                          <a:pt x="279" y="871"/>
                        </a:lnTo>
                        <a:lnTo>
                          <a:pt x="278" y="865"/>
                        </a:lnTo>
                        <a:lnTo>
                          <a:pt x="282" y="863"/>
                        </a:lnTo>
                        <a:lnTo>
                          <a:pt x="282" y="863"/>
                        </a:lnTo>
                        <a:lnTo>
                          <a:pt x="286" y="855"/>
                        </a:lnTo>
                        <a:lnTo>
                          <a:pt x="289" y="847"/>
                        </a:lnTo>
                        <a:lnTo>
                          <a:pt x="289" y="847"/>
                        </a:lnTo>
                        <a:lnTo>
                          <a:pt x="295" y="846"/>
                        </a:lnTo>
                        <a:lnTo>
                          <a:pt x="300" y="842"/>
                        </a:lnTo>
                        <a:lnTo>
                          <a:pt x="310" y="836"/>
                        </a:lnTo>
                        <a:lnTo>
                          <a:pt x="310" y="836"/>
                        </a:lnTo>
                        <a:lnTo>
                          <a:pt x="312" y="835"/>
                        </a:lnTo>
                        <a:lnTo>
                          <a:pt x="314" y="835"/>
                        </a:lnTo>
                        <a:lnTo>
                          <a:pt x="306" y="829"/>
                        </a:lnTo>
                        <a:lnTo>
                          <a:pt x="310" y="815"/>
                        </a:lnTo>
                        <a:lnTo>
                          <a:pt x="300" y="804"/>
                        </a:lnTo>
                        <a:lnTo>
                          <a:pt x="281" y="800"/>
                        </a:lnTo>
                        <a:lnTo>
                          <a:pt x="286" y="742"/>
                        </a:lnTo>
                        <a:lnTo>
                          <a:pt x="294" y="740"/>
                        </a:lnTo>
                        <a:lnTo>
                          <a:pt x="298" y="747"/>
                        </a:lnTo>
                        <a:lnTo>
                          <a:pt x="307" y="746"/>
                        </a:lnTo>
                        <a:lnTo>
                          <a:pt x="307" y="731"/>
                        </a:lnTo>
                        <a:lnTo>
                          <a:pt x="338" y="710"/>
                        </a:lnTo>
                        <a:lnTo>
                          <a:pt x="346" y="718"/>
                        </a:lnTo>
                        <a:lnTo>
                          <a:pt x="360" y="718"/>
                        </a:lnTo>
                        <a:lnTo>
                          <a:pt x="367" y="723"/>
                        </a:lnTo>
                        <a:lnTo>
                          <a:pt x="379" y="723"/>
                        </a:lnTo>
                        <a:lnTo>
                          <a:pt x="388" y="733"/>
                        </a:lnTo>
                        <a:lnTo>
                          <a:pt x="396" y="733"/>
                        </a:lnTo>
                        <a:lnTo>
                          <a:pt x="403" y="739"/>
                        </a:lnTo>
                        <a:lnTo>
                          <a:pt x="409" y="739"/>
                        </a:lnTo>
                        <a:lnTo>
                          <a:pt x="416" y="731"/>
                        </a:lnTo>
                        <a:lnTo>
                          <a:pt x="441" y="731"/>
                        </a:lnTo>
                        <a:lnTo>
                          <a:pt x="449" y="736"/>
                        </a:lnTo>
                        <a:lnTo>
                          <a:pt x="468" y="741"/>
                        </a:lnTo>
                        <a:lnTo>
                          <a:pt x="470" y="733"/>
                        </a:lnTo>
                        <a:lnTo>
                          <a:pt x="474" y="731"/>
                        </a:lnTo>
                        <a:lnTo>
                          <a:pt x="480" y="741"/>
                        </a:lnTo>
                        <a:lnTo>
                          <a:pt x="487" y="737"/>
                        </a:lnTo>
                        <a:lnTo>
                          <a:pt x="486" y="725"/>
                        </a:lnTo>
                        <a:lnTo>
                          <a:pt x="476" y="718"/>
                        </a:lnTo>
                        <a:lnTo>
                          <a:pt x="476" y="708"/>
                        </a:lnTo>
                        <a:lnTo>
                          <a:pt x="486" y="706"/>
                        </a:lnTo>
                        <a:lnTo>
                          <a:pt x="487" y="698"/>
                        </a:lnTo>
                        <a:lnTo>
                          <a:pt x="480" y="694"/>
                        </a:lnTo>
                        <a:lnTo>
                          <a:pt x="484" y="689"/>
                        </a:lnTo>
                        <a:lnTo>
                          <a:pt x="494" y="683"/>
                        </a:lnTo>
                        <a:lnTo>
                          <a:pt x="494" y="679"/>
                        </a:lnTo>
                        <a:lnTo>
                          <a:pt x="481" y="681"/>
                        </a:lnTo>
                        <a:lnTo>
                          <a:pt x="481" y="670"/>
                        </a:lnTo>
                        <a:lnTo>
                          <a:pt x="499" y="666"/>
                        </a:lnTo>
                        <a:lnTo>
                          <a:pt x="522" y="660"/>
                        </a:lnTo>
                        <a:lnTo>
                          <a:pt x="562" y="644"/>
                        </a:lnTo>
                        <a:lnTo>
                          <a:pt x="577" y="631"/>
                        </a:lnTo>
                        <a:lnTo>
                          <a:pt x="596" y="629"/>
                        </a:lnTo>
                        <a:lnTo>
                          <a:pt x="616" y="631"/>
                        </a:lnTo>
                        <a:lnTo>
                          <a:pt x="625" y="635"/>
                        </a:lnTo>
                        <a:lnTo>
                          <a:pt x="631" y="652"/>
                        </a:lnTo>
                        <a:lnTo>
                          <a:pt x="642" y="650"/>
                        </a:lnTo>
                        <a:lnTo>
                          <a:pt x="663" y="658"/>
                        </a:lnTo>
                        <a:lnTo>
                          <a:pt x="664" y="670"/>
                        </a:lnTo>
                        <a:lnTo>
                          <a:pt x="681" y="668"/>
                        </a:lnTo>
                        <a:lnTo>
                          <a:pt x="687" y="659"/>
                        </a:lnTo>
                        <a:lnTo>
                          <a:pt x="693" y="650"/>
                        </a:lnTo>
                        <a:lnTo>
                          <a:pt x="712" y="652"/>
                        </a:lnTo>
                        <a:lnTo>
                          <a:pt x="712" y="661"/>
                        </a:lnTo>
                        <a:lnTo>
                          <a:pt x="716" y="677"/>
                        </a:lnTo>
                        <a:lnTo>
                          <a:pt x="738" y="691"/>
                        </a:lnTo>
                        <a:lnTo>
                          <a:pt x="745" y="708"/>
                        </a:lnTo>
                        <a:lnTo>
                          <a:pt x="758" y="731"/>
                        </a:lnTo>
                        <a:lnTo>
                          <a:pt x="795" y="731"/>
                        </a:lnTo>
                        <a:lnTo>
                          <a:pt x="812" y="731"/>
                        </a:lnTo>
                        <a:lnTo>
                          <a:pt x="835" y="758"/>
                        </a:lnTo>
                        <a:lnTo>
                          <a:pt x="864" y="766"/>
                        </a:lnTo>
                        <a:lnTo>
                          <a:pt x="866" y="773"/>
                        </a:lnTo>
                        <a:lnTo>
                          <a:pt x="869" y="773"/>
                        </a:lnTo>
                        <a:lnTo>
                          <a:pt x="876" y="766"/>
                        </a:lnTo>
                        <a:lnTo>
                          <a:pt x="899" y="760"/>
                        </a:lnTo>
                        <a:lnTo>
                          <a:pt x="911" y="745"/>
                        </a:lnTo>
                        <a:lnTo>
                          <a:pt x="918" y="744"/>
                        </a:lnTo>
                        <a:lnTo>
                          <a:pt x="930" y="733"/>
                        </a:lnTo>
                        <a:lnTo>
                          <a:pt x="939" y="733"/>
                        </a:lnTo>
                        <a:lnTo>
                          <a:pt x="951" y="742"/>
                        </a:lnTo>
                        <a:lnTo>
                          <a:pt x="965" y="741"/>
                        </a:lnTo>
                        <a:lnTo>
                          <a:pt x="981" y="758"/>
                        </a:lnTo>
                        <a:lnTo>
                          <a:pt x="988" y="758"/>
                        </a:lnTo>
                        <a:lnTo>
                          <a:pt x="989" y="750"/>
                        </a:lnTo>
                        <a:lnTo>
                          <a:pt x="1001" y="750"/>
                        </a:lnTo>
                        <a:lnTo>
                          <a:pt x="1003" y="758"/>
                        </a:lnTo>
                        <a:lnTo>
                          <a:pt x="1020" y="756"/>
                        </a:lnTo>
                        <a:lnTo>
                          <a:pt x="1023" y="740"/>
                        </a:lnTo>
                        <a:lnTo>
                          <a:pt x="1017" y="727"/>
                        </a:lnTo>
                        <a:lnTo>
                          <a:pt x="1028" y="716"/>
                        </a:lnTo>
                        <a:lnTo>
                          <a:pt x="1036" y="706"/>
                        </a:lnTo>
                        <a:lnTo>
                          <a:pt x="1072" y="715"/>
                        </a:lnTo>
                        <a:lnTo>
                          <a:pt x="1098" y="748"/>
                        </a:lnTo>
                        <a:lnTo>
                          <a:pt x="1123" y="739"/>
                        </a:lnTo>
                        <a:lnTo>
                          <a:pt x="1163" y="750"/>
                        </a:lnTo>
                        <a:lnTo>
                          <a:pt x="1164" y="758"/>
                        </a:lnTo>
                        <a:lnTo>
                          <a:pt x="1182" y="765"/>
                        </a:lnTo>
                        <a:lnTo>
                          <a:pt x="1188" y="771"/>
                        </a:lnTo>
                        <a:lnTo>
                          <a:pt x="1210" y="768"/>
                        </a:lnTo>
                        <a:lnTo>
                          <a:pt x="1227" y="767"/>
                        </a:lnTo>
                        <a:lnTo>
                          <a:pt x="1243" y="756"/>
                        </a:lnTo>
                        <a:lnTo>
                          <a:pt x="1251" y="744"/>
                        </a:lnTo>
                        <a:lnTo>
                          <a:pt x="1262" y="746"/>
                        </a:lnTo>
                        <a:lnTo>
                          <a:pt x="1278" y="758"/>
                        </a:lnTo>
                        <a:lnTo>
                          <a:pt x="1295" y="756"/>
                        </a:lnTo>
                        <a:lnTo>
                          <a:pt x="1304" y="764"/>
                        </a:lnTo>
                        <a:lnTo>
                          <a:pt x="1326" y="748"/>
                        </a:lnTo>
                        <a:lnTo>
                          <a:pt x="1324" y="736"/>
                        </a:lnTo>
                        <a:lnTo>
                          <a:pt x="1332" y="733"/>
                        </a:lnTo>
                        <a:lnTo>
                          <a:pt x="1338" y="711"/>
                        </a:lnTo>
                        <a:lnTo>
                          <a:pt x="1349" y="704"/>
                        </a:lnTo>
                        <a:lnTo>
                          <a:pt x="1349" y="692"/>
                        </a:lnTo>
                        <a:lnTo>
                          <a:pt x="1340" y="694"/>
                        </a:lnTo>
                        <a:lnTo>
                          <a:pt x="1353" y="669"/>
                        </a:lnTo>
                        <a:lnTo>
                          <a:pt x="1386" y="665"/>
                        </a:lnTo>
                        <a:lnTo>
                          <a:pt x="1409" y="673"/>
                        </a:lnTo>
                        <a:lnTo>
                          <a:pt x="1424" y="677"/>
                        </a:lnTo>
                        <a:lnTo>
                          <a:pt x="1438" y="702"/>
                        </a:lnTo>
                        <a:lnTo>
                          <a:pt x="1438" y="713"/>
                        </a:lnTo>
                        <a:lnTo>
                          <a:pt x="1450" y="735"/>
                        </a:lnTo>
                        <a:lnTo>
                          <a:pt x="1452" y="755"/>
                        </a:lnTo>
                        <a:lnTo>
                          <a:pt x="1466" y="756"/>
                        </a:lnTo>
                        <a:lnTo>
                          <a:pt x="1478" y="762"/>
                        </a:lnTo>
                        <a:lnTo>
                          <a:pt x="1496" y="779"/>
                        </a:lnTo>
                        <a:lnTo>
                          <a:pt x="1502" y="799"/>
                        </a:lnTo>
                        <a:lnTo>
                          <a:pt x="1514" y="798"/>
                        </a:lnTo>
                        <a:lnTo>
                          <a:pt x="1521" y="793"/>
                        </a:lnTo>
                        <a:lnTo>
                          <a:pt x="1535" y="793"/>
                        </a:lnTo>
                        <a:lnTo>
                          <a:pt x="1551" y="783"/>
                        </a:lnTo>
                        <a:lnTo>
                          <a:pt x="1558" y="784"/>
                        </a:lnTo>
                        <a:lnTo>
                          <a:pt x="1553" y="813"/>
                        </a:lnTo>
                        <a:lnTo>
                          <a:pt x="1541" y="821"/>
                        </a:lnTo>
                        <a:lnTo>
                          <a:pt x="1534" y="853"/>
                        </a:lnTo>
                        <a:lnTo>
                          <a:pt x="1522" y="857"/>
                        </a:lnTo>
                        <a:lnTo>
                          <a:pt x="1510" y="854"/>
                        </a:lnTo>
                        <a:lnTo>
                          <a:pt x="1499" y="859"/>
                        </a:lnTo>
                        <a:lnTo>
                          <a:pt x="1505" y="877"/>
                        </a:lnTo>
                        <a:lnTo>
                          <a:pt x="1502" y="894"/>
                        </a:lnTo>
                        <a:lnTo>
                          <a:pt x="1484" y="899"/>
                        </a:lnTo>
                        <a:lnTo>
                          <a:pt x="1491" y="905"/>
                        </a:lnTo>
                        <a:lnTo>
                          <a:pt x="1496" y="907"/>
                        </a:lnTo>
                        <a:lnTo>
                          <a:pt x="1496" y="907"/>
                        </a:lnTo>
                        <a:lnTo>
                          <a:pt x="1506" y="905"/>
                        </a:lnTo>
                        <a:lnTo>
                          <a:pt x="1508" y="897"/>
                        </a:lnTo>
                        <a:lnTo>
                          <a:pt x="1513" y="894"/>
                        </a:lnTo>
                        <a:lnTo>
                          <a:pt x="1520" y="897"/>
                        </a:lnTo>
                        <a:lnTo>
                          <a:pt x="1522" y="901"/>
                        </a:lnTo>
                        <a:lnTo>
                          <a:pt x="1531" y="902"/>
                        </a:lnTo>
                        <a:lnTo>
                          <a:pt x="1535" y="905"/>
                        </a:lnTo>
                        <a:lnTo>
                          <a:pt x="1542" y="897"/>
                        </a:lnTo>
                        <a:lnTo>
                          <a:pt x="1558" y="893"/>
                        </a:lnTo>
                        <a:lnTo>
                          <a:pt x="1573" y="867"/>
                        </a:lnTo>
                        <a:lnTo>
                          <a:pt x="1586" y="855"/>
                        </a:lnTo>
                        <a:lnTo>
                          <a:pt x="1598" y="842"/>
                        </a:lnTo>
                        <a:lnTo>
                          <a:pt x="1601" y="827"/>
                        </a:lnTo>
                        <a:lnTo>
                          <a:pt x="1608" y="813"/>
                        </a:lnTo>
                        <a:lnTo>
                          <a:pt x="1622" y="798"/>
                        </a:lnTo>
                        <a:lnTo>
                          <a:pt x="1627" y="792"/>
                        </a:lnTo>
                        <a:lnTo>
                          <a:pt x="1634" y="772"/>
                        </a:lnTo>
                        <a:lnTo>
                          <a:pt x="1634" y="764"/>
                        </a:lnTo>
                        <a:lnTo>
                          <a:pt x="1636" y="749"/>
                        </a:lnTo>
                        <a:lnTo>
                          <a:pt x="1634" y="742"/>
                        </a:lnTo>
                        <a:lnTo>
                          <a:pt x="1636" y="725"/>
                        </a:lnTo>
                        <a:lnTo>
                          <a:pt x="1647" y="708"/>
                        </a:lnTo>
                        <a:lnTo>
                          <a:pt x="1647" y="695"/>
                        </a:lnTo>
                        <a:lnTo>
                          <a:pt x="1639" y="689"/>
                        </a:lnTo>
                        <a:lnTo>
                          <a:pt x="1638" y="684"/>
                        </a:lnTo>
                        <a:lnTo>
                          <a:pt x="1645" y="687"/>
                        </a:lnTo>
                        <a:lnTo>
                          <a:pt x="1645" y="682"/>
                        </a:lnTo>
                        <a:lnTo>
                          <a:pt x="1641" y="672"/>
                        </a:lnTo>
                        <a:lnTo>
                          <a:pt x="1634" y="665"/>
                        </a:lnTo>
                        <a:lnTo>
                          <a:pt x="1629" y="656"/>
                        </a:lnTo>
                        <a:lnTo>
                          <a:pt x="1612" y="652"/>
                        </a:lnTo>
                        <a:lnTo>
                          <a:pt x="1608" y="666"/>
                        </a:lnTo>
                        <a:lnTo>
                          <a:pt x="1602" y="667"/>
                        </a:lnTo>
                        <a:lnTo>
                          <a:pt x="1595" y="670"/>
                        </a:lnTo>
                        <a:lnTo>
                          <a:pt x="1594" y="667"/>
                        </a:lnTo>
                        <a:lnTo>
                          <a:pt x="1596" y="660"/>
                        </a:lnTo>
                        <a:lnTo>
                          <a:pt x="1593" y="653"/>
                        </a:lnTo>
                        <a:lnTo>
                          <a:pt x="1587" y="657"/>
                        </a:lnTo>
                        <a:lnTo>
                          <a:pt x="1582" y="663"/>
                        </a:lnTo>
                        <a:lnTo>
                          <a:pt x="1581" y="645"/>
                        </a:lnTo>
                        <a:lnTo>
                          <a:pt x="1571" y="642"/>
                        </a:lnTo>
                        <a:lnTo>
                          <a:pt x="1565" y="643"/>
                        </a:lnTo>
                        <a:lnTo>
                          <a:pt x="1557" y="638"/>
                        </a:lnTo>
                        <a:lnTo>
                          <a:pt x="1558" y="634"/>
                        </a:lnTo>
                        <a:lnTo>
                          <a:pt x="1569" y="631"/>
                        </a:lnTo>
                        <a:lnTo>
                          <a:pt x="1577" y="623"/>
                        </a:lnTo>
                        <a:lnTo>
                          <a:pt x="1589" y="614"/>
                        </a:lnTo>
                        <a:lnTo>
                          <a:pt x="1593" y="608"/>
                        </a:lnTo>
                        <a:lnTo>
                          <a:pt x="1604" y="594"/>
                        </a:lnTo>
                        <a:lnTo>
                          <a:pt x="1605" y="588"/>
                        </a:lnTo>
                        <a:lnTo>
                          <a:pt x="1621" y="577"/>
                        </a:lnTo>
                        <a:lnTo>
                          <a:pt x="1634" y="561"/>
                        </a:lnTo>
                        <a:lnTo>
                          <a:pt x="1637" y="554"/>
                        </a:lnTo>
                        <a:lnTo>
                          <a:pt x="1652" y="540"/>
                        </a:lnTo>
                        <a:lnTo>
                          <a:pt x="1655" y="531"/>
                        </a:lnTo>
                        <a:lnTo>
                          <a:pt x="1668" y="522"/>
                        </a:lnTo>
                        <a:lnTo>
                          <a:pt x="1681" y="520"/>
                        </a:lnTo>
                        <a:lnTo>
                          <a:pt x="1692" y="520"/>
                        </a:lnTo>
                        <a:lnTo>
                          <a:pt x="1700" y="518"/>
                        </a:lnTo>
                        <a:lnTo>
                          <a:pt x="1714" y="518"/>
                        </a:lnTo>
                        <a:lnTo>
                          <a:pt x="1710" y="523"/>
                        </a:lnTo>
                        <a:lnTo>
                          <a:pt x="1714" y="528"/>
                        </a:lnTo>
                        <a:lnTo>
                          <a:pt x="1721" y="526"/>
                        </a:lnTo>
                        <a:lnTo>
                          <a:pt x="1726" y="519"/>
                        </a:lnTo>
                        <a:lnTo>
                          <a:pt x="1732" y="523"/>
                        </a:lnTo>
                        <a:lnTo>
                          <a:pt x="1748" y="521"/>
                        </a:lnTo>
                        <a:lnTo>
                          <a:pt x="1753" y="523"/>
                        </a:lnTo>
                        <a:lnTo>
                          <a:pt x="1760" y="511"/>
                        </a:lnTo>
                        <a:lnTo>
                          <a:pt x="1771" y="511"/>
                        </a:lnTo>
                        <a:lnTo>
                          <a:pt x="1779" y="512"/>
                        </a:lnTo>
                        <a:lnTo>
                          <a:pt x="1796" y="513"/>
                        </a:lnTo>
                        <a:lnTo>
                          <a:pt x="1799" y="520"/>
                        </a:lnTo>
                        <a:lnTo>
                          <a:pt x="1794" y="523"/>
                        </a:lnTo>
                        <a:lnTo>
                          <a:pt x="1791" y="528"/>
                        </a:lnTo>
                        <a:lnTo>
                          <a:pt x="1796" y="531"/>
                        </a:lnTo>
                        <a:lnTo>
                          <a:pt x="1803" y="528"/>
                        </a:lnTo>
                        <a:lnTo>
                          <a:pt x="1811" y="530"/>
                        </a:lnTo>
                        <a:lnTo>
                          <a:pt x="1822" y="522"/>
                        </a:lnTo>
                        <a:lnTo>
                          <a:pt x="1829" y="530"/>
                        </a:lnTo>
                        <a:lnTo>
                          <a:pt x="1833" y="530"/>
                        </a:lnTo>
                        <a:lnTo>
                          <a:pt x="1835" y="524"/>
                        </a:lnTo>
                        <a:lnTo>
                          <a:pt x="1846" y="522"/>
                        </a:lnTo>
                        <a:lnTo>
                          <a:pt x="1846" y="514"/>
                        </a:lnTo>
                        <a:lnTo>
                          <a:pt x="1840" y="511"/>
                        </a:lnTo>
                        <a:lnTo>
                          <a:pt x="1833" y="513"/>
                        </a:lnTo>
                        <a:lnTo>
                          <a:pt x="1832" y="504"/>
                        </a:lnTo>
                        <a:lnTo>
                          <a:pt x="1838" y="499"/>
                        </a:lnTo>
                        <a:lnTo>
                          <a:pt x="1844" y="491"/>
                        </a:lnTo>
                        <a:lnTo>
                          <a:pt x="1853" y="483"/>
                        </a:lnTo>
                        <a:lnTo>
                          <a:pt x="1853" y="478"/>
                        </a:lnTo>
                        <a:lnTo>
                          <a:pt x="1869" y="465"/>
                        </a:lnTo>
                        <a:lnTo>
                          <a:pt x="1866" y="456"/>
                        </a:lnTo>
                        <a:lnTo>
                          <a:pt x="1866" y="456"/>
                        </a:lnTo>
                        <a:lnTo>
                          <a:pt x="1869" y="454"/>
                        </a:lnTo>
                        <a:lnTo>
                          <a:pt x="1869" y="454"/>
                        </a:lnTo>
                        <a:lnTo>
                          <a:pt x="1876" y="448"/>
                        </a:lnTo>
                        <a:lnTo>
                          <a:pt x="1894" y="448"/>
                        </a:lnTo>
                        <a:lnTo>
                          <a:pt x="1900" y="442"/>
                        </a:lnTo>
                        <a:lnTo>
                          <a:pt x="1908" y="448"/>
                        </a:lnTo>
                        <a:lnTo>
                          <a:pt x="1911" y="447"/>
                        </a:lnTo>
                        <a:lnTo>
                          <a:pt x="1915" y="442"/>
                        </a:lnTo>
                        <a:lnTo>
                          <a:pt x="1921" y="447"/>
                        </a:lnTo>
                        <a:lnTo>
                          <a:pt x="1921" y="447"/>
                        </a:lnTo>
                        <a:lnTo>
                          <a:pt x="1919" y="454"/>
                        </a:lnTo>
                        <a:lnTo>
                          <a:pt x="1919" y="454"/>
                        </a:lnTo>
                        <a:lnTo>
                          <a:pt x="1918" y="457"/>
                        </a:lnTo>
                        <a:lnTo>
                          <a:pt x="1911" y="465"/>
                        </a:lnTo>
                        <a:lnTo>
                          <a:pt x="1915" y="470"/>
                        </a:lnTo>
                        <a:lnTo>
                          <a:pt x="1918" y="471"/>
                        </a:lnTo>
                        <a:lnTo>
                          <a:pt x="1918" y="481"/>
                        </a:lnTo>
                        <a:lnTo>
                          <a:pt x="1925" y="481"/>
                        </a:lnTo>
                        <a:lnTo>
                          <a:pt x="1929" y="470"/>
                        </a:lnTo>
                        <a:lnTo>
                          <a:pt x="1943" y="458"/>
                        </a:lnTo>
                        <a:lnTo>
                          <a:pt x="1943" y="458"/>
                        </a:lnTo>
                        <a:lnTo>
                          <a:pt x="1946" y="454"/>
                        </a:lnTo>
                        <a:lnTo>
                          <a:pt x="1946" y="454"/>
                        </a:lnTo>
                        <a:lnTo>
                          <a:pt x="1946" y="454"/>
                        </a:lnTo>
                        <a:lnTo>
                          <a:pt x="1958" y="454"/>
                        </a:lnTo>
                        <a:lnTo>
                          <a:pt x="1960" y="447"/>
                        </a:lnTo>
                        <a:lnTo>
                          <a:pt x="1957" y="442"/>
                        </a:lnTo>
                        <a:lnTo>
                          <a:pt x="1965" y="423"/>
                        </a:lnTo>
                        <a:lnTo>
                          <a:pt x="1979" y="417"/>
                        </a:lnTo>
                        <a:lnTo>
                          <a:pt x="1987" y="426"/>
                        </a:lnTo>
                        <a:lnTo>
                          <a:pt x="1978" y="430"/>
                        </a:lnTo>
                        <a:lnTo>
                          <a:pt x="1974" y="441"/>
                        </a:lnTo>
                        <a:lnTo>
                          <a:pt x="1972" y="448"/>
                        </a:lnTo>
                        <a:lnTo>
                          <a:pt x="1972" y="448"/>
                        </a:lnTo>
                        <a:lnTo>
                          <a:pt x="1971" y="454"/>
                        </a:lnTo>
                        <a:lnTo>
                          <a:pt x="1971" y="454"/>
                        </a:lnTo>
                        <a:lnTo>
                          <a:pt x="1970" y="465"/>
                        </a:lnTo>
                        <a:lnTo>
                          <a:pt x="1967" y="469"/>
                        </a:lnTo>
                        <a:lnTo>
                          <a:pt x="1966" y="477"/>
                        </a:lnTo>
                        <a:lnTo>
                          <a:pt x="1943" y="486"/>
                        </a:lnTo>
                        <a:lnTo>
                          <a:pt x="1940" y="494"/>
                        </a:lnTo>
                        <a:lnTo>
                          <a:pt x="1926" y="512"/>
                        </a:lnTo>
                        <a:lnTo>
                          <a:pt x="1918" y="513"/>
                        </a:lnTo>
                        <a:lnTo>
                          <a:pt x="1917" y="524"/>
                        </a:lnTo>
                        <a:lnTo>
                          <a:pt x="1901" y="538"/>
                        </a:lnTo>
                        <a:lnTo>
                          <a:pt x="1901" y="543"/>
                        </a:lnTo>
                        <a:lnTo>
                          <a:pt x="1892" y="550"/>
                        </a:lnTo>
                        <a:lnTo>
                          <a:pt x="1887" y="553"/>
                        </a:lnTo>
                        <a:lnTo>
                          <a:pt x="1882" y="559"/>
                        </a:lnTo>
                        <a:lnTo>
                          <a:pt x="1869" y="559"/>
                        </a:lnTo>
                        <a:lnTo>
                          <a:pt x="1868" y="582"/>
                        </a:lnTo>
                        <a:lnTo>
                          <a:pt x="1864" y="586"/>
                        </a:lnTo>
                        <a:lnTo>
                          <a:pt x="1854" y="599"/>
                        </a:lnTo>
                        <a:lnTo>
                          <a:pt x="1852" y="624"/>
                        </a:lnTo>
                        <a:lnTo>
                          <a:pt x="1854" y="649"/>
                        </a:lnTo>
                        <a:lnTo>
                          <a:pt x="1856" y="661"/>
                        </a:lnTo>
                        <a:lnTo>
                          <a:pt x="1859" y="670"/>
                        </a:lnTo>
                        <a:lnTo>
                          <a:pt x="1863" y="693"/>
                        </a:lnTo>
                        <a:lnTo>
                          <a:pt x="1866" y="706"/>
                        </a:lnTo>
                        <a:lnTo>
                          <a:pt x="1864" y="718"/>
                        </a:lnTo>
                        <a:lnTo>
                          <a:pt x="1869" y="728"/>
                        </a:lnTo>
                        <a:lnTo>
                          <a:pt x="1866" y="732"/>
                        </a:lnTo>
                        <a:lnTo>
                          <a:pt x="1871" y="731"/>
                        </a:lnTo>
                        <a:lnTo>
                          <a:pt x="1894" y="701"/>
                        </a:lnTo>
                        <a:lnTo>
                          <a:pt x="1896" y="693"/>
                        </a:lnTo>
                        <a:lnTo>
                          <a:pt x="1899" y="681"/>
                        </a:lnTo>
                        <a:lnTo>
                          <a:pt x="1908" y="677"/>
                        </a:lnTo>
                        <a:lnTo>
                          <a:pt x="1916" y="681"/>
                        </a:lnTo>
                        <a:lnTo>
                          <a:pt x="1918" y="675"/>
                        </a:lnTo>
                        <a:lnTo>
                          <a:pt x="1915" y="657"/>
                        </a:lnTo>
                        <a:lnTo>
                          <a:pt x="1934" y="642"/>
                        </a:lnTo>
                        <a:lnTo>
                          <a:pt x="1936" y="646"/>
                        </a:lnTo>
                        <a:lnTo>
                          <a:pt x="1942" y="644"/>
                        </a:lnTo>
                        <a:lnTo>
                          <a:pt x="1947" y="634"/>
                        </a:lnTo>
                        <a:lnTo>
                          <a:pt x="1942" y="627"/>
                        </a:lnTo>
                        <a:lnTo>
                          <a:pt x="1940" y="623"/>
                        </a:lnTo>
                        <a:lnTo>
                          <a:pt x="1946" y="607"/>
                        </a:lnTo>
                        <a:lnTo>
                          <a:pt x="1956" y="596"/>
                        </a:lnTo>
                        <a:lnTo>
                          <a:pt x="1956" y="607"/>
                        </a:lnTo>
                        <a:lnTo>
                          <a:pt x="1963" y="607"/>
                        </a:lnTo>
                        <a:lnTo>
                          <a:pt x="1966" y="603"/>
                        </a:lnTo>
                        <a:lnTo>
                          <a:pt x="1963" y="588"/>
                        </a:lnTo>
                        <a:lnTo>
                          <a:pt x="1956" y="585"/>
                        </a:lnTo>
                        <a:lnTo>
                          <a:pt x="1955" y="574"/>
                        </a:lnTo>
                        <a:lnTo>
                          <a:pt x="1965" y="565"/>
                        </a:lnTo>
                        <a:lnTo>
                          <a:pt x="1963" y="561"/>
                        </a:lnTo>
                        <a:lnTo>
                          <a:pt x="1953" y="556"/>
                        </a:lnTo>
                        <a:lnTo>
                          <a:pt x="1951" y="561"/>
                        </a:lnTo>
                        <a:lnTo>
                          <a:pt x="1944" y="554"/>
                        </a:lnTo>
                        <a:lnTo>
                          <a:pt x="1948" y="538"/>
                        </a:lnTo>
                        <a:lnTo>
                          <a:pt x="1953" y="537"/>
                        </a:lnTo>
                        <a:lnTo>
                          <a:pt x="1962" y="524"/>
                        </a:lnTo>
                        <a:lnTo>
                          <a:pt x="1964" y="511"/>
                        </a:lnTo>
                        <a:lnTo>
                          <a:pt x="1974" y="500"/>
                        </a:lnTo>
                        <a:lnTo>
                          <a:pt x="1981" y="502"/>
                        </a:lnTo>
                        <a:lnTo>
                          <a:pt x="1987" y="505"/>
                        </a:lnTo>
                        <a:lnTo>
                          <a:pt x="1991" y="497"/>
                        </a:lnTo>
                        <a:lnTo>
                          <a:pt x="1998" y="493"/>
                        </a:lnTo>
                        <a:lnTo>
                          <a:pt x="2005" y="486"/>
                        </a:lnTo>
                        <a:lnTo>
                          <a:pt x="2007" y="489"/>
                        </a:lnTo>
                        <a:lnTo>
                          <a:pt x="2002" y="499"/>
                        </a:lnTo>
                        <a:lnTo>
                          <a:pt x="2002" y="510"/>
                        </a:lnTo>
                        <a:lnTo>
                          <a:pt x="2010" y="504"/>
                        </a:lnTo>
                        <a:lnTo>
                          <a:pt x="2015" y="491"/>
                        </a:lnTo>
                        <a:lnTo>
                          <a:pt x="2041" y="480"/>
                        </a:lnTo>
                        <a:lnTo>
                          <a:pt x="2054" y="487"/>
                        </a:lnTo>
                        <a:lnTo>
                          <a:pt x="2057" y="494"/>
                        </a:lnTo>
                        <a:lnTo>
                          <a:pt x="2059" y="502"/>
                        </a:lnTo>
                        <a:lnTo>
                          <a:pt x="2065" y="497"/>
                        </a:lnTo>
                        <a:lnTo>
                          <a:pt x="2068" y="490"/>
                        </a:lnTo>
                        <a:lnTo>
                          <a:pt x="2077" y="480"/>
                        </a:lnTo>
                        <a:lnTo>
                          <a:pt x="2092" y="472"/>
                        </a:lnTo>
                        <a:lnTo>
                          <a:pt x="2096" y="464"/>
                        </a:lnTo>
                        <a:lnTo>
                          <a:pt x="2103" y="462"/>
                        </a:lnTo>
                        <a:lnTo>
                          <a:pt x="2103" y="462"/>
                        </a:lnTo>
                        <a:lnTo>
                          <a:pt x="2110" y="454"/>
                        </a:lnTo>
                        <a:lnTo>
                          <a:pt x="2110" y="454"/>
                        </a:lnTo>
                        <a:lnTo>
                          <a:pt x="2111" y="451"/>
                        </a:lnTo>
                        <a:lnTo>
                          <a:pt x="2120" y="450"/>
                        </a:lnTo>
                        <a:lnTo>
                          <a:pt x="2131" y="440"/>
                        </a:lnTo>
                        <a:lnTo>
                          <a:pt x="2149" y="437"/>
                        </a:lnTo>
                        <a:lnTo>
                          <a:pt x="2155" y="427"/>
                        </a:lnTo>
                        <a:lnTo>
                          <a:pt x="2171" y="424"/>
                        </a:lnTo>
                        <a:lnTo>
                          <a:pt x="2178" y="430"/>
                        </a:lnTo>
                        <a:lnTo>
                          <a:pt x="2192" y="432"/>
                        </a:lnTo>
                        <a:lnTo>
                          <a:pt x="2193" y="426"/>
                        </a:lnTo>
                        <a:lnTo>
                          <a:pt x="2197" y="416"/>
                        </a:lnTo>
                        <a:lnTo>
                          <a:pt x="2193" y="413"/>
                        </a:lnTo>
                        <a:lnTo>
                          <a:pt x="2192" y="399"/>
                        </a:lnTo>
                        <a:lnTo>
                          <a:pt x="2187" y="394"/>
                        </a:lnTo>
                        <a:lnTo>
                          <a:pt x="2187" y="376"/>
                        </a:lnTo>
                        <a:lnTo>
                          <a:pt x="2181" y="373"/>
                        </a:lnTo>
                        <a:lnTo>
                          <a:pt x="2182" y="366"/>
                        </a:lnTo>
                        <a:lnTo>
                          <a:pt x="2176" y="365"/>
                        </a:lnTo>
                        <a:lnTo>
                          <a:pt x="2175" y="371"/>
                        </a:lnTo>
                        <a:lnTo>
                          <a:pt x="2166" y="364"/>
                        </a:lnTo>
                        <a:lnTo>
                          <a:pt x="2161" y="360"/>
                        </a:lnTo>
                        <a:lnTo>
                          <a:pt x="2152" y="358"/>
                        </a:lnTo>
                        <a:lnTo>
                          <a:pt x="2149" y="349"/>
                        </a:lnTo>
                        <a:lnTo>
                          <a:pt x="2156" y="349"/>
                        </a:lnTo>
                        <a:lnTo>
                          <a:pt x="2159" y="355"/>
                        </a:lnTo>
                        <a:lnTo>
                          <a:pt x="2161" y="351"/>
                        </a:lnTo>
                        <a:lnTo>
                          <a:pt x="2156" y="345"/>
                        </a:lnTo>
                        <a:lnTo>
                          <a:pt x="2161" y="342"/>
                        </a:lnTo>
                        <a:lnTo>
                          <a:pt x="2168" y="350"/>
                        </a:lnTo>
                        <a:lnTo>
                          <a:pt x="2172" y="357"/>
                        </a:lnTo>
                        <a:lnTo>
                          <a:pt x="2191" y="356"/>
                        </a:lnTo>
                        <a:lnTo>
                          <a:pt x="2197" y="348"/>
                        </a:lnTo>
                        <a:lnTo>
                          <a:pt x="2202" y="345"/>
                        </a:lnTo>
                        <a:lnTo>
                          <a:pt x="2213" y="332"/>
                        </a:lnTo>
                        <a:lnTo>
                          <a:pt x="2209" y="324"/>
                        </a:lnTo>
                        <a:lnTo>
                          <a:pt x="2204" y="308"/>
                        </a:lnTo>
                        <a:lnTo>
                          <a:pt x="2213" y="303"/>
                        </a:lnTo>
                        <a:lnTo>
                          <a:pt x="2216" y="305"/>
                        </a:lnTo>
                        <a:lnTo>
                          <a:pt x="2223" y="301"/>
                        </a:lnTo>
                        <a:lnTo>
                          <a:pt x="2224" y="308"/>
                        </a:lnTo>
                        <a:lnTo>
                          <a:pt x="2223" y="314"/>
                        </a:lnTo>
                        <a:lnTo>
                          <a:pt x="2222" y="325"/>
                        </a:lnTo>
                        <a:lnTo>
                          <a:pt x="2226" y="331"/>
                        </a:lnTo>
                        <a:lnTo>
                          <a:pt x="2237" y="329"/>
                        </a:lnTo>
                        <a:lnTo>
                          <a:pt x="2247" y="328"/>
                        </a:lnTo>
                        <a:lnTo>
                          <a:pt x="2257" y="332"/>
                        </a:lnTo>
                        <a:lnTo>
                          <a:pt x="2261" y="336"/>
                        </a:lnTo>
                        <a:lnTo>
                          <a:pt x="2262" y="353"/>
                        </a:lnTo>
                        <a:lnTo>
                          <a:pt x="2274" y="351"/>
                        </a:lnTo>
                        <a:lnTo>
                          <a:pt x="2281" y="356"/>
                        </a:lnTo>
                        <a:lnTo>
                          <a:pt x="2288" y="366"/>
                        </a:lnTo>
                        <a:lnTo>
                          <a:pt x="2296" y="371"/>
                        </a:lnTo>
                        <a:lnTo>
                          <a:pt x="2310" y="365"/>
                        </a:lnTo>
                        <a:lnTo>
                          <a:pt x="2303" y="359"/>
                        </a:lnTo>
                        <a:lnTo>
                          <a:pt x="2303" y="351"/>
                        </a:lnTo>
                        <a:lnTo>
                          <a:pt x="2313" y="343"/>
                        </a:lnTo>
                        <a:lnTo>
                          <a:pt x="2308" y="338"/>
                        </a:lnTo>
                        <a:lnTo>
                          <a:pt x="2311" y="334"/>
                        </a:lnTo>
                        <a:lnTo>
                          <a:pt x="2313" y="329"/>
                        </a:lnTo>
                        <a:lnTo>
                          <a:pt x="2332" y="325"/>
                        </a:lnTo>
                        <a:lnTo>
                          <a:pt x="2336" y="320"/>
                        </a:lnTo>
                        <a:lnTo>
                          <a:pt x="2337" y="312"/>
                        </a:lnTo>
                        <a:lnTo>
                          <a:pt x="2346" y="311"/>
                        </a:lnTo>
                        <a:lnTo>
                          <a:pt x="2349" y="305"/>
                        </a:lnTo>
                        <a:lnTo>
                          <a:pt x="2332" y="295"/>
                        </a:lnTo>
                        <a:lnTo>
                          <a:pt x="2332" y="295"/>
                        </a:lnTo>
                        <a:lnTo>
                          <a:pt x="2332" y="29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6" name="Freeform 126">
                    <a:extLst>
                      <a:ext uri="{FF2B5EF4-FFF2-40B4-BE49-F238E27FC236}">
                        <a16:creationId xmlns:a16="http://schemas.microsoft.com/office/drawing/2014/main" id="{BD6FCB24-97C5-7C3E-FF45-B1A4A26CAD71}"/>
                      </a:ext>
                    </a:extLst>
                  </p:cNvPr>
                  <p:cNvSpPr>
                    <a:spLocks/>
                  </p:cNvSpPr>
                  <p:nvPr/>
                </p:nvSpPr>
                <p:spPr bwMode="auto">
                  <a:xfrm>
                    <a:off x="6281982" y="2820490"/>
                    <a:ext cx="11215" cy="5608"/>
                  </a:xfrm>
                  <a:custGeom>
                    <a:avLst/>
                    <a:gdLst>
                      <a:gd name="T0" fmla="*/ 0 w 6"/>
                      <a:gd name="T1" fmla="*/ 3 h 3"/>
                      <a:gd name="T2" fmla="*/ 6 w 6"/>
                      <a:gd name="T3" fmla="*/ 1 h 3"/>
                      <a:gd name="T4" fmla="*/ 0 w 6"/>
                      <a:gd name="T5" fmla="*/ 0 h 3"/>
                      <a:gd name="T6" fmla="*/ 0 w 6"/>
                      <a:gd name="T7" fmla="*/ 3 h 3"/>
                      <a:gd name="T8" fmla="*/ 0 w 6"/>
                      <a:gd name="T9" fmla="*/ 3 h 3"/>
                      <a:gd name="T10" fmla="*/ 0 w 6"/>
                      <a:gd name="T11" fmla="*/ 3 h 3"/>
                    </a:gdLst>
                    <a:ahLst/>
                    <a:cxnLst>
                      <a:cxn ang="0">
                        <a:pos x="T0" y="T1"/>
                      </a:cxn>
                      <a:cxn ang="0">
                        <a:pos x="T2" y="T3"/>
                      </a:cxn>
                      <a:cxn ang="0">
                        <a:pos x="T4" y="T5"/>
                      </a:cxn>
                      <a:cxn ang="0">
                        <a:pos x="T6" y="T7"/>
                      </a:cxn>
                      <a:cxn ang="0">
                        <a:pos x="T8" y="T9"/>
                      </a:cxn>
                      <a:cxn ang="0">
                        <a:pos x="T10" y="T11"/>
                      </a:cxn>
                    </a:cxnLst>
                    <a:rect l="0" t="0" r="r" b="b"/>
                    <a:pathLst>
                      <a:path w="6" h="3">
                        <a:moveTo>
                          <a:pt x="0" y="3"/>
                        </a:moveTo>
                        <a:lnTo>
                          <a:pt x="6" y="1"/>
                        </a:lnTo>
                        <a:lnTo>
                          <a:pt x="0" y="0"/>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7" name="Freeform 127">
                    <a:extLst>
                      <a:ext uri="{FF2B5EF4-FFF2-40B4-BE49-F238E27FC236}">
                        <a16:creationId xmlns:a16="http://schemas.microsoft.com/office/drawing/2014/main" id="{F676BC42-E945-9D84-38D5-D219A0FDCDD3}"/>
                      </a:ext>
                    </a:extLst>
                  </p:cNvPr>
                  <p:cNvSpPr>
                    <a:spLocks/>
                  </p:cNvSpPr>
                  <p:nvPr/>
                </p:nvSpPr>
                <p:spPr bwMode="auto">
                  <a:xfrm>
                    <a:off x="6762360" y="3530776"/>
                    <a:ext cx="50468" cy="29907"/>
                  </a:xfrm>
                  <a:custGeom>
                    <a:avLst/>
                    <a:gdLst>
                      <a:gd name="T0" fmla="*/ 0 w 27"/>
                      <a:gd name="T1" fmla="*/ 11 h 16"/>
                      <a:gd name="T2" fmla="*/ 8 w 27"/>
                      <a:gd name="T3" fmla="*/ 7 h 16"/>
                      <a:gd name="T4" fmla="*/ 19 w 27"/>
                      <a:gd name="T5" fmla="*/ 3 h 16"/>
                      <a:gd name="T6" fmla="*/ 23 w 27"/>
                      <a:gd name="T7" fmla="*/ 0 h 16"/>
                      <a:gd name="T8" fmla="*/ 27 w 27"/>
                      <a:gd name="T9" fmla="*/ 0 h 16"/>
                      <a:gd name="T10" fmla="*/ 23 w 27"/>
                      <a:gd name="T11" fmla="*/ 5 h 16"/>
                      <a:gd name="T12" fmla="*/ 21 w 27"/>
                      <a:gd name="T13" fmla="*/ 13 h 16"/>
                      <a:gd name="T14" fmla="*/ 12 w 27"/>
                      <a:gd name="T15" fmla="*/ 16 h 16"/>
                      <a:gd name="T16" fmla="*/ 0 w 27"/>
                      <a:gd name="T17" fmla="*/ 15 h 16"/>
                      <a:gd name="T18" fmla="*/ 0 w 27"/>
                      <a:gd name="T19" fmla="*/ 11 h 16"/>
                      <a:gd name="T20" fmla="*/ 0 w 27"/>
                      <a:gd name="T21" fmla="*/ 11 h 16"/>
                      <a:gd name="T22" fmla="*/ 0 w 27"/>
                      <a:gd name="T23"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0" y="11"/>
                        </a:moveTo>
                        <a:lnTo>
                          <a:pt x="8" y="7"/>
                        </a:lnTo>
                        <a:lnTo>
                          <a:pt x="19" y="3"/>
                        </a:lnTo>
                        <a:lnTo>
                          <a:pt x="23" y="0"/>
                        </a:lnTo>
                        <a:lnTo>
                          <a:pt x="27" y="0"/>
                        </a:lnTo>
                        <a:lnTo>
                          <a:pt x="23" y="5"/>
                        </a:lnTo>
                        <a:lnTo>
                          <a:pt x="21" y="13"/>
                        </a:lnTo>
                        <a:lnTo>
                          <a:pt x="12" y="16"/>
                        </a:lnTo>
                        <a:lnTo>
                          <a:pt x="0" y="15"/>
                        </a:lnTo>
                        <a:lnTo>
                          <a:pt x="0" y="11"/>
                        </a:lnTo>
                        <a:lnTo>
                          <a:pt x="0" y="11"/>
                        </a:lnTo>
                        <a:lnTo>
                          <a:pt x="0" y="11"/>
                        </a:lnTo>
                        <a:close/>
                      </a:path>
                    </a:pathLst>
                  </a:custGeom>
                  <a:solidFill>
                    <a:schemeClr val="accent6">
                      <a:lumMod val="75000"/>
                    </a:schemeClr>
                  </a:solid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8" name="Freeform 128">
                    <a:extLst>
                      <a:ext uri="{FF2B5EF4-FFF2-40B4-BE49-F238E27FC236}">
                        <a16:creationId xmlns:a16="http://schemas.microsoft.com/office/drawing/2014/main" id="{CD84A552-A235-9173-56CE-B6B736EA72B7}"/>
                      </a:ext>
                    </a:extLst>
                  </p:cNvPr>
                  <p:cNvSpPr>
                    <a:spLocks/>
                  </p:cNvSpPr>
                  <p:nvPr/>
                </p:nvSpPr>
                <p:spPr bwMode="auto">
                  <a:xfrm>
                    <a:off x="7052082" y="4869104"/>
                    <a:ext cx="192525" cy="388788"/>
                  </a:xfrm>
                  <a:custGeom>
                    <a:avLst/>
                    <a:gdLst>
                      <a:gd name="T0" fmla="*/ 85 w 103"/>
                      <a:gd name="T1" fmla="*/ 2 h 208"/>
                      <a:gd name="T2" fmla="*/ 89 w 103"/>
                      <a:gd name="T3" fmla="*/ 0 h 208"/>
                      <a:gd name="T4" fmla="*/ 93 w 103"/>
                      <a:gd name="T5" fmla="*/ 6 h 208"/>
                      <a:gd name="T6" fmla="*/ 95 w 103"/>
                      <a:gd name="T7" fmla="*/ 21 h 208"/>
                      <a:gd name="T8" fmla="*/ 103 w 103"/>
                      <a:gd name="T9" fmla="*/ 48 h 208"/>
                      <a:gd name="T10" fmla="*/ 101 w 103"/>
                      <a:gd name="T11" fmla="*/ 56 h 208"/>
                      <a:gd name="T12" fmla="*/ 93 w 103"/>
                      <a:gd name="T13" fmla="*/ 58 h 208"/>
                      <a:gd name="T14" fmla="*/ 93 w 103"/>
                      <a:gd name="T15" fmla="*/ 76 h 208"/>
                      <a:gd name="T16" fmla="*/ 91 w 103"/>
                      <a:gd name="T17" fmla="*/ 82 h 208"/>
                      <a:gd name="T18" fmla="*/ 79 w 103"/>
                      <a:gd name="T19" fmla="*/ 118 h 208"/>
                      <a:gd name="T20" fmla="*/ 74 w 103"/>
                      <a:gd name="T21" fmla="*/ 139 h 208"/>
                      <a:gd name="T22" fmla="*/ 66 w 103"/>
                      <a:gd name="T23" fmla="*/ 157 h 208"/>
                      <a:gd name="T24" fmla="*/ 62 w 103"/>
                      <a:gd name="T25" fmla="*/ 187 h 208"/>
                      <a:gd name="T26" fmla="*/ 52 w 103"/>
                      <a:gd name="T27" fmla="*/ 199 h 208"/>
                      <a:gd name="T28" fmla="*/ 41 w 103"/>
                      <a:gd name="T29" fmla="*/ 201 h 208"/>
                      <a:gd name="T30" fmla="*/ 31 w 103"/>
                      <a:gd name="T31" fmla="*/ 208 h 208"/>
                      <a:gd name="T32" fmla="*/ 19 w 103"/>
                      <a:gd name="T33" fmla="*/ 203 h 208"/>
                      <a:gd name="T34" fmla="*/ 11 w 103"/>
                      <a:gd name="T35" fmla="*/ 195 h 208"/>
                      <a:gd name="T36" fmla="*/ 8 w 103"/>
                      <a:gd name="T37" fmla="*/ 174 h 208"/>
                      <a:gd name="T38" fmla="*/ 0 w 103"/>
                      <a:gd name="T39" fmla="*/ 164 h 208"/>
                      <a:gd name="T40" fmla="*/ 0 w 103"/>
                      <a:gd name="T41" fmla="*/ 149 h 208"/>
                      <a:gd name="T42" fmla="*/ 13 w 103"/>
                      <a:gd name="T43" fmla="*/ 132 h 208"/>
                      <a:gd name="T44" fmla="*/ 17 w 103"/>
                      <a:gd name="T45" fmla="*/ 105 h 208"/>
                      <a:gd name="T46" fmla="*/ 11 w 103"/>
                      <a:gd name="T47" fmla="*/ 95 h 208"/>
                      <a:gd name="T48" fmla="*/ 15 w 103"/>
                      <a:gd name="T49" fmla="*/ 73 h 208"/>
                      <a:gd name="T50" fmla="*/ 19 w 103"/>
                      <a:gd name="T51" fmla="*/ 65 h 208"/>
                      <a:gd name="T52" fmla="*/ 27 w 103"/>
                      <a:gd name="T53" fmla="*/ 62 h 208"/>
                      <a:gd name="T54" fmla="*/ 31 w 103"/>
                      <a:gd name="T55" fmla="*/ 60 h 208"/>
                      <a:gd name="T56" fmla="*/ 39 w 103"/>
                      <a:gd name="T57" fmla="*/ 58 h 208"/>
                      <a:gd name="T58" fmla="*/ 48 w 103"/>
                      <a:gd name="T59" fmla="*/ 50 h 208"/>
                      <a:gd name="T60" fmla="*/ 56 w 103"/>
                      <a:gd name="T61" fmla="*/ 48 h 208"/>
                      <a:gd name="T62" fmla="*/ 62 w 103"/>
                      <a:gd name="T63" fmla="*/ 42 h 208"/>
                      <a:gd name="T64" fmla="*/ 68 w 103"/>
                      <a:gd name="T65" fmla="*/ 37 h 208"/>
                      <a:gd name="T66" fmla="*/ 68 w 103"/>
                      <a:gd name="T67" fmla="*/ 29 h 208"/>
                      <a:gd name="T68" fmla="*/ 75 w 103"/>
                      <a:gd name="T69" fmla="*/ 25 h 208"/>
                      <a:gd name="T70" fmla="*/ 83 w 103"/>
                      <a:gd name="T71" fmla="*/ 10 h 208"/>
                      <a:gd name="T72" fmla="*/ 85 w 103"/>
                      <a:gd name="T73" fmla="*/ 2 h 208"/>
                      <a:gd name="T74" fmla="*/ 85 w 103"/>
                      <a:gd name="T75" fmla="*/ 2 h 208"/>
                      <a:gd name="T76" fmla="*/ 85 w 103"/>
                      <a:gd name="T77" fmla="*/ 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 h="208">
                        <a:moveTo>
                          <a:pt x="85" y="2"/>
                        </a:moveTo>
                        <a:lnTo>
                          <a:pt x="89" y="0"/>
                        </a:lnTo>
                        <a:lnTo>
                          <a:pt x="93" y="6"/>
                        </a:lnTo>
                        <a:lnTo>
                          <a:pt x="95" y="21"/>
                        </a:lnTo>
                        <a:lnTo>
                          <a:pt x="103" y="48"/>
                        </a:lnTo>
                        <a:lnTo>
                          <a:pt x="101" y="56"/>
                        </a:lnTo>
                        <a:lnTo>
                          <a:pt x="93" y="58"/>
                        </a:lnTo>
                        <a:lnTo>
                          <a:pt x="93" y="76"/>
                        </a:lnTo>
                        <a:lnTo>
                          <a:pt x="91" y="82"/>
                        </a:lnTo>
                        <a:lnTo>
                          <a:pt x="79" y="118"/>
                        </a:lnTo>
                        <a:lnTo>
                          <a:pt x="74" y="139"/>
                        </a:lnTo>
                        <a:lnTo>
                          <a:pt x="66" y="157"/>
                        </a:lnTo>
                        <a:lnTo>
                          <a:pt x="62" y="187"/>
                        </a:lnTo>
                        <a:lnTo>
                          <a:pt x="52" y="199"/>
                        </a:lnTo>
                        <a:lnTo>
                          <a:pt x="41" y="201"/>
                        </a:lnTo>
                        <a:lnTo>
                          <a:pt x="31" y="208"/>
                        </a:lnTo>
                        <a:lnTo>
                          <a:pt x="19" y="203"/>
                        </a:lnTo>
                        <a:lnTo>
                          <a:pt x="11" y="195"/>
                        </a:lnTo>
                        <a:lnTo>
                          <a:pt x="8" y="174"/>
                        </a:lnTo>
                        <a:lnTo>
                          <a:pt x="0" y="164"/>
                        </a:lnTo>
                        <a:lnTo>
                          <a:pt x="0" y="149"/>
                        </a:lnTo>
                        <a:lnTo>
                          <a:pt x="13" y="132"/>
                        </a:lnTo>
                        <a:lnTo>
                          <a:pt x="17" y="105"/>
                        </a:lnTo>
                        <a:lnTo>
                          <a:pt x="11" y="95"/>
                        </a:lnTo>
                        <a:lnTo>
                          <a:pt x="15" y="73"/>
                        </a:lnTo>
                        <a:lnTo>
                          <a:pt x="19" y="65"/>
                        </a:lnTo>
                        <a:lnTo>
                          <a:pt x="27" y="62"/>
                        </a:lnTo>
                        <a:lnTo>
                          <a:pt x="31" y="60"/>
                        </a:lnTo>
                        <a:lnTo>
                          <a:pt x="39" y="58"/>
                        </a:lnTo>
                        <a:lnTo>
                          <a:pt x="48" y="50"/>
                        </a:lnTo>
                        <a:lnTo>
                          <a:pt x="56" y="48"/>
                        </a:lnTo>
                        <a:lnTo>
                          <a:pt x="62" y="42"/>
                        </a:lnTo>
                        <a:lnTo>
                          <a:pt x="68" y="37"/>
                        </a:lnTo>
                        <a:lnTo>
                          <a:pt x="68" y="29"/>
                        </a:lnTo>
                        <a:lnTo>
                          <a:pt x="75" y="25"/>
                        </a:lnTo>
                        <a:lnTo>
                          <a:pt x="83" y="10"/>
                        </a:lnTo>
                        <a:lnTo>
                          <a:pt x="85" y="2"/>
                        </a:lnTo>
                        <a:lnTo>
                          <a:pt x="85" y="2"/>
                        </a:lnTo>
                        <a:lnTo>
                          <a:pt x="85"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9" name="Freeform 129">
                    <a:extLst>
                      <a:ext uri="{FF2B5EF4-FFF2-40B4-BE49-F238E27FC236}">
                        <a16:creationId xmlns:a16="http://schemas.microsoft.com/office/drawing/2014/main" id="{E73C0255-FAD2-48C7-775A-F3A762C46037}"/>
                      </a:ext>
                    </a:extLst>
                  </p:cNvPr>
                  <p:cNvSpPr>
                    <a:spLocks/>
                  </p:cNvSpPr>
                  <p:nvPr/>
                </p:nvSpPr>
                <p:spPr bwMode="auto">
                  <a:xfrm>
                    <a:off x="6104411" y="4497138"/>
                    <a:ext cx="11215" cy="7477"/>
                  </a:xfrm>
                  <a:custGeom>
                    <a:avLst/>
                    <a:gdLst>
                      <a:gd name="T0" fmla="*/ 0 w 6"/>
                      <a:gd name="T1" fmla="*/ 2 h 4"/>
                      <a:gd name="T2" fmla="*/ 0 w 6"/>
                      <a:gd name="T3" fmla="*/ 0 h 4"/>
                      <a:gd name="T4" fmla="*/ 4 w 6"/>
                      <a:gd name="T5" fmla="*/ 0 h 4"/>
                      <a:gd name="T6" fmla="*/ 6 w 6"/>
                      <a:gd name="T7" fmla="*/ 4 h 4"/>
                      <a:gd name="T8" fmla="*/ 1 w 6"/>
                      <a:gd name="T9" fmla="*/ 4 h 4"/>
                      <a:gd name="T10" fmla="*/ 0 w 6"/>
                      <a:gd name="T11" fmla="*/ 2 h 4"/>
                      <a:gd name="T12" fmla="*/ 0 w 6"/>
                      <a:gd name="T13" fmla="*/ 2 h 4"/>
                      <a:gd name="T14" fmla="*/ 0 w 6"/>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0" y="2"/>
                        </a:moveTo>
                        <a:lnTo>
                          <a:pt x="0" y="0"/>
                        </a:lnTo>
                        <a:lnTo>
                          <a:pt x="4" y="0"/>
                        </a:lnTo>
                        <a:lnTo>
                          <a:pt x="6" y="4"/>
                        </a:lnTo>
                        <a:lnTo>
                          <a:pt x="1"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0" name="Freeform 130">
                    <a:extLst>
                      <a:ext uri="{FF2B5EF4-FFF2-40B4-BE49-F238E27FC236}">
                        <a16:creationId xmlns:a16="http://schemas.microsoft.com/office/drawing/2014/main" id="{E149B27B-7182-66E4-00AE-B9748F141469}"/>
                      </a:ext>
                    </a:extLst>
                  </p:cNvPr>
                  <p:cNvSpPr>
                    <a:spLocks/>
                  </p:cNvSpPr>
                  <p:nvPr/>
                </p:nvSpPr>
                <p:spPr bwMode="auto">
                  <a:xfrm>
                    <a:off x="6093196" y="4523307"/>
                    <a:ext cx="7477" cy="7477"/>
                  </a:xfrm>
                  <a:custGeom>
                    <a:avLst/>
                    <a:gdLst>
                      <a:gd name="T0" fmla="*/ 0 w 4"/>
                      <a:gd name="T1" fmla="*/ 2 h 4"/>
                      <a:gd name="T2" fmla="*/ 0 w 4"/>
                      <a:gd name="T3" fmla="*/ 0 h 4"/>
                      <a:gd name="T4" fmla="*/ 2 w 4"/>
                      <a:gd name="T5" fmla="*/ 0 h 4"/>
                      <a:gd name="T6" fmla="*/ 4 w 4"/>
                      <a:gd name="T7" fmla="*/ 2 h 4"/>
                      <a:gd name="T8" fmla="*/ 4 w 4"/>
                      <a:gd name="T9" fmla="*/ 4 h 4"/>
                      <a:gd name="T10" fmla="*/ 0 w 4"/>
                      <a:gd name="T11" fmla="*/ 2 h 4"/>
                      <a:gd name="T12" fmla="*/ 0 w 4"/>
                      <a:gd name="T13" fmla="*/ 2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lnTo>
                          <a:pt x="0" y="0"/>
                        </a:lnTo>
                        <a:lnTo>
                          <a:pt x="2" y="0"/>
                        </a:lnTo>
                        <a:lnTo>
                          <a:pt x="4" y="2"/>
                        </a:lnTo>
                        <a:lnTo>
                          <a:pt x="4"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1" name="Freeform 131">
                    <a:extLst>
                      <a:ext uri="{FF2B5EF4-FFF2-40B4-BE49-F238E27FC236}">
                        <a16:creationId xmlns:a16="http://schemas.microsoft.com/office/drawing/2014/main" id="{53D8C064-B5EF-FFE7-A482-929CE08D433D}"/>
                      </a:ext>
                    </a:extLst>
                  </p:cNvPr>
                  <p:cNvSpPr>
                    <a:spLocks/>
                  </p:cNvSpPr>
                  <p:nvPr/>
                </p:nvSpPr>
                <p:spPr bwMode="auto">
                  <a:xfrm>
                    <a:off x="7381056" y="5113965"/>
                    <a:ext cx="16823" cy="13084"/>
                  </a:xfrm>
                  <a:custGeom>
                    <a:avLst/>
                    <a:gdLst>
                      <a:gd name="T0" fmla="*/ 0 w 9"/>
                      <a:gd name="T1" fmla="*/ 4 h 7"/>
                      <a:gd name="T2" fmla="*/ 0 w 9"/>
                      <a:gd name="T3" fmla="*/ 0 h 7"/>
                      <a:gd name="T4" fmla="*/ 6 w 9"/>
                      <a:gd name="T5" fmla="*/ 0 h 7"/>
                      <a:gd name="T6" fmla="*/ 9 w 9"/>
                      <a:gd name="T7" fmla="*/ 4 h 7"/>
                      <a:gd name="T8" fmla="*/ 4 w 9"/>
                      <a:gd name="T9" fmla="*/ 7 h 7"/>
                      <a:gd name="T10" fmla="*/ 0 w 9"/>
                      <a:gd name="T11" fmla="*/ 7 h 7"/>
                      <a:gd name="T12" fmla="*/ 0 w 9"/>
                      <a:gd name="T13" fmla="*/ 4 h 7"/>
                      <a:gd name="T14" fmla="*/ 0 w 9"/>
                      <a:gd name="T15" fmla="*/ 4 h 7"/>
                      <a:gd name="T16" fmla="*/ 0 w 9"/>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0" y="4"/>
                        </a:moveTo>
                        <a:lnTo>
                          <a:pt x="0" y="0"/>
                        </a:lnTo>
                        <a:lnTo>
                          <a:pt x="6" y="0"/>
                        </a:lnTo>
                        <a:lnTo>
                          <a:pt x="9" y="4"/>
                        </a:lnTo>
                        <a:lnTo>
                          <a:pt x="4" y="7"/>
                        </a:lnTo>
                        <a:lnTo>
                          <a:pt x="0" y="7"/>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2" name="Freeform 132">
                    <a:extLst>
                      <a:ext uri="{FF2B5EF4-FFF2-40B4-BE49-F238E27FC236}">
                        <a16:creationId xmlns:a16="http://schemas.microsoft.com/office/drawing/2014/main" id="{92B1CBE5-8C31-25CD-CD1B-FD8EEEF380C2}"/>
                      </a:ext>
                    </a:extLst>
                  </p:cNvPr>
                  <p:cNvSpPr>
                    <a:spLocks/>
                  </p:cNvSpPr>
                  <p:nvPr/>
                </p:nvSpPr>
                <p:spPr bwMode="auto">
                  <a:xfrm>
                    <a:off x="7435262" y="5093405"/>
                    <a:ext cx="16823" cy="14953"/>
                  </a:xfrm>
                  <a:custGeom>
                    <a:avLst/>
                    <a:gdLst>
                      <a:gd name="T0" fmla="*/ 0 w 9"/>
                      <a:gd name="T1" fmla="*/ 6 h 8"/>
                      <a:gd name="T2" fmla="*/ 0 w 9"/>
                      <a:gd name="T3" fmla="*/ 2 h 8"/>
                      <a:gd name="T4" fmla="*/ 4 w 9"/>
                      <a:gd name="T5" fmla="*/ 0 h 8"/>
                      <a:gd name="T6" fmla="*/ 9 w 9"/>
                      <a:gd name="T7" fmla="*/ 4 h 8"/>
                      <a:gd name="T8" fmla="*/ 9 w 9"/>
                      <a:gd name="T9" fmla="*/ 4 h 8"/>
                      <a:gd name="T10" fmla="*/ 4 w 9"/>
                      <a:gd name="T11" fmla="*/ 8 h 8"/>
                      <a:gd name="T12" fmla="*/ 4 w 9"/>
                      <a:gd name="T13" fmla="*/ 8 h 8"/>
                      <a:gd name="T14" fmla="*/ 0 w 9"/>
                      <a:gd name="T15" fmla="*/ 6 h 8"/>
                      <a:gd name="T16" fmla="*/ 0 w 9"/>
                      <a:gd name="T17" fmla="*/ 6 h 8"/>
                      <a:gd name="T18" fmla="*/ 0 w 9"/>
                      <a:gd name="T19" fmla="*/ 6 h 8"/>
                      <a:gd name="T20" fmla="*/ 0 w 9"/>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0" y="6"/>
                        </a:moveTo>
                        <a:lnTo>
                          <a:pt x="0" y="2"/>
                        </a:lnTo>
                        <a:lnTo>
                          <a:pt x="4" y="0"/>
                        </a:lnTo>
                        <a:lnTo>
                          <a:pt x="9" y="4"/>
                        </a:lnTo>
                        <a:lnTo>
                          <a:pt x="9" y="4"/>
                        </a:lnTo>
                        <a:lnTo>
                          <a:pt x="4" y="8"/>
                        </a:lnTo>
                        <a:lnTo>
                          <a:pt x="4" y="8"/>
                        </a:lnTo>
                        <a:lnTo>
                          <a:pt x="0" y="6"/>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3" name="Freeform 133">
                    <a:extLst>
                      <a:ext uri="{FF2B5EF4-FFF2-40B4-BE49-F238E27FC236}">
                        <a16:creationId xmlns:a16="http://schemas.microsoft.com/office/drawing/2014/main" id="{691673F3-CE11-70AB-4E12-AFB76D6AA8D6}"/>
                      </a:ext>
                    </a:extLst>
                  </p:cNvPr>
                  <p:cNvSpPr>
                    <a:spLocks/>
                  </p:cNvSpPr>
                  <p:nvPr/>
                </p:nvSpPr>
                <p:spPr bwMode="auto">
                  <a:xfrm>
                    <a:off x="7371710" y="4661626"/>
                    <a:ext cx="9346" cy="11215"/>
                  </a:xfrm>
                  <a:custGeom>
                    <a:avLst/>
                    <a:gdLst>
                      <a:gd name="T0" fmla="*/ 0 w 5"/>
                      <a:gd name="T1" fmla="*/ 2 h 6"/>
                      <a:gd name="T2" fmla="*/ 2 w 5"/>
                      <a:gd name="T3" fmla="*/ 0 h 6"/>
                      <a:gd name="T4" fmla="*/ 5 w 5"/>
                      <a:gd name="T5" fmla="*/ 2 h 6"/>
                      <a:gd name="T6" fmla="*/ 4 w 5"/>
                      <a:gd name="T7" fmla="*/ 6 h 6"/>
                      <a:gd name="T8" fmla="*/ 0 w 5"/>
                      <a:gd name="T9" fmla="*/ 2 h 6"/>
                      <a:gd name="T10" fmla="*/ 0 w 5"/>
                      <a:gd name="T11" fmla="*/ 2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lnTo>
                          <a:pt x="2" y="0"/>
                        </a:lnTo>
                        <a:lnTo>
                          <a:pt x="5" y="2"/>
                        </a:lnTo>
                        <a:lnTo>
                          <a:pt x="4" y="6"/>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4" name="Freeform 134">
                    <a:extLst>
                      <a:ext uri="{FF2B5EF4-FFF2-40B4-BE49-F238E27FC236}">
                        <a16:creationId xmlns:a16="http://schemas.microsoft.com/office/drawing/2014/main" id="{0723A92E-3A9E-107C-667A-070CC70614B4}"/>
                      </a:ext>
                    </a:extLst>
                  </p:cNvPr>
                  <p:cNvSpPr>
                    <a:spLocks/>
                  </p:cNvSpPr>
                  <p:nvPr/>
                </p:nvSpPr>
                <p:spPr bwMode="auto">
                  <a:xfrm>
                    <a:off x="9136210" y="3841059"/>
                    <a:ext cx="42991" cy="89720"/>
                  </a:xfrm>
                  <a:custGeom>
                    <a:avLst/>
                    <a:gdLst>
                      <a:gd name="T0" fmla="*/ 10 w 23"/>
                      <a:gd name="T1" fmla="*/ 5 h 48"/>
                      <a:gd name="T2" fmla="*/ 14 w 23"/>
                      <a:gd name="T3" fmla="*/ 0 h 48"/>
                      <a:gd name="T4" fmla="*/ 23 w 23"/>
                      <a:gd name="T5" fmla="*/ 2 h 48"/>
                      <a:gd name="T6" fmla="*/ 23 w 23"/>
                      <a:gd name="T7" fmla="*/ 22 h 48"/>
                      <a:gd name="T8" fmla="*/ 16 w 23"/>
                      <a:gd name="T9" fmla="*/ 31 h 48"/>
                      <a:gd name="T10" fmla="*/ 12 w 23"/>
                      <a:gd name="T11" fmla="*/ 46 h 48"/>
                      <a:gd name="T12" fmla="*/ 6 w 23"/>
                      <a:gd name="T13" fmla="*/ 48 h 48"/>
                      <a:gd name="T14" fmla="*/ 2 w 23"/>
                      <a:gd name="T15" fmla="*/ 40 h 48"/>
                      <a:gd name="T16" fmla="*/ 0 w 23"/>
                      <a:gd name="T17" fmla="*/ 25 h 48"/>
                      <a:gd name="T18" fmla="*/ 10 w 23"/>
                      <a:gd name="T19" fmla="*/ 11 h 48"/>
                      <a:gd name="T20" fmla="*/ 10 w 23"/>
                      <a:gd name="T21" fmla="*/ 5 h 48"/>
                      <a:gd name="T22" fmla="*/ 10 w 23"/>
                      <a:gd name="T23" fmla="*/ 5 h 48"/>
                      <a:gd name="T24" fmla="*/ 10 w 23"/>
                      <a:gd name="T25"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10" y="5"/>
                        </a:moveTo>
                        <a:lnTo>
                          <a:pt x="14" y="0"/>
                        </a:lnTo>
                        <a:lnTo>
                          <a:pt x="23" y="2"/>
                        </a:lnTo>
                        <a:lnTo>
                          <a:pt x="23" y="22"/>
                        </a:lnTo>
                        <a:lnTo>
                          <a:pt x="16" y="31"/>
                        </a:lnTo>
                        <a:lnTo>
                          <a:pt x="12" y="46"/>
                        </a:lnTo>
                        <a:lnTo>
                          <a:pt x="6" y="48"/>
                        </a:lnTo>
                        <a:lnTo>
                          <a:pt x="2" y="40"/>
                        </a:lnTo>
                        <a:lnTo>
                          <a:pt x="0" y="25"/>
                        </a:lnTo>
                        <a:lnTo>
                          <a:pt x="10" y="11"/>
                        </a:lnTo>
                        <a:lnTo>
                          <a:pt x="10" y="5"/>
                        </a:lnTo>
                        <a:lnTo>
                          <a:pt x="10" y="5"/>
                        </a:lnTo>
                        <a:lnTo>
                          <a:pt x="1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5" name="Freeform 135">
                    <a:extLst>
                      <a:ext uri="{FF2B5EF4-FFF2-40B4-BE49-F238E27FC236}">
                        <a16:creationId xmlns:a16="http://schemas.microsoft.com/office/drawing/2014/main" id="{ED5CBFBE-89C6-C5EB-938C-E2DE332F8131}"/>
                      </a:ext>
                    </a:extLst>
                  </p:cNvPr>
                  <p:cNvSpPr>
                    <a:spLocks/>
                  </p:cNvSpPr>
                  <p:nvPr/>
                </p:nvSpPr>
                <p:spPr bwMode="auto">
                  <a:xfrm>
                    <a:off x="9373595" y="3553206"/>
                    <a:ext cx="11215" cy="11215"/>
                  </a:xfrm>
                  <a:custGeom>
                    <a:avLst/>
                    <a:gdLst>
                      <a:gd name="T0" fmla="*/ 6 w 6"/>
                      <a:gd name="T1" fmla="*/ 0 h 6"/>
                      <a:gd name="T2" fmla="*/ 6 w 6"/>
                      <a:gd name="T3" fmla="*/ 6 h 6"/>
                      <a:gd name="T4" fmla="*/ 0 w 6"/>
                      <a:gd name="T5" fmla="*/ 6 h 6"/>
                      <a:gd name="T6" fmla="*/ 0 w 6"/>
                      <a:gd name="T7" fmla="*/ 4 h 6"/>
                      <a:gd name="T8" fmla="*/ 6 w 6"/>
                      <a:gd name="T9" fmla="*/ 0 h 6"/>
                      <a:gd name="T10" fmla="*/ 6 w 6"/>
                      <a:gd name="T11" fmla="*/ 0 h 6"/>
                      <a:gd name="T12" fmla="*/ 6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0"/>
                        </a:moveTo>
                        <a:lnTo>
                          <a:pt x="6" y="6"/>
                        </a:lnTo>
                        <a:lnTo>
                          <a:pt x="0" y="6"/>
                        </a:lnTo>
                        <a:lnTo>
                          <a:pt x="0" y="4"/>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6" name="Freeform 136">
                    <a:extLst>
                      <a:ext uri="{FF2B5EF4-FFF2-40B4-BE49-F238E27FC236}">
                        <a16:creationId xmlns:a16="http://schemas.microsoft.com/office/drawing/2014/main" id="{C4A0CFDD-1990-9ED7-707E-2995F4436D74}"/>
                      </a:ext>
                    </a:extLst>
                  </p:cNvPr>
                  <p:cNvSpPr>
                    <a:spLocks/>
                  </p:cNvSpPr>
                  <p:nvPr/>
                </p:nvSpPr>
                <p:spPr bwMode="auto">
                  <a:xfrm>
                    <a:off x="9659578" y="3177502"/>
                    <a:ext cx="166356" cy="138319"/>
                  </a:xfrm>
                  <a:custGeom>
                    <a:avLst/>
                    <a:gdLst>
                      <a:gd name="T0" fmla="*/ 29 w 89"/>
                      <a:gd name="T1" fmla="*/ 6 h 74"/>
                      <a:gd name="T2" fmla="*/ 31 w 89"/>
                      <a:gd name="T3" fmla="*/ 0 h 74"/>
                      <a:gd name="T4" fmla="*/ 38 w 89"/>
                      <a:gd name="T5" fmla="*/ 0 h 74"/>
                      <a:gd name="T6" fmla="*/ 42 w 89"/>
                      <a:gd name="T7" fmla="*/ 4 h 74"/>
                      <a:gd name="T8" fmla="*/ 46 w 89"/>
                      <a:gd name="T9" fmla="*/ 15 h 74"/>
                      <a:gd name="T10" fmla="*/ 52 w 89"/>
                      <a:gd name="T11" fmla="*/ 20 h 74"/>
                      <a:gd name="T12" fmla="*/ 58 w 89"/>
                      <a:gd name="T13" fmla="*/ 21 h 74"/>
                      <a:gd name="T14" fmla="*/ 64 w 89"/>
                      <a:gd name="T15" fmla="*/ 26 h 74"/>
                      <a:gd name="T16" fmla="*/ 69 w 89"/>
                      <a:gd name="T17" fmla="*/ 30 h 74"/>
                      <a:gd name="T18" fmla="*/ 77 w 89"/>
                      <a:gd name="T19" fmla="*/ 27 h 74"/>
                      <a:gd name="T20" fmla="*/ 83 w 89"/>
                      <a:gd name="T21" fmla="*/ 21 h 74"/>
                      <a:gd name="T22" fmla="*/ 83 w 89"/>
                      <a:gd name="T23" fmla="*/ 26 h 74"/>
                      <a:gd name="T24" fmla="*/ 83 w 89"/>
                      <a:gd name="T25" fmla="*/ 33 h 74"/>
                      <a:gd name="T26" fmla="*/ 87 w 89"/>
                      <a:gd name="T27" fmla="*/ 36 h 74"/>
                      <a:gd name="T28" fmla="*/ 89 w 89"/>
                      <a:gd name="T29" fmla="*/ 39 h 74"/>
                      <a:gd name="T30" fmla="*/ 83 w 89"/>
                      <a:gd name="T31" fmla="*/ 46 h 74"/>
                      <a:gd name="T32" fmla="*/ 73 w 89"/>
                      <a:gd name="T33" fmla="*/ 46 h 74"/>
                      <a:gd name="T34" fmla="*/ 65 w 89"/>
                      <a:gd name="T35" fmla="*/ 49 h 74"/>
                      <a:gd name="T36" fmla="*/ 58 w 89"/>
                      <a:gd name="T37" fmla="*/ 58 h 74"/>
                      <a:gd name="T38" fmla="*/ 58 w 89"/>
                      <a:gd name="T39" fmla="*/ 64 h 74"/>
                      <a:gd name="T40" fmla="*/ 52 w 89"/>
                      <a:gd name="T41" fmla="*/ 66 h 74"/>
                      <a:gd name="T42" fmla="*/ 46 w 89"/>
                      <a:gd name="T43" fmla="*/ 58 h 74"/>
                      <a:gd name="T44" fmla="*/ 36 w 89"/>
                      <a:gd name="T45" fmla="*/ 56 h 74"/>
                      <a:gd name="T46" fmla="*/ 33 w 89"/>
                      <a:gd name="T47" fmla="*/ 54 h 74"/>
                      <a:gd name="T48" fmla="*/ 29 w 89"/>
                      <a:gd name="T49" fmla="*/ 58 h 74"/>
                      <a:gd name="T50" fmla="*/ 19 w 89"/>
                      <a:gd name="T51" fmla="*/ 56 h 74"/>
                      <a:gd name="T52" fmla="*/ 13 w 89"/>
                      <a:gd name="T53" fmla="*/ 56 h 74"/>
                      <a:gd name="T54" fmla="*/ 10 w 89"/>
                      <a:gd name="T55" fmla="*/ 58 h 74"/>
                      <a:gd name="T56" fmla="*/ 15 w 89"/>
                      <a:gd name="T57" fmla="*/ 66 h 74"/>
                      <a:gd name="T58" fmla="*/ 15 w 89"/>
                      <a:gd name="T59" fmla="*/ 70 h 74"/>
                      <a:gd name="T60" fmla="*/ 8 w 89"/>
                      <a:gd name="T61" fmla="*/ 74 h 74"/>
                      <a:gd name="T62" fmla="*/ 4 w 89"/>
                      <a:gd name="T63" fmla="*/ 64 h 74"/>
                      <a:gd name="T64" fmla="*/ 0 w 89"/>
                      <a:gd name="T65" fmla="*/ 62 h 74"/>
                      <a:gd name="T66" fmla="*/ 4 w 89"/>
                      <a:gd name="T67" fmla="*/ 56 h 74"/>
                      <a:gd name="T68" fmla="*/ 12 w 89"/>
                      <a:gd name="T69" fmla="*/ 50 h 74"/>
                      <a:gd name="T70" fmla="*/ 12 w 89"/>
                      <a:gd name="T71" fmla="*/ 44 h 74"/>
                      <a:gd name="T72" fmla="*/ 15 w 89"/>
                      <a:gd name="T73" fmla="*/ 39 h 74"/>
                      <a:gd name="T74" fmla="*/ 21 w 89"/>
                      <a:gd name="T75" fmla="*/ 43 h 74"/>
                      <a:gd name="T76" fmla="*/ 27 w 89"/>
                      <a:gd name="T77" fmla="*/ 40 h 74"/>
                      <a:gd name="T78" fmla="*/ 27 w 89"/>
                      <a:gd name="T79" fmla="*/ 37 h 74"/>
                      <a:gd name="T80" fmla="*/ 31 w 89"/>
                      <a:gd name="T81" fmla="*/ 26 h 74"/>
                      <a:gd name="T82" fmla="*/ 33 w 89"/>
                      <a:gd name="T83" fmla="*/ 8 h 74"/>
                      <a:gd name="T84" fmla="*/ 29 w 89"/>
                      <a:gd name="T85" fmla="*/ 6 h 74"/>
                      <a:gd name="T86" fmla="*/ 29 w 89"/>
                      <a:gd name="T87" fmla="*/ 6 h 74"/>
                      <a:gd name="T88" fmla="*/ 29 w 89"/>
                      <a:gd name="T8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 h="74">
                        <a:moveTo>
                          <a:pt x="29" y="6"/>
                        </a:moveTo>
                        <a:lnTo>
                          <a:pt x="31" y="0"/>
                        </a:lnTo>
                        <a:lnTo>
                          <a:pt x="38" y="0"/>
                        </a:lnTo>
                        <a:lnTo>
                          <a:pt x="42" y="4"/>
                        </a:lnTo>
                        <a:lnTo>
                          <a:pt x="46" y="15"/>
                        </a:lnTo>
                        <a:lnTo>
                          <a:pt x="52" y="20"/>
                        </a:lnTo>
                        <a:lnTo>
                          <a:pt x="58" y="21"/>
                        </a:lnTo>
                        <a:lnTo>
                          <a:pt x="64" y="26"/>
                        </a:lnTo>
                        <a:lnTo>
                          <a:pt x="69" y="30"/>
                        </a:lnTo>
                        <a:lnTo>
                          <a:pt x="77" y="27"/>
                        </a:lnTo>
                        <a:lnTo>
                          <a:pt x="83" y="21"/>
                        </a:lnTo>
                        <a:lnTo>
                          <a:pt x="83" y="26"/>
                        </a:lnTo>
                        <a:lnTo>
                          <a:pt x="83" y="33"/>
                        </a:lnTo>
                        <a:lnTo>
                          <a:pt x="87" y="36"/>
                        </a:lnTo>
                        <a:lnTo>
                          <a:pt x="89" y="39"/>
                        </a:lnTo>
                        <a:lnTo>
                          <a:pt x="83" y="46"/>
                        </a:lnTo>
                        <a:lnTo>
                          <a:pt x="73" y="46"/>
                        </a:lnTo>
                        <a:lnTo>
                          <a:pt x="65" y="49"/>
                        </a:lnTo>
                        <a:lnTo>
                          <a:pt x="58" y="58"/>
                        </a:lnTo>
                        <a:lnTo>
                          <a:pt x="58" y="64"/>
                        </a:lnTo>
                        <a:lnTo>
                          <a:pt x="52" y="66"/>
                        </a:lnTo>
                        <a:lnTo>
                          <a:pt x="46" y="58"/>
                        </a:lnTo>
                        <a:lnTo>
                          <a:pt x="36" y="56"/>
                        </a:lnTo>
                        <a:lnTo>
                          <a:pt x="33" y="54"/>
                        </a:lnTo>
                        <a:lnTo>
                          <a:pt x="29" y="58"/>
                        </a:lnTo>
                        <a:lnTo>
                          <a:pt x="19" y="56"/>
                        </a:lnTo>
                        <a:lnTo>
                          <a:pt x="13" y="56"/>
                        </a:lnTo>
                        <a:lnTo>
                          <a:pt x="10" y="58"/>
                        </a:lnTo>
                        <a:lnTo>
                          <a:pt x="15" y="66"/>
                        </a:lnTo>
                        <a:lnTo>
                          <a:pt x="15" y="70"/>
                        </a:lnTo>
                        <a:lnTo>
                          <a:pt x="8" y="74"/>
                        </a:lnTo>
                        <a:lnTo>
                          <a:pt x="4" y="64"/>
                        </a:lnTo>
                        <a:lnTo>
                          <a:pt x="0" y="62"/>
                        </a:lnTo>
                        <a:lnTo>
                          <a:pt x="4" y="56"/>
                        </a:lnTo>
                        <a:lnTo>
                          <a:pt x="12" y="50"/>
                        </a:lnTo>
                        <a:lnTo>
                          <a:pt x="12" y="44"/>
                        </a:lnTo>
                        <a:lnTo>
                          <a:pt x="15" y="39"/>
                        </a:lnTo>
                        <a:lnTo>
                          <a:pt x="21" y="43"/>
                        </a:lnTo>
                        <a:lnTo>
                          <a:pt x="27" y="40"/>
                        </a:lnTo>
                        <a:lnTo>
                          <a:pt x="27" y="37"/>
                        </a:lnTo>
                        <a:lnTo>
                          <a:pt x="31" y="26"/>
                        </a:lnTo>
                        <a:lnTo>
                          <a:pt x="33" y="8"/>
                        </a:lnTo>
                        <a:lnTo>
                          <a:pt x="29" y="6"/>
                        </a:lnTo>
                        <a:lnTo>
                          <a:pt x="29" y="6"/>
                        </a:lnTo>
                        <a:lnTo>
                          <a:pt x="29"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7" name="Freeform 137">
                    <a:extLst>
                      <a:ext uri="{FF2B5EF4-FFF2-40B4-BE49-F238E27FC236}">
                        <a16:creationId xmlns:a16="http://schemas.microsoft.com/office/drawing/2014/main" id="{4FDCC702-CA52-7D1A-87AB-3A174D0976C9}"/>
                      </a:ext>
                    </a:extLst>
                  </p:cNvPr>
                  <p:cNvSpPr>
                    <a:spLocks/>
                  </p:cNvSpPr>
                  <p:nvPr/>
                </p:nvSpPr>
                <p:spPr bwMode="auto">
                  <a:xfrm>
                    <a:off x="9427801" y="3315821"/>
                    <a:ext cx="297199" cy="276638"/>
                  </a:xfrm>
                  <a:custGeom>
                    <a:avLst/>
                    <a:gdLst>
                      <a:gd name="T0" fmla="*/ 151 w 159"/>
                      <a:gd name="T1" fmla="*/ 4 h 148"/>
                      <a:gd name="T2" fmla="*/ 141 w 159"/>
                      <a:gd name="T3" fmla="*/ 4 h 148"/>
                      <a:gd name="T4" fmla="*/ 145 w 159"/>
                      <a:gd name="T5" fmla="*/ 15 h 148"/>
                      <a:gd name="T6" fmla="*/ 137 w 159"/>
                      <a:gd name="T7" fmla="*/ 10 h 148"/>
                      <a:gd name="T8" fmla="*/ 128 w 159"/>
                      <a:gd name="T9" fmla="*/ 19 h 148"/>
                      <a:gd name="T10" fmla="*/ 122 w 159"/>
                      <a:gd name="T11" fmla="*/ 61 h 148"/>
                      <a:gd name="T12" fmla="*/ 105 w 159"/>
                      <a:gd name="T13" fmla="*/ 81 h 148"/>
                      <a:gd name="T14" fmla="*/ 93 w 159"/>
                      <a:gd name="T15" fmla="*/ 90 h 148"/>
                      <a:gd name="T16" fmla="*/ 91 w 159"/>
                      <a:gd name="T17" fmla="*/ 78 h 148"/>
                      <a:gd name="T18" fmla="*/ 83 w 159"/>
                      <a:gd name="T19" fmla="*/ 81 h 148"/>
                      <a:gd name="T20" fmla="*/ 66 w 159"/>
                      <a:gd name="T21" fmla="*/ 109 h 148"/>
                      <a:gd name="T22" fmla="*/ 48 w 159"/>
                      <a:gd name="T23" fmla="*/ 113 h 148"/>
                      <a:gd name="T24" fmla="*/ 31 w 159"/>
                      <a:gd name="T25" fmla="*/ 109 h 148"/>
                      <a:gd name="T26" fmla="*/ 21 w 159"/>
                      <a:gd name="T27" fmla="*/ 117 h 148"/>
                      <a:gd name="T28" fmla="*/ 4 w 159"/>
                      <a:gd name="T29" fmla="*/ 128 h 148"/>
                      <a:gd name="T30" fmla="*/ 0 w 159"/>
                      <a:gd name="T31" fmla="*/ 138 h 148"/>
                      <a:gd name="T32" fmla="*/ 9 w 159"/>
                      <a:gd name="T33" fmla="*/ 140 h 148"/>
                      <a:gd name="T34" fmla="*/ 33 w 159"/>
                      <a:gd name="T35" fmla="*/ 132 h 148"/>
                      <a:gd name="T36" fmla="*/ 52 w 159"/>
                      <a:gd name="T37" fmla="*/ 123 h 148"/>
                      <a:gd name="T38" fmla="*/ 64 w 159"/>
                      <a:gd name="T39" fmla="*/ 134 h 148"/>
                      <a:gd name="T40" fmla="*/ 64 w 159"/>
                      <a:gd name="T41" fmla="*/ 144 h 148"/>
                      <a:gd name="T42" fmla="*/ 75 w 159"/>
                      <a:gd name="T43" fmla="*/ 144 h 148"/>
                      <a:gd name="T44" fmla="*/ 83 w 159"/>
                      <a:gd name="T45" fmla="*/ 136 h 148"/>
                      <a:gd name="T46" fmla="*/ 83 w 159"/>
                      <a:gd name="T47" fmla="*/ 128 h 148"/>
                      <a:gd name="T48" fmla="*/ 83 w 159"/>
                      <a:gd name="T49" fmla="*/ 119 h 148"/>
                      <a:gd name="T50" fmla="*/ 89 w 159"/>
                      <a:gd name="T51" fmla="*/ 126 h 148"/>
                      <a:gd name="T52" fmla="*/ 107 w 159"/>
                      <a:gd name="T53" fmla="*/ 121 h 148"/>
                      <a:gd name="T54" fmla="*/ 112 w 159"/>
                      <a:gd name="T55" fmla="*/ 126 h 148"/>
                      <a:gd name="T56" fmla="*/ 118 w 159"/>
                      <a:gd name="T57" fmla="*/ 115 h 148"/>
                      <a:gd name="T58" fmla="*/ 130 w 159"/>
                      <a:gd name="T59" fmla="*/ 111 h 148"/>
                      <a:gd name="T60" fmla="*/ 126 w 159"/>
                      <a:gd name="T61" fmla="*/ 119 h 148"/>
                      <a:gd name="T62" fmla="*/ 139 w 159"/>
                      <a:gd name="T63" fmla="*/ 107 h 148"/>
                      <a:gd name="T64" fmla="*/ 139 w 159"/>
                      <a:gd name="T65" fmla="*/ 96 h 148"/>
                      <a:gd name="T66" fmla="*/ 141 w 159"/>
                      <a:gd name="T67" fmla="*/ 75 h 148"/>
                      <a:gd name="T68" fmla="*/ 149 w 159"/>
                      <a:gd name="T69" fmla="*/ 63 h 148"/>
                      <a:gd name="T70" fmla="*/ 153 w 159"/>
                      <a:gd name="T71" fmla="*/ 54 h 148"/>
                      <a:gd name="T72" fmla="*/ 159 w 159"/>
                      <a:gd name="T73" fmla="*/ 29 h 148"/>
                      <a:gd name="T74" fmla="*/ 155 w 159"/>
                      <a:gd name="T75" fmla="*/ 21 h 148"/>
                      <a:gd name="T76" fmla="*/ 149 w 159"/>
                      <a:gd name="T77" fmla="*/ 1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9" h="148">
                        <a:moveTo>
                          <a:pt x="149" y="17"/>
                        </a:moveTo>
                        <a:lnTo>
                          <a:pt x="151" y="4"/>
                        </a:lnTo>
                        <a:lnTo>
                          <a:pt x="147" y="0"/>
                        </a:lnTo>
                        <a:lnTo>
                          <a:pt x="141" y="4"/>
                        </a:lnTo>
                        <a:lnTo>
                          <a:pt x="143" y="10"/>
                        </a:lnTo>
                        <a:lnTo>
                          <a:pt x="145" y="15"/>
                        </a:lnTo>
                        <a:lnTo>
                          <a:pt x="141" y="15"/>
                        </a:lnTo>
                        <a:lnTo>
                          <a:pt x="137" y="10"/>
                        </a:lnTo>
                        <a:lnTo>
                          <a:pt x="134" y="11"/>
                        </a:lnTo>
                        <a:lnTo>
                          <a:pt x="128" y="19"/>
                        </a:lnTo>
                        <a:lnTo>
                          <a:pt x="128" y="46"/>
                        </a:lnTo>
                        <a:lnTo>
                          <a:pt x="122" y="61"/>
                        </a:lnTo>
                        <a:lnTo>
                          <a:pt x="112" y="75"/>
                        </a:lnTo>
                        <a:lnTo>
                          <a:pt x="105" y="81"/>
                        </a:lnTo>
                        <a:lnTo>
                          <a:pt x="103" y="84"/>
                        </a:lnTo>
                        <a:lnTo>
                          <a:pt x="93" y="90"/>
                        </a:lnTo>
                        <a:lnTo>
                          <a:pt x="89" y="86"/>
                        </a:lnTo>
                        <a:lnTo>
                          <a:pt x="91" y="78"/>
                        </a:lnTo>
                        <a:lnTo>
                          <a:pt x="87" y="76"/>
                        </a:lnTo>
                        <a:lnTo>
                          <a:pt x="83" y="81"/>
                        </a:lnTo>
                        <a:lnTo>
                          <a:pt x="83" y="88"/>
                        </a:lnTo>
                        <a:lnTo>
                          <a:pt x="66" y="109"/>
                        </a:lnTo>
                        <a:lnTo>
                          <a:pt x="56" y="107"/>
                        </a:lnTo>
                        <a:lnTo>
                          <a:pt x="48" y="113"/>
                        </a:lnTo>
                        <a:lnTo>
                          <a:pt x="39" y="113"/>
                        </a:lnTo>
                        <a:lnTo>
                          <a:pt x="31" y="109"/>
                        </a:lnTo>
                        <a:lnTo>
                          <a:pt x="25" y="111"/>
                        </a:lnTo>
                        <a:lnTo>
                          <a:pt x="21" y="117"/>
                        </a:lnTo>
                        <a:lnTo>
                          <a:pt x="9" y="126"/>
                        </a:lnTo>
                        <a:lnTo>
                          <a:pt x="4" y="128"/>
                        </a:lnTo>
                        <a:lnTo>
                          <a:pt x="0" y="132"/>
                        </a:lnTo>
                        <a:lnTo>
                          <a:pt x="0" y="138"/>
                        </a:lnTo>
                        <a:lnTo>
                          <a:pt x="9" y="136"/>
                        </a:lnTo>
                        <a:lnTo>
                          <a:pt x="9" y="140"/>
                        </a:lnTo>
                        <a:lnTo>
                          <a:pt x="17" y="136"/>
                        </a:lnTo>
                        <a:lnTo>
                          <a:pt x="33" y="132"/>
                        </a:lnTo>
                        <a:lnTo>
                          <a:pt x="37" y="126"/>
                        </a:lnTo>
                        <a:lnTo>
                          <a:pt x="52" y="123"/>
                        </a:lnTo>
                        <a:lnTo>
                          <a:pt x="62" y="126"/>
                        </a:lnTo>
                        <a:lnTo>
                          <a:pt x="64" y="134"/>
                        </a:lnTo>
                        <a:lnTo>
                          <a:pt x="62" y="138"/>
                        </a:lnTo>
                        <a:lnTo>
                          <a:pt x="64" y="144"/>
                        </a:lnTo>
                        <a:lnTo>
                          <a:pt x="70" y="148"/>
                        </a:lnTo>
                        <a:lnTo>
                          <a:pt x="75" y="144"/>
                        </a:lnTo>
                        <a:lnTo>
                          <a:pt x="75" y="136"/>
                        </a:lnTo>
                        <a:lnTo>
                          <a:pt x="83" y="136"/>
                        </a:lnTo>
                        <a:lnTo>
                          <a:pt x="83" y="132"/>
                        </a:lnTo>
                        <a:lnTo>
                          <a:pt x="83" y="128"/>
                        </a:lnTo>
                        <a:lnTo>
                          <a:pt x="81" y="125"/>
                        </a:lnTo>
                        <a:lnTo>
                          <a:pt x="83" y="119"/>
                        </a:lnTo>
                        <a:lnTo>
                          <a:pt x="89" y="119"/>
                        </a:lnTo>
                        <a:lnTo>
                          <a:pt x="89" y="126"/>
                        </a:lnTo>
                        <a:lnTo>
                          <a:pt x="103" y="125"/>
                        </a:lnTo>
                        <a:lnTo>
                          <a:pt x="107" y="121"/>
                        </a:lnTo>
                        <a:lnTo>
                          <a:pt x="110" y="119"/>
                        </a:lnTo>
                        <a:lnTo>
                          <a:pt x="112" y="126"/>
                        </a:lnTo>
                        <a:lnTo>
                          <a:pt x="116" y="125"/>
                        </a:lnTo>
                        <a:lnTo>
                          <a:pt x="118" y="115"/>
                        </a:lnTo>
                        <a:lnTo>
                          <a:pt x="126" y="109"/>
                        </a:lnTo>
                        <a:lnTo>
                          <a:pt x="130" y="111"/>
                        </a:lnTo>
                        <a:lnTo>
                          <a:pt x="130" y="117"/>
                        </a:lnTo>
                        <a:lnTo>
                          <a:pt x="126" y="119"/>
                        </a:lnTo>
                        <a:lnTo>
                          <a:pt x="132" y="121"/>
                        </a:lnTo>
                        <a:lnTo>
                          <a:pt x="139" y="107"/>
                        </a:lnTo>
                        <a:lnTo>
                          <a:pt x="137" y="101"/>
                        </a:lnTo>
                        <a:lnTo>
                          <a:pt x="139" y="96"/>
                        </a:lnTo>
                        <a:lnTo>
                          <a:pt x="147" y="81"/>
                        </a:lnTo>
                        <a:lnTo>
                          <a:pt x="141" y="75"/>
                        </a:lnTo>
                        <a:lnTo>
                          <a:pt x="143" y="67"/>
                        </a:lnTo>
                        <a:lnTo>
                          <a:pt x="149" y="63"/>
                        </a:lnTo>
                        <a:lnTo>
                          <a:pt x="153" y="65"/>
                        </a:lnTo>
                        <a:lnTo>
                          <a:pt x="153" y="54"/>
                        </a:lnTo>
                        <a:lnTo>
                          <a:pt x="159" y="40"/>
                        </a:lnTo>
                        <a:lnTo>
                          <a:pt x="159" y="29"/>
                        </a:lnTo>
                        <a:lnTo>
                          <a:pt x="159" y="29"/>
                        </a:lnTo>
                        <a:lnTo>
                          <a:pt x="155" y="21"/>
                        </a:lnTo>
                        <a:lnTo>
                          <a:pt x="149" y="17"/>
                        </a:lnTo>
                        <a:lnTo>
                          <a:pt x="149" y="17"/>
                        </a:lnTo>
                        <a:lnTo>
                          <a:pt x="149" y="1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8" name="Freeform 138">
                    <a:extLst>
                      <a:ext uri="{FF2B5EF4-FFF2-40B4-BE49-F238E27FC236}">
                        <a16:creationId xmlns:a16="http://schemas.microsoft.com/office/drawing/2014/main" id="{A63217F3-798A-2309-2929-6CA62D78F822}"/>
                      </a:ext>
                    </a:extLst>
                  </p:cNvPr>
                  <p:cNvSpPr>
                    <a:spLocks/>
                  </p:cNvSpPr>
                  <p:nvPr/>
                </p:nvSpPr>
                <p:spPr bwMode="auto">
                  <a:xfrm>
                    <a:off x="9620326" y="3429841"/>
                    <a:ext cx="16823" cy="22430"/>
                  </a:xfrm>
                  <a:custGeom>
                    <a:avLst/>
                    <a:gdLst>
                      <a:gd name="T0" fmla="*/ 9 w 9"/>
                      <a:gd name="T1" fmla="*/ 0 h 12"/>
                      <a:gd name="T2" fmla="*/ 7 w 9"/>
                      <a:gd name="T3" fmla="*/ 6 h 12"/>
                      <a:gd name="T4" fmla="*/ 2 w 9"/>
                      <a:gd name="T5" fmla="*/ 12 h 12"/>
                      <a:gd name="T6" fmla="*/ 0 w 9"/>
                      <a:gd name="T7" fmla="*/ 8 h 12"/>
                      <a:gd name="T8" fmla="*/ 4 w 9"/>
                      <a:gd name="T9" fmla="*/ 4 h 12"/>
                      <a:gd name="T10" fmla="*/ 4 w 9"/>
                      <a:gd name="T11" fmla="*/ 0 h 12"/>
                      <a:gd name="T12" fmla="*/ 9 w 9"/>
                      <a:gd name="T13" fmla="*/ 0 h 12"/>
                      <a:gd name="T14" fmla="*/ 9 w 9"/>
                      <a:gd name="T15" fmla="*/ 0 h 12"/>
                      <a:gd name="T16" fmla="*/ 9 w 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9" y="0"/>
                        </a:moveTo>
                        <a:lnTo>
                          <a:pt x="7" y="6"/>
                        </a:lnTo>
                        <a:lnTo>
                          <a:pt x="2" y="12"/>
                        </a:lnTo>
                        <a:lnTo>
                          <a:pt x="0" y="8"/>
                        </a:lnTo>
                        <a:lnTo>
                          <a:pt x="4" y="4"/>
                        </a:lnTo>
                        <a:lnTo>
                          <a:pt x="4" y="0"/>
                        </a:lnTo>
                        <a:lnTo>
                          <a:pt x="9" y="0"/>
                        </a:lnTo>
                        <a:lnTo>
                          <a:pt x="9" y="0"/>
                        </a:lnTo>
                        <a:lnTo>
                          <a:pt x="9"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9" name="Freeform 139">
                    <a:extLst>
                      <a:ext uri="{FF2B5EF4-FFF2-40B4-BE49-F238E27FC236}">
                        <a16:creationId xmlns:a16="http://schemas.microsoft.com/office/drawing/2014/main" id="{E3500229-D8FC-7FCC-19F5-146C4A9E477A}"/>
                      </a:ext>
                    </a:extLst>
                  </p:cNvPr>
                  <p:cNvSpPr>
                    <a:spLocks/>
                  </p:cNvSpPr>
                  <p:nvPr/>
                </p:nvSpPr>
                <p:spPr bwMode="auto">
                  <a:xfrm>
                    <a:off x="9461446" y="3560683"/>
                    <a:ext cx="65421" cy="50468"/>
                  </a:xfrm>
                  <a:custGeom>
                    <a:avLst/>
                    <a:gdLst>
                      <a:gd name="T0" fmla="*/ 35 w 35"/>
                      <a:gd name="T1" fmla="*/ 4 h 27"/>
                      <a:gd name="T2" fmla="*/ 29 w 35"/>
                      <a:gd name="T3" fmla="*/ 0 h 27"/>
                      <a:gd name="T4" fmla="*/ 23 w 35"/>
                      <a:gd name="T5" fmla="*/ 2 h 27"/>
                      <a:gd name="T6" fmla="*/ 15 w 35"/>
                      <a:gd name="T7" fmla="*/ 8 h 27"/>
                      <a:gd name="T8" fmla="*/ 6 w 35"/>
                      <a:gd name="T9" fmla="*/ 10 h 27"/>
                      <a:gd name="T10" fmla="*/ 0 w 35"/>
                      <a:gd name="T11" fmla="*/ 16 h 27"/>
                      <a:gd name="T12" fmla="*/ 4 w 35"/>
                      <a:gd name="T13" fmla="*/ 27 h 27"/>
                      <a:gd name="T14" fmla="*/ 12 w 35"/>
                      <a:gd name="T15" fmla="*/ 25 h 27"/>
                      <a:gd name="T16" fmla="*/ 15 w 35"/>
                      <a:gd name="T17" fmla="*/ 20 h 27"/>
                      <a:gd name="T18" fmla="*/ 21 w 35"/>
                      <a:gd name="T19" fmla="*/ 14 h 27"/>
                      <a:gd name="T20" fmla="*/ 25 w 35"/>
                      <a:gd name="T21" fmla="*/ 16 h 27"/>
                      <a:gd name="T22" fmla="*/ 31 w 35"/>
                      <a:gd name="T23" fmla="*/ 16 h 27"/>
                      <a:gd name="T24" fmla="*/ 35 w 35"/>
                      <a:gd name="T25" fmla="*/ 4 h 27"/>
                      <a:gd name="T26" fmla="*/ 35 w 35"/>
                      <a:gd name="T27" fmla="*/ 4 h 27"/>
                      <a:gd name="T28" fmla="*/ 35 w 35"/>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7">
                        <a:moveTo>
                          <a:pt x="35" y="4"/>
                        </a:moveTo>
                        <a:lnTo>
                          <a:pt x="29" y="0"/>
                        </a:lnTo>
                        <a:lnTo>
                          <a:pt x="23" y="2"/>
                        </a:lnTo>
                        <a:lnTo>
                          <a:pt x="15" y="8"/>
                        </a:lnTo>
                        <a:lnTo>
                          <a:pt x="6" y="10"/>
                        </a:lnTo>
                        <a:lnTo>
                          <a:pt x="0" y="16"/>
                        </a:lnTo>
                        <a:lnTo>
                          <a:pt x="4" y="27"/>
                        </a:lnTo>
                        <a:lnTo>
                          <a:pt x="12" y="25"/>
                        </a:lnTo>
                        <a:lnTo>
                          <a:pt x="15" y="20"/>
                        </a:lnTo>
                        <a:lnTo>
                          <a:pt x="21" y="14"/>
                        </a:lnTo>
                        <a:lnTo>
                          <a:pt x="25" y="16"/>
                        </a:lnTo>
                        <a:lnTo>
                          <a:pt x="31" y="16"/>
                        </a:lnTo>
                        <a:lnTo>
                          <a:pt x="35" y="4"/>
                        </a:lnTo>
                        <a:lnTo>
                          <a:pt x="35" y="4"/>
                        </a:lnTo>
                        <a:lnTo>
                          <a:pt x="35"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0" name="Freeform 140">
                    <a:extLst>
                      <a:ext uri="{FF2B5EF4-FFF2-40B4-BE49-F238E27FC236}">
                        <a16:creationId xmlns:a16="http://schemas.microsoft.com/office/drawing/2014/main" id="{3A662037-A583-4D14-D715-AC42CB63A91A}"/>
                      </a:ext>
                    </a:extLst>
                  </p:cNvPr>
                  <p:cNvSpPr>
                    <a:spLocks/>
                  </p:cNvSpPr>
                  <p:nvPr/>
                </p:nvSpPr>
                <p:spPr bwMode="auto">
                  <a:xfrm>
                    <a:off x="9390417" y="3575636"/>
                    <a:ext cx="67290" cy="91589"/>
                  </a:xfrm>
                  <a:custGeom>
                    <a:avLst/>
                    <a:gdLst>
                      <a:gd name="T0" fmla="*/ 15 w 36"/>
                      <a:gd name="T1" fmla="*/ 0 h 49"/>
                      <a:gd name="T2" fmla="*/ 28 w 36"/>
                      <a:gd name="T3" fmla="*/ 6 h 49"/>
                      <a:gd name="T4" fmla="*/ 30 w 36"/>
                      <a:gd name="T5" fmla="*/ 12 h 49"/>
                      <a:gd name="T6" fmla="*/ 36 w 36"/>
                      <a:gd name="T7" fmla="*/ 22 h 49"/>
                      <a:gd name="T8" fmla="*/ 26 w 36"/>
                      <a:gd name="T9" fmla="*/ 32 h 49"/>
                      <a:gd name="T10" fmla="*/ 25 w 36"/>
                      <a:gd name="T11" fmla="*/ 45 h 49"/>
                      <a:gd name="T12" fmla="*/ 15 w 36"/>
                      <a:gd name="T13" fmla="*/ 49 h 49"/>
                      <a:gd name="T14" fmla="*/ 17 w 36"/>
                      <a:gd name="T15" fmla="*/ 39 h 49"/>
                      <a:gd name="T16" fmla="*/ 13 w 36"/>
                      <a:gd name="T17" fmla="*/ 39 h 49"/>
                      <a:gd name="T18" fmla="*/ 9 w 36"/>
                      <a:gd name="T19" fmla="*/ 45 h 49"/>
                      <a:gd name="T20" fmla="*/ 8 w 36"/>
                      <a:gd name="T21" fmla="*/ 43 h 49"/>
                      <a:gd name="T22" fmla="*/ 9 w 36"/>
                      <a:gd name="T23" fmla="*/ 30 h 49"/>
                      <a:gd name="T24" fmla="*/ 9 w 36"/>
                      <a:gd name="T25" fmla="*/ 30 h 49"/>
                      <a:gd name="T26" fmla="*/ 11 w 36"/>
                      <a:gd name="T27" fmla="*/ 30 h 49"/>
                      <a:gd name="T28" fmla="*/ 13 w 36"/>
                      <a:gd name="T29" fmla="*/ 28 h 49"/>
                      <a:gd name="T30" fmla="*/ 15 w 36"/>
                      <a:gd name="T31" fmla="*/ 24 h 49"/>
                      <a:gd name="T32" fmla="*/ 15 w 36"/>
                      <a:gd name="T33" fmla="*/ 24 h 49"/>
                      <a:gd name="T34" fmla="*/ 13 w 36"/>
                      <a:gd name="T35" fmla="*/ 18 h 49"/>
                      <a:gd name="T36" fmla="*/ 13 w 36"/>
                      <a:gd name="T37" fmla="*/ 16 h 49"/>
                      <a:gd name="T38" fmla="*/ 8 w 36"/>
                      <a:gd name="T39" fmla="*/ 22 h 49"/>
                      <a:gd name="T40" fmla="*/ 0 w 36"/>
                      <a:gd name="T41" fmla="*/ 16 h 49"/>
                      <a:gd name="T42" fmla="*/ 0 w 36"/>
                      <a:gd name="T43" fmla="*/ 8 h 49"/>
                      <a:gd name="T44" fmla="*/ 8 w 36"/>
                      <a:gd name="T45" fmla="*/ 6 h 49"/>
                      <a:gd name="T46" fmla="*/ 15 w 36"/>
                      <a:gd name="T47" fmla="*/ 0 h 49"/>
                      <a:gd name="T48" fmla="*/ 15 w 36"/>
                      <a:gd name="T49" fmla="*/ 0 h 49"/>
                      <a:gd name="T50" fmla="*/ 15 w 36"/>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49">
                        <a:moveTo>
                          <a:pt x="15" y="0"/>
                        </a:moveTo>
                        <a:lnTo>
                          <a:pt x="28" y="6"/>
                        </a:lnTo>
                        <a:lnTo>
                          <a:pt x="30" y="12"/>
                        </a:lnTo>
                        <a:lnTo>
                          <a:pt x="36" y="22"/>
                        </a:lnTo>
                        <a:lnTo>
                          <a:pt x="26" y="32"/>
                        </a:lnTo>
                        <a:lnTo>
                          <a:pt x="25" y="45"/>
                        </a:lnTo>
                        <a:lnTo>
                          <a:pt x="15" y="49"/>
                        </a:lnTo>
                        <a:lnTo>
                          <a:pt x="17" y="39"/>
                        </a:lnTo>
                        <a:lnTo>
                          <a:pt x="13" y="39"/>
                        </a:lnTo>
                        <a:lnTo>
                          <a:pt x="9" y="45"/>
                        </a:lnTo>
                        <a:lnTo>
                          <a:pt x="8" y="43"/>
                        </a:lnTo>
                        <a:lnTo>
                          <a:pt x="9" y="30"/>
                        </a:lnTo>
                        <a:lnTo>
                          <a:pt x="9" y="30"/>
                        </a:lnTo>
                        <a:lnTo>
                          <a:pt x="11" y="30"/>
                        </a:lnTo>
                        <a:lnTo>
                          <a:pt x="13" y="28"/>
                        </a:lnTo>
                        <a:lnTo>
                          <a:pt x="15" y="24"/>
                        </a:lnTo>
                        <a:lnTo>
                          <a:pt x="15" y="24"/>
                        </a:lnTo>
                        <a:lnTo>
                          <a:pt x="13" y="18"/>
                        </a:lnTo>
                        <a:lnTo>
                          <a:pt x="13" y="16"/>
                        </a:lnTo>
                        <a:lnTo>
                          <a:pt x="8" y="22"/>
                        </a:lnTo>
                        <a:lnTo>
                          <a:pt x="0" y="16"/>
                        </a:lnTo>
                        <a:lnTo>
                          <a:pt x="0" y="8"/>
                        </a:lnTo>
                        <a:lnTo>
                          <a:pt x="8" y="6"/>
                        </a:lnTo>
                        <a:lnTo>
                          <a:pt x="15" y="0"/>
                        </a:lnTo>
                        <a:lnTo>
                          <a:pt x="15" y="0"/>
                        </a:lnTo>
                        <a:lnTo>
                          <a:pt x="15"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1" name="Freeform 141">
                    <a:extLst>
                      <a:ext uri="{FF2B5EF4-FFF2-40B4-BE49-F238E27FC236}">
                        <a16:creationId xmlns:a16="http://schemas.microsoft.com/office/drawing/2014/main" id="{13EF2A72-ADDD-2C33-3272-5DC49BE96C2F}"/>
                      </a:ext>
                    </a:extLst>
                  </p:cNvPr>
                  <p:cNvSpPr>
                    <a:spLocks/>
                  </p:cNvSpPr>
                  <p:nvPr/>
                </p:nvSpPr>
                <p:spPr bwMode="auto">
                  <a:xfrm>
                    <a:off x="9364249" y="3611151"/>
                    <a:ext cx="7477" cy="9346"/>
                  </a:xfrm>
                  <a:custGeom>
                    <a:avLst/>
                    <a:gdLst>
                      <a:gd name="T0" fmla="*/ 2 w 4"/>
                      <a:gd name="T1" fmla="*/ 5 h 5"/>
                      <a:gd name="T2" fmla="*/ 4 w 4"/>
                      <a:gd name="T3" fmla="*/ 3 h 5"/>
                      <a:gd name="T4" fmla="*/ 4 w 4"/>
                      <a:gd name="T5" fmla="*/ 0 h 5"/>
                      <a:gd name="T6" fmla="*/ 0 w 4"/>
                      <a:gd name="T7" fmla="*/ 0 h 5"/>
                      <a:gd name="T8" fmla="*/ 2 w 4"/>
                      <a:gd name="T9" fmla="*/ 5 h 5"/>
                      <a:gd name="T10" fmla="*/ 2 w 4"/>
                      <a:gd name="T11" fmla="*/ 5 h 5"/>
                      <a:gd name="T12" fmla="*/ 2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5"/>
                        </a:moveTo>
                        <a:lnTo>
                          <a:pt x="4" y="3"/>
                        </a:lnTo>
                        <a:lnTo>
                          <a:pt x="4" y="0"/>
                        </a:lnTo>
                        <a:lnTo>
                          <a:pt x="0" y="0"/>
                        </a:lnTo>
                        <a:lnTo>
                          <a:pt x="2" y="5"/>
                        </a:lnTo>
                        <a:lnTo>
                          <a:pt x="2" y="5"/>
                        </a:lnTo>
                        <a:lnTo>
                          <a:pt x="2"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2" name="Freeform 142">
                    <a:extLst>
                      <a:ext uri="{FF2B5EF4-FFF2-40B4-BE49-F238E27FC236}">
                        <a16:creationId xmlns:a16="http://schemas.microsoft.com/office/drawing/2014/main" id="{39DB7FC1-CF12-889F-3CF2-75E1BAF62E56}"/>
                      </a:ext>
                    </a:extLst>
                  </p:cNvPr>
                  <p:cNvSpPr>
                    <a:spLocks/>
                  </p:cNvSpPr>
                  <p:nvPr/>
                </p:nvSpPr>
                <p:spPr bwMode="auto">
                  <a:xfrm>
                    <a:off x="9373595" y="3599935"/>
                    <a:ext cx="7477" cy="7477"/>
                  </a:xfrm>
                  <a:custGeom>
                    <a:avLst/>
                    <a:gdLst>
                      <a:gd name="T0" fmla="*/ 0 w 4"/>
                      <a:gd name="T1" fmla="*/ 2 h 4"/>
                      <a:gd name="T2" fmla="*/ 2 w 4"/>
                      <a:gd name="T3" fmla="*/ 0 h 4"/>
                      <a:gd name="T4" fmla="*/ 4 w 4"/>
                      <a:gd name="T5" fmla="*/ 2 h 4"/>
                      <a:gd name="T6" fmla="*/ 4 w 4"/>
                      <a:gd name="T7" fmla="*/ 2 h 4"/>
                      <a:gd name="T8" fmla="*/ 2 w 4"/>
                      <a:gd name="T9" fmla="*/ 4 h 4"/>
                      <a:gd name="T10" fmla="*/ 0 w 4"/>
                      <a:gd name="T11" fmla="*/ 2 h 4"/>
                      <a:gd name="T12" fmla="*/ 0 w 4"/>
                      <a:gd name="T13" fmla="*/ 2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lnTo>
                          <a:pt x="2" y="0"/>
                        </a:lnTo>
                        <a:lnTo>
                          <a:pt x="4" y="2"/>
                        </a:lnTo>
                        <a:lnTo>
                          <a:pt x="4" y="2"/>
                        </a:lnTo>
                        <a:lnTo>
                          <a:pt x="2"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3" name="Freeform 143">
                    <a:extLst>
                      <a:ext uri="{FF2B5EF4-FFF2-40B4-BE49-F238E27FC236}">
                        <a16:creationId xmlns:a16="http://schemas.microsoft.com/office/drawing/2014/main" id="{D8FF7FA3-BF31-69A9-EB45-2E4A01C3ACCE}"/>
                      </a:ext>
                    </a:extLst>
                  </p:cNvPr>
                  <p:cNvSpPr>
                    <a:spLocks/>
                  </p:cNvSpPr>
                  <p:nvPr/>
                </p:nvSpPr>
                <p:spPr bwMode="auto">
                  <a:xfrm>
                    <a:off x="9394156" y="3575636"/>
                    <a:ext cx="5608" cy="7477"/>
                  </a:xfrm>
                  <a:custGeom>
                    <a:avLst/>
                    <a:gdLst>
                      <a:gd name="T0" fmla="*/ 0 w 3"/>
                      <a:gd name="T1" fmla="*/ 4 h 4"/>
                      <a:gd name="T2" fmla="*/ 0 w 3"/>
                      <a:gd name="T3" fmla="*/ 0 h 4"/>
                      <a:gd name="T4" fmla="*/ 2 w 3"/>
                      <a:gd name="T5" fmla="*/ 0 h 4"/>
                      <a:gd name="T6" fmla="*/ 3 w 3"/>
                      <a:gd name="T7" fmla="*/ 4 h 4"/>
                      <a:gd name="T8" fmla="*/ 0 w 3"/>
                      <a:gd name="T9" fmla="*/ 4 h 4"/>
                      <a:gd name="T10" fmla="*/ 0 w 3"/>
                      <a:gd name="T11" fmla="*/ 4 h 4"/>
                      <a:gd name="T12" fmla="*/ 0 w 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4"/>
                        </a:moveTo>
                        <a:lnTo>
                          <a:pt x="0" y="0"/>
                        </a:lnTo>
                        <a:lnTo>
                          <a:pt x="2" y="0"/>
                        </a:lnTo>
                        <a:lnTo>
                          <a:pt x="3" y="4"/>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4" name="Freeform 144">
                    <a:extLst>
                      <a:ext uri="{FF2B5EF4-FFF2-40B4-BE49-F238E27FC236}">
                        <a16:creationId xmlns:a16="http://schemas.microsoft.com/office/drawing/2014/main" id="{2B08038A-51F7-0B81-118E-526F1CC7891F}"/>
                      </a:ext>
                    </a:extLst>
                  </p:cNvPr>
                  <p:cNvSpPr>
                    <a:spLocks/>
                  </p:cNvSpPr>
                  <p:nvPr/>
                </p:nvSpPr>
                <p:spPr bwMode="auto">
                  <a:xfrm>
                    <a:off x="9424062" y="3676572"/>
                    <a:ext cx="13084" cy="14953"/>
                  </a:xfrm>
                  <a:custGeom>
                    <a:avLst/>
                    <a:gdLst>
                      <a:gd name="T0" fmla="*/ 2 w 7"/>
                      <a:gd name="T1" fmla="*/ 0 h 8"/>
                      <a:gd name="T2" fmla="*/ 0 w 7"/>
                      <a:gd name="T3" fmla="*/ 4 h 8"/>
                      <a:gd name="T4" fmla="*/ 0 w 7"/>
                      <a:gd name="T5" fmla="*/ 8 h 8"/>
                      <a:gd name="T6" fmla="*/ 2 w 7"/>
                      <a:gd name="T7" fmla="*/ 8 h 8"/>
                      <a:gd name="T8" fmla="*/ 7 w 7"/>
                      <a:gd name="T9" fmla="*/ 0 h 8"/>
                      <a:gd name="T10" fmla="*/ 2 w 7"/>
                      <a:gd name="T11" fmla="*/ 0 h 8"/>
                      <a:gd name="T12" fmla="*/ 2 w 7"/>
                      <a:gd name="T13" fmla="*/ 0 h 8"/>
                      <a:gd name="T14" fmla="*/ 2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2" y="0"/>
                        </a:moveTo>
                        <a:lnTo>
                          <a:pt x="0" y="4"/>
                        </a:lnTo>
                        <a:lnTo>
                          <a:pt x="0" y="8"/>
                        </a:lnTo>
                        <a:lnTo>
                          <a:pt x="2" y="8"/>
                        </a:lnTo>
                        <a:lnTo>
                          <a:pt x="7" y="0"/>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5" name="Freeform 145">
                    <a:extLst>
                      <a:ext uri="{FF2B5EF4-FFF2-40B4-BE49-F238E27FC236}">
                        <a16:creationId xmlns:a16="http://schemas.microsoft.com/office/drawing/2014/main" id="{DA88A36B-6756-E83F-0318-C8A24FEB9E89}"/>
                      </a:ext>
                    </a:extLst>
                  </p:cNvPr>
                  <p:cNvSpPr>
                    <a:spLocks/>
                  </p:cNvSpPr>
                  <p:nvPr/>
                </p:nvSpPr>
                <p:spPr bwMode="auto">
                  <a:xfrm>
                    <a:off x="9407240" y="3687787"/>
                    <a:ext cx="11215" cy="5608"/>
                  </a:xfrm>
                  <a:custGeom>
                    <a:avLst/>
                    <a:gdLst>
                      <a:gd name="T0" fmla="*/ 4 w 6"/>
                      <a:gd name="T1" fmla="*/ 0 h 3"/>
                      <a:gd name="T2" fmla="*/ 6 w 6"/>
                      <a:gd name="T3" fmla="*/ 2 h 3"/>
                      <a:gd name="T4" fmla="*/ 4 w 6"/>
                      <a:gd name="T5" fmla="*/ 3 h 3"/>
                      <a:gd name="T6" fmla="*/ 0 w 6"/>
                      <a:gd name="T7" fmla="*/ 3 h 3"/>
                      <a:gd name="T8" fmla="*/ 0 w 6"/>
                      <a:gd name="T9" fmla="*/ 2 h 3"/>
                      <a:gd name="T10" fmla="*/ 4 w 6"/>
                      <a:gd name="T11" fmla="*/ 0 h 3"/>
                      <a:gd name="T12" fmla="*/ 4 w 6"/>
                      <a:gd name="T13" fmla="*/ 0 h 3"/>
                      <a:gd name="T14" fmla="*/ 4 w 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4" y="0"/>
                        </a:moveTo>
                        <a:lnTo>
                          <a:pt x="6" y="2"/>
                        </a:lnTo>
                        <a:lnTo>
                          <a:pt x="4" y="3"/>
                        </a:lnTo>
                        <a:lnTo>
                          <a:pt x="0" y="3"/>
                        </a:lnTo>
                        <a:lnTo>
                          <a:pt x="0" y="2"/>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6" name="Freeform 146">
                    <a:extLst>
                      <a:ext uri="{FF2B5EF4-FFF2-40B4-BE49-F238E27FC236}">
                        <a16:creationId xmlns:a16="http://schemas.microsoft.com/office/drawing/2014/main" id="{BD447C86-9E43-DFA6-2875-7CF1A7BD553C}"/>
                      </a:ext>
                    </a:extLst>
                  </p:cNvPr>
                  <p:cNvSpPr>
                    <a:spLocks/>
                  </p:cNvSpPr>
                  <p:nvPr/>
                </p:nvSpPr>
                <p:spPr bwMode="auto">
                  <a:xfrm>
                    <a:off x="9371726" y="3745731"/>
                    <a:ext cx="22430" cy="14953"/>
                  </a:xfrm>
                  <a:custGeom>
                    <a:avLst/>
                    <a:gdLst>
                      <a:gd name="T0" fmla="*/ 12 w 12"/>
                      <a:gd name="T1" fmla="*/ 0 h 8"/>
                      <a:gd name="T2" fmla="*/ 6 w 12"/>
                      <a:gd name="T3" fmla="*/ 0 h 8"/>
                      <a:gd name="T4" fmla="*/ 0 w 12"/>
                      <a:gd name="T5" fmla="*/ 4 h 8"/>
                      <a:gd name="T6" fmla="*/ 0 w 12"/>
                      <a:gd name="T7" fmla="*/ 8 h 8"/>
                      <a:gd name="T8" fmla="*/ 8 w 12"/>
                      <a:gd name="T9" fmla="*/ 8 h 8"/>
                      <a:gd name="T10" fmla="*/ 12 w 12"/>
                      <a:gd name="T11" fmla="*/ 2 h 8"/>
                      <a:gd name="T12" fmla="*/ 12 w 12"/>
                      <a:gd name="T13" fmla="*/ 0 h 8"/>
                      <a:gd name="T14" fmla="*/ 12 w 12"/>
                      <a:gd name="T15" fmla="*/ 0 h 8"/>
                      <a:gd name="T16" fmla="*/ 12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12" y="0"/>
                        </a:moveTo>
                        <a:lnTo>
                          <a:pt x="6" y="0"/>
                        </a:lnTo>
                        <a:lnTo>
                          <a:pt x="0" y="4"/>
                        </a:lnTo>
                        <a:lnTo>
                          <a:pt x="0" y="8"/>
                        </a:lnTo>
                        <a:lnTo>
                          <a:pt x="8" y="8"/>
                        </a:lnTo>
                        <a:lnTo>
                          <a:pt x="12" y="2"/>
                        </a:lnTo>
                        <a:lnTo>
                          <a:pt x="12" y="0"/>
                        </a:lnTo>
                        <a:lnTo>
                          <a:pt x="12" y="0"/>
                        </a:lnTo>
                        <a:lnTo>
                          <a:pt x="1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7" name="Freeform 147">
                    <a:extLst>
                      <a:ext uri="{FF2B5EF4-FFF2-40B4-BE49-F238E27FC236}">
                        <a16:creationId xmlns:a16="http://schemas.microsoft.com/office/drawing/2014/main" id="{409455B8-F253-316F-CB15-1FA118AEC716}"/>
                      </a:ext>
                    </a:extLst>
                  </p:cNvPr>
                  <p:cNvSpPr>
                    <a:spLocks/>
                  </p:cNvSpPr>
                  <p:nvPr/>
                </p:nvSpPr>
                <p:spPr bwMode="auto">
                  <a:xfrm>
                    <a:off x="9367987" y="3766292"/>
                    <a:ext cx="9346" cy="7477"/>
                  </a:xfrm>
                  <a:custGeom>
                    <a:avLst/>
                    <a:gdLst>
                      <a:gd name="T0" fmla="*/ 2 w 5"/>
                      <a:gd name="T1" fmla="*/ 0 h 4"/>
                      <a:gd name="T2" fmla="*/ 5 w 5"/>
                      <a:gd name="T3" fmla="*/ 0 h 4"/>
                      <a:gd name="T4" fmla="*/ 5 w 5"/>
                      <a:gd name="T5" fmla="*/ 2 h 4"/>
                      <a:gd name="T6" fmla="*/ 3 w 5"/>
                      <a:gd name="T7" fmla="*/ 4 h 4"/>
                      <a:gd name="T8" fmla="*/ 0 w 5"/>
                      <a:gd name="T9" fmla="*/ 2 h 4"/>
                      <a:gd name="T10" fmla="*/ 2 w 5"/>
                      <a:gd name="T11" fmla="*/ 0 h 4"/>
                      <a:gd name="T12" fmla="*/ 2 w 5"/>
                      <a:gd name="T13" fmla="*/ 0 h 4"/>
                      <a:gd name="T14" fmla="*/ 2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2" y="0"/>
                        </a:moveTo>
                        <a:lnTo>
                          <a:pt x="5" y="0"/>
                        </a:lnTo>
                        <a:lnTo>
                          <a:pt x="5" y="2"/>
                        </a:lnTo>
                        <a:lnTo>
                          <a:pt x="3" y="4"/>
                        </a:lnTo>
                        <a:lnTo>
                          <a:pt x="0" y="2"/>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8" name="Freeform 148">
                    <a:extLst>
                      <a:ext uri="{FF2B5EF4-FFF2-40B4-BE49-F238E27FC236}">
                        <a16:creationId xmlns:a16="http://schemas.microsoft.com/office/drawing/2014/main" id="{5511E13D-2538-5D20-578C-7E177783A750}"/>
                      </a:ext>
                    </a:extLst>
                  </p:cNvPr>
                  <p:cNvSpPr>
                    <a:spLocks/>
                  </p:cNvSpPr>
                  <p:nvPr/>
                </p:nvSpPr>
                <p:spPr bwMode="auto">
                  <a:xfrm>
                    <a:off x="9334342" y="3799937"/>
                    <a:ext cx="22430" cy="16823"/>
                  </a:xfrm>
                  <a:custGeom>
                    <a:avLst/>
                    <a:gdLst>
                      <a:gd name="T0" fmla="*/ 4 w 12"/>
                      <a:gd name="T1" fmla="*/ 4 h 9"/>
                      <a:gd name="T2" fmla="*/ 6 w 12"/>
                      <a:gd name="T3" fmla="*/ 0 h 9"/>
                      <a:gd name="T4" fmla="*/ 12 w 12"/>
                      <a:gd name="T5" fmla="*/ 0 h 9"/>
                      <a:gd name="T6" fmla="*/ 10 w 12"/>
                      <a:gd name="T7" fmla="*/ 4 h 9"/>
                      <a:gd name="T8" fmla="*/ 2 w 12"/>
                      <a:gd name="T9" fmla="*/ 9 h 9"/>
                      <a:gd name="T10" fmla="*/ 0 w 12"/>
                      <a:gd name="T11" fmla="*/ 5 h 9"/>
                      <a:gd name="T12" fmla="*/ 4 w 12"/>
                      <a:gd name="T13" fmla="*/ 4 h 9"/>
                      <a:gd name="T14" fmla="*/ 4 w 12"/>
                      <a:gd name="T15" fmla="*/ 4 h 9"/>
                      <a:gd name="T16" fmla="*/ 4 w 12"/>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9">
                        <a:moveTo>
                          <a:pt x="4" y="4"/>
                        </a:moveTo>
                        <a:lnTo>
                          <a:pt x="6" y="0"/>
                        </a:lnTo>
                        <a:lnTo>
                          <a:pt x="12" y="0"/>
                        </a:lnTo>
                        <a:lnTo>
                          <a:pt x="10" y="4"/>
                        </a:lnTo>
                        <a:lnTo>
                          <a:pt x="2" y="9"/>
                        </a:lnTo>
                        <a:lnTo>
                          <a:pt x="0" y="5"/>
                        </a:lnTo>
                        <a:lnTo>
                          <a:pt x="4" y="4"/>
                        </a:lnTo>
                        <a:lnTo>
                          <a:pt x="4" y="4"/>
                        </a:lnTo>
                        <a:lnTo>
                          <a:pt x="4"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9" name="Freeform 149">
                    <a:extLst>
                      <a:ext uri="{FF2B5EF4-FFF2-40B4-BE49-F238E27FC236}">
                        <a16:creationId xmlns:a16="http://schemas.microsoft.com/office/drawing/2014/main" id="{6A8B87AB-132A-8A89-7007-1001211B5AD6}"/>
                      </a:ext>
                    </a:extLst>
                  </p:cNvPr>
                  <p:cNvSpPr>
                    <a:spLocks/>
                  </p:cNvSpPr>
                  <p:nvPr/>
                </p:nvSpPr>
                <p:spPr bwMode="auto">
                  <a:xfrm>
                    <a:off x="9267052" y="3844797"/>
                    <a:ext cx="13084" cy="11215"/>
                  </a:xfrm>
                  <a:custGeom>
                    <a:avLst/>
                    <a:gdLst>
                      <a:gd name="T0" fmla="*/ 0 w 7"/>
                      <a:gd name="T1" fmla="*/ 4 h 6"/>
                      <a:gd name="T2" fmla="*/ 2 w 7"/>
                      <a:gd name="T3" fmla="*/ 0 h 6"/>
                      <a:gd name="T4" fmla="*/ 5 w 7"/>
                      <a:gd name="T5" fmla="*/ 3 h 6"/>
                      <a:gd name="T6" fmla="*/ 7 w 7"/>
                      <a:gd name="T7" fmla="*/ 4 h 6"/>
                      <a:gd name="T8" fmla="*/ 4 w 7"/>
                      <a:gd name="T9" fmla="*/ 6 h 6"/>
                      <a:gd name="T10" fmla="*/ 0 w 7"/>
                      <a:gd name="T11" fmla="*/ 4 h 6"/>
                      <a:gd name="T12" fmla="*/ 0 w 7"/>
                      <a:gd name="T13" fmla="*/ 4 h 6"/>
                      <a:gd name="T14" fmla="*/ 0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4"/>
                        </a:moveTo>
                        <a:lnTo>
                          <a:pt x="2" y="0"/>
                        </a:lnTo>
                        <a:lnTo>
                          <a:pt x="5" y="3"/>
                        </a:lnTo>
                        <a:lnTo>
                          <a:pt x="7" y="4"/>
                        </a:lnTo>
                        <a:lnTo>
                          <a:pt x="4" y="6"/>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0" name="Freeform 150">
                    <a:extLst>
                      <a:ext uri="{FF2B5EF4-FFF2-40B4-BE49-F238E27FC236}">
                        <a16:creationId xmlns:a16="http://schemas.microsoft.com/office/drawing/2014/main" id="{F5D923C8-81B5-3C5B-C3D4-D419E24F71AC}"/>
                      </a:ext>
                    </a:extLst>
                  </p:cNvPr>
                  <p:cNvSpPr>
                    <a:spLocks/>
                  </p:cNvSpPr>
                  <p:nvPr/>
                </p:nvSpPr>
                <p:spPr bwMode="auto">
                  <a:xfrm>
                    <a:off x="9240883" y="3856012"/>
                    <a:ext cx="11215" cy="9346"/>
                  </a:xfrm>
                  <a:custGeom>
                    <a:avLst/>
                    <a:gdLst>
                      <a:gd name="T0" fmla="*/ 0 w 6"/>
                      <a:gd name="T1" fmla="*/ 3 h 5"/>
                      <a:gd name="T2" fmla="*/ 4 w 6"/>
                      <a:gd name="T3" fmla="*/ 0 h 5"/>
                      <a:gd name="T4" fmla="*/ 6 w 6"/>
                      <a:gd name="T5" fmla="*/ 3 h 5"/>
                      <a:gd name="T6" fmla="*/ 4 w 6"/>
                      <a:gd name="T7" fmla="*/ 5 h 5"/>
                      <a:gd name="T8" fmla="*/ 2 w 6"/>
                      <a:gd name="T9" fmla="*/ 5 h 5"/>
                      <a:gd name="T10" fmla="*/ 0 w 6"/>
                      <a:gd name="T11" fmla="*/ 3 h 5"/>
                      <a:gd name="T12" fmla="*/ 0 w 6"/>
                      <a:gd name="T13" fmla="*/ 3 h 5"/>
                      <a:gd name="T14" fmla="*/ 0 w 6"/>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3"/>
                        </a:moveTo>
                        <a:lnTo>
                          <a:pt x="4" y="0"/>
                        </a:lnTo>
                        <a:lnTo>
                          <a:pt x="6" y="3"/>
                        </a:lnTo>
                        <a:lnTo>
                          <a:pt x="4" y="5"/>
                        </a:lnTo>
                        <a:lnTo>
                          <a:pt x="2" y="5"/>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1" name="Freeform 151">
                    <a:extLst>
                      <a:ext uri="{FF2B5EF4-FFF2-40B4-BE49-F238E27FC236}">
                        <a16:creationId xmlns:a16="http://schemas.microsoft.com/office/drawing/2014/main" id="{925A3EFC-758F-7ABE-A85C-9B51D7447585}"/>
                      </a:ext>
                    </a:extLst>
                  </p:cNvPr>
                  <p:cNvSpPr>
                    <a:spLocks/>
                  </p:cNvSpPr>
                  <p:nvPr/>
                </p:nvSpPr>
                <p:spPr bwMode="auto">
                  <a:xfrm>
                    <a:off x="9227799" y="3865358"/>
                    <a:ext cx="9346" cy="5608"/>
                  </a:xfrm>
                  <a:custGeom>
                    <a:avLst/>
                    <a:gdLst>
                      <a:gd name="T0" fmla="*/ 0 w 5"/>
                      <a:gd name="T1" fmla="*/ 0 h 3"/>
                      <a:gd name="T2" fmla="*/ 2 w 5"/>
                      <a:gd name="T3" fmla="*/ 0 h 3"/>
                      <a:gd name="T4" fmla="*/ 5 w 5"/>
                      <a:gd name="T5" fmla="*/ 0 h 3"/>
                      <a:gd name="T6" fmla="*/ 5 w 5"/>
                      <a:gd name="T7" fmla="*/ 3 h 3"/>
                      <a:gd name="T8" fmla="*/ 2 w 5"/>
                      <a:gd name="T9" fmla="*/ 3 h 3"/>
                      <a:gd name="T10" fmla="*/ 0 w 5"/>
                      <a:gd name="T11" fmla="*/ 0 h 3"/>
                      <a:gd name="T12" fmla="*/ 0 w 5"/>
                      <a:gd name="T13" fmla="*/ 0 h 3"/>
                      <a:gd name="T14" fmla="*/ 0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0"/>
                        </a:moveTo>
                        <a:lnTo>
                          <a:pt x="2" y="0"/>
                        </a:lnTo>
                        <a:lnTo>
                          <a:pt x="5" y="0"/>
                        </a:lnTo>
                        <a:lnTo>
                          <a:pt x="5" y="3"/>
                        </a:lnTo>
                        <a:lnTo>
                          <a:pt x="2" y="3"/>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2" name="Freeform 152">
                    <a:extLst>
                      <a:ext uri="{FF2B5EF4-FFF2-40B4-BE49-F238E27FC236}">
                        <a16:creationId xmlns:a16="http://schemas.microsoft.com/office/drawing/2014/main" id="{38B8336A-CA0B-D20A-86D9-E3A83763F690}"/>
                      </a:ext>
                    </a:extLst>
                  </p:cNvPr>
                  <p:cNvSpPr>
                    <a:spLocks/>
                  </p:cNvSpPr>
                  <p:nvPr/>
                </p:nvSpPr>
                <p:spPr bwMode="auto">
                  <a:xfrm>
                    <a:off x="9124995" y="4031714"/>
                    <a:ext cx="76636" cy="138319"/>
                  </a:xfrm>
                  <a:custGeom>
                    <a:avLst/>
                    <a:gdLst>
                      <a:gd name="T0" fmla="*/ 18 w 41"/>
                      <a:gd name="T1" fmla="*/ 2 h 74"/>
                      <a:gd name="T2" fmla="*/ 26 w 41"/>
                      <a:gd name="T3" fmla="*/ 3 h 74"/>
                      <a:gd name="T4" fmla="*/ 33 w 41"/>
                      <a:gd name="T5" fmla="*/ 0 h 74"/>
                      <a:gd name="T6" fmla="*/ 37 w 41"/>
                      <a:gd name="T7" fmla="*/ 2 h 74"/>
                      <a:gd name="T8" fmla="*/ 35 w 41"/>
                      <a:gd name="T9" fmla="*/ 15 h 74"/>
                      <a:gd name="T10" fmla="*/ 41 w 41"/>
                      <a:gd name="T11" fmla="*/ 21 h 74"/>
                      <a:gd name="T12" fmla="*/ 39 w 41"/>
                      <a:gd name="T13" fmla="*/ 30 h 74"/>
                      <a:gd name="T14" fmla="*/ 26 w 41"/>
                      <a:gd name="T15" fmla="*/ 42 h 74"/>
                      <a:gd name="T16" fmla="*/ 24 w 41"/>
                      <a:gd name="T17" fmla="*/ 48 h 74"/>
                      <a:gd name="T18" fmla="*/ 27 w 41"/>
                      <a:gd name="T19" fmla="*/ 59 h 74"/>
                      <a:gd name="T20" fmla="*/ 30 w 41"/>
                      <a:gd name="T21" fmla="*/ 63 h 74"/>
                      <a:gd name="T22" fmla="*/ 27 w 41"/>
                      <a:gd name="T23" fmla="*/ 71 h 74"/>
                      <a:gd name="T24" fmla="*/ 26 w 41"/>
                      <a:gd name="T25" fmla="*/ 74 h 74"/>
                      <a:gd name="T26" fmla="*/ 16 w 41"/>
                      <a:gd name="T27" fmla="*/ 69 h 74"/>
                      <a:gd name="T28" fmla="*/ 16 w 41"/>
                      <a:gd name="T29" fmla="*/ 57 h 74"/>
                      <a:gd name="T30" fmla="*/ 6 w 41"/>
                      <a:gd name="T31" fmla="*/ 53 h 74"/>
                      <a:gd name="T32" fmla="*/ 0 w 41"/>
                      <a:gd name="T33" fmla="*/ 38 h 74"/>
                      <a:gd name="T34" fmla="*/ 2 w 41"/>
                      <a:gd name="T35" fmla="*/ 32 h 74"/>
                      <a:gd name="T36" fmla="*/ 6 w 41"/>
                      <a:gd name="T37" fmla="*/ 32 h 74"/>
                      <a:gd name="T38" fmla="*/ 10 w 41"/>
                      <a:gd name="T39" fmla="*/ 11 h 74"/>
                      <a:gd name="T40" fmla="*/ 14 w 41"/>
                      <a:gd name="T41" fmla="*/ 7 h 74"/>
                      <a:gd name="T42" fmla="*/ 14 w 41"/>
                      <a:gd name="T43" fmla="*/ 2 h 74"/>
                      <a:gd name="T44" fmla="*/ 18 w 41"/>
                      <a:gd name="T45" fmla="*/ 2 h 74"/>
                      <a:gd name="T46" fmla="*/ 18 w 41"/>
                      <a:gd name="T47" fmla="*/ 2 h 74"/>
                      <a:gd name="T48" fmla="*/ 18 w 41"/>
                      <a:gd name="T49"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74">
                        <a:moveTo>
                          <a:pt x="18" y="2"/>
                        </a:moveTo>
                        <a:lnTo>
                          <a:pt x="26" y="3"/>
                        </a:lnTo>
                        <a:lnTo>
                          <a:pt x="33" y="0"/>
                        </a:lnTo>
                        <a:lnTo>
                          <a:pt x="37" y="2"/>
                        </a:lnTo>
                        <a:lnTo>
                          <a:pt x="35" y="15"/>
                        </a:lnTo>
                        <a:lnTo>
                          <a:pt x="41" y="21"/>
                        </a:lnTo>
                        <a:lnTo>
                          <a:pt x="39" y="30"/>
                        </a:lnTo>
                        <a:lnTo>
                          <a:pt x="26" y="42"/>
                        </a:lnTo>
                        <a:lnTo>
                          <a:pt x="24" y="48"/>
                        </a:lnTo>
                        <a:lnTo>
                          <a:pt x="27" y="59"/>
                        </a:lnTo>
                        <a:lnTo>
                          <a:pt x="30" y="63"/>
                        </a:lnTo>
                        <a:lnTo>
                          <a:pt x="27" y="71"/>
                        </a:lnTo>
                        <a:lnTo>
                          <a:pt x="26" y="74"/>
                        </a:lnTo>
                        <a:lnTo>
                          <a:pt x="16" y="69"/>
                        </a:lnTo>
                        <a:lnTo>
                          <a:pt x="16" y="57"/>
                        </a:lnTo>
                        <a:lnTo>
                          <a:pt x="6" y="53"/>
                        </a:lnTo>
                        <a:lnTo>
                          <a:pt x="0" y="38"/>
                        </a:lnTo>
                        <a:lnTo>
                          <a:pt x="2" y="32"/>
                        </a:lnTo>
                        <a:lnTo>
                          <a:pt x="6" y="32"/>
                        </a:lnTo>
                        <a:lnTo>
                          <a:pt x="10" y="11"/>
                        </a:lnTo>
                        <a:lnTo>
                          <a:pt x="14" y="7"/>
                        </a:lnTo>
                        <a:lnTo>
                          <a:pt x="14" y="2"/>
                        </a:lnTo>
                        <a:lnTo>
                          <a:pt x="18" y="2"/>
                        </a:lnTo>
                        <a:lnTo>
                          <a:pt x="18" y="2"/>
                        </a:lnTo>
                        <a:lnTo>
                          <a:pt x="18"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3" name="Freeform 153">
                    <a:extLst>
                      <a:ext uri="{FF2B5EF4-FFF2-40B4-BE49-F238E27FC236}">
                        <a16:creationId xmlns:a16="http://schemas.microsoft.com/office/drawing/2014/main" id="{37200E9E-7ADC-1653-7FFF-76DD785794D6}"/>
                      </a:ext>
                    </a:extLst>
                  </p:cNvPr>
                  <p:cNvSpPr>
                    <a:spLocks/>
                  </p:cNvSpPr>
                  <p:nvPr/>
                </p:nvSpPr>
                <p:spPr bwMode="auto">
                  <a:xfrm>
                    <a:off x="9139948" y="4166295"/>
                    <a:ext cx="33645" cy="37383"/>
                  </a:xfrm>
                  <a:custGeom>
                    <a:avLst/>
                    <a:gdLst>
                      <a:gd name="T0" fmla="*/ 8 w 18"/>
                      <a:gd name="T1" fmla="*/ 2 h 20"/>
                      <a:gd name="T2" fmla="*/ 16 w 18"/>
                      <a:gd name="T3" fmla="*/ 8 h 20"/>
                      <a:gd name="T4" fmla="*/ 18 w 18"/>
                      <a:gd name="T5" fmla="*/ 16 h 20"/>
                      <a:gd name="T6" fmla="*/ 16 w 18"/>
                      <a:gd name="T7" fmla="*/ 20 h 20"/>
                      <a:gd name="T8" fmla="*/ 8 w 18"/>
                      <a:gd name="T9" fmla="*/ 18 h 20"/>
                      <a:gd name="T10" fmla="*/ 6 w 18"/>
                      <a:gd name="T11" fmla="*/ 8 h 20"/>
                      <a:gd name="T12" fmla="*/ 0 w 18"/>
                      <a:gd name="T13" fmla="*/ 4 h 20"/>
                      <a:gd name="T14" fmla="*/ 2 w 18"/>
                      <a:gd name="T15" fmla="*/ 0 h 20"/>
                      <a:gd name="T16" fmla="*/ 8 w 18"/>
                      <a:gd name="T17" fmla="*/ 2 h 20"/>
                      <a:gd name="T18" fmla="*/ 8 w 18"/>
                      <a:gd name="T19" fmla="*/ 2 h 20"/>
                      <a:gd name="T20" fmla="*/ 8 w 18"/>
                      <a:gd name="T2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8" y="2"/>
                        </a:moveTo>
                        <a:lnTo>
                          <a:pt x="16" y="8"/>
                        </a:lnTo>
                        <a:lnTo>
                          <a:pt x="18" y="16"/>
                        </a:lnTo>
                        <a:lnTo>
                          <a:pt x="16" y="20"/>
                        </a:lnTo>
                        <a:lnTo>
                          <a:pt x="8" y="18"/>
                        </a:lnTo>
                        <a:lnTo>
                          <a:pt x="6" y="8"/>
                        </a:lnTo>
                        <a:lnTo>
                          <a:pt x="0" y="4"/>
                        </a:lnTo>
                        <a:lnTo>
                          <a:pt x="2" y="0"/>
                        </a:lnTo>
                        <a:lnTo>
                          <a:pt x="8" y="2"/>
                        </a:lnTo>
                        <a:lnTo>
                          <a:pt x="8" y="2"/>
                        </a:lnTo>
                        <a:lnTo>
                          <a:pt x="8"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4" name="Freeform 154">
                    <a:extLst>
                      <a:ext uri="{FF2B5EF4-FFF2-40B4-BE49-F238E27FC236}">
                        <a16:creationId xmlns:a16="http://schemas.microsoft.com/office/drawing/2014/main" id="{4A144F5B-B486-017F-4661-A07F5D0FB738}"/>
                      </a:ext>
                    </a:extLst>
                  </p:cNvPr>
                  <p:cNvSpPr>
                    <a:spLocks/>
                  </p:cNvSpPr>
                  <p:nvPr/>
                </p:nvSpPr>
                <p:spPr bwMode="auto">
                  <a:xfrm>
                    <a:off x="9182939" y="4149472"/>
                    <a:ext cx="61683" cy="42991"/>
                  </a:xfrm>
                  <a:custGeom>
                    <a:avLst/>
                    <a:gdLst>
                      <a:gd name="T0" fmla="*/ 0 w 33"/>
                      <a:gd name="T1" fmla="*/ 6 h 23"/>
                      <a:gd name="T2" fmla="*/ 6 w 33"/>
                      <a:gd name="T3" fmla="*/ 0 h 23"/>
                      <a:gd name="T4" fmla="*/ 12 w 33"/>
                      <a:gd name="T5" fmla="*/ 0 h 23"/>
                      <a:gd name="T6" fmla="*/ 16 w 33"/>
                      <a:gd name="T7" fmla="*/ 6 h 23"/>
                      <a:gd name="T8" fmla="*/ 22 w 33"/>
                      <a:gd name="T9" fmla="*/ 2 h 23"/>
                      <a:gd name="T10" fmla="*/ 27 w 33"/>
                      <a:gd name="T11" fmla="*/ 10 h 23"/>
                      <a:gd name="T12" fmla="*/ 29 w 33"/>
                      <a:gd name="T13" fmla="*/ 17 h 23"/>
                      <a:gd name="T14" fmla="*/ 33 w 33"/>
                      <a:gd name="T15" fmla="*/ 19 h 23"/>
                      <a:gd name="T16" fmla="*/ 31 w 33"/>
                      <a:gd name="T17" fmla="*/ 23 h 23"/>
                      <a:gd name="T18" fmla="*/ 18 w 33"/>
                      <a:gd name="T19" fmla="*/ 17 h 23"/>
                      <a:gd name="T20" fmla="*/ 10 w 33"/>
                      <a:gd name="T21" fmla="*/ 10 h 23"/>
                      <a:gd name="T22" fmla="*/ 8 w 33"/>
                      <a:gd name="T23" fmla="*/ 14 h 23"/>
                      <a:gd name="T24" fmla="*/ 0 w 33"/>
                      <a:gd name="T25" fmla="*/ 6 h 23"/>
                      <a:gd name="T26" fmla="*/ 0 w 33"/>
                      <a:gd name="T27" fmla="*/ 6 h 23"/>
                      <a:gd name="T28" fmla="*/ 0 w 33"/>
                      <a:gd name="T29"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3">
                        <a:moveTo>
                          <a:pt x="0" y="6"/>
                        </a:moveTo>
                        <a:lnTo>
                          <a:pt x="6" y="0"/>
                        </a:lnTo>
                        <a:lnTo>
                          <a:pt x="12" y="0"/>
                        </a:lnTo>
                        <a:lnTo>
                          <a:pt x="16" y="6"/>
                        </a:lnTo>
                        <a:lnTo>
                          <a:pt x="22" y="2"/>
                        </a:lnTo>
                        <a:lnTo>
                          <a:pt x="27" y="10"/>
                        </a:lnTo>
                        <a:lnTo>
                          <a:pt x="29" y="17"/>
                        </a:lnTo>
                        <a:lnTo>
                          <a:pt x="33" y="19"/>
                        </a:lnTo>
                        <a:lnTo>
                          <a:pt x="31" y="23"/>
                        </a:lnTo>
                        <a:lnTo>
                          <a:pt x="18" y="17"/>
                        </a:lnTo>
                        <a:lnTo>
                          <a:pt x="10" y="10"/>
                        </a:lnTo>
                        <a:lnTo>
                          <a:pt x="8" y="14"/>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5" name="Freeform 155">
                    <a:extLst>
                      <a:ext uri="{FF2B5EF4-FFF2-40B4-BE49-F238E27FC236}">
                        <a16:creationId xmlns:a16="http://schemas.microsoft.com/office/drawing/2014/main" id="{AE6754A1-7ADE-489F-2EA3-E2FB24C41E71}"/>
                      </a:ext>
                    </a:extLst>
                  </p:cNvPr>
                  <p:cNvSpPr>
                    <a:spLocks/>
                  </p:cNvSpPr>
                  <p:nvPr/>
                </p:nvSpPr>
                <p:spPr bwMode="auto">
                  <a:xfrm>
                    <a:off x="9252098" y="4199940"/>
                    <a:ext cx="28038" cy="37383"/>
                  </a:xfrm>
                  <a:custGeom>
                    <a:avLst/>
                    <a:gdLst>
                      <a:gd name="T0" fmla="*/ 0 w 15"/>
                      <a:gd name="T1" fmla="*/ 0 h 20"/>
                      <a:gd name="T2" fmla="*/ 4 w 15"/>
                      <a:gd name="T3" fmla="*/ 0 h 20"/>
                      <a:gd name="T4" fmla="*/ 11 w 15"/>
                      <a:gd name="T5" fmla="*/ 2 h 20"/>
                      <a:gd name="T6" fmla="*/ 15 w 15"/>
                      <a:gd name="T7" fmla="*/ 8 h 20"/>
                      <a:gd name="T8" fmla="*/ 13 w 15"/>
                      <a:gd name="T9" fmla="*/ 20 h 20"/>
                      <a:gd name="T10" fmla="*/ 8 w 15"/>
                      <a:gd name="T11" fmla="*/ 16 h 20"/>
                      <a:gd name="T12" fmla="*/ 6 w 15"/>
                      <a:gd name="T13" fmla="*/ 8 h 20"/>
                      <a:gd name="T14" fmla="*/ 0 w 15"/>
                      <a:gd name="T15" fmla="*/ 4 h 20"/>
                      <a:gd name="T16" fmla="*/ 0 w 15"/>
                      <a:gd name="T17" fmla="*/ 0 h 20"/>
                      <a:gd name="T18" fmla="*/ 0 w 15"/>
                      <a:gd name="T19" fmla="*/ 0 h 20"/>
                      <a:gd name="T20" fmla="*/ 0 w 15"/>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0">
                        <a:moveTo>
                          <a:pt x="0" y="0"/>
                        </a:moveTo>
                        <a:lnTo>
                          <a:pt x="4" y="0"/>
                        </a:lnTo>
                        <a:lnTo>
                          <a:pt x="11" y="2"/>
                        </a:lnTo>
                        <a:lnTo>
                          <a:pt x="15" y="8"/>
                        </a:lnTo>
                        <a:lnTo>
                          <a:pt x="13" y="20"/>
                        </a:lnTo>
                        <a:lnTo>
                          <a:pt x="8" y="16"/>
                        </a:lnTo>
                        <a:lnTo>
                          <a:pt x="6" y="8"/>
                        </a:lnTo>
                        <a:lnTo>
                          <a:pt x="0" y="4"/>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6" name="Freeform 156">
                    <a:extLst>
                      <a:ext uri="{FF2B5EF4-FFF2-40B4-BE49-F238E27FC236}">
                        <a16:creationId xmlns:a16="http://schemas.microsoft.com/office/drawing/2014/main" id="{AC60C5EC-E539-CA38-C3CF-FEB96A15DDE3}"/>
                      </a:ext>
                    </a:extLst>
                  </p:cNvPr>
                  <p:cNvSpPr>
                    <a:spLocks/>
                  </p:cNvSpPr>
                  <p:nvPr/>
                </p:nvSpPr>
                <p:spPr bwMode="auto">
                  <a:xfrm>
                    <a:off x="9237145" y="4153211"/>
                    <a:ext cx="14953" cy="13084"/>
                  </a:xfrm>
                  <a:custGeom>
                    <a:avLst/>
                    <a:gdLst>
                      <a:gd name="T0" fmla="*/ 2 w 8"/>
                      <a:gd name="T1" fmla="*/ 7 h 7"/>
                      <a:gd name="T2" fmla="*/ 0 w 8"/>
                      <a:gd name="T3" fmla="*/ 4 h 7"/>
                      <a:gd name="T4" fmla="*/ 2 w 8"/>
                      <a:gd name="T5" fmla="*/ 0 h 7"/>
                      <a:gd name="T6" fmla="*/ 8 w 8"/>
                      <a:gd name="T7" fmla="*/ 2 h 7"/>
                      <a:gd name="T8" fmla="*/ 8 w 8"/>
                      <a:gd name="T9" fmla="*/ 6 h 7"/>
                      <a:gd name="T10" fmla="*/ 2 w 8"/>
                      <a:gd name="T11" fmla="*/ 7 h 7"/>
                      <a:gd name="T12" fmla="*/ 2 w 8"/>
                      <a:gd name="T13" fmla="*/ 7 h 7"/>
                      <a:gd name="T14" fmla="*/ 2 w 8"/>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2" y="7"/>
                        </a:moveTo>
                        <a:lnTo>
                          <a:pt x="0" y="4"/>
                        </a:lnTo>
                        <a:lnTo>
                          <a:pt x="2" y="0"/>
                        </a:lnTo>
                        <a:lnTo>
                          <a:pt x="8" y="2"/>
                        </a:lnTo>
                        <a:lnTo>
                          <a:pt x="8" y="6"/>
                        </a:lnTo>
                        <a:lnTo>
                          <a:pt x="2" y="7"/>
                        </a:lnTo>
                        <a:lnTo>
                          <a:pt x="2" y="7"/>
                        </a:lnTo>
                        <a:lnTo>
                          <a:pt x="2"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7" name="Freeform 157">
                    <a:extLst>
                      <a:ext uri="{FF2B5EF4-FFF2-40B4-BE49-F238E27FC236}">
                        <a16:creationId xmlns:a16="http://schemas.microsoft.com/office/drawing/2014/main" id="{DE910D22-5FAE-F22B-BDD2-E43C430A95BA}"/>
                      </a:ext>
                    </a:extLst>
                  </p:cNvPr>
                  <p:cNvSpPr>
                    <a:spLocks/>
                  </p:cNvSpPr>
                  <p:nvPr/>
                </p:nvSpPr>
                <p:spPr bwMode="auto">
                  <a:xfrm>
                    <a:off x="9216584" y="4199940"/>
                    <a:ext cx="20561" cy="13084"/>
                  </a:xfrm>
                  <a:custGeom>
                    <a:avLst/>
                    <a:gdLst>
                      <a:gd name="T0" fmla="*/ 0 w 11"/>
                      <a:gd name="T1" fmla="*/ 7 h 7"/>
                      <a:gd name="T2" fmla="*/ 2 w 11"/>
                      <a:gd name="T3" fmla="*/ 0 h 7"/>
                      <a:gd name="T4" fmla="*/ 6 w 11"/>
                      <a:gd name="T5" fmla="*/ 2 h 7"/>
                      <a:gd name="T6" fmla="*/ 11 w 11"/>
                      <a:gd name="T7" fmla="*/ 6 h 7"/>
                      <a:gd name="T8" fmla="*/ 11 w 11"/>
                      <a:gd name="T9" fmla="*/ 7 h 7"/>
                      <a:gd name="T10" fmla="*/ 6 w 11"/>
                      <a:gd name="T11" fmla="*/ 6 h 7"/>
                      <a:gd name="T12" fmla="*/ 0 w 11"/>
                      <a:gd name="T13" fmla="*/ 7 h 7"/>
                      <a:gd name="T14" fmla="*/ 0 w 11"/>
                      <a:gd name="T15" fmla="*/ 7 h 7"/>
                      <a:gd name="T16" fmla="*/ 0 w 1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0" y="7"/>
                        </a:moveTo>
                        <a:lnTo>
                          <a:pt x="2" y="0"/>
                        </a:lnTo>
                        <a:lnTo>
                          <a:pt x="6" y="2"/>
                        </a:lnTo>
                        <a:lnTo>
                          <a:pt x="11" y="6"/>
                        </a:lnTo>
                        <a:lnTo>
                          <a:pt x="11" y="7"/>
                        </a:lnTo>
                        <a:lnTo>
                          <a:pt x="6" y="6"/>
                        </a:lnTo>
                        <a:lnTo>
                          <a:pt x="0" y="7"/>
                        </a:lnTo>
                        <a:lnTo>
                          <a:pt x="0" y="7"/>
                        </a:lnTo>
                        <a:lnTo>
                          <a:pt x="0"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8" name="Freeform 158">
                    <a:extLst>
                      <a:ext uri="{FF2B5EF4-FFF2-40B4-BE49-F238E27FC236}">
                        <a16:creationId xmlns:a16="http://schemas.microsoft.com/office/drawing/2014/main" id="{B79769FA-081A-79DD-53DC-F3B20C4ADEC8}"/>
                      </a:ext>
                    </a:extLst>
                  </p:cNvPr>
                  <p:cNvSpPr>
                    <a:spLocks/>
                  </p:cNvSpPr>
                  <p:nvPr/>
                </p:nvSpPr>
                <p:spPr bwMode="auto">
                  <a:xfrm>
                    <a:off x="7244606" y="3805544"/>
                    <a:ext cx="14953" cy="9346"/>
                  </a:xfrm>
                  <a:custGeom>
                    <a:avLst/>
                    <a:gdLst>
                      <a:gd name="T0" fmla="*/ 0 w 8"/>
                      <a:gd name="T1" fmla="*/ 2 h 5"/>
                      <a:gd name="T2" fmla="*/ 4 w 8"/>
                      <a:gd name="T3" fmla="*/ 0 h 5"/>
                      <a:gd name="T4" fmla="*/ 8 w 8"/>
                      <a:gd name="T5" fmla="*/ 2 h 5"/>
                      <a:gd name="T6" fmla="*/ 4 w 8"/>
                      <a:gd name="T7" fmla="*/ 5 h 5"/>
                      <a:gd name="T8" fmla="*/ 0 w 8"/>
                      <a:gd name="T9" fmla="*/ 2 h 5"/>
                      <a:gd name="T10" fmla="*/ 0 w 8"/>
                      <a:gd name="T11" fmla="*/ 2 h 5"/>
                      <a:gd name="T12" fmla="*/ 0 w 8"/>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2"/>
                        </a:moveTo>
                        <a:lnTo>
                          <a:pt x="4" y="0"/>
                        </a:lnTo>
                        <a:lnTo>
                          <a:pt x="8" y="2"/>
                        </a:lnTo>
                        <a:lnTo>
                          <a:pt x="4" y="5"/>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9" name="Freeform 159">
                    <a:extLst>
                      <a:ext uri="{FF2B5EF4-FFF2-40B4-BE49-F238E27FC236}">
                        <a16:creationId xmlns:a16="http://schemas.microsoft.com/office/drawing/2014/main" id="{C68A0738-691B-EBA1-99E8-4F86548ABF78}"/>
                      </a:ext>
                    </a:extLst>
                  </p:cNvPr>
                  <p:cNvSpPr>
                    <a:spLocks/>
                  </p:cNvSpPr>
                  <p:nvPr/>
                </p:nvSpPr>
                <p:spPr bwMode="auto">
                  <a:xfrm>
                    <a:off x="5246460" y="2147588"/>
                    <a:ext cx="295329" cy="200001"/>
                  </a:xfrm>
                  <a:custGeom>
                    <a:avLst/>
                    <a:gdLst>
                      <a:gd name="T0" fmla="*/ 116 w 158"/>
                      <a:gd name="T1" fmla="*/ 0 h 107"/>
                      <a:gd name="T2" fmla="*/ 129 w 158"/>
                      <a:gd name="T3" fmla="*/ 6 h 107"/>
                      <a:gd name="T4" fmla="*/ 143 w 158"/>
                      <a:gd name="T5" fmla="*/ 4 h 107"/>
                      <a:gd name="T6" fmla="*/ 139 w 158"/>
                      <a:gd name="T7" fmla="*/ 12 h 107"/>
                      <a:gd name="T8" fmla="*/ 141 w 158"/>
                      <a:gd name="T9" fmla="*/ 29 h 107"/>
                      <a:gd name="T10" fmla="*/ 148 w 158"/>
                      <a:gd name="T11" fmla="*/ 35 h 107"/>
                      <a:gd name="T12" fmla="*/ 158 w 158"/>
                      <a:gd name="T13" fmla="*/ 46 h 107"/>
                      <a:gd name="T14" fmla="*/ 139 w 158"/>
                      <a:gd name="T15" fmla="*/ 70 h 107"/>
                      <a:gd name="T16" fmla="*/ 121 w 158"/>
                      <a:gd name="T17" fmla="*/ 81 h 107"/>
                      <a:gd name="T18" fmla="*/ 102 w 158"/>
                      <a:gd name="T19" fmla="*/ 93 h 107"/>
                      <a:gd name="T20" fmla="*/ 64 w 158"/>
                      <a:gd name="T21" fmla="*/ 107 h 107"/>
                      <a:gd name="T22" fmla="*/ 33 w 158"/>
                      <a:gd name="T23" fmla="*/ 93 h 107"/>
                      <a:gd name="T24" fmla="*/ 25 w 158"/>
                      <a:gd name="T25" fmla="*/ 83 h 107"/>
                      <a:gd name="T26" fmla="*/ 37 w 158"/>
                      <a:gd name="T27" fmla="*/ 76 h 107"/>
                      <a:gd name="T28" fmla="*/ 31 w 158"/>
                      <a:gd name="T29" fmla="*/ 62 h 107"/>
                      <a:gd name="T30" fmla="*/ 8 w 158"/>
                      <a:gd name="T31" fmla="*/ 62 h 107"/>
                      <a:gd name="T32" fmla="*/ 18 w 158"/>
                      <a:gd name="T33" fmla="*/ 54 h 107"/>
                      <a:gd name="T34" fmla="*/ 39 w 158"/>
                      <a:gd name="T35" fmla="*/ 54 h 107"/>
                      <a:gd name="T36" fmla="*/ 27 w 158"/>
                      <a:gd name="T37" fmla="*/ 44 h 107"/>
                      <a:gd name="T38" fmla="*/ 31 w 158"/>
                      <a:gd name="T39" fmla="*/ 35 h 107"/>
                      <a:gd name="T40" fmla="*/ 2 w 158"/>
                      <a:gd name="T41" fmla="*/ 37 h 107"/>
                      <a:gd name="T42" fmla="*/ 14 w 158"/>
                      <a:gd name="T43" fmla="*/ 15 h 107"/>
                      <a:gd name="T44" fmla="*/ 19 w 158"/>
                      <a:gd name="T45" fmla="*/ 21 h 107"/>
                      <a:gd name="T46" fmla="*/ 21 w 158"/>
                      <a:gd name="T47" fmla="*/ 12 h 107"/>
                      <a:gd name="T48" fmla="*/ 27 w 158"/>
                      <a:gd name="T49" fmla="*/ 2 h 107"/>
                      <a:gd name="T50" fmla="*/ 39 w 158"/>
                      <a:gd name="T51" fmla="*/ 25 h 107"/>
                      <a:gd name="T52" fmla="*/ 48 w 158"/>
                      <a:gd name="T53" fmla="*/ 41 h 107"/>
                      <a:gd name="T54" fmla="*/ 48 w 158"/>
                      <a:gd name="T55" fmla="*/ 33 h 107"/>
                      <a:gd name="T56" fmla="*/ 60 w 158"/>
                      <a:gd name="T57" fmla="*/ 27 h 107"/>
                      <a:gd name="T58" fmla="*/ 58 w 158"/>
                      <a:gd name="T59" fmla="*/ 19 h 107"/>
                      <a:gd name="T60" fmla="*/ 70 w 158"/>
                      <a:gd name="T61" fmla="*/ 27 h 107"/>
                      <a:gd name="T62" fmla="*/ 81 w 158"/>
                      <a:gd name="T63" fmla="*/ 15 h 107"/>
                      <a:gd name="T64" fmla="*/ 91 w 158"/>
                      <a:gd name="T65" fmla="*/ 21 h 107"/>
                      <a:gd name="T66" fmla="*/ 96 w 158"/>
                      <a:gd name="T67" fmla="*/ 14 h 107"/>
                      <a:gd name="T68" fmla="*/ 116 w 158"/>
                      <a:gd name="T69" fmla="*/ 14 h 107"/>
                      <a:gd name="T70" fmla="*/ 116 w 158"/>
                      <a:gd name="T7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07">
                        <a:moveTo>
                          <a:pt x="116" y="14"/>
                        </a:moveTo>
                        <a:lnTo>
                          <a:pt x="116" y="0"/>
                        </a:lnTo>
                        <a:lnTo>
                          <a:pt x="127" y="0"/>
                        </a:lnTo>
                        <a:lnTo>
                          <a:pt x="129" y="6"/>
                        </a:lnTo>
                        <a:lnTo>
                          <a:pt x="139" y="6"/>
                        </a:lnTo>
                        <a:lnTo>
                          <a:pt x="143" y="4"/>
                        </a:lnTo>
                        <a:lnTo>
                          <a:pt x="145" y="8"/>
                        </a:lnTo>
                        <a:lnTo>
                          <a:pt x="139" y="12"/>
                        </a:lnTo>
                        <a:lnTo>
                          <a:pt x="141" y="17"/>
                        </a:lnTo>
                        <a:lnTo>
                          <a:pt x="141" y="29"/>
                        </a:lnTo>
                        <a:lnTo>
                          <a:pt x="145" y="29"/>
                        </a:lnTo>
                        <a:lnTo>
                          <a:pt x="148" y="35"/>
                        </a:lnTo>
                        <a:lnTo>
                          <a:pt x="154" y="35"/>
                        </a:lnTo>
                        <a:lnTo>
                          <a:pt x="158" y="46"/>
                        </a:lnTo>
                        <a:lnTo>
                          <a:pt x="150" y="62"/>
                        </a:lnTo>
                        <a:lnTo>
                          <a:pt x="139" y="70"/>
                        </a:lnTo>
                        <a:lnTo>
                          <a:pt x="135" y="79"/>
                        </a:lnTo>
                        <a:lnTo>
                          <a:pt x="121" y="81"/>
                        </a:lnTo>
                        <a:lnTo>
                          <a:pt x="112" y="91"/>
                        </a:lnTo>
                        <a:lnTo>
                          <a:pt x="102" y="93"/>
                        </a:lnTo>
                        <a:lnTo>
                          <a:pt x="91" y="105"/>
                        </a:lnTo>
                        <a:lnTo>
                          <a:pt x="64" y="107"/>
                        </a:lnTo>
                        <a:lnTo>
                          <a:pt x="48" y="95"/>
                        </a:lnTo>
                        <a:lnTo>
                          <a:pt x="33" y="93"/>
                        </a:lnTo>
                        <a:lnTo>
                          <a:pt x="25" y="89"/>
                        </a:lnTo>
                        <a:lnTo>
                          <a:pt x="25" y="83"/>
                        </a:lnTo>
                        <a:lnTo>
                          <a:pt x="37" y="83"/>
                        </a:lnTo>
                        <a:lnTo>
                          <a:pt x="37" y="76"/>
                        </a:lnTo>
                        <a:lnTo>
                          <a:pt x="31" y="68"/>
                        </a:lnTo>
                        <a:lnTo>
                          <a:pt x="31" y="62"/>
                        </a:lnTo>
                        <a:lnTo>
                          <a:pt x="25" y="60"/>
                        </a:lnTo>
                        <a:lnTo>
                          <a:pt x="8" y="62"/>
                        </a:lnTo>
                        <a:lnTo>
                          <a:pt x="10" y="56"/>
                        </a:lnTo>
                        <a:lnTo>
                          <a:pt x="18" y="54"/>
                        </a:lnTo>
                        <a:lnTo>
                          <a:pt x="29" y="52"/>
                        </a:lnTo>
                        <a:lnTo>
                          <a:pt x="39" y="54"/>
                        </a:lnTo>
                        <a:lnTo>
                          <a:pt x="41" y="50"/>
                        </a:lnTo>
                        <a:lnTo>
                          <a:pt x="27" y="44"/>
                        </a:lnTo>
                        <a:lnTo>
                          <a:pt x="33" y="41"/>
                        </a:lnTo>
                        <a:lnTo>
                          <a:pt x="31" y="35"/>
                        </a:lnTo>
                        <a:lnTo>
                          <a:pt x="12" y="35"/>
                        </a:lnTo>
                        <a:lnTo>
                          <a:pt x="2" y="37"/>
                        </a:lnTo>
                        <a:lnTo>
                          <a:pt x="0" y="31"/>
                        </a:lnTo>
                        <a:lnTo>
                          <a:pt x="14" y="15"/>
                        </a:lnTo>
                        <a:lnTo>
                          <a:pt x="18" y="17"/>
                        </a:lnTo>
                        <a:lnTo>
                          <a:pt x="19" y="21"/>
                        </a:lnTo>
                        <a:lnTo>
                          <a:pt x="27" y="19"/>
                        </a:lnTo>
                        <a:lnTo>
                          <a:pt x="21" y="12"/>
                        </a:lnTo>
                        <a:lnTo>
                          <a:pt x="18" y="2"/>
                        </a:lnTo>
                        <a:lnTo>
                          <a:pt x="27" y="2"/>
                        </a:lnTo>
                        <a:lnTo>
                          <a:pt x="41" y="14"/>
                        </a:lnTo>
                        <a:lnTo>
                          <a:pt x="39" y="25"/>
                        </a:lnTo>
                        <a:lnTo>
                          <a:pt x="43" y="37"/>
                        </a:lnTo>
                        <a:lnTo>
                          <a:pt x="48" y="41"/>
                        </a:lnTo>
                        <a:lnTo>
                          <a:pt x="50" y="37"/>
                        </a:lnTo>
                        <a:lnTo>
                          <a:pt x="48" y="33"/>
                        </a:lnTo>
                        <a:lnTo>
                          <a:pt x="58" y="31"/>
                        </a:lnTo>
                        <a:lnTo>
                          <a:pt x="60" y="27"/>
                        </a:lnTo>
                        <a:lnTo>
                          <a:pt x="54" y="21"/>
                        </a:lnTo>
                        <a:lnTo>
                          <a:pt x="58" y="19"/>
                        </a:lnTo>
                        <a:lnTo>
                          <a:pt x="64" y="19"/>
                        </a:lnTo>
                        <a:lnTo>
                          <a:pt x="70" y="27"/>
                        </a:lnTo>
                        <a:lnTo>
                          <a:pt x="70" y="17"/>
                        </a:lnTo>
                        <a:lnTo>
                          <a:pt x="81" y="15"/>
                        </a:lnTo>
                        <a:lnTo>
                          <a:pt x="87" y="23"/>
                        </a:lnTo>
                        <a:lnTo>
                          <a:pt x="91" y="21"/>
                        </a:lnTo>
                        <a:lnTo>
                          <a:pt x="89" y="15"/>
                        </a:lnTo>
                        <a:lnTo>
                          <a:pt x="96" y="14"/>
                        </a:lnTo>
                        <a:lnTo>
                          <a:pt x="104" y="17"/>
                        </a:lnTo>
                        <a:lnTo>
                          <a:pt x="116" y="14"/>
                        </a:lnTo>
                        <a:lnTo>
                          <a:pt x="116" y="14"/>
                        </a:lnTo>
                        <a:lnTo>
                          <a:pt x="116" y="1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0" name="Freeform 160">
                    <a:extLst>
                      <a:ext uri="{FF2B5EF4-FFF2-40B4-BE49-F238E27FC236}">
                        <a16:creationId xmlns:a16="http://schemas.microsoft.com/office/drawing/2014/main" id="{B450415D-6F98-FFC7-22CD-754A4FFDAE06}"/>
                      </a:ext>
                    </a:extLst>
                  </p:cNvPr>
                  <p:cNvSpPr>
                    <a:spLocks/>
                  </p:cNvSpPr>
                  <p:nvPr/>
                </p:nvSpPr>
                <p:spPr bwMode="auto">
                  <a:xfrm>
                    <a:off x="7046474" y="3325167"/>
                    <a:ext cx="108412" cy="84113"/>
                  </a:xfrm>
                  <a:custGeom>
                    <a:avLst/>
                    <a:gdLst>
                      <a:gd name="T0" fmla="*/ 42 w 58"/>
                      <a:gd name="T1" fmla="*/ 29 h 45"/>
                      <a:gd name="T2" fmla="*/ 38 w 58"/>
                      <a:gd name="T3" fmla="*/ 20 h 45"/>
                      <a:gd name="T4" fmla="*/ 33 w 58"/>
                      <a:gd name="T5" fmla="*/ 11 h 45"/>
                      <a:gd name="T6" fmla="*/ 17 w 58"/>
                      <a:gd name="T7" fmla="*/ 6 h 45"/>
                      <a:gd name="T8" fmla="*/ 0 w 58"/>
                      <a:gd name="T9" fmla="*/ 0 h 45"/>
                      <a:gd name="T10" fmla="*/ 9 w 58"/>
                      <a:gd name="T11" fmla="*/ 14 h 45"/>
                      <a:gd name="T12" fmla="*/ 11 w 58"/>
                      <a:gd name="T13" fmla="*/ 25 h 45"/>
                      <a:gd name="T14" fmla="*/ 21 w 58"/>
                      <a:gd name="T15" fmla="*/ 31 h 45"/>
                      <a:gd name="T16" fmla="*/ 23 w 58"/>
                      <a:gd name="T17" fmla="*/ 35 h 45"/>
                      <a:gd name="T18" fmla="*/ 31 w 58"/>
                      <a:gd name="T19" fmla="*/ 35 h 45"/>
                      <a:gd name="T20" fmla="*/ 48 w 58"/>
                      <a:gd name="T21" fmla="*/ 45 h 45"/>
                      <a:gd name="T22" fmla="*/ 58 w 58"/>
                      <a:gd name="T23" fmla="*/ 42 h 45"/>
                      <a:gd name="T24" fmla="*/ 42 w 58"/>
                      <a:gd name="T25"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45">
                        <a:moveTo>
                          <a:pt x="42" y="29"/>
                        </a:moveTo>
                        <a:lnTo>
                          <a:pt x="38" y="20"/>
                        </a:lnTo>
                        <a:lnTo>
                          <a:pt x="33" y="11"/>
                        </a:lnTo>
                        <a:lnTo>
                          <a:pt x="17" y="6"/>
                        </a:lnTo>
                        <a:lnTo>
                          <a:pt x="0" y="0"/>
                        </a:lnTo>
                        <a:lnTo>
                          <a:pt x="9" y="14"/>
                        </a:lnTo>
                        <a:lnTo>
                          <a:pt x="11" y="25"/>
                        </a:lnTo>
                        <a:lnTo>
                          <a:pt x="21" y="31"/>
                        </a:lnTo>
                        <a:lnTo>
                          <a:pt x="23" y="35"/>
                        </a:lnTo>
                        <a:lnTo>
                          <a:pt x="31" y="35"/>
                        </a:lnTo>
                        <a:lnTo>
                          <a:pt x="48" y="45"/>
                        </a:lnTo>
                        <a:lnTo>
                          <a:pt x="58" y="42"/>
                        </a:lnTo>
                        <a:lnTo>
                          <a:pt x="42" y="2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1" name="Freeform 161">
                    <a:extLst>
                      <a:ext uri="{FF2B5EF4-FFF2-40B4-BE49-F238E27FC236}">
                        <a16:creationId xmlns:a16="http://schemas.microsoft.com/office/drawing/2014/main" id="{55268F6E-2C07-E346-1650-6311121BD06E}"/>
                      </a:ext>
                    </a:extLst>
                  </p:cNvPr>
                  <p:cNvSpPr>
                    <a:spLocks/>
                  </p:cNvSpPr>
                  <p:nvPr/>
                </p:nvSpPr>
                <p:spPr bwMode="auto">
                  <a:xfrm>
                    <a:off x="7381056" y="3171895"/>
                    <a:ext cx="459817" cy="297198"/>
                  </a:xfrm>
                  <a:custGeom>
                    <a:avLst/>
                    <a:gdLst>
                      <a:gd name="T0" fmla="*/ 181 w 246"/>
                      <a:gd name="T1" fmla="*/ 159 h 159"/>
                      <a:gd name="T2" fmla="*/ 181 w 246"/>
                      <a:gd name="T3" fmla="*/ 147 h 159"/>
                      <a:gd name="T4" fmla="*/ 184 w 246"/>
                      <a:gd name="T5" fmla="*/ 136 h 159"/>
                      <a:gd name="T6" fmla="*/ 179 w 246"/>
                      <a:gd name="T7" fmla="*/ 130 h 159"/>
                      <a:gd name="T8" fmla="*/ 175 w 246"/>
                      <a:gd name="T9" fmla="*/ 112 h 159"/>
                      <a:gd name="T10" fmla="*/ 184 w 246"/>
                      <a:gd name="T11" fmla="*/ 111 h 159"/>
                      <a:gd name="T12" fmla="*/ 198 w 246"/>
                      <a:gd name="T13" fmla="*/ 107 h 159"/>
                      <a:gd name="T14" fmla="*/ 198 w 246"/>
                      <a:gd name="T15" fmla="*/ 93 h 159"/>
                      <a:gd name="T16" fmla="*/ 215 w 246"/>
                      <a:gd name="T17" fmla="*/ 89 h 159"/>
                      <a:gd name="T18" fmla="*/ 225 w 246"/>
                      <a:gd name="T19" fmla="*/ 93 h 159"/>
                      <a:gd name="T20" fmla="*/ 219 w 246"/>
                      <a:gd name="T21" fmla="*/ 99 h 159"/>
                      <a:gd name="T22" fmla="*/ 217 w 246"/>
                      <a:gd name="T23" fmla="*/ 107 h 159"/>
                      <a:gd name="T24" fmla="*/ 231 w 246"/>
                      <a:gd name="T25" fmla="*/ 105 h 159"/>
                      <a:gd name="T26" fmla="*/ 246 w 246"/>
                      <a:gd name="T27" fmla="*/ 95 h 159"/>
                      <a:gd name="T28" fmla="*/ 246 w 246"/>
                      <a:gd name="T29" fmla="*/ 87 h 159"/>
                      <a:gd name="T30" fmla="*/ 235 w 246"/>
                      <a:gd name="T31" fmla="*/ 87 h 159"/>
                      <a:gd name="T32" fmla="*/ 231 w 246"/>
                      <a:gd name="T33" fmla="*/ 78 h 159"/>
                      <a:gd name="T34" fmla="*/ 215 w 246"/>
                      <a:gd name="T35" fmla="*/ 78 h 159"/>
                      <a:gd name="T36" fmla="*/ 206 w 246"/>
                      <a:gd name="T37" fmla="*/ 76 h 159"/>
                      <a:gd name="T38" fmla="*/ 211 w 246"/>
                      <a:gd name="T39" fmla="*/ 70 h 159"/>
                      <a:gd name="T40" fmla="*/ 219 w 246"/>
                      <a:gd name="T41" fmla="*/ 70 h 159"/>
                      <a:gd name="T42" fmla="*/ 223 w 246"/>
                      <a:gd name="T43" fmla="*/ 61 h 159"/>
                      <a:gd name="T44" fmla="*/ 206 w 246"/>
                      <a:gd name="T45" fmla="*/ 64 h 159"/>
                      <a:gd name="T46" fmla="*/ 196 w 246"/>
                      <a:gd name="T47" fmla="*/ 74 h 159"/>
                      <a:gd name="T48" fmla="*/ 194 w 246"/>
                      <a:gd name="T49" fmla="*/ 84 h 159"/>
                      <a:gd name="T50" fmla="*/ 186 w 246"/>
                      <a:gd name="T51" fmla="*/ 86 h 159"/>
                      <a:gd name="T52" fmla="*/ 181 w 246"/>
                      <a:gd name="T53" fmla="*/ 91 h 159"/>
                      <a:gd name="T54" fmla="*/ 175 w 246"/>
                      <a:gd name="T55" fmla="*/ 91 h 159"/>
                      <a:gd name="T56" fmla="*/ 167 w 246"/>
                      <a:gd name="T57" fmla="*/ 82 h 159"/>
                      <a:gd name="T58" fmla="*/ 161 w 246"/>
                      <a:gd name="T59" fmla="*/ 82 h 159"/>
                      <a:gd name="T60" fmla="*/ 151 w 246"/>
                      <a:gd name="T61" fmla="*/ 57 h 159"/>
                      <a:gd name="T62" fmla="*/ 142 w 246"/>
                      <a:gd name="T63" fmla="*/ 61 h 159"/>
                      <a:gd name="T64" fmla="*/ 136 w 246"/>
                      <a:gd name="T65" fmla="*/ 45 h 159"/>
                      <a:gd name="T66" fmla="*/ 124 w 246"/>
                      <a:gd name="T67" fmla="*/ 37 h 159"/>
                      <a:gd name="T68" fmla="*/ 117 w 246"/>
                      <a:gd name="T69" fmla="*/ 37 h 159"/>
                      <a:gd name="T70" fmla="*/ 103 w 246"/>
                      <a:gd name="T71" fmla="*/ 37 h 159"/>
                      <a:gd name="T72" fmla="*/ 93 w 246"/>
                      <a:gd name="T73" fmla="*/ 37 h 159"/>
                      <a:gd name="T74" fmla="*/ 83 w 246"/>
                      <a:gd name="T75" fmla="*/ 26 h 159"/>
                      <a:gd name="T76" fmla="*/ 42 w 246"/>
                      <a:gd name="T77" fmla="*/ 0 h 159"/>
                      <a:gd name="T78" fmla="*/ 0 w 246"/>
                      <a:gd name="T79" fmla="*/ 15 h 159"/>
                      <a:gd name="T80" fmla="*/ 4 w 246"/>
                      <a:gd name="T81" fmla="*/ 74 h 159"/>
                      <a:gd name="T82" fmla="*/ 27 w 246"/>
                      <a:gd name="T83" fmla="*/ 80 h 159"/>
                      <a:gd name="T84" fmla="*/ 31 w 246"/>
                      <a:gd name="T85" fmla="*/ 65 h 159"/>
                      <a:gd name="T86" fmla="*/ 40 w 246"/>
                      <a:gd name="T87" fmla="*/ 59 h 159"/>
                      <a:gd name="T88" fmla="*/ 44 w 246"/>
                      <a:gd name="T89" fmla="*/ 61 h 159"/>
                      <a:gd name="T90" fmla="*/ 46 w 246"/>
                      <a:gd name="T91" fmla="*/ 57 h 159"/>
                      <a:gd name="T92" fmla="*/ 50 w 246"/>
                      <a:gd name="T93" fmla="*/ 57 h 159"/>
                      <a:gd name="T94" fmla="*/ 60 w 246"/>
                      <a:gd name="T95" fmla="*/ 61 h 159"/>
                      <a:gd name="T96" fmla="*/ 63 w 246"/>
                      <a:gd name="T97" fmla="*/ 67 h 159"/>
                      <a:gd name="T98" fmla="*/ 65 w 246"/>
                      <a:gd name="T99" fmla="*/ 73 h 159"/>
                      <a:gd name="T100" fmla="*/ 63 w 246"/>
                      <a:gd name="T101" fmla="*/ 80 h 159"/>
                      <a:gd name="T102" fmla="*/ 83 w 246"/>
                      <a:gd name="T103" fmla="*/ 88 h 159"/>
                      <a:gd name="T104" fmla="*/ 92 w 246"/>
                      <a:gd name="T105" fmla="*/ 90 h 159"/>
                      <a:gd name="T106" fmla="*/ 99 w 246"/>
                      <a:gd name="T107" fmla="*/ 101 h 159"/>
                      <a:gd name="T108" fmla="*/ 105 w 246"/>
                      <a:gd name="T109" fmla="*/ 120 h 159"/>
                      <a:gd name="T110" fmla="*/ 117 w 246"/>
                      <a:gd name="T111" fmla="*/ 134 h 159"/>
                      <a:gd name="T112" fmla="*/ 130 w 246"/>
                      <a:gd name="T113" fmla="*/ 138 h 159"/>
                      <a:gd name="T114" fmla="*/ 144 w 246"/>
                      <a:gd name="T115" fmla="*/ 145 h 159"/>
                      <a:gd name="T116" fmla="*/ 153 w 246"/>
                      <a:gd name="T117" fmla="*/ 147 h 159"/>
                      <a:gd name="T118" fmla="*/ 159 w 246"/>
                      <a:gd name="T119" fmla="*/ 155 h 159"/>
                      <a:gd name="T120" fmla="*/ 181 w 246"/>
                      <a:gd name="T121" fmla="*/ 159 h 159"/>
                      <a:gd name="T122" fmla="*/ 181 w 246"/>
                      <a:gd name="T123" fmla="*/ 159 h 159"/>
                      <a:gd name="T124" fmla="*/ 181 w 246"/>
                      <a:gd name="T1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159">
                        <a:moveTo>
                          <a:pt x="181" y="159"/>
                        </a:moveTo>
                        <a:lnTo>
                          <a:pt x="181" y="147"/>
                        </a:lnTo>
                        <a:lnTo>
                          <a:pt x="184" y="136"/>
                        </a:lnTo>
                        <a:lnTo>
                          <a:pt x="179" y="130"/>
                        </a:lnTo>
                        <a:lnTo>
                          <a:pt x="175" y="112"/>
                        </a:lnTo>
                        <a:lnTo>
                          <a:pt x="184" y="111"/>
                        </a:lnTo>
                        <a:lnTo>
                          <a:pt x="198" y="107"/>
                        </a:lnTo>
                        <a:lnTo>
                          <a:pt x="198" y="93"/>
                        </a:lnTo>
                        <a:lnTo>
                          <a:pt x="215" y="89"/>
                        </a:lnTo>
                        <a:lnTo>
                          <a:pt x="225" y="93"/>
                        </a:lnTo>
                        <a:lnTo>
                          <a:pt x="219" y="99"/>
                        </a:lnTo>
                        <a:lnTo>
                          <a:pt x="217" y="107"/>
                        </a:lnTo>
                        <a:lnTo>
                          <a:pt x="231" y="105"/>
                        </a:lnTo>
                        <a:lnTo>
                          <a:pt x="246" y="95"/>
                        </a:lnTo>
                        <a:lnTo>
                          <a:pt x="246" y="87"/>
                        </a:lnTo>
                        <a:lnTo>
                          <a:pt x="235" y="87"/>
                        </a:lnTo>
                        <a:lnTo>
                          <a:pt x="231" y="78"/>
                        </a:lnTo>
                        <a:lnTo>
                          <a:pt x="215" y="78"/>
                        </a:lnTo>
                        <a:lnTo>
                          <a:pt x="206" y="76"/>
                        </a:lnTo>
                        <a:lnTo>
                          <a:pt x="211" y="70"/>
                        </a:lnTo>
                        <a:lnTo>
                          <a:pt x="219" y="70"/>
                        </a:lnTo>
                        <a:lnTo>
                          <a:pt x="223" y="61"/>
                        </a:lnTo>
                        <a:lnTo>
                          <a:pt x="206" y="64"/>
                        </a:lnTo>
                        <a:lnTo>
                          <a:pt x="196" y="74"/>
                        </a:lnTo>
                        <a:lnTo>
                          <a:pt x="194" y="84"/>
                        </a:lnTo>
                        <a:lnTo>
                          <a:pt x="186" y="86"/>
                        </a:lnTo>
                        <a:lnTo>
                          <a:pt x="181" y="91"/>
                        </a:lnTo>
                        <a:lnTo>
                          <a:pt x="175" y="91"/>
                        </a:lnTo>
                        <a:lnTo>
                          <a:pt x="167" y="82"/>
                        </a:lnTo>
                        <a:lnTo>
                          <a:pt x="161" y="82"/>
                        </a:lnTo>
                        <a:lnTo>
                          <a:pt x="151" y="57"/>
                        </a:lnTo>
                        <a:lnTo>
                          <a:pt x="142" y="61"/>
                        </a:lnTo>
                        <a:lnTo>
                          <a:pt x="136" y="45"/>
                        </a:lnTo>
                        <a:lnTo>
                          <a:pt x="124" y="37"/>
                        </a:lnTo>
                        <a:lnTo>
                          <a:pt x="117" y="37"/>
                        </a:lnTo>
                        <a:lnTo>
                          <a:pt x="103" y="37"/>
                        </a:lnTo>
                        <a:lnTo>
                          <a:pt x="93" y="37"/>
                        </a:lnTo>
                        <a:lnTo>
                          <a:pt x="83" y="26"/>
                        </a:lnTo>
                        <a:lnTo>
                          <a:pt x="42" y="0"/>
                        </a:lnTo>
                        <a:lnTo>
                          <a:pt x="0" y="15"/>
                        </a:lnTo>
                        <a:lnTo>
                          <a:pt x="4" y="74"/>
                        </a:lnTo>
                        <a:lnTo>
                          <a:pt x="27" y="80"/>
                        </a:lnTo>
                        <a:lnTo>
                          <a:pt x="31" y="65"/>
                        </a:lnTo>
                        <a:lnTo>
                          <a:pt x="40" y="59"/>
                        </a:lnTo>
                        <a:lnTo>
                          <a:pt x="44" y="61"/>
                        </a:lnTo>
                        <a:lnTo>
                          <a:pt x="46" y="57"/>
                        </a:lnTo>
                        <a:lnTo>
                          <a:pt x="50" y="57"/>
                        </a:lnTo>
                        <a:lnTo>
                          <a:pt x="60" y="61"/>
                        </a:lnTo>
                        <a:lnTo>
                          <a:pt x="63" y="67"/>
                        </a:lnTo>
                        <a:lnTo>
                          <a:pt x="65" y="73"/>
                        </a:lnTo>
                        <a:lnTo>
                          <a:pt x="63" y="80"/>
                        </a:lnTo>
                        <a:lnTo>
                          <a:pt x="83" y="88"/>
                        </a:lnTo>
                        <a:lnTo>
                          <a:pt x="92" y="90"/>
                        </a:lnTo>
                        <a:lnTo>
                          <a:pt x="99" y="101"/>
                        </a:lnTo>
                        <a:lnTo>
                          <a:pt x="105" y="120"/>
                        </a:lnTo>
                        <a:lnTo>
                          <a:pt x="117" y="134"/>
                        </a:lnTo>
                        <a:lnTo>
                          <a:pt x="130" y="138"/>
                        </a:lnTo>
                        <a:lnTo>
                          <a:pt x="144" y="145"/>
                        </a:lnTo>
                        <a:lnTo>
                          <a:pt x="153" y="147"/>
                        </a:lnTo>
                        <a:lnTo>
                          <a:pt x="159" y="155"/>
                        </a:lnTo>
                        <a:lnTo>
                          <a:pt x="181" y="159"/>
                        </a:lnTo>
                        <a:lnTo>
                          <a:pt x="181" y="159"/>
                        </a:lnTo>
                        <a:lnTo>
                          <a:pt x="181" y="15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2" name="Freeform 162">
                    <a:extLst>
                      <a:ext uri="{FF2B5EF4-FFF2-40B4-BE49-F238E27FC236}">
                        <a16:creationId xmlns:a16="http://schemas.microsoft.com/office/drawing/2014/main" id="{716384A7-EBE5-77DF-A2EA-3E95AE7A4199}"/>
                      </a:ext>
                    </a:extLst>
                  </p:cNvPr>
                  <p:cNvSpPr>
                    <a:spLocks/>
                  </p:cNvSpPr>
                  <p:nvPr/>
                </p:nvSpPr>
                <p:spPr bwMode="auto">
                  <a:xfrm>
                    <a:off x="6461423" y="2715817"/>
                    <a:ext cx="143926" cy="115889"/>
                  </a:xfrm>
                  <a:custGeom>
                    <a:avLst/>
                    <a:gdLst>
                      <a:gd name="T0" fmla="*/ 4 w 77"/>
                      <a:gd name="T1" fmla="*/ 33 h 62"/>
                      <a:gd name="T2" fmla="*/ 14 w 77"/>
                      <a:gd name="T3" fmla="*/ 34 h 62"/>
                      <a:gd name="T4" fmla="*/ 21 w 77"/>
                      <a:gd name="T5" fmla="*/ 40 h 62"/>
                      <a:gd name="T6" fmla="*/ 27 w 77"/>
                      <a:gd name="T7" fmla="*/ 52 h 62"/>
                      <a:gd name="T8" fmla="*/ 33 w 77"/>
                      <a:gd name="T9" fmla="*/ 50 h 62"/>
                      <a:gd name="T10" fmla="*/ 35 w 77"/>
                      <a:gd name="T11" fmla="*/ 56 h 62"/>
                      <a:gd name="T12" fmla="*/ 44 w 77"/>
                      <a:gd name="T13" fmla="*/ 62 h 62"/>
                      <a:gd name="T14" fmla="*/ 50 w 77"/>
                      <a:gd name="T15" fmla="*/ 56 h 62"/>
                      <a:gd name="T16" fmla="*/ 52 w 77"/>
                      <a:gd name="T17" fmla="*/ 50 h 62"/>
                      <a:gd name="T18" fmla="*/ 64 w 77"/>
                      <a:gd name="T19" fmla="*/ 46 h 62"/>
                      <a:gd name="T20" fmla="*/ 69 w 77"/>
                      <a:gd name="T21" fmla="*/ 34 h 62"/>
                      <a:gd name="T22" fmla="*/ 77 w 77"/>
                      <a:gd name="T23" fmla="*/ 21 h 62"/>
                      <a:gd name="T24" fmla="*/ 66 w 77"/>
                      <a:gd name="T25" fmla="*/ 6 h 62"/>
                      <a:gd name="T26" fmla="*/ 39 w 77"/>
                      <a:gd name="T27" fmla="*/ 0 h 62"/>
                      <a:gd name="T28" fmla="*/ 8 w 77"/>
                      <a:gd name="T29" fmla="*/ 0 h 62"/>
                      <a:gd name="T30" fmla="*/ 0 w 77"/>
                      <a:gd name="T31" fmla="*/ 8 h 62"/>
                      <a:gd name="T32" fmla="*/ 4 w 77"/>
                      <a:gd name="T33" fmla="*/ 33 h 62"/>
                      <a:gd name="T34" fmla="*/ 4 w 77"/>
                      <a:gd name="T35" fmla="*/ 33 h 62"/>
                      <a:gd name="T36" fmla="*/ 4 w 77"/>
                      <a:gd name="T37"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62">
                        <a:moveTo>
                          <a:pt x="4" y="33"/>
                        </a:moveTo>
                        <a:lnTo>
                          <a:pt x="14" y="34"/>
                        </a:lnTo>
                        <a:lnTo>
                          <a:pt x="21" y="40"/>
                        </a:lnTo>
                        <a:lnTo>
                          <a:pt x="27" y="52"/>
                        </a:lnTo>
                        <a:lnTo>
                          <a:pt x="33" y="50"/>
                        </a:lnTo>
                        <a:lnTo>
                          <a:pt x="35" y="56"/>
                        </a:lnTo>
                        <a:lnTo>
                          <a:pt x="44" y="62"/>
                        </a:lnTo>
                        <a:lnTo>
                          <a:pt x="50" y="56"/>
                        </a:lnTo>
                        <a:lnTo>
                          <a:pt x="52" y="50"/>
                        </a:lnTo>
                        <a:lnTo>
                          <a:pt x="64" y="46"/>
                        </a:lnTo>
                        <a:lnTo>
                          <a:pt x="69" y="34"/>
                        </a:lnTo>
                        <a:lnTo>
                          <a:pt x="77" y="21"/>
                        </a:lnTo>
                        <a:lnTo>
                          <a:pt x="66" y="6"/>
                        </a:lnTo>
                        <a:lnTo>
                          <a:pt x="39" y="0"/>
                        </a:lnTo>
                        <a:lnTo>
                          <a:pt x="8" y="0"/>
                        </a:lnTo>
                        <a:lnTo>
                          <a:pt x="0" y="8"/>
                        </a:lnTo>
                        <a:lnTo>
                          <a:pt x="4" y="33"/>
                        </a:lnTo>
                        <a:lnTo>
                          <a:pt x="4" y="33"/>
                        </a:lnTo>
                        <a:lnTo>
                          <a:pt x="4" y="3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3" name="Freeform 163">
                    <a:extLst>
                      <a:ext uri="{FF2B5EF4-FFF2-40B4-BE49-F238E27FC236}">
                        <a16:creationId xmlns:a16="http://schemas.microsoft.com/office/drawing/2014/main" id="{9DC4A647-5B96-EDDD-A087-CEF2F12B5986}"/>
                      </a:ext>
                    </a:extLst>
                  </p:cNvPr>
                  <p:cNvSpPr>
                    <a:spLocks/>
                  </p:cNvSpPr>
                  <p:nvPr/>
                </p:nvSpPr>
                <p:spPr bwMode="auto">
                  <a:xfrm>
                    <a:off x="6523106" y="2728901"/>
                    <a:ext cx="242993" cy="213086"/>
                  </a:xfrm>
                  <a:custGeom>
                    <a:avLst/>
                    <a:gdLst>
                      <a:gd name="T0" fmla="*/ 118 w 130"/>
                      <a:gd name="T1" fmla="*/ 97 h 114"/>
                      <a:gd name="T2" fmla="*/ 105 w 130"/>
                      <a:gd name="T3" fmla="*/ 101 h 114"/>
                      <a:gd name="T4" fmla="*/ 101 w 130"/>
                      <a:gd name="T5" fmla="*/ 110 h 114"/>
                      <a:gd name="T6" fmla="*/ 93 w 130"/>
                      <a:gd name="T7" fmla="*/ 112 h 114"/>
                      <a:gd name="T8" fmla="*/ 70 w 130"/>
                      <a:gd name="T9" fmla="*/ 105 h 114"/>
                      <a:gd name="T10" fmla="*/ 64 w 130"/>
                      <a:gd name="T11" fmla="*/ 107 h 114"/>
                      <a:gd name="T12" fmla="*/ 54 w 130"/>
                      <a:gd name="T13" fmla="*/ 103 h 114"/>
                      <a:gd name="T14" fmla="*/ 45 w 130"/>
                      <a:gd name="T15" fmla="*/ 105 h 114"/>
                      <a:gd name="T16" fmla="*/ 37 w 130"/>
                      <a:gd name="T17" fmla="*/ 99 h 114"/>
                      <a:gd name="T18" fmla="*/ 26 w 130"/>
                      <a:gd name="T19" fmla="*/ 101 h 114"/>
                      <a:gd name="T20" fmla="*/ 12 w 130"/>
                      <a:gd name="T21" fmla="*/ 114 h 114"/>
                      <a:gd name="T22" fmla="*/ 10 w 130"/>
                      <a:gd name="T23" fmla="*/ 102 h 114"/>
                      <a:gd name="T24" fmla="*/ 0 w 130"/>
                      <a:gd name="T25" fmla="*/ 91 h 114"/>
                      <a:gd name="T26" fmla="*/ 10 w 130"/>
                      <a:gd name="T27" fmla="*/ 79 h 114"/>
                      <a:gd name="T28" fmla="*/ 2 w 130"/>
                      <a:gd name="T29" fmla="*/ 63 h 114"/>
                      <a:gd name="T30" fmla="*/ 2 w 130"/>
                      <a:gd name="T31" fmla="*/ 48 h 114"/>
                      <a:gd name="T32" fmla="*/ 11 w 130"/>
                      <a:gd name="T33" fmla="*/ 54 h 114"/>
                      <a:gd name="T34" fmla="*/ 17 w 130"/>
                      <a:gd name="T35" fmla="*/ 48 h 114"/>
                      <a:gd name="T36" fmla="*/ 19 w 130"/>
                      <a:gd name="T37" fmla="*/ 42 h 114"/>
                      <a:gd name="T38" fmla="*/ 31 w 130"/>
                      <a:gd name="T39" fmla="*/ 39 h 114"/>
                      <a:gd name="T40" fmla="*/ 37 w 130"/>
                      <a:gd name="T41" fmla="*/ 27 h 114"/>
                      <a:gd name="T42" fmla="*/ 45 w 130"/>
                      <a:gd name="T43" fmla="*/ 13 h 114"/>
                      <a:gd name="T44" fmla="*/ 52 w 130"/>
                      <a:gd name="T45" fmla="*/ 13 h 114"/>
                      <a:gd name="T46" fmla="*/ 66 w 130"/>
                      <a:gd name="T47" fmla="*/ 0 h 114"/>
                      <a:gd name="T48" fmla="*/ 74 w 130"/>
                      <a:gd name="T49" fmla="*/ 0 h 114"/>
                      <a:gd name="T50" fmla="*/ 83 w 130"/>
                      <a:gd name="T51" fmla="*/ 8 h 114"/>
                      <a:gd name="T52" fmla="*/ 89 w 130"/>
                      <a:gd name="T53" fmla="*/ 6 h 114"/>
                      <a:gd name="T54" fmla="*/ 101 w 130"/>
                      <a:gd name="T55" fmla="*/ 6 h 114"/>
                      <a:gd name="T56" fmla="*/ 105 w 130"/>
                      <a:gd name="T57" fmla="*/ 15 h 114"/>
                      <a:gd name="T58" fmla="*/ 107 w 130"/>
                      <a:gd name="T59" fmla="*/ 37 h 114"/>
                      <a:gd name="T60" fmla="*/ 115 w 130"/>
                      <a:gd name="T61" fmla="*/ 50 h 114"/>
                      <a:gd name="T62" fmla="*/ 130 w 130"/>
                      <a:gd name="T63" fmla="*/ 66 h 114"/>
                      <a:gd name="T64" fmla="*/ 128 w 130"/>
                      <a:gd name="T65" fmla="*/ 76 h 114"/>
                      <a:gd name="T66" fmla="*/ 120 w 130"/>
                      <a:gd name="T67" fmla="*/ 76 h 114"/>
                      <a:gd name="T68" fmla="*/ 115 w 130"/>
                      <a:gd name="T69" fmla="*/ 72 h 114"/>
                      <a:gd name="T70" fmla="*/ 107 w 130"/>
                      <a:gd name="T71" fmla="*/ 72 h 114"/>
                      <a:gd name="T72" fmla="*/ 109 w 130"/>
                      <a:gd name="T73" fmla="*/ 81 h 114"/>
                      <a:gd name="T74" fmla="*/ 117 w 130"/>
                      <a:gd name="T75" fmla="*/ 87 h 114"/>
                      <a:gd name="T76" fmla="*/ 118 w 130"/>
                      <a:gd name="T77" fmla="*/ 97 h 114"/>
                      <a:gd name="T78" fmla="*/ 118 w 130"/>
                      <a:gd name="T79" fmla="*/ 97 h 114"/>
                      <a:gd name="T80" fmla="*/ 118 w 130"/>
                      <a:gd name="T81" fmla="*/ 9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114">
                        <a:moveTo>
                          <a:pt x="118" y="97"/>
                        </a:moveTo>
                        <a:lnTo>
                          <a:pt x="105" y="101"/>
                        </a:lnTo>
                        <a:lnTo>
                          <a:pt x="101" y="110"/>
                        </a:lnTo>
                        <a:lnTo>
                          <a:pt x="93" y="112"/>
                        </a:lnTo>
                        <a:lnTo>
                          <a:pt x="70" y="105"/>
                        </a:lnTo>
                        <a:lnTo>
                          <a:pt x="64" y="107"/>
                        </a:lnTo>
                        <a:lnTo>
                          <a:pt x="54" y="103"/>
                        </a:lnTo>
                        <a:lnTo>
                          <a:pt x="45" y="105"/>
                        </a:lnTo>
                        <a:lnTo>
                          <a:pt x="37" y="99"/>
                        </a:lnTo>
                        <a:lnTo>
                          <a:pt x="26" y="101"/>
                        </a:lnTo>
                        <a:lnTo>
                          <a:pt x="12" y="114"/>
                        </a:lnTo>
                        <a:lnTo>
                          <a:pt x="10" y="102"/>
                        </a:lnTo>
                        <a:lnTo>
                          <a:pt x="0" y="91"/>
                        </a:lnTo>
                        <a:lnTo>
                          <a:pt x="10" y="79"/>
                        </a:lnTo>
                        <a:lnTo>
                          <a:pt x="2" y="63"/>
                        </a:lnTo>
                        <a:lnTo>
                          <a:pt x="2" y="48"/>
                        </a:lnTo>
                        <a:lnTo>
                          <a:pt x="11" y="54"/>
                        </a:lnTo>
                        <a:lnTo>
                          <a:pt x="17" y="48"/>
                        </a:lnTo>
                        <a:lnTo>
                          <a:pt x="19" y="42"/>
                        </a:lnTo>
                        <a:lnTo>
                          <a:pt x="31" y="39"/>
                        </a:lnTo>
                        <a:lnTo>
                          <a:pt x="37" y="27"/>
                        </a:lnTo>
                        <a:lnTo>
                          <a:pt x="45" y="13"/>
                        </a:lnTo>
                        <a:lnTo>
                          <a:pt x="52" y="13"/>
                        </a:lnTo>
                        <a:lnTo>
                          <a:pt x="66" y="0"/>
                        </a:lnTo>
                        <a:lnTo>
                          <a:pt x="74" y="0"/>
                        </a:lnTo>
                        <a:lnTo>
                          <a:pt x="83" y="8"/>
                        </a:lnTo>
                        <a:lnTo>
                          <a:pt x="89" y="6"/>
                        </a:lnTo>
                        <a:lnTo>
                          <a:pt x="101" y="6"/>
                        </a:lnTo>
                        <a:lnTo>
                          <a:pt x="105" y="15"/>
                        </a:lnTo>
                        <a:lnTo>
                          <a:pt x="107" y="37"/>
                        </a:lnTo>
                        <a:lnTo>
                          <a:pt x="115" y="50"/>
                        </a:lnTo>
                        <a:lnTo>
                          <a:pt x="130" y="66"/>
                        </a:lnTo>
                        <a:lnTo>
                          <a:pt x="128" y="76"/>
                        </a:lnTo>
                        <a:lnTo>
                          <a:pt x="120" y="76"/>
                        </a:lnTo>
                        <a:lnTo>
                          <a:pt x="115" y="72"/>
                        </a:lnTo>
                        <a:lnTo>
                          <a:pt x="107" y="72"/>
                        </a:lnTo>
                        <a:lnTo>
                          <a:pt x="109" y="81"/>
                        </a:lnTo>
                        <a:lnTo>
                          <a:pt x="117" y="87"/>
                        </a:lnTo>
                        <a:lnTo>
                          <a:pt x="118" y="97"/>
                        </a:lnTo>
                        <a:lnTo>
                          <a:pt x="118" y="97"/>
                        </a:lnTo>
                        <a:lnTo>
                          <a:pt x="118" y="9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4" name="Freeform 164">
                    <a:extLst>
                      <a:ext uri="{FF2B5EF4-FFF2-40B4-BE49-F238E27FC236}">
                        <a16:creationId xmlns:a16="http://schemas.microsoft.com/office/drawing/2014/main" id="{C013759A-1707-C080-DB0E-FD8C8A4715EB}"/>
                      </a:ext>
                    </a:extLst>
                  </p:cNvPr>
                  <p:cNvSpPr>
                    <a:spLocks/>
                  </p:cNvSpPr>
                  <p:nvPr/>
                </p:nvSpPr>
                <p:spPr bwMode="auto">
                  <a:xfrm>
                    <a:off x="6053943" y="3095259"/>
                    <a:ext cx="123365" cy="76636"/>
                  </a:xfrm>
                  <a:custGeom>
                    <a:avLst/>
                    <a:gdLst>
                      <a:gd name="T0" fmla="*/ 12 w 66"/>
                      <a:gd name="T1" fmla="*/ 41 h 41"/>
                      <a:gd name="T2" fmla="*/ 15 w 66"/>
                      <a:gd name="T3" fmla="*/ 33 h 41"/>
                      <a:gd name="T4" fmla="*/ 7 w 66"/>
                      <a:gd name="T5" fmla="*/ 33 h 41"/>
                      <a:gd name="T6" fmla="*/ 3 w 66"/>
                      <a:gd name="T7" fmla="*/ 37 h 41"/>
                      <a:gd name="T8" fmla="*/ 0 w 66"/>
                      <a:gd name="T9" fmla="*/ 33 h 41"/>
                      <a:gd name="T10" fmla="*/ 5 w 66"/>
                      <a:gd name="T11" fmla="*/ 26 h 41"/>
                      <a:gd name="T12" fmla="*/ 8 w 66"/>
                      <a:gd name="T13" fmla="*/ 20 h 41"/>
                      <a:gd name="T14" fmla="*/ 14 w 66"/>
                      <a:gd name="T15" fmla="*/ 18 h 41"/>
                      <a:gd name="T16" fmla="*/ 14 w 66"/>
                      <a:gd name="T17" fmla="*/ 12 h 41"/>
                      <a:gd name="T18" fmla="*/ 17 w 66"/>
                      <a:gd name="T19" fmla="*/ 4 h 41"/>
                      <a:gd name="T20" fmla="*/ 24 w 66"/>
                      <a:gd name="T21" fmla="*/ 7 h 41"/>
                      <a:gd name="T22" fmla="*/ 31 w 66"/>
                      <a:gd name="T23" fmla="*/ 2 h 41"/>
                      <a:gd name="T24" fmla="*/ 40 w 66"/>
                      <a:gd name="T25" fmla="*/ 0 h 41"/>
                      <a:gd name="T26" fmla="*/ 50 w 66"/>
                      <a:gd name="T27" fmla="*/ 8 h 41"/>
                      <a:gd name="T28" fmla="*/ 58 w 66"/>
                      <a:gd name="T29" fmla="*/ 10 h 41"/>
                      <a:gd name="T30" fmla="*/ 54 w 66"/>
                      <a:gd name="T31" fmla="*/ 14 h 41"/>
                      <a:gd name="T32" fmla="*/ 54 w 66"/>
                      <a:gd name="T33" fmla="*/ 14 h 41"/>
                      <a:gd name="T34" fmla="*/ 56 w 66"/>
                      <a:gd name="T35" fmla="*/ 21 h 41"/>
                      <a:gd name="T36" fmla="*/ 66 w 66"/>
                      <a:gd name="T37" fmla="*/ 22 h 41"/>
                      <a:gd name="T38" fmla="*/ 60 w 66"/>
                      <a:gd name="T39" fmla="*/ 31 h 41"/>
                      <a:gd name="T40" fmla="*/ 44 w 66"/>
                      <a:gd name="T41" fmla="*/ 29 h 41"/>
                      <a:gd name="T42" fmla="*/ 38 w 66"/>
                      <a:gd name="T43" fmla="*/ 26 h 41"/>
                      <a:gd name="T44" fmla="*/ 33 w 66"/>
                      <a:gd name="T45" fmla="*/ 28 h 41"/>
                      <a:gd name="T46" fmla="*/ 31 w 66"/>
                      <a:gd name="T47" fmla="*/ 39 h 41"/>
                      <a:gd name="T48" fmla="*/ 27 w 66"/>
                      <a:gd name="T49" fmla="*/ 41 h 41"/>
                      <a:gd name="T50" fmla="*/ 19 w 66"/>
                      <a:gd name="T51" fmla="*/ 41 h 41"/>
                      <a:gd name="T52" fmla="*/ 12 w 66"/>
                      <a:gd name="T53" fmla="*/ 41 h 41"/>
                      <a:gd name="T54" fmla="*/ 12 w 66"/>
                      <a:gd name="T55" fmla="*/ 41 h 41"/>
                      <a:gd name="T56" fmla="*/ 12 w 66"/>
                      <a:gd name="T5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 h="41">
                        <a:moveTo>
                          <a:pt x="12" y="41"/>
                        </a:moveTo>
                        <a:lnTo>
                          <a:pt x="15" y="33"/>
                        </a:lnTo>
                        <a:lnTo>
                          <a:pt x="7" y="33"/>
                        </a:lnTo>
                        <a:lnTo>
                          <a:pt x="3" y="37"/>
                        </a:lnTo>
                        <a:lnTo>
                          <a:pt x="0" y="33"/>
                        </a:lnTo>
                        <a:lnTo>
                          <a:pt x="5" y="26"/>
                        </a:lnTo>
                        <a:lnTo>
                          <a:pt x="8" y="20"/>
                        </a:lnTo>
                        <a:lnTo>
                          <a:pt x="14" y="18"/>
                        </a:lnTo>
                        <a:lnTo>
                          <a:pt x="14" y="12"/>
                        </a:lnTo>
                        <a:lnTo>
                          <a:pt x="17" y="4"/>
                        </a:lnTo>
                        <a:lnTo>
                          <a:pt x="24" y="7"/>
                        </a:lnTo>
                        <a:lnTo>
                          <a:pt x="31" y="2"/>
                        </a:lnTo>
                        <a:lnTo>
                          <a:pt x="40" y="0"/>
                        </a:lnTo>
                        <a:lnTo>
                          <a:pt x="50" y="8"/>
                        </a:lnTo>
                        <a:lnTo>
                          <a:pt x="58" y="10"/>
                        </a:lnTo>
                        <a:lnTo>
                          <a:pt x="54" y="14"/>
                        </a:lnTo>
                        <a:lnTo>
                          <a:pt x="54" y="14"/>
                        </a:lnTo>
                        <a:lnTo>
                          <a:pt x="56" y="21"/>
                        </a:lnTo>
                        <a:lnTo>
                          <a:pt x="66" y="22"/>
                        </a:lnTo>
                        <a:lnTo>
                          <a:pt x="60" y="31"/>
                        </a:lnTo>
                        <a:lnTo>
                          <a:pt x="44" y="29"/>
                        </a:lnTo>
                        <a:lnTo>
                          <a:pt x="38" y="26"/>
                        </a:lnTo>
                        <a:lnTo>
                          <a:pt x="33" y="28"/>
                        </a:lnTo>
                        <a:lnTo>
                          <a:pt x="31" y="39"/>
                        </a:lnTo>
                        <a:lnTo>
                          <a:pt x="27" y="41"/>
                        </a:lnTo>
                        <a:lnTo>
                          <a:pt x="19" y="41"/>
                        </a:lnTo>
                        <a:lnTo>
                          <a:pt x="12" y="41"/>
                        </a:lnTo>
                        <a:lnTo>
                          <a:pt x="12" y="41"/>
                        </a:lnTo>
                        <a:lnTo>
                          <a:pt x="12" y="4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5" name="Freeform 165">
                    <a:extLst>
                      <a:ext uri="{FF2B5EF4-FFF2-40B4-BE49-F238E27FC236}">
                        <a16:creationId xmlns:a16="http://schemas.microsoft.com/office/drawing/2014/main" id="{EAAEC9E5-ADD0-DF91-5E32-169CA82C7A09}"/>
                      </a:ext>
                    </a:extLst>
                  </p:cNvPr>
                  <p:cNvSpPr>
                    <a:spLocks/>
                  </p:cNvSpPr>
                  <p:nvPr/>
                </p:nvSpPr>
                <p:spPr bwMode="auto">
                  <a:xfrm>
                    <a:off x="5930578" y="3278438"/>
                    <a:ext cx="13084" cy="11215"/>
                  </a:xfrm>
                  <a:custGeom>
                    <a:avLst/>
                    <a:gdLst>
                      <a:gd name="T0" fmla="*/ 0 w 7"/>
                      <a:gd name="T1" fmla="*/ 2 h 6"/>
                      <a:gd name="T2" fmla="*/ 4 w 7"/>
                      <a:gd name="T3" fmla="*/ 0 h 6"/>
                      <a:gd name="T4" fmla="*/ 7 w 7"/>
                      <a:gd name="T5" fmla="*/ 2 h 6"/>
                      <a:gd name="T6" fmla="*/ 4 w 7"/>
                      <a:gd name="T7" fmla="*/ 6 h 6"/>
                      <a:gd name="T8" fmla="*/ 0 w 7"/>
                      <a:gd name="T9" fmla="*/ 4 h 6"/>
                      <a:gd name="T10" fmla="*/ 0 w 7"/>
                      <a:gd name="T11" fmla="*/ 2 h 6"/>
                    </a:gdLst>
                    <a:ahLst/>
                    <a:cxnLst>
                      <a:cxn ang="0">
                        <a:pos x="T0" y="T1"/>
                      </a:cxn>
                      <a:cxn ang="0">
                        <a:pos x="T2" y="T3"/>
                      </a:cxn>
                      <a:cxn ang="0">
                        <a:pos x="T4" y="T5"/>
                      </a:cxn>
                      <a:cxn ang="0">
                        <a:pos x="T6" y="T7"/>
                      </a:cxn>
                      <a:cxn ang="0">
                        <a:pos x="T8" y="T9"/>
                      </a:cxn>
                      <a:cxn ang="0">
                        <a:pos x="T10" y="T11"/>
                      </a:cxn>
                    </a:cxnLst>
                    <a:rect l="0" t="0" r="r" b="b"/>
                    <a:pathLst>
                      <a:path w="7" h="6">
                        <a:moveTo>
                          <a:pt x="0" y="2"/>
                        </a:moveTo>
                        <a:lnTo>
                          <a:pt x="4" y="0"/>
                        </a:lnTo>
                        <a:lnTo>
                          <a:pt x="7" y="2"/>
                        </a:lnTo>
                        <a:lnTo>
                          <a:pt x="4" y="6"/>
                        </a:lnTo>
                        <a:lnTo>
                          <a:pt x="0" y="4"/>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6" name="Freeform 166">
                    <a:extLst>
                      <a:ext uri="{FF2B5EF4-FFF2-40B4-BE49-F238E27FC236}">
                        <a16:creationId xmlns:a16="http://schemas.microsoft.com/office/drawing/2014/main" id="{F2FCF551-B219-E2E7-B6EB-A0C67DE0B8A1}"/>
                      </a:ext>
                    </a:extLst>
                  </p:cNvPr>
                  <p:cNvSpPr>
                    <a:spLocks/>
                  </p:cNvSpPr>
                  <p:nvPr/>
                </p:nvSpPr>
                <p:spPr bwMode="auto">
                  <a:xfrm>
                    <a:off x="5736184" y="2613012"/>
                    <a:ext cx="207478" cy="396265"/>
                  </a:xfrm>
                  <a:custGeom>
                    <a:avLst/>
                    <a:gdLst>
                      <a:gd name="T0" fmla="*/ 39 w 111"/>
                      <a:gd name="T1" fmla="*/ 2 h 212"/>
                      <a:gd name="T2" fmla="*/ 15 w 111"/>
                      <a:gd name="T3" fmla="*/ 8 h 212"/>
                      <a:gd name="T4" fmla="*/ 6 w 111"/>
                      <a:gd name="T5" fmla="*/ 25 h 212"/>
                      <a:gd name="T6" fmla="*/ 8 w 111"/>
                      <a:gd name="T7" fmla="*/ 35 h 212"/>
                      <a:gd name="T8" fmla="*/ 2 w 111"/>
                      <a:gd name="T9" fmla="*/ 48 h 212"/>
                      <a:gd name="T10" fmla="*/ 0 w 111"/>
                      <a:gd name="T11" fmla="*/ 62 h 212"/>
                      <a:gd name="T12" fmla="*/ 6 w 111"/>
                      <a:gd name="T13" fmla="*/ 62 h 212"/>
                      <a:gd name="T14" fmla="*/ 12 w 111"/>
                      <a:gd name="T15" fmla="*/ 52 h 212"/>
                      <a:gd name="T16" fmla="*/ 12 w 111"/>
                      <a:gd name="T17" fmla="*/ 58 h 212"/>
                      <a:gd name="T18" fmla="*/ 6 w 111"/>
                      <a:gd name="T19" fmla="*/ 71 h 212"/>
                      <a:gd name="T20" fmla="*/ 8 w 111"/>
                      <a:gd name="T21" fmla="*/ 85 h 212"/>
                      <a:gd name="T22" fmla="*/ 12 w 111"/>
                      <a:gd name="T23" fmla="*/ 75 h 212"/>
                      <a:gd name="T24" fmla="*/ 19 w 111"/>
                      <a:gd name="T25" fmla="*/ 75 h 212"/>
                      <a:gd name="T26" fmla="*/ 21 w 111"/>
                      <a:gd name="T27" fmla="*/ 85 h 212"/>
                      <a:gd name="T28" fmla="*/ 15 w 111"/>
                      <a:gd name="T29" fmla="*/ 93 h 212"/>
                      <a:gd name="T30" fmla="*/ 17 w 111"/>
                      <a:gd name="T31" fmla="*/ 102 h 212"/>
                      <a:gd name="T32" fmla="*/ 41 w 111"/>
                      <a:gd name="T33" fmla="*/ 99 h 212"/>
                      <a:gd name="T34" fmla="*/ 41 w 111"/>
                      <a:gd name="T35" fmla="*/ 116 h 212"/>
                      <a:gd name="T36" fmla="*/ 47 w 111"/>
                      <a:gd name="T37" fmla="*/ 122 h 212"/>
                      <a:gd name="T38" fmla="*/ 45 w 111"/>
                      <a:gd name="T39" fmla="*/ 133 h 212"/>
                      <a:gd name="T40" fmla="*/ 27 w 111"/>
                      <a:gd name="T41" fmla="*/ 139 h 212"/>
                      <a:gd name="T42" fmla="*/ 29 w 111"/>
                      <a:gd name="T43" fmla="*/ 147 h 212"/>
                      <a:gd name="T44" fmla="*/ 21 w 111"/>
                      <a:gd name="T45" fmla="*/ 166 h 212"/>
                      <a:gd name="T46" fmla="*/ 13 w 111"/>
                      <a:gd name="T47" fmla="*/ 172 h 212"/>
                      <a:gd name="T48" fmla="*/ 31 w 111"/>
                      <a:gd name="T49" fmla="*/ 176 h 212"/>
                      <a:gd name="T50" fmla="*/ 43 w 111"/>
                      <a:gd name="T51" fmla="*/ 182 h 212"/>
                      <a:gd name="T52" fmla="*/ 48 w 111"/>
                      <a:gd name="T53" fmla="*/ 180 h 212"/>
                      <a:gd name="T54" fmla="*/ 39 w 111"/>
                      <a:gd name="T55" fmla="*/ 185 h 212"/>
                      <a:gd name="T56" fmla="*/ 29 w 111"/>
                      <a:gd name="T57" fmla="*/ 193 h 212"/>
                      <a:gd name="T58" fmla="*/ 21 w 111"/>
                      <a:gd name="T59" fmla="*/ 203 h 212"/>
                      <a:gd name="T60" fmla="*/ 13 w 111"/>
                      <a:gd name="T61" fmla="*/ 212 h 212"/>
                      <a:gd name="T62" fmla="*/ 23 w 111"/>
                      <a:gd name="T63" fmla="*/ 207 h 212"/>
                      <a:gd name="T64" fmla="*/ 41 w 111"/>
                      <a:gd name="T65" fmla="*/ 201 h 212"/>
                      <a:gd name="T66" fmla="*/ 54 w 111"/>
                      <a:gd name="T67" fmla="*/ 199 h 212"/>
                      <a:gd name="T68" fmla="*/ 81 w 111"/>
                      <a:gd name="T69" fmla="*/ 195 h 212"/>
                      <a:gd name="T70" fmla="*/ 107 w 111"/>
                      <a:gd name="T71" fmla="*/ 187 h 212"/>
                      <a:gd name="T72" fmla="*/ 99 w 111"/>
                      <a:gd name="T73" fmla="*/ 182 h 212"/>
                      <a:gd name="T74" fmla="*/ 93 w 111"/>
                      <a:gd name="T75" fmla="*/ 180 h 212"/>
                      <a:gd name="T76" fmla="*/ 107 w 111"/>
                      <a:gd name="T77" fmla="*/ 170 h 212"/>
                      <a:gd name="T78" fmla="*/ 109 w 111"/>
                      <a:gd name="T79" fmla="*/ 149 h 212"/>
                      <a:gd name="T80" fmla="*/ 91 w 111"/>
                      <a:gd name="T81" fmla="*/ 145 h 212"/>
                      <a:gd name="T82" fmla="*/ 85 w 111"/>
                      <a:gd name="T83" fmla="*/ 118 h 212"/>
                      <a:gd name="T84" fmla="*/ 70 w 111"/>
                      <a:gd name="T85" fmla="*/ 102 h 212"/>
                      <a:gd name="T86" fmla="*/ 62 w 111"/>
                      <a:gd name="T87" fmla="*/ 71 h 212"/>
                      <a:gd name="T88" fmla="*/ 47 w 111"/>
                      <a:gd name="T89" fmla="*/ 71 h 212"/>
                      <a:gd name="T90" fmla="*/ 50 w 111"/>
                      <a:gd name="T91" fmla="*/ 64 h 212"/>
                      <a:gd name="T92" fmla="*/ 62 w 111"/>
                      <a:gd name="T93" fmla="*/ 31 h 212"/>
                      <a:gd name="T94" fmla="*/ 47 w 111"/>
                      <a:gd name="T95" fmla="*/ 23 h 212"/>
                      <a:gd name="T96" fmla="*/ 35 w 111"/>
                      <a:gd name="T97" fmla="*/ 14 h 212"/>
                      <a:gd name="T98" fmla="*/ 45 w 111"/>
                      <a:gd name="T99" fmla="*/ 0 h 212"/>
                      <a:gd name="T100" fmla="*/ 45 w 111"/>
                      <a:gd name="T10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 h="212">
                        <a:moveTo>
                          <a:pt x="45" y="0"/>
                        </a:moveTo>
                        <a:lnTo>
                          <a:pt x="39" y="2"/>
                        </a:lnTo>
                        <a:lnTo>
                          <a:pt x="19" y="2"/>
                        </a:lnTo>
                        <a:lnTo>
                          <a:pt x="15" y="8"/>
                        </a:lnTo>
                        <a:lnTo>
                          <a:pt x="12" y="18"/>
                        </a:lnTo>
                        <a:lnTo>
                          <a:pt x="6" y="25"/>
                        </a:lnTo>
                        <a:lnTo>
                          <a:pt x="6" y="31"/>
                        </a:lnTo>
                        <a:lnTo>
                          <a:pt x="8" y="35"/>
                        </a:lnTo>
                        <a:lnTo>
                          <a:pt x="8" y="43"/>
                        </a:lnTo>
                        <a:lnTo>
                          <a:pt x="2" y="48"/>
                        </a:lnTo>
                        <a:lnTo>
                          <a:pt x="0" y="54"/>
                        </a:lnTo>
                        <a:lnTo>
                          <a:pt x="0" y="62"/>
                        </a:lnTo>
                        <a:lnTo>
                          <a:pt x="2" y="66"/>
                        </a:lnTo>
                        <a:lnTo>
                          <a:pt x="6" y="62"/>
                        </a:lnTo>
                        <a:lnTo>
                          <a:pt x="6" y="56"/>
                        </a:lnTo>
                        <a:lnTo>
                          <a:pt x="12" y="52"/>
                        </a:lnTo>
                        <a:lnTo>
                          <a:pt x="12" y="54"/>
                        </a:lnTo>
                        <a:lnTo>
                          <a:pt x="12" y="58"/>
                        </a:lnTo>
                        <a:lnTo>
                          <a:pt x="8" y="66"/>
                        </a:lnTo>
                        <a:lnTo>
                          <a:pt x="6" y="71"/>
                        </a:lnTo>
                        <a:lnTo>
                          <a:pt x="6" y="81"/>
                        </a:lnTo>
                        <a:lnTo>
                          <a:pt x="8" y="85"/>
                        </a:lnTo>
                        <a:lnTo>
                          <a:pt x="12" y="81"/>
                        </a:lnTo>
                        <a:lnTo>
                          <a:pt x="12" y="75"/>
                        </a:lnTo>
                        <a:lnTo>
                          <a:pt x="17" y="71"/>
                        </a:lnTo>
                        <a:lnTo>
                          <a:pt x="19" y="75"/>
                        </a:lnTo>
                        <a:lnTo>
                          <a:pt x="19" y="79"/>
                        </a:lnTo>
                        <a:lnTo>
                          <a:pt x="21" y="85"/>
                        </a:lnTo>
                        <a:lnTo>
                          <a:pt x="21" y="89"/>
                        </a:lnTo>
                        <a:lnTo>
                          <a:pt x="15" y="93"/>
                        </a:lnTo>
                        <a:lnTo>
                          <a:pt x="15" y="101"/>
                        </a:lnTo>
                        <a:lnTo>
                          <a:pt x="17" y="102"/>
                        </a:lnTo>
                        <a:lnTo>
                          <a:pt x="33" y="102"/>
                        </a:lnTo>
                        <a:lnTo>
                          <a:pt x="41" y="99"/>
                        </a:lnTo>
                        <a:lnTo>
                          <a:pt x="39" y="108"/>
                        </a:lnTo>
                        <a:lnTo>
                          <a:pt x="41" y="116"/>
                        </a:lnTo>
                        <a:lnTo>
                          <a:pt x="45" y="120"/>
                        </a:lnTo>
                        <a:lnTo>
                          <a:pt x="47" y="122"/>
                        </a:lnTo>
                        <a:lnTo>
                          <a:pt x="48" y="129"/>
                        </a:lnTo>
                        <a:lnTo>
                          <a:pt x="45" y="133"/>
                        </a:lnTo>
                        <a:lnTo>
                          <a:pt x="37" y="137"/>
                        </a:lnTo>
                        <a:lnTo>
                          <a:pt x="27" y="139"/>
                        </a:lnTo>
                        <a:lnTo>
                          <a:pt x="25" y="147"/>
                        </a:lnTo>
                        <a:lnTo>
                          <a:pt x="29" y="147"/>
                        </a:lnTo>
                        <a:lnTo>
                          <a:pt x="27" y="164"/>
                        </a:lnTo>
                        <a:lnTo>
                          <a:pt x="21" y="166"/>
                        </a:lnTo>
                        <a:lnTo>
                          <a:pt x="15" y="168"/>
                        </a:lnTo>
                        <a:lnTo>
                          <a:pt x="13" y="172"/>
                        </a:lnTo>
                        <a:lnTo>
                          <a:pt x="15" y="176"/>
                        </a:lnTo>
                        <a:lnTo>
                          <a:pt x="31" y="176"/>
                        </a:lnTo>
                        <a:lnTo>
                          <a:pt x="37" y="180"/>
                        </a:lnTo>
                        <a:lnTo>
                          <a:pt x="43" y="182"/>
                        </a:lnTo>
                        <a:lnTo>
                          <a:pt x="45" y="180"/>
                        </a:lnTo>
                        <a:lnTo>
                          <a:pt x="48" y="180"/>
                        </a:lnTo>
                        <a:lnTo>
                          <a:pt x="47" y="184"/>
                        </a:lnTo>
                        <a:lnTo>
                          <a:pt x="39" y="185"/>
                        </a:lnTo>
                        <a:lnTo>
                          <a:pt x="31" y="187"/>
                        </a:lnTo>
                        <a:lnTo>
                          <a:pt x="29" y="193"/>
                        </a:lnTo>
                        <a:lnTo>
                          <a:pt x="23" y="195"/>
                        </a:lnTo>
                        <a:lnTo>
                          <a:pt x="21" y="203"/>
                        </a:lnTo>
                        <a:lnTo>
                          <a:pt x="13" y="209"/>
                        </a:lnTo>
                        <a:lnTo>
                          <a:pt x="13" y="212"/>
                        </a:lnTo>
                        <a:lnTo>
                          <a:pt x="19" y="212"/>
                        </a:lnTo>
                        <a:lnTo>
                          <a:pt x="23" y="207"/>
                        </a:lnTo>
                        <a:lnTo>
                          <a:pt x="41" y="205"/>
                        </a:lnTo>
                        <a:lnTo>
                          <a:pt x="41" y="201"/>
                        </a:lnTo>
                        <a:lnTo>
                          <a:pt x="52" y="197"/>
                        </a:lnTo>
                        <a:lnTo>
                          <a:pt x="54" y="199"/>
                        </a:lnTo>
                        <a:lnTo>
                          <a:pt x="76" y="193"/>
                        </a:lnTo>
                        <a:lnTo>
                          <a:pt x="81" y="195"/>
                        </a:lnTo>
                        <a:lnTo>
                          <a:pt x="93" y="195"/>
                        </a:lnTo>
                        <a:lnTo>
                          <a:pt x="107" y="187"/>
                        </a:lnTo>
                        <a:lnTo>
                          <a:pt x="107" y="182"/>
                        </a:lnTo>
                        <a:lnTo>
                          <a:pt x="99" y="182"/>
                        </a:lnTo>
                        <a:lnTo>
                          <a:pt x="91" y="182"/>
                        </a:lnTo>
                        <a:lnTo>
                          <a:pt x="93" y="180"/>
                        </a:lnTo>
                        <a:lnTo>
                          <a:pt x="99" y="178"/>
                        </a:lnTo>
                        <a:lnTo>
                          <a:pt x="107" y="170"/>
                        </a:lnTo>
                        <a:lnTo>
                          <a:pt x="111" y="162"/>
                        </a:lnTo>
                        <a:lnTo>
                          <a:pt x="109" y="149"/>
                        </a:lnTo>
                        <a:lnTo>
                          <a:pt x="95" y="149"/>
                        </a:lnTo>
                        <a:lnTo>
                          <a:pt x="91" y="145"/>
                        </a:lnTo>
                        <a:lnTo>
                          <a:pt x="89" y="122"/>
                        </a:lnTo>
                        <a:lnTo>
                          <a:pt x="85" y="118"/>
                        </a:lnTo>
                        <a:lnTo>
                          <a:pt x="76" y="104"/>
                        </a:lnTo>
                        <a:lnTo>
                          <a:pt x="70" y="102"/>
                        </a:lnTo>
                        <a:lnTo>
                          <a:pt x="68" y="85"/>
                        </a:lnTo>
                        <a:lnTo>
                          <a:pt x="62" y="71"/>
                        </a:lnTo>
                        <a:lnTo>
                          <a:pt x="54" y="70"/>
                        </a:lnTo>
                        <a:lnTo>
                          <a:pt x="47" y="71"/>
                        </a:lnTo>
                        <a:lnTo>
                          <a:pt x="45" y="68"/>
                        </a:lnTo>
                        <a:lnTo>
                          <a:pt x="50" y="64"/>
                        </a:lnTo>
                        <a:lnTo>
                          <a:pt x="50" y="52"/>
                        </a:lnTo>
                        <a:lnTo>
                          <a:pt x="62" y="31"/>
                        </a:lnTo>
                        <a:lnTo>
                          <a:pt x="60" y="23"/>
                        </a:lnTo>
                        <a:lnTo>
                          <a:pt x="47" y="23"/>
                        </a:lnTo>
                        <a:lnTo>
                          <a:pt x="33" y="23"/>
                        </a:lnTo>
                        <a:lnTo>
                          <a:pt x="35" y="14"/>
                        </a:lnTo>
                        <a:lnTo>
                          <a:pt x="45" y="6"/>
                        </a:lnTo>
                        <a:lnTo>
                          <a:pt x="45" y="0"/>
                        </a:lnTo>
                        <a:lnTo>
                          <a:pt x="45" y="0"/>
                        </a:lnTo>
                        <a:lnTo>
                          <a:pt x="45"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7" name="Freeform 167">
                    <a:extLst>
                      <a:ext uri="{FF2B5EF4-FFF2-40B4-BE49-F238E27FC236}">
                        <a16:creationId xmlns:a16="http://schemas.microsoft.com/office/drawing/2014/main" id="{8A32CA37-E85D-F667-4EA9-DC40145A4721}"/>
                      </a:ext>
                    </a:extLst>
                  </p:cNvPr>
                  <p:cNvSpPr>
                    <a:spLocks/>
                  </p:cNvSpPr>
                  <p:nvPr/>
                </p:nvSpPr>
                <p:spPr bwMode="auto">
                  <a:xfrm>
                    <a:off x="5779175" y="2826098"/>
                    <a:ext cx="11215" cy="16823"/>
                  </a:xfrm>
                  <a:custGeom>
                    <a:avLst/>
                    <a:gdLst>
                      <a:gd name="T0" fmla="*/ 4 w 6"/>
                      <a:gd name="T1" fmla="*/ 9 h 9"/>
                      <a:gd name="T2" fmla="*/ 0 w 6"/>
                      <a:gd name="T3" fmla="*/ 6 h 9"/>
                      <a:gd name="T4" fmla="*/ 0 w 6"/>
                      <a:gd name="T5" fmla="*/ 2 h 9"/>
                      <a:gd name="T6" fmla="*/ 6 w 6"/>
                      <a:gd name="T7" fmla="*/ 0 h 9"/>
                      <a:gd name="T8" fmla="*/ 6 w 6"/>
                      <a:gd name="T9" fmla="*/ 4 h 9"/>
                      <a:gd name="T10" fmla="*/ 4 w 6"/>
                      <a:gd name="T11" fmla="*/ 9 h 9"/>
                      <a:gd name="T12" fmla="*/ 4 w 6"/>
                      <a:gd name="T13" fmla="*/ 9 h 9"/>
                      <a:gd name="T14" fmla="*/ 4 w 6"/>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4" y="9"/>
                        </a:moveTo>
                        <a:lnTo>
                          <a:pt x="0" y="6"/>
                        </a:lnTo>
                        <a:lnTo>
                          <a:pt x="0" y="2"/>
                        </a:lnTo>
                        <a:lnTo>
                          <a:pt x="6" y="0"/>
                        </a:lnTo>
                        <a:lnTo>
                          <a:pt x="6" y="4"/>
                        </a:lnTo>
                        <a:lnTo>
                          <a:pt x="4" y="9"/>
                        </a:lnTo>
                        <a:lnTo>
                          <a:pt x="4" y="9"/>
                        </a:lnTo>
                        <a:lnTo>
                          <a:pt x="4"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8" name="Freeform 168">
                    <a:extLst>
                      <a:ext uri="{FF2B5EF4-FFF2-40B4-BE49-F238E27FC236}">
                        <a16:creationId xmlns:a16="http://schemas.microsoft.com/office/drawing/2014/main" id="{E5C4A987-5420-AD50-DF8F-9A99FDE3A80E}"/>
                      </a:ext>
                    </a:extLst>
                  </p:cNvPr>
                  <p:cNvSpPr>
                    <a:spLocks/>
                  </p:cNvSpPr>
                  <p:nvPr/>
                </p:nvSpPr>
                <p:spPr bwMode="auto">
                  <a:xfrm>
                    <a:off x="5732445" y="2749462"/>
                    <a:ext cx="7477" cy="13084"/>
                  </a:xfrm>
                  <a:custGeom>
                    <a:avLst/>
                    <a:gdLst>
                      <a:gd name="T0" fmla="*/ 0 w 4"/>
                      <a:gd name="T1" fmla="*/ 0 h 7"/>
                      <a:gd name="T2" fmla="*/ 4 w 4"/>
                      <a:gd name="T3" fmla="*/ 0 h 7"/>
                      <a:gd name="T4" fmla="*/ 4 w 4"/>
                      <a:gd name="T5" fmla="*/ 7 h 7"/>
                      <a:gd name="T6" fmla="*/ 0 w 4"/>
                      <a:gd name="T7" fmla="*/ 7 h 7"/>
                      <a:gd name="T8" fmla="*/ 0 w 4"/>
                      <a:gd name="T9" fmla="*/ 0 h 7"/>
                      <a:gd name="T10" fmla="*/ 0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0" y="0"/>
                        </a:moveTo>
                        <a:lnTo>
                          <a:pt x="4" y="0"/>
                        </a:lnTo>
                        <a:lnTo>
                          <a:pt x="4" y="7"/>
                        </a:lnTo>
                        <a:lnTo>
                          <a:pt x="0" y="7"/>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9" name="Freeform 169">
                    <a:extLst>
                      <a:ext uri="{FF2B5EF4-FFF2-40B4-BE49-F238E27FC236}">
                        <a16:creationId xmlns:a16="http://schemas.microsoft.com/office/drawing/2014/main" id="{B993F060-B490-97F2-BDDA-F4795EDD8B48}"/>
                      </a:ext>
                    </a:extLst>
                  </p:cNvPr>
                  <p:cNvSpPr>
                    <a:spLocks/>
                  </p:cNvSpPr>
                  <p:nvPr/>
                </p:nvSpPr>
                <p:spPr bwMode="auto">
                  <a:xfrm>
                    <a:off x="5726838" y="2659742"/>
                    <a:ext cx="13084" cy="16823"/>
                  </a:xfrm>
                  <a:custGeom>
                    <a:avLst/>
                    <a:gdLst>
                      <a:gd name="T0" fmla="*/ 7 w 7"/>
                      <a:gd name="T1" fmla="*/ 0 h 9"/>
                      <a:gd name="T2" fmla="*/ 5 w 7"/>
                      <a:gd name="T3" fmla="*/ 9 h 9"/>
                      <a:gd name="T4" fmla="*/ 0 w 7"/>
                      <a:gd name="T5" fmla="*/ 9 h 9"/>
                      <a:gd name="T6" fmla="*/ 2 w 7"/>
                      <a:gd name="T7" fmla="*/ 2 h 9"/>
                      <a:gd name="T8" fmla="*/ 3 w 7"/>
                      <a:gd name="T9" fmla="*/ 0 h 9"/>
                      <a:gd name="T10" fmla="*/ 7 w 7"/>
                      <a:gd name="T11" fmla="*/ 0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5" y="9"/>
                        </a:lnTo>
                        <a:lnTo>
                          <a:pt x="0" y="9"/>
                        </a:lnTo>
                        <a:lnTo>
                          <a:pt x="2" y="2"/>
                        </a:lnTo>
                        <a:lnTo>
                          <a:pt x="3" y="0"/>
                        </a:lnTo>
                        <a:lnTo>
                          <a:pt x="7" y="0"/>
                        </a:lnTo>
                        <a:lnTo>
                          <a:pt x="7" y="0"/>
                        </a:lnTo>
                        <a:lnTo>
                          <a:pt x="7"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0" name="Freeform 170">
                    <a:extLst>
                      <a:ext uri="{FF2B5EF4-FFF2-40B4-BE49-F238E27FC236}">
                        <a16:creationId xmlns:a16="http://schemas.microsoft.com/office/drawing/2014/main" id="{1717442C-EE28-D777-DEA2-135EC1FDC8B8}"/>
                      </a:ext>
                    </a:extLst>
                  </p:cNvPr>
                  <p:cNvSpPr>
                    <a:spLocks/>
                  </p:cNvSpPr>
                  <p:nvPr/>
                </p:nvSpPr>
                <p:spPr bwMode="auto">
                  <a:xfrm>
                    <a:off x="5713754" y="2620489"/>
                    <a:ext cx="18692" cy="29907"/>
                  </a:xfrm>
                  <a:custGeom>
                    <a:avLst/>
                    <a:gdLst>
                      <a:gd name="T0" fmla="*/ 10 w 10"/>
                      <a:gd name="T1" fmla="*/ 0 h 16"/>
                      <a:gd name="T2" fmla="*/ 10 w 10"/>
                      <a:gd name="T3" fmla="*/ 8 h 16"/>
                      <a:gd name="T4" fmla="*/ 6 w 10"/>
                      <a:gd name="T5" fmla="*/ 12 h 16"/>
                      <a:gd name="T6" fmla="*/ 0 w 10"/>
                      <a:gd name="T7" fmla="*/ 16 h 16"/>
                      <a:gd name="T8" fmla="*/ 0 w 10"/>
                      <a:gd name="T9" fmla="*/ 10 h 16"/>
                      <a:gd name="T10" fmla="*/ 6 w 10"/>
                      <a:gd name="T11" fmla="*/ 4 h 16"/>
                      <a:gd name="T12" fmla="*/ 10 w 10"/>
                      <a:gd name="T13" fmla="*/ 0 h 16"/>
                      <a:gd name="T14" fmla="*/ 10 w 10"/>
                      <a:gd name="T15" fmla="*/ 0 h 16"/>
                      <a:gd name="T16" fmla="*/ 10 w 1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10" y="0"/>
                        </a:moveTo>
                        <a:lnTo>
                          <a:pt x="10" y="8"/>
                        </a:lnTo>
                        <a:lnTo>
                          <a:pt x="6" y="12"/>
                        </a:lnTo>
                        <a:lnTo>
                          <a:pt x="0" y="16"/>
                        </a:lnTo>
                        <a:lnTo>
                          <a:pt x="0" y="10"/>
                        </a:lnTo>
                        <a:lnTo>
                          <a:pt x="6" y="4"/>
                        </a:lnTo>
                        <a:lnTo>
                          <a:pt x="10" y="0"/>
                        </a:lnTo>
                        <a:lnTo>
                          <a:pt x="10" y="0"/>
                        </a:lnTo>
                        <a:lnTo>
                          <a:pt x="1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1" name="Freeform 171">
                    <a:extLst>
                      <a:ext uri="{FF2B5EF4-FFF2-40B4-BE49-F238E27FC236}">
                        <a16:creationId xmlns:a16="http://schemas.microsoft.com/office/drawing/2014/main" id="{1535FE2F-45F9-8C10-C546-66FAA394D90F}"/>
                      </a:ext>
                    </a:extLst>
                  </p:cNvPr>
                  <p:cNvSpPr>
                    <a:spLocks/>
                  </p:cNvSpPr>
                  <p:nvPr/>
                </p:nvSpPr>
                <p:spPr bwMode="auto">
                  <a:xfrm>
                    <a:off x="5870764" y="2979370"/>
                    <a:ext cx="9346" cy="5608"/>
                  </a:xfrm>
                  <a:custGeom>
                    <a:avLst/>
                    <a:gdLst>
                      <a:gd name="T0" fmla="*/ 0 w 5"/>
                      <a:gd name="T1" fmla="*/ 1 h 3"/>
                      <a:gd name="T2" fmla="*/ 3 w 5"/>
                      <a:gd name="T3" fmla="*/ 0 h 3"/>
                      <a:gd name="T4" fmla="*/ 5 w 5"/>
                      <a:gd name="T5" fmla="*/ 1 h 3"/>
                      <a:gd name="T6" fmla="*/ 1 w 5"/>
                      <a:gd name="T7" fmla="*/ 3 h 3"/>
                      <a:gd name="T8" fmla="*/ 0 w 5"/>
                      <a:gd name="T9" fmla="*/ 1 h 3"/>
                      <a:gd name="T10" fmla="*/ 0 w 5"/>
                      <a:gd name="T11" fmla="*/ 1 h 3"/>
                      <a:gd name="T12" fmla="*/ 0 w 5"/>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1"/>
                        </a:moveTo>
                        <a:lnTo>
                          <a:pt x="3" y="0"/>
                        </a:lnTo>
                        <a:lnTo>
                          <a:pt x="5" y="1"/>
                        </a:lnTo>
                        <a:lnTo>
                          <a:pt x="1" y="3"/>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2" name="Freeform 172">
                    <a:extLst>
                      <a:ext uri="{FF2B5EF4-FFF2-40B4-BE49-F238E27FC236}">
                        <a16:creationId xmlns:a16="http://schemas.microsoft.com/office/drawing/2014/main" id="{BDF0DB56-02C2-EDD4-8C2C-D9540D287A9C}"/>
                      </a:ext>
                    </a:extLst>
                  </p:cNvPr>
                  <p:cNvSpPr>
                    <a:spLocks/>
                  </p:cNvSpPr>
                  <p:nvPr/>
                </p:nvSpPr>
                <p:spPr bwMode="auto">
                  <a:xfrm>
                    <a:off x="5685716" y="2779369"/>
                    <a:ext cx="71029" cy="57944"/>
                  </a:xfrm>
                  <a:custGeom>
                    <a:avLst/>
                    <a:gdLst>
                      <a:gd name="T0" fmla="*/ 7 w 38"/>
                      <a:gd name="T1" fmla="*/ 0 h 31"/>
                      <a:gd name="T2" fmla="*/ 7 w 38"/>
                      <a:gd name="T3" fmla="*/ 10 h 31"/>
                      <a:gd name="T4" fmla="*/ 0 w 38"/>
                      <a:gd name="T5" fmla="*/ 19 h 31"/>
                      <a:gd name="T6" fmla="*/ 0 w 38"/>
                      <a:gd name="T7" fmla="*/ 23 h 31"/>
                      <a:gd name="T8" fmla="*/ 6 w 38"/>
                      <a:gd name="T9" fmla="*/ 29 h 31"/>
                      <a:gd name="T10" fmla="*/ 13 w 38"/>
                      <a:gd name="T11" fmla="*/ 25 h 31"/>
                      <a:gd name="T12" fmla="*/ 21 w 38"/>
                      <a:gd name="T13" fmla="*/ 27 h 31"/>
                      <a:gd name="T14" fmla="*/ 26 w 38"/>
                      <a:gd name="T15" fmla="*/ 31 h 31"/>
                      <a:gd name="T16" fmla="*/ 34 w 38"/>
                      <a:gd name="T17" fmla="*/ 25 h 31"/>
                      <a:gd name="T18" fmla="*/ 38 w 38"/>
                      <a:gd name="T19" fmla="*/ 15 h 31"/>
                      <a:gd name="T20" fmla="*/ 34 w 38"/>
                      <a:gd name="T21" fmla="*/ 13 h 31"/>
                      <a:gd name="T22" fmla="*/ 26 w 38"/>
                      <a:gd name="T23" fmla="*/ 2 h 31"/>
                      <a:gd name="T24" fmla="*/ 17 w 38"/>
                      <a:gd name="T25" fmla="*/ 2 h 31"/>
                      <a:gd name="T26" fmla="*/ 15 w 38"/>
                      <a:gd name="T27" fmla="*/ 0 h 31"/>
                      <a:gd name="T28" fmla="*/ 7 w 38"/>
                      <a:gd name="T29" fmla="*/ 0 h 31"/>
                      <a:gd name="T30" fmla="*/ 7 w 38"/>
                      <a:gd name="T31" fmla="*/ 0 h 31"/>
                      <a:gd name="T32" fmla="*/ 7 w 38"/>
                      <a:gd name="T3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1">
                        <a:moveTo>
                          <a:pt x="7" y="0"/>
                        </a:moveTo>
                        <a:lnTo>
                          <a:pt x="7" y="10"/>
                        </a:lnTo>
                        <a:lnTo>
                          <a:pt x="0" y="19"/>
                        </a:lnTo>
                        <a:lnTo>
                          <a:pt x="0" y="23"/>
                        </a:lnTo>
                        <a:lnTo>
                          <a:pt x="6" y="29"/>
                        </a:lnTo>
                        <a:lnTo>
                          <a:pt x="13" y="25"/>
                        </a:lnTo>
                        <a:lnTo>
                          <a:pt x="21" y="27"/>
                        </a:lnTo>
                        <a:lnTo>
                          <a:pt x="26" y="31"/>
                        </a:lnTo>
                        <a:lnTo>
                          <a:pt x="34" y="25"/>
                        </a:lnTo>
                        <a:lnTo>
                          <a:pt x="38" y="15"/>
                        </a:lnTo>
                        <a:lnTo>
                          <a:pt x="34" y="13"/>
                        </a:lnTo>
                        <a:lnTo>
                          <a:pt x="26" y="2"/>
                        </a:lnTo>
                        <a:lnTo>
                          <a:pt x="17" y="2"/>
                        </a:lnTo>
                        <a:lnTo>
                          <a:pt x="15" y="0"/>
                        </a:lnTo>
                        <a:lnTo>
                          <a:pt x="7" y="0"/>
                        </a:lnTo>
                        <a:lnTo>
                          <a:pt x="7" y="0"/>
                        </a:lnTo>
                        <a:lnTo>
                          <a:pt x="7"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3" name="Freeform 173">
                    <a:extLst>
                      <a:ext uri="{FF2B5EF4-FFF2-40B4-BE49-F238E27FC236}">
                        <a16:creationId xmlns:a16="http://schemas.microsoft.com/office/drawing/2014/main" id="{726C751D-38A3-66D7-0847-A318207AC025}"/>
                      </a:ext>
                    </a:extLst>
                  </p:cNvPr>
                  <p:cNvSpPr>
                    <a:spLocks/>
                  </p:cNvSpPr>
                  <p:nvPr/>
                </p:nvSpPr>
                <p:spPr bwMode="auto">
                  <a:xfrm>
                    <a:off x="5620295" y="2779369"/>
                    <a:ext cx="115889" cy="173833"/>
                  </a:xfrm>
                  <a:custGeom>
                    <a:avLst/>
                    <a:gdLst>
                      <a:gd name="T0" fmla="*/ 62 w 62"/>
                      <a:gd name="T1" fmla="*/ 31 h 93"/>
                      <a:gd name="T2" fmla="*/ 56 w 62"/>
                      <a:gd name="T3" fmla="*/ 27 h 93"/>
                      <a:gd name="T4" fmla="*/ 48 w 62"/>
                      <a:gd name="T5" fmla="*/ 25 h 93"/>
                      <a:gd name="T6" fmla="*/ 40 w 62"/>
                      <a:gd name="T7" fmla="*/ 29 h 93"/>
                      <a:gd name="T8" fmla="*/ 35 w 62"/>
                      <a:gd name="T9" fmla="*/ 23 h 93"/>
                      <a:gd name="T10" fmla="*/ 35 w 62"/>
                      <a:gd name="T11" fmla="*/ 19 h 93"/>
                      <a:gd name="T12" fmla="*/ 43 w 62"/>
                      <a:gd name="T13" fmla="*/ 10 h 93"/>
                      <a:gd name="T14" fmla="*/ 43 w 62"/>
                      <a:gd name="T15" fmla="*/ 0 h 93"/>
                      <a:gd name="T16" fmla="*/ 31 w 62"/>
                      <a:gd name="T17" fmla="*/ 2 h 93"/>
                      <a:gd name="T18" fmla="*/ 27 w 62"/>
                      <a:gd name="T19" fmla="*/ 6 h 93"/>
                      <a:gd name="T20" fmla="*/ 25 w 62"/>
                      <a:gd name="T21" fmla="*/ 15 h 93"/>
                      <a:gd name="T22" fmla="*/ 27 w 62"/>
                      <a:gd name="T23" fmla="*/ 21 h 93"/>
                      <a:gd name="T24" fmla="*/ 21 w 62"/>
                      <a:gd name="T25" fmla="*/ 25 h 93"/>
                      <a:gd name="T26" fmla="*/ 13 w 62"/>
                      <a:gd name="T27" fmla="*/ 23 h 93"/>
                      <a:gd name="T28" fmla="*/ 8 w 62"/>
                      <a:gd name="T29" fmla="*/ 25 h 93"/>
                      <a:gd name="T30" fmla="*/ 4 w 62"/>
                      <a:gd name="T31" fmla="*/ 31 h 93"/>
                      <a:gd name="T32" fmla="*/ 10 w 62"/>
                      <a:gd name="T33" fmla="*/ 39 h 93"/>
                      <a:gd name="T34" fmla="*/ 8 w 62"/>
                      <a:gd name="T35" fmla="*/ 42 h 93"/>
                      <a:gd name="T36" fmla="*/ 4 w 62"/>
                      <a:gd name="T37" fmla="*/ 46 h 93"/>
                      <a:gd name="T38" fmla="*/ 8 w 62"/>
                      <a:gd name="T39" fmla="*/ 48 h 93"/>
                      <a:gd name="T40" fmla="*/ 13 w 62"/>
                      <a:gd name="T41" fmla="*/ 46 h 93"/>
                      <a:gd name="T42" fmla="*/ 17 w 62"/>
                      <a:gd name="T43" fmla="*/ 48 h 93"/>
                      <a:gd name="T44" fmla="*/ 13 w 62"/>
                      <a:gd name="T45" fmla="*/ 56 h 93"/>
                      <a:gd name="T46" fmla="*/ 13 w 62"/>
                      <a:gd name="T47" fmla="*/ 64 h 93"/>
                      <a:gd name="T48" fmla="*/ 17 w 62"/>
                      <a:gd name="T49" fmla="*/ 66 h 93"/>
                      <a:gd name="T50" fmla="*/ 17 w 62"/>
                      <a:gd name="T51" fmla="*/ 67 h 93"/>
                      <a:gd name="T52" fmla="*/ 4 w 62"/>
                      <a:gd name="T53" fmla="*/ 71 h 93"/>
                      <a:gd name="T54" fmla="*/ 0 w 62"/>
                      <a:gd name="T55" fmla="*/ 75 h 93"/>
                      <a:gd name="T56" fmla="*/ 2 w 62"/>
                      <a:gd name="T57" fmla="*/ 85 h 93"/>
                      <a:gd name="T58" fmla="*/ 6 w 62"/>
                      <a:gd name="T59" fmla="*/ 87 h 93"/>
                      <a:gd name="T60" fmla="*/ 8 w 62"/>
                      <a:gd name="T61" fmla="*/ 91 h 93"/>
                      <a:gd name="T62" fmla="*/ 13 w 62"/>
                      <a:gd name="T63" fmla="*/ 93 h 93"/>
                      <a:gd name="T64" fmla="*/ 21 w 62"/>
                      <a:gd name="T65" fmla="*/ 89 h 93"/>
                      <a:gd name="T66" fmla="*/ 33 w 62"/>
                      <a:gd name="T67" fmla="*/ 83 h 93"/>
                      <a:gd name="T68" fmla="*/ 46 w 62"/>
                      <a:gd name="T69" fmla="*/ 77 h 93"/>
                      <a:gd name="T70" fmla="*/ 56 w 62"/>
                      <a:gd name="T71" fmla="*/ 75 h 93"/>
                      <a:gd name="T72" fmla="*/ 60 w 62"/>
                      <a:gd name="T73" fmla="*/ 58 h 93"/>
                      <a:gd name="T74" fmla="*/ 62 w 62"/>
                      <a:gd name="T75" fmla="*/ 50 h 93"/>
                      <a:gd name="T76" fmla="*/ 62 w 62"/>
                      <a:gd name="T77" fmla="*/ 44 h 93"/>
                      <a:gd name="T78" fmla="*/ 62 w 62"/>
                      <a:gd name="T79" fmla="*/ 31 h 93"/>
                      <a:gd name="T80" fmla="*/ 62 w 62"/>
                      <a:gd name="T81" fmla="*/ 31 h 93"/>
                      <a:gd name="T82" fmla="*/ 62 w 62"/>
                      <a:gd name="T8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93">
                        <a:moveTo>
                          <a:pt x="62" y="31"/>
                        </a:moveTo>
                        <a:lnTo>
                          <a:pt x="56" y="27"/>
                        </a:lnTo>
                        <a:lnTo>
                          <a:pt x="48" y="25"/>
                        </a:lnTo>
                        <a:lnTo>
                          <a:pt x="40" y="29"/>
                        </a:lnTo>
                        <a:lnTo>
                          <a:pt x="35" y="23"/>
                        </a:lnTo>
                        <a:lnTo>
                          <a:pt x="35" y="19"/>
                        </a:lnTo>
                        <a:lnTo>
                          <a:pt x="43" y="10"/>
                        </a:lnTo>
                        <a:lnTo>
                          <a:pt x="43" y="0"/>
                        </a:lnTo>
                        <a:lnTo>
                          <a:pt x="31" y="2"/>
                        </a:lnTo>
                        <a:lnTo>
                          <a:pt x="27" y="6"/>
                        </a:lnTo>
                        <a:lnTo>
                          <a:pt x="25" y="15"/>
                        </a:lnTo>
                        <a:lnTo>
                          <a:pt x="27" y="21"/>
                        </a:lnTo>
                        <a:lnTo>
                          <a:pt x="21" y="25"/>
                        </a:lnTo>
                        <a:lnTo>
                          <a:pt x="13" y="23"/>
                        </a:lnTo>
                        <a:lnTo>
                          <a:pt x="8" y="25"/>
                        </a:lnTo>
                        <a:lnTo>
                          <a:pt x="4" y="31"/>
                        </a:lnTo>
                        <a:lnTo>
                          <a:pt x="10" y="39"/>
                        </a:lnTo>
                        <a:lnTo>
                          <a:pt x="8" y="42"/>
                        </a:lnTo>
                        <a:lnTo>
                          <a:pt x="4" y="46"/>
                        </a:lnTo>
                        <a:lnTo>
                          <a:pt x="8" y="48"/>
                        </a:lnTo>
                        <a:lnTo>
                          <a:pt x="13" y="46"/>
                        </a:lnTo>
                        <a:lnTo>
                          <a:pt x="17" y="48"/>
                        </a:lnTo>
                        <a:lnTo>
                          <a:pt x="13" y="56"/>
                        </a:lnTo>
                        <a:lnTo>
                          <a:pt x="13" y="64"/>
                        </a:lnTo>
                        <a:lnTo>
                          <a:pt x="17" y="66"/>
                        </a:lnTo>
                        <a:lnTo>
                          <a:pt x="17" y="67"/>
                        </a:lnTo>
                        <a:lnTo>
                          <a:pt x="4" y="71"/>
                        </a:lnTo>
                        <a:lnTo>
                          <a:pt x="0" y="75"/>
                        </a:lnTo>
                        <a:lnTo>
                          <a:pt x="2" y="85"/>
                        </a:lnTo>
                        <a:lnTo>
                          <a:pt x="6" y="87"/>
                        </a:lnTo>
                        <a:lnTo>
                          <a:pt x="8" y="91"/>
                        </a:lnTo>
                        <a:lnTo>
                          <a:pt x="13" y="93"/>
                        </a:lnTo>
                        <a:lnTo>
                          <a:pt x="21" y="89"/>
                        </a:lnTo>
                        <a:lnTo>
                          <a:pt x="33" y="83"/>
                        </a:lnTo>
                        <a:lnTo>
                          <a:pt x="46" y="77"/>
                        </a:lnTo>
                        <a:lnTo>
                          <a:pt x="56" y="75"/>
                        </a:lnTo>
                        <a:lnTo>
                          <a:pt x="60" y="58"/>
                        </a:lnTo>
                        <a:lnTo>
                          <a:pt x="62" y="50"/>
                        </a:lnTo>
                        <a:lnTo>
                          <a:pt x="62" y="44"/>
                        </a:lnTo>
                        <a:lnTo>
                          <a:pt x="62" y="31"/>
                        </a:lnTo>
                        <a:lnTo>
                          <a:pt x="62" y="31"/>
                        </a:lnTo>
                        <a:lnTo>
                          <a:pt x="62" y="3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4" name="Freeform 174">
                    <a:extLst>
                      <a:ext uri="{FF2B5EF4-FFF2-40B4-BE49-F238E27FC236}">
                        <a16:creationId xmlns:a16="http://schemas.microsoft.com/office/drawing/2014/main" id="{C8098ECB-2683-E6F6-1572-BD92A21B6077}"/>
                      </a:ext>
                    </a:extLst>
                  </p:cNvPr>
                  <p:cNvSpPr>
                    <a:spLocks/>
                  </p:cNvSpPr>
                  <p:nvPr/>
                </p:nvSpPr>
                <p:spPr bwMode="auto">
                  <a:xfrm>
                    <a:off x="7708161" y="3340120"/>
                    <a:ext cx="203740" cy="143926"/>
                  </a:xfrm>
                  <a:custGeom>
                    <a:avLst/>
                    <a:gdLst>
                      <a:gd name="T0" fmla="*/ 101 w 109"/>
                      <a:gd name="T1" fmla="*/ 67 h 77"/>
                      <a:gd name="T2" fmla="*/ 109 w 109"/>
                      <a:gd name="T3" fmla="*/ 53 h 77"/>
                      <a:gd name="T4" fmla="*/ 105 w 109"/>
                      <a:gd name="T5" fmla="*/ 42 h 77"/>
                      <a:gd name="T6" fmla="*/ 92 w 109"/>
                      <a:gd name="T7" fmla="*/ 40 h 77"/>
                      <a:gd name="T8" fmla="*/ 88 w 109"/>
                      <a:gd name="T9" fmla="*/ 27 h 77"/>
                      <a:gd name="T10" fmla="*/ 77 w 109"/>
                      <a:gd name="T11" fmla="*/ 30 h 77"/>
                      <a:gd name="T12" fmla="*/ 63 w 109"/>
                      <a:gd name="T13" fmla="*/ 30 h 77"/>
                      <a:gd name="T14" fmla="*/ 63 w 109"/>
                      <a:gd name="T15" fmla="*/ 25 h 77"/>
                      <a:gd name="T16" fmla="*/ 50 w 109"/>
                      <a:gd name="T17" fmla="*/ 25 h 77"/>
                      <a:gd name="T18" fmla="*/ 46 w 109"/>
                      <a:gd name="T19" fmla="*/ 27 h 77"/>
                      <a:gd name="T20" fmla="*/ 39 w 109"/>
                      <a:gd name="T21" fmla="*/ 27 h 77"/>
                      <a:gd name="T22" fmla="*/ 31 w 109"/>
                      <a:gd name="T23" fmla="*/ 30 h 77"/>
                      <a:gd name="T24" fmla="*/ 27 w 109"/>
                      <a:gd name="T25" fmla="*/ 25 h 77"/>
                      <a:gd name="T26" fmla="*/ 42 w 109"/>
                      <a:gd name="T27" fmla="*/ 17 h 77"/>
                      <a:gd name="T28" fmla="*/ 44 w 109"/>
                      <a:gd name="T29" fmla="*/ 9 h 77"/>
                      <a:gd name="T30" fmla="*/ 50 w 109"/>
                      <a:gd name="T31" fmla="*/ 4 h 77"/>
                      <a:gd name="T32" fmla="*/ 40 w 109"/>
                      <a:gd name="T33" fmla="*/ 0 h 77"/>
                      <a:gd name="T34" fmla="*/ 23 w 109"/>
                      <a:gd name="T35" fmla="*/ 4 h 77"/>
                      <a:gd name="T36" fmla="*/ 23 w 109"/>
                      <a:gd name="T37" fmla="*/ 17 h 77"/>
                      <a:gd name="T38" fmla="*/ 10 w 109"/>
                      <a:gd name="T39" fmla="*/ 21 h 77"/>
                      <a:gd name="T40" fmla="*/ 0 w 109"/>
                      <a:gd name="T41" fmla="*/ 23 h 77"/>
                      <a:gd name="T42" fmla="*/ 4 w 109"/>
                      <a:gd name="T43" fmla="*/ 40 h 77"/>
                      <a:gd name="T44" fmla="*/ 10 w 109"/>
                      <a:gd name="T45" fmla="*/ 46 h 77"/>
                      <a:gd name="T46" fmla="*/ 6 w 109"/>
                      <a:gd name="T47" fmla="*/ 57 h 77"/>
                      <a:gd name="T48" fmla="*/ 6 w 109"/>
                      <a:gd name="T49" fmla="*/ 69 h 77"/>
                      <a:gd name="T50" fmla="*/ 15 w 109"/>
                      <a:gd name="T51" fmla="*/ 71 h 77"/>
                      <a:gd name="T52" fmla="*/ 37 w 109"/>
                      <a:gd name="T53" fmla="*/ 63 h 77"/>
                      <a:gd name="T54" fmla="*/ 42 w 109"/>
                      <a:gd name="T55" fmla="*/ 53 h 77"/>
                      <a:gd name="T56" fmla="*/ 50 w 109"/>
                      <a:gd name="T57" fmla="*/ 44 h 77"/>
                      <a:gd name="T58" fmla="*/ 57 w 109"/>
                      <a:gd name="T59" fmla="*/ 50 h 77"/>
                      <a:gd name="T60" fmla="*/ 59 w 109"/>
                      <a:gd name="T61" fmla="*/ 63 h 77"/>
                      <a:gd name="T62" fmla="*/ 58 w 109"/>
                      <a:gd name="T63" fmla="*/ 77 h 77"/>
                      <a:gd name="T64" fmla="*/ 75 w 109"/>
                      <a:gd name="T65" fmla="*/ 75 h 77"/>
                      <a:gd name="T66" fmla="*/ 88 w 109"/>
                      <a:gd name="T67" fmla="*/ 65 h 77"/>
                      <a:gd name="T68" fmla="*/ 96 w 109"/>
                      <a:gd name="T69" fmla="*/ 65 h 77"/>
                      <a:gd name="T70" fmla="*/ 101 w 109"/>
                      <a:gd name="T71" fmla="*/ 67 h 77"/>
                      <a:gd name="T72" fmla="*/ 101 w 109"/>
                      <a:gd name="T73" fmla="*/ 67 h 77"/>
                      <a:gd name="T74" fmla="*/ 101 w 109"/>
                      <a:gd name="T75" fmla="*/ 67 h 77"/>
                      <a:gd name="T76" fmla="*/ 101 w 109"/>
                      <a:gd name="T7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 h="77">
                        <a:moveTo>
                          <a:pt x="101" y="67"/>
                        </a:moveTo>
                        <a:lnTo>
                          <a:pt x="109" y="53"/>
                        </a:lnTo>
                        <a:lnTo>
                          <a:pt x="105" y="42"/>
                        </a:lnTo>
                        <a:lnTo>
                          <a:pt x="92" y="40"/>
                        </a:lnTo>
                        <a:lnTo>
                          <a:pt x="88" y="27"/>
                        </a:lnTo>
                        <a:lnTo>
                          <a:pt x="77" y="30"/>
                        </a:lnTo>
                        <a:lnTo>
                          <a:pt x="63" y="30"/>
                        </a:lnTo>
                        <a:lnTo>
                          <a:pt x="63" y="25"/>
                        </a:lnTo>
                        <a:lnTo>
                          <a:pt x="50" y="25"/>
                        </a:lnTo>
                        <a:lnTo>
                          <a:pt x="46" y="27"/>
                        </a:lnTo>
                        <a:lnTo>
                          <a:pt x="39" y="27"/>
                        </a:lnTo>
                        <a:lnTo>
                          <a:pt x="31" y="30"/>
                        </a:lnTo>
                        <a:lnTo>
                          <a:pt x="27" y="25"/>
                        </a:lnTo>
                        <a:lnTo>
                          <a:pt x="42" y="17"/>
                        </a:lnTo>
                        <a:lnTo>
                          <a:pt x="44" y="9"/>
                        </a:lnTo>
                        <a:lnTo>
                          <a:pt x="50" y="4"/>
                        </a:lnTo>
                        <a:lnTo>
                          <a:pt x="40" y="0"/>
                        </a:lnTo>
                        <a:lnTo>
                          <a:pt x="23" y="4"/>
                        </a:lnTo>
                        <a:lnTo>
                          <a:pt x="23" y="17"/>
                        </a:lnTo>
                        <a:lnTo>
                          <a:pt x="10" y="21"/>
                        </a:lnTo>
                        <a:lnTo>
                          <a:pt x="0" y="23"/>
                        </a:lnTo>
                        <a:lnTo>
                          <a:pt x="4" y="40"/>
                        </a:lnTo>
                        <a:lnTo>
                          <a:pt x="10" y="46"/>
                        </a:lnTo>
                        <a:lnTo>
                          <a:pt x="6" y="57"/>
                        </a:lnTo>
                        <a:lnTo>
                          <a:pt x="6" y="69"/>
                        </a:lnTo>
                        <a:lnTo>
                          <a:pt x="15" y="71"/>
                        </a:lnTo>
                        <a:lnTo>
                          <a:pt x="37" y="63"/>
                        </a:lnTo>
                        <a:lnTo>
                          <a:pt x="42" y="53"/>
                        </a:lnTo>
                        <a:lnTo>
                          <a:pt x="50" y="44"/>
                        </a:lnTo>
                        <a:lnTo>
                          <a:pt x="57" y="50"/>
                        </a:lnTo>
                        <a:lnTo>
                          <a:pt x="59" y="63"/>
                        </a:lnTo>
                        <a:lnTo>
                          <a:pt x="58" y="77"/>
                        </a:lnTo>
                        <a:lnTo>
                          <a:pt x="75" y="75"/>
                        </a:lnTo>
                        <a:lnTo>
                          <a:pt x="88" y="65"/>
                        </a:lnTo>
                        <a:lnTo>
                          <a:pt x="96" y="65"/>
                        </a:lnTo>
                        <a:lnTo>
                          <a:pt x="101" y="67"/>
                        </a:lnTo>
                        <a:lnTo>
                          <a:pt x="101" y="67"/>
                        </a:lnTo>
                        <a:lnTo>
                          <a:pt x="101" y="67"/>
                        </a:lnTo>
                        <a:lnTo>
                          <a:pt x="101" y="6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5" name="Freeform 175">
                    <a:extLst>
                      <a:ext uri="{FF2B5EF4-FFF2-40B4-BE49-F238E27FC236}">
                        <a16:creationId xmlns:a16="http://schemas.microsoft.com/office/drawing/2014/main" id="{FCD42067-64EC-FEE6-E2BE-2269B0CCA50A}"/>
                      </a:ext>
                    </a:extLst>
                  </p:cNvPr>
                  <p:cNvSpPr>
                    <a:spLocks/>
                  </p:cNvSpPr>
                  <p:nvPr/>
                </p:nvSpPr>
                <p:spPr bwMode="auto">
                  <a:xfrm>
                    <a:off x="7758629" y="3248531"/>
                    <a:ext cx="291591" cy="147665"/>
                  </a:xfrm>
                  <a:custGeom>
                    <a:avLst/>
                    <a:gdLst>
                      <a:gd name="T0" fmla="*/ 62 w 156"/>
                      <a:gd name="T1" fmla="*/ 75 h 79"/>
                      <a:gd name="T2" fmla="*/ 68 w 156"/>
                      <a:gd name="T3" fmla="*/ 65 h 79"/>
                      <a:gd name="T4" fmla="*/ 89 w 156"/>
                      <a:gd name="T5" fmla="*/ 54 h 79"/>
                      <a:gd name="T6" fmla="*/ 96 w 156"/>
                      <a:gd name="T7" fmla="*/ 60 h 79"/>
                      <a:gd name="T8" fmla="*/ 106 w 156"/>
                      <a:gd name="T9" fmla="*/ 60 h 79"/>
                      <a:gd name="T10" fmla="*/ 108 w 156"/>
                      <a:gd name="T11" fmla="*/ 46 h 79"/>
                      <a:gd name="T12" fmla="*/ 118 w 156"/>
                      <a:gd name="T13" fmla="*/ 46 h 79"/>
                      <a:gd name="T14" fmla="*/ 129 w 156"/>
                      <a:gd name="T15" fmla="*/ 36 h 79"/>
                      <a:gd name="T16" fmla="*/ 147 w 156"/>
                      <a:gd name="T17" fmla="*/ 33 h 79"/>
                      <a:gd name="T18" fmla="*/ 156 w 156"/>
                      <a:gd name="T19" fmla="*/ 21 h 79"/>
                      <a:gd name="T20" fmla="*/ 150 w 156"/>
                      <a:gd name="T21" fmla="*/ 15 h 79"/>
                      <a:gd name="T22" fmla="*/ 131 w 156"/>
                      <a:gd name="T23" fmla="*/ 10 h 79"/>
                      <a:gd name="T24" fmla="*/ 106 w 156"/>
                      <a:gd name="T25" fmla="*/ 6 h 79"/>
                      <a:gd name="T26" fmla="*/ 87 w 156"/>
                      <a:gd name="T27" fmla="*/ 12 h 79"/>
                      <a:gd name="T28" fmla="*/ 81 w 156"/>
                      <a:gd name="T29" fmla="*/ 2 h 79"/>
                      <a:gd name="T30" fmla="*/ 73 w 156"/>
                      <a:gd name="T31" fmla="*/ 0 h 79"/>
                      <a:gd name="T32" fmla="*/ 58 w 156"/>
                      <a:gd name="T33" fmla="*/ 8 h 79"/>
                      <a:gd name="T34" fmla="*/ 62 w 156"/>
                      <a:gd name="T35" fmla="*/ 17 h 79"/>
                      <a:gd name="T36" fmla="*/ 45 w 156"/>
                      <a:gd name="T37" fmla="*/ 19 h 79"/>
                      <a:gd name="T38" fmla="*/ 39 w 156"/>
                      <a:gd name="T39" fmla="*/ 13 h 79"/>
                      <a:gd name="T40" fmla="*/ 27 w 156"/>
                      <a:gd name="T41" fmla="*/ 13 h 79"/>
                      <a:gd name="T42" fmla="*/ 21 w 156"/>
                      <a:gd name="T43" fmla="*/ 19 h 79"/>
                      <a:gd name="T44" fmla="*/ 17 w 156"/>
                      <a:gd name="T45" fmla="*/ 29 h 79"/>
                      <a:gd name="T46" fmla="*/ 10 w 156"/>
                      <a:gd name="T47" fmla="*/ 29 h 79"/>
                      <a:gd name="T48" fmla="*/ 4 w 156"/>
                      <a:gd name="T49" fmla="*/ 35 h 79"/>
                      <a:gd name="T50" fmla="*/ 14 w 156"/>
                      <a:gd name="T51" fmla="*/ 36 h 79"/>
                      <a:gd name="T52" fmla="*/ 29 w 156"/>
                      <a:gd name="T53" fmla="*/ 36 h 79"/>
                      <a:gd name="T54" fmla="*/ 33 w 156"/>
                      <a:gd name="T55" fmla="*/ 46 h 79"/>
                      <a:gd name="T56" fmla="*/ 45 w 156"/>
                      <a:gd name="T57" fmla="*/ 46 h 79"/>
                      <a:gd name="T58" fmla="*/ 45 w 156"/>
                      <a:gd name="T59" fmla="*/ 54 h 79"/>
                      <a:gd name="T60" fmla="*/ 29 w 156"/>
                      <a:gd name="T61" fmla="*/ 63 h 79"/>
                      <a:gd name="T62" fmla="*/ 16 w 156"/>
                      <a:gd name="T63" fmla="*/ 65 h 79"/>
                      <a:gd name="T64" fmla="*/ 0 w 156"/>
                      <a:gd name="T65" fmla="*/ 73 h 79"/>
                      <a:gd name="T66" fmla="*/ 4 w 156"/>
                      <a:gd name="T67" fmla="*/ 79 h 79"/>
                      <a:gd name="T68" fmla="*/ 12 w 156"/>
                      <a:gd name="T69" fmla="*/ 75 h 79"/>
                      <a:gd name="T70" fmla="*/ 19 w 156"/>
                      <a:gd name="T71" fmla="*/ 75 h 79"/>
                      <a:gd name="T72" fmla="*/ 23 w 156"/>
                      <a:gd name="T73" fmla="*/ 73 h 79"/>
                      <a:gd name="T74" fmla="*/ 37 w 156"/>
                      <a:gd name="T75" fmla="*/ 73 h 79"/>
                      <a:gd name="T76" fmla="*/ 37 w 156"/>
                      <a:gd name="T77" fmla="*/ 79 h 79"/>
                      <a:gd name="T78" fmla="*/ 50 w 156"/>
                      <a:gd name="T79" fmla="*/ 79 h 79"/>
                      <a:gd name="T80" fmla="*/ 62 w 156"/>
                      <a:gd name="T81" fmla="*/ 75 h 79"/>
                      <a:gd name="T82" fmla="*/ 62 w 156"/>
                      <a:gd name="T83" fmla="*/ 75 h 79"/>
                      <a:gd name="T84" fmla="*/ 62 w 156"/>
                      <a:gd name="T85"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79">
                        <a:moveTo>
                          <a:pt x="62" y="75"/>
                        </a:moveTo>
                        <a:lnTo>
                          <a:pt x="68" y="65"/>
                        </a:lnTo>
                        <a:lnTo>
                          <a:pt x="89" y="54"/>
                        </a:lnTo>
                        <a:lnTo>
                          <a:pt x="96" y="60"/>
                        </a:lnTo>
                        <a:lnTo>
                          <a:pt x="106" y="60"/>
                        </a:lnTo>
                        <a:lnTo>
                          <a:pt x="108" y="46"/>
                        </a:lnTo>
                        <a:lnTo>
                          <a:pt x="118" y="46"/>
                        </a:lnTo>
                        <a:lnTo>
                          <a:pt x="129" y="36"/>
                        </a:lnTo>
                        <a:lnTo>
                          <a:pt x="147" y="33"/>
                        </a:lnTo>
                        <a:lnTo>
                          <a:pt x="156" y="21"/>
                        </a:lnTo>
                        <a:lnTo>
                          <a:pt x="150" y="15"/>
                        </a:lnTo>
                        <a:lnTo>
                          <a:pt x="131" y="10"/>
                        </a:lnTo>
                        <a:lnTo>
                          <a:pt x="106" y="6"/>
                        </a:lnTo>
                        <a:lnTo>
                          <a:pt x="87" y="12"/>
                        </a:lnTo>
                        <a:lnTo>
                          <a:pt x="81" y="2"/>
                        </a:lnTo>
                        <a:lnTo>
                          <a:pt x="73" y="0"/>
                        </a:lnTo>
                        <a:lnTo>
                          <a:pt x="58" y="8"/>
                        </a:lnTo>
                        <a:lnTo>
                          <a:pt x="62" y="17"/>
                        </a:lnTo>
                        <a:lnTo>
                          <a:pt x="45" y="19"/>
                        </a:lnTo>
                        <a:lnTo>
                          <a:pt x="39" y="13"/>
                        </a:lnTo>
                        <a:lnTo>
                          <a:pt x="27" y="13"/>
                        </a:lnTo>
                        <a:lnTo>
                          <a:pt x="21" y="19"/>
                        </a:lnTo>
                        <a:lnTo>
                          <a:pt x="17" y="29"/>
                        </a:lnTo>
                        <a:lnTo>
                          <a:pt x="10" y="29"/>
                        </a:lnTo>
                        <a:lnTo>
                          <a:pt x="4" y="35"/>
                        </a:lnTo>
                        <a:lnTo>
                          <a:pt x="14" y="36"/>
                        </a:lnTo>
                        <a:lnTo>
                          <a:pt x="29" y="36"/>
                        </a:lnTo>
                        <a:lnTo>
                          <a:pt x="33" y="46"/>
                        </a:lnTo>
                        <a:lnTo>
                          <a:pt x="45" y="46"/>
                        </a:lnTo>
                        <a:lnTo>
                          <a:pt x="45" y="54"/>
                        </a:lnTo>
                        <a:lnTo>
                          <a:pt x="29" y="63"/>
                        </a:lnTo>
                        <a:lnTo>
                          <a:pt x="16" y="65"/>
                        </a:lnTo>
                        <a:lnTo>
                          <a:pt x="0" y="73"/>
                        </a:lnTo>
                        <a:lnTo>
                          <a:pt x="4" y="79"/>
                        </a:lnTo>
                        <a:lnTo>
                          <a:pt x="12" y="75"/>
                        </a:lnTo>
                        <a:lnTo>
                          <a:pt x="19" y="75"/>
                        </a:lnTo>
                        <a:lnTo>
                          <a:pt x="23" y="73"/>
                        </a:lnTo>
                        <a:lnTo>
                          <a:pt x="37" y="73"/>
                        </a:lnTo>
                        <a:lnTo>
                          <a:pt x="37" y="79"/>
                        </a:lnTo>
                        <a:lnTo>
                          <a:pt x="50" y="79"/>
                        </a:lnTo>
                        <a:lnTo>
                          <a:pt x="62" y="75"/>
                        </a:lnTo>
                        <a:lnTo>
                          <a:pt x="62" y="75"/>
                        </a:lnTo>
                        <a:lnTo>
                          <a:pt x="62" y="7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6" name="Freeform 176">
                    <a:extLst>
                      <a:ext uri="{FF2B5EF4-FFF2-40B4-BE49-F238E27FC236}">
                        <a16:creationId xmlns:a16="http://schemas.microsoft.com/office/drawing/2014/main" id="{29892B9F-D70C-FE79-03DE-37C674CDEBB6}"/>
                      </a:ext>
                    </a:extLst>
                  </p:cNvPr>
                  <p:cNvSpPr>
                    <a:spLocks/>
                  </p:cNvSpPr>
                  <p:nvPr/>
                </p:nvSpPr>
                <p:spPr bwMode="auto">
                  <a:xfrm>
                    <a:off x="7515637" y="3422364"/>
                    <a:ext cx="386919" cy="297198"/>
                  </a:xfrm>
                  <a:custGeom>
                    <a:avLst/>
                    <a:gdLst>
                      <a:gd name="T0" fmla="*/ 6 w 207"/>
                      <a:gd name="T1" fmla="*/ 153 h 159"/>
                      <a:gd name="T2" fmla="*/ 26 w 207"/>
                      <a:gd name="T3" fmla="*/ 155 h 159"/>
                      <a:gd name="T4" fmla="*/ 31 w 207"/>
                      <a:gd name="T5" fmla="*/ 155 h 159"/>
                      <a:gd name="T6" fmla="*/ 62 w 207"/>
                      <a:gd name="T7" fmla="*/ 159 h 159"/>
                      <a:gd name="T8" fmla="*/ 84 w 207"/>
                      <a:gd name="T9" fmla="*/ 153 h 159"/>
                      <a:gd name="T10" fmla="*/ 84 w 207"/>
                      <a:gd name="T11" fmla="*/ 140 h 159"/>
                      <a:gd name="T12" fmla="*/ 85 w 207"/>
                      <a:gd name="T13" fmla="*/ 128 h 159"/>
                      <a:gd name="T14" fmla="*/ 97 w 207"/>
                      <a:gd name="T15" fmla="*/ 127 h 159"/>
                      <a:gd name="T16" fmla="*/ 109 w 207"/>
                      <a:gd name="T17" fmla="*/ 119 h 159"/>
                      <a:gd name="T18" fmla="*/ 126 w 207"/>
                      <a:gd name="T19" fmla="*/ 123 h 159"/>
                      <a:gd name="T20" fmla="*/ 126 w 207"/>
                      <a:gd name="T21" fmla="*/ 107 h 159"/>
                      <a:gd name="T22" fmla="*/ 140 w 207"/>
                      <a:gd name="T23" fmla="*/ 82 h 159"/>
                      <a:gd name="T24" fmla="*/ 151 w 207"/>
                      <a:gd name="T25" fmla="*/ 86 h 159"/>
                      <a:gd name="T26" fmla="*/ 165 w 207"/>
                      <a:gd name="T27" fmla="*/ 63 h 159"/>
                      <a:gd name="T28" fmla="*/ 159 w 207"/>
                      <a:gd name="T29" fmla="*/ 46 h 159"/>
                      <a:gd name="T30" fmla="*/ 192 w 207"/>
                      <a:gd name="T31" fmla="*/ 30 h 159"/>
                      <a:gd name="T32" fmla="*/ 203 w 207"/>
                      <a:gd name="T33" fmla="*/ 30 h 159"/>
                      <a:gd name="T34" fmla="*/ 207 w 207"/>
                      <a:gd name="T35" fmla="*/ 28 h 159"/>
                      <a:gd name="T36" fmla="*/ 205 w 207"/>
                      <a:gd name="T37" fmla="*/ 23 h 159"/>
                      <a:gd name="T38" fmla="*/ 199 w 207"/>
                      <a:gd name="T39" fmla="*/ 21 h 159"/>
                      <a:gd name="T40" fmla="*/ 192 w 207"/>
                      <a:gd name="T41" fmla="*/ 21 h 159"/>
                      <a:gd name="T42" fmla="*/ 178 w 207"/>
                      <a:gd name="T43" fmla="*/ 30 h 159"/>
                      <a:gd name="T44" fmla="*/ 161 w 207"/>
                      <a:gd name="T45" fmla="*/ 32 h 159"/>
                      <a:gd name="T46" fmla="*/ 163 w 207"/>
                      <a:gd name="T47" fmla="*/ 19 h 159"/>
                      <a:gd name="T48" fmla="*/ 161 w 207"/>
                      <a:gd name="T49" fmla="*/ 5 h 159"/>
                      <a:gd name="T50" fmla="*/ 153 w 207"/>
                      <a:gd name="T51" fmla="*/ 0 h 159"/>
                      <a:gd name="T52" fmla="*/ 145 w 207"/>
                      <a:gd name="T53" fmla="*/ 9 h 159"/>
                      <a:gd name="T54" fmla="*/ 140 w 207"/>
                      <a:gd name="T55" fmla="*/ 19 h 159"/>
                      <a:gd name="T56" fmla="*/ 118 w 207"/>
                      <a:gd name="T57" fmla="*/ 27 h 159"/>
                      <a:gd name="T58" fmla="*/ 109 w 207"/>
                      <a:gd name="T59" fmla="*/ 25 h 159"/>
                      <a:gd name="T60" fmla="*/ 87 w 207"/>
                      <a:gd name="T61" fmla="*/ 21 h 159"/>
                      <a:gd name="T62" fmla="*/ 70 w 207"/>
                      <a:gd name="T63" fmla="*/ 23 h 159"/>
                      <a:gd name="T64" fmla="*/ 62 w 207"/>
                      <a:gd name="T65" fmla="*/ 36 h 159"/>
                      <a:gd name="T66" fmla="*/ 35 w 207"/>
                      <a:gd name="T67" fmla="*/ 53 h 159"/>
                      <a:gd name="T68" fmla="*/ 31 w 207"/>
                      <a:gd name="T69" fmla="*/ 63 h 159"/>
                      <a:gd name="T70" fmla="*/ 24 w 207"/>
                      <a:gd name="T71" fmla="*/ 57 h 159"/>
                      <a:gd name="T72" fmla="*/ 12 w 207"/>
                      <a:gd name="T73" fmla="*/ 53 h 159"/>
                      <a:gd name="T74" fmla="*/ 12 w 207"/>
                      <a:gd name="T75" fmla="*/ 67 h 159"/>
                      <a:gd name="T76" fmla="*/ 0 w 207"/>
                      <a:gd name="T77" fmla="*/ 82 h 159"/>
                      <a:gd name="T78" fmla="*/ 5 w 207"/>
                      <a:gd name="T79" fmla="*/ 105 h 159"/>
                      <a:gd name="T80" fmla="*/ 2 w 207"/>
                      <a:gd name="T81" fmla="*/ 119 h 159"/>
                      <a:gd name="T82" fmla="*/ 8 w 207"/>
                      <a:gd name="T83" fmla="*/ 127 h 159"/>
                      <a:gd name="T84" fmla="*/ 14 w 207"/>
                      <a:gd name="T85" fmla="*/ 121 h 159"/>
                      <a:gd name="T86" fmla="*/ 20 w 207"/>
                      <a:gd name="T87" fmla="*/ 130 h 159"/>
                      <a:gd name="T88" fmla="*/ 12 w 207"/>
                      <a:gd name="T89" fmla="*/ 142 h 159"/>
                      <a:gd name="T90" fmla="*/ 6 w 207"/>
                      <a:gd name="T91" fmla="*/ 153 h 159"/>
                      <a:gd name="T92" fmla="*/ 6 w 207"/>
                      <a:gd name="T93" fmla="*/ 153 h 159"/>
                      <a:gd name="T94" fmla="*/ 6 w 207"/>
                      <a:gd name="T95" fmla="*/ 153 h 159"/>
                      <a:gd name="T96" fmla="*/ 6 w 207"/>
                      <a:gd name="T97"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7" h="159">
                        <a:moveTo>
                          <a:pt x="6" y="153"/>
                        </a:moveTo>
                        <a:lnTo>
                          <a:pt x="26" y="155"/>
                        </a:lnTo>
                        <a:lnTo>
                          <a:pt x="31" y="155"/>
                        </a:lnTo>
                        <a:lnTo>
                          <a:pt x="62" y="159"/>
                        </a:lnTo>
                        <a:lnTo>
                          <a:pt x="84" y="153"/>
                        </a:lnTo>
                        <a:lnTo>
                          <a:pt x="84" y="140"/>
                        </a:lnTo>
                        <a:lnTo>
                          <a:pt x="85" y="128"/>
                        </a:lnTo>
                        <a:lnTo>
                          <a:pt x="97" y="127"/>
                        </a:lnTo>
                        <a:lnTo>
                          <a:pt x="109" y="119"/>
                        </a:lnTo>
                        <a:lnTo>
                          <a:pt x="126" y="123"/>
                        </a:lnTo>
                        <a:lnTo>
                          <a:pt x="126" y="107"/>
                        </a:lnTo>
                        <a:lnTo>
                          <a:pt x="140" y="82"/>
                        </a:lnTo>
                        <a:lnTo>
                          <a:pt x="151" y="86"/>
                        </a:lnTo>
                        <a:lnTo>
                          <a:pt x="165" y="63"/>
                        </a:lnTo>
                        <a:lnTo>
                          <a:pt x="159" y="46"/>
                        </a:lnTo>
                        <a:lnTo>
                          <a:pt x="192" y="30"/>
                        </a:lnTo>
                        <a:lnTo>
                          <a:pt x="203" y="30"/>
                        </a:lnTo>
                        <a:lnTo>
                          <a:pt x="207" y="28"/>
                        </a:lnTo>
                        <a:lnTo>
                          <a:pt x="205" y="23"/>
                        </a:lnTo>
                        <a:lnTo>
                          <a:pt x="199" y="21"/>
                        </a:lnTo>
                        <a:lnTo>
                          <a:pt x="192" y="21"/>
                        </a:lnTo>
                        <a:lnTo>
                          <a:pt x="178" y="30"/>
                        </a:lnTo>
                        <a:lnTo>
                          <a:pt x="161" y="32"/>
                        </a:lnTo>
                        <a:lnTo>
                          <a:pt x="163" y="19"/>
                        </a:lnTo>
                        <a:lnTo>
                          <a:pt x="161" y="5"/>
                        </a:lnTo>
                        <a:lnTo>
                          <a:pt x="153" y="0"/>
                        </a:lnTo>
                        <a:lnTo>
                          <a:pt x="145" y="9"/>
                        </a:lnTo>
                        <a:lnTo>
                          <a:pt x="140" y="19"/>
                        </a:lnTo>
                        <a:lnTo>
                          <a:pt x="118" y="27"/>
                        </a:lnTo>
                        <a:lnTo>
                          <a:pt x="109" y="25"/>
                        </a:lnTo>
                        <a:lnTo>
                          <a:pt x="87" y="21"/>
                        </a:lnTo>
                        <a:lnTo>
                          <a:pt x="70" y="23"/>
                        </a:lnTo>
                        <a:lnTo>
                          <a:pt x="62" y="36"/>
                        </a:lnTo>
                        <a:lnTo>
                          <a:pt x="35" y="53"/>
                        </a:lnTo>
                        <a:lnTo>
                          <a:pt x="31" y="63"/>
                        </a:lnTo>
                        <a:lnTo>
                          <a:pt x="24" y="57"/>
                        </a:lnTo>
                        <a:lnTo>
                          <a:pt x="12" y="53"/>
                        </a:lnTo>
                        <a:lnTo>
                          <a:pt x="12" y="67"/>
                        </a:lnTo>
                        <a:lnTo>
                          <a:pt x="0" y="82"/>
                        </a:lnTo>
                        <a:lnTo>
                          <a:pt x="5" y="105"/>
                        </a:lnTo>
                        <a:lnTo>
                          <a:pt x="2" y="119"/>
                        </a:lnTo>
                        <a:lnTo>
                          <a:pt x="8" y="127"/>
                        </a:lnTo>
                        <a:lnTo>
                          <a:pt x="14" y="121"/>
                        </a:lnTo>
                        <a:lnTo>
                          <a:pt x="20" y="130"/>
                        </a:lnTo>
                        <a:lnTo>
                          <a:pt x="12" y="142"/>
                        </a:lnTo>
                        <a:lnTo>
                          <a:pt x="6" y="153"/>
                        </a:lnTo>
                        <a:lnTo>
                          <a:pt x="6" y="153"/>
                        </a:lnTo>
                        <a:lnTo>
                          <a:pt x="6" y="153"/>
                        </a:lnTo>
                        <a:lnTo>
                          <a:pt x="6" y="15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7" name="Freeform 177">
                    <a:extLst>
                      <a:ext uri="{FF2B5EF4-FFF2-40B4-BE49-F238E27FC236}">
                        <a16:creationId xmlns:a16="http://schemas.microsoft.com/office/drawing/2014/main" id="{375E57E4-CE90-7F0F-B6D8-90E559862B32}"/>
                      </a:ext>
                    </a:extLst>
                  </p:cNvPr>
                  <p:cNvSpPr>
                    <a:spLocks/>
                  </p:cNvSpPr>
                  <p:nvPr/>
                </p:nvSpPr>
                <p:spPr bwMode="auto">
                  <a:xfrm>
                    <a:off x="7971715" y="3532645"/>
                    <a:ext cx="56075" cy="84113"/>
                  </a:xfrm>
                  <a:custGeom>
                    <a:avLst/>
                    <a:gdLst>
                      <a:gd name="T0" fmla="*/ 26 w 30"/>
                      <a:gd name="T1" fmla="*/ 45 h 45"/>
                      <a:gd name="T2" fmla="*/ 30 w 30"/>
                      <a:gd name="T3" fmla="*/ 43 h 45"/>
                      <a:gd name="T4" fmla="*/ 28 w 30"/>
                      <a:gd name="T5" fmla="*/ 38 h 45"/>
                      <a:gd name="T6" fmla="*/ 24 w 30"/>
                      <a:gd name="T7" fmla="*/ 28 h 45"/>
                      <a:gd name="T8" fmla="*/ 24 w 30"/>
                      <a:gd name="T9" fmla="*/ 24 h 45"/>
                      <a:gd name="T10" fmla="*/ 26 w 30"/>
                      <a:gd name="T11" fmla="*/ 14 h 45"/>
                      <a:gd name="T12" fmla="*/ 26 w 30"/>
                      <a:gd name="T13" fmla="*/ 6 h 45"/>
                      <a:gd name="T14" fmla="*/ 21 w 30"/>
                      <a:gd name="T15" fmla="*/ 0 h 45"/>
                      <a:gd name="T16" fmla="*/ 9 w 30"/>
                      <a:gd name="T17" fmla="*/ 0 h 45"/>
                      <a:gd name="T18" fmla="*/ 0 w 30"/>
                      <a:gd name="T19" fmla="*/ 8 h 45"/>
                      <a:gd name="T20" fmla="*/ 2 w 30"/>
                      <a:gd name="T21" fmla="*/ 8 h 45"/>
                      <a:gd name="T22" fmla="*/ 4 w 30"/>
                      <a:gd name="T23" fmla="*/ 10 h 45"/>
                      <a:gd name="T24" fmla="*/ 9 w 30"/>
                      <a:gd name="T25" fmla="*/ 16 h 45"/>
                      <a:gd name="T26" fmla="*/ 15 w 30"/>
                      <a:gd name="T27" fmla="*/ 20 h 45"/>
                      <a:gd name="T28" fmla="*/ 19 w 30"/>
                      <a:gd name="T29" fmla="*/ 32 h 45"/>
                      <a:gd name="T30" fmla="*/ 24 w 30"/>
                      <a:gd name="T31" fmla="*/ 41 h 45"/>
                      <a:gd name="T32" fmla="*/ 26 w 30"/>
                      <a:gd name="T33" fmla="*/ 45 h 45"/>
                      <a:gd name="T34" fmla="*/ 26 w 30"/>
                      <a:gd name="T35" fmla="*/ 45 h 45"/>
                      <a:gd name="T36" fmla="*/ 26 w 30"/>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45">
                        <a:moveTo>
                          <a:pt x="26" y="45"/>
                        </a:moveTo>
                        <a:lnTo>
                          <a:pt x="30" y="43"/>
                        </a:lnTo>
                        <a:lnTo>
                          <a:pt x="28" y="38"/>
                        </a:lnTo>
                        <a:lnTo>
                          <a:pt x="24" y="28"/>
                        </a:lnTo>
                        <a:lnTo>
                          <a:pt x="24" y="24"/>
                        </a:lnTo>
                        <a:lnTo>
                          <a:pt x="26" y="14"/>
                        </a:lnTo>
                        <a:lnTo>
                          <a:pt x="26" y="6"/>
                        </a:lnTo>
                        <a:lnTo>
                          <a:pt x="21" y="0"/>
                        </a:lnTo>
                        <a:lnTo>
                          <a:pt x="9" y="0"/>
                        </a:lnTo>
                        <a:lnTo>
                          <a:pt x="0" y="8"/>
                        </a:lnTo>
                        <a:lnTo>
                          <a:pt x="2" y="8"/>
                        </a:lnTo>
                        <a:lnTo>
                          <a:pt x="4" y="10"/>
                        </a:lnTo>
                        <a:lnTo>
                          <a:pt x="9" y="16"/>
                        </a:lnTo>
                        <a:lnTo>
                          <a:pt x="15" y="20"/>
                        </a:lnTo>
                        <a:lnTo>
                          <a:pt x="19" y="32"/>
                        </a:lnTo>
                        <a:lnTo>
                          <a:pt x="24" y="41"/>
                        </a:lnTo>
                        <a:lnTo>
                          <a:pt x="26" y="45"/>
                        </a:lnTo>
                        <a:lnTo>
                          <a:pt x="26" y="45"/>
                        </a:lnTo>
                        <a:lnTo>
                          <a:pt x="26" y="4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8" name="Freeform 178">
                    <a:extLst>
                      <a:ext uri="{FF2B5EF4-FFF2-40B4-BE49-F238E27FC236}">
                        <a16:creationId xmlns:a16="http://schemas.microsoft.com/office/drawing/2014/main" id="{37A5BD05-19B7-E6C2-BA51-0BF2EABA096B}"/>
                      </a:ext>
                    </a:extLst>
                  </p:cNvPr>
                  <p:cNvSpPr>
                    <a:spLocks/>
                  </p:cNvSpPr>
                  <p:nvPr/>
                </p:nvSpPr>
                <p:spPr bwMode="auto">
                  <a:xfrm>
                    <a:off x="8594149" y="3917695"/>
                    <a:ext cx="203740" cy="239254"/>
                  </a:xfrm>
                  <a:custGeom>
                    <a:avLst/>
                    <a:gdLst>
                      <a:gd name="T0" fmla="*/ 15 w 109"/>
                      <a:gd name="T1" fmla="*/ 23 h 128"/>
                      <a:gd name="T2" fmla="*/ 23 w 109"/>
                      <a:gd name="T3" fmla="*/ 23 h 128"/>
                      <a:gd name="T4" fmla="*/ 21 w 109"/>
                      <a:gd name="T5" fmla="*/ 8 h 128"/>
                      <a:gd name="T6" fmla="*/ 25 w 109"/>
                      <a:gd name="T7" fmla="*/ 0 h 128"/>
                      <a:gd name="T8" fmla="*/ 33 w 109"/>
                      <a:gd name="T9" fmla="*/ 2 h 128"/>
                      <a:gd name="T10" fmla="*/ 35 w 109"/>
                      <a:gd name="T11" fmla="*/ 9 h 128"/>
                      <a:gd name="T12" fmla="*/ 41 w 109"/>
                      <a:gd name="T13" fmla="*/ 13 h 128"/>
                      <a:gd name="T14" fmla="*/ 41 w 109"/>
                      <a:gd name="T15" fmla="*/ 25 h 128"/>
                      <a:gd name="T16" fmla="*/ 56 w 109"/>
                      <a:gd name="T17" fmla="*/ 27 h 128"/>
                      <a:gd name="T18" fmla="*/ 70 w 109"/>
                      <a:gd name="T19" fmla="*/ 34 h 128"/>
                      <a:gd name="T20" fmla="*/ 68 w 109"/>
                      <a:gd name="T21" fmla="*/ 58 h 128"/>
                      <a:gd name="T22" fmla="*/ 76 w 109"/>
                      <a:gd name="T23" fmla="*/ 75 h 128"/>
                      <a:gd name="T24" fmla="*/ 97 w 109"/>
                      <a:gd name="T25" fmla="*/ 92 h 128"/>
                      <a:gd name="T26" fmla="*/ 99 w 109"/>
                      <a:gd name="T27" fmla="*/ 98 h 128"/>
                      <a:gd name="T28" fmla="*/ 109 w 109"/>
                      <a:gd name="T29" fmla="*/ 102 h 128"/>
                      <a:gd name="T30" fmla="*/ 106 w 109"/>
                      <a:gd name="T31" fmla="*/ 126 h 128"/>
                      <a:gd name="T32" fmla="*/ 100 w 109"/>
                      <a:gd name="T33" fmla="*/ 126 h 128"/>
                      <a:gd name="T34" fmla="*/ 94 w 109"/>
                      <a:gd name="T35" fmla="*/ 117 h 128"/>
                      <a:gd name="T36" fmla="*/ 88 w 109"/>
                      <a:gd name="T37" fmla="*/ 121 h 128"/>
                      <a:gd name="T38" fmla="*/ 87 w 109"/>
                      <a:gd name="T39" fmla="*/ 128 h 128"/>
                      <a:gd name="T40" fmla="*/ 72 w 109"/>
                      <a:gd name="T41" fmla="*/ 126 h 128"/>
                      <a:gd name="T42" fmla="*/ 76 w 109"/>
                      <a:gd name="T43" fmla="*/ 107 h 128"/>
                      <a:gd name="T44" fmla="*/ 75 w 109"/>
                      <a:gd name="T45" fmla="*/ 100 h 128"/>
                      <a:gd name="T46" fmla="*/ 62 w 109"/>
                      <a:gd name="T47" fmla="*/ 82 h 128"/>
                      <a:gd name="T48" fmla="*/ 58 w 109"/>
                      <a:gd name="T49" fmla="*/ 65 h 128"/>
                      <a:gd name="T50" fmla="*/ 50 w 109"/>
                      <a:gd name="T51" fmla="*/ 63 h 128"/>
                      <a:gd name="T52" fmla="*/ 43 w 109"/>
                      <a:gd name="T53" fmla="*/ 71 h 128"/>
                      <a:gd name="T54" fmla="*/ 37 w 109"/>
                      <a:gd name="T55" fmla="*/ 71 h 128"/>
                      <a:gd name="T56" fmla="*/ 31 w 109"/>
                      <a:gd name="T57" fmla="*/ 65 h 128"/>
                      <a:gd name="T58" fmla="*/ 23 w 109"/>
                      <a:gd name="T59" fmla="*/ 65 h 128"/>
                      <a:gd name="T60" fmla="*/ 13 w 109"/>
                      <a:gd name="T61" fmla="*/ 77 h 128"/>
                      <a:gd name="T62" fmla="*/ 7 w 109"/>
                      <a:gd name="T63" fmla="*/ 71 h 128"/>
                      <a:gd name="T64" fmla="*/ 9 w 109"/>
                      <a:gd name="T65" fmla="*/ 65 h 128"/>
                      <a:gd name="T66" fmla="*/ 13 w 109"/>
                      <a:gd name="T67" fmla="*/ 48 h 128"/>
                      <a:gd name="T68" fmla="*/ 4 w 109"/>
                      <a:gd name="T69" fmla="*/ 44 h 128"/>
                      <a:gd name="T70" fmla="*/ 0 w 109"/>
                      <a:gd name="T71" fmla="*/ 33 h 128"/>
                      <a:gd name="T72" fmla="*/ 9 w 109"/>
                      <a:gd name="T73" fmla="*/ 21 h 128"/>
                      <a:gd name="T74" fmla="*/ 13 w 109"/>
                      <a:gd name="T75" fmla="*/ 21 h 128"/>
                      <a:gd name="T76" fmla="*/ 15 w 109"/>
                      <a:gd name="T77" fmla="*/ 23 h 128"/>
                      <a:gd name="T78" fmla="*/ 15 w 109"/>
                      <a:gd name="T79" fmla="*/ 23 h 128"/>
                      <a:gd name="T80" fmla="*/ 15 w 109"/>
                      <a:gd name="T81" fmla="*/ 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128">
                        <a:moveTo>
                          <a:pt x="15" y="23"/>
                        </a:moveTo>
                        <a:lnTo>
                          <a:pt x="23" y="23"/>
                        </a:lnTo>
                        <a:lnTo>
                          <a:pt x="21" y="8"/>
                        </a:lnTo>
                        <a:lnTo>
                          <a:pt x="25" y="0"/>
                        </a:lnTo>
                        <a:lnTo>
                          <a:pt x="33" y="2"/>
                        </a:lnTo>
                        <a:lnTo>
                          <a:pt x="35" y="9"/>
                        </a:lnTo>
                        <a:lnTo>
                          <a:pt x="41" y="13"/>
                        </a:lnTo>
                        <a:lnTo>
                          <a:pt x="41" y="25"/>
                        </a:lnTo>
                        <a:lnTo>
                          <a:pt x="56" y="27"/>
                        </a:lnTo>
                        <a:lnTo>
                          <a:pt x="70" y="34"/>
                        </a:lnTo>
                        <a:lnTo>
                          <a:pt x="68" y="58"/>
                        </a:lnTo>
                        <a:lnTo>
                          <a:pt x="76" y="75"/>
                        </a:lnTo>
                        <a:lnTo>
                          <a:pt x="97" y="92"/>
                        </a:lnTo>
                        <a:lnTo>
                          <a:pt x="99" y="98"/>
                        </a:lnTo>
                        <a:lnTo>
                          <a:pt x="109" y="102"/>
                        </a:lnTo>
                        <a:lnTo>
                          <a:pt x="106" y="126"/>
                        </a:lnTo>
                        <a:lnTo>
                          <a:pt x="100" y="126"/>
                        </a:lnTo>
                        <a:lnTo>
                          <a:pt x="94" y="117"/>
                        </a:lnTo>
                        <a:lnTo>
                          <a:pt x="88" y="121"/>
                        </a:lnTo>
                        <a:lnTo>
                          <a:pt x="87" y="128"/>
                        </a:lnTo>
                        <a:lnTo>
                          <a:pt x="72" y="126"/>
                        </a:lnTo>
                        <a:lnTo>
                          <a:pt x="76" y="107"/>
                        </a:lnTo>
                        <a:lnTo>
                          <a:pt x="75" y="100"/>
                        </a:lnTo>
                        <a:lnTo>
                          <a:pt x="62" y="82"/>
                        </a:lnTo>
                        <a:lnTo>
                          <a:pt x="58" y="65"/>
                        </a:lnTo>
                        <a:lnTo>
                          <a:pt x="50" y="63"/>
                        </a:lnTo>
                        <a:lnTo>
                          <a:pt x="43" y="71"/>
                        </a:lnTo>
                        <a:lnTo>
                          <a:pt x="37" y="71"/>
                        </a:lnTo>
                        <a:lnTo>
                          <a:pt x="31" y="65"/>
                        </a:lnTo>
                        <a:lnTo>
                          <a:pt x="23" y="65"/>
                        </a:lnTo>
                        <a:lnTo>
                          <a:pt x="13" y="77"/>
                        </a:lnTo>
                        <a:lnTo>
                          <a:pt x="7" y="71"/>
                        </a:lnTo>
                        <a:lnTo>
                          <a:pt x="9" y="65"/>
                        </a:lnTo>
                        <a:lnTo>
                          <a:pt x="13" y="48"/>
                        </a:lnTo>
                        <a:lnTo>
                          <a:pt x="4" y="44"/>
                        </a:lnTo>
                        <a:lnTo>
                          <a:pt x="0" y="33"/>
                        </a:lnTo>
                        <a:lnTo>
                          <a:pt x="9" y="21"/>
                        </a:lnTo>
                        <a:lnTo>
                          <a:pt x="13" y="21"/>
                        </a:lnTo>
                        <a:lnTo>
                          <a:pt x="15" y="23"/>
                        </a:lnTo>
                        <a:lnTo>
                          <a:pt x="15" y="23"/>
                        </a:lnTo>
                        <a:lnTo>
                          <a:pt x="15" y="2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9" name="Freeform 179">
                    <a:extLst>
                      <a:ext uri="{FF2B5EF4-FFF2-40B4-BE49-F238E27FC236}">
                        <a16:creationId xmlns:a16="http://schemas.microsoft.com/office/drawing/2014/main" id="{D2B126CA-3706-8D93-DCA7-913E773F3E1D}"/>
                      </a:ext>
                    </a:extLst>
                  </p:cNvPr>
                  <p:cNvSpPr>
                    <a:spLocks/>
                  </p:cNvSpPr>
                  <p:nvPr/>
                </p:nvSpPr>
                <p:spPr bwMode="auto">
                  <a:xfrm>
                    <a:off x="8053958" y="3687787"/>
                    <a:ext cx="216824" cy="121496"/>
                  </a:xfrm>
                  <a:custGeom>
                    <a:avLst/>
                    <a:gdLst>
                      <a:gd name="T0" fmla="*/ 112 w 116"/>
                      <a:gd name="T1" fmla="*/ 41 h 65"/>
                      <a:gd name="T2" fmla="*/ 77 w 116"/>
                      <a:gd name="T3" fmla="*/ 33 h 65"/>
                      <a:gd name="T4" fmla="*/ 62 w 116"/>
                      <a:gd name="T5" fmla="*/ 21 h 65"/>
                      <a:gd name="T6" fmla="*/ 43 w 116"/>
                      <a:gd name="T7" fmla="*/ 14 h 65"/>
                      <a:gd name="T8" fmla="*/ 25 w 116"/>
                      <a:gd name="T9" fmla="*/ 0 h 65"/>
                      <a:gd name="T10" fmla="*/ 8 w 116"/>
                      <a:gd name="T11" fmla="*/ 2 h 65"/>
                      <a:gd name="T12" fmla="*/ 4 w 116"/>
                      <a:gd name="T13" fmla="*/ 12 h 65"/>
                      <a:gd name="T14" fmla="*/ 0 w 116"/>
                      <a:gd name="T15" fmla="*/ 21 h 65"/>
                      <a:gd name="T16" fmla="*/ 2 w 116"/>
                      <a:gd name="T17" fmla="*/ 33 h 65"/>
                      <a:gd name="T18" fmla="*/ 12 w 116"/>
                      <a:gd name="T19" fmla="*/ 37 h 65"/>
                      <a:gd name="T20" fmla="*/ 19 w 116"/>
                      <a:gd name="T21" fmla="*/ 41 h 65"/>
                      <a:gd name="T22" fmla="*/ 45 w 116"/>
                      <a:gd name="T23" fmla="*/ 47 h 65"/>
                      <a:gd name="T24" fmla="*/ 60 w 116"/>
                      <a:gd name="T25" fmla="*/ 48 h 65"/>
                      <a:gd name="T26" fmla="*/ 77 w 116"/>
                      <a:gd name="T27" fmla="*/ 60 h 65"/>
                      <a:gd name="T28" fmla="*/ 95 w 116"/>
                      <a:gd name="T29" fmla="*/ 65 h 65"/>
                      <a:gd name="T30" fmla="*/ 110 w 116"/>
                      <a:gd name="T31" fmla="*/ 64 h 65"/>
                      <a:gd name="T32" fmla="*/ 116 w 116"/>
                      <a:gd name="T33" fmla="*/ 53 h 65"/>
                      <a:gd name="T34" fmla="*/ 112 w 116"/>
                      <a:gd name="T35" fmla="*/ 41 h 65"/>
                      <a:gd name="T36" fmla="*/ 112 w 116"/>
                      <a:gd name="T37" fmla="*/ 41 h 65"/>
                      <a:gd name="T38" fmla="*/ 112 w 116"/>
                      <a:gd name="T39"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65">
                        <a:moveTo>
                          <a:pt x="112" y="41"/>
                        </a:moveTo>
                        <a:lnTo>
                          <a:pt x="77" y="33"/>
                        </a:lnTo>
                        <a:lnTo>
                          <a:pt x="62" y="21"/>
                        </a:lnTo>
                        <a:lnTo>
                          <a:pt x="43" y="14"/>
                        </a:lnTo>
                        <a:lnTo>
                          <a:pt x="25" y="0"/>
                        </a:lnTo>
                        <a:lnTo>
                          <a:pt x="8" y="2"/>
                        </a:lnTo>
                        <a:lnTo>
                          <a:pt x="4" y="12"/>
                        </a:lnTo>
                        <a:lnTo>
                          <a:pt x="0" y="21"/>
                        </a:lnTo>
                        <a:lnTo>
                          <a:pt x="2" y="33"/>
                        </a:lnTo>
                        <a:lnTo>
                          <a:pt x="12" y="37"/>
                        </a:lnTo>
                        <a:lnTo>
                          <a:pt x="19" y="41"/>
                        </a:lnTo>
                        <a:lnTo>
                          <a:pt x="45" y="47"/>
                        </a:lnTo>
                        <a:lnTo>
                          <a:pt x="60" y="48"/>
                        </a:lnTo>
                        <a:lnTo>
                          <a:pt x="77" y="60"/>
                        </a:lnTo>
                        <a:lnTo>
                          <a:pt x="95" y="65"/>
                        </a:lnTo>
                        <a:lnTo>
                          <a:pt x="110" y="64"/>
                        </a:lnTo>
                        <a:lnTo>
                          <a:pt x="116" y="53"/>
                        </a:lnTo>
                        <a:lnTo>
                          <a:pt x="112" y="41"/>
                        </a:lnTo>
                        <a:lnTo>
                          <a:pt x="112" y="41"/>
                        </a:lnTo>
                        <a:lnTo>
                          <a:pt x="112" y="4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0" name="Freeform 180">
                    <a:extLst>
                      <a:ext uri="{FF2B5EF4-FFF2-40B4-BE49-F238E27FC236}">
                        <a16:creationId xmlns:a16="http://schemas.microsoft.com/office/drawing/2014/main" id="{576E93D2-A461-75F1-6EF9-EF5F849E284F}"/>
                      </a:ext>
                    </a:extLst>
                  </p:cNvPr>
                  <p:cNvSpPr>
                    <a:spLocks/>
                  </p:cNvSpPr>
                  <p:nvPr/>
                </p:nvSpPr>
                <p:spPr bwMode="auto">
                  <a:xfrm>
                    <a:off x="8295082" y="3749469"/>
                    <a:ext cx="82244" cy="50468"/>
                  </a:xfrm>
                  <a:custGeom>
                    <a:avLst/>
                    <a:gdLst>
                      <a:gd name="T0" fmla="*/ 44 w 44"/>
                      <a:gd name="T1" fmla="*/ 10 h 27"/>
                      <a:gd name="T2" fmla="*/ 36 w 44"/>
                      <a:gd name="T3" fmla="*/ 4 h 27"/>
                      <a:gd name="T4" fmla="*/ 25 w 44"/>
                      <a:gd name="T5" fmla="*/ 6 h 27"/>
                      <a:gd name="T6" fmla="*/ 19 w 44"/>
                      <a:gd name="T7" fmla="*/ 0 h 27"/>
                      <a:gd name="T8" fmla="*/ 9 w 44"/>
                      <a:gd name="T9" fmla="*/ 0 h 27"/>
                      <a:gd name="T10" fmla="*/ 0 w 44"/>
                      <a:gd name="T11" fmla="*/ 10 h 27"/>
                      <a:gd name="T12" fmla="*/ 0 w 44"/>
                      <a:gd name="T13" fmla="*/ 10 h 27"/>
                      <a:gd name="T14" fmla="*/ 2 w 44"/>
                      <a:gd name="T15" fmla="*/ 17 h 27"/>
                      <a:gd name="T16" fmla="*/ 8 w 44"/>
                      <a:gd name="T17" fmla="*/ 27 h 27"/>
                      <a:gd name="T18" fmla="*/ 44 w 44"/>
                      <a:gd name="T19" fmla="*/ 23 h 27"/>
                      <a:gd name="T20" fmla="*/ 44 w 44"/>
                      <a:gd name="T21" fmla="*/ 10 h 27"/>
                      <a:gd name="T22" fmla="*/ 44 w 44"/>
                      <a:gd name="T23" fmla="*/ 10 h 27"/>
                      <a:gd name="T24" fmla="*/ 44 w 44"/>
                      <a:gd name="T2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7">
                        <a:moveTo>
                          <a:pt x="44" y="10"/>
                        </a:moveTo>
                        <a:lnTo>
                          <a:pt x="36" y="4"/>
                        </a:lnTo>
                        <a:lnTo>
                          <a:pt x="25" y="6"/>
                        </a:lnTo>
                        <a:lnTo>
                          <a:pt x="19" y="0"/>
                        </a:lnTo>
                        <a:lnTo>
                          <a:pt x="9" y="0"/>
                        </a:lnTo>
                        <a:lnTo>
                          <a:pt x="0" y="10"/>
                        </a:lnTo>
                        <a:lnTo>
                          <a:pt x="0" y="10"/>
                        </a:lnTo>
                        <a:lnTo>
                          <a:pt x="2" y="17"/>
                        </a:lnTo>
                        <a:lnTo>
                          <a:pt x="8" y="27"/>
                        </a:lnTo>
                        <a:lnTo>
                          <a:pt x="44" y="23"/>
                        </a:lnTo>
                        <a:lnTo>
                          <a:pt x="44" y="10"/>
                        </a:lnTo>
                        <a:lnTo>
                          <a:pt x="44" y="10"/>
                        </a:lnTo>
                        <a:lnTo>
                          <a:pt x="44"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1" name="Freeform 181">
                    <a:extLst>
                      <a:ext uri="{FF2B5EF4-FFF2-40B4-BE49-F238E27FC236}">
                        <a16:creationId xmlns:a16="http://schemas.microsoft.com/office/drawing/2014/main" id="{5C58BABA-FE8C-C9D9-2510-BC8F0513017B}"/>
                      </a:ext>
                    </a:extLst>
                  </p:cNvPr>
                  <p:cNvSpPr>
                    <a:spLocks/>
                  </p:cNvSpPr>
                  <p:nvPr/>
                </p:nvSpPr>
                <p:spPr bwMode="auto">
                  <a:xfrm>
                    <a:off x="5653940" y="3315821"/>
                    <a:ext cx="76636" cy="179441"/>
                  </a:xfrm>
                  <a:custGeom>
                    <a:avLst/>
                    <a:gdLst>
                      <a:gd name="T0" fmla="*/ 8 w 41"/>
                      <a:gd name="T1" fmla="*/ 2 h 96"/>
                      <a:gd name="T2" fmla="*/ 6 w 41"/>
                      <a:gd name="T3" fmla="*/ 6 h 96"/>
                      <a:gd name="T4" fmla="*/ 8 w 41"/>
                      <a:gd name="T5" fmla="*/ 13 h 96"/>
                      <a:gd name="T6" fmla="*/ 10 w 41"/>
                      <a:gd name="T7" fmla="*/ 23 h 96"/>
                      <a:gd name="T8" fmla="*/ 8 w 41"/>
                      <a:gd name="T9" fmla="*/ 36 h 96"/>
                      <a:gd name="T10" fmla="*/ 4 w 41"/>
                      <a:gd name="T11" fmla="*/ 40 h 96"/>
                      <a:gd name="T12" fmla="*/ 4 w 41"/>
                      <a:gd name="T13" fmla="*/ 48 h 96"/>
                      <a:gd name="T14" fmla="*/ 0 w 41"/>
                      <a:gd name="T15" fmla="*/ 52 h 96"/>
                      <a:gd name="T16" fmla="*/ 0 w 41"/>
                      <a:gd name="T17" fmla="*/ 67 h 96"/>
                      <a:gd name="T18" fmla="*/ 4 w 41"/>
                      <a:gd name="T19" fmla="*/ 67 h 96"/>
                      <a:gd name="T20" fmla="*/ 6 w 41"/>
                      <a:gd name="T21" fmla="*/ 71 h 96"/>
                      <a:gd name="T22" fmla="*/ 6 w 41"/>
                      <a:gd name="T23" fmla="*/ 86 h 96"/>
                      <a:gd name="T24" fmla="*/ 4 w 41"/>
                      <a:gd name="T25" fmla="*/ 94 h 96"/>
                      <a:gd name="T26" fmla="*/ 12 w 41"/>
                      <a:gd name="T27" fmla="*/ 94 h 96"/>
                      <a:gd name="T28" fmla="*/ 19 w 41"/>
                      <a:gd name="T29" fmla="*/ 96 h 96"/>
                      <a:gd name="T30" fmla="*/ 25 w 41"/>
                      <a:gd name="T31" fmla="*/ 92 h 96"/>
                      <a:gd name="T32" fmla="*/ 27 w 41"/>
                      <a:gd name="T33" fmla="*/ 82 h 96"/>
                      <a:gd name="T34" fmla="*/ 31 w 41"/>
                      <a:gd name="T35" fmla="*/ 76 h 96"/>
                      <a:gd name="T36" fmla="*/ 35 w 41"/>
                      <a:gd name="T37" fmla="*/ 59 h 96"/>
                      <a:gd name="T38" fmla="*/ 31 w 41"/>
                      <a:gd name="T39" fmla="*/ 46 h 96"/>
                      <a:gd name="T40" fmla="*/ 35 w 41"/>
                      <a:gd name="T41" fmla="*/ 40 h 96"/>
                      <a:gd name="T42" fmla="*/ 35 w 41"/>
                      <a:gd name="T43" fmla="*/ 25 h 96"/>
                      <a:gd name="T44" fmla="*/ 39 w 41"/>
                      <a:gd name="T45" fmla="*/ 19 h 96"/>
                      <a:gd name="T46" fmla="*/ 41 w 41"/>
                      <a:gd name="T47" fmla="*/ 7 h 96"/>
                      <a:gd name="T48" fmla="*/ 35 w 41"/>
                      <a:gd name="T49" fmla="*/ 0 h 96"/>
                      <a:gd name="T50" fmla="*/ 29 w 41"/>
                      <a:gd name="T51" fmla="*/ 2 h 96"/>
                      <a:gd name="T52" fmla="*/ 16 w 41"/>
                      <a:gd name="T53" fmla="*/ 4 h 96"/>
                      <a:gd name="T54" fmla="*/ 8 w 41"/>
                      <a:gd name="T55" fmla="*/ 2 h 96"/>
                      <a:gd name="T56" fmla="*/ 8 w 41"/>
                      <a:gd name="T57" fmla="*/ 2 h 96"/>
                      <a:gd name="T58" fmla="*/ 8 w 41"/>
                      <a:gd name="T59"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96">
                        <a:moveTo>
                          <a:pt x="8" y="2"/>
                        </a:moveTo>
                        <a:lnTo>
                          <a:pt x="6" y="6"/>
                        </a:lnTo>
                        <a:lnTo>
                          <a:pt x="8" y="13"/>
                        </a:lnTo>
                        <a:lnTo>
                          <a:pt x="10" y="23"/>
                        </a:lnTo>
                        <a:lnTo>
                          <a:pt x="8" y="36"/>
                        </a:lnTo>
                        <a:lnTo>
                          <a:pt x="4" y="40"/>
                        </a:lnTo>
                        <a:lnTo>
                          <a:pt x="4" y="48"/>
                        </a:lnTo>
                        <a:lnTo>
                          <a:pt x="0" y="52"/>
                        </a:lnTo>
                        <a:lnTo>
                          <a:pt x="0" y="67"/>
                        </a:lnTo>
                        <a:lnTo>
                          <a:pt x="4" y="67"/>
                        </a:lnTo>
                        <a:lnTo>
                          <a:pt x="6" y="71"/>
                        </a:lnTo>
                        <a:lnTo>
                          <a:pt x="6" y="86"/>
                        </a:lnTo>
                        <a:lnTo>
                          <a:pt x="4" y="94"/>
                        </a:lnTo>
                        <a:lnTo>
                          <a:pt x="12" y="94"/>
                        </a:lnTo>
                        <a:lnTo>
                          <a:pt x="19" y="96"/>
                        </a:lnTo>
                        <a:lnTo>
                          <a:pt x="25" y="92"/>
                        </a:lnTo>
                        <a:lnTo>
                          <a:pt x="27" y="82"/>
                        </a:lnTo>
                        <a:lnTo>
                          <a:pt x="31" y="76"/>
                        </a:lnTo>
                        <a:lnTo>
                          <a:pt x="35" y="59"/>
                        </a:lnTo>
                        <a:lnTo>
                          <a:pt x="31" y="46"/>
                        </a:lnTo>
                        <a:lnTo>
                          <a:pt x="35" y="40"/>
                        </a:lnTo>
                        <a:lnTo>
                          <a:pt x="35" y="25"/>
                        </a:lnTo>
                        <a:lnTo>
                          <a:pt x="39" y="19"/>
                        </a:lnTo>
                        <a:lnTo>
                          <a:pt x="41" y="7"/>
                        </a:lnTo>
                        <a:lnTo>
                          <a:pt x="35" y="0"/>
                        </a:lnTo>
                        <a:lnTo>
                          <a:pt x="29" y="2"/>
                        </a:lnTo>
                        <a:lnTo>
                          <a:pt x="16" y="4"/>
                        </a:lnTo>
                        <a:lnTo>
                          <a:pt x="8" y="2"/>
                        </a:lnTo>
                        <a:lnTo>
                          <a:pt x="8" y="2"/>
                        </a:lnTo>
                        <a:lnTo>
                          <a:pt x="8"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2" name="Freeform 182">
                    <a:extLst>
                      <a:ext uri="{FF2B5EF4-FFF2-40B4-BE49-F238E27FC236}">
                        <a16:creationId xmlns:a16="http://schemas.microsoft.com/office/drawing/2014/main" id="{22B39679-A9E5-A5B5-37BC-4EF8EF52E783}"/>
                      </a:ext>
                    </a:extLst>
                  </p:cNvPr>
                  <p:cNvSpPr>
                    <a:spLocks/>
                  </p:cNvSpPr>
                  <p:nvPr/>
                </p:nvSpPr>
                <p:spPr bwMode="auto">
                  <a:xfrm>
                    <a:off x="6809089" y="3663487"/>
                    <a:ext cx="11215" cy="16823"/>
                  </a:xfrm>
                  <a:custGeom>
                    <a:avLst/>
                    <a:gdLst>
                      <a:gd name="T0" fmla="*/ 4 w 6"/>
                      <a:gd name="T1" fmla="*/ 0 h 9"/>
                      <a:gd name="T2" fmla="*/ 0 w 6"/>
                      <a:gd name="T3" fmla="*/ 6 h 9"/>
                      <a:gd name="T4" fmla="*/ 2 w 6"/>
                      <a:gd name="T5" fmla="*/ 9 h 9"/>
                      <a:gd name="T6" fmla="*/ 6 w 6"/>
                      <a:gd name="T7" fmla="*/ 4 h 9"/>
                      <a:gd name="T8" fmla="*/ 5 w 6"/>
                      <a:gd name="T9" fmla="*/ 1 h 9"/>
                      <a:gd name="T10" fmla="*/ 5 w 6"/>
                      <a:gd name="T11" fmla="*/ 1 h 9"/>
                      <a:gd name="T12" fmla="*/ 4 w 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4" y="0"/>
                        </a:moveTo>
                        <a:lnTo>
                          <a:pt x="0" y="6"/>
                        </a:lnTo>
                        <a:lnTo>
                          <a:pt x="2" y="9"/>
                        </a:lnTo>
                        <a:lnTo>
                          <a:pt x="6" y="4"/>
                        </a:lnTo>
                        <a:lnTo>
                          <a:pt x="5" y="1"/>
                        </a:lnTo>
                        <a:lnTo>
                          <a:pt x="5" y="1"/>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3" name="Freeform 183">
                    <a:extLst>
                      <a:ext uri="{FF2B5EF4-FFF2-40B4-BE49-F238E27FC236}">
                        <a16:creationId xmlns:a16="http://schemas.microsoft.com/office/drawing/2014/main" id="{7F7BF122-D256-6955-D3A0-7FE77973C078}"/>
                      </a:ext>
                    </a:extLst>
                  </p:cNvPr>
                  <p:cNvSpPr>
                    <a:spLocks/>
                  </p:cNvSpPr>
                  <p:nvPr/>
                </p:nvSpPr>
                <p:spPr bwMode="auto">
                  <a:xfrm>
                    <a:off x="5573566" y="3865358"/>
                    <a:ext cx="452340" cy="411218"/>
                  </a:xfrm>
                  <a:custGeom>
                    <a:avLst/>
                    <a:gdLst>
                      <a:gd name="T0" fmla="*/ 110 w 242"/>
                      <a:gd name="T1" fmla="*/ 0 h 220"/>
                      <a:gd name="T2" fmla="*/ 77 w 242"/>
                      <a:gd name="T3" fmla="*/ 0 h 220"/>
                      <a:gd name="T4" fmla="*/ 95 w 242"/>
                      <a:gd name="T5" fmla="*/ 139 h 220"/>
                      <a:gd name="T6" fmla="*/ 44 w 242"/>
                      <a:gd name="T7" fmla="*/ 141 h 220"/>
                      <a:gd name="T8" fmla="*/ 41 w 242"/>
                      <a:gd name="T9" fmla="*/ 137 h 220"/>
                      <a:gd name="T10" fmla="*/ 33 w 242"/>
                      <a:gd name="T11" fmla="*/ 141 h 220"/>
                      <a:gd name="T12" fmla="*/ 23 w 242"/>
                      <a:gd name="T13" fmla="*/ 141 h 220"/>
                      <a:gd name="T14" fmla="*/ 15 w 242"/>
                      <a:gd name="T15" fmla="*/ 147 h 220"/>
                      <a:gd name="T16" fmla="*/ 10 w 242"/>
                      <a:gd name="T17" fmla="*/ 139 h 220"/>
                      <a:gd name="T18" fmla="*/ 4 w 242"/>
                      <a:gd name="T19" fmla="*/ 141 h 220"/>
                      <a:gd name="T20" fmla="*/ 0 w 242"/>
                      <a:gd name="T21" fmla="*/ 151 h 220"/>
                      <a:gd name="T22" fmla="*/ 4 w 242"/>
                      <a:gd name="T23" fmla="*/ 174 h 220"/>
                      <a:gd name="T24" fmla="*/ 12 w 242"/>
                      <a:gd name="T25" fmla="*/ 180 h 220"/>
                      <a:gd name="T26" fmla="*/ 12 w 242"/>
                      <a:gd name="T27" fmla="*/ 191 h 220"/>
                      <a:gd name="T28" fmla="*/ 27 w 242"/>
                      <a:gd name="T29" fmla="*/ 199 h 220"/>
                      <a:gd name="T30" fmla="*/ 39 w 242"/>
                      <a:gd name="T31" fmla="*/ 197 h 220"/>
                      <a:gd name="T32" fmla="*/ 42 w 242"/>
                      <a:gd name="T33" fmla="*/ 191 h 220"/>
                      <a:gd name="T34" fmla="*/ 48 w 242"/>
                      <a:gd name="T35" fmla="*/ 199 h 220"/>
                      <a:gd name="T36" fmla="*/ 60 w 242"/>
                      <a:gd name="T37" fmla="*/ 220 h 220"/>
                      <a:gd name="T38" fmla="*/ 73 w 242"/>
                      <a:gd name="T39" fmla="*/ 218 h 220"/>
                      <a:gd name="T40" fmla="*/ 81 w 242"/>
                      <a:gd name="T41" fmla="*/ 211 h 220"/>
                      <a:gd name="T42" fmla="*/ 89 w 242"/>
                      <a:gd name="T43" fmla="*/ 218 h 220"/>
                      <a:gd name="T44" fmla="*/ 99 w 242"/>
                      <a:gd name="T45" fmla="*/ 218 h 220"/>
                      <a:gd name="T46" fmla="*/ 100 w 242"/>
                      <a:gd name="T47" fmla="*/ 201 h 220"/>
                      <a:gd name="T48" fmla="*/ 106 w 242"/>
                      <a:gd name="T49" fmla="*/ 199 h 220"/>
                      <a:gd name="T50" fmla="*/ 104 w 242"/>
                      <a:gd name="T51" fmla="*/ 191 h 220"/>
                      <a:gd name="T52" fmla="*/ 118 w 242"/>
                      <a:gd name="T53" fmla="*/ 178 h 220"/>
                      <a:gd name="T54" fmla="*/ 120 w 242"/>
                      <a:gd name="T55" fmla="*/ 172 h 220"/>
                      <a:gd name="T56" fmla="*/ 131 w 242"/>
                      <a:gd name="T57" fmla="*/ 174 h 220"/>
                      <a:gd name="T58" fmla="*/ 143 w 242"/>
                      <a:gd name="T59" fmla="*/ 156 h 220"/>
                      <a:gd name="T60" fmla="*/ 151 w 242"/>
                      <a:gd name="T61" fmla="*/ 156 h 220"/>
                      <a:gd name="T62" fmla="*/ 156 w 242"/>
                      <a:gd name="T63" fmla="*/ 147 h 220"/>
                      <a:gd name="T64" fmla="*/ 174 w 242"/>
                      <a:gd name="T65" fmla="*/ 147 h 220"/>
                      <a:gd name="T66" fmla="*/ 178 w 242"/>
                      <a:gd name="T67" fmla="*/ 151 h 220"/>
                      <a:gd name="T68" fmla="*/ 199 w 242"/>
                      <a:gd name="T69" fmla="*/ 151 h 220"/>
                      <a:gd name="T70" fmla="*/ 207 w 242"/>
                      <a:gd name="T71" fmla="*/ 145 h 220"/>
                      <a:gd name="T72" fmla="*/ 222 w 242"/>
                      <a:gd name="T73" fmla="*/ 143 h 220"/>
                      <a:gd name="T74" fmla="*/ 242 w 242"/>
                      <a:gd name="T75" fmla="*/ 85 h 220"/>
                      <a:gd name="T76" fmla="*/ 218 w 242"/>
                      <a:gd name="T77" fmla="*/ 87 h 220"/>
                      <a:gd name="T78" fmla="*/ 216 w 242"/>
                      <a:gd name="T79" fmla="*/ 81 h 220"/>
                      <a:gd name="T80" fmla="*/ 216 w 242"/>
                      <a:gd name="T81" fmla="*/ 71 h 220"/>
                      <a:gd name="T82" fmla="*/ 209 w 242"/>
                      <a:gd name="T83" fmla="*/ 69 h 220"/>
                      <a:gd name="T84" fmla="*/ 199 w 242"/>
                      <a:gd name="T85" fmla="*/ 71 h 220"/>
                      <a:gd name="T86" fmla="*/ 193 w 242"/>
                      <a:gd name="T87" fmla="*/ 60 h 220"/>
                      <a:gd name="T88" fmla="*/ 110 w 242"/>
                      <a:gd name="T89" fmla="*/ 0 h 220"/>
                      <a:gd name="T90" fmla="*/ 110 w 242"/>
                      <a:gd name="T91" fmla="*/ 0 h 220"/>
                      <a:gd name="T92" fmla="*/ 110 w 242"/>
                      <a:gd name="T93" fmla="*/ 0 h 220"/>
                      <a:gd name="T94" fmla="*/ 110 w 242"/>
                      <a:gd name="T95"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 h="220">
                        <a:moveTo>
                          <a:pt x="110" y="0"/>
                        </a:moveTo>
                        <a:lnTo>
                          <a:pt x="77" y="0"/>
                        </a:lnTo>
                        <a:lnTo>
                          <a:pt x="95" y="139"/>
                        </a:lnTo>
                        <a:lnTo>
                          <a:pt x="44" y="141"/>
                        </a:lnTo>
                        <a:lnTo>
                          <a:pt x="41" y="137"/>
                        </a:lnTo>
                        <a:lnTo>
                          <a:pt x="33" y="141"/>
                        </a:lnTo>
                        <a:lnTo>
                          <a:pt x="23" y="141"/>
                        </a:lnTo>
                        <a:lnTo>
                          <a:pt x="15" y="147"/>
                        </a:lnTo>
                        <a:lnTo>
                          <a:pt x="10" y="139"/>
                        </a:lnTo>
                        <a:lnTo>
                          <a:pt x="4" y="141"/>
                        </a:lnTo>
                        <a:lnTo>
                          <a:pt x="0" y="151"/>
                        </a:lnTo>
                        <a:lnTo>
                          <a:pt x="4" y="174"/>
                        </a:lnTo>
                        <a:lnTo>
                          <a:pt x="12" y="180"/>
                        </a:lnTo>
                        <a:lnTo>
                          <a:pt x="12" y="191"/>
                        </a:lnTo>
                        <a:lnTo>
                          <a:pt x="27" y="199"/>
                        </a:lnTo>
                        <a:lnTo>
                          <a:pt x="39" y="197"/>
                        </a:lnTo>
                        <a:lnTo>
                          <a:pt x="42" y="191"/>
                        </a:lnTo>
                        <a:lnTo>
                          <a:pt x="48" y="199"/>
                        </a:lnTo>
                        <a:lnTo>
                          <a:pt x="60" y="220"/>
                        </a:lnTo>
                        <a:lnTo>
                          <a:pt x="73" y="218"/>
                        </a:lnTo>
                        <a:lnTo>
                          <a:pt x="81" y="211"/>
                        </a:lnTo>
                        <a:lnTo>
                          <a:pt x="89" y="218"/>
                        </a:lnTo>
                        <a:lnTo>
                          <a:pt x="99" y="218"/>
                        </a:lnTo>
                        <a:lnTo>
                          <a:pt x="100" y="201"/>
                        </a:lnTo>
                        <a:lnTo>
                          <a:pt x="106" y="199"/>
                        </a:lnTo>
                        <a:lnTo>
                          <a:pt x="104" y="191"/>
                        </a:lnTo>
                        <a:lnTo>
                          <a:pt x="118" y="178"/>
                        </a:lnTo>
                        <a:lnTo>
                          <a:pt x="120" y="172"/>
                        </a:lnTo>
                        <a:lnTo>
                          <a:pt x="131" y="174"/>
                        </a:lnTo>
                        <a:lnTo>
                          <a:pt x="143" y="156"/>
                        </a:lnTo>
                        <a:lnTo>
                          <a:pt x="151" y="156"/>
                        </a:lnTo>
                        <a:lnTo>
                          <a:pt x="156" y="147"/>
                        </a:lnTo>
                        <a:lnTo>
                          <a:pt x="174" y="147"/>
                        </a:lnTo>
                        <a:lnTo>
                          <a:pt x="178" y="151"/>
                        </a:lnTo>
                        <a:lnTo>
                          <a:pt x="199" y="151"/>
                        </a:lnTo>
                        <a:lnTo>
                          <a:pt x="207" y="145"/>
                        </a:lnTo>
                        <a:lnTo>
                          <a:pt x="222" y="143"/>
                        </a:lnTo>
                        <a:lnTo>
                          <a:pt x="242" y="85"/>
                        </a:lnTo>
                        <a:lnTo>
                          <a:pt x="218" y="87"/>
                        </a:lnTo>
                        <a:lnTo>
                          <a:pt x="216" y="81"/>
                        </a:lnTo>
                        <a:lnTo>
                          <a:pt x="216" y="71"/>
                        </a:lnTo>
                        <a:lnTo>
                          <a:pt x="209" y="69"/>
                        </a:lnTo>
                        <a:lnTo>
                          <a:pt x="199" y="71"/>
                        </a:lnTo>
                        <a:lnTo>
                          <a:pt x="193" y="60"/>
                        </a:lnTo>
                        <a:lnTo>
                          <a:pt x="110" y="0"/>
                        </a:lnTo>
                        <a:lnTo>
                          <a:pt x="110" y="0"/>
                        </a:lnTo>
                        <a:lnTo>
                          <a:pt x="110" y="0"/>
                        </a:lnTo>
                        <a:lnTo>
                          <a:pt x="11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4" name="Freeform 184">
                    <a:extLst>
                      <a:ext uri="{FF2B5EF4-FFF2-40B4-BE49-F238E27FC236}">
                        <a16:creationId xmlns:a16="http://schemas.microsoft.com/office/drawing/2014/main" id="{F985CEA4-FCE0-D761-9594-BC9FFBCAEFEB}"/>
                      </a:ext>
                    </a:extLst>
                  </p:cNvPr>
                  <p:cNvSpPr>
                    <a:spLocks/>
                  </p:cNvSpPr>
                  <p:nvPr/>
                </p:nvSpPr>
                <p:spPr bwMode="auto">
                  <a:xfrm>
                    <a:off x="5756745" y="4140126"/>
                    <a:ext cx="209347" cy="149534"/>
                  </a:xfrm>
                  <a:custGeom>
                    <a:avLst/>
                    <a:gdLst>
                      <a:gd name="T0" fmla="*/ 79 w 112"/>
                      <a:gd name="T1" fmla="*/ 4 h 80"/>
                      <a:gd name="T2" fmla="*/ 81 w 112"/>
                      <a:gd name="T3" fmla="*/ 14 h 80"/>
                      <a:gd name="T4" fmla="*/ 87 w 112"/>
                      <a:gd name="T5" fmla="*/ 21 h 80"/>
                      <a:gd name="T6" fmla="*/ 92 w 112"/>
                      <a:gd name="T7" fmla="*/ 21 h 80"/>
                      <a:gd name="T8" fmla="*/ 96 w 112"/>
                      <a:gd name="T9" fmla="*/ 31 h 80"/>
                      <a:gd name="T10" fmla="*/ 108 w 112"/>
                      <a:gd name="T11" fmla="*/ 40 h 80"/>
                      <a:gd name="T12" fmla="*/ 110 w 112"/>
                      <a:gd name="T13" fmla="*/ 46 h 80"/>
                      <a:gd name="T14" fmla="*/ 112 w 112"/>
                      <a:gd name="T15" fmla="*/ 50 h 80"/>
                      <a:gd name="T16" fmla="*/ 87 w 112"/>
                      <a:gd name="T17" fmla="*/ 63 h 80"/>
                      <a:gd name="T18" fmla="*/ 79 w 112"/>
                      <a:gd name="T19" fmla="*/ 59 h 80"/>
                      <a:gd name="T20" fmla="*/ 69 w 112"/>
                      <a:gd name="T21" fmla="*/ 57 h 80"/>
                      <a:gd name="T22" fmla="*/ 62 w 112"/>
                      <a:gd name="T23" fmla="*/ 57 h 80"/>
                      <a:gd name="T24" fmla="*/ 52 w 112"/>
                      <a:gd name="T25" fmla="*/ 54 h 80"/>
                      <a:gd name="T26" fmla="*/ 42 w 112"/>
                      <a:gd name="T27" fmla="*/ 55 h 80"/>
                      <a:gd name="T28" fmla="*/ 35 w 112"/>
                      <a:gd name="T29" fmla="*/ 74 h 80"/>
                      <a:gd name="T30" fmla="*/ 19 w 112"/>
                      <a:gd name="T31" fmla="*/ 74 h 80"/>
                      <a:gd name="T32" fmla="*/ 11 w 112"/>
                      <a:gd name="T33" fmla="*/ 80 h 80"/>
                      <a:gd name="T34" fmla="*/ 0 w 112"/>
                      <a:gd name="T35" fmla="*/ 71 h 80"/>
                      <a:gd name="T36" fmla="*/ 2 w 112"/>
                      <a:gd name="T37" fmla="*/ 54 h 80"/>
                      <a:gd name="T38" fmla="*/ 7 w 112"/>
                      <a:gd name="T39" fmla="*/ 52 h 80"/>
                      <a:gd name="T40" fmla="*/ 6 w 112"/>
                      <a:gd name="T41" fmla="*/ 44 h 80"/>
                      <a:gd name="T42" fmla="*/ 19 w 112"/>
                      <a:gd name="T43" fmla="*/ 31 h 80"/>
                      <a:gd name="T44" fmla="*/ 21 w 112"/>
                      <a:gd name="T45" fmla="*/ 25 h 80"/>
                      <a:gd name="T46" fmla="*/ 33 w 112"/>
                      <a:gd name="T47" fmla="*/ 27 h 80"/>
                      <a:gd name="T48" fmla="*/ 44 w 112"/>
                      <a:gd name="T49" fmla="*/ 10 h 80"/>
                      <a:gd name="T50" fmla="*/ 52 w 112"/>
                      <a:gd name="T51" fmla="*/ 10 h 80"/>
                      <a:gd name="T52" fmla="*/ 58 w 112"/>
                      <a:gd name="T53" fmla="*/ 0 h 80"/>
                      <a:gd name="T54" fmla="*/ 75 w 112"/>
                      <a:gd name="T55" fmla="*/ 0 h 80"/>
                      <a:gd name="T56" fmla="*/ 79 w 112"/>
                      <a:gd name="T57" fmla="*/ 4 h 80"/>
                      <a:gd name="T58" fmla="*/ 79 w 112"/>
                      <a:gd name="T59" fmla="*/ 4 h 80"/>
                      <a:gd name="T60" fmla="*/ 79 w 112"/>
                      <a:gd name="T6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 h="80">
                        <a:moveTo>
                          <a:pt x="79" y="4"/>
                        </a:moveTo>
                        <a:lnTo>
                          <a:pt x="81" y="14"/>
                        </a:lnTo>
                        <a:lnTo>
                          <a:pt x="87" y="21"/>
                        </a:lnTo>
                        <a:lnTo>
                          <a:pt x="92" y="21"/>
                        </a:lnTo>
                        <a:lnTo>
                          <a:pt x="96" y="31"/>
                        </a:lnTo>
                        <a:lnTo>
                          <a:pt x="108" y="40"/>
                        </a:lnTo>
                        <a:lnTo>
                          <a:pt x="110" y="46"/>
                        </a:lnTo>
                        <a:lnTo>
                          <a:pt x="112" y="50"/>
                        </a:lnTo>
                        <a:lnTo>
                          <a:pt x="87" y="63"/>
                        </a:lnTo>
                        <a:lnTo>
                          <a:pt x="79" y="59"/>
                        </a:lnTo>
                        <a:lnTo>
                          <a:pt x="69" y="57"/>
                        </a:lnTo>
                        <a:lnTo>
                          <a:pt x="62" y="57"/>
                        </a:lnTo>
                        <a:lnTo>
                          <a:pt x="52" y="54"/>
                        </a:lnTo>
                        <a:lnTo>
                          <a:pt x="42" y="55"/>
                        </a:lnTo>
                        <a:lnTo>
                          <a:pt x="35" y="74"/>
                        </a:lnTo>
                        <a:lnTo>
                          <a:pt x="19" y="74"/>
                        </a:lnTo>
                        <a:lnTo>
                          <a:pt x="11" y="80"/>
                        </a:lnTo>
                        <a:lnTo>
                          <a:pt x="0" y="71"/>
                        </a:lnTo>
                        <a:lnTo>
                          <a:pt x="2" y="54"/>
                        </a:lnTo>
                        <a:lnTo>
                          <a:pt x="7" y="52"/>
                        </a:lnTo>
                        <a:lnTo>
                          <a:pt x="6" y="44"/>
                        </a:lnTo>
                        <a:lnTo>
                          <a:pt x="19" y="31"/>
                        </a:lnTo>
                        <a:lnTo>
                          <a:pt x="21" y="25"/>
                        </a:lnTo>
                        <a:lnTo>
                          <a:pt x="33" y="27"/>
                        </a:lnTo>
                        <a:lnTo>
                          <a:pt x="44" y="10"/>
                        </a:lnTo>
                        <a:lnTo>
                          <a:pt x="52" y="10"/>
                        </a:lnTo>
                        <a:lnTo>
                          <a:pt x="58" y="0"/>
                        </a:lnTo>
                        <a:lnTo>
                          <a:pt x="75" y="0"/>
                        </a:lnTo>
                        <a:lnTo>
                          <a:pt x="79" y="4"/>
                        </a:lnTo>
                        <a:lnTo>
                          <a:pt x="79" y="4"/>
                        </a:lnTo>
                        <a:lnTo>
                          <a:pt x="79"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5" name="Freeform 185">
                    <a:extLst>
                      <a:ext uri="{FF2B5EF4-FFF2-40B4-BE49-F238E27FC236}">
                        <a16:creationId xmlns:a16="http://schemas.microsoft.com/office/drawing/2014/main" id="{A7B2E68E-DFB9-280F-0B6D-BE0D87275AD1}"/>
                      </a:ext>
                    </a:extLst>
                  </p:cNvPr>
                  <p:cNvSpPr>
                    <a:spLocks/>
                  </p:cNvSpPr>
                  <p:nvPr/>
                </p:nvSpPr>
                <p:spPr bwMode="auto">
                  <a:xfrm>
                    <a:off x="6214692" y="4672841"/>
                    <a:ext cx="39253" cy="26168"/>
                  </a:xfrm>
                  <a:custGeom>
                    <a:avLst/>
                    <a:gdLst>
                      <a:gd name="T0" fmla="*/ 0 w 21"/>
                      <a:gd name="T1" fmla="*/ 8 h 14"/>
                      <a:gd name="T2" fmla="*/ 18 w 21"/>
                      <a:gd name="T3" fmla="*/ 0 h 14"/>
                      <a:gd name="T4" fmla="*/ 19 w 21"/>
                      <a:gd name="T5" fmla="*/ 0 h 14"/>
                      <a:gd name="T6" fmla="*/ 21 w 21"/>
                      <a:gd name="T7" fmla="*/ 7 h 14"/>
                      <a:gd name="T8" fmla="*/ 21 w 21"/>
                      <a:gd name="T9" fmla="*/ 7 h 14"/>
                      <a:gd name="T10" fmla="*/ 19 w 21"/>
                      <a:gd name="T11" fmla="*/ 10 h 14"/>
                      <a:gd name="T12" fmla="*/ 7 w 21"/>
                      <a:gd name="T13" fmla="*/ 14 h 14"/>
                      <a:gd name="T14" fmla="*/ 0 w 21"/>
                      <a:gd name="T15" fmla="*/ 8 h 14"/>
                      <a:gd name="T16" fmla="*/ 0 w 21"/>
                      <a:gd name="T17" fmla="*/ 8 h 14"/>
                      <a:gd name="T18" fmla="*/ 0 w 21"/>
                      <a:gd name="T1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4">
                        <a:moveTo>
                          <a:pt x="0" y="8"/>
                        </a:moveTo>
                        <a:lnTo>
                          <a:pt x="18" y="0"/>
                        </a:lnTo>
                        <a:lnTo>
                          <a:pt x="19" y="0"/>
                        </a:lnTo>
                        <a:lnTo>
                          <a:pt x="21" y="7"/>
                        </a:lnTo>
                        <a:lnTo>
                          <a:pt x="21" y="7"/>
                        </a:lnTo>
                        <a:lnTo>
                          <a:pt x="19" y="10"/>
                        </a:lnTo>
                        <a:lnTo>
                          <a:pt x="7" y="14"/>
                        </a:lnTo>
                        <a:lnTo>
                          <a:pt x="0" y="8"/>
                        </a:lnTo>
                        <a:lnTo>
                          <a:pt x="0" y="8"/>
                        </a:lnTo>
                        <a:lnTo>
                          <a:pt x="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6" name="Freeform 186">
                    <a:extLst>
                      <a:ext uri="{FF2B5EF4-FFF2-40B4-BE49-F238E27FC236}">
                        <a16:creationId xmlns:a16="http://schemas.microsoft.com/office/drawing/2014/main" id="{B2194E7E-8C56-A6DA-E961-1455C7C8E556}"/>
                      </a:ext>
                    </a:extLst>
                  </p:cNvPr>
                  <p:cNvSpPr>
                    <a:spLocks/>
                  </p:cNvSpPr>
                  <p:nvPr/>
                </p:nvSpPr>
                <p:spPr bwMode="auto">
                  <a:xfrm>
                    <a:off x="6495068" y="4762561"/>
                    <a:ext cx="295329" cy="271030"/>
                  </a:xfrm>
                  <a:custGeom>
                    <a:avLst/>
                    <a:gdLst>
                      <a:gd name="T0" fmla="*/ 12 w 158"/>
                      <a:gd name="T1" fmla="*/ 133 h 145"/>
                      <a:gd name="T2" fmla="*/ 21 w 158"/>
                      <a:gd name="T3" fmla="*/ 136 h 145"/>
                      <a:gd name="T4" fmla="*/ 37 w 158"/>
                      <a:gd name="T5" fmla="*/ 136 h 145"/>
                      <a:gd name="T6" fmla="*/ 46 w 158"/>
                      <a:gd name="T7" fmla="*/ 139 h 145"/>
                      <a:gd name="T8" fmla="*/ 52 w 158"/>
                      <a:gd name="T9" fmla="*/ 145 h 145"/>
                      <a:gd name="T10" fmla="*/ 66 w 158"/>
                      <a:gd name="T11" fmla="*/ 145 h 145"/>
                      <a:gd name="T12" fmla="*/ 73 w 158"/>
                      <a:gd name="T13" fmla="*/ 133 h 145"/>
                      <a:gd name="T14" fmla="*/ 81 w 158"/>
                      <a:gd name="T15" fmla="*/ 131 h 145"/>
                      <a:gd name="T16" fmla="*/ 91 w 158"/>
                      <a:gd name="T17" fmla="*/ 125 h 145"/>
                      <a:gd name="T18" fmla="*/ 93 w 158"/>
                      <a:gd name="T19" fmla="*/ 118 h 145"/>
                      <a:gd name="T20" fmla="*/ 96 w 158"/>
                      <a:gd name="T21" fmla="*/ 112 h 145"/>
                      <a:gd name="T22" fmla="*/ 110 w 158"/>
                      <a:gd name="T23" fmla="*/ 110 h 145"/>
                      <a:gd name="T24" fmla="*/ 112 w 158"/>
                      <a:gd name="T25" fmla="*/ 99 h 145"/>
                      <a:gd name="T26" fmla="*/ 119 w 158"/>
                      <a:gd name="T27" fmla="*/ 97 h 145"/>
                      <a:gd name="T28" fmla="*/ 129 w 158"/>
                      <a:gd name="T29" fmla="*/ 91 h 145"/>
                      <a:gd name="T30" fmla="*/ 139 w 158"/>
                      <a:gd name="T31" fmla="*/ 91 h 145"/>
                      <a:gd name="T32" fmla="*/ 150 w 158"/>
                      <a:gd name="T33" fmla="*/ 85 h 145"/>
                      <a:gd name="T34" fmla="*/ 154 w 158"/>
                      <a:gd name="T35" fmla="*/ 60 h 145"/>
                      <a:gd name="T36" fmla="*/ 158 w 158"/>
                      <a:gd name="T37" fmla="*/ 56 h 145"/>
                      <a:gd name="T38" fmla="*/ 156 w 158"/>
                      <a:gd name="T39" fmla="*/ 29 h 145"/>
                      <a:gd name="T40" fmla="*/ 148 w 158"/>
                      <a:gd name="T41" fmla="*/ 16 h 145"/>
                      <a:gd name="T42" fmla="*/ 133 w 158"/>
                      <a:gd name="T43" fmla="*/ 10 h 145"/>
                      <a:gd name="T44" fmla="*/ 121 w 158"/>
                      <a:gd name="T45" fmla="*/ 0 h 145"/>
                      <a:gd name="T46" fmla="*/ 106 w 158"/>
                      <a:gd name="T47" fmla="*/ 4 h 145"/>
                      <a:gd name="T48" fmla="*/ 98 w 158"/>
                      <a:gd name="T49" fmla="*/ 8 h 145"/>
                      <a:gd name="T50" fmla="*/ 91 w 158"/>
                      <a:gd name="T51" fmla="*/ 16 h 145"/>
                      <a:gd name="T52" fmla="*/ 85 w 158"/>
                      <a:gd name="T53" fmla="*/ 48 h 145"/>
                      <a:gd name="T54" fmla="*/ 93 w 158"/>
                      <a:gd name="T55" fmla="*/ 58 h 145"/>
                      <a:gd name="T56" fmla="*/ 98 w 158"/>
                      <a:gd name="T57" fmla="*/ 58 h 145"/>
                      <a:gd name="T58" fmla="*/ 102 w 158"/>
                      <a:gd name="T59" fmla="*/ 52 h 145"/>
                      <a:gd name="T60" fmla="*/ 108 w 158"/>
                      <a:gd name="T61" fmla="*/ 56 h 145"/>
                      <a:gd name="T62" fmla="*/ 108 w 158"/>
                      <a:gd name="T63" fmla="*/ 75 h 145"/>
                      <a:gd name="T64" fmla="*/ 100 w 158"/>
                      <a:gd name="T65" fmla="*/ 79 h 145"/>
                      <a:gd name="T66" fmla="*/ 68 w 158"/>
                      <a:gd name="T67" fmla="*/ 48 h 145"/>
                      <a:gd name="T68" fmla="*/ 60 w 158"/>
                      <a:gd name="T69" fmla="*/ 47 h 145"/>
                      <a:gd name="T70" fmla="*/ 58 w 158"/>
                      <a:gd name="T71" fmla="*/ 54 h 145"/>
                      <a:gd name="T72" fmla="*/ 52 w 158"/>
                      <a:gd name="T73" fmla="*/ 54 h 145"/>
                      <a:gd name="T74" fmla="*/ 48 w 158"/>
                      <a:gd name="T75" fmla="*/ 48 h 145"/>
                      <a:gd name="T76" fmla="*/ 43 w 158"/>
                      <a:gd name="T77" fmla="*/ 45 h 145"/>
                      <a:gd name="T78" fmla="*/ 39 w 158"/>
                      <a:gd name="T79" fmla="*/ 47 h 145"/>
                      <a:gd name="T80" fmla="*/ 35 w 158"/>
                      <a:gd name="T81" fmla="*/ 47 h 145"/>
                      <a:gd name="T82" fmla="*/ 29 w 158"/>
                      <a:gd name="T83" fmla="*/ 48 h 145"/>
                      <a:gd name="T84" fmla="*/ 27 w 158"/>
                      <a:gd name="T85" fmla="*/ 70 h 145"/>
                      <a:gd name="T86" fmla="*/ 0 w 158"/>
                      <a:gd name="T87" fmla="*/ 70 h 145"/>
                      <a:gd name="T88" fmla="*/ 2 w 158"/>
                      <a:gd name="T89" fmla="*/ 124 h 145"/>
                      <a:gd name="T90" fmla="*/ 12 w 158"/>
                      <a:gd name="T91" fmla="*/ 133 h 145"/>
                      <a:gd name="T92" fmla="*/ 12 w 158"/>
                      <a:gd name="T93" fmla="*/ 133 h 145"/>
                      <a:gd name="T94" fmla="*/ 12 w 158"/>
                      <a:gd name="T95"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8" h="145">
                        <a:moveTo>
                          <a:pt x="12" y="133"/>
                        </a:moveTo>
                        <a:lnTo>
                          <a:pt x="21" y="136"/>
                        </a:lnTo>
                        <a:lnTo>
                          <a:pt x="37" y="136"/>
                        </a:lnTo>
                        <a:lnTo>
                          <a:pt x="46" y="139"/>
                        </a:lnTo>
                        <a:lnTo>
                          <a:pt x="52" y="145"/>
                        </a:lnTo>
                        <a:lnTo>
                          <a:pt x="66" y="145"/>
                        </a:lnTo>
                        <a:lnTo>
                          <a:pt x="73" y="133"/>
                        </a:lnTo>
                        <a:lnTo>
                          <a:pt x="81" y="131"/>
                        </a:lnTo>
                        <a:lnTo>
                          <a:pt x="91" y="125"/>
                        </a:lnTo>
                        <a:lnTo>
                          <a:pt x="93" y="118"/>
                        </a:lnTo>
                        <a:lnTo>
                          <a:pt x="96" y="112"/>
                        </a:lnTo>
                        <a:lnTo>
                          <a:pt x="110" y="110"/>
                        </a:lnTo>
                        <a:lnTo>
                          <a:pt x="112" y="99"/>
                        </a:lnTo>
                        <a:lnTo>
                          <a:pt x="119" y="97"/>
                        </a:lnTo>
                        <a:lnTo>
                          <a:pt x="129" y="91"/>
                        </a:lnTo>
                        <a:lnTo>
                          <a:pt x="139" y="91"/>
                        </a:lnTo>
                        <a:lnTo>
                          <a:pt x="150" y="85"/>
                        </a:lnTo>
                        <a:lnTo>
                          <a:pt x="154" y="60"/>
                        </a:lnTo>
                        <a:lnTo>
                          <a:pt x="158" y="56"/>
                        </a:lnTo>
                        <a:lnTo>
                          <a:pt x="156" y="29"/>
                        </a:lnTo>
                        <a:lnTo>
                          <a:pt x="148" y="16"/>
                        </a:lnTo>
                        <a:lnTo>
                          <a:pt x="133" y="10"/>
                        </a:lnTo>
                        <a:lnTo>
                          <a:pt x="121" y="0"/>
                        </a:lnTo>
                        <a:lnTo>
                          <a:pt x="106" y="4"/>
                        </a:lnTo>
                        <a:lnTo>
                          <a:pt x="98" y="8"/>
                        </a:lnTo>
                        <a:lnTo>
                          <a:pt x="91" y="16"/>
                        </a:lnTo>
                        <a:lnTo>
                          <a:pt x="85" y="48"/>
                        </a:lnTo>
                        <a:lnTo>
                          <a:pt x="93" y="58"/>
                        </a:lnTo>
                        <a:lnTo>
                          <a:pt x="98" y="58"/>
                        </a:lnTo>
                        <a:lnTo>
                          <a:pt x="102" y="52"/>
                        </a:lnTo>
                        <a:lnTo>
                          <a:pt x="108" y="56"/>
                        </a:lnTo>
                        <a:lnTo>
                          <a:pt x="108" y="75"/>
                        </a:lnTo>
                        <a:lnTo>
                          <a:pt x="100" y="79"/>
                        </a:lnTo>
                        <a:lnTo>
                          <a:pt x="68" y="48"/>
                        </a:lnTo>
                        <a:lnTo>
                          <a:pt x="60" y="47"/>
                        </a:lnTo>
                        <a:lnTo>
                          <a:pt x="58" y="54"/>
                        </a:lnTo>
                        <a:lnTo>
                          <a:pt x="52" y="54"/>
                        </a:lnTo>
                        <a:lnTo>
                          <a:pt x="48" y="48"/>
                        </a:lnTo>
                        <a:lnTo>
                          <a:pt x="43" y="45"/>
                        </a:lnTo>
                        <a:lnTo>
                          <a:pt x="39" y="47"/>
                        </a:lnTo>
                        <a:lnTo>
                          <a:pt x="35" y="47"/>
                        </a:lnTo>
                        <a:lnTo>
                          <a:pt x="29" y="48"/>
                        </a:lnTo>
                        <a:lnTo>
                          <a:pt x="27" y="70"/>
                        </a:lnTo>
                        <a:lnTo>
                          <a:pt x="0" y="70"/>
                        </a:lnTo>
                        <a:lnTo>
                          <a:pt x="2" y="124"/>
                        </a:lnTo>
                        <a:lnTo>
                          <a:pt x="12" y="133"/>
                        </a:lnTo>
                        <a:lnTo>
                          <a:pt x="12" y="133"/>
                        </a:lnTo>
                        <a:lnTo>
                          <a:pt x="12" y="13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7" name="Freeform 187">
                    <a:extLst>
                      <a:ext uri="{FF2B5EF4-FFF2-40B4-BE49-F238E27FC236}">
                        <a16:creationId xmlns:a16="http://schemas.microsoft.com/office/drawing/2014/main" id="{FC8BBFD1-EFB7-12B4-AF8E-9D50676B6BBE}"/>
                      </a:ext>
                    </a:extLst>
                  </p:cNvPr>
                  <p:cNvSpPr>
                    <a:spLocks/>
                  </p:cNvSpPr>
                  <p:nvPr/>
                </p:nvSpPr>
                <p:spPr bwMode="auto">
                  <a:xfrm>
                    <a:off x="6678247" y="4568167"/>
                    <a:ext cx="46729" cy="42991"/>
                  </a:xfrm>
                  <a:custGeom>
                    <a:avLst/>
                    <a:gdLst>
                      <a:gd name="T0" fmla="*/ 0 w 25"/>
                      <a:gd name="T1" fmla="*/ 5 h 23"/>
                      <a:gd name="T2" fmla="*/ 10 w 25"/>
                      <a:gd name="T3" fmla="*/ 3 h 23"/>
                      <a:gd name="T4" fmla="*/ 14 w 25"/>
                      <a:gd name="T5" fmla="*/ 0 h 23"/>
                      <a:gd name="T6" fmla="*/ 19 w 25"/>
                      <a:gd name="T7" fmla="*/ 2 h 23"/>
                      <a:gd name="T8" fmla="*/ 25 w 25"/>
                      <a:gd name="T9" fmla="*/ 7 h 23"/>
                      <a:gd name="T10" fmla="*/ 23 w 25"/>
                      <a:gd name="T11" fmla="*/ 13 h 23"/>
                      <a:gd name="T12" fmla="*/ 17 w 25"/>
                      <a:gd name="T13" fmla="*/ 15 h 23"/>
                      <a:gd name="T14" fmla="*/ 17 w 25"/>
                      <a:gd name="T15" fmla="*/ 21 h 23"/>
                      <a:gd name="T16" fmla="*/ 12 w 25"/>
                      <a:gd name="T17" fmla="*/ 21 h 23"/>
                      <a:gd name="T18" fmla="*/ 10 w 25"/>
                      <a:gd name="T19" fmla="*/ 23 h 23"/>
                      <a:gd name="T20" fmla="*/ 6 w 25"/>
                      <a:gd name="T21" fmla="*/ 23 h 23"/>
                      <a:gd name="T22" fmla="*/ 4 w 25"/>
                      <a:gd name="T23" fmla="*/ 21 h 23"/>
                      <a:gd name="T24" fmla="*/ 0 w 25"/>
                      <a:gd name="T25" fmla="*/ 21 h 23"/>
                      <a:gd name="T26" fmla="*/ 0 w 25"/>
                      <a:gd name="T27" fmla="*/ 5 h 23"/>
                      <a:gd name="T28" fmla="*/ 0 w 25"/>
                      <a:gd name="T29" fmla="*/ 5 h 23"/>
                      <a:gd name="T30" fmla="*/ 0 w 25"/>
                      <a:gd name="T31"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3">
                        <a:moveTo>
                          <a:pt x="0" y="5"/>
                        </a:moveTo>
                        <a:lnTo>
                          <a:pt x="10" y="3"/>
                        </a:lnTo>
                        <a:lnTo>
                          <a:pt x="14" y="0"/>
                        </a:lnTo>
                        <a:lnTo>
                          <a:pt x="19" y="2"/>
                        </a:lnTo>
                        <a:lnTo>
                          <a:pt x="25" y="7"/>
                        </a:lnTo>
                        <a:lnTo>
                          <a:pt x="23" y="13"/>
                        </a:lnTo>
                        <a:lnTo>
                          <a:pt x="17" y="15"/>
                        </a:lnTo>
                        <a:lnTo>
                          <a:pt x="17" y="21"/>
                        </a:lnTo>
                        <a:lnTo>
                          <a:pt x="12" y="21"/>
                        </a:lnTo>
                        <a:lnTo>
                          <a:pt x="10" y="23"/>
                        </a:lnTo>
                        <a:lnTo>
                          <a:pt x="6" y="23"/>
                        </a:lnTo>
                        <a:lnTo>
                          <a:pt x="4" y="21"/>
                        </a:lnTo>
                        <a:lnTo>
                          <a:pt x="0" y="21"/>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8" name="Freeform 188">
                    <a:extLst>
                      <a:ext uri="{FF2B5EF4-FFF2-40B4-BE49-F238E27FC236}">
                        <a16:creationId xmlns:a16="http://schemas.microsoft.com/office/drawing/2014/main" id="{FED19AD3-0238-E459-8704-02632C1C0585}"/>
                      </a:ext>
                    </a:extLst>
                  </p:cNvPr>
                  <p:cNvSpPr>
                    <a:spLocks/>
                  </p:cNvSpPr>
                  <p:nvPr/>
                </p:nvSpPr>
                <p:spPr bwMode="auto">
                  <a:xfrm>
                    <a:off x="6771706" y="4792468"/>
                    <a:ext cx="76636" cy="214955"/>
                  </a:xfrm>
                  <a:custGeom>
                    <a:avLst/>
                    <a:gdLst>
                      <a:gd name="T0" fmla="*/ 0 w 41"/>
                      <a:gd name="T1" fmla="*/ 0 h 115"/>
                      <a:gd name="T2" fmla="*/ 8 w 41"/>
                      <a:gd name="T3" fmla="*/ 14 h 115"/>
                      <a:gd name="T4" fmla="*/ 10 w 41"/>
                      <a:gd name="T5" fmla="*/ 41 h 115"/>
                      <a:gd name="T6" fmla="*/ 6 w 41"/>
                      <a:gd name="T7" fmla="*/ 45 h 115"/>
                      <a:gd name="T8" fmla="*/ 2 w 41"/>
                      <a:gd name="T9" fmla="*/ 70 h 115"/>
                      <a:gd name="T10" fmla="*/ 10 w 41"/>
                      <a:gd name="T11" fmla="*/ 72 h 115"/>
                      <a:gd name="T12" fmla="*/ 14 w 41"/>
                      <a:gd name="T13" fmla="*/ 75 h 115"/>
                      <a:gd name="T14" fmla="*/ 23 w 41"/>
                      <a:gd name="T15" fmla="*/ 77 h 115"/>
                      <a:gd name="T16" fmla="*/ 23 w 41"/>
                      <a:gd name="T17" fmla="*/ 89 h 115"/>
                      <a:gd name="T18" fmla="*/ 23 w 41"/>
                      <a:gd name="T19" fmla="*/ 100 h 115"/>
                      <a:gd name="T20" fmla="*/ 25 w 41"/>
                      <a:gd name="T21" fmla="*/ 109 h 115"/>
                      <a:gd name="T22" fmla="*/ 35 w 41"/>
                      <a:gd name="T23" fmla="*/ 115 h 115"/>
                      <a:gd name="T24" fmla="*/ 37 w 41"/>
                      <a:gd name="T25" fmla="*/ 115 h 115"/>
                      <a:gd name="T26" fmla="*/ 35 w 41"/>
                      <a:gd name="T27" fmla="*/ 102 h 115"/>
                      <a:gd name="T28" fmla="*/ 41 w 41"/>
                      <a:gd name="T29" fmla="*/ 93 h 115"/>
                      <a:gd name="T30" fmla="*/ 41 w 41"/>
                      <a:gd name="T31" fmla="*/ 75 h 115"/>
                      <a:gd name="T32" fmla="*/ 35 w 41"/>
                      <a:gd name="T33" fmla="*/ 64 h 115"/>
                      <a:gd name="T34" fmla="*/ 27 w 41"/>
                      <a:gd name="T35" fmla="*/ 54 h 115"/>
                      <a:gd name="T36" fmla="*/ 29 w 41"/>
                      <a:gd name="T37" fmla="*/ 35 h 115"/>
                      <a:gd name="T38" fmla="*/ 27 w 41"/>
                      <a:gd name="T39" fmla="*/ 18 h 115"/>
                      <a:gd name="T40" fmla="*/ 22 w 41"/>
                      <a:gd name="T41" fmla="*/ 4 h 115"/>
                      <a:gd name="T42" fmla="*/ 12 w 41"/>
                      <a:gd name="T43" fmla="*/ 0 h 115"/>
                      <a:gd name="T44" fmla="*/ 0 w 41"/>
                      <a:gd name="T45" fmla="*/ 0 h 115"/>
                      <a:gd name="T46" fmla="*/ 0 w 41"/>
                      <a:gd name="T47" fmla="*/ 0 h 115"/>
                      <a:gd name="T48" fmla="*/ 0 w 41"/>
                      <a:gd name="T4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15">
                        <a:moveTo>
                          <a:pt x="0" y="0"/>
                        </a:moveTo>
                        <a:lnTo>
                          <a:pt x="8" y="14"/>
                        </a:lnTo>
                        <a:lnTo>
                          <a:pt x="10" y="41"/>
                        </a:lnTo>
                        <a:lnTo>
                          <a:pt x="6" y="45"/>
                        </a:lnTo>
                        <a:lnTo>
                          <a:pt x="2" y="70"/>
                        </a:lnTo>
                        <a:lnTo>
                          <a:pt x="10" y="72"/>
                        </a:lnTo>
                        <a:lnTo>
                          <a:pt x="14" y="75"/>
                        </a:lnTo>
                        <a:lnTo>
                          <a:pt x="23" y="77"/>
                        </a:lnTo>
                        <a:lnTo>
                          <a:pt x="23" y="89"/>
                        </a:lnTo>
                        <a:lnTo>
                          <a:pt x="23" y="100"/>
                        </a:lnTo>
                        <a:lnTo>
                          <a:pt x="25" y="109"/>
                        </a:lnTo>
                        <a:lnTo>
                          <a:pt x="35" y="115"/>
                        </a:lnTo>
                        <a:lnTo>
                          <a:pt x="37" y="115"/>
                        </a:lnTo>
                        <a:lnTo>
                          <a:pt x="35" y="102"/>
                        </a:lnTo>
                        <a:lnTo>
                          <a:pt x="41" y="93"/>
                        </a:lnTo>
                        <a:lnTo>
                          <a:pt x="41" y="75"/>
                        </a:lnTo>
                        <a:lnTo>
                          <a:pt x="35" y="64"/>
                        </a:lnTo>
                        <a:lnTo>
                          <a:pt x="27" y="54"/>
                        </a:lnTo>
                        <a:lnTo>
                          <a:pt x="29" y="35"/>
                        </a:lnTo>
                        <a:lnTo>
                          <a:pt x="27" y="18"/>
                        </a:lnTo>
                        <a:lnTo>
                          <a:pt x="22" y="4"/>
                        </a:lnTo>
                        <a:lnTo>
                          <a:pt x="12"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9" name="Freeform 189">
                    <a:extLst>
                      <a:ext uri="{FF2B5EF4-FFF2-40B4-BE49-F238E27FC236}">
                        <a16:creationId xmlns:a16="http://schemas.microsoft.com/office/drawing/2014/main" id="{07313A61-36C4-7E79-5F99-7D0D69DA4E50}"/>
                      </a:ext>
                    </a:extLst>
                  </p:cNvPr>
                  <p:cNvSpPr>
                    <a:spLocks/>
                  </p:cNvSpPr>
                  <p:nvPr/>
                </p:nvSpPr>
                <p:spPr bwMode="auto">
                  <a:xfrm>
                    <a:off x="6336188" y="5143872"/>
                    <a:ext cx="435517" cy="398134"/>
                  </a:xfrm>
                  <a:custGeom>
                    <a:avLst/>
                    <a:gdLst>
                      <a:gd name="T0" fmla="*/ 221 w 233"/>
                      <a:gd name="T1" fmla="*/ 75 h 213"/>
                      <a:gd name="T2" fmla="*/ 218 w 233"/>
                      <a:gd name="T3" fmla="*/ 55 h 213"/>
                      <a:gd name="T4" fmla="*/ 220 w 233"/>
                      <a:gd name="T5" fmla="*/ 40 h 213"/>
                      <a:gd name="T6" fmla="*/ 214 w 233"/>
                      <a:gd name="T7" fmla="*/ 5 h 213"/>
                      <a:gd name="T8" fmla="*/ 193 w 233"/>
                      <a:gd name="T9" fmla="*/ 0 h 213"/>
                      <a:gd name="T10" fmla="*/ 185 w 233"/>
                      <a:gd name="T11" fmla="*/ 3 h 213"/>
                      <a:gd name="T12" fmla="*/ 173 w 233"/>
                      <a:gd name="T13" fmla="*/ 3 h 213"/>
                      <a:gd name="T14" fmla="*/ 158 w 233"/>
                      <a:gd name="T15" fmla="*/ 17 h 213"/>
                      <a:gd name="T16" fmla="*/ 154 w 233"/>
                      <a:gd name="T17" fmla="*/ 25 h 213"/>
                      <a:gd name="T18" fmla="*/ 139 w 233"/>
                      <a:gd name="T19" fmla="*/ 28 h 213"/>
                      <a:gd name="T20" fmla="*/ 137 w 233"/>
                      <a:gd name="T21" fmla="*/ 46 h 213"/>
                      <a:gd name="T22" fmla="*/ 127 w 233"/>
                      <a:gd name="T23" fmla="*/ 57 h 213"/>
                      <a:gd name="T24" fmla="*/ 114 w 233"/>
                      <a:gd name="T25" fmla="*/ 59 h 213"/>
                      <a:gd name="T26" fmla="*/ 108 w 233"/>
                      <a:gd name="T27" fmla="*/ 53 h 213"/>
                      <a:gd name="T28" fmla="*/ 100 w 233"/>
                      <a:gd name="T29" fmla="*/ 55 h 213"/>
                      <a:gd name="T30" fmla="*/ 81 w 233"/>
                      <a:gd name="T31" fmla="*/ 75 h 213"/>
                      <a:gd name="T32" fmla="*/ 70 w 233"/>
                      <a:gd name="T33" fmla="*/ 75 h 213"/>
                      <a:gd name="T34" fmla="*/ 64 w 233"/>
                      <a:gd name="T35" fmla="*/ 50 h 213"/>
                      <a:gd name="T36" fmla="*/ 54 w 233"/>
                      <a:gd name="T37" fmla="*/ 40 h 213"/>
                      <a:gd name="T38" fmla="*/ 52 w 233"/>
                      <a:gd name="T39" fmla="*/ 105 h 213"/>
                      <a:gd name="T40" fmla="*/ 35 w 233"/>
                      <a:gd name="T41" fmla="*/ 109 h 213"/>
                      <a:gd name="T42" fmla="*/ 25 w 233"/>
                      <a:gd name="T43" fmla="*/ 107 h 213"/>
                      <a:gd name="T44" fmla="*/ 18 w 233"/>
                      <a:gd name="T45" fmla="*/ 103 h 213"/>
                      <a:gd name="T46" fmla="*/ 14 w 233"/>
                      <a:gd name="T47" fmla="*/ 98 h 213"/>
                      <a:gd name="T48" fmla="*/ 10 w 233"/>
                      <a:gd name="T49" fmla="*/ 98 h 213"/>
                      <a:gd name="T50" fmla="*/ 0 w 233"/>
                      <a:gd name="T51" fmla="*/ 105 h 213"/>
                      <a:gd name="T52" fmla="*/ 4 w 233"/>
                      <a:gd name="T53" fmla="*/ 113 h 213"/>
                      <a:gd name="T54" fmla="*/ 12 w 233"/>
                      <a:gd name="T55" fmla="*/ 128 h 213"/>
                      <a:gd name="T56" fmla="*/ 24 w 233"/>
                      <a:gd name="T57" fmla="*/ 148 h 213"/>
                      <a:gd name="T58" fmla="*/ 31 w 233"/>
                      <a:gd name="T59" fmla="*/ 167 h 213"/>
                      <a:gd name="T60" fmla="*/ 29 w 233"/>
                      <a:gd name="T61" fmla="*/ 178 h 213"/>
                      <a:gd name="T62" fmla="*/ 27 w 233"/>
                      <a:gd name="T63" fmla="*/ 184 h 213"/>
                      <a:gd name="T64" fmla="*/ 27 w 233"/>
                      <a:gd name="T65" fmla="*/ 190 h 213"/>
                      <a:gd name="T66" fmla="*/ 50 w 233"/>
                      <a:gd name="T67" fmla="*/ 213 h 213"/>
                      <a:gd name="T68" fmla="*/ 60 w 233"/>
                      <a:gd name="T69" fmla="*/ 209 h 213"/>
                      <a:gd name="T70" fmla="*/ 68 w 233"/>
                      <a:gd name="T71" fmla="*/ 203 h 213"/>
                      <a:gd name="T72" fmla="*/ 85 w 233"/>
                      <a:gd name="T73" fmla="*/ 201 h 213"/>
                      <a:gd name="T74" fmla="*/ 100 w 233"/>
                      <a:gd name="T75" fmla="*/ 200 h 213"/>
                      <a:gd name="T76" fmla="*/ 127 w 233"/>
                      <a:gd name="T77" fmla="*/ 200 h 213"/>
                      <a:gd name="T78" fmla="*/ 133 w 233"/>
                      <a:gd name="T79" fmla="*/ 198 h 213"/>
                      <a:gd name="T80" fmla="*/ 143 w 233"/>
                      <a:gd name="T81" fmla="*/ 196 h 213"/>
                      <a:gd name="T82" fmla="*/ 158 w 233"/>
                      <a:gd name="T83" fmla="*/ 184 h 213"/>
                      <a:gd name="T84" fmla="*/ 179 w 233"/>
                      <a:gd name="T85" fmla="*/ 169 h 213"/>
                      <a:gd name="T86" fmla="*/ 185 w 233"/>
                      <a:gd name="T87" fmla="*/ 159 h 213"/>
                      <a:gd name="T88" fmla="*/ 200 w 233"/>
                      <a:gd name="T89" fmla="*/ 144 h 213"/>
                      <a:gd name="T90" fmla="*/ 202 w 233"/>
                      <a:gd name="T91" fmla="*/ 132 h 213"/>
                      <a:gd name="T92" fmla="*/ 218 w 233"/>
                      <a:gd name="T93" fmla="*/ 111 h 213"/>
                      <a:gd name="T94" fmla="*/ 229 w 233"/>
                      <a:gd name="T95" fmla="*/ 100 h 213"/>
                      <a:gd name="T96" fmla="*/ 229 w 233"/>
                      <a:gd name="T97" fmla="*/ 90 h 213"/>
                      <a:gd name="T98" fmla="*/ 233 w 233"/>
                      <a:gd name="T99" fmla="*/ 82 h 213"/>
                      <a:gd name="T100" fmla="*/ 233 w 233"/>
                      <a:gd name="T101" fmla="*/ 76 h 213"/>
                      <a:gd name="T102" fmla="*/ 221 w 233"/>
                      <a:gd name="T103" fmla="*/ 7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 h="213">
                        <a:moveTo>
                          <a:pt x="221" y="75"/>
                        </a:moveTo>
                        <a:lnTo>
                          <a:pt x="218" y="55"/>
                        </a:lnTo>
                        <a:lnTo>
                          <a:pt x="220" y="40"/>
                        </a:lnTo>
                        <a:lnTo>
                          <a:pt x="214" y="5"/>
                        </a:lnTo>
                        <a:lnTo>
                          <a:pt x="193" y="0"/>
                        </a:lnTo>
                        <a:lnTo>
                          <a:pt x="185" y="3"/>
                        </a:lnTo>
                        <a:lnTo>
                          <a:pt x="173" y="3"/>
                        </a:lnTo>
                        <a:lnTo>
                          <a:pt x="158" y="17"/>
                        </a:lnTo>
                        <a:lnTo>
                          <a:pt x="154" y="25"/>
                        </a:lnTo>
                        <a:lnTo>
                          <a:pt x="139" y="28"/>
                        </a:lnTo>
                        <a:lnTo>
                          <a:pt x="137" y="46"/>
                        </a:lnTo>
                        <a:lnTo>
                          <a:pt x="127" y="57"/>
                        </a:lnTo>
                        <a:lnTo>
                          <a:pt x="114" y="59"/>
                        </a:lnTo>
                        <a:lnTo>
                          <a:pt x="108" y="53"/>
                        </a:lnTo>
                        <a:lnTo>
                          <a:pt x="100" y="55"/>
                        </a:lnTo>
                        <a:lnTo>
                          <a:pt x="81" y="75"/>
                        </a:lnTo>
                        <a:lnTo>
                          <a:pt x="70" y="75"/>
                        </a:lnTo>
                        <a:lnTo>
                          <a:pt x="64" y="50"/>
                        </a:lnTo>
                        <a:lnTo>
                          <a:pt x="54" y="40"/>
                        </a:lnTo>
                        <a:lnTo>
                          <a:pt x="52" y="105"/>
                        </a:lnTo>
                        <a:lnTo>
                          <a:pt x="35" y="109"/>
                        </a:lnTo>
                        <a:lnTo>
                          <a:pt x="25" y="107"/>
                        </a:lnTo>
                        <a:lnTo>
                          <a:pt x="18" y="103"/>
                        </a:lnTo>
                        <a:lnTo>
                          <a:pt x="14" y="98"/>
                        </a:lnTo>
                        <a:lnTo>
                          <a:pt x="10" y="98"/>
                        </a:lnTo>
                        <a:lnTo>
                          <a:pt x="0" y="105"/>
                        </a:lnTo>
                        <a:lnTo>
                          <a:pt x="4" y="113"/>
                        </a:lnTo>
                        <a:lnTo>
                          <a:pt x="12" y="128"/>
                        </a:lnTo>
                        <a:lnTo>
                          <a:pt x="24" y="148"/>
                        </a:lnTo>
                        <a:lnTo>
                          <a:pt x="31" y="167"/>
                        </a:lnTo>
                        <a:lnTo>
                          <a:pt x="29" y="178"/>
                        </a:lnTo>
                        <a:lnTo>
                          <a:pt x="27" y="184"/>
                        </a:lnTo>
                        <a:lnTo>
                          <a:pt x="27" y="190"/>
                        </a:lnTo>
                        <a:lnTo>
                          <a:pt x="50" y="213"/>
                        </a:lnTo>
                        <a:lnTo>
                          <a:pt x="60" y="209"/>
                        </a:lnTo>
                        <a:lnTo>
                          <a:pt x="68" y="203"/>
                        </a:lnTo>
                        <a:lnTo>
                          <a:pt x="85" y="201"/>
                        </a:lnTo>
                        <a:lnTo>
                          <a:pt x="100" y="200"/>
                        </a:lnTo>
                        <a:lnTo>
                          <a:pt x="127" y="200"/>
                        </a:lnTo>
                        <a:lnTo>
                          <a:pt x="133" y="198"/>
                        </a:lnTo>
                        <a:lnTo>
                          <a:pt x="143" y="196"/>
                        </a:lnTo>
                        <a:lnTo>
                          <a:pt x="158" y="184"/>
                        </a:lnTo>
                        <a:lnTo>
                          <a:pt x="179" y="169"/>
                        </a:lnTo>
                        <a:lnTo>
                          <a:pt x="185" y="159"/>
                        </a:lnTo>
                        <a:lnTo>
                          <a:pt x="200" y="144"/>
                        </a:lnTo>
                        <a:lnTo>
                          <a:pt x="202" y="132"/>
                        </a:lnTo>
                        <a:lnTo>
                          <a:pt x="218" y="111"/>
                        </a:lnTo>
                        <a:lnTo>
                          <a:pt x="229" y="100"/>
                        </a:lnTo>
                        <a:lnTo>
                          <a:pt x="229" y="90"/>
                        </a:lnTo>
                        <a:lnTo>
                          <a:pt x="233" y="82"/>
                        </a:lnTo>
                        <a:lnTo>
                          <a:pt x="233" y="76"/>
                        </a:lnTo>
                        <a:lnTo>
                          <a:pt x="221" y="7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0" name="Freeform 190">
                    <a:extLst>
                      <a:ext uri="{FF2B5EF4-FFF2-40B4-BE49-F238E27FC236}">
                        <a16:creationId xmlns:a16="http://schemas.microsoft.com/office/drawing/2014/main" id="{E188C16A-C2DE-DE4F-7CB2-69C360CAD413}"/>
                      </a:ext>
                    </a:extLst>
                  </p:cNvPr>
                  <p:cNvSpPr>
                    <a:spLocks/>
                  </p:cNvSpPr>
                  <p:nvPr/>
                </p:nvSpPr>
                <p:spPr bwMode="auto">
                  <a:xfrm>
                    <a:off x="6616564" y="5342005"/>
                    <a:ext cx="72898" cy="63552"/>
                  </a:xfrm>
                  <a:custGeom>
                    <a:avLst/>
                    <a:gdLst>
                      <a:gd name="T0" fmla="*/ 27 w 39"/>
                      <a:gd name="T1" fmla="*/ 23 h 34"/>
                      <a:gd name="T2" fmla="*/ 25 w 39"/>
                      <a:gd name="T3" fmla="*/ 28 h 34"/>
                      <a:gd name="T4" fmla="*/ 12 w 39"/>
                      <a:gd name="T5" fmla="*/ 34 h 34"/>
                      <a:gd name="T6" fmla="*/ 0 w 39"/>
                      <a:gd name="T7" fmla="*/ 21 h 34"/>
                      <a:gd name="T8" fmla="*/ 0 w 39"/>
                      <a:gd name="T9" fmla="*/ 15 h 34"/>
                      <a:gd name="T10" fmla="*/ 16 w 39"/>
                      <a:gd name="T11" fmla="*/ 0 h 34"/>
                      <a:gd name="T12" fmla="*/ 37 w 39"/>
                      <a:gd name="T13" fmla="*/ 2 h 34"/>
                      <a:gd name="T14" fmla="*/ 39 w 39"/>
                      <a:gd name="T15" fmla="*/ 13 h 34"/>
                      <a:gd name="T16" fmla="*/ 27 w 39"/>
                      <a:gd name="T17"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4">
                        <a:moveTo>
                          <a:pt x="27" y="23"/>
                        </a:moveTo>
                        <a:lnTo>
                          <a:pt x="25" y="28"/>
                        </a:lnTo>
                        <a:lnTo>
                          <a:pt x="12" y="34"/>
                        </a:lnTo>
                        <a:lnTo>
                          <a:pt x="0" y="21"/>
                        </a:lnTo>
                        <a:lnTo>
                          <a:pt x="0" y="15"/>
                        </a:lnTo>
                        <a:lnTo>
                          <a:pt x="16" y="0"/>
                        </a:lnTo>
                        <a:lnTo>
                          <a:pt x="37" y="2"/>
                        </a:lnTo>
                        <a:lnTo>
                          <a:pt x="39" y="13"/>
                        </a:lnTo>
                        <a:lnTo>
                          <a:pt x="27" y="2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1" name="Freeform 191">
                    <a:extLst>
                      <a:ext uri="{FF2B5EF4-FFF2-40B4-BE49-F238E27FC236}">
                        <a16:creationId xmlns:a16="http://schemas.microsoft.com/office/drawing/2014/main" id="{0961C35B-89D5-04B4-E27C-DCFECCFB7300}"/>
                      </a:ext>
                    </a:extLst>
                  </p:cNvPr>
                  <p:cNvSpPr>
                    <a:spLocks/>
                  </p:cNvSpPr>
                  <p:nvPr/>
                </p:nvSpPr>
                <p:spPr bwMode="auto">
                  <a:xfrm>
                    <a:off x="6715630" y="5246677"/>
                    <a:ext cx="33645" cy="57944"/>
                  </a:xfrm>
                  <a:custGeom>
                    <a:avLst/>
                    <a:gdLst>
                      <a:gd name="T0" fmla="*/ 15 w 18"/>
                      <a:gd name="T1" fmla="*/ 31 h 31"/>
                      <a:gd name="T2" fmla="*/ 4 w 18"/>
                      <a:gd name="T3" fmla="*/ 31 h 31"/>
                      <a:gd name="T4" fmla="*/ 0 w 18"/>
                      <a:gd name="T5" fmla="*/ 26 h 31"/>
                      <a:gd name="T6" fmla="*/ 2 w 18"/>
                      <a:gd name="T7" fmla="*/ 0 h 31"/>
                      <a:gd name="T8" fmla="*/ 15 w 18"/>
                      <a:gd name="T9" fmla="*/ 0 h 31"/>
                      <a:gd name="T10" fmla="*/ 18 w 18"/>
                      <a:gd name="T11" fmla="*/ 20 h 31"/>
                      <a:gd name="T12" fmla="*/ 15 w 18"/>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8" h="31">
                        <a:moveTo>
                          <a:pt x="15" y="31"/>
                        </a:moveTo>
                        <a:lnTo>
                          <a:pt x="4" y="31"/>
                        </a:lnTo>
                        <a:lnTo>
                          <a:pt x="0" y="26"/>
                        </a:lnTo>
                        <a:lnTo>
                          <a:pt x="2" y="0"/>
                        </a:lnTo>
                        <a:lnTo>
                          <a:pt x="15" y="0"/>
                        </a:lnTo>
                        <a:lnTo>
                          <a:pt x="18" y="20"/>
                        </a:lnTo>
                        <a:lnTo>
                          <a:pt x="15" y="3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2" name="Freeform 192">
                    <a:extLst>
                      <a:ext uri="{FF2B5EF4-FFF2-40B4-BE49-F238E27FC236}">
                        <a16:creationId xmlns:a16="http://schemas.microsoft.com/office/drawing/2014/main" id="{10CEC945-EE60-D68F-BB4B-54F268AE25DA}"/>
                      </a:ext>
                    </a:extLst>
                  </p:cNvPr>
                  <p:cNvSpPr>
                    <a:spLocks/>
                  </p:cNvSpPr>
                  <p:nvPr/>
                </p:nvSpPr>
                <p:spPr bwMode="auto">
                  <a:xfrm>
                    <a:off x="6715630" y="5246677"/>
                    <a:ext cx="33645" cy="57944"/>
                  </a:xfrm>
                  <a:custGeom>
                    <a:avLst/>
                    <a:gdLst>
                      <a:gd name="T0" fmla="*/ 2 w 18"/>
                      <a:gd name="T1" fmla="*/ 0 h 31"/>
                      <a:gd name="T2" fmla="*/ 0 w 18"/>
                      <a:gd name="T3" fmla="*/ 26 h 31"/>
                      <a:gd name="T4" fmla="*/ 4 w 18"/>
                      <a:gd name="T5" fmla="*/ 31 h 31"/>
                      <a:gd name="T6" fmla="*/ 15 w 18"/>
                      <a:gd name="T7" fmla="*/ 31 h 31"/>
                      <a:gd name="T8" fmla="*/ 18 w 18"/>
                      <a:gd name="T9" fmla="*/ 20 h 31"/>
                      <a:gd name="T10" fmla="*/ 15 w 18"/>
                      <a:gd name="T11" fmla="*/ 0 h 31"/>
                      <a:gd name="T12" fmla="*/ 2 w 1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8" h="31">
                        <a:moveTo>
                          <a:pt x="2" y="0"/>
                        </a:moveTo>
                        <a:lnTo>
                          <a:pt x="0" y="26"/>
                        </a:lnTo>
                        <a:lnTo>
                          <a:pt x="4" y="31"/>
                        </a:lnTo>
                        <a:lnTo>
                          <a:pt x="15" y="31"/>
                        </a:lnTo>
                        <a:lnTo>
                          <a:pt x="18" y="20"/>
                        </a:lnTo>
                        <a:lnTo>
                          <a:pt x="15"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3" name="Freeform 193">
                    <a:extLst>
                      <a:ext uri="{FF2B5EF4-FFF2-40B4-BE49-F238E27FC236}">
                        <a16:creationId xmlns:a16="http://schemas.microsoft.com/office/drawing/2014/main" id="{10BDDA97-1173-940B-6158-CE2AF649325A}"/>
                      </a:ext>
                    </a:extLst>
                  </p:cNvPr>
                  <p:cNvSpPr>
                    <a:spLocks/>
                  </p:cNvSpPr>
                  <p:nvPr/>
                </p:nvSpPr>
                <p:spPr bwMode="auto">
                  <a:xfrm>
                    <a:off x="6698808" y="4822374"/>
                    <a:ext cx="285984" cy="463555"/>
                  </a:xfrm>
                  <a:custGeom>
                    <a:avLst/>
                    <a:gdLst>
                      <a:gd name="T0" fmla="*/ 39 w 153"/>
                      <a:gd name="T1" fmla="*/ 248 h 248"/>
                      <a:gd name="T2" fmla="*/ 39 w 153"/>
                      <a:gd name="T3" fmla="*/ 241 h 248"/>
                      <a:gd name="T4" fmla="*/ 37 w 153"/>
                      <a:gd name="T5" fmla="*/ 235 h 248"/>
                      <a:gd name="T6" fmla="*/ 43 w 153"/>
                      <a:gd name="T7" fmla="*/ 225 h 248"/>
                      <a:gd name="T8" fmla="*/ 72 w 153"/>
                      <a:gd name="T9" fmla="*/ 218 h 248"/>
                      <a:gd name="T10" fmla="*/ 76 w 153"/>
                      <a:gd name="T11" fmla="*/ 199 h 248"/>
                      <a:gd name="T12" fmla="*/ 73 w 153"/>
                      <a:gd name="T13" fmla="*/ 170 h 248"/>
                      <a:gd name="T14" fmla="*/ 66 w 153"/>
                      <a:gd name="T15" fmla="*/ 145 h 248"/>
                      <a:gd name="T16" fmla="*/ 66 w 153"/>
                      <a:gd name="T17" fmla="*/ 135 h 248"/>
                      <a:gd name="T18" fmla="*/ 81 w 153"/>
                      <a:gd name="T19" fmla="*/ 126 h 248"/>
                      <a:gd name="T20" fmla="*/ 87 w 153"/>
                      <a:gd name="T21" fmla="*/ 122 h 248"/>
                      <a:gd name="T22" fmla="*/ 93 w 153"/>
                      <a:gd name="T23" fmla="*/ 114 h 248"/>
                      <a:gd name="T24" fmla="*/ 106 w 153"/>
                      <a:gd name="T25" fmla="*/ 104 h 248"/>
                      <a:gd name="T26" fmla="*/ 131 w 153"/>
                      <a:gd name="T27" fmla="*/ 96 h 248"/>
                      <a:gd name="T28" fmla="*/ 151 w 153"/>
                      <a:gd name="T29" fmla="*/ 71 h 248"/>
                      <a:gd name="T30" fmla="*/ 153 w 153"/>
                      <a:gd name="T31" fmla="*/ 40 h 248"/>
                      <a:gd name="T32" fmla="*/ 149 w 153"/>
                      <a:gd name="T33" fmla="*/ 25 h 248"/>
                      <a:gd name="T34" fmla="*/ 149 w 153"/>
                      <a:gd name="T35" fmla="*/ 0 h 248"/>
                      <a:gd name="T36" fmla="*/ 139 w 153"/>
                      <a:gd name="T37" fmla="*/ 4 h 248"/>
                      <a:gd name="T38" fmla="*/ 135 w 153"/>
                      <a:gd name="T39" fmla="*/ 10 h 248"/>
                      <a:gd name="T40" fmla="*/ 128 w 153"/>
                      <a:gd name="T41" fmla="*/ 14 h 248"/>
                      <a:gd name="T42" fmla="*/ 120 w 153"/>
                      <a:gd name="T43" fmla="*/ 19 h 248"/>
                      <a:gd name="T44" fmla="*/ 106 w 153"/>
                      <a:gd name="T45" fmla="*/ 21 h 248"/>
                      <a:gd name="T46" fmla="*/ 97 w 153"/>
                      <a:gd name="T47" fmla="*/ 23 h 248"/>
                      <a:gd name="T48" fmla="*/ 87 w 153"/>
                      <a:gd name="T49" fmla="*/ 21 h 248"/>
                      <a:gd name="T50" fmla="*/ 68 w 153"/>
                      <a:gd name="T51" fmla="*/ 19 h 248"/>
                      <a:gd name="T52" fmla="*/ 66 w 153"/>
                      <a:gd name="T53" fmla="*/ 38 h 248"/>
                      <a:gd name="T54" fmla="*/ 73 w 153"/>
                      <a:gd name="T55" fmla="*/ 48 h 248"/>
                      <a:gd name="T56" fmla="*/ 79 w 153"/>
                      <a:gd name="T57" fmla="*/ 60 h 248"/>
                      <a:gd name="T58" fmla="*/ 79 w 153"/>
                      <a:gd name="T59" fmla="*/ 77 h 248"/>
                      <a:gd name="T60" fmla="*/ 73 w 153"/>
                      <a:gd name="T61" fmla="*/ 86 h 248"/>
                      <a:gd name="T62" fmla="*/ 76 w 153"/>
                      <a:gd name="T63" fmla="*/ 99 h 248"/>
                      <a:gd name="T64" fmla="*/ 73 w 153"/>
                      <a:gd name="T65" fmla="*/ 99 h 248"/>
                      <a:gd name="T66" fmla="*/ 64 w 153"/>
                      <a:gd name="T67" fmla="*/ 93 h 248"/>
                      <a:gd name="T68" fmla="*/ 62 w 153"/>
                      <a:gd name="T69" fmla="*/ 85 h 248"/>
                      <a:gd name="T70" fmla="*/ 62 w 153"/>
                      <a:gd name="T71" fmla="*/ 73 h 248"/>
                      <a:gd name="T72" fmla="*/ 62 w 153"/>
                      <a:gd name="T73" fmla="*/ 61 h 248"/>
                      <a:gd name="T74" fmla="*/ 52 w 153"/>
                      <a:gd name="T75" fmla="*/ 60 h 248"/>
                      <a:gd name="T76" fmla="*/ 48 w 153"/>
                      <a:gd name="T77" fmla="*/ 56 h 248"/>
                      <a:gd name="T78" fmla="*/ 41 w 153"/>
                      <a:gd name="T79" fmla="*/ 54 h 248"/>
                      <a:gd name="T80" fmla="*/ 29 w 153"/>
                      <a:gd name="T81" fmla="*/ 60 h 248"/>
                      <a:gd name="T82" fmla="*/ 19 w 153"/>
                      <a:gd name="T83" fmla="*/ 60 h 248"/>
                      <a:gd name="T84" fmla="*/ 10 w 153"/>
                      <a:gd name="T85" fmla="*/ 65 h 248"/>
                      <a:gd name="T86" fmla="*/ 2 w 153"/>
                      <a:gd name="T87" fmla="*/ 67 h 248"/>
                      <a:gd name="T88" fmla="*/ 0 w 153"/>
                      <a:gd name="T89" fmla="*/ 79 h 248"/>
                      <a:gd name="T90" fmla="*/ 33 w 153"/>
                      <a:gd name="T91" fmla="*/ 90 h 248"/>
                      <a:gd name="T92" fmla="*/ 41 w 153"/>
                      <a:gd name="T93" fmla="*/ 98 h 248"/>
                      <a:gd name="T94" fmla="*/ 41 w 153"/>
                      <a:gd name="T95" fmla="*/ 118 h 248"/>
                      <a:gd name="T96" fmla="*/ 37 w 153"/>
                      <a:gd name="T97" fmla="*/ 122 h 248"/>
                      <a:gd name="T98" fmla="*/ 37 w 153"/>
                      <a:gd name="T99" fmla="*/ 130 h 248"/>
                      <a:gd name="T100" fmla="*/ 45 w 153"/>
                      <a:gd name="T101" fmla="*/ 139 h 248"/>
                      <a:gd name="T102" fmla="*/ 43 w 153"/>
                      <a:gd name="T103" fmla="*/ 145 h 248"/>
                      <a:gd name="T104" fmla="*/ 29 w 153"/>
                      <a:gd name="T105" fmla="*/ 153 h 248"/>
                      <a:gd name="T106" fmla="*/ 27 w 153"/>
                      <a:gd name="T107" fmla="*/ 170 h 248"/>
                      <a:gd name="T108" fmla="*/ 19 w 153"/>
                      <a:gd name="T109" fmla="*/ 177 h 248"/>
                      <a:gd name="T110" fmla="*/ 25 w 153"/>
                      <a:gd name="T111" fmla="*/ 212 h 248"/>
                      <a:gd name="T112" fmla="*/ 23 w 153"/>
                      <a:gd name="T113" fmla="*/ 227 h 248"/>
                      <a:gd name="T114" fmla="*/ 27 w 153"/>
                      <a:gd name="T115" fmla="*/ 246 h 248"/>
                      <a:gd name="T116" fmla="*/ 39 w 153"/>
                      <a:gd name="T117" fmla="*/ 248 h 248"/>
                      <a:gd name="T118" fmla="*/ 39 w 153"/>
                      <a:gd name="T119" fmla="*/ 248 h 248"/>
                      <a:gd name="T120" fmla="*/ 39 w 153"/>
                      <a:gd name="T121"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 h="248">
                        <a:moveTo>
                          <a:pt x="39" y="248"/>
                        </a:moveTo>
                        <a:lnTo>
                          <a:pt x="39" y="241"/>
                        </a:lnTo>
                        <a:lnTo>
                          <a:pt x="37" y="235"/>
                        </a:lnTo>
                        <a:lnTo>
                          <a:pt x="43" y="225"/>
                        </a:lnTo>
                        <a:lnTo>
                          <a:pt x="72" y="218"/>
                        </a:lnTo>
                        <a:lnTo>
                          <a:pt x="76" y="199"/>
                        </a:lnTo>
                        <a:lnTo>
                          <a:pt x="73" y="170"/>
                        </a:lnTo>
                        <a:lnTo>
                          <a:pt x="66" y="145"/>
                        </a:lnTo>
                        <a:lnTo>
                          <a:pt x="66" y="135"/>
                        </a:lnTo>
                        <a:lnTo>
                          <a:pt x="81" y="126"/>
                        </a:lnTo>
                        <a:lnTo>
                          <a:pt x="87" y="122"/>
                        </a:lnTo>
                        <a:lnTo>
                          <a:pt x="93" y="114"/>
                        </a:lnTo>
                        <a:lnTo>
                          <a:pt x="106" y="104"/>
                        </a:lnTo>
                        <a:lnTo>
                          <a:pt x="131" y="96"/>
                        </a:lnTo>
                        <a:lnTo>
                          <a:pt x="151" y="71"/>
                        </a:lnTo>
                        <a:lnTo>
                          <a:pt x="153" y="40"/>
                        </a:lnTo>
                        <a:lnTo>
                          <a:pt x="149" y="25"/>
                        </a:lnTo>
                        <a:lnTo>
                          <a:pt x="149" y="0"/>
                        </a:lnTo>
                        <a:lnTo>
                          <a:pt x="139" y="4"/>
                        </a:lnTo>
                        <a:lnTo>
                          <a:pt x="135" y="10"/>
                        </a:lnTo>
                        <a:lnTo>
                          <a:pt x="128" y="14"/>
                        </a:lnTo>
                        <a:lnTo>
                          <a:pt x="120" y="19"/>
                        </a:lnTo>
                        <a:lnTo>
                          <a:pt x="106" y="21"/>
                        </a:lnTo>
                        <a:lnTo>
                          <a:pt x="97" y="23"/>
                        </a:lnTo>
                        <a:lnTo>
                          <a:pt x="87" y="21"/>
                        </a:lnTo>
                        <a:lnTo>
                          <a:pt x="68" y="19"/>
                        </a:lnTo>
                        <a:lnTo>
                          <a:pt x="66" y="38"/>
                        </a:lnTo>
                        <a:lnTo>
                          <a:pt x="73" y="48"/>
                        </a:lnTo>
                        <a:lnTo>
                          <a:pt x="79" y="60"/>
                        </a:lnTo>
                        <a:lnTo>
                          <a:pt x="79" y="77"/>
                        </a:lnTo>
                        <a:lnTo>
                          <a:pt x="73" y="86"/>
                        </a:lnTo>
                        <a:lnTo>
                          <a:pt x="76" y="99"/>
                        </a:lnTo>
                        <a:lnTo>
                          <a:pt x="73" y="99"/>
                        </a:lnTo>
                        <a:lnTo>
                          <a:pt x="64" y="93"/>
                        </a:lnTo>
                        <a:lnTo>
                          <a:pt x="62" y="85"/>
                        </a:lnTo>
                        <a:lnTo>
                          <a:pt x="62" y="73"/>
                        </a:lnTo>
                        <a:lnTo>
                          <a:pt x="62" y="61"/>
                        </a:lnTo>
                        <a:lnTo>
                          <a:pt x="52" y="60"/>
                        </a:lnTo>
                        <a:lnTo>
                          <a:pt x="48" y="56"/>
                        </a:lnTo>
                        <a:lnTo>
                          <a:pt x="41" y="54"/>
                        </a:lnTo>
                        <a:lnTo>
                          <a:pt x="29" y="60"/>
                        </a:lnTo>
                        <a:lnTo>
                          <a:pt x="19" y="60"/>
                        </a:lnTo>
                        <a:lnTo>
                          <a:pt x="10" y="65"/>
                        </a:lnTo>
                        <a:lnTo>
                          <a:pt x="2" y="67"/>
                        </a:lnTo>
                        <a:lnTo>
                          <a:pt x="0" y="79"/>
                        </a:lnTo>
                        <a:lnTo>
                          <a:pt x="33" y="90"/>
                        </a:lnTo>
                        <a:lnTo>
                          <a:pt x="41" y="98"/>
                        </a:lnTo>
                        <a:lnTo>
                          <a:pt x="41" y="118"/>
                        </a:lnTo>
                        <a:lnTo>
                          <a:pt x="37" y="122"/>
                        </a:lnTo>
                        <a:lnTo>
                          <a:pt x="37" y="130"/>
                        </a:lnTo>
                        <a:lnTo>
                          <a:pt x="45" y="139"/>
                        </a:lnTo>
                        <a:lnTo>
                          <a:pt x="43" y="145"/>
                        </a:lnTo>
                        <a:lnTo>
                          <a:pt x="29" y="153"/>
                        </a:lnTo>
                        <a:lnTo>
                          <a:pt x="27" y="170"/>
                        </a:lnTo>
                        <a:lnTo>
                          <a:pt x="19" y="177"/>
                        </a:lnTo>
                        <a:lnTo>
                          <a:pt x="25" y="212"/>
                        </a:lnTo>
                        <a:lnTo>
                          <a:pt x="23" y="227"/>
                        </a:lnTo>
                        <a:lnTo>
                          <a:pt x="27" y="246"/>
                        </a:lnTo>
                        <a:lnTo>
                          <a:pt x="39" y="248"/>
                        </a:lnTo>
                        <a:lnTo>
                          <a:pt x="39" y="248"/>
                        </a:lnTo>
                        <a:lnTo>
                          <a:pt x="39" y="24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4" name="Freeform 194">
                    <a:extLst>
                      <a:ext uri="{FF2B5EF4-FFF2-40B4-BE49-F238E27FC236}">
                        <a16:creationId xmlns:a16="http://schemas.microsoft.com/office/drawing/2014/main" id="{406D398E-317D-0B94-57E3-7EA9F0D91E34}"/>
                      </a:ext>
                    </a:extLst>
                  </p:cNvPr>
                  <p:cNvSpPr>
                    <a:spLocks/>
                  </p:cNvSpPr>
                  <p:nvPr/>
                </p:nvSpPr>
                <p:spPr bwMode="auto">
                  <a:xfrm>
                    <a:off x="6801612" y="4418633"/>
                    <a:ext cx="213086" cy="242992"/>
                  </a:xfrm>
                  <a:custGeom>
                    <a:avLst/>
                    <a:gdLst>
                      <a:gd name="T0" fmla="*/ 79 w 114"/>
                      <a:gd name="T1" fmla="*/ 130 h 130"/>
                      <a:gd name="T2" fmla="*/ 85 w 114"/>
                      <a:gd name="T3" fmla="*/ 117 h 130"/>
                      <a:gd name="T4" fmla="*/ 89 w 114"/>
                      <a:gd name="T5" fmla="*/ 105 h 130"/>
                      <a:gd name="T6" fmla="*/ 98 w 114"/>
                      <a:gd name="T7" fmla="*/ 102 h 130"/>
                      <a:gd name="T8" fmla="*/ 98 w 114"/>
                      <a:gd name="T9" fmla="*/ 96 h 130"/>
                      <a:gd name="T10" fmla="*/ 106 w 114"/>
                      <a:gd name="T11" fmla="*/ 94 h 130"/>
                      <a:gd name="T12" fmla="*/ 114 w 114"/>
                      <a:gd name="T13" fmla="*/ 84 h 130"/>
                      <a:gd name="T14" fmla="*/ 106 w 114"/>
                      <a:gd name="T15" fmla="*/ 79 h 130"/>
                      <a:gd name="T16" fmla="*/ 106 w 114"/>
                      <a:gd name="T17" fmla="*/ 15 h 130"/>
                      <a:gd name="T18" fmla="*/ 114 w 114"/>
                      <a:gd name="T19" fmla="*/ 8 h 130"/>
                      <a:gd name="T20" fmla="*/ 91 w 114"/>
                      <a:gd name="T21" fmla="*/ 6 h 130"/>
                      <a:gd name="T22" fmla="*/ 77 w 114"/>
                      <a:gd name="T23" fmla="*/ 15 h 130"/>
                      <a:gd name="T24" fmla="*/ 62 w 114"/>
                      <a:gd name="T25" fmla="*/ 13 h 130"/>
                      <a:gd name="T26" fmla="*/ 37 w 114"/>
                      <a:gd name="T27" fmla="*/ 3 h 130"/>
                      <a:gd name="T28" fmla="*/ 27 w 114"/>
                      <a:gd name="T29" fmla="*/ 0 h 130"/>
                      <a:gd name="T30" fmla="*/ 0 w 114"/>
                      <a:gd name="T31" fmla="*/ 3 h 130"/>
                      <a:gd name="T32" fmla="*/ 4 w 114"/>
                      <a:gd name="T33" fmla="*/ 13 h 130"/>
                      <a:gd name="T34" fmla="*/ 17 w 114"/>
                      <a:gd name="T35" fmla="*/ 33 h 130"/>
                      <a:gd name="T36" fmla="*/ 17 w 114"/>
                      <a:gd name="T37" fmla="*/ 44 h 130"/>
                      <a:gd name="T38" fmla="*/ 2 w 114"/>
                      <a:gd name="T39" fmla="*/ 56 h 130"/>
                      <a:gd name="T40" fmla="*/ 0 w 114"/>
                      <a:gd name="T41" fmla="*/ 79 h 130"/>
                      <a:gd name="T42" fmla="*/ 21 w 114"/>
                      <a:gd name="T43" fmla="*/ 92 h 130"/>
                      <a:gd name="T44" fmla="*/ 52 w 114"/>
                      <a:gd name="T45" fmla="*/ 104 h 130"/>
                      <a:gd name="T46" fmla="*/ 54 w 114"/>
                      <a:gd name="T47" fmla="*/ 109 h 130"/>
                      <a:gd name="T48" fmla="*/ 52 w 114"/>
                      <a:gd name="T49" fmla="*/ 117 h 130"/>
                      <a:gd name="T50" fmla="*/ 79 w 114"/>
                      <a:gd name="T51" fmla="*/ 130 h 130"/>
                      <a:gd name="T52" fmla="*/ 79 w 114"/>
                      <a:gd name="T53" fmla="*/ 130 h 130"/>
                      <a:gd name="T54" fmla="*/ 79 w 114"/>
                      <a:gd name="T55"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30">
                        <a:moveTo>
                          <a:pt x="79" y="130"/>
                        </a:moveTo>
                        <a:lnTo>
                          <a:pt x="85" y="117"/>
                        </a:lnTo>
                        <a:lnTo>
                          <a:pt x="89" y="105"/>
                        </a:lnTo>
                        <a:lnTo>
                          <a:pt x="98" y="102"/>
                        </a:lnTo>
                        <a:lnTo>
                          <a:pt x="98" y="96"/>
                        </a:lnTo>
                        <a:lnTo>
                          <a:pt x="106" y="94"/>
                        </a:lnTo>
                        <a:lnTo>
                          <a:pt x="114" y="84"/>
                        </a:lnTo>
                        <a:lnTo>
                          <a:pt x="106" y="79"/>
                        </a:lnTo>
                        <a:lnTo>
                          <a:pt x="106" y="15"/>
                        </a:lnTo>
                        <a:lnTo>
                          <a:pt x="114" y="8"/>
                        </a:lnTo>
                        <a:lnTo>
                          <a:pt x="91" y="6"/>
                        </a:lnTo>
                        <a:lnTo>
                          <a:pt x="77" y="15"/>
                        </a:lnTo>
                        <a:lnTo>
                          <a:pt x="62" y="13"/>
                        </a:lnTo>
                        <a:lnTo>
                          <a:pt x="37" y="3"/>
                        </a:lnTo>
                        <a:lnTo>
                          <a:pt x="27" y="0"/>
                        </a:lnTo>
                        <a:lnTo>
                          <a:pt x="0" y="3"/>
                        </a:lnTo>
                        <a:lnTo>
                          <a:pt x="4" y="13"/>
                        </a:lnTo>
                        <a:lnTo>
                          <a:pt x="17" y="33"/>
                        </a:lnTo>
                        <a:lnTo>
                          <a:pt x="17" y="44"/>
                        </a:lnTo>
                        <a:lnTo>
                          <a:pt x="2" y="56"/>
                        </a:lnTo>
                        <a:lnTo>
                          <a:pt x="0" y="79"/>
                        </a:lnTo>
                        <a:lnTo>
                          <a:pt x="21" y="92"/>
                        </a:lnTo>
                        <a:lnTo>
                          <a:pt x="52" y="104"/>
                        </a:lnTo>
                        <a:lnTo>
                          <a:pt x="54" y="109"/>
                        </a:lnTo>
                        <a:lnTo>
                          <a:pt x="52" y="117"/>
                        </a:lnTo>
                        <a:lnTo>
                          <a:pt x="79" y="130"/>
                        </a:lnTo>
                        <a:lnTo>
                          <a:pt x="79" y="130"/>
                        </a:lnTo>
                        <a:lnTo>
                          <a:pt x="79" y="13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5" name="Freeform 195">
                    <a:extLst>
                      <a:ext uri="{FF2B5EF4-FFF2-40B4-BE49-F238E27FC236}">
                        <a16:creationId xmlns:a16="http://schemas.microsoft.com/office/drawing/2014/main" id="{2AC9F773-A6A8-777D-72F9-F3F209B411ED}"/>
                      </a:ext>
                    </a:extLst>
                  </p:cNvPr>
                  <p:cNvSpPr>
                    <a:spLocks/>
                  </p:cNvSpPr>
                  <p:nvPr/>
                </p:nvSpPr>
                <p:spPr bwMode="auto">
                  <a:xfrm>
                    <a:off x="7009091" y="4196202"/>
                    <a:ext cx="52337" cy="54206"/>
                  </a:xfrm>
                  <a:custGeom>
                    <a:avLst/>
                    <a:gdLst>
                      <a:gd name="T0" fmla="*/ 2 w 28"/>
                      <a:gd name="T1" fmla="*/ 12 h 29"/>
                      <a:gd name="T2" fmla="*/ 0 w 28"/>
                      <a:gd name="T3" fmla="*/ 23 h 29"/>
                      <a:gd name="T4" fmla="*/ 6 w 28"/>
                      <a:gd name="T5" fmla="*/ 29 h 29"/>
                      <a:gd name="T6" fmla="*/ 16 w 28"/>
                      <a:gd name="T7" fmla="*/ 29 h 29"/>
                      <a:gd name="T8" fmla="*/ 26 w 28"/>
                      <a:gd name="T9" fmla="*/ 25 h 29"/>
                      <a:gd name="T10" fmla="*/ 16 w 28"/>
                      <a:gd name="T11" fmla="*/ 18 h 29"/>
                      <a:gd name="T12" fmla="*/ 28 w 28"/>
                      <a:gd name="T13" fmla="*/ 12 h 29"/>
                      <a:gd name="T14" fmla="*/ 24 w 28"/>
                      <a:gd name="T15" fmla="*/ 6 h 29"/>
                      <a:gd name="T16" fmla="*/ 20 w 28"/>
                      <a:gd name="T17" fmla="*/ 0 h 29"/>
                      <a:gd name="T18" fmla="*/ 14 w 28"/>
                      <a:gd name="T19" fmla="*/ 0 h 29"/>
                      <a:gd name="T20" fmla="*/ 10 w 28"/>
                      <a:gd name="T21" fmla="*/ 10 h 29"/>
                      <a:gd name="T22" fmla="*/ 2 w 28"/>
                      <a:gd name="T23" fmla="*/ 12 h 29"/>
                      <a:gd name="T24" fmla="*/ 2 w 28"/>
                      <a:gd name="T25" fmla="*/ 12 h 29"/>
                      <a:gd name="T26" fmla="*/ 2 w 28"/>
                      <a:gd name="T2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9">
                        <a:moveTo>
                          <a:pt x="2" y="12"/>
                        </a:moveTo>
                        <a:lnTo>
                          <a:pt x="0" y="23"/>
                        </a:lnTo>
                        <a:lnTo>
                          <a:pt x="6" y="29"/>
                        </a:lnTo>
                        <a:lnTo>
                          <a:pt x="16" y="29"/>
                        </a:lnTo>
                        <a:lnTo>
                          <a:pt x="26" y="25"/>
                        </a:lnTo>
                        <a:lnTo>
                          <a:pt x="16" y="18"/>
                        </a:lnTo>
                        <a:lnTo>
                          <a:pt x="28" y="12"/>
                        </a:lnTo>
                        <a:lnTo>
                          <a:pt x="24" y="6"/>
                        </a:lnTo>
                        <a:lnTo>
                          <a:pt x="20" y="0"/>
                        </a:lnTo>
                        <a:lnTo>
                          <a:pt x="14" y="0"/>
                        </a:lnTo>
                        <a:lnTo>
                          <a:pt x="10" y="10"/>
                        </a:lnTo>
                        <a:lnTo>
                          <a:pt x="2" y="12"/>
                        </a:lnTo>
                        <a:lnTo>
                          <a:pt x="2" y="12"/>
                        </a:lnTo>
                        <a:lnTo>
                          <a:pt x="2" y="1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6" name="Freeform 196">
                    <a:extLst>
                      <a:ext uri="{FF2B5EF4-FFF2-40B4-BE49-F238E27FC236}">
                        <a16:creationId xmlns:a16="http://schemas.microsoft.com/office/drawing/2014/main" id="{1A193EB2-A66E-C348-6540-4B1C445456DC}"/>
                      </a:ext>
                    </a:extLst>
                  </p:cNvPr>
                  <p:cNvSpPr>
                    <a:spLocks/>
                  </p:cNvSpPr>
                  <p:nvPr/>
                </p:nvSpPr>
                <p:spPr bwMode="auto">
                  <a:xfrm>
                    <a:off x="6562358" y="3663487"/>
                    <a:ext cx="282245" cy="289722"/>
                  </a:xfrm>
                  <a:custGeom>
                    <a:avLst/>
                    <a:gdLst>
                      <a:gd name="T0" fmla="*/ 14 w 151"/>
                      <a:gd name="T1" fmla="*/ 2 h 155"/>
                      <a:gd name="T2" fmla="*/ 26 w 151"/>
                      <a:gd name="T3" fmla="*/ 2 h 155"/>
                      <a:gd name="T4" fmla="*/ 41 w 151"/>
                      <a:gd name="T5" fmla="*/ 6 h 155"/>
                      <a:gd name="T6" fmla="*/ 56 w 151"/>
                      <a:gd name="T7" fmla="*/ 12 h 155"/>
                      <a:gd name="T8" fmla="*/ 66 w 151"/>
                      <a:gd name="T9" fmla="*/ 10 h 155"/>
                      <a:gd name="T10" fmla="*/ 72 w 151"/>
                      <a:gd name="T11" fmla="*/ 6 h 155"/>
                      <a:gd name="T12" fmla="*/ 76 w 151"/>
                      <a:gd name="T13" fmla="*/ 6 h 155"/>
                      <a:gd name="T14" fmla="*/ 82 w 151"/>
                      <a:gd name="T15" fmla="*/ 0 h 155"/>
                      <a:gd name="T16" fmla="*/ 91 w 151"/>
                      <a:gd name="T17" fmla="*/ 2 h 155"/>
                      <a:gd name="T18" fmla="*/ 101 w 151"/>
                      <a:gd name="T19" fmla="*/ 8 h 155"/>
                      <a:gd name="T20" fmla="*/ 105 w 151"/>
                      <a:gd name="T21" fmla="*/ 8 h 155"/>
                      <a:gd name="T22" fmla="*/ 105 w 151"/>
                      <a:gd name="T23" fmla="*/ 8 h 155"/>
                      <a:gd name="T24" fmla="*/ 105 w 151"/>
                      <a:gd name="T25" fmla="*/ 8 h 155"/>
                      <a:gd name="T26" fmla="*/ 108 w 151"/>
                      <a:gd name="T27" fmla="*/ 6 h 155"/>
                      <a:gd name="T28" fmla="*/ 116 w 151"/>
                      <a:gd name="T29" fmla="*/ 8 h 155"/>
                      <a:gd name="T30" fmla="*/ 132 w 151"/>
                      <a:gd name="T31" fmla="*/ 6 h 155"/>
                      <a:gd name="T32" fmla="*/ 134 w 151"/>
                      <a:gd name="T33" fmla="*/ 10 h 155"/>
                      <a:gd name="T34" fmla="*/ 135 w 151"/>
                      <a:gd name="T35" fmla="*/ 18 h 155"/>
                      <a:gd name="T36" fmla="*/ 139 w 151"/>
                      <a:gd name="T37" fmla="*/ 31 h 155"/>
                      <a:gd name="T38" fmla="*/ 135 w 151"/>
                      <a:gd name="T39" fmla="*/ 48 h 155"/>
                      <a:gd name="T40" fmla="*/ 135 w 151"/>
                      <a:gd name="T41" fmla="*/ 56 h 155"/>
                      <a:gd name="T42" fmla="*/ 130 w 151"/>
                      <a:gd name="T43" fmla="*/ 60 h 155"/>
                      <a:gd name="T44" fmla="*/ 120 w 151"/>
                      <a:gd name="T45" fmla="*/ 48 h 155"/>
                      <a:gd name="T46" fmla="*/ 112 w 151"/>
                      <a:gd name="T47" fmla="*/ 39 h 155"/>
                      <a:gd name="T48" fmla="*/ 112 w 151"/>
                      <a:gd name="T49" fmla="*/ 25 h 155"/>
                      <a:gd name="T50" fmla="*/ 108 w 151"/>
                      <a:gd name="T51" fmla="*/ 21 h 155"/>
                      <a:gd name="T52" fmla="*/ 107 w 151"/>
                      <a:gd name="T53" fmla="*/ 21 h 155"/>
                      <a:gd name="T54" fmla="*/ 107 w 151"/>
                      <a:gd name="T55" fmla="*/ 27 h 155"/>
                      <a:gd name="T56" fmla="*/ 108 w 151"/>
                      <a:gd name="T57" fmla="*/ 44 h 155"/>
                      <a:gd name="T58" fmla="*/ 120 w 151"/>
                      <a:gd name="T59" fmla="*/ 56 h 155"/>
                      <a:gd name="T60" fmla="*/ 122 w 151"/>
                      <a:gd name="T61" fmla="*/ 64 h 155"/>
                      <a:gd name="T62" fmla="*/ 130 w 151"/>
                      <a:gd name="T63" fmla="*/ 76 h 155"/>
                      <a:gd name="T64" fmla="*/ 137 w 151"/>
                      <a:gd name="T65" fmla="*/ 93 h 155"/>
                      <a:gd name="T66" fmla="*/ 147 w 151"/>
                      <a:gd name="T67" fmla="*/ 114 h 155"/>
                      <a:gd name="T68" fmla="*/ 151 w 151"/>
                      <a:gd name="T69" fmla="*/ 134 h 155"/>
                      <a:gd name="T70" fmla="*/ 141 w 151"/>
                      <a:gd name="T71" fmla="*/ 141 h 155"/>
                      <a:gd name="T72" fmla="*/ 128 w 151"/>
                      <a:gd name="T73" fmla="*/ 145 h 155"/>
                      <a:gd name="T74" fmla="*/ 128 w 151"/>
                      <a:gd name="T75" fmla="*/ 155 h 155"/>
                      <a:gd name="T76" fmla="*/ 120 w 151"/>
                      <a:gd name="T77" fmla="*/ 153 h 155"/>
                      <a:gd name="T78" fmla="*/ 116 w 151"/>
                      <a:gd name="T79" fmla="*/ 147 h 155"/>
                      <a:gd name="T80" fmla="*/ 49 w 151"/>
                      <a:gd name="T81" fmla="*/ 151 h 155"/>
                      <a:gd name="T82" fmla="*/ 6 w 151"/>
                      <a:gd name="T83" fmla="*/ 147 h 155"/>
                      <a:gd name="T84" fmla="*/ 6 w 151"/>
                      <a:gd name="T85" fmla="*/ 113 h 155"/>
                      <a:gd name="T86" fmla="*/ 8 w 151"/>
                      <a:gd name="T87" fmla="*/ 50 h 155"/>
                      <a:gd name="T88" fmla="*/ 0 w 151"/>
                      <a:gd name="T89" fmla="*/ 19 h 155"/>
                      <a:gd name="T90" fmla="*/ 6 w 151"/>
                      <a:gd name="T91" fmla="*/ 15 h 155"/>
                      <a:gd name="T92" fmla="*/ 8 w 151"/>
                      <a:gd name="T93" fmla="*/ 5 h 155"/>
                      <a:gd name="T94" fmla="*/ 14 w 151"/>
                      <a:gd name="T95" fmla="*/ 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5">
                        <a:moveTo>
                          <a:pt x="14" y="2"/>
                        </a:moveTo>
                        <a:lnTo>
                          <a:pt x="26" y="2"/>
                        </a:lnTo>
                        <a:lnTo>
                          <a:pt x="41" y="6"/>
                        </a:lnTo>
                        <a:lnTo>
                          <a:pt x="56" y="12"/>
                        </a:lnTo>
                        <a:lnTo>
                          <a:pt x="66" y="10"/>
                        </a:lnTo>
                        <a:lnTo>
                          <a:pt x="72" y="6"/>
                        </a:lnTo>
                        <a:lnTo>
                          <a:pt x="76" y="6"/>
                        </a:lnTo>
                        <a:lnTo>
                          <a:pt x="82" y="0"/>
                        </a:lnTo>
                        <a:lnTo>
                          <a:pt x="91" y="2"/>
                        </a:lnTo>
                        <a:lnTo>
                          <a:pt x="101" y="8"/>
                        </a:lnTo>
                        <a:lnTo>
                          <a:pt x="105" y="8"/>
                        </a:lnTo>
                        <a:lnTo>
                          <a:pt x="105" y="8"/>
                        </a:lnTo>
                        <a:lnTo>
                          <a:pt x="105" y="8"/>
                        </a:lnTo>
                        <a:lnTo>
                          <a:pt x="108" y="6"/>
                        </a:lnTo>
                        <a:lnTo>
                          <a:pt x="116" y="8"/>
                        </a:lnTo>
                        <a:lnTo>
                          <a:pt x="132" y="6"/>
                        </a:lnTo>
                        <a:lnTo>
                          <a:pt x="134" y="10"/>
                        </a:lnTo>
                        <a:lnTo>
                          <a:pt x="135" y="18"/>
                        </a:lnTo>
                        <a:lnTo>
                          <a:pt x="139" y="31"/>
                        </a:lnTo>
                        <a:lnTo>
                          <a:pt x="135" y="48"/>
                        </a:lnTo>
                        <a:lnTo>
                          <a:pt x="135" y="56"/>
                        </a:lnTo>
                        <a:lnTo>
                          <a:pt x="130" y="60"/>
                        </a:lnTo>
                        <a:lnTo>
                          <a:pt x="120" y="48"/>
                        </a:lnTo>
                        <a:lnTo>
                          <a:pt x="112" y="39"/>
                        </a:lnTo>
                        <a:lnTo>
                          <a:pt x="112" y="25"/>
                        </a:lnTo>
                        <a:lnTo>
                          <a:pt x="108" y="21"/>
                        </a:lnTo>
                        <a:lnTo>
                          <a:pt x="107" y="21"/>
                        </a:lnTo>
                        <a:lnTo>
                          <a:pt x="107" y="27"/>
                        </a:lnTo>
                        <a:lnTo>
                          <a:pt x="108" y="44"/>
                        </a:lnTo>
                        <a:lnTo>
                          <a:pt x="120" y="56"/>
                        </a:lnTo>
                        <a:lnTo>
                          <a:pt x="122" y="64"/>
                        </a:lnTo>
                        <a:lnTo>
                          <a:pt x="130" y="76"/>
                        </a:lnTo>
                        <a:lnTo>
                          <a:pt x="137" y="93"/>
                        </a:lnTo>
                        <a:lnTo>
                          <a:pt x="147" y="114"/>
                        </a:lnTo>
                        <a:lnTo>
                          <a:pt x="151" y="134"/>
                        </a:lnTo>
                        <a:lnTo>
                          <a:pt x="141" y="141"/>
                        </a:lnTo>
                        <a:lnTo>
                          <a:pt x="128" y="145"/>
                        </a:lnTo>
                        <a:lnTo>
                          <a:pt x="128" y="155"/>
                        </a:lnTo>
                        <a:lnTo>
                          <a:pt x="120" y="153"/>
                        </a:lnTo>
                        <a:lnTo>
                          <a:pt x="116" y="147"/>
                        </a:lnTo>
                        <a:lnTo>
                          <a:pt x="49" y="151"/>
                        </a:lnTo>
                        <a:lnTo>
                          <a:pt x="6" y="147"/>
                        </a:lnTo>
                        <a:lnTo>
                          <a:pt x="6" y="113"/>
                        </a:lnTo>
                        <a:lnTo>
                          <a:pt x="8" y="50"/>
                        </a:lnTo>
                        <a:lnTo>
                          <a:pt x="0" y="19"/>
                        </a:lnTo>
                        <a:lnTo>
                          <a:pt x="6" y="15"/>
                        </a:lnTo>
                        <a:lnTo>
                          <a:pt x="8" y="5"/>
                        </a:lnTo>
                        <a:lnTo>
                          <a:pt x="14"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7" name="Freeform 197">
                    <a:extLst>
                      <a:ext uri="{FF2B5EF4-FFF2-40B4-BE49-F238E27FC236}">
                        <a16:creationId xmlns:a16="http://schemas.microsoft.com/office/drawing/2014/main" id="{D1241582-E010-32C0-4202-019635445681}"/>
                      </a:ext>
                    </a:extLst>
                  </p:cNvPr>
                  <p:cNvSpPr>
                    <a:spLocks/>
                  </p:cNvSpPr>
                  <p:nvPr/>
                </p:nvSpPr>
                <p:spPr bwMode="auto">
                  <a:xfrm>
                    <a:off x="6865164" y="4061621"/>
                    <a:ext cx="170095" cy="157011"/>
                  </a:xfrm>
                  <a:custGeom>
                    <a:avLst/>
                    <a:gdLst>
                      <a:gd name="T0" fmla="*/ 91 w 91"/>
                      <a:gd name="T1" fmla="*/ 73 h 84"/>
                      <a:gd name="T2" fmla="*/ 87 w 91"/>
                      <a:gd name="T3" fmla="*/ 82 h 84"/>
                      <a:gd name="T4" fmla="*/ 79 w 91"/>
                      <a:gd name="T5" fmla="*/ 84 h 84"/>
                      <a:gd name="T6" fmla="*/ 66 w 91"/>
                      <a:gd name="T7" fmla="*/ 63 h 84"/>
                      <a:gd name="T8" fmla="*/ 50 w 91"/>
                      <a:gd name="T9" fmla="*/ 53 h 84"/>
                      <a:gd name="T10" fmla="*/ 39 w 91"/>
                      <a:gd name="T11" fmla="*/ 50 h 84"/>
                      <a:gd name="T12" fmla="*/ 0 w 91"/>
                      <a:gd name="T13" fmla="*/ 52 h 84"/>
                      <a:gd name="T14" fmla="*/ 2 w 91"/>
                      <a:gd name="T15" fmla="*/ 27 h 84"/>
                      <a:gd name="T16" fmla="*/ 10 w 91"/>
                      <a:gd name="T17" fmla="*/ 11 h 84"/>
                      <a:gd name="T18" fmla="*/ 33 w 91"/>
                      <a:gd name="T19" fmla="*/ 0 h 84"/>
                      <a:gd name="T20" fmla="*/ 39 w 91"/>
                      <a:gd name="T21" fmla="*/ 17 h 84"/>
                      <a:gd name="T22" fmla="*/ 46 w 91"/>
                      <a:gd name="T23" fmla="*/ 36 h 84"/>
                      <a:gd name="T24" fmla="*/ 54 w 91"/>
                      <a:gd name="T25" fmla="*/ 40 h 84"/>
                      <a:gd name="T26" fmla="*/ 74 w 91"/>
                      <a:gd name="T27" fmla="*/ 52 h 84"/>
                      <a:gd name="T28" fmla="*/ 91 w 91"/>
                      <a:gd name="T29" fmla="*/ 73 h 84"/>
                      <a:gd name="T30" fmla="*/ 91 w 91"/>
                      <a:gd name="T31" fmla="*/ 73 h 84"/>
                      <a:gd name="T32" fmla="*/ 91 w 91"/>
                      <a:gd name="T33"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84">
                        <a:moveTo>
                          <a:pt x="91" y="73"/>
                        </a:moveTo>
                        <a:lnTo>
                          <a:pt x="87" y="82"/>
                        </a:lnTo>
                        <a:lnTo>
                          <a:pt x="79" y="84"/>
                        </a:lnTo>
                        <a:lnTo>
                          <a:pt x="66" y="63"/>
                        </a:lnTo>
                        <a:lnTo>
                          <a:pt x="50" y="53"/>
                        </a:lnTo>
                        <a:lnTo>
                          <a:pt x="39" y="50"/>
                        </a:lnTo>
                        <a:lnTo>
                          <a:pt x="0" y="52"/>
                        </a:lnTo>
                        <a:lnTo>
                          <a:pt x="2" y="27"/>
                        </a:lnTo>
                        <a:lnTo>
                          <a:pt x="10" y="11"/>
                        </a:lnTo>
                        <a:lnTo>
                          <a:pt x="33" y="0"/>
                        </a:lnTo>
                        <a:lnTo>
                          <a:pt x="39" y="17"/>
                        </a:lnTo>
                        <a:lnTo>
                          <a:pt x="46" y="36"/>
                        </a:lnTo>
                        <a:lnTo>
                          <a:pt x="54" y="40"/>
                        </a:lnTo>
                        <a:lnTo>
                          <a:pt x="74" y="52"/>
                        </a:lnTo>
                        <a:lnTo>
                          <a:pt x="91" y="73"/>
                        </a:lnTo>
                        <a:lnTo>
                          <a:pt x="91" y="73"/>
                        </a:lnTo>
                        <a:lnTo>
                          <a:pt x="91" y="7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8" name="Freeform 198">
                    <a:extLst>
                      <a:ext uri="{FF2B5EF4-FFF2-40B4-BE49-F238E27FC236}">
                        <a16:creationId xmlns:a16="http://schemas.microsoft.com/office/drawing/2014/main" id="{6D9EAFE0-D462-0EA2-576C-7D17A60AF8F9}"/>
                      </a:ext>
                    </a:extLst>
                  </p:cNvPr>
                  <p:cNvSpPr>
                    <a:spLocks/>
                  </p:cNvSpPr>
                  <p:nvPr/>
                </p:nvSpPr>
                <p:spPr bwMode="auto">
                  <a:xfrm>
                    <a:off x="6786659" y="4153211"/>
                    <a:ext cx="401872" cy="295329"/>
                  </a:xfrm>
                  <a:custGeom>
                    <a:avLst/>
                    <a:gdLst>
                      <a:gd name="T0" fmla="*/ 35 w 215"/>
                      <a:gd name="T1" fmla="*/ 142 h 158"/>
                      <a:gd name="T2" fmla="*/ 23 w 215"/>
                      <a:gd name="T3" fmla="*/ 130 h 158"/>
                      <a:gd name="T4" fmla="*/ 17 w 215"/>
                      <a:gd name="T5" fmla="*/ 114 h 158"/>
                      <a:gd name="T6" fmla="*/ 0 w 215"/>
                      <a:gd name="T7" fmla="*/ 89 h 158"/>
                      <a:gd name="T8" fmla="*/ 10 w 215"/>
                      <a:gd name="T9" fmla="*/ 76 h 158"/>
                      <a:gd name="T10" fmla="*/ 12 w 215"/>
                      <a:gd name="T11" fmla="*/ 56 h 158"/>
                      <a:gd name="T12" fmla="*/ 23 w 215"/>
                      <a:gd name="T13" fmla="*/ 51 h 158"/>
                      <a:gd name="T14" fmla="*/ 25 w 215"/>
                      <a:gd name="T15" fmla="*/ 35 h 158"/>
                      <a:gd name="T16" fmla="*/ 41 w 215"/>
                      <a:gd name="T17" fmla="*/ 31 h 158"/>
                      <a:gd name="T18" fmla="*/ 43 w 215"/>
                      <a:gd name="T19" fmla="*/ 2 h 158"/>
                      <a:gd name="T20" fmla="*/ 81 w 215"/>
                      <a:gd name="T21" fmla="*/ 0 h 158"/>
                      <a:gd name="T22" fmla="*/ 93 w 215"/>
                      <a:gd name="T23" fmla="*/ 4 h 158"/>
                      <a:gd name="T24" fmla="*/ 108 w 215"/>
                      <a:gd name="T25" fmla="*/ 14 h 158"/>
                      <a:gd name="T26" fmla="*/ 122 w 215"/>
                      <a:gd name="T27" fmla="*/ 35 h 158"/>
                      <a:gd name="T28" fmla="*/ 120 w 215"/>
                      <a:gd name="T29" fmla="*/ 47 h 158"/>
                      <a:gd name="T30" fmla="*/ 126 w 215"/>
                      <a:gd name="T31" fmla="*/ 53 h 158"/>
                      <a:gd name="T32" fmla="*/ 135 w 215"/>
                      <a:gd name="T33" fmla="*/ 53 h 158"/>
                      <a:gd name="T34" fmla="*/ 135 w 215"/>
                      <a:gd name="T35" fmla="*/ 66 h 158"/>
                      <a:gd name="T36" fmla="*/ 145 w 215"/>
                      <a:gd name="T37" fmla="*/ 78 h 158"/>
                      <a:gd name="T38" fmla="*/ 153 w 215"/>
                      <a:gd name="T39" fmla="*/ 78 h 158"/>
                      <a:gd name="T40" fmla="*/ 168 w 215"/>
                      <a:gd name="T41" fmla="*/ 85 h 158"/>
                      <a:gd name="T42" fmla="*/ 203 w 215"/>
                      <a:gd name="T43" fmla="*/ 91 h 158"/>
                      <a:gd name="T44" fmla="*/ 215 w 215"/>
                      <a:gd name="T45" fmla="*/ 89 h 158"/>
                      <a:gd name="T46" fmla="*/ 211 w 215"/>
                      <a:gd name="T47" fmla="*/ 101 h 158"/>
                      <a:gd name="T48" fmla="*/ 164 w 215"/>
                      <a:gd name="T49" fmla="*/ 136 h 158"/>
                      <a:gd name="T50" fmla="*/ 133 w 215"/>
                      <a:gd name="T51" fmla="*/ 142 h 158"/>
                      <a:gd name="T52" fmla="*/ 122 w 215"/>
                      <a:gd name="T53" fmla="*/ 150 h 158"/>
                      <a:gd name="T54" fmla="*/ 99 w 215"/>
                      <a:gd name="T55" fmla="*/ 148 h 158"/>
                      <a:gd name="T56" fmla="*/ 85 w 215"/>
                      <a:gd name="T57" fmla="*/ 158 h 158"/>
                      <a:gd name="T58" fmla="*/ 70 w 215"/>
                      <a:gd name="T59" fmla="*/ 156 h 158"/>
                      <a:gd name="T60" fmla="*/ 44 w 215"/>
                      <a:gd name="T61" fmla="*/ 145 h 158"/>
                      <a:gd name="T62" fmla="*/ 35 w 215"/>
                      <a:gd name="T63" fmla="*/ 142 h 158"/>
                      <a:gd name="T64" fmla="*/ 35 w 215"/>
                      <a:gd name="T65" fmla="*/ 142 h 158"/>
                      <a:gd name="T66" fmla="*/ 35 w 215"/>
                      <a:gd name="T67" fmla="*/ 1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158">
                        <a:moveTo>
                          <a:pt x="35" y="142"/>
                        </a:moveTo>
                        <a:lnTo>
                          <a:pt x="23" y="130"/>
                        </a:lnTo>
                        <a:lnTo>
                          <a:pt x="17" y="114"/>
                        </a:lnTo>
                        <a:lnTo>
                          <a:pt x="0" y="89"/>
                        </a:lnTo>
                        <a:lnTo>
                          <a:pt x="10" y="76"/>
                        </a:lnTo>
                        <a:lnTo>
                          <a:pt x="12" y="56"/>
                        </a:lnTo>
                        <a:lnTo>
                          <a:pt x="23" y="51"/>
                        </a:lnTo>
                        <a:lnTo>
                          <a:pt x="25" y="35"/>
                        </a:lnTo>
                        <a:lnTo>
                          <a:pt x="41" y="31"/>
                        </a:lnTo>
                        <a:lnTo>
                          <a:pt x="43" y="2"/>
                        </a:lnTo>
                        <a:lnTo>
                          <a:pt x="81" y="0"/>
                        </a:lnTo>
                        <a:lnTo>
                          <a:pt x="93" y="4"/>
                        </a:lnTo>
                        <a:lnTo>
                          <a:pt x="108" y="14"/>
                        </a:lnTo>
                        <a:lnTo>
                          <a:pt x="122" y="35"/>
                        </a:lnTo>
                        <a:lnTo>
                          <a:pt x="120" y="47"/>
                        </a:lnTo>
                        <a:lnTo>
                          <a:pt x="126" y="53"/>
                        </a:lnTo>
                        <a:lnTo>
                          <a:pt x="135" y="53"/>
                        </a:lnTo>
                        <a:lnTo>
                          <a:pt x="135" y="66"/>
                        </a:lnTo>
                        <a:lnTo>
                          <a:pt x="145" y="78"/>
                        </a:lnTo>
                        <a:lnTo>
                          <a:pt x="153" y="78"/>
                        </a:lnTo>
                        <a:lnTo>
                          <a:pt x="168" y="85"/>
                        </a:lnTo>
                        <a:lnTo>
                          <a:pt x="203" y="91"/>
                        </a:lnTo>
                        <a:lnTo>
                          <a:pt x="215" y="89"/>
                        </a:lnTo>
                        <a:lnTo>
                          <a:pt x="211" y="101"/>
                        </a:lnTo>
                        <a:lnTo>
                          <a:pt x="164" y="136"/>
                        </a:lnTo>
                        <a:lnTo>
                          <a:pt x="133" y="142"/>
                        </a:lnTo>
                        <a:lnTo>
                          <a:pt x="122" y="150"/>
                        </a:lnTo>
                        <a:lnTo>
                          <a:pt x="99" y="148"/>
                        </a:lnTo>
                        <a:lnTo>
                          <a:pt x="85" y="158"/>
                        </a:lnTo>
                        <a:lnTo>
                          <a:pt x="70" y="156"/>
                        </a:lnTo>
                        <a:lnTo>
                          <a:pt x="44" y="145"/>
                        </a:lnTo>
                        <a:lnTo>
                          <a:pt x="35" y="142"/>
                        </a:lnTo>
                        <a:lnTo>
                          <a:pt x="35" y="142"/>
                        </a:lnTo>
                        <a:lnTo>
                          <a:pt x="35" y="14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9" name="Freeform 199">
                    <a:extLst>
                      <a:ext uri="{FF2B5EF4-FFF2-40B4-BE49-F238E27FC236}">
                        <a16:creationId xmlns:a16="http://schemas.microsoft.com/office/drawing/2014/main" id="{F06469F4-5AEA-7B6D-F7DA-5F5864EC5A28}"/>
                      </a:ext>
                    </a:extLst>
                  </p:cNvPr>
                  <p:cNvSpPr>
                    <a:spLocks/>
                  </p:cNvSpPr>
                  <p:nvPr/>
                </p:nvSpPr>
                <p:spPr bwMode="auto">
                  <a:xfrm>
                    <a:off x="6999745" y="4218632"/>
                    <a:ext cx="263553" cy="358881"/>
                  </a:xfrm>
                  <a:custGeom>
                    <a:avLst/>
                    <a:gdLst>
                      <a:gd name="T0" fmla="*/ 8 w 141"/>
                      <a:gd name="T1" fmla="*/ 192 h 192"/>
                      <a:gd name="T2" fmla="*/ 21 w 141"/>
                      <a:gd name="T3" fmla="*/ 174 h 192"/>
                      <a:gd name="T4" fmla="*/ 29 w 141"/>
                      <a:gd name="T5" fmla="*/ 165 h 192"/>
                      <a:gd name="T6" fmla="*/ 46 w 141"/>
                      <a:gd name="T7" fmla="*/ 153 h 192"/>
                      <a:gd name="T8" fmla="*/ 63 w 141"/>
                      <a:gd name="T9" fmla="*/ 140 h 192"/>
                      <a:gd name="T10" fmla="*/ 77 w 141"/>
                      <a:gd name="T11" fmla="*/ 132 h 192"/>
                      <a:gd name="T12" fmla="*/ 87 w 141"/>
                      <a:gd name="T13" fmla="*/ 120 h 192"/>
                      <a:gd name="T14" fmla="*/ 102 w 141"/>
                      <a:gd name="T15" fmla="*/ 99 h 192"/>
                      <a:gd name="T16" fmla="*/ 106 w 141"/>
                      <a:gd name="T17" fmla="*/ 90 h 192"/>
                      <a:gd name="T18" fmla="*/ 114 w 141"/>
                      <a:gd name="T19" fmla="*/ 79 h 192"/>
                      <a:gd name="T20" fmla="*/ 116 w 141"/>
                      <a:gd name="T21" fmla="*/ 71 h 192"/>
                      <a:gd name="T22" fmla="*/ 135 w 141"/>
                      <a:gd name="T23" fmla="*/ 46 h 192"/>
                      <a:gd name="T24" fmla="*/ 139 w 141"/>
                      <a:gd name="T25" fmla="*/ 31 h 192"/>
                      <a:gd name="T26" fmla="*/ 141 w 141"/>
                      <a:gd name="T27" fmla="*/ 6 h 192"/>
                      <a:gd name="T28" fmla="*/ 137 w 141"/>
                      <a:gd name="T29" fmla="*/ 0 h 192"/>
                      <a:gd name="T30" fmla="*/ 133 w 141"/>
                      <a:gd name="T31" fmla="*/ 0 h 192"/>
                      <a:gd name="T32" fmla="*/ 125 w 141"/>
                      <a:gd name="T33" fmla="*/ 6 h 192"/>
                      <a:gd name="T34" fmla="*/ 104 w 141"/>
                      <a:gd name="T35" fmla="*/ 12 h 192"/>
                      <a:gd name="T36" fmla="*/ 100 w 141"/>
                      <a:gd name="T37" fmla="*/ 14 h 192"/>
                      <a:gd name="T38" fmla="*/ 89 w 141"/>
                      <a:gd name="T39" fmla="*/ 14 h 192"/>
                      <a:gd name="T40" fmla="*/ 79 w 141"/>
                      <a:gd name="T41" fmla="*/ 20 h 192"/>
                      <a:gd name="T42" fmla="*/ 58 w 141"/>
                      <a:gd name="T43" fmla="*/ 23 h 192"/>
                      <a:gd name="T44" fmla="*/ 50 w 141"/>
                      <a:gd name="T45" fmla="*/ 27 h 192"/>
                      <a:gd name="T46" fmla="*/ 40 w 141"/>
                      <a:gd name="T47" fmla="*/ 25 h 192"/>
                      <a:gd name="T48" fmla="*/ 31 w 141"/>
                      <a:gd name="T49" fmla="*/ 13 h 192"/>
                      <a:gd name="T50" fmla="*/ 21 w 141"/>
                      <a:gd name="T51" fmla="*/ 17 h 192"/>
                      <a:gd name="T52" fmla="*/ 21 w 141"/>
                      <a:gd name="T53" fmla="*/ 31 h 192"/>
                      <a:gd name="T54" fmla="*/ 31 w 141"/>
                      <a:gd name="T55" fmla="*/ 43 h 192"/>
                      <a:gd name="T56" fmla="*/ 38 w 141"/>
                      <a:gd name="T57" fmla="*/ 43 h 192"/>
                      <a:gd name="T58" fmla="*/ 54 w 141"/>
                      <a:gd name="T59" fmla="*/ 50 h 192"/>
                      <a:gd name="T60" fmla="*/ 89 w 141"/>
                      <a:gd name="T61" fmla="*/ 56 h 192"/>
                      <a:gd name="T62" fmla="*/ 100 w 141"/>
                      <a:gd name="T63" fmla="*/ 54 h 192"/>
                      <a:gd name="T64" fmla="*/ 96 w 141"/>
                      <a:gd name="T65" fmla="*/ 66 h 192"/>
                      <a:gd name="T66" fmla="*/ 50 w 141"/>
                      <a:gd name="T67" fmla="*/ 99 h 192"/>
                      <a:gd name="T68" fmla="*/ 19 w 141"/>
                      <a:gd name="T69" fmla="*/ 107 h 192"/>
                      <a:gd name="T70" fmla="*/ 8 w 141"/>
                      <a:gd name="T71" fmla="*/ 115 h 192"/>
                      <a:gd name="T72" fmla="*/ 0 w 141"/>
                      <a:gd name="T73" fmla="*/ 122 h 192"/>
                      <a:gd name="T74" fmla="*/ 0 w 141"/>
                      <a:gd name="T75" fmla="*/ 186 h 192"/>
                      <a:gd name="T76" fmla="*/ 8 w 141"/>
                      <a:gd name="T77" fmla="*/ 192 h 192"/>
                      <a:gd name="T78" fmla="*/ 8 w 141"/>
                      <a:gd name="T79" fmla="*/ 192 h 192"/>
                      <a:gd name="T80" fmla="*/ 8 w 141"/>
                      <a:gd name="T81"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2">
                        <a:moveTo>
                          <a:pt x="8" y="192"/>
                        </a:moveTo>
                        <a:lnTo>
                          <a:pt x="21" y="174"/>
                        </a:lnTo>
                        <a:lnTo>
                          <a:pt x="29" y="165"/>
                        </a:lnTo>
                        <a:lnTo>
                          <a:pt x="46" y="153"/>
                        </a:lnTo>
                        <a:lnTo>
                          <a:pt x="63" y="140"/>
                        </a:lnTo>
                        <a:lnTo>
                          <a:pt x="77" y="132"/>
                        </a:lnTo>
                        <a:lnTo>
                          <a:pt x="87" y="120"/>
                        </a:lnTo>
                        <a:lnTo>
                          <a:pt x="102" y="99"/>
                        </a:lnTo>
                        <a:lnTo>
                          <a:pt x="106" y="90"/>
                        </a:lnTo>
                        <a:lnTo>
                          <a:pt x="114" y="79"/>
                        </a:lnTo>
                        <a:lnTo>
                          <a:pt x="116" y="71"/>
                        </a:lnTo>
                        <a:lnTo>
                          <a:pt x="135" y="46"/>
                        </a:lnTo>
                        <a:lnTo>
                          <a:pt x="139" y="31"/>
                        </a:lnTo>
                        <a:lnTo>
                          <a:pt x="141" y="6"/>
                        </a:lnTo>
                        <a:lnTo>
                          <a:pt x="137" y="0"/>
                        </a:lnTo>
                        <a:lnTo>
                          <a:pt x="133" y="0"/>
                        </a:lnTo>
                        <a:lnTo>
                          <a:pt x="125" y="6"/>
                        </a:lnTo>
                        <a:lnTo>
                          <a:pt x="104" y="12"/>
                        </a:lnTo>
                        <a:lnTo>
                          <a:pt x="100" y="14"/>
                        </a:lnTo>
                        <a:lnTo>
                          <a:pt x="89" y="14"/>
                        </a:lnTo>
                        <a:lnTo>
                          <a:pt x="79" y="20"/>
                        </a:lnTo>
                        <a:lnTo>
                          <a:pt x="58" y="23"/>
                        </a:lnTo>
                        <a:lnTo>
                          <a:pt x="50" y="27"/>
                        </a:lnTo>
                        <a:lnTo>
                          <a:pt x="40" y="25"/>
                        </a:lnTo>
                        <a:lnTo>
                          <a:pt x="31" y="13"/>
                        </a:lnTo>
                        <a:lnTo>
                          <a:pt x="21" y="17"/>
                        </a:lnTo>
                        <a:lnTo>
                          <a:pt x="21" y="31"/>
                        </a:lnTo>
                        <a:lnTo>
                          <a:pt x="31" y="43"/>
                        </a:lnTo>
                        <a:lnTo>
                          <a:pt x="38" y="43"/>
                        </a:lnTo>
                        <a:lnTo>
                          <a:pt x="54" y="50"/>
                        </a:lnTo>
                        <a:lnTo>
                          <a:pt x="89" y="56"/>
                        </a:lnTo>
                        <a:lnTo>
                          <a:pt x="100" y="54"/>
                        </a:lnTo>
                        <a:lnTo>
                          <a:pt x="96" y="66"/>
                        </a:lnTo>
                        <a:lnTo>
                          <a:pt x="50" y="99"/>
                        </a:lnTo>
                        <a:lnTo>
                          <a:pt x="19" y="107"/>
                        </a:lnTo>
                        <a:lnTo>
                          <a:pt x="8" y="115"/>
                        </a:lnTo>
                        <a:lnTo>
                          <a:pt x="0" y="122"/>
                        </a:lnTo>
                        <a:lnTo>
                          <a:pt x="0" y="186"/>
                        </a:lnTo>
                        <a:lnTo>
                          <a:pt x="8" y="192"/>
                        </a:lnTo>
                        <a:lnTo>
                          <a:pt x="8" y="192"/>
                        </a:lnTo>
                        <a:lnTo>
                          <a:pt x="8" y="19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0" name="Freeform 200">
                    <a:extLst>
                      <a:ext uri="{FF2B5EF4-FFF2-40B4-BE49-F238E27FC236}">
                        <a16:creationId xmlns:a16="http://schemas.microsoft.com/office/drawing/2014/main" id="{0E870AAA-35EC-BF0D-2B58-3028AAC85D20}"/>
                      </a:ext>
                    </a:extLst>
                  </p:cNvPr>
                  <p:cNvSpPr>
                    <a:spLocks/>
                  </p:cNvSpPr>
                  <p:nvPr/>
                </p:nvSpPr>
                <p:spPr bwMode="auto">
                  <a:xfrm>
                    <a:off x="5667024" y="3491523"/>
                    <a:ext cx="558883" cy="536453"/>
                  </a:xfrm>
                  <a:custGeom>
                    <a:avLst/>
                    <a:gdLst>
                      <a:gd name="T0" fmla="*/ 261 w 299"/>
                      <a:gd name="T1" fmla="*/ 107 h 287"/>
                      <a:gd name="T2" fmla="*/ 249 w 299"/>
                      <a:gd name="T3" fmla="*/ 82 h 287"/>
                      <a:gd name="T4" fmla="*/ 243 w 299"/>
                      <a:gd name="T5" fmla="*/ 73 h 287"/>
                      <a:gd name="T6" fmla="*/ 232 w 299"/>
                      <a:gd name="T7" fmla="*/ 61 h 287"/>
                      <a:gd name="T8" fmla="*/ 232 w 299"/>
                      <a:gd name="T9" fmla="*/ 51 h 287"/>
                      <a:gd name="T10" fmla="*/ 243 w 299"/>
                      <a:gd name="T11" fmla="*/ 36 h 287"/>
                      <a:gd name="T12" fmla="*/ 243 w 299"/>
                      <a:gd name="T13" fmla="*/ 23 h 287"/>
                      <a:gd name="T14" fmla="*/ 241 w 299"/>
                      <a:gd name="T15" fmla="*/ 19 h 287"/>
                      <a:gd name="T16" fmla="*/ 241 w 299"/>
                      <a:gd name="T17" fmla="*/ 3 h 287"/>
                      <a:gd name="T18" fmla="*/ 230 w 299"/>
                      <a:gd name="T19" fmla="*/ 0 h 287"/>
                      <a:gd name="T20" fmla="*/ 214 w 299"/>
                      <a:gd name="T21" fmla="*/ 3 h 287"/>
                      <a:gd name="T22" fmla="*/ 203 w 299"/>
                      <a:gd name="T23" fmla="*/ 3 h 287"/>
                      <a:gd name="T24" fmla="*/ 193 w 299"/>
                      <a:gd name="T25" fmla="*/ 3 h 287"/>
                      <a:gd name="T26" fmla="*/ 187 w 299"/>
                      <a:gd name="T27" fmla="*/ 3 h 287"/>
                      <a:gd name="T28" fmla="*/ 170 w 299"/>
                      <a:gd name="T29" fmla="*/ 3 h 287"/>
                      <a:gd name="T30" fmla="*/ 164 w 299"/>
                      <a:gd name="T31" fmla="*/ 7 h 287"/>
                      <a:gd name="T32" fmla="*/ 149 w 299"/>
                      <a:gd name="T33" fmla="*/ 7 h 287"/>
                      <a:gd name="T34" fmla="*/ 139 w 299"/>
                      <a:gd name="T35" fmla="*/ 11 h 287"/>
                      <a:gd name="T36" fmla="*/ 131 w 299"/>
                      <a:gd name="T37" fmla="*/ 15 h 287"/>
                      <a:gd name="T38" fmla="*/ 122 w 299"/>
                      <a:gd name="T39" fmla="*/ 25 h 287"/>
                      <a:gd name="T40" fmla="*/ 116 w 299"/>
                      <a:gd name="T41" fmla="*/ 26 h 287"/>
                      <a:gd name="T42" fmla="*/ 106 w 299"/>
                      <a:gd name="T43" fmla="*/ 30 h 287"/>
                      <a:gd name="T44" fmla="*/ 100 w 299"/>
                      <a:gd name="T45" fmla="*/ 36 h 287"/>
                      <a:gd name="T46" fmla="*/ 106 w 299"/>
                      <a:gd name="T47" fmla="*/ 65 h 287"/>
                      <a:gd name="T48" fmla="*/ 108 w 299"/>
                      <a:gd name="T49" fmla="*/ 71 h 287"/>
                      <a:gd name="T50" fmla="*/ 102 w 299"/>
                      <a:gd name="T51" fmla="*/ 88 h 287"/>
                      <a:gd name="T52" fmla="*/ 91 w 299"/>
                      <a:gd name="T53" fmla="*/ 90 h 287"/>
                      <a:gd name="T54" fmla="*/ 79 w 299"/>
                      <a:gd name="T55" fmla="*/ 90 h 287"/>
                      <a:gd name="T56" fmla="*/ 77 w 299"/>
                      <a:gd name="T57" fmla="*/ 103 h 287"/>
                      <a:gd name="T58" fmla="*/ 69 w 299"/>
                      <a:gd name="T59" fmla="*/ 105 h 287"/>
                      <a:gd name="T60" fmla="*/ 62 w 299"/>
                      <a:gd name="T61" fmla="*/ 109 h 287"/>
                      <a:gd name="T62" fmla="*/ 56 w 299"/>
                      <a:gd name="T63" fmla="*/ 109 h 287"/>
                      <a:gd name="T64" fmla="*/ 50 w 299"/>
                      <a:gd name="T65" fmla="*/ 115 h 287"/>
                      <a:gd name="T66" fmla="*/ 50 w 299"/>
                      <a:gd name="T67" fmla="*/ 121 h 287"/>
                      <a:gd name="T68" fmla="*/ 13 w 299"/>
                      <a:gd name="T69" fmla="*/ 130 h 287"/>
                      <a:gd name="T70" fmla="*/ 0 w 299"/>
                      <a:gd name="T71" fmla="*/ 140 h 287"/>
                      <a:gd name="T72" fmla="*/ 2 w 299"/>
                      <a:gd name="T73" fmla="*/ 151 h 287"/>
                      <a:gd name="T74" fmla="*/ 4 w 299"/>
                      <a:gd name="T75" fmla="*/ 161 h 287"/>
                      <a:gd name="T76" fmla="*/ 60 w 299"/>
                      <a:gd name="T77" fmla="*/ 200 h 287"/>
                      <a:gd name="T78" fmla="*/ 143 w 299"/>
                      <a:gd name="T79" fmla="*/ 260 h 287"/>
                      <a:gd name="T80" fmla="*/ 149 w 299"/>
                      <a:gd name="T81" fmla="*/ 271 h 287"/>
                      <a:gd name="T82" fmla="*/ 158 w 299"/>
                      <a:gd name="T83" fmla="*/ 269 h 287"/>
                      <a:gd name="T84" fmla="*/ 166 w 299"/>
                      <a:gd name="T85" fmla="*/ 271 h 287"/>
                      <a:gd name="T86" fmla="*/ 166 w 299"/>
                      <a:gd name="T87" fmla="*/ 281 h 287"/>
                      <a:gd name="T88" fmla="*/ 168 w 299"/>
                      <a:gd name="T89" fmla="*/ 287 h 287"/>
                      <a:gd name="T90" fmla="*/ 191 w 299"/>
                      <a:gd name="T91" fmla="*/ 285 h 287"/>
                      <a:gd name="T92" fmla="*/ 209 w 299"/>
                      <a:gd name="T93" fmla="*/ 285 h 287"/>
                      <a:gd name="T94" fmla="*/ 299 w 299"/>
                      <a:gd name="T95" fmla="*/ 219 h 287"/>
                      <a:gd name="T96" fmla="*/ 290 w 299"/>
                      <a:gd name="T97" fmla="*/ 202 h 287"/>
                      <a:gd name="T98" fmla="*/ 276 w 299"/>
                      <a:gd name="T99" fmla="*/ 204 h 287"/>
                      <a:gd name="T100" fmla="*/ 263 w 299"/>
                      <a:gd name="T101" fmla="*/ 187 h 287"/>
                      <a:gd name="T102" fmla="*/ 261 w 299"/>
                      <a:gd name="T103" fmla="*/ 171 h 287"/>
                      <a:gd name="T104" fmla="*/ 269 w 299"/>
                      <a:gd name="T105" fmla="*/ 162 h 287"/>
                      <a:gd name="T106" fmla="*/ 269 w 299"/>
                      <a:gd name="T107" fmla="*/ 147 h 287"/>
                      <a:gd name="T108" fmla="*/ 267 w 299"/>
                      <a:gd name="T109" fmla="*/ 140 h 287"/>
                      <a:gd name="T110" fmla="*/ 267 w 299"/>
                      <a:gd name="T111" fmla="*/ 132 h 287"/>
                      <a:gd name="T112" fmla="*/ 261 w 299"/>
                      <a:gd name="T113" fmla="*/ 107 h 287"/>
                      <a:gd name="T114" fmla="*/ 261 w 299"/>
                      <a:gd name="T115" fmla="*/ 107 h 287"/>
                      <a:gd name="T116" fmla="*/ 261 w 299"/>
                      <a:gd name="T117" fmla="*/ 10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 h="287">
                        <a:moveTo>
                          <a:pt x="261" y="107"/>
                        </a:moveTo>
                        <a:lnTo>
                          <a:pt x="249" y="82"/>
                        </a:lnTo>
                        <a:lnTo>
                          <a:pt x="243" y="73"/>
                        </a:lnTo>
                        <a:lnTo>
                          <a:pt x="232" y="61"/>
                        </a:lnTo>
                        <a:lnTo>
                          <a:pt x="232" y="51"/>
                        </a:lnTo>
                        <a:lnTo>
                          <a:pt x="243" y="36"/>
                        </a:lnTo>
                        <a:lnTo>
                          <a:pt x="243" y="23"/>
                        </a:lnTo>
                        <a:lnTo>
                          <a:pt x="241" y="19"/>
                        </a:lnTo>
                        <a:lnTo>
                          <a:pt x="241" y="3"/>
                        </a:lnTo>
                        <a:lnTo>
                          <a:pt x="230" y="0"/>
                        </a:lnTo>
                        <a:lnTo>
                          <a:pt x="214" y="3"/>
                        </a:lnTo>
                        <a:lnTo>
                          <a:pt x="203" y="3"/>
                        </a:lnTo>
                        <a:lnTo>
                          <a:pt x="193" y="3"/>
                        </a:lnTo>
                        <a:lnTo>
                          <a:pt x="187" y="3"/>
                        </a:lnTo>
                        <a:lnTo>
                          <a:pt x="170" y="3"/>
                        </a:lnTo>
                        <a:lnTo>
                          <a:pt x="164" y="7"/>
                        </a:lnTo>
                        <a:lnTo>
                          <a:pt x="149" y="7"/>
                        </a:lnTo>
                        <a:lnTo>
                          <a:pt x="139" y="11"/>
                        </a:lnTo>
                        <a:lnTo>
                          <a:pt x="131" y="15"/>
                        </a:lnTo>
                        <a:lnTo>
                          <a:pt x="122" y="25"/>
                        </a:lnTo>
                        <a:lnTo>
                          <a:pt x="116" y="26"/>
                        </a:lnTo>
                        <a:lnTo>
                          <a:pt x="106" y="30"/>
                        </a:lnTo>
                        <a:lnTo>
                          <a:pt x="100" y="36"/>
                        </a:lnTo>
                        <a:lnTo>
                          <a:pt x="106" y="65"/>
                        </a:lnTo>
                        <a:lnTo>
                          <a:pt x="108" y="71"/>
                        </a:lnTo>
                        <a:lnTo>
                          <a:pt x="102" y="88"/>
                        </a:lnTo>
                        <a:lnTo>
                          <a:pt x="91" y="90"/>
                        </a:lnTo>
                        <a:lnTo>
                          <a:pt x="79" y="90"/>
                        </a:lnTo>
                        <a:lnTo>
                          <a:pt x="77" y="103"/>
                        </a:lnTo>
                        <a:lnTo>
                          <a:pt x="69" y="105"/>
                        </a:lnTo>
                        <a:lnTo>
                          <a:pt x="62" y="109"/>
                        </a:lnTo>
                        <a:lnTo>
                          <a:pt x="56" y="109"/>
                        </a:lnTo>
                        <a:lnTo>
                          <a:pt x="50" y="115"/>
                        </a:lnTo>
                        <a:lnTo>
                          <a:pt x="50" y="121"/>
                        </a:lnTo>
                        <a:lnTo>
                          <a:pt x="13" y="130"/>
                        </a:lnTo>
                        <a:lnTo>
                          <a:pt x="0" y="140"/>
                        </a:lnTo>
                        <a:lnTo>
                          <a:pt x="2" y="151"/>
                        </a:lnTo>
                        <a:lnTo>
                          <a:pt x="4" y="161"/>
                        </a:lnTo>
                        <a:lnTo>
                          <a:pt x="60" y="200"/>
                        </a:lnTo>
                        <a:lnTo>
                          <a:pt x="143" y="260"/>
                        </a:lnTo>
                        <a:lnTo>
                          <a:pt x="149" y="271"/>
                        </a:lnTo>
                        <a:lnTo>
                          <a:pt x="158" y="269"/>
                        </a:lnTo>
                        <a:lnTo>
                          <a:pt x="166" y="271"/>
                        </a:lnTo>
                        <a:lnTo>
                          <a:pt x="166" y="281"/>
                        </a:lnTo>
                        <a:lnTo>
                          <a:pt x="168" y="287"/>
                        </a:lnTo>
                        <a:lnTo>
                          <a:pt x="191" y="285"/>
                        </a:lnTo>
                        <a:lnTo>
                          <a:pt x="209" y="285"/>
                        </a:lnTo>
                        <a:lnTo>
                          <a:pt x="299" y="219"/>
                        </a:lnTo>
                        <a:lnTo>
                          <a:pt x="290" y="202"/>
                        </a:lnTo>
                        <a:lnTo>
                          <a:pt x="276" y="204"/>
                        </a:lnTo>
                        <a:lnTo>
                          <a:pt x="263" y="187"/>
                        </a:lnTo>
                        <a:lnTo>
                          <a:pt x="261" y="171"/>
                        </a:lnTo>
                        <a:lnTo>
                          <a:pt x="269" y="162"/>
                        </a:lnTo>
                        <a:lnTo>
                          <a:pt x="269" y="147"/>
                        </a:lnTo>
                        <a:lnTo>
                          <a:pt x="267" y="140"/>
                        </a:lnTo>
                        <a:lnTo>
                          <a:pt x="267" y="132"/>
                        </a:lnTo>
                        <a:lnTo>
                          <a:pt x="261" y="107"/>
                        </a:lnTo>
                        <a:lnTo>
                          <a:pt x="261" y="107"/>
                        </a:lnTo>
                        <a:lnTo>
                          <a:pt x="261" y="10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1" name="Freeform 201">
                    <a:extLst>
                      <a:ext uri="{FF2B5EF4-FFF2-40B4-BE49-F238E27FC236}">
                        <a16:creationId xmlns:a16="http://schemas.microsoft.com/office/drawing/2014/main" id="{7C833295-FDC7-C5B9-16C6-0AF16B2845ED}"/>
                      </a:ext>
                    </a:extLst>
                  </p:cNvPr>
                  <p:cNvSpPr>
                    <a:spLocks/>
                  </p:cNvSpPr>
                  <p:nvPr/>
                </p:nvSpPr>
                <p:spPr bwMode="auto">
                  <a:xfrm>
                    <a:off x="5906278" y="3902741"/>
                    <a:ext cx="426171" cy="323367"/>
                  </a:xfrm>
                  <a:custGeom>
                    <a:avLst/>
                    <a:gdLst>
                      <a:gd name="T0" fmla="*/ 171 w 228"/>
                      <a:gd name="T1" fmla="*/ 0 h 173"/>
                      <a:gd name="T2" fmla="*/ 81 w 228"/>
                      <a:gd name="T3" fmla="*/ 65 h 173"/>
                      <a:gd name="T4" fmla="*/ 63 w 228"/>
                      <a:gd name="T5" fmla="*/ 65 h 173"/>
                      <a:gd name="T6" fmla="*/ 44 w 228"/>
                      <a:gd name="T7" fmla="*/ 123 h 173"/>
                      <a:gd name="T8" fmla="*/ 29 w 228"/>
                      <a:gd name="T9" fmla="*/ 125 h 173"/>
                      <a:gd name="T10" fmla="*/ 21 w 228"/>
                      <a:gd name="T11" fmla="*/ 131 h 173"/>
                      <a:gd name="T12" fmla="*/ 0 w 228"/>
                      <a:gd name="T13" fmla="*/ 131 h 173"/>
                      <a:gd name="T14" fmla="*/ 2 w 228"/>
                      <a:gd name="T15" fmla="*/ 140 h 173"/>
                      <a:gd name="T16" fmla="*/ 7 w 228"/>
                      <a:gd name="T17" fmla="*/ 148 h 173"/>
                      <a:gd name="T18" fmla="*/ 13 w 228"/>
                      <a:gd name="T19" fmla="*/ 148 h 173"/>
                      <a:gd name="T20" fmla="*/ 17 w 228"/>
                      <a:gd name="T21" fmla="*/ 158 h 173"/>
                      <a:gd name="T22" fmla="*/ 29 w 228"/>
                      <a:gd name="T23" fmla="*/ 168 h 173"/>
                      <a:gd name="T24" fmla="*/ 31 w 228"/>
                      <a:gd name="T25" fmla="*/ 173 h 173"/>
                      <a:gd name="T26" fmla="*/ 42 w 228"/>
                      <a:gd name="T27" fmla="*/ 171 h 173"/>
                      <a:gd name="T28" fmla="*/ 48 w 228"/>
                      <a:gd name="T29" fmla="*/ 171 h 173"/>
                      <a:gd name="T30" fmla="*/ 56 w 228"/>
                      <a:gd name="T31" fmla="*/ 152 h 173"/>
                      <a:gd name="T32" fmla="*/ 65 w 228"/>
                      <a:gd name="T33" fmla="*/ 144 h 173"/>
                      <a:gd name="T34" fmla="*/ 89 w 228"/>
                      <a:gd name="T35" fmla="*/ 146 h 173"/>
                      <a:gd name="T36" fmla="*/ 100 w 228"/>
                      <a:gd name="T37" fmla="*/ 158 h 173"/>
                      <a:gd name="T38" fmla="*/ 114 w 228"/>
                      <a:gd name="T39" fmla="*/ 158 h 173"/>
                      <a:gd name="T40" fmla="*/ 127 w 228"/>
                      <a:gd name="T41" fmla="*/ 162 h 173"/>
                      <a:gd name="T42" fmla="*/ 137 w 228"/>
                      <a:gd name="T43" fmla="*/ 160 h 173"/>
                      <a:gd name="T44" fmla="*/ 144 w 228"/>
                      <a:gd name="T45" fmla="*/ 150 h 173"/>
                      <a:gd name="T46" fmla="*/ 171 w 228"/>
                      <a:gd name="T47" fmla="*/ 156 h 173"/>
                      <a:gd name="T48" fmla="*/ 193 w 228"/>
                      <a:gd name="T49" fmla="*/ 148 h 173"/>
                      <a:gd name="T50" fmla="*/ 196 w 228"/>
                      <a:gd name="T51" fmla="*/ 129 h 173"/>
                      <a:gd name="T52" fmla="*/ 222 w 228"/>
                      <a:gd name="T53" fmla="*/ 100 h 173"/>
                      <a:gd name="T54" fmla="*/ 223 w 228"/>
                      <a:gd name="T55" fmla="*/ 60 h 173"/>
                      <a:gd name="T56" fmla="*/ 228 w 228"/>
                      <a:gd name="T57" fmla="*/ 46 h 173"/>
                      <a:gd name="T58" fmla="*/ 217 w 228"/>
                      <a:gd name="T59" fmla="*/ 31 h 173"/>
                      <a:gd name="T60" fmla="*/ 211 w 228"/>
                      <a:gd name="T61" fmla="*/ 11 h 173"/>
                      <a:gd name="T62" fmla="*/ 171 w 228"/>
                      <a:gd name="T63" fmla="*/ 0 h 173"/>
                      <a:gd name="T64" fmla="*/ 171 w 228"/>
                      <a:gd name="T65" fmla="*/ 0 h 173"/>
                      <a:gd name="T66" fmla="*/ 171 w 228"/>
                      <a:gd name="T6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8" h="173">
                        <a:moveTo>
                          <a:pt x="171" y="0"/>
                        </a:moveTo>
                        <a:lnTo>
                          <a:pt x="81" y="65"/>
                        </a:lnTo>
                        <a:lnTo>
                          <a:pt x="63" y="65"/>
                        </a:lnTo>
                        <a:lnTo>
                          <a:pt x="44" y="123"/>
                        </a:lnTo>
                        <a:lnTo>
                          <a:pt x="29" y="125"/>
                        </a:lnTo>
                        <a:lnTo>
                          <a:pt x="21" y="131"/>
                        </a:lnTo>
                        <a:lnTo>
                          <a:pt x="0" y="131"/>
                        </a:lnTo>
                        <a:lnTo>
                          <a:pt x="2" y="140"/>
                        </a:lnTo>
                        <a:lnTo>
                          <a:pt x="7" y="148"/>
                        </a:lnTo>
                        <a:lnTo>
                          <a:pt x="13" y="148"/>
                        </a:lnTo>
                        <a:lnTo>
                          <a:pt x="17" y="158"/>
                        </a:lnTo>
                        <a:lnTo>
                          <a:pt x="29" y="168"/>
                        </a:lnTo>
                        <a:lnTo>
                          <a:pt x="31" y="173"/>
                        </a:lnTo>
                        <a:lnTo>
                          <a:pt x="42" y="171"/>
                        </a:lnTo>
                        <a:lnTo>
                          <a:pt x="48" y="171"/>
                        </a:lnTo>
                        <a:lnTo>
                          <a:pt x="56" y="152"/>
                        </a:lnTo>
                        <a:lnTo>
                          <a:pt x="65" y="144"/>
                        </a:lnTo>
                        <a:lnTo>
                          <a:pt x="89" y="146"/>
                        </a:lnTo>
                        <a:lnTo>
                          <a:pt x="100" y="158"/>
                        </a:lnTo>
                        <a:lnTo>
                          <a:pt x="114" y="158"/>
                        </a:lnTo>
                        <a:lnTo>
                          <a:pt x="127" y="162"/>
                        </a:lnTo>
                        <a:lnTo>
                          <a:pt x="137" y="160"/>
                        </a:lnTo>
                        <a:lnTo>
                          <a:pt x="144" y="150"/>
                        </a:lnTo>
                        <a:lnTo>
                          <a:pt x="171" y="156"/>
                        </a:lnTo>
                        <a:lnTo>
                          <a:pt x="193" y="148"/>
                        </a:lnTo>
                        <a:lnTo>
                          <a:pt x="196" y="129"/>
                        </a:lnTo>
                        <a:lnTo>
                          <a:pt x="222" y="100"/>
                        </a:lnTo>
                        <a:lnTo>
                          <a:pt x="223" y="60"/>
                        </a:lnTo>
                        <a:lnTo>
                          <a:pt x="228" y="46"/>
                        </a:lnTo>
                        <a:lnTo>
                          <a:pt x="217" y="31"/>
                        </a:lnTo>
                        <a:lnTo>
                          <a:pt x="211" y="11"/>
                        </a:lnTo>
                        <a:lnTo>
                          <a:pt x="171" y="0"/>
                        </a:lnTo>
                        <a:lnTo>
                          <a:pt x="171" y="0"/>
                        </a:lnTo>
                        <a:lnTo>
                          <a:pt x="17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2" name="Freeform 202">
                    <a:extLst>
                      <a:ext uri="{FF2B5EF4-FFF2-40B4-BE49-F238E27FC236}">
                        <a16:creationId xmlns:a16="http://schemas.microsoft.com/office/drawing/2014/main" id="{224AC871-63F5-1427-9DFB-25AE2B935B90}"/>
                      </a:ext>
                    </a:extLst>
                  </p:cNvPr>
                  <p:cNvSpPr>
                    <a:spLocks/>
                  </p:cNvSpPr>
                  <p:nvPr/>
                </p:nvSpPr>
                <p:spPr bwMode="auto">
                  <a:xfrm>
                    <a:off x="5450200" y="4171902"/>
                    <a:ext cx="84113" cy="26168"/>
                  </a:xfrm>
                  <a:custGeom>
                    <a:avLst/>
                    <a:gdLst>
                      <a:gd name="T0" fmla="*/ 2 w 45"/>
                      <a:gd name="T1" fmla="*/ 6 h 14"/>
                      <a:gd name="T2" fmla="*/ 2 w 45"/>
                      <a:gd name="T3" fmla="*/ 2 h 14"/>
                      <a:gd name="T4" fmla="*/ 27 w 45"/>
                      <a:gd name="T5" fmla="*/ 0 h 14"/>
                      <a:gd name="T6" fmla="*/ 41 w 45"/>
                      <a:gd name="T7" fmla="*/ 4 h 14"/>
                      <a:gd name="T8" fmla="*/ 45 w 45"/>
                      <a:gd name="T9" fmla="*/ 12 h 14"/>
                      <a:gd name="T10" fmla="*/ 39 w 45"/>
                      <a:gd name="T11" fmla="*/ 14 h 14"/>
                      <a:gd name="T12" fmla="*/ 25 w 45"/>
                      <a:gd name="T13" fmla="*/ 12 h 14"/>
                      <a:gd name="T14" fmla="*/ 0 w 45"/>
                      <a:gd name="T15" fmla="*/ 14 h 14"/>
                      <a:gd name="T16" fmla="*/ 2 w 45"/>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4">
                        <a:moveTo>
                          <a:pt x="2" y="6"/>
                        </a:moveTo>
                        <a:lnTo>
                          <a:pt x="2" y="2"/>
                        </a:lnTo>
                        <a:lnTo>
                          <a:pt x="27" y="0"/>
                        </a:lnTo>
                        <a:lnTo>
                          <a:pt x="41" y="4"/>
                        </a:lnTo>
                        <a:lnTo>
                          <a:pt x="45" y="12"/>
                        </a:lnTo>
                        <a:lnTo>
                          <a:pt x="39" y="14"/>
                        </a:lnTo>
                        <a:lnTo>
                          <a:pt x="25" y="12"/>
                        </a:lnTo>
                        <a:lnTo>
                          <a:pt x="0" y="14"/>
                        </a:lnTo>
                        <a:lnTo>
                          <a:pt x="2"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3" name="Freeform 203">
                    <a:extLst>
                      <a:ext uri="{FF2B5EF4-FFF2-40B4-BE49-F238E27FC236}">
                        <a16:creationId xmlns:a16="http://schemas.microsoft.com/office/drawing/2014/main" id="{51782A30-8C5D-582D-FC49-B1C05A94C733}"/>
                      </a:ext>
                    </a:extLst>
                  </p:cNvPr>
                  <p:cNvSpPr>
                    <a:spLocks/>
                  </p:cNvSpPr>
                  <p:nvPr/>
                </p:nvSpPr>
                <p:spPr bwMode="auto">
                  <a:xfrm>
                    <a:off x="5444593" y="4089659"/>
                    <a:ext cx="151403" cy="132711"/>
                  </a:xfrm>
                  <a:custGeom>
                    <a:avLst/>
                    <a:gdLst>
                      <a:gd name="T0" fmla="*/ 2 w 81"/>
                      <a:gd name="T1" fmla="*/ 65 h 71"/>
                      <a:gd name="T2" fmla="*/ 4 w 81"/>
                      <a:gd name="T3" fmla="*/ 58 h 71"/>
                      <a:gd name="T4" fmla="*/ 29 w 81"/>
                      <a:gd name="T5" fmla="*/ 56 h 71"/>
                      <a:gd name="T6" fmla="*/ 42 w 81"/>
                      <a:gd name="T7" fmla="*/ 58 h 71"/>
                      <a:gd name="T8" fmla="*/ 48 w 81"/>
                      <a:gd name="T9" fmla="*/ 56 h 71"/>
                      <a:gd name="T10" fmla="*/ 44 w 81"/>
                      <a:gd name="T11" fmla="*/ 48 h 71"/>
                      <a:gd name="T12" fmla="*/ 31 w 81"/>
                      <a:gd name="T13" fmla="*/ 44 h 71"/>
                      <a:gd name="T14" fmla="*/ 6 w 81"/>
                      <a:gd name="T15" fmla="*/ 46 h 71"/>
                      <a:gd name="T16" fmla="*/ 2 w 81"/>
                      <a:gd name="T17" fmla="*/ 41 h 71"/>
                      <a:gd name="T18" fmla="*/ 0 w 81"/>
                      <a:gd name="T19" fmla="*/ 31 h 71"/>
                      <a:gd name="T20" fmla="*/ 4 w 81"/>
                      <a:gd name="T21" fmla="*/ 21 h 71"/>
                      <a:gd name="T22" fmla="*/ 10 w 81"/>
                      <a:gd name="T23" fmla="*/ 4 h 71"/>
                      <a:gd name="T24" fmla="*/ 19 w 81"/>
                      <a:gd name="T25" fmla="*/ 0 h 71"/>
                      <a:gd name="T26" fmla="*/ 19 w 81"/>
                      <a:gd name="T27" fmla="*/ 0 h 71"/>
                      <a:gd name="T28" fmla="*/ 37 w 81"/>
                      <a:gd name="T29" fmla="*/ 2 h 71"/>
                      <a:gd name="T30" fmla="*/ 37 w 81"/>
                      <a:gd name="T31" fmla="*/ 2 h 71"/>
                      <a:gd name="T32" fmla="*/ 42 w 81"/>
                      <a:gd name="T33" fmla="*/ 6 h 71"/>
                      <a:gd name="T34" fmla="*/ 48 w 81"/>
                      <a:gd name="T35" fmla="*/ 10 h 71"/>
                      <a:gd name="T36" fmla="*/ 54 w 81"/>
                      <a:gd name="T37" fmla="*/ 18 h 71"/>
                      <a:gd name="T38" fmla="*/ 69 w 81"/>
                      <a:gd name="T39" fmla="*/ 31 h 71"/>
                      <a:gd name="T40" fmla="*/ 73 w 81"/>
                      <a:gd name="T41" fmla="*/ 54 h 71"/>
                      <a:gd name="T42" fmla="*/ 81 w 81"/>
                      <a:gd name="T43" fmla="*/ 60 h 71"/>
                      <a:gd name="T44" fmla="*/ 81 w 81"/>
                      <a:gd name="T45" fmla="*/ 71 h 71"/>
                      <a:gd name="T46" fmla="*/ 60 w 81"/>
                      <a:gd name="T47" fmla="*/ 65 h 71"/>
                      <a:gd name="T48" fmla="*/ 46 w 81"/>
                      <a:gd name="T49" fmla="*/ 67 h 71"/>
                      <a:gd name="T50" fmla="*/ 25 w 81"/>
                      <a:gd name="T51" fmla="*/ 65 h 71"/>
                      <a:gd name="T52" fmla="*/ 8 w 81"/>
                      <a:gd name="T53" fmla="*/ 71 h 71"/>
                      <a:gd name="T54" fmla="*/ 2 w 81"/>
                      <a:gd name="T55" fmla="*/ 65 h 71"/>
                      <a:gd name="T56" fmla="*/ 4 w 81"/>
                      <a:gd name="T57" fmla="*/ 58 h 71"/>
                      <a:gd name="T58" fmla="*/ 2 w 81"/>
                      <a:gd name="T59" fmla="*/ 65 h 71"/>
                      <a:gd name="T60" fmla="*/ 2 w 81"/>
                      <a:gd name="T61" fmla="*/ 65 h 71"/>
                      <a:gd name="T62" fmla="*/ 2 w 81"/>
                      <a:gd name="T63"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71">
                        <a:moveTo>
                          <a:pt x="2" y="65"/>
                        </a:moveTo>
                        <a:lnTo>
                          <a:pt x="4" y="58"/>
                        </a:lnTo>
                        <a:lnTo>
                          <a:pt x="29" y="56"/>
                        </a:lnTo>
                        <a:lnTo>
                          <a:pt x="42" y="58"/>
                        </a:lnTo>
                        <a:lnTo>
                          <a:pt x="48" y="56"/>
                        </a:lnTo>
                        <a:lnTo>
                          <a:pt x="44" y="48"/>
                        </a:lnTo>
                        <a:lnTo>
                          <a:pt x="31" y="44"/>
                        </a:lnTo>
                        <a:lnTo>
                          <a:pt x="6" y="46"/>
                        </a:lnTo>
                        <a:lnTo>
                          <a:pt x="2" y="41"/>
                        </a:lnTo>
                        <a:lnTo>
                          <a:pt x="0" y="31"/>
                        </a:lnTo>
                        <a:lnTo>
                          <a:pt x="4" y="21"/>
                        </a:lnTo>
                        <a:lnTo>
                          <a:pt x="10" y="4"/>
                        </a:lnTo>
                        <a:lnTo>
                          <a:pt x="19" y="0"/>
                        </a:lnTo>
                        <a:lnTo>
                          <a:pt x="19" y="0"/>
                        </a:lnTo>
                        <a:lnTo>
                          <a:pt x="37" y="2"/>
                        </a:lnTo>
                        <a:lnTo>
                          <a:pt x="37" y="2"/>
                        </a:lnTo>
                        <a:lnTo>
                          <a:pt x="42" y="6"/>
                        </a:lnTo>
                        <a:lnTo>
                          <a:pt x="48" y="10"/>
                        </a:lnTo>
                        <a:lnTo>
                          <a:pt x="54" y="18"/>
                        </a:lnTo>
                        <a:lnTo>
                          <a:pt x="69" y="31"/>
                        </a:lnTo>
                        <a:lnTo>
                          <a:pt x="73" y="54"/>
                        </a:lnTo>
                        <a:lnTo>
                          <a:pt x="81" y="60"/>
                        </a:lnTo>
                        <a:lnTo>
                          <a:pt x="81" y="71"/>
                        </a:lnTo>
                        <a:lnTo>
                          <a:pt x="60" y="65"/>
                        </a:lnTo>
                        <a:lnTo>
                          <a:pt x="46" y="67"/>
                        </a:lnTo>
                        <a:lnTo>
                          <a:pt x="25" y="65"/>
                        </a:lnTo>
                        <a:lnTo>
                          <a:pt x="8" y="71"/>
                        </a:lnTo>
                        <a:lnTo>
                          <a:pt x="2" y="65"/>
                        </a:lnTo>
                        <a:lnTo>
                          <a:pt x="4" y="58"/>
                        </a:lnTo>
                        <a:lnTo>
                          <a:pt x="2" y="65"/>
                        </a:lnTo>
                        <a:lnTo>
                          <a:pt x="2" y="65"/>
                        </a:lnTo>
                        <a:lnTo>
                          <a:pt x="2" y="6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4" name="Freeform 204">
                    <a:extLst>
                      <a:ext uri="{FF2B5EF4-FFF2-40B4-BE49-F238E27FC236}">
                        <a16:creationId xmlns:a16="http://schemas.microsoft.com/office/drawing/2014/main" id="{AB473913-7D97-3C5C-01E6-943F609B707C}"/>
                      </a:ext>
                    </a:extLst>
                  </p:cNvPr>
                  <p:cNvSpPr>
                    <a:spLocks/>
                  </p:cNvSpPr>
                  <p:nvPr/>
                </p:nvSpPr>
                <p:spPr bwMode="auto">
                  <a:xfrm>
                    <a:off x="5440854" y="3792460"/>
                    <a:ext cx="338320" cy="353274"/>
                  </a:xfrm>
                  <a:custGeom>
                    <a:avLst/>
                    <a:gdLst>
                      <a:gd name="T0" fmla="*/ 124 w 181"/>
                      <a:gd name="T1" fmla="*/ 4 h 189"/>
                      <a:gd name="T2" fmla="*/ 121 w 181"/>
                      <a:gd name="T3" fmla="*/ 20 h 189"/>
                      <a:gd name="T4" fmla="*/ 73 w 181"/>
                      <a:gd name="T5" fmla="*/ 20 h 189"/>
                      <a:gd name="T6" fmla="*/ 75 w 181"/>
                      <a:gd name="T7" fmla="*/ 61 h 189"/>
                      <a:gd name="T8" fmla="*/ 63 w 181"/>
                      <a:gd name="T9" fmla="*/ 61 h 189"/>
                      <a:gd name="T10" fmla="*/ 58 w 181"/>
                      <a:gd name="T11" fmla="*/ 74 h 189"/>
                      <a:gd name="T12" fmla="*/ 60 w 181"/>
                      <a:gd name="T13" fmla="*/ 93 h 189"/>
                      <a:gd name="T14" fmla="*/ 0 w 181"/>
                      <a:gd name="T15" fmla="*/ 93 h 189"/>
                      <a:gd name="T16" fmla="*/ 2 w 181"/>
                      <a:gd name="T17" fmla="*/ 99 h 189"/>
                      <a:gd name="T18" fmla="*/ 6 w 181"/>
                      <a:gd name="T19" fmla="*/ 103 h 189"/>
                      <a:gd name="T20" fmla="*/ 12 w 181"/>
                      <a:gd name="T21" fmla="*/ 113 h 189"/>
                      <a:gd name="T22" fmla="*/ 10 w 181"/>
                      <a:gd name="T23" fmla="*/ 122 h 189"/>
                      <a:gd name="T24" fmla="*/ 15 w 181"/>
                      <a:gd name="T25" fmla="*/ 143 h 189"/>
                      <a:gd name="T26" fmla="*/ 15 w 181"/>
                      <a:gd name="T27" fmla="*/ 147 h 189"/>
                      <a:gd name="T28" fmla="*/ 12 w 181"/>
                      <a:gd name="T29" fmla="*/ 163 h 189"/>
                      <a:gd name="T30" fmla="*/ 21 w 181"/>
                      <a:gd name="T31" fmla="*/ 159 h 189"/>
                      <a:gd name="T32" fmla="*/ 21 w 181"/>
                      <a:gd name="T33" fmla="*/ 159 h 189"/>
                      <a:gd name="T34" fmla="*/ 38 w 181"/>
                      <a:gd name="T35" fmla="*/ 161 h 189"/>
                      <a:gd name="T36" fmla="*/ 38 w 181"/>
                      <a:gd name="T37" fmla="*/ 161 h 189"/>
                      <a:gd name="T38" fmla="*/ 44 w 181"/>
                      <a:gd name="T39" fmla="*/ 164 h 189"/>
                      <a:gd name="T40" fmla="*/ 50 w 181"/>
                      <a:gd name="T41" fmla="*/ 168 h 189"/>
                      <a:gd name="T42" fmla="*/ 56 w 181"/>
                      <a:gd name="T43" fmla="*/ 176 h 189"/>
                      <a:gd name="T44" fmla="*/ 71 w 181"/>
                      <a:gd name="T45" fmla="*/ 189 h 189"/>
                      <a:gd name="T46" fmla="*/ 75 w 181"/>
                      <a:gd name="T47" fmla="*/ 180 h 189"/>
                      <a:gd name="T48" fmla="*/ 81 w 181"/>
                      <a:gd name="T49" fmla="*/ 178 h 189"/>
                      <a:gd name="T50" fmla="*/ 87 w 181"/>
                      <a:gd name="T51" fmla="*/ 186 h 189"/>
                      <a:gd name="T52" fmla="*/ 94 w 181"/>
                      <a:gd name="T53" fmla="*/ 180 h 189"/>
                      <a:gd name="T54" fmla="*/ 104 w 181"/>
                      <a:gd name="T55" fmla="*/ 180 h 189"/>
                      <a:gd name="T56" fmla="*/ 112 w 181"/>
                      <a:gd name="T57" fmla="*/ 176 h 189"/>
                      <a:gd name="T58" fmla="*/ 115 w 181"/>
                      <a:gd name="T59" fmla="*/ 180 h 189"/>
                      <a:gd name="T60" fmla="*/ 165 w 181"/>
                      <a:gd name="T61" fmla="*/ 178 h 189"/>
                      <a:gd name="T62" fmla="*/ 148 w 181"/>
                      <a:gd name="T63" fmla="*/ 40 h 189"/>
                      <a:gd name="T64" fmla="*/ 181 w 181"/>
                      <a:gd name="T65" fmla="*/ 40 h 189"/>
                      <a:gd name="T66" fmla="*/ 125 w 181"/>
                      <a:gd name="T67" fmla="*/ 0 h 189"/>
                      <a:gd name="T68" fmla="*/ 124 w 181"/>
                      <a:gd name="T69" fmla="*/ 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189">
                        <a:moveTo>
                          <a:pt x="124" y="4"/>
                        </a:moveTo>
                        <a:lnTo>
                          <a:pt x="121" y="20"/>
                        </a:lnTo>
                        <a:lnTo>
                          <a:pt x="73" y="20"/>
                        </a:lnTo>
                        <a:lnTo>
                          <a:pt x="75" y="61"/>
                        </a:lnTo>
                        <a:lnTo>
                          <a:pt x="63" y="61"/>
                        </a:lnTo>
                        <a:lnTo>
                          <a:pt x="58" y="74"/>
                        </a:lnTo>
                        <a:lnTo>
                          <a:pt x="60" y="93"/>
                        </a:lnTo>
                        <a:lnTo>
                          <a:pt x="0" y="93"/>
                        </a:lnTo>
                        <a:lnTo>
                          <a:pt x="2" y="99"/>
                        </a:lnTo>
                        <a:lnTo>
                          <a:pt x="6" y="103"/>
                        </a:lnTo>
                        <a:lnTo>
                          <a:pt x="12" y="113"/>
                        </a:lnTo>
                        <a:lnTo>
                          <a:pt x="10" y="122"/>
                        </a:lnTo>
                        <a:lnTo>
                          <a:pt x="15" y="143"/>
                        </a:lnTo>
                        <a:lnTo>
                          <a:pt x="15" y="147"/>
                        </a:lnTo>
                        <a:lnTo>
                          <a:pt x="12" y="163"/>
                        </a:lnTo>
                        <a:lnTo>
                          <a:pt x="21" y="159"/>
                        </a:lnTo>
                        <a:lnTo>
                          <a:pt x="21" y="159"/>
                        </a:lnTo>
                        <a:lnTo>
                          <a:pt x="38" y="161"/>
                        </a:lnTo>
                        <a:lnTo>
                          <a:pt x="38" y="161"/>
                        </a:lnTo>
                        <a:lnTo>
                          <a:pt x="44" y="164"/>
                        </a:lnTo>
                        <a:lnTo>
                          <a:pt x="50" y="168"/>
                        </a:lnTo>
                        <a:lnTo>
                          <a:pt x="56" y="176"/>
                        </a:lnTo>
                        <a:lnTo>
                          <a:pt x="71" y="189"/>
                        </a:lnTo>
                        <a:lnTo>
                          <a:pt x="75" y="180"/>
                        </a:lnTo>
                        <a:lnTo>
                          <a:pt x="81" y="178"/>
                        </a:lnTo>
                        <a:lnTo>
                          <a:pt x="87" y="186"/>
                        </a:lnTo>
                        <a:lnTo>
                          <a:pt x="94" y="180"/>
                        </a:lnTo>
                        <a:lnTo>
                          <a:pt x="104" y="180"/>
                        </a:lnTo>
                        <a:lnTo>
                          <a:pt x="112" y="176"/>
                        </a:lnTo>
                        <a:lnTo>
                          <a:pt x="115" y="180"/>
                        </a:lnTo>
                        <a:lnTo>
                          <a:pt x="165" y="178"/>
                        </a:lnTo>
                        <a:lnTo>
                          <a:pt x="148" y="40"/>
                        </a:lnTo>
                        <a:lnTo>
                          <a:pt x="181" y="40"/>
                        </a:lnTo>
                        <a:lnTo>
                          <a:pt x="125" y="0"/>
                        </a:lnTo>
                        <a:lnTo>
                          <a:pt x="124"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81" name="Groupe 7">
                  <a:extLst>
                    <a:ext uri="{FF2B5EF4-FFF2-40B4-BE49-F238E27FC236}">
                      <a16:creationId xmlns:a16="http://schemas.microsoft.com/office/drawing/2014/main" id="{D98CF2F4-4B08-2FC0-4600-AA76670088D8}"/>
                    </a:ext>
                  </a:extLst>
                </p:cNvPr>
                <p:cNvGrpSpPr/>
                <p:nvPr/>
              </p:nvGrpSpPr>
              <p:grpSpPr>
                <a:xfrm>
                  <a:off x="5457678" y="1941979"/>
                  <a:ext cx="5411256" cy="4005637"/>
                  <a:chOff x="5457678" y="1941979"/>
                  <a:chExt cx="5411256" cy="4005637"/>
                </a:xfrm>
                <a:grpFill/>
              </p:grpSpPr>
              <p:sp>
                <p:nvSpPr>
                  <p:cNvPr id="875" name="Freeform 206">
                    <a:extLst>
                      <a:ext uri="{FF2B5EF4-FFF2-40B4-BE49-F238E27FC236}">
                        <a16:creationId xmlns:a16="http://schemas.microsoft.com/office/drawing/2014/main" id="{4400FF47-6BDE-6F9B-ABF7-C215787B8A71}"/>
                      </a:ext>
                    </a:extLst>
                  </p:cNvPr>
                  <p:cNvSpPr>
                    <a:spLocks/>
                  </p:cNvSpPr>
                  <p:nvPr/>
                </p:nvSpPr>
                <p:spPr bwMode="auto">
                  <a:xfrm>
                    <a:off x="5457678" y="4211155"/>
                    <a:ext cx="72898" cy="35514"/>
                  </a:xfrm>
                  <a:custGeom>
                    <a:avLst/>
                    <a:gdLst>
                      <a:gd name="T0" fmla="*/ 20 w 39"/>
                      <a:gd name="T1" fmla="*/ 19 h 19"/>
                      <a:gd name="T2" fmla="*/ 14 w 39"/>
                      <a:gd name="T3" fmla="*/ 14 h 19"/>
                      <a:gd name="T4" fmla="*/ 6 w 39"/>
                      <a:gd name="T5" fmla="*/ 8 h 19"/>
                      <a:gd name="T6" fmla="*/ 0 w 39"/>
                      <a:gd name="T7" fmla="*/ 7 h 19"/>
                      <a:gd name="T8" fmla="*/ 18 w 39"/>
                      <a:gd name="T9" fmla="*/ 0 h 19"/>
                      <a:gd name="T10" fmla="*/ 39 w 39"/>
                      <a:gd name="T11" fmla="*/ 2 h 19"/>
                      <a:gd name="T12" fmla="*/ 39 w 39"/>
                      <a:gd name="T13" fmla="*/ 15 h 19"/>
                      <a:gd name="T14" fmla="*/ 27 w 39"/>
                      <a:gd name="T15" fmla="*/ 17 h 19"/>
                      <a:gd name="T16" fmla="*/ 20 w 39"/>
                      <a:gd name="T17" fmla="*/ 19 h 19"/>
                      <a:gd name="T18" fmla="*/ 20 w 39"/>
                      <a:gd name="T19" fmla="*/ 19 h 19"/>
                      <a:gd name="T20" fmla="*/ 20 w 39"/>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19">
                        <a:moveTo>
                          <a:pt x="20" y="19"/>
                        </a:moveTo>
                        <a:lnTo>
                          <a:pt x="14" y="14"/>
                        </a:lnTo>
                        <a:lnTo>
                          <a:pt x="6" y="8"/>
                        </a:lnTo>
                        <a:lnTo>
                          <a:pt x="0" y="7"/>
                        </a:lnTo>
                        <a:lnTo>
                          <a:pt x="18" y="0"/>
                        </a:lnTo>
                        <a:lnTo>
                          <a:pt x="39" y="2"/>
                        </a:lnTo>
                        <a:lnTo>
                          <a:pt x="39" y="15"/>
                        </a:lnTo>
                        <a:lnTo>
                          <a:pt x="27" y="17"/>
                        </a:lnTo>
                        <a:lnTo>
                          <a:pt x="20" y="19"/>
                        </a:lnTo>
                        <a:lnTo>
                          <a:pt x="20" y="19"/>
                        </a:lnTo>
                        <a:lnTo>
                          <a:pt x="20" y="1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6" name="Freeform 207">
                    <a:extLst>
                      <a:ext uri="{FF2B5EF4-FFF2-40B4-BE49-F238E27FC236}">
                        <a16:creationId xmlns:a16="http://schemas.microsoft.com/office/drawing/2014/main" id="{876F686C-0C6F-B2EA-C396-A7946385AEF3}"/>
                      </a:ext>
                    </a:extLst>
                  </p:cNvPr>
                  <p:cNvSpPr>
                    <a:spLocks/>
                  </p:cNvSpPr>
                  <p:nvPr/>
                </p:nvSpPr>
                <p:spPr bwMode="auto">
                  <a:xfrm>
                    <a:off x="5493192" y="4211155"/>
                    <a:ext cx="196263" cy="142057"/>
                  </a:xfrm>
                  <a:custGeom>
                    <a:avLst/>
                    <a:gdLst>
                      <a:gd name="T0" fmla="*/ 23 w 105"/>
                      <a:gd name="T1" fmla="*/ 49 h 76"/>
                      <a:gd name="T2" fmla="*/ 2 w 105"/>
                      <a:gd name="T3" fmla="*/ 24 h 76"/>
                      <a:gd name="T4" fmla="*/ 0 w 105"/>
                      <a:gd name="T5" fmla="*/ 20 h 76"/>
                      <a:gd name="T6" fmla="*/ 8 w 105"/>
                      <a:gd name="T7" fmla="*/ 18 h 76"/>
                      <a:gd name="T8" fmla="*/ 19 w 105"/>
                      <a:gd name="T9" fmla="*/ 16 h 76"/>
                      <a:gd name="T10" fmla="*/ 19 w 105"/>
                      <a:gd name="T11" fmla="*/ 2 h 76"/>
                      <a:gd name="T12" fmla="*/ 33 w 105"/>
                      <a:gd name="T13" fmla="*/ 0 h 76"/>
                      <a:gd name="T14" fmla="*/ 54 w 105"/>
                      <a:gd name="T15" fmla="*/ 6 h 76"/>
                      <a:gd name="T16" fmla="*/ 70 w 105"/>
                      <a:gd name="T17" fmla="*/ 14 h 76"/>
                      <a:gd name="T18" fmla="*/ 82 w 105"/>
                      <a:gd name="T19" fmla="*/ 12 h 76"/>
                      <a:gd name="T20" fmla="*/ 85 w 105"/>
                      <a:gd name="T21" fmla="*/ 6 h 76"/>
                      <a:gd name="T22" fmla="*/ 91 w 105"/>
                      <a:gd name="T23" fmla="*/ 14 h 76"/>
                      <a:gd name="T24" fmla="*/ 103 w 105"/>
                      <a:gd name="T25" fmla="*/ 35 h 76"/>
                      <a:gd name="T26" fmla="*/ 105 w 105"/>
                      <a:gd name="T27" fmla="*/ 55 h 76"/>
                      <a:gd name="T28" fmla="*/ 101 w 105"/>
                      <a:gd name="T29" fmla="*/ 70 h 76"/>
                      <a:gd name="T30" fmla="*/ 97 w 105"/>
                      <a:gd name="T31" fmla="*/ 76 h 76"/>
                      <a:gd name="T32" fmla="*/ 83 w 105"/>
                      <a:gd name="T33" fmla="*/ 72 h 76"/>
                      <a:gd name="T34" fmla="*/ 80 w 105"/>
                      <a:gd name="T35" fmla="*/ 68 h 76"/>
                      <a:gd name="T36" fmla="*/ 70 w 105"/>
                      <a:gd name="T37" fmla="*/ 64 h 76"/>
                      <a:gd name="T38" fmla="*/ 68 w 105"/>
                      <a:gd name="T39" fmla="*/ 58 h 76"/>
                      <a:gd name="T40" fmla="*/ 60 w 105"/>
                      <a:gd name="T41" fmla="*/ 60 h 76"/>
                      <a:gd name="T42" fmla="*/ 56 w 105"/>
                      <a:gd name="T43" fmla="*/ 55 h 76"/>
                      <a:gd name="T44" fmla="*/ 58 w 105"/>
                      <a:gd name="T45" fmla="*/ 45 h 76"/>
                      <a:gd name="T46" fmla="*/ 52 w 105"/>
                      <a:gd name="T47" fmla="*/ 41 h 76"/>
                      <a:gd name="T48" fmla="*/ 37 w 105"/>
                      <a:gd name="T49" fmla="*/ 41 h 76"/>
                      <a:gd name="T50" fmla="*/ 23 w 105"/>
                      <a:gd name="T51" fmla="*/ 49 h 76"/>
                      <a:gd name="T52" fmla="*/ 23 w 105"/>
                      <a:gd name="T53" fmla="*/ 49 h 76"/>
                      <a:gd name="T54" fmla="*/ 23 w 105"/>
                      <a:gd name="T55"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76">
                        <a:moveTo>
                          <a:pt x="23" y="49"/>
                        </a:moveTo>
                        <a:lnTo>
                          <a:pt x="2" y="24"/>
                        </a:lnTo>
                        <a:lnTo>
                          <a:pt x="0" y="20"/>
                        </a:lnTo>
                        <a:lnTo>
                          <a:pt x="8" y="18"/>
                        </a:lnTo>
                        <a:lnTo>
                          <a:pt x="19" y="16"/>
                        </a:lnTo>
                        <a:lnTo>
                          <a:pt x="19" y="2"/>
                        </a:lnTo>
                        <a:lnTo>
                          <a:pt x="33" y="0"/>
                        </a:lnTo>
                        <a:lnTo>
                          <a:pt x="54" y="6"/>
                        </a:lnTo>
                        <a:lnTo>
                          <a:pt x="70" y="14"/>
                        </a:lnTo>
                        <a:lnTo>
                          <a:pt x="82" y="12"/>
                        </a:lnTo>
                        <a:lnTo>
                          <a:pt x="85" y="6"/>
                        </a:lnTo>
                        <a:lnTo>
                          <a:pt x="91" y="14"/>
                        </a:lnTo>
                        <a:lnTo>
                          <a:pt x="103" y="35"/>
                        </a:lnTo>
                        <a:lnTo>
                          <a:pt x="105" y="55"/>
                        </a:lnTo>
                        <a:lnTo>
                          <a:pt x="101" y="70"/>
                        </a:lnTo>
                        <a:lnTo>
                          <a:pt x="97" y="76"/>
                        </a:lnTo>
                        <a:lnTo>
                          <a:pt x="83" y="72"/>
                        </a:lnTo>
                        <a:lnTo>
                          <a:pt x="80" y="68"/>
                        </a:lnTo>
                        <a:lnTo>
                          <a:pt x="70" y="64"/>
                        </a:lnTo>
                        <a:lnTo>
                          <a:pt x="68" y="58"/>
                        </a:lnTo>
                        <a:lnTo>
                          <a:pt x="60" y="60"/>
                        </a:lnTo>
                        <a:lnTo>
                          <a:pt x="56" y="55"/>
                        </a:lnTo>
                        <a:lnTo>
                          <a:pt x="58" y="45"/>
                        </a:lnTo>
                        <a:lnTo>
                          <a:pt x="52" y="41"/>
                        </a:lnTo>
                        <a:lnTo>
                          <a:pt x="37" y="41"/>
                        </a:lnTo>
                        <a:lnTo>
                          <a:pt x="23" y="49"/>
                        </a:lnTo>
                        <a:lnTo>
                          <a:pt x="23" y="49"/>
                        </a:lnTo>
                        <a:lnTo>
                          <a:pt x="23" y="4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7" name="Freeform 208">
                    <a:extLst>
                      <a:ext uri="{FF2B5EF4-FFF2-40B4-BE49-F238E27FC236}">
                        <a16:creationId xmlns:a16="http://schemas.microsoft.com/office/drawing/2014/main" id="{5EA725D5-87ED-FD4C-CA25-C16066D49A3E}"/>
                      </a:ext>
                    </a:extLst>
                  </p:cNvPr>
                  <p:cNvSpPr>
                    <a:spLocks/>
                  </p:cNvSpPr>
                  <p:nvPr/>
                </p:nvSpPr>
                <p:spPr bwMode="auto">
                  <a:xfrm>
                    <a:off x="5538052" y="4285922"/>
                    <a:ext cx="85982" cy="80374"/>
                  </a:xfrm>
                  <a:custGeom>
                    <a:avLst/>
                    <a:gdLst>
                      <a:gd name="T0" fmla="*/ 32 w 46"/>
                      <a:gd name="T1" fmla="*/ 43 h 43"/>
                      <a:gd name="T2" fmla="*/ 11 w 46"/>
                      <a:gd name="T3" fmla="*/ 33 h 43"/>
                      <a:gd name="T4" fmla="*/ 8 w 46"/>
                      <a:gd name="T5" fmla="*/ 20 h 43"/>
                      <a:gd name="T6" fmla="*/ 0 w 46"/>
                      <a:gd name="T7" fmla="*/ 8 h 43"/>
                      <a:gd name="T8" fmla="*/ 13 w 46"/>
                      <a:gd name="T9" fmla="*/ 0 h 43"/>
                      <a:gd name="T10" fmla="*/ 29 w 46"/>
                      <a:gd name="T11" fmla="*/ 0 h 43"/>
                      <a:gd name="T12" fmla="*/ 35 w 46"/>
                      <a:gd name="T13" fmla="*/ 4 h 43"/>
                      <a:gd name="T14" fmla="*/ 33 w 46"/>
                      <a:gd name="T15" fmla="*/ 14 h 43"/>
                      <a:gd name="T16" fmla="*/ 36 w 46"/>
                      <a:gd name="T17" fmla="*/ 20 h 43"/>
                      <a:gd name="T18" fmla="*/ 44 w 46"/>
                      <a:gd name="T19" fmla="*/ 18 h 43"/>
                      <a:gd name="T20" fmla="*/ 46 w 46"/>
                      <a:gd name="T21" fmla="*/ 24 h 43"/>
                      <a:gd name="T22" fmla="*/ 32 w 46"/>
                      <a:gd name="T23" fmla="*/ 43 h 43"/>
                      <a:gd name="T24" fmla="*/ 32 w 46"/>
                      <a:gd name="T25" fmla="*/ 43 h 43"/>
                      <a:gd name="T26" fmla="*/ 32 w 46"/>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3">
                        <a:moveTo>
                          <a:pt x="32" y="43"/>
                        </a:moveTo>
                        <a:lnTo>
                          <a:pt x="11" y="33"/>
                        </a:lnTo>
                        <a:lnTo>
                          <a:pt x="8" y="20"/>
                        </a:lnTo>
                        <a:lnTo>
                          <a:pt x="0" y="8"/>
                        </a:lnTo>
                        <a:lnTo>
                          <a:pt x="13" y="0"/>
                        </a:lnTo>
                        <a:lnTo>
                          <a:pt x="29" y="0"/>
                        </a:lnTo>
                        <a:lnTo>
                          <a:pt x="35" y="4"/>
                        </a:lnTo>
                        <a:lnTo>
                          <a:pt x="33" y="14"/>
                        </a:lnTo>
                        <a:lnTo>
                          <a:pt x="36" y="20"/>
                        </a:lnTo>
                        <a:lnTo>
                          <a:pt x="44" y="18"/>
                        </a:lnTo>
                        <a:lnTo>
                          <a:pt x="46" y="24"/>
                        </a:lnTo>
                        <a:lnTo>
                          <a:pt x="32" y="43"/>
                        </a:lnTo>
                        <a:lnTo>
                          <a:pt x="32" y="43"/>
                        </a:lnTo>
                        <a:lnTo>
                          <a:pt x="32" y="4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8" name="Freeform 209">
                    <a:extLst>
                      <a:ext uri="{FF2B5EF4-FFF2-40B4-BE49-F238E27FC236}">
                        <a16:creationId xmlns:a16="http://schemas.microsoft.com/office/drawing/2014/main" id="{63DAFDA8-7FDA-2E66-AA7F-1D73265E1936}"/>
                      </a:ext>
                    </a:extLst>
                  </p:cNvPr>
                  <p:cNvSpPr>
                    <a:spLocks/>
                  </p:cNvSpPr>
                  <p:nvPr/>
                </p:nvSpPr>
                <p:spPr bwMode="auto">
                  <a:xfrm>
                    <a:off x="6132449" y="4448540"/>
                    <a:ext cx="7477" cy="9346"/>
                  </a:xfrm>
                  <a:custGeom>
                    <a:avLst/>
                    <a:gdLst>
                      <a:gd name="T0" fmla="*/ 0 w 4"/>
                      <a:gd name="T1" fmla="*/ 5 h 5"/>
                      <a:gd name="T2" fmla="*/ 0 w 4"/>
                      <a:gd name="T3" fmla="*/ 2 h 5"/>
                      <a:gd name="T4" fmla="*/ 0 w 4"/>
                      <a:gd name="T5" fmla="*/ 0 h 5"/>
                      <a:gd name="T6" fmla="*/ 4 w 4"/>
                      <a:gd name="T7" fmla="*/ 0 h 5"/>
                      <a:gd name="T8" fmla="*/ 4 w 4"/>
                      <a:gd name="T9" fmla="*/ 2 h 5"/>
                      <a:gd name="T10" fmla="*/ 0 w 4"/>
                      <a:gd name="T11" fmla="*/ 5 h 5"/>
                      <a:gd name="T12" fmla="*/ 0 w 4"/>
                      <a:gd name="T13" fmla="*/ 5 h 5"/>
                      <a:gd name="T14" fmla="*/ 0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0" y="5"/>
                        </a:moveTo>
                        <a:lnTo>
                          <a:pt x="0" y="2"/>
                        </a:lnTo>
                        <a:lnTo>
                          <a:pt x="0" y="0"/>
                        </a:lnTo>
                        <a:lnTo>
                          <a:pt x="4" y="0"/>
                        </a:lnTo>
                        <a:lnTo>
                          <a:pt x="4" y="2"/>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9" name="Freeform 210">
                    <a:extLst>
                      <a:ext uri="{FF2B5EF4-FFF2-40B4-BE49-F238E27FC236}">
                        <a16:creationId xmlns:a16="http://schemas.microsoft.com/office/drawing/2014/main" id="{BAD98E18-CF37-9351-7713-50F4566FC0F8}"/>
                      </a:ext>
                    </a:extLst>
                  </p:cNvPr>
                  <p:cNvSpPr>
                    <a:spLocks/>
                  </p:cNvSpPr>
                  <p:nvPr/>
                </p:nvSpPr>
                <p:spPr bwMode="auto">
                  <a:xfrm>
                    <a:off x="5979177" y="4170033"/>
                    <a:ext cx="302806" cy="259815"/>
                  </a:xfrm>
                  <a:custGeom>
                    <a:avLst/>
                    <a:gdLst>
                      <a:gd name="T0" fmla="*/ 154 w 162"/>
                      <a:gd name="T1" fmla="*/ 4 h 139"/>
                      <a:gd name="T2" fmla="*/ 159 w 162"/>
                      <a:gd name="T3" fmla="*/ 10 h 139"/>
                      <a:gd name="T4" fmla="*/ 160 w 162"/>
                      <a:gd name="T5" fmla="*/ 16 h 139"/>
                      <a:gd name="T6" fmla="*/ 162 w 162"/>
                      <a:gd name="T7" fmla="*/ 39 h 139"/>
                      <a:gd name="T8" fmla="*/ 156 w 162"/>
                      <a:gd name="T9" fmla="*/ 43 h 139"/>
                      <a:gd name="T10" fmla="*/ 144 w 162"/>
                      <a:gd name="T11" fmla="*/ 64 h 139"/>
                      <a:gd name="T12" fmla="*/ 136 w 162"/>
                      <a:gd name="T13" fmla="*/ 73 h 139"/>
                      <a:gd name="T14" fmla="*/ 129 w 162"/>
                      <a:gd name="T15" fmla="*/ 100 h 139"/>
                      <a:gd name="T16" fmla="*/ 121 w 162"/>
                      <a:gd name="T17" fmla="*/ 108 h 139"/>
                      <a:gd name="T18" fmla="*/ 113 w 162"/>
                      <a:gd name="T19" fmla="*/ 98 h 139"/>
                      <a:gd name="T20" fmla="*/ 104 w 162"/>
                      <a:gd name="T21" fmla="*/ 98 h 139"/>
                      <a:gd name="T22" fmla="*/ 84 w 162"/>
                      <a:gd name="T23" fmla="*/ 119 h 139"/>
                      <a:gd name="T24" fmla="*/ 80 w 162"/>
                      <a:gd name="T25" fmla="*/ 139 h 139"/>
                      <a:gd name="T26" fmla="*/ 48 w 162"/>
                      <a:gd name="T27" fmla="*/ 136 h 139"/>
                      <a:gd name="T28" fmla="*/ 40 w 162"/>
                      <a:gd name="T29" fmla="*/ 134 h 139"/>
                      <a:gd name="T30" fmla="*/ 36 w 162"/>
                      <a:gd name="T31" fmla="*/ 125 h 139"/>
                      <a:gd name="T32" fmla="*/ 17 w 162"/>
                      <a:gd name="T33" fmla="*/ 110 h 139"/>
                      <a:gd name="T34" fmla="*/ 2 w 162"/>
                      <a:gd name="T35" fmla="*/ 110 h 139"/>
                      <a:gd name="T36" fmla="*/ 0 w 162"/>
                      <a:gd name="T37" fmla="*/ 73 h 139"/>
                      <a:gd name="T38" fmla="*/ 9 w 162"/>
                      <a:gd name="T39" fmla="*/ 62 h 139"/>
                      <a:gd name="T40" fmla="*/ 11 w 162"/>
                      <a:gd name="T41" fmla="*/ 41 h 139"/>
                      <a:gd name="T42" fmla="*/ 4 w 162"/>
                      <a:gd name="T43" fmla="*/ 27 h 139"/>
                      <a:gd name="T44" fmla="*/ 9 w 162"/>
                      <a:gd name="T45" fmla="*/ 27 h 139"/>
                      <a:gd name="T46" fmla="*/ 17 w 162"/>
                      <a:gd name="T47" fmla="*/ 8 h 139"/>
                      <a:gd name="T48" fmla="*/ 27 w 162"/>
                      <a:gd name="T49" fmla="*/ 0 h 139"/>
                      <a:gd name="T50" fmla="*/ 50 w 162"/>
                      <a:gd name="T51" fmla="*/ 2 h 139"/>
                      <a:gd name="T52" fmla="*/ 61 w 162"/>
                      <a:gd name="T53" fmla="*/ 14 h 139"/>
                      <a:gd name="T54" fmla="*/ 75 w 162"/>
                      <a:gd name="T55" fmla="*/ 14 h 139"/>
                      <a:gd name="T56" fmla="*/ 88 w 162"/>
                      <a:gd name="T57" fmla="*/ 18 h 139"/>
                      <a:gd name="T58" fmla="*/ 98 w 162"/>
                      <a:gd name="T59" fmla="*/ 16 h 139"/>
                      <a:gd name="T60" fmla="*/ 106 w 162"/>
                      <a:gd name="T61" fmla="*/ 6 h 139"/>
                      <a:gd name="T62" fmla="*/ 133 w 162"/>
                      <a:gd name="T63" fmla="*/ 12 h 139"/>
                      <a:gd name="T64" fmla="*/ 154 w 162"/>
                      <a:gd name="T65" fmla="*/ 4 h 139"/>
                      <a:gd name="T66" fmla="*/ 154 w 162"/>
                      <a:gd name="T67" fmla="*/ 4 h 139"/>
                      <a:gd name="T68" fmla="*/ 154 w 162"/>
                      <a:gd name="T69" fmla="*/ 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139">
                        <a:moveTo>
                          <a:pt x="154" y="4"/>
                        </a:moveTo>
                        <a:lnTo>
                          <a:pt x="159" y="10"/>
                        </a:lnTo>
                        <a:lnTo>
                          <a:pt x="160" y="16"/>
                        </a:lnTo>
                        <a:lnTo>
                          <a:pt x="162" y="39"/>
                        </a:lnTo>
                        <a:lnTo>
                          <a:pt x="156" y="43"/>
                        </a:lnTo>
                        <a:lnTo>
                          <a:pt x="144" y="64"/>
                        </a:lnTo>
                        <a:lnTo>
                          <a:pt x="136" y="73"/>
                        </a:lnTo>
                        <a:lnTo>
                          <a:pt x="129" y="100"/>
                        </a:lnTo>
                        <a:lnTo>
                          <a:pt x="121" y="108"/>
                        </a:lnTo>
                        <a:lnTo>
                          <a:pt x="113" y="98"/>
                        </a:lnTo>
                        <a:lnTo>
                          <a:pt x="104" y="98"/>
                        </a:lnTo>
                        <a:lnTo>
                          <a:pt x="84" y="119"/>
                        </a:lnTo>
                        <a:lnTo>
                          <a:pt x="80" y="139"/>
                        </a:lnTo>
                        <a:lnTo>
                          <a:pt x="48" y="136"/>
                        </a:lnTo>
                        <a:lnTo>
                          <a:pt x="40" y="134"/>
                        </a:lnTo>
                        <a:lnTo>
                          <a:pt x="36" y="125"/>
                        </a:lnTo>
                        <a:lnTo>
                          <a:pt x="17" y="110"/>
                        </a:lnTo>
                        <a:lnTo>
                          <a:pt x="2" y="110"/>
                        </a:lnTo>
                        <a:lnTo>
                          <a:pt x="0" y="73"/>
                        </a:lnTo>
                        <a:lnTo>
                          <a:pt x="9" y="62"/>
                        </a:lnTo>
                        <a:lnTo>
                          <a:pt x="11" y="41"/>
                        </a:lnTo>
                        <a:lnTo>
                          <a:pt x="4" y="27"/>
                        </a:lnTo>
                        <a:lnTo>
                          <a:pt x="9" y="27"/>
                        </a:lnTo>
                        <a:lnTo>
                          <a:pt x="17" y="8"/>
                        </a:lnTo>
                        <a:lnTo>
                          <a:pt x="27" y="0"/>
                        </a:lnTo>
                        <a:lnTo>
                          <a:pt x="50" y="2"/>
                        </a:lnTo>
                        <a:lnTo>
                          <a:pt x="61" y="14"/>
                        </a:lnTo>
                        <a:lnTo>
                          <a:pt x="75" y="14"/>
                        </a:lnTo>
                        <a:lnTo>
                          <a:pt x="88" y="18"/>
                        </a:lnTo>
                        <a:lnTo>
                          <a:pt x="98" y="16"/>
                        </a:lnTo>
                        <a:lnTo>
                          <a:pt x="106" y="6"/>
                        </a:lnTo>
                        <a:lnTo>
                          <a:pt x="133" y="12"/>
                        </a:lnTo>
                        <a:lnTo>
                          <a:pt x="154" y="4"/>
                        </a:lnTo>
                        <a:lnTo>
                          <a:pt x="154" y="4"/>
                        </a:lnTo>
                        <a:lnTo>
                          <a:pt x="154"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0" name="Freeform 211">
                    <a:extLst>
                      <a:ext uri="{FF2B5EF4-FFF2-40B4-BE49-F238E27FC236}">
                        <a16:creationId xmlns:a16="http://schemas.microsoft.com/office/drawing/2014/main" id="{99A72BD9-CD10-450E-9A2F-125F48CDB1C0}"/>
                      </a:ext>
                    </a:extLst>
                  </p:cNvPr>
                  <p:cNvSpPr>
                    <a:spLocks/>
                  </p:cNvSpPr>
                  <p:nvPr/>
                </p:nvSpPr>
                <p:spPr bwMode="auto">
                  <a:xfrm>
                    <a:off x="5919364" y="4222370"/>
                    <a:ext cx="80374" cy="158880"/>
                  </a:xfrm>
                  <a:custGeom>
                    <a:avLst/>
                    <a:gdLst>
                      <a:gd name="T0" fmla="*/ 0 w 43"/>
                      <a:gd name="T1" fmla="*/ 19 h 85"/>
                      <a:gd name="T2" fmla="*/ 25 w 43"/>
                      <a:gd name="T3" fmla="*/ 6 h 85"/>
                      <a:gd name="T4" fmla="*/ 23 w 43"/>
                      <a:gd name="T5" fmla="*/ 2 h 85"/>
                      <a:gd name="T6" fmla="*/ 35 w 43"/>
                      <a:gd name="T7" fmla="*/ 0 h 85"/>
                      <a:gd name="T8" fmla="*/ 43 w 43"/>
                      <a:gd name="T9" fmla="*/ 14 h 85"/>
                      <a:gd name="T10" fmla="*/ 41 w 43"/>
                      <a:gd name="T11" fmla="*/ 35 h 85"/>
                      <a:gd name="T12" fmla="*/ 31 w 43"/>
                      <a:gd name="T13" fmla="*/ 46 h 85"/>
                      <a:gd name="T14" fmla="*/ 33 w 43"/>
                      <a:gd name="T15" fmla="*/ 83 h 85"/>
                      <a:gd name="T16" fmla="*/ 15 w 43"/>
                      <a:gd name="T17" fmla="*/ 85 h 85"/>
                      <a:gd name="T18" fmla="*/ 15 w 43"/>
                      <a:gd name="T19" fmla="*/ 46 h 85"/>
                      <a:gd name="T20" fmla="*/ 8 w 43"/>
                      <a:gd name="T21" fmla="*/ 35 h 85"/>
                      <a:gd name="T22" fmla="*/ 2 w 43"/>
                      <a:gd name="T23" fmla="*/ 27 h 85"/>
                      <a:gd name="T24" fmla="*/ 0 w 43"/>
                      <a:gd name="T25" fmla="*/ 19 h 85"/>
                      <a:gd name="T26" fmla="*/ 0 w 43"/>
                      <a:gd name="T27" fmla="*/ 19 h 85"/>
                      <a:gd name="T28" fmla="*/ 0 w 43"/>
                      <a:gd name="T29" fmla="*/ 1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85">
                        <a:moveTo>
                          <a:pt x="0" y="19"/>
                        </a:moveTo>
                        <a:lnTo>
                          <a:pt x="25" y="6"/>
                        </a:lnTo>
                        <a:lnTo>
                          <a:pt x="23" y="2"/>
                        </a:lnTo>
                        <a:lnTo>
                          <a:pt x="35" y="0"/>
                        </a:lnTo>
                        <a:lnTo>
                          <a:pt x="43" y="14"/>
                        </a:lnTo>
                        <a:lnTo>
                          <a:pt x="41" y="35"/>
                        </a:lnTo>
                        <a:lnTo>
                          <a:pt x="31" y="46"/>
                        </a:lnTo>
                        <a:lnTo>
                          <a:pt x="33" y="83"/>
                        </a:lnTo>
                        <a:lnTo>
                          <a:pt x="15" y="85"/>
                        </a:lnTo>
                        <a:lnTo>
                          <a:pt x="15" y="46"/>
                        </a:lnTo>
                        <a:lnTo>
                          <a:pt x="8" y="35"/>
                        </a:lnTo>
                        <a:lnTo>
                          <a:pt x="2" y="27"/>
                        </a:lnTo>
                        <a:lnTo>
                          <a:pt x="0" y="19"/>
                        </a:lnTo>
                        <a:lnTo>
                          <a:pt x="0" y="19"/>
                        </a:lnTo>
                        <a:lnTo>
                          <a:pt x="0" y="1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1" name="Freeform 212">
                    <a:extLst>
                      <a:ext uri="{FF2B5EF4-FFF2-40B4-BE49-F238E27FC236}">
                        <a16:creationId xmlns:a16="http://schemas.microsoft.com/office/drawing/2014/main" id="{48B8096D-5DBE-AC4E-C49C-587D63EA2166}"/>
                      </a:ext>
                    </a:extLst>
                  </p:cNvPr>
                  <p:cNvSpPr>
                    <a:spLocks/>
                  </p:cNvSpPr>
                  <p:nvPr/>
                </p:nvSpPr>
                <p:spPr bwMode="auto">
                  <a:xfrm>
                    <a:off x="5906280" y="4250407"/>
                    <a:ext cx="42991" cy="142057"/>
                  </a:xfrm>
                  <a:custGeom>
                    <a:avLst/>
                    <a:gdLst>
                      <a:gd name="T0" fmla="*/ 7 w 23"/>
                      <a:gd name="T1" fmla="*/ 4 h 76"/>
                      <a:gd name="T2" fmla="*/ 9 w 23"/>
                      <a:gd name="T3" fmla="*/ 12 h 76"/>
                      <a:gd name="T4" fmla="*/ 15 w 23"/>
                      <a:gd name="T5" fmla="*/ 20 h 76"/>
                      <a:gd name="T6" fmla="*/ 23 w 23"/>
                      <a:gd name="T7" fmla="*/ 31 h 76"/>
                      <a:gd name="T8" fmla="*/ 23 w 23"/>
                      <a:gd name="T9" fmla="*/ 70 h 76"/>
                      <a:gd name="T10" fmla="*/ 7 w 23"/>
                      <a:gd name="T11" fmla="*/ 76 h 76"/>
                      <a:gd name="T12" fmla="*/ 5 w 23"/>
                      <a:gd name="T13" fmla="*/ 66 h 76"/>
                      <a:gd name="T14" fmla="*/ 5 w 23"/>
                      <a:gd name="T15" fmla="*/ 59 h 76"/>
                      <a:gd name="T16" fmla="*/ 5 w 23"/>
                      <a:gd name="T17" fmla="*/ 51 h 76"/>
                      <a:gd name="T18" fmla="*/ 2 w 23"/>
                      <a:gd name="T19" fmla="*/ 45 h 76"/>
                      <a:gd name="T20" fmla="*/ 0 w 23"/>
                      <a:gd name="T21" fmla="*/ 18 h 76"/>
                      <a:gd name="T22" fmla="*/ 0 w 23"/>
                      <a:gd name="T23" fmla="*/ 0 h 76"/>
                      <a:gd name="T24" fmla="*/ 7 w 23"/>
                      <a:gd name="T25" fmla="*/ 4 h 76"/>
                      <a:gd name="T26" fmla="*/ 7 w 23"/>
                      <a:gd name="T27" fmla="*/ 4 h 76"/>
                      <a:gd name="T28" fmla="*/ 7 w 23"/>
                      <a:gd name="T2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76">
                        <a:moveTo>
                          <a:pt x="7" y="4"/>
                        </a:moveTo>
                        <a:lnTo>
                          <a:pt x="9" y="12"/>
                        </a:lnTo>
                        <a:lnTo>
                          <a:pt x="15" y="20"/>
                        </a:lnTo>
                        <a:lnTo>
                          <a:pt x="23" y="31"/>
                        </a:lnTo>
                        <a:lnTo>
                          <a:pt x="23" y="70"/>
                        </a:lnTo>
                        <a:lnTo>
                          <a:pt x="7" y="76"/>
                        </a:lnTo>
                        <a:lnTo>
                          <a:pt x="5" y="66"/>
                        </a:lnTo>
                        <a:lnTo>
                          <a:pt x="5" y="59"/>
                        </a:lnTo>
                        <a:lnTo>
                          <a:pt x="5" y="51"/>
                        </a:lnTo>
                        <a:lnTo>
                          <a:pt x="2" y="45"/>
                        </a:lnTo>
                        <a:lnTo>
                          <a:pt x="0" y="18"/>
                        </a:lnTo>
                        <a:lnTo>
                          <a:pt x="0" y="0"/>
                        </a:lnTo>
                        <a:lnTo>
                          <a:pt x="7" y="4"/>
                        </a:lnTo>
                        <a:lnTo>
                          <a:pt x="7" y="4"/>
                        </a:lnTo>
                        <a:lnTo>
                          <a:pt x="7"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2" name="Freeform 213">
                    <a:extLst>
                      <a:ext uri="{FF2B5EF4-FFF2-40B4-BE49-F238E27FC236}">
                        <a16:creationId xmlns:a16="http://schemas.microsoft.com/office/drawing/2014/main" id="{769A8A9A-BB9B-F0B9-903C-0F074C44B236}"/>
                      </a:ext>
                    </a:extLst>
                  </p:cNvPr>
                  <p:cNvSpPr>
                    <a:spLocks/>
                  </p:cNvSpPr>
                  <p:nvPr/>
                </p:nvSpPr>
                <p:spPr bwMode="auto">
                  <a:xfrm>
                    <a:off x="5816559" y="4239192"/>
                    <a:ext cx="102805" cy="179441"/>
                  </a:xfrm>
                  <a:custGeom>
                    <a:avLst/>
                    <a:gdLst>
                      <a:gd name="T0" fmla="*/ 47 w 55"/>
                      <a:gd name="T1" fmla="*/ 6 h 96"/>
                      <a:gd name="T2" fmla="*/ 47 w 55"/>
                      <a:gd name="T3" fmla="*/ 24 h 96"/>
                      <a:gd name="T4" fmla="*/ 49 w 55"/>
                      <a:gd name="T5" fmla="*/ 51 h 96"/>
                      <a:gd name="T6" fmla="*/ 53 w 55"/>
                      <a:gd name="T7" fmla="*/ 56 h 96"/>
                      <a:gd name="T8" fmla="*/ 53 w 55"/>
                      <a:gd name="T9" fmla="*/ 64 h 96"/>
                      <a:gd name="T10" fmla="*/ 53 w 55"/>
                      <a:gd name="T11" fmla="*/ 72 h 96"/>
                      <a:gd name="T12" fmla="*/ 55 w 55"/>
                      <a:gd name="T13" fmla="*/ 81 h 96"/>
                      <a:gd name="T14" fmla="*/ 45 w 55"/>
                      <a:gd name="T15" fmla="*/ 85 h 96"/>
                      <a:gd name="T16" fmla="*/ 15 w 55"/>
                      <a:gd name="T17" fmla="*/ 96 h 96"/>
                      <a:gd name="T18" fmla="*/ 7 w 55"/>
                      <a:gd name="T19" fmla="*/ 93 h 96"/>
                      <a:gd name="T20" fmla="*/ 2 w 55"/>
                      <a:gd name="T21" fmla="*/ 81 h 96"/>
                      <a:gd name="T22" fmla="*/ 0 w 55"/>
                      <a:gd name="T23" fmla="*/ 71 h 96"/>
                      <a:gd name="T24" fmla="*/ 11 w 55"/>
                      <a:gd name="T25" fmla="*/ 50 h 96"/>
                      <a:gd name="T26" fmla="*/ 11 w 55"/>
                      <a:gd name="T27" fmla="*/ 43 h 96"/>
                      <a:gd name="T28" fmla="*/ 3 w 55"/>
                      <a:gd name="T29" fmla="*/ 21 h 96"/>
                      <a:gd name="T30" fmla="*/ 11 w 55"/>
                      <a:gd name="T31" fmla="*/ 2 h 96"/>
                      <a:gd name="T32" fmla="*/ 21 w 55"/>
                      <a:gd name="T33" fmla="*/ 0 h 96"/>
                      <a:gd name="T34" fmla="*/ 30 w 55"/>
                      <a:gd name="T35" fmla="*/ 4 h 96"/>
                      <a:gd name="T36" fmla="*/ 38 w 55"/>
                      <a:gd name="T37" fmla="*/ 4 h 96"/>
                      <a:gd name="T38" fmla="*/ 47 w 55"/>
                      <a:gd name="T39" fmla="*/ 6 h 96"/>
                      <a:gd name="T40" fmla="*/ 47 w 55"/>
                      <a:gd name="T41" fmla="*/ 6 h 96"/>
                      <a:gd name="T42" fmla="*/ 47 w 55"/>
                      <a:gd name="T43"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96">
                        <a:moveTo>
                          <a:pt x="47" y="6"/>
                        </a:moveTo>
                        <a:lnTo>
                          <a:pt x="47" y="24"/>
                        </a:lnTo>
                        <a:lnTo>
                          <a:pt x="49" y="51"/>
                        </a:lnTo>
                        <a:lnTo>
                          <a:pt x="53" y="56"/>
                        </a:lnTo>
                        <a:lnTo>
                          <a:pt x="53" y="64"/>
                        </a:lnTo>
                        <a:lnTo>
                          <a:pt x="53" y="72"/>
                        </a:lnTo>
                        <a:lnTo>
                          <a:pt x="55" y="81"/>
                        </a:lnTo>
                        <a:lnTo>
                          <a:pt x="45" y="85"/>
                        </a:lnTo>
                        <a:lnTo>
                          <a:pt x="15" y="96"/>
                        </a:lnTo>
                        <a:lnTo>
                          <a:pt x="7" y="93"/>
                        </a:lnTo>
                        <a:lnTo>
                          <a:pt x="2" y="81"/>
                        </a:lnTo>
                        <a:lnTo>
                          <a:pt x="0" y="71"/>
                        </a:lnTo>
                        <a:lnTo>
                          <a:pt x="11" y="50"/>
                        </a:lnTo>
                        <a:lnTo>
                          <a:pt x="11" y="43"/>
                        </a:lnTo>
                        <a:lnTo>
                          <a:pt x="3" y="21"/>
                        </a:lnTo>
                        <a:lnTo>
                          <a:pt x="11" y="2"/>
                        </a:lnTo>
                        <a:lnTo>
                          <a:pt x="21" y="0"/>
                        </a:lnTo>
                        <a:lnTo>
                          <a:pt x="30" y="4"/>
                        </a:lnTo>
                        <a:lnTo>
                          <a:pt x="38" y="4"/>
                        </a:lnTo>
                        <a:lnTo>
                          <a:pt x="47" y="6"/>
                        </a:lnTo>
                        <a:lnTo>
                          <a:pt x="47" y="6"/>
                        </a:lnTo>
                        <a:lnTo>
                          <a:pt x="47"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3" name="Freeform 214">
                    <a:extLst>
                      <a:ext uri="{FF2B5EF4-FFF2-40B4-BE49-F238E27FC236}">
                        <a16:creationId xmlns:a16="http://schemas.microsoft.com/office/drawing/2014/main" id="{581C0ECB-3A7C-B304-891C-8FEC2E9D6D62}"/>
                      </a:ext>
                    </a:extLst>
                  </p:cNvPr>
                  <p:cNvSpPr>
                    <a:spLocks/>
                  </p:cNvSpPr>
                  <p:nvPr/>
                </p:nvSpPr>
                <p:spPr bwMode="auto">
                  <a:xfrm>
                    <a:off x="5674502" y="4257884"/>
                    <a:ext cx="162618" cy="171964"/>
                  </a:xfrm>
                  <a:custGeom>
                    <a:avLst/>
                    <a:gdLst>
                      <a:gd name="T0" fmla="*/ 83 w 87"/>
                      <a:gd name="T1" fmla="*/ 81 h 92"/>
                      <a:gd name="T2" fmla="*/ 77 w 87"/>
                      <a:gd name="T3" fmla="*/ 71 h 92"/>
                      <a:gd name="T4" fmla="*/ 75 w 87"/>
                      <a:gd name="T5" fmla="*/ 61 h 92"/>
                      <a:gd name="T6" fmla="*/ 87 w 87"/>
                      <a:gd name="T7" fmla="*/ 40 h 92"/>
                      <a:gd name="T8" fmla="*/ 87 w 87"/>
                      <a:gd name="T9" fmla="*/ 32 h 92"/>
                      <a:gd name="T10" fmla="*/ 79 w 87"/>
                      <a:gd name="T11" fmla="*/ 11 h 92"/>
                      <a:gd name="T12" fmla="*/ 64 w 87"/>
                      <a:gd name="T13" fmla="*/ 11 h 92"/>
                      <a:gd name="T14" fmla="*/ 56 w 87"/>
                      <a:gd name="T15" fmla="*/ 17 h 92"/>
                      <a:gd name="T16" fmla="*/ 45 w 87"/>
                      <a:gd name="T17" fmla="*/ 7 h 92"/>
                      <a:gd name="T18" fmla="*/ 35 w 87"/>
                      <a:gd name="T19" fmla="*/ 8 h 92"/>
                      <a:gd name="T20" fmla="*/ 27 w 87"/>
                      <a:gd name="T21" fmla="*/ 0 h 92"/>
                      <a:gd name="T22" fmla="*/ 19 w 87"/>
                      <a:gd name="T23" fmla="*/ 8 h 92"/>
                      <a:gd name="T24" fmla="*/ 6 w 87"/>
                      <a:gd name="T25" fmla="*/ 10 h 92"/>
                      <a:gd name="T26" fmla="*/ 8 w 87"/>
                      <a:gd name="T27" fmla="*/ 29 h 92"/>
                      <a:gd name="T28" fmla="*/ 4 w 87"/>
                      <a:gd name="T29" fmla="*/ 45 h 92"/>
                      <a:gd name="T30" fmla="*/ 0 w 87"/>
                      <a:gd name="T31" fmla="*/ 50 h 92"/>
                      <a:gd name="T32" fmla="*/ 0 w 87"/>
                      <a:gd name="T33" fmla="*/ 65 h 92"/>
                      <a:gd name="T34" fmla="*/ 13 w 87"/>
                      <a:gd name="T35" fmla="*/ 72 h 92"/>
                      <a:gd name="T36" fmla="*/ 13 w 87"/>
                      <a:gd name="T37" fmla="*/ 80 h 92"/>
                      <a:gd name="T38" fmla="*/ 9 w 87"/>
                      <a:gd name="T39" fmla="*/ 92 h 92"/>
                      <a:gd name="T40" fmla="*/ 25 w 87"/>
                      <a:gd name="T41" fmla="*/ 89 h 92"/>
                      <a:gd name="T42" fmla="*/ 46 w 87"/>
                      <a:gd name="T43" fmla="*/ 86 h 92"/>
                      <a:gd name="T44" fmla="*/ 64 w 87"/>
                      <a:gd name="T45" fmla="*/ 81 h 92"/>
                      <a:gd name="T46" fmla="*/ 83 w 87"/>
                      <a:gd name="T47" fmla="*/ 81 h 92"/>
                      <a:gd name="T48" fmla="*/ 83 w 87"/>
                      <a:gd name="T49" fmla="*/ 81 h 92"/>
                      <a:gd name="T50" fmla="*/ 83 w 87"/>
                      <a:gd name="T51" fmla="*/ 8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92">
                        <a:moveTo>
                          <a:pt x="83" y="81"/>
                        </a:moveTo>
                        <a:lnTo>
                          <a:pt x="77" y="71"/>
                        </a:lnTo>
                        <a:lnTo>
                          <a:pt x="75" y="61"/>
                        </a:lnTo>
                        <a:lnTo>
                          <a:pt x="87" y="40"/>
                        </a:lnTo>
                        <a:lnTo>
                          <a:pt x="87" y="32"/>
                        </a:lnTo>
                        <a:lnTo>
                          <a:pt x="79" y="11"/>
                        </a:lnTo>
                        <a:lnTo>
                          <a:pt x="64" y="11"/>
                        </a:lnTo>
                        <a:lnTo>
                          <a:pt x="56" y="17"/>
                        </a:lnTo>
                        <a:lnTo>
                          <a:pt x="45" y="7"/>
                        </a:lnTo>
                        <a:lnTo>
                          <a:pt x="35" y="8"/>
                        </a:lnTo>
                        <a:lnTo>
                          <a:pt x="27" y="0"/>
                        </a:lnTo>
                        <a:lnTo>
                          <a:pt x="19" y="8"/>
                        </a:lnTo>
                        <a:lnTo>
                          <a:pt x="6" y="10"/>
                        </a:lnTo>
                        <a:lnTo>
                          <a:pt x="8" y="29"/>
                        </a:lnTo>
                        <a:lnTo>
                          <a:pt x="4" y="45"/>
                        </a:lnTo>
                        <a:lnTo>
                          <a:pt x="0" y="50"/>
                        </a:lnTo>
                        <a:lnTo>
                          <a:pt x="0" y="65"/>
                        </a:lnTo>
                        <a:lnTo>
                          <a:pt x="13" y="72"/>
                        </a:lnTo>
                        <a:lnTo>
                          <a:pt x="13" y="80"/>
                        </a:lnTo>
                        <a:lnTo>
                          <a:pt x="9" y="92"/>
                        </a:lnTo>
                        <a:lnTo>
                          <a:pt x="25" y="89"/>
                        </a:lnTo>
                        <a:lnTo>
                          <a:pt x="46" y="86"/>
                        </a:lnTo>
                        <a:lnTo>
                          <a:pt x="64" y="81"/>
                        </a:lnTo>
                        <a:lnTo>
                          <a:pt x="83" y="81"/>
                        </a:lnTo>
                        <a:lnTo>
                          <a:pt x="83" y="81"/>
                        </a:lnTo>
                        <a:lnTo>
                          <a:pt x="83" y="81"/>
                        </a:lnTo>
                        <a:close/>
                      </a:path>
                    </a:pathLst>
                  </a:custGeom>
                  <a:solidFill>
                    <a:schemeClr val="accent6">
                      <a:lumMod val="75000"/>
                    </a:schemeClr>
                  </a:solid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4" name="Freeform 215">
                    <a:extLst>
                      <a:ext uri="{FF2B5EF4-FFF2-40B4-BE49-F238E27FC236}">
                        <a16:creationId xmlns:a16="http://schemas.microsoft.com/office/drawing/2014/main" id="{E4746845-E500-C9EE-8326-278812D1D1DB}"/>
                      </a:ext>
                    </a:extLst>
                  </p:cNvPr>
                  <p:cNvSpPr>
                    <a:spLocks/>
                  </p:cNvSpPr>
                  <p:nvPr/>
                </p:nvSpPr>
                <p:spPr bwMode="auto">
                  <a:xfrm>
                    <a:off x="6128711" y="4188725"/>
                    <a:ext cx="188786" cy="308413"/>
                  </a:xfrm>
                  <a:custGeom>
                    <a:avLst/>
                    <a:gdLst>
                      <a:gd name="T0" fmla="*/ 0 w 101"/>
                      <a:gd name="T1" fmla="*/ 129 h 165"/>
                      <a:gd name="T2" fmla="*/ 12 w 101"/>
                      <a:gd name="T3" fmla="*/ 136 h 165"/>
                      <a:gd name="T4" fmla="*/ 20 w 101"/>
                      <a:gd name="T5" fmla="*/ 145 h 165"/>
                      <a:gd name="T6" fmla="*/ 20 w 101"/>
                      <a:gd name="T7" fmla="*/ 159 h 165"/>
                      <a:gd name="T8" fmla="*/ 41 w 101"/>
                      <a:gd name="T9" fmla="*/ 159 h 165"/>
                      <a:gd name="T10" fmla="*/ 64 w 101"/>
                      <a:gd name="T11" fmla="*/ 159 h 165"/>
                      <a:gd name="T12" fmla="*/ 85 w 101"/>
                      <a:gd name="T13" fmla="*/ 159 h 165"/>
                      <a:gd name="T14" fmla="*/ 92 w 101"/>
                      <a:gd name="T15" fmla="*/ 165 h 165"/>
                      <a:gd name="T16" fmla="*/ 101 w 101"/>
                      <a:gd name="T17" fmla="*/ 151 h 165"/>
                      <a:gd name="T18" fmla="*/ 86 w 101"/>
                      <a:gd name="T19" fmla="*/ 117 h 165"/>
                      <a:gd name="T20" fmla="*/ 86 w 101"/>
                      <a:gd name="T21" fmla="*/ 109 h 165"/>
                      <a:gd name="T22" fmla="*/ 101 w 101"/>
                      <a:gd name="T23" fmla="*/ 83 h 165"/>
                      <a:gd name="T24" fmla="*/ 92 w 101"/>
                      <a:gd name="T25" fmla="*/ 68 h 165"/>
                      <a:gd name="T26" fmla="*/ 79 w 101"/>
                      <a:gd name="T27" fmla="*/ 58 h 165"/>
                      <a:gd name="T28" fmla="*/ 80 w 101"/>
                      <a:gd name="T29" fmla="*/ 48 h 165"/>
                      <a:gd name="T30" fmla="*/ 97 w 101"/>
                      <a:gd name="T31" fmla="*/ 45 h 165"/>
                      <a:gd name="T32" fmla="*/ 97 w 101"/>
                      <a:gd name="T33" fmla="*/ 18 h 165"/>
                      <a:gd name="T34" fmla="*/ 85 w 101"/>
                      <a:gd name="T35" fmla="*/ 0 h 165"/>
                      <a:gd name="T36" fmla="*/ 79 w 101"/>
                      <a:gd name="T37" fmla="*/ 0 h 165"/>
                      <a:gd name="T38" fmla="*/ 80 w 101"/>
                      <a:gd name="T39" fmla="*/ 6 h 165"/>
                      <a:gd name="T40" fmla="*/ 82 w 101"/>
                      <a:gd name="T41" fmla="*/ 29 h 165"/>
                      <a:gd name="T42" fmla="*/ 74 w 101"/>
                      <a:gd name="T43" fmla="*/ 33 h 165"/>
                      <a:gd name="T44" fmla="*/ 64 w 101"/>
                      <a:gd name="T45" fmla="*/ 54 h 165"/>
                      <a:gd name="T46" fmla="*/ 56 w 101"/>
                      <a:gd name="T47" fmla="*/ 64 h 165"/>
                      <a:gd name="T48" fmla="*/ 49 w 101"/>
                      <a:gd name="T49" fmla="*/ 91 h 165"/>
                      <a:gd name="T50" fmla="*/ 41 w 101"/>
                      <a:gd name="T51" fmla="*/ 98 h 165"/>
                      <a:gd name="T52" fmla="*/ 33 w 101"/>
                      <a:gd name="T53" fmla="*/ 89 h 165"/>
                      <a:gd name="T54" fmla="*/ 24 w 101"/>
                      <a:gd name="T55" fmla="*/ 89 h 165"/>
                      <a:gd name="T56" fmla="*/ 4 w 101"/>
                      <a:gd name="T57" fmla="*/ 109 h 165"/>
                      <a:gd name="T58" fmla="*/ 0 w 101"/>
                      <a:gd name="T59" fmla="*/ 129 h 165"/>
                      <a:gd name="T60" fmla="*/ 0 w 101"/>
                      <a:gd name="T61" fmla="*/ 129 h 165"/>
                      <a:gd name="T62" fmla="*/ 0 w 101"/>
                      <a:gd name="T63" fmla="*/ 12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165">
                        <a:moveTo>
                          <a:pt x="0" y="129"/>
                        </a:moveTo>
                        <a:lnTo>
                          <a:pt x="12" y="136"/>
                        </a:lnTo>
                        <a:lnTo>
                          <a:pt x="20" y="145"/>
                        </a:lnTo>
                        <a:lnTo>
                          <a:pt x="20" y="159"/>
                        </a:lnTo>
                        <a:lnTo>
                          <a:pt x="41" y="159"/>
                        </a:lnTo>
                        <a:lnTo>
                          <a:pt x="64" y="159"/>
                        </a:lnTo>
                        <a:lnTo>
                          <a:pt x="85" y="159"/>
                        </a:lnTo>
                        <a:lnTo>
                          <a:pt x="92" y="165"/>
                        </a:lnTo>
                        <a:lnTo>
                          <a:pt x="101" y="151"/>
                        </a:lnTo>
                        <a:lnTo>
                          <a:pt x="86" y="117"/>
                        </a:lnTo>
                        <a:lnTo>
                          <a:pt x="86" y="109"/>
                        </a:lnTo>
                        <a:lnTo>
                          <a:pt x="101" y="83"/>
                        </a:lnTo>
                        <a:lnTo>
                          <a:pt x="92" y="68"/>
                        </a:lnTo>
                        <a:lnTo>
                          <a:pt x="79" y="58"/>
                        </a:lnTo>
                        <a:lnTo>
                          <a:pt x="80" y="48"/>
                        </a:lnTo>
                        <a:lnTo>
                          <a:pt x="97" y="45"/>
                        </a:lnTo>
                        <a:lnTo>
                          <a:pt x="97" y="18"/>
                        </a:lnTo>
                        <a:lnTo>
                          <a:pt x="85" y="0"/>
                        </a:lnTo>
                        <a:lnTo>
                          <a:pt x="79" y="0"/>
                        </a:lnTo>
                        <a:lnTo>
                          <a:pt x="80" y="6"/>
                        </a:lnTo>
                        <a:lnTo>
                          <a:pt x="82" y="29"/>
                        </a:lnTo>
                        <a:lnTo>
                          <a:pt x="74" y="33"/>
                        </a:lnTo>
                        <a:lnTo>
                          <a:pt x="64" y="54"/>
                        </a:lnTo>
                        <a:lnTo>
                          <a:pt x="56" y="64"/>
                        </a:lnTo>
                        <a:lnTo>
                          <a:pt x="49" y="91"/>
                        </a:lnTo>
                        <a:lnTo>
                          <a:pt x="41" y="98"/>
                        </a:lnTo>
                        <a:lnTo>
                          <a:pt x="33" y="89"/>
                        </a:lnTo>
                        <a:lnTo>
                          <a:pt x="24" y="89"/>
                        </a:lnTo>
                        <a:lnTo>
                          <a:pt x="4" y="109"/>
                        </a:lnTo>
                        <a:lnTo>
                          <a:pt x="0" y="129"/>
                        </a:lnTo>
                        <a:lnTo>
                          <a:pt x="0" y="129"/>
                        </a:lnTo>
                        <a:lnTo>
                          <a:pt x="0" y="12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5" name="Freeform 216">
                    <a:extLst>
                      <a:ext uri="{FF2B5EF4-FFF2-40B4-BE49-F238E27FC236}">
                        <a16:creationId xmlns:a16="http://schemas.microsoft.com/office/drawing/2014/main" id="{1D33C69E-42FB-7F23-B24E-5D7169FB365A}"/>
                      </a:ext>
                    </a:extLst>
                  </p:cNvPr>
                  <p:cNvSpPr>
                    <a:spLocks/>
                  </p:cNvSpPr>
                  <p:nvPr/>
                </p:nvSpPr>
                <p:spPr bwMode="auto">
                  <a:xfrm>
                    <a:off x="6289460" y="4226108"/>
                    <a:ext cx="345797" cy="246731"/>
                  </a:xfrm>
                  <a:custGeom>
                    <a:avLst/>
                    <a:gdLst>
                      <a:gd name="T0" fmla="*/ 17 w 185"/>
                      <a:gd name="T1" fmla="*/ 132 h 132"/>
                      <a:gd name="T2" fmla="*/ 0 w 185"/>
                      <a:gd name="T3" fmla="*/ 97 h 132"/>
                      <a:gd name="T4" fmla="*/ 0 w 185"/>
                      <a:gd name="T5" fmla="*/ 91 h 132"/>
                      <a:gd name="T6" fmla="*/ 17 w 185"/>
                      <a:gd name="T7" fmla="*/ 64 h 132"/>
                      <a:gd name="T8" fmla="*/ 58 w 185"/>
                      <a:gd name="T9" fmla="*/ 58 h 132"/>
                      <a:gd name="T10" fmla="*/ 68 w 185"/>
                      <a:gd name="T11" fmla="*/ 42 h 132"/>
                      <a:gd name="T12" fmla="*/ 85 w 185"/>
                      <a:gd name="T13" fmla="*/ 42 h 132"/>
                      <a:gd name="T14" fmla="*/ 104 w 185"/>
                      <a:gd name="T15" fmla="*/ 21 h 132"/>
                      <a:gd name="T16" fmla="*/ 108 w 185"/>
                      <a:gd name="T17" fmla="*/ 6 h 132"/>
                      <a:gd name="T18" fmla="*/ 116 w 185"/>
                      <a:gd name="T19" fmla="*/ 0 h 132"/>
                      <a:gd name="T20" fmla="*/ 127 w 185"/>
                      <a:gd name="T21" fmla="*/ 8 h 132"/>
                      <a:gd name="T22" fmla="*/ 127 w 185"/>
                      <a:gd name="T23" fmla="*/ 14 h 132"/>
                      <a:gd name="T24" fmla="*/ 126 w 185"/>
                      <a:gd name="T25" fmla="*/ 17 h 132"/>
                      <a:gd name="T26" fmla="*/ 133 w 185"/>
                      <a:gd name="T27" fmla="*/ 29 h 132"/>
                      <a:gd name="T28" fmla="*/ 133 w 185"/>
                      <a:gd name="T29" fmla="*/ 46 h 132"/>
                      <a:gd name="T30" fmla="*/ 141 w 185"/>
                      <a:gd name="T31" fmla="*/ 48 h 132"/>
                      <a:gd name="T32" fmla="*/ 147 w 185"/>
                      <a:gd name="T33" fmla="*/ 58 h 132"/>
                      <a:gd name="T34" fmla="*/ 153 w 185"/>
                      <a:gd name="T35" fmla="*/ 60 h 132"/>
                      <a:gd name="T36" fmla="*/ 164 w 185"/>
                      <a:gd name="T37" fmla="*/ 71 h 132"/>
                      <a:gd name="T38" fmla="*/ 166 w 185"/>
                      <a:gd name="T39" fmla="*/ 81 h 132"/>
                      <a:gd name="T40" fmla="*/ 181 w 185"/>
                      <a:gd name="T41" fmla="*/ 91 h 132"/>
                      <a:gd name="T42" fmla="*/ 185 w 185"/>
                      <a:gd name="T43" fmla="*/ 97 h 132"/>
                      <a:gd name="T44" fmla="*/ 160 w 185"/>
                      <a:gd name="T45" fmla="*/ 95 h 132"/>
                      <a:gd name="T46" fmla="*/ 126 w 185"/>
                      <a:gd name="T47" fmla="*/ 109 h 132"/>
                      <a:gd name="T48" fmla="*/ 112 w 185"/>
                      <a:gd name="T49" fmla="*/ 113 h 132"/>
                      <a:gd name="T50" fmla="*/ 91 w 185"/>
                      <a:gd name="T51" fmla="*/ 109 h 132"/>
                      <a:gd name="T52" fmla="*/ 79 w 185"/>
                      <a:gd name="T53" fmla="*/ 100 h 132"/>
                      <a:gd name="T54" fmla="*/ 56 w 185"/>
                      <a:gd name="T55" fmla="*/ 103 h 132"/>
                      <a:gd name="T56" fmla="*/ 56 w 185"/>
                      <a:gd name="T57" fmla="*/ 118 h 132"/>
                      <a:gd name="T58" fmla="*/ 47 w 185"/>
                      <a:gd name="T59" fmla="*/ 118 h 132"/>
                      <a:gd name="T60" fmla="*/ 33 w 185"/>
                      <a:gd name="T61" fmla="*/ 118 h 132"/>
                      <a:gd name="T62" fmla="*/ 23 w 185"/>
                      <a:gd name="T63" fmla="*/ 122 h 132"/>
                      <a:gd name="T64" fmla="*/ 17 w 185"/>
                      <a:gd name="T65" fmla="*/ 132 h 132"/>
                      <a:gd name="T66" fmla="*/ 17 w 185"/>
                      <a:gd name="T67" fmla="*/ 132 h 132"/>
                      <a:gd name="T68" fmla="*/ 17 w 185"/>
                      <a:gd name="T6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 h="132">
                        <a:moveTo>
                          <a:pt x="17" y="132"/>
                        </a:moveTo>
                        <a:lnTo>
                          <a:pt x="0" y="97"/>
                        </a:lnTo>
                        <a:lnTo>
                          <a:pt x="0" y="91"/>
                        </a:lnTo>
                        <a:lnTo>
                          <a:pt x="17" y="64"/>
                        </a:lnTo>
                        <a:lnTo>
                          <a:pt x="58" y="58"/>
                        </a:lnTo>
                        <a:lnTo>
                          <a:pt x="68" y="42"/>
                        </a:lnTo>
                        <a:lnTo>
                          <a:pt x="85" y="42"/>
                        </a:lnTo>
                        <a:lnTo>
                          <a:pt x="104" y="21"/>
                        </a:lnTo>
                        <a:lnTo>
                          <a:pt x="108" y="6"/>
                        </a:lnTo>
                        <a:lnTo>
                          <a:pt x="116" y="0"/>
                        </a:lnTo>
                        <a:lnTo>
                          <a:pt x="127" y="8"/>
                        </a:lnTo>
                        <a:lnTo>
                          <a:pt x="127" y="14"/>
                        </a:lnTo>
                        <a:lnTo>
                          <a:pt x="126" y="17"/>
                        </a:lnTo>
                        <a:lnTo>
                          <a:pt x="133" y="29"/>
                        </a:lnTo>
                        <a:lnTo>
                          <a:pt x="133" y="46"/>
                        </a:lnTo>
                        <a:lnTo>
                          <a:pt x="141" y="48"/>
                        </a:lnTo>
                        <a:lnTo>
                          <a:pt x="147" y="58"/>
                        </a:lnTo>
                        <a:lnTo>
                          <a:pt x="153" y="60"/>
                        </a:lnTo>
                        <a:lnTo>
                          <a:pt x="164" y="71"/>
                        </a:lnTo>
                        <a:lnTo>
                          <a:pt x="166" y="81"/>
                        </a:lnTo>
                        <a:lnTo>
                          <a:pt x="181" y="91"/>
                        </a:lnTo>
                        <a:lnTo>
                          <a:pt x="185" y="97"/>
                        </a:lnTo>
                        <a:lnTo>
                          <a:pt x="160" y="95"/>
                        </a:lnTo>
                        <a:lnTo>
                          <a:pt x="126" y="109"/>
                        </a:lnTo>
                        <a:lnTo>
                          <a:pt x="112" y="113"/>
                        </a:lnTo>
                        <a:lnTo>
                          <a:pt x="91" y="109"/>
                        </a:lnTo>
                        <a:lnTo>
                          <a:pt x="79" y="100"/>
                        </a:lnTo>
                        <a:lnTo>
                          <a:pt x="56" y="103"/>
                        </a:lnTo>
                        <a:lnTo>
                          <a:pt x="56" y="118"/>
                        </a:lnTo>
                        <a:lnTo>
                          <a:pt x="47" y="118"/>
                        </a:lnTo>
                        <a:lnTo>
                          <a:pt x="33" y="118"/>
                        </a:lnTo>
                        <a:lnTo>
                          <a:pt x="23" y="122"/>
                        </a:lnTo>
                        <a:lnTo>
                          <a:pt x="17" y="132"/>
                        </a:lnTo>
                        <a:lnTo>
                          <a:pt x="17" y="132"/>
                        </a:lnTo>
                        <a:lnTo>
                          <a:pt x="17" y="13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6" name="Freeform 217">
                    <a:extLst>
                      <a:ext uri="{FF2B5EF4-FFF2-40B4-BE49-F238E27FC236}">
                        <a16:creationId xmlns:a16="http://schemas.microsoft.com/office/drawing/2014/main" id="{FC0931E8-B62E-842A-3F08-B1ABDFB1306D}"/>
                      </a:ext>
                    </a:extLst>
                  </p:cNvPr>
                  <p:cNvSpPr>
                    <a:spLocks/>
                  </p:cNvSpPr>
                  <p:nvPr/>
                </p:nvSpPr>
                <p:spPr bwMode="auto">
                  <a:xfrm>
                    <a:off x="6265161" y="3899003"/>
                    <a:ext cx="280376" cy="444863"/>
                  </a:xfrm>
                  <a:custGeom>
                    <a:avLst/>
                    <a:gdLst>
                      <a:gd name="T0" fmla="*/ 28 w 150"/>
                      <a:gd name="T1" fmla="*/ 238 h 238"/>
                      <a:gd name="T2" fmla="*/ 19 w 150"/>
                      <a:gd name="T3" fmla="*/ 223 h 238"/>
                      <a:gd name="T4" fmla="*/ 6 w 150"/>
                      <a:gd name="T5" fmla="*/ 213 h 238"/>
                      <a:gd name="T6" fmla="*/ 7 w 150"/>
                      <a:gd name="T7" fmla="*/ 203 h 238"/>
                      <a:gd name="T8" fmla="*/ 24 w 150"/>
                      <a:gd name="T9" fmla="*/ 200 h 238"/>
                      <a:gd name="T10" fmla="*/ 25 w 150"/>
                      <a:gd name="T11" fmla="*/ 173 h 238"/>
                      <a:gd name="T12" fmla="*/ 12 w 150"/>
                      <a:gd name="T13" fmla="*/ 155 h 238"/>
                      <a:gd name="T14" fmla="*/ 6 w 150"/>
                      <a:gd name="T15" fmla="*/ 155 h 238"/>
                      <a:gd name="T16" fmla="*/ 0 w 150"/>
                      <a:gd name="T17" fmla="*/ 150 h 238"/>
                      <a:gd name="T18" fmla="*/ 4 w 150"/>
                      <a:gd name="T19" fmla="*/ 131 h 238"/>
                      <a:gd name="T20" fmla="*/ 28 w 150"/>
                      <a:gd name="T21" fmla="*/ 102 h 238"/>
                      <a:gd name="T22" fmla="*/ 30 w 150"/>
                      <a:gd name="T23" fmla="*/ 61 h 238"/>
                      <a:gd name="T24" fmla="*/ 36 w 150"/>
                      <a:gd name="T25" fmla="*/ 48 h 238"/>
                      <a:gd name="T26" fmla="*/ 25 w 150"/>
                      <a:gd name="T27" fmla="*/ 32 h 238"/>
                      <a:gd name="T28" fmla="*/ 19 w 150"/>
                      <a:gd name="T29" fmla="*/ 13 h 238"/>
                      <a:gd name="T30" fmla="*/ 40 w 150"/>
                      <a:gd name="T31" fmla="*/ 0 h 238"/>
                      <a:gd name="T32" fmla="*/ 150 w 150"/>
                      <a:gd name="T33" fmla="*/ 56 h 238"/>
                      <a:gd name="T34" fmla="*/ 150 w 150"/>
                      <a:gd name="T35" fmla="*/ 117 h 238"/>
                      <a:gd name="T36" fmla="*/ 131 w 150"/>
                      <a:gd name="T37" fmla="*/ 119 h 238"/>
                      <a:gd name="T38" fmla="*/ 133 w 150"/>
                      <a:gd name="T39" fmla="*/ 129 h 238"/>
                      <a:gd name="T40" fmla="*/ 129 w 150"/>
                      <a:gd name="T41" fmla="*/ 134 h 238"/>
                      <a:gd name="T42" fmla="*/ 125 w 150"/>
                      <a:gd name="T43" fmla="*/ 155 h 238"/>
                      <a:gd name="T44" fmla="*/ 123 w 150"/>
                      <a:gd name="T45" fmla="*/ 159 h 238"/>
                      <a:gd name="T46" fmla="*/ 129 w 150"/>
                      <a:gd name="T47" fmla="*/ 167 h 238"/>
                      <a:gd name="T48" fmla="*/ 129 w 150"/>
                      <a:gd name="T49" fmla="*/ 175 h 238"/>
                      <a:gd name="T50" fmla="*/ 121 w 150"/>
                      <a:gd name="T51" fmla="*/ 180 h 238"/>
                      <a:gd name="T52" fmla="*/ 117 w 150"/>
                      <a:gd name="T53" fmla="*/ 196 h 238"/>
                      <a:gd name="T54" fmla="*/ 98 w 150"/>
                      <a:gd name="T55" fmla="*/ 217 h 238"/>
                      <a:gd name="T56" fmla="*/ 81 w 150"/>
                      <a:gd name="T57" fmla="*/ 217 h 238"/>
                      <a:gd name="T58" fmla="*/ 71 w 150"/>
                      <a:gd name="T59" fmla="*/ 232 h 238"/>
                      <a:gd name="T60" fmla="*/ 28 w 150"/>
                      <a:gd name="T61" fmla="*/ 238 h 238"/>
                      <a:gd name="T62" fmla="*/ 28 w 150"/>
                      <a:gd name="T63" fmla="*/ 238 h 238"/>
                      <a:gd name="T64" fmla="*/ 28 w 150"/>
                      <a:gd name="T65"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238">
                        <a:moveTo>
                          <a:pt x="28" y="238"/>
                        </a:moveTo>
                        <a:lnTo>
                          <a:pt x="19" y="223"/>
                        </a:lnTo>
                        <a:lnTo>
                          <a:pt x="6" y="213"/>
                        </a:lnTo>
                        <a:lnTo>
                          <a:pt x="7" y="203"/>
                        </a:lnTo>
                        <a:lnTo>
                          <a:pt x="24" y="200"/>
                        </a:lnTo>
                        <a:lnTo>
                          <a:pt x="25" y="173"/>
                        </a:lnTo>
                        <a:lnTo>
                          <a:pt x="12" y="155"/>
                        </a:lnTo>
                        <a:lnTo>
                          <a:pt x="6" y="155"/>
                        </a:lnTo>
                        <a:lnTo>
                          <a:pt x="0" y="150"/>
                        </a:lnTo>
                        <a:lnTo>
                          <a:pt x="4" y="131"/>
                        </a:lnTo>
                        <a:lnTo>
                          <a:pt x="28" y="102"/>
                        </a:lnTo>
                        <a:lnTo>
                          <a:pt x="30" y="61"/>
                        </a:lnTo>
                        <a:lnTo>
                          <a:pt x="36" y="48"/>
                        </a:lnTo>
                        <a:lnTo>
                          <a:pt x="25" y="32"/>
                        </a:lnTo>
                        <a:lnTo>
                          <a:pt x="19" y="13"/>
                        </a:lnTo>
                        <a:lnTo>
                          <a:pt x="40" y="0"/>
                        </a:lnTo>
                        <a:lnTo>
                          <a:pt x="150" y="56"/>
                        </a:lnTo>
                        <a:lnTo>
                          <a:pt x="150" y="117"/>
                        </a:lnTo>
                        <a:lnTo>
                          <a:pt x="131" y="119"/>
                        </a:lnTo>
                        <a:lnTo>
                          <a:pt x="133" y="129"/>
                        </a:lnTo>
                        <a:lnTo>
                          <a:pt x="129" y="134"/>
                        </a:lnTo>
                        <a:lnTo>
                          <a:pt x="125" y="155"/>
                        </a:lnTo>
                        <a:lnTo>
                          <a:pt x="123" y="159"/>
                        </a:lnTo>
                        <a:lnTo>
                          <a:pt x="129" y="167"/>
                        </a:lnTo>
                        <a:lnTo>
                          <a:pt x="129" y="175"/>
                        </a:lnTo>
                        <a:lnTo>
                          <a:pt x="121" y="180"/>
                        </a:lnTo>
                        <a:lnTo>
                          <a:pt x="117" y="196"/>
                        </a:lnTo>
                        <a:lnTo>
                          <a:pt x="98" y="217"/>
                        </a:lnTo>
                        <a:lnTo>
                          <a:pt x="81" y="217"/>
                        </a:lnTo>
                        <a:lnTo>
                          <a:pt x="71" y="232"/>
                        </a:lnTo>
                        <a:lnTo>
                          <a:pt x="28" y="238"/>
                        </a:lnTo>
                        <a:lnTo>
                          <a:pt x="28" y="238"/>
                        </a:lnTo>
                        <a:lnTo>
                          <a:pt x="28" y="23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7" name="Freeform 218">
                    <a:extLst>
                      <a:ext uri="{FF2B5EF4-FFF2-40B4-BE49-F238E27FC236}">
                        <a16:creationId xmlns:a16="http://schemas.microsoft.com/office/drawing/2014/main" id="{3B945BF2-B024-C920-2872-0832EDD2905F}"/>
                      </a:ext>
                    </a:extLst>
                  </p:cNvPr>
                  <p:cNvSpPr>
                    <a:spLocks/>
                  </p:cNvSpPr>
                  <p:nvPr/>
                </p:nvSpPr>
                <p:spPr bwMode="auto">
                  <a:xfrm>
                    <a:off x="6143665" y="4487792"/>
                    <a:ext cx="145795" cy="181310"/>
                  </a:xfrm>
                  <a:custGeom>
                    <a:avLst/>
                    <a:gdLst>
                      <a:gd name="T0" fmla="*/ 36 w 78"/>
                      <a:gd name="T1" fmla="*/ 97 h 97"/>
                      <a:gd name="T2" fmla="*/ 21 w 78"/>
                      <a:gd name="T3" fmla="*/ 74 h 97"/>
                      <a:gd name="T4" fmla="*/ 9 w 78"/>
                      <a:gd name="T5" fmla="*/ 63 h 97"/>
                      <a:gd name="T6" fmla="*/ 0 w 78"/>
                      <a:gd name="T7" fmla="*/ 46 h 97"/>
                      <a:gd name="T8" fmla="*/ 7 w 78"/>
                      <a:gd name="T9" fmla="*/ 29 h 97"/>
                      <a:gd name="T10" fmla="*/ 5 w 78"/>
                      <a:gd name="T11" fmla="*/ 21 h 97"/>
                      <a:gd name="T12" fmla="*/ 7 w 78"/>
                      <a:gd name="T13" fmla="*/ 13 h 97"/>
                      <a:gd name="T14" fmla="*/ 35 w 78"/>
                      <a:gd name="T15" fmla="*/ 13 h 97"/>
                      <a:gd name="T16" fmla="*/ 33 w 78"/>
                      <a:gd name="T17" fmla="*/ 0 h 97"/>
                      <a:gd name="T18" fmla="*/ 56 w 78"/>
                      <a:gd name="T19" fmla="*/ 0 h 97"/>
                      <a:gd name="T20" fmla="*/ 51 w 78"/>
                      <a:gd name="T21" fmla="*/ 9 h 97"/>
                      <a:gd name="T22" fmla="*/ 63 w 78"/>
                      <a:gd name="T23" fmla="*/ 19 h 97"/>
                      <a:gd name="T24" fmla="*/ 75 w 78"/>
                      <a:gd name="T25" fmla="*/ 15 h 97"/>
                      <a:gd name="T26" fmla="*/ 77 w 78"/>
                      <a:gd name="T27" fmla="*/ 17 h 97"/>
                      <a:gd name="T28" fmla="*/ 78 w 78"/>
                      <a:gd name="T29" fmla="*/ 27 h 97"/>
                      <a:gd name="T30" fmla="*/ 71 w 78"/>
                      <a:gd name="T31" fmla="*/ 32 h 97"/>
                      <a:gd name="T32" fmla="*/ 68 w 78"/>
                      <a:gd name="T33" fmla="*/ 42 h 97"/>
                      <a:gd name="T34" fmla="*/ 71 w 78"/>
                      <a:gd name="T35" fmla="*/ 46 h 97"/>
                      <a:gd name="T36" fmla="*/ 75 w 78"/>
                      <a:gd name="T37" fmla="*/ 48 h 97"/>
                      <a:gd name="T38" fmla="*/ 71 w 78"/>
                      <a:gd name="T39" fmla="*/ 74 h 97"/>
                      <a:gd name="T40" fmla="*/ 60 w 78"/>
                      <a:gd name="T41" fmla="*/ 67 h 97"/>
                      <a:gd name="T42" fmla="*/ 54 w 78"/>
                      <a:gd name="T43" fmla="*/ 59 h 97"/>
                      <a:gd name="T44" fmla="*/ 44 w 78"/>
                      <a:gd name="T45" fmla="*/ 57 h 97"/>
                      <a:gd name="T46" fmla="*/ 42 w 78"/>
                      <a:gd name="T47" fmla="*/ 63 h 97"/>
                      <a:gd name="T48" fmla="*/ 40 w 78"/>
                      <a:gd name="T49" fmla="*/ 71 h 97"/>
                      <a:gd name="T50" fmla="*/ 35 w 78"/>
                      <a:gd name="T51" fmla="*/ 69 h 97"/>
                      <a:gd name="T52" fmla="*/ 36 w 78"/>
                      <a:gd name="T53" fmla="*/ 76 h 97"/>
                      <a:gd name="T54" fmla="*/ 48 w 78"/>
                      <a:gd name="T55" fmla="*/ 88 h 97"/>
                      <a:gd name="T56" fmla="*/ 36 w 78"/>
                      <a:gd name="T57" fmla="*/ 97 h 97"/>
                      <a:gd name="T58" fmla="*/ 36 w 78"/>
                      <a:gd name="T59" fmla="*/ 97 h 97"/>
                      <a:gd name="T60" fmla="*/ 36 w 78"/>
                      <a:gd name="T6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97">
                        <a:moveTo>
                          <a:pt x="36" y="97"/>
                        </a:moveTo>
                        <a:lnTo>
                          <a:pt x="21" y="74"/>
                        </a:lnTo>
                        <a:lnTo>
                          <a:pt x="9" y="63"/>
                        </a:lnTo>
                        <a:lnTo>
                          <a:pt x="0" y="46"/>
                        </a:lnTo>
                        <a:lnTo>
                          <a:pt x="7" y="29"/>
                        </a:lnTo>
                        <a:lnTo>
                          <a:pt x="5" y="21"/>
                        </a:lnTo>
                        <a:lnTo>
                          <a:pt x="7" y="13"/>
                        </a:lnTo>
                        <a:lnTo>
                          <a:pt x="35" y="13"/>
                        </a:lnTo>
                        <a:lnTo>
                          <a:pt x="33" y="0"/>
                        </a:lnTo>
                        <a:lnTo>
                          <a:pt x="56" y="0"/>
                        </a:lnTo>
                        <a:lnTo>
                          <a:pt x="51" y="9"/>
                        </a:lnTo>
                        <a:lnTo>
                          <a:pt x="63" y="19"/>
                        </a:lnTo>
                        <a:lnTo>
                          <a:pt x="75" y="15"/>
                        </a:lnTo>
                        <a:lnTo>
                          <a:pt x="77" y="17"/>
                        </a:lnTo>
                        <a:lnTo>
                          <a:pt x="78" y="27"/>
                        </a:lnTo>
                        <a:lnTo>
                          <a:pt x="71" y="32"/>
                        </a:lnTo>
                        <a:lnTo>
                          <a:pt x="68" y="42"/>
                        </a:lnTo>
                        <a:lnTo>
                          <a:pt x="71" y="46"/>
                        </a:lnTo>
                        <a:lnTo>
                          <a:pt x="75" y="48"/>
                        </a:lnTo>
                        <a:lnTo>
                          <a:pt x="71" y="74"/>
                        </a:lnTo>
                        <a:lnTo>
                          <a:pt x="60" y="67"/>
                        </a:lnTo>
                        <a:lnTo>
                          <a:pt x="54" y="59"/>
                        </a:lnTo>
                        <a:lnTo>
                          <a:pt x="44" y="57"/>
                        </a:lnTo>
                        <a:lnTo>
                          <a:pt x="42" y="63"/>
                        </a:lnTo>
                        <a:lnTo>
                          <a:pt x="40" y="71"/>
                        </a:lnTo>
                        <a:lnTo>
                          <a:pt x="35" y="69"/>
                        </a:lnTo>
                        <a:lnTo>
                          <a:pt x="36" y="76"/>
                        </a:lnTo>
                        <a:lnTo>
                          <a:pt x="48" y="88"/>
                        </a:lnTo>
                        <a:lnTo>
                          <a:pt x="36" y="97"/>
                        </a:lnTo>
                        <a:lnTo>
                          <a:pt x="36" y="97"/>
                        </a:lnTo>
                        <a:lnTo>
                          <a:pt x="36" y="9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8" name="Freeform 219">
                    <a:extLst>
                      <a:ext uri="{FF2B5EF4-FFF2-40B4-BE49-F238E27FC236}">
                        <a16:creationId xmlns:a16="http://schemas.microsoft.com/office/drawing/2014/main" id="{0F2AF9EE-FB10-5324-58F6-97458EC8BB39}"/>
                      </a:ext>
                    </a:extLst>
                  </p:cNvPr>
                  <p:cNvSpPr>
                    <a:spLocks/>
                  </p:cNvSpPr>
                  <p:nvPr/>
                </p:nvSpPr>
                <p:spPr bwMode="auto">
                  <a:xfrm>
                    <a:off x="6214693" y="4708355"/>
                    <a:ext cx="334582" cy="325236"/>
                  </a:xfrm>
                  <a:custGeom>
                    <a:avLst/>
                    <a:gdLst>
                      <a:gd name="T0" fmla="*/ 2 w 179"/>
                      <a:gd name="T1" fmla="*/ 165 h 174"/>
                      <a:gd name="T2" fmla="*/ 0 w 179"/>
                      <a:gd name="T3" fmla="*/ 153 h 174"/>
                      <a:gd name="T4" fmla="*/ 2 w 179"/>
                      <a:gd name="T5" fmla="*/ 139 h 174"/>
                      <a:gd name="T6" fmla="*/ 16 w 179"/>
                      <a:gd name="T7" fmla="*/ 102 h 174"/>
                      <a:gd name="T8" fmla="*/ 24 w 179"/>
                      <a:gd name="T9" fmla="*/ 99 h 174"/>
                      <a:gd name="T10" fmla="*/ 31 w 179"/>
                      <a:gd name="T11" fmla="*/ 81 h 174"/>
                      <a:gd name="T12" fmla="*/ 28 w 179"/>
                      <a:gd name="T13" fmla="*/ 68 h 174"/>
                      <a:gd name="T14" fmla="*/ 24 w 179"/>
                      <a:gd name="T15" fmla="*/ 54 h 174"/>
                      <a:gd name="T16" fmla="*/ 24 w 179"/>
                      <a:gd name="T17" fmla="*/ 27 h 174"/>
                      <a:gd name="T18" fmla="*/ 18 w 179"/>
                      <a:gd name="T19" fmla="*/ 20 h 174"/>
                      <a:gd name="T20" fmla="*/ 13 w 179"/>
                      <a:gd name="T21" fmla="*/ 8 h 174"/>
                      <a:gd name="T22" fmla="*/ 13 w 179"/>
                      <a:gd name="T23" fmla="*/ 2 h 174"/>
                      <a:gd name="T24" fmla="*/ 71 w 179"/>
                      <a:gd name="T25" fmla="*/ 0 h 174"/>
                      <a:gd name="T26" fmla="*/ 81 w 179"/>
                      <a:gd name="T27" fmla="*/ 12 h 174"/>
                      <a:gd name="T28" fmla="*/ 88 w 179"/>
                      <a:gd name="T29" fmla="*/ 27 h 174"/>
                      <a:gd name="T30" fmla="*/ 112 w 179"/>
                      <a:gd name="T31" fmla="*/ 25 h 174"/>
                      <a:gd name="T32" fmla="*/ 112 w 179"/>
                      <a:gd name="T33" fmla="*/ 14 h 174"/>
                      <a:gd name="T34" fmla="*/ 125 w 179"/>
                      <a:gd name="T35" fmla="*/ 12 h 174"/>
                      <a:gd name="T36" fmla="*/ 135 w 179"/>
                      <a:gd name="T37" fmla="*/ 18 h 174"/>
                      <a:gd name="T38" fmla="*/ 148 w 179"/>
                      <a:gd name="T39" fmla="*/ 20 h 174"/>
                      <a:gd name="T40" fmla="*/ 150 w 179"/>
                      <a:gd name="T41" fmla="*/ 58 h 174"/>
                      <a:gd name="T42" fmla="*/ 156 w 179"/>
                      <a:gd name="T43" fmla="*/ 74 h 174"/>
                      <a:gd name="T44" fmla="*/ 177 w 179"/>
                      <a:gd name="T45" fmla="*/ 74 h 174"/>
                      <a:gd name="T46" fmla="*/ 179 w 179"/>
                      <a:gd name="T47" fmla="*/ 77 h 174"/>
                      <a:gd name="T48" fmla="*/ 177 w 179"/>
                      <a:gd name="T49" fmla="*/ 99 h 174"/>
                      <a:gd name="T50" fmla="*/ 150 w 179"/>
                      <a:gd name="T51" fmla="*/ 99 h 174"/>
                      <a:gd name="T52" fmla="*/ 152 w 179"/>
                      <a:gd name="T53" fmla="*/ 153 h 174"/>
                      <a:gd name="T54" fmla="*/ 162 w 179"/>
                      <a:gd name="T55" fmla="*/ 162 h 174"/>
                      <a:gd name="T56" fmla="*/ 150 w 179"/>
                      <a:gd name="T57" fmla="*/ 169 h 174"/>
                      <a:gd name="T58" fmla="*/ 135 w 179"/>
                      <a:gd name="T59" fmla="*/ 169 h 174"/>
                      <a:gd name="T60" fmla="*/ 119 w 179"/>
                      <a:gd name="T61" fmla="*/ 174 h 174"/>
                      <a:gd name="T62" fmla="*/ 106 w 179"/>
                      <a:gd name="T63" fmla="*/ 169 h 174"/>
                      <a:gd name="T64" fmla="*/ 92 w 179"/>
                      <a:gd name="T65" fmla="*/ 162 h 174"/>
                      <a:gd name="T66" fmla="*/ 51 w 179"/>
                      <a:gd name="T67" fmla="*/ 160 h 174"/>
                      <a:gd name="T68" fmla="*/ 34 w 179"/>
                      <a:gd name="T69" fmla="*/ 165 h 174"/>
                      <a:gd name="T70" fmla="*/ 28 w 179"/>
                      <a:gd name="T71" fmla="*/ 160 h 174"/>
                      <a:gd name="T72" fmla="*/ 13 w 179"/>
                      <a:gd name="T73" fmla="*/ 160 h 174"/>
                      <a:gd name="T74" fmla="*/ 2 w 179"/>
                      <a:gd name="T75" fmla="*/ 165 h 174"/>
                      <a:gd name="T76" fmla="*/ 2 w 179"/>
                      <a:gd name="T77" fmla="*/ 165 h 174"/>
                      <a:gd name="T78" fmla="*/ 2 w 179"/>
                      <a:gd name="T79"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 h="174">
                        <a:moveTo>
                          <a:pt x="2" y="165"/>
                        </a:moveTo>
                        <a:lnTo>
                          <a:pt x="0" y="153"/>
                        </a:lnTo>
                        <a:lnTo>
                          <a:pt x="2" y="139"/>
                        </a:lnTo>
                        <a:lnTo>
                          <a:pt x="16" y="102"/>
                        </a:lnTo>
                        <a:lnTo>
                          <a:pt x="24" y="99"/>
                        </a:lnTo>
                        <a:lnTo>
                          <a:pt x="31" y="81"/>
                        </a:lnTo>
                        <a:lnTo>
                          <a:pt x="28" y="68"/>
                        </a:lnTo>
                        <a:lnTo>
                          <a:pt x="24" y="54"/>
                        </a:lnTo>
                        <a:lnTo>
                          <a:pt x="24" y="27"/>
                        </a:lnTo>
                        <a:lnTo>
                          <a:pt x="18" y="20"/>
                        </a:lnTo>
                        <a:lnTo>
                          <a:pt x="13" y="8"/>
                        </a:lnTo>
                        <a:lnTo>
                          <a:pt x="13" y="2"/>
                        </a:lnTo>
                        <a:lnTo>
                          <a:pt x="71" y="0"/>
                        </a:lnTo>
                        <a:lnTo>
                          <a:pt x="81" y="12"/>
                        </a:lnTo>
                        <a:lnTo>
                          <a:pt x="88" y="27"/>
                        </a:lnTo>
                        <a:lnTo>
                          <a:pt x="112" y="25"/>
                        </a:lnTo>
                        <a:lnTo>
                          <a:pt x="112" y="14"/>
                        </a:lnTo>
                        <a:lnTo>
                          <a:pt x="125" y="12"/>
                        </a:lnTo>
                        <a:lnTo>
                          <a:pt x="135" y="18"/>
                        </a:lnTo>
                        <a:lnTo>
                          <a:pt x="148" y="20"/>
                        </a:lnTo>
                        <a:lnTo>
                          <a:pt x="150" y="58"/>
                        </a:lnTo>
                        <a:lnTo>
                          <a:pt x="156" y="74"/>
                        </a:lnTo>
                        <a:lnTo>
                          <a:pt x="177" y="74"/>
                        </a:lnTo>
                        <a:lnTo>
                          <a:pt x="179" y="77"/>
                        </a:lnTo>
                        <a:lnTo>
                          <a:pt x="177" y="99"/>
                        </a:lnTo>
                        <a:lnTo>
                          <a:pt x="150" y="99"/>
                        </a:lnTo>
                        <a:lnTo>
                          <a:pt x="152" y="153"/>
                        </a:lnTo>
                        <a:lnTo>
                          <a:pt x="162" y="162"/>
                        </a:lnTo>
                        <a:lnTo>
                          <a:pt x="150" y="169"/>
                        </a:lnTo>
                        <a:lnTo>
                          <a:pt x="135" y="169"/>
                        </a:lnTo>
                        <a:lnTo>
                          <a:pt x="119" y="174"/>
                        </a:lnTo>
                        <a:lnTo>
                          <a:pt x="106" y="169"/>
                        </a:lnTo>
                        <a:lnTo>
                          <a:pt x="92" y="162"/>
                        </a:lnTo>
                        <a:lnTo>
                          <a:pt x="51" y="160"/>
                        </a:lnTo>
                        <a:lnTo>
                          <a:pt x="34" y="165"/>
                        </a:lnTo>
                        <a:lnTo>
                          <a:pt x="28" y="160"/>
                        </a:lnTo>
                        <a:lnTo>
                          <a:pt x="13" y="160"/>
                        </a:lnTo>
                        <a:lnTo>
                          <a:pt x="2" y="165"/>
                        </a:lnTo>
                        <a:lnTo>
                          <a:pt x="2" y="165"/>
                        </a:lnTo>
                        <a:lnTo>
                          <a:pt x="2" y="16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9" name="Freeform 220">
                    <a:extLst>
                      <a:ext uri="{FF2B5EF4-FFF2-40B4-BE49-F238E27FC236}">
                        <a16:creationId xmlns:a16="http://schemas.microsoft.com/office/drawing/2014/main" id="{7F069905-6651-9223-DD25-A892FBEF804C}"/>
                      </a:ext>
                    </a:extLst>
                  </p:cNvPr>
                  <p:cNvSpPr>
                    <a:spLocks/>
                  </p:cNvSpPr>
                  <p:nvPr/>
                </p:nvSpPr>
                <p:spPr bwMode="auto">
                  <a:xfrm>
                    <a:off x="6227777" y="4403679"/>
                    <a:ext cx="493462" cy="508415"/>
                  </a:xfrm>
                  <a:custGeom>
                    <a:avLst/>
                    <a:gdLst>
                      <a:gd name="T0" fmla="*/ 249 w 264"/>
                      <a:gd name="T1" fmla="*/ 197 h 272"/>
                      <a:gd name="T2" fmla="*/ 233 w 264"/>
                      <a:gd name="T3" fmla="*/ 208 h 272"/>
                      <a:gd name="T4" fmla="*/ 235 w 264"/>
                      <a:gd name="T5" fmla="*/ 251 h 272"/>
                      <a:gd name="T6" fmla="*/ 245 w 264"/>
                      <a:gd name="T7" fmla="*/ 245 h 272"/>
                      <a:gd name="T8" fmla="*/ 251 w 264"/>
                      <a:gd name="T9" fmla="*/ 268 h 272"/>
                      <a:gd name="T10" fmla="*/ 210 w 264"/>
                      <a:gd name="T11" fmla="*/ 241 h 272"/>
                      <a:gd name="T12" fmla="*/ 200 w 264"/>
                      <a:gd name="T13" fmla="*/ 247 h 272"/>
                      <a:gd name="T14" fmla="*/ 191 w 264"/>
                      <a:gd name="T15" fmla="*/ 241 h 272"/>
                      <a:gd name="T16" fmla="*/ 181 w 264"/>
                      <a:gd name="T17" fmla="*/ 239 h 272"/>
                      <a:gd name="T18" fmla="*/ 171 w 264"/>
                      <a:gd name="T19" fmla="*/ 241 h 272"/>
                      <a:gd name="T20" fmla="*/ 148 w 264"/>
                      <a:gd name="T21" fmla="*/ 237 h 272"/>
                      <a:gd name="T22" fmla="*/ 140 w 264"/>
                      <a:gd name="T23" fmla="*/ 183 h 272"/>
                      <a:gd name="T24" fmla="*/ 117 w 264"/>
                      <a:gd name="T25" fmla="*/ 176 h 272"/>
                      <a:gd name="T26" fmla="*/ 104 w 264"/>
                      <a:gd name="T27" fmla="*/ 189 h 272"/>
                      <a:gd name="T28" fmla="*/ 73 w 264"/>
                      <a:gd name="T29" fmla="*/ 176 h 272"/>
                      <a:gd name="T30" fmla="*/ 6 w 264"/>
                      <a:gd name="T31" fmla="*/ 166 h 272"/>
                      <a:gd name="T32" fmla="*/ 12 w 264"/>
                      <a:gd name="T33" fmla="*/ 154 h 272"/>
                      <a:gd name="T34" fmla="*/ 20 w 264"/>
                      <a:gd name="T35" fmla="*/ 143 h 272"/>
                      <a:gd name="T36" fmla="*/ 24 w 264"/>
                      <a:gd name="T37" fmla="*/ 148 h 272"/>
                      <a:gd name="T38" fmla="*/ 59 w 264"/>
                      <a:gd name="T39" fmla="*/ 100 h 272"/>
                      <a:gd name="T40" fmla="*/ 79 w 264"/>
                      <a:gd name="T41" fmla="*/ 75 h 272"/>
                      <a:gd name="T42" fmla="*/ 88 w 264"/>
                      <a:gd name="T43" fmla="*/ 39 h 272"/>
                      <a:gd name="T44" fmla="*/ 88 w 264"/>
                      <a:gd name="T45" fmla="*/ 8 h 272"/>
                      <a:gd name="T46" fmla="*/ 123 w 264"/>
                      <a:gd name="T47" fmla="*/ 14 h 272"/>
                      <a:gd name="T48" fmla="*/ 158 w 264"/>
                      <a:gd name="T49" fmla="*/ 14 h 272"/>
                      <a:gd name="T50" fmla="*/ 218 w 264"/>
                      <a:gd name="T51" fmla="*/ 2 h 272"/>
                      <a:gd name="T52" fmla="*/ 229 w 264"/>
                      <a:gd name="T53" fmla="*/ 11 h 272"/>
                      <a:gd name="T54" fmla="*/ 243 w 264"/>
                      <a:gd name="T55" fmla="*/ 11 h 272"/>
                      <a:gd name="T56" fmla="*/ 260 w 264"/>
                      <a:gd name="T57" fmla="*/ 23 h 272"/>
                      <a:gd name="T58" fmla="*/ 262 w 264"/>
                      <a:gd name="T59" fmla="*/ 50 h 272"/>
                      <a:gd name="T60" fmla="*/ 241 w 264"/>
                      <a:gd name="T61" fmla="*/ 93 h 272"/>
                      <a:gd name="T62" fmla="*/ 243 w 264"/>
                      <a:gd name="T63" fmla="*/ 120 h 272"/>
                      <a:gd name="T64" fmla="*/ 249 w 264"/>
                      <a:gd name="T65" fmla="*/ 135 h 272"/>
                      <a:gd name="T66" fmla="*/ 247 w 264"/>
                      <a:gd name="T67" fmla="*/ 147 h 272"/>
                      <a:gd name="T68" fmla="*/ 260 w 264"/>
                      <a:gd name="T69" fmla="*/ 181 h 272"/>
                      <a:gd name="T70" fmla="*/ 264 w 264"/>
                      <a:gd name="T71" fmla="*/ 19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4" h="272">
                        <a:moveTo>
                          <a:pt x="264" y="193"/>
                        </a:moveTo>
                        <a:lnTo>
                          <a:pt x="249" y="197"/>
                        </a:lnTo>
                        <a:lnTo>
                          <a:pt x="241" y="201"/>
                        </a:lnTo>
                        <a:lnTo>
                          <a:pt x="233" y="208"/>
                        </a:lnTo>
                        <a:lnTo>
                          <a:pt x="227" y="241"/>
                        </a:lnTo>
                        <a:lnTo>
                          <a:pt x="235" y="251"/>
                        </a:lnTo>
                        <a:lnTo>
                          <a:pt x="241" y="251"/>
                        </a:lnTo>
                        <a:lnTo>
                          <a:pt x="245" y="245"/>
                        </a:lnTo>
                        <a:lnTo>
                          <a:pt x="251" y="249"/>
                        </a:lnTo>
                        <a:lnTo>
                          <a:pt x="251" y="268"/>
                        </a:lnTo>
                        <a:lnTo>
                          <a:pt x="243" y="272"/>
                        </a:lnTo>
                        <a:lnTo>
                          <a:pt x="210" y="241"/>
                        </a:lnTo>
                        <a:lnTo>
                          <a:pt x="202" y="239"/>
                        </a:lnTo>
                        <a:lnTo>
                          <a:pt x="200" y="247"/>
                        </a:lnTo>
                        <a:lnTo>
                          <a:pt x="195" y="247"/>
                        </a:lnTo>
                        <a:lnTo>
                          <a:pt x="191" y="241"/>
                        </a:lnTo>
                        <a:lnTo>
                          <a:pt x="185" y="237"/>
                        </a:lnTo>
                        <a:lnTo>
                          <a:pt x="181" y="239"/>
                        </a:lnTo>
                        <a:lnTo>
                          <a:pt x="177" y="239"/>
                        </a:lnTo>
                        <a:lnTo>
                          <a:pt x="171" y="241"/>
                        </a:lnTo>
                        <a:lnTo>
                          <a:pt x="169" y="237"/>
                        </a:lnTo>
                        <a:lnTo>
                          <a:pt x="148" y="237"/>
                        </a:lnTo>
                        <a:lnTo>
                          <a:pt x="142" y="222"/>
                        </a:lnTo>
                        <a:lnTo>
                          <a:pt x="140" y="183"/>
                        </a:lnTo>
                        <a:lnTo>
                          <a:pt x="127" y="181"/>
                        </a:lnTo>
                        <a:lnTo>
                          <a:pt x="117" y="176"/>
                        </a:lnTo>
                        <a:lnTo>
                          <a:pt x="104" y="177"/>
                        </a:lnTo>
                        <a:lnTo>
                          <a:pt x="104" y="189"/>
                        </a:lnTo>
                        <a:lnTo>
                          <a:pt x="81" y="191"/>
                        </a:lnTo>
                        <a:lnTo>
                          <a:pt x="73" y="176"/>
                        </a:lnTo>
                        <a:lnTo>
                          <a:pt x="63" y="164"/>
                        </a:lnTo>
                        <a:lnTo>
                          <a:pt x="6" y="166"/>
                        </a:lnTo>
                        <a:lnTo>
                          <a:pt x="0" y="158"/>
                        </a:lnTo>
                        <a:lnTo>
                          <a:pt x="12" y="154"/>
                        </a:lnTo>
                        <a:lnTo>
                          <a:pt x="14" y="150"/>
                        </a:lnTo>
                        <a:lnTo>
                          <a:pt x="20" y="143"/>
                        </a:lnTo>
                        <a:lnTo>
                          <a:pt x="24" y="141"/>
                        </a:lnTo>
                        <a:lnTo>
                          <a:pt x="24" y="148"/>
                        </a:lnTo>
                        <a:lnTo>
                          <a:pt x="50" y="137"/>
                        </a:lnTo>
                        <a:lnTo>
                          <a:pt x="59" y="100"/>
                        </a:lnTo>
                        <a:lnTo>
                          <a:pt x="71" y="95"/>
                        </a:lnTo>
                        <a:lnTo>
                          <a:pt x="79" y="75"/>
                        </a:lnTo>
                        <a:lnTo>
                          <a:pt x="79" y="50"/>
                        </a:lnTo>
                        <a:lnTo>
                          <a:pt x="88" y="39"/>
                        </a:lnTo>
                        <a:lnTo>
                          <a:pt x="88" y="23"/>
                        </a:lnTo>
                        <a:lnTo>
                          <a:pt x="88" y="8"/>
                        </a:lnTo>
                        <a:lnTo>
                          <a:pt x="111" y="5"/>
                        </a:lnTo>
                        <a:lnTo>
                          <a:pt x="123" y="14"/>
                        </a:lnTo>
                        <a:lnTo>
                          <a:pt x="144" y="17"/>
                        </a:lnTo>
                        <a:lnTo>
                          <a:pt x="158" y="14"/>
                        </a:lnTo>
                        <a:lnTo>
                          <a:pt x="193" y="0"/>
                        </a:lnTo>
                        <a:lnTo>
                          <a:pt x="218" y="2"/>
                        </a:lnTo>
                        <a:lnTo>
                          <a:pt x="224" y="11"/>
                        </a:lnTo>
                        <a:lnTo>
                          <a:pt x="229" y="11"/>
                        </a:lnTo>
                        <a:lnTo>
                          <a:pt x="233" y="8"/>
                        </a:lnTo>
                        <a:lnTo>
                          <a:pt x="243" y="11"/>
                        </a:lnTo>
                        <a:lnTo>
                          <a:pt x="249" y="11"/>
                        </a:lnTo>
                        <a:lnTo>
                          <a:pt x="260" y="23"/>
                        </a:lnTo>
                        <a:lnTo>
                          <a:pt x="264" y="37"/>
                        </a:lnTo>
                        <a:lnTo>
                          <a:pt x="262" y="50"/>
                        </a:lnTo>
                        <a:lnTo>
                          <a:pt x="245" y="75"/>
                        </a:lnTo>
                        <a:lnTo>
                          <a:pt x="241" y="93"/>
                        </a:lnTo>
                        <a:lnTo>
                          <a:pt x="241" y="108"/>
                        </a:lnTo>
                        <a:lnTo>
                          <a:pt x="243" y="120"/>
                        </a:lnTo>
                        <a:lnTo>
                          <a:pt x="249" y="125"/>
                        </a:lnTo>
                        <a:lnTo>
                          <a:pt x="249" y="135"/>
                        </a:lnTo>
                        <a:lnTo>
                          <a:pt x="247" y="145"/>
                        </a:lnTo>
                        <a:lnTo>
                          <a:pt x="247" y="147"/>
                        </a:lnTo>
                        <a:lnTo>
                          <a:pt x="249" y="164"/>
                        </a:lnTo>
                        <a:lnTo>
                          <a:pt x="260" y="181"/>
                        </a:lnTo>
                        <a:lnTo>
                          <a:pt x="264" y="193"/>
                        </a:lnTo>
                        <a:lnTo>
                          <a:pt x="264" y="193"/>
                        </a:lnTo>
                        <a:lnTo>
                          <a:pt x="264" y="19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0" name="Freeform 221">
                    <a:extLst>
                      <a:ext uri="{FF2B5EF4-FFF2-40B4-BE49-F238E27FC236}">
                        <a16:creationId xmlns:a16="http://schemas.microsoft.com/office/drawing/2014/main" id="{F41780DD-C750-20CC-DDA7-74769B50C736}"/>
                      </a:ext>
                    </a:extLst>
                  </p:cNvPr>
                  <p:cNvSpPr>
                    <a:spLocks/>
                  </p:cNvSpPr>
                  <p:nvPr/>
                </p:nvSpPr>
                <p:spPr bwMode="auto">
                  <a:xfrm>
                    <a:off x="6207216" y="4448540"/>
                    <a:ext cx="185048" cy="237385"/>
                  </a:xfrm>
                  <a:custGeom>
                    <a:avLst/>
                    <a:gdLst>
                      <a:gd name="T0" fmla="*/ 25 w 99"/>
                      <a:gd name="T1" fmla="*/ 125 h 127"/>
                      <a:gd name="T2" fmla="*/ 31 w 99"/>
                      <a:gd name="T3" fmla="*/ 118 h 127"/>
                      <a:gd name="T4" fmla="*/ 35 w 99"/>
                      <a:gd name="T5" fmla="*/ 116 h 127"/>
                      <a:gd name="T6" fmla="*/ 37 w 99"/>
                      <a:gd name="T7" fmla="*/ 124 h 127"/>
                      <a:gd name="T8" fmla="*/ 61 w 99"/>
                      <a:gd name="T9" fmla="*/ 112 h 127"/>
                      <a:gd name="T10" fmla="*/ 71 w 99"/>
                      <a:gd name="T11" fmla="*/ 76 h 127"/>
                      <a:gd name="T12" fmla="*/ 82 w 99"/>
                      <a:gd name="T13" fmla="*/ 70 h 127"/>
                      <a:gd name="T14" fmla="*/ 90 w 99"/>
                      <a:gd name="T15" fmla="*/ 51 h 127"/>
                      <a:gd name="T16" fmla="*/ 90 w 99"/>
                      <a:gd name="T17" fmla="*/ 27 h 127"/>
                      <a:gd name="T18" fmla="*/ 99 w 99"/>
                      <a:gd name="T19" fmla="*/ 15 h 127"/>
                      <a:gd name="T20" fmla="*/ 99 w 99"/>
                      <a:gd name="T21" fmla="*/ 0 h 127"/>
                      <a:gd name="T22" fmla="*/ 90 w 99"/>
                      <a:gd name="T23" fmla="*/ 0 h 127"/>
                      <a:gd name="T24" fmla="*/ 76 w 99"/>
                      <a:gd name="T25" fmla="*/ 0 h 127"/>
                      <a:gd name="T26" fmla="*/ 67 w 99"/>
                      <a:gd name="T27" fmla="*/ 4 h 127"/>
                      <a:gd name="T28" fmla="*/ 59 w 99"/>
                      <a:gd name="T29" fmla="*/ 13 h 127"/>
                      <a:gd name="T30" fmla="*/ 50 w 99"/>
                      <a:gd name="T31" fmla="*/ 27 h 127"/>
                      <a:gd name="T32" fmla="*/ 43 w 99"/>
                      <a:gd name="T33" fmla="*/ 21 h 127"/>
                      <a:gd name="T34" fmla="*/ 22 w 99"/>
                      <a:gd name="T35" fmla="*/ 21 h 127"/>
                      <a:gd name="T36" fmla="*/ 17 w 99"/>
                      <a:gd name="T37" fmla="*/ 30 h 127"/>
                      <a:gd name="T38" fmla="*/ 29 w 99"/>
                      <a:gd name="T39" fmla="*/ 40 h 127"/>
                      <a:gd name="T40" fmla="*/ 40 w 99"/>
                      <a:gd name="T41" fmla="*/ 36 h 127"/>
                      <a:gd name="T42" fmla="*/ 43 w 99"/>
                      <a:gd name="T43" fmla="*/ 38 h 127"/>
                      <a:gd name="T44" fmla="*/ 44 w 99"/>
                      <a:gd name="T45" fmla="*/ 48 h 127"/>
                      <a:gd name="T46" fmla="*/ 37 w 99"/>
                      <a:gd name="T47" fmla="*/ 53 h 127"/>
                      <a:gd name="T48" fmla="*/ 32 w 99"/>
                      <a:gd name="T49" fmla="*/ 63 h 127"/>
                      <a:gd name="T50" fmla="*/ 37 w 99"/>
                      <a:gd name="T51" fmla="*/ 66 h 127"/>
                      <a:gd name="T52" fmla="*/ 40 w 99"/>
                      <a:gd name="T53" fmla="*/ 68 h 127"/>
                      <a:gd name="T54" fmla="*/ 37 w 99"/>
                      <a:gd name="T55" fmla="*/ 95 h 127"/>
                      <a:gd name="T56" fmla="*/ 25 w 99"/>
                      <a:gd name="T57" fmla="*/ 87 h 127"/>
                      <a:gd name="T58" fmla="*/ 20 w 99"/>
                      <a:gd name="T59" fmla="*/ 80 h 127"/>
                      <a:gd name="T60" fmla="*/ 10 w 99"/>
                      <a:gd name="T61" fmla="*/ 78 h 127"/>
                      <a:gd name="T62" fmla="*/ 8 w 99"/>
                      <a:gd name="T63" fmla="*/ 84 h 127"/>
                      <a:gd name="T64" fmla="*/ 6 w 99"/>
                      <a:gd name="T65" fmla="*/ 91 h 127"/>
                      <a:gd name="T66" fmla="*/ 0 w 99"/>
                      <a:gd name="T67" fmla="*/ 89 h 127"/>
                      <a:gd name="T68" fmla="*/ 2 w 99"/>
                      <a:gd name="T69" fmla="*/ 97 h 127"/>
                      <a:gd name="T70" fmla="*/ 14 w 99"/>
                      <a:gd name="T71" fmla="*/ 108 h 127"/>
                      <a:gd name="T72" fmla="*/ 2 w 99"/>
                      <a:gd name="T73" fmla="*/ 118 h 127"/>
                      <a:gd name="T74" fmla="*/ 4 w 99"/>
                      <a:gd name="T75" fmla="*/ 127 h 127"/>
                      <a:gd name="T76" fmla="*/ 22 w 99"/>
                      <a:gd name="T77" fmla="*/ 120 h 127"/>
                      <a:gd name="T78" fmla="*/ 23 w 99"/>
                      <a:gd name="T79" fmla="*/ 120 h 127"/>
                      <a:gd name="T80" fmla="*/ 25 w 99"/>
                      <a:gd name="T81" fmla="*/ 125 h 127"/>
                      <a:gd name="T82" fmla="*/ 25 w 99"/>
                      <a:gd name="T83" fmla="*/ 125 h 127"/>
                      <a:gd name="T84" fmla="*/ 25 w 99"/>
                      <a:gd name="T85" fmla="*/ 12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27">
                        <a:moveTo>
                          <a:pt x="25" y="125"/>
                        </a:moveTo>
                        <a:lnTo>
                          <a:pt x="31" y="118"/>
                        </a:lnTo>
                        <a:lnTo>
                          <a:pt x="35" y="116"/>
                        </a:lnTo>
                        <a:lnTo>
                          <a:pt x="37" y="124"/>
                        </a:lnTo>
                        <a:lnTo>
                          <a:pt x="61" y="112"/>
                        </a:lnTo>
                        <a:lnTo>
                          <a:pt x="71" y="76"/>
                        </a:lnTo>
                        <a:lnTo>
                          <a:pt x="82" y="70"/>
                        </a:lnTo>
                        <a:lnTo>
                          <a:pt x="90" y="51"/>
                        </a:lnTo>
                        <a:lnTo>
                          <a:pt x="90" y="27"/>
                        </a:lnTo>
                        <a:lnTo>
                          <a:pt x="99" y="15"/>
                        </a:lnTo>
                        <a:lnTo>
                          <a:pt x="99" y="0"/>
                        </a:lnTo>
                        <a:lnTo>
                          <a:pt x="90" y="0"/>
                        </a:lnTo>
                        <a:lnTo>
                          <a:pt x="76" y="0"/>
                        </a:lnTo>
                        <a:lnTo>
                          <a:pt x="67" y="4"/>
                        </a:lnTo>
                        <a:lnTo>
                          <a:pt x="59" y="13"/>
                        </a:lnTo>
                        <a:lnTo>
                          <a:pt x="50" y="27"/>
                        </a:lnTo>
                        <a:lnTo>
                          <a:pt x="43" y="21"/>
                        </a:lnTo>
                        <a:lnTo>
                          <a:pt x="22" y="21"/>
                        </a:lnTo>
                        <a:lnTo>
                          <a:pt x="17" y="30"/>
                        </a:lnTo>
                        <a:lnTo>
                          <a:pt x="29" y="40"/>
                        </a:lnTo>
                        <a:lnTo>
                          <a:pt x="40" y="36"/>
                        </a:lnTo>
                        <a:lnTo>
                          <a:pt x="43" y="38"/>
                        </a:lnTo>
                        <a:lnTo>
                          <a:pt x="44" y="48"/>
                        </a:lnTo>
                        <a:lnTo>
                          <a:pt x="37" y="53"/>
                        </a:lnTo>
                        <a:lnTo>
                          <a:pt x="32" y="63"/>
                        </a:lnTo>
                        <a:lnTo>
                          <a:pt x="37" y="66"/>
                        </a:lnTo>
                        <a:lnTo>
                          <a:pt x="40" y="68"/>
                        </a:lnTo>
                        <a:lnTo>
                          <a:pt x="37" y="95"/>
                        </a:lnTo>
                        <a:lnTo>
                          <a:pt x="25" y="87"/>
                        </a:lnTo>
                        <a:lnTo>
                          <a:pt x="20" y="80"/>
                        </a:lnTo>
                        <a:lnTo>
                          <a:pt x="10" y="78"/>
                        </a:lnTo>
                        <a:lnTo>
                          <a:pt x="8" y="84"/>
                        </a:lnTo>
                        <a:lnTo>
                          <a:pt x="6" y="91"/>
                        </a:lnTo>
                        <a:lnTo>
                          <a:pt x="0" y="89"/>
                        </a:lnTo>
                        <a:lnTo>
                          <a:pt x="2" y="97"/>
                        </a:lnTo>
                        <a:lnTo>
                          <a:pt x="14" y="108"/>
                        </a:lnTo>
                        <a:lnTo>
                          <a:pt x="2" y="118"/>
                        </a:lnTo>
                        <a:lnTo>
                          <a:pt x="4" y="127"/>
                        </a:lnTo>
                        <a:lnTo>
                          <a:pt x="22" y="120"/>
                        </a:lnTo>
                        <a:lnTo>
                          <a:pt x="23" y="120"/>
                        </a:lnTo>
                        <a:lnTo>
                          <a:pt x="25" y="125"/>
                        </a:lnTo>
                        <a:lnTo>
                          <a:pt x="25" y="125"/>
                        </a:lnTo>
                        <a:lnTo>
                          <a:pt x="25" y="125"/>
                        </a:lnTo>
                        <a:close/>
                      </a:path>
                    </a:pathLst>
                  </a:custGeom>
                  <a:solidFill>
                    <a:schemeClr val="accent6">
                      <a:lumMod val="75000"/>
                    </a:schemeClr>
                  </a:solid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1" name="Freeform 222">
                    <a:extLst>
                      <a:ext uri="{FF2B5EF4-FFF2-40B4-BE49-F238E27FC236}">
                        <a16:creationId xmlns:a16="http://schemas.microsoft.com/office/drawing/2014/main" id="{6DFCF18D-0C75-8FCE-814E-395DA78D7D8F}"/>
                      </a:ext>
                    </a:extLst>
                  </p:cNvPr>
                  <p:cNvSpPr>
                    <a:spLocks/>
                  </p:cNvSpPr>
                  <p:nvPr/>
                </p:nvSpPr>
                <p:spPr bwMode="auto">
                  <a:xfrm>
                    <a:off x="6689463" y="4564428"/>
                    <a:ext cx="289722" cy="300937"/>
                  </a:xfrm>
                  <a:custGeom>
                    <a:avLst/>
                    <a:gdLst>
                      <a:gd name="T0" fmla="*/ 139 w 155"/>
                      <a:gd name="T1" fmla="*/ 53 h 161"/>
                      <a:gd name="T2" fmla="*/ 112 w 155"/>
                      <a:gd name="T3" fmla="*/ 40 h 161"/>
                      <a:gd name="T4" fmla="*/ 114 w 155"/>
                      <a:gd name="T5" fmla="*/ 32 h 161"/>
                      <a:gd name="T6" fmla="*/ 112 w 155"/>
                      <a:gd name="T7" fmla="*/ 26 h 161"/>
                      <a:gd name="T8" fmla="*/ 81 w 155"/>
                      <a:gd name="T9" fmla="*/ 15 h 161"/>
                      <a:gd name="T10" fmla="*/ 60 w 155"/>
                      <a:gd name="T11" fmla="*/ 1 h 161"/>
                      <a:gd name="T12" fmla="*/ 20 w 155"/>
                      <a:gd name="T13" fmla="*/ 0 h 161"/>
                      <a:gd name="T14" fmla="*/ 14 w 155"/>
                      <a:gd name="T15" fmla="*/ 3 h 161"/>
                      <a:gd name="T16" fmla="*/ 20 w 155"/>
                      <a:gd name="T17" fmla="*/ 9 h 161"/>
                      <a:gd name="T18" fmla="*/ 17 w 155"/>
                      <a:gd name="T19" fmla="*/ 15 h 161"/>
                      <a:gd name="T20" fmla="*/ 12 w 155"/>
                      <a:gd name="T21" fmla="*/ 17 h 161"/>
                      <a:gd name="T22" fmla="*/ 12 w 155"/>
                      <a:gd name="T23" fmla="*/ 23 h 161"/>
                      <a:gd name="T24" fmla="*/ 16 w 155"/>
                      <a:gd name="T25" fmla="*/ 28 h 161"/>
                      <a:gd name="T26" fmla="*/ 16 w 155"/>
                      <a:gd name="T27" fmla="*/ 38 h 161"/>
                      <a:gd name="T28" fmla="*/ 8 w 155"/>
                      <a:gd name="T29" fmla="*/ 40 h 161"/>
                      <a:gd name="T30" fmla="*/ 8 w 155"/>
                      <a:gd name="T31" fmla="*/ 46 h 161"/>
                      <a:gd name="T32" fmla="*/ 2 w 155"/>
                      <a:gd name="T33" fmla="*/ 49 h 161"/>
                      <a:gd name="T34" fmla="*/ 0 w 155"/>
                      <a:gd name="T35" fmla="*/ 59 h 161"/>
                      <a:gd name="T36" fmla="*/ 0 w 155"/>
                      <a:gd name="T37" fmla="*/ 61 h 161"/>
                      <a:gd name="T38" fmla="*/ 2 w 155"/>
                      <a:gd name="T39" fmla="*/ 78 h 161"/>
                      <a:gd name="T40" fmla="*/ 14 w 155"/>
                      <a:gd name="T41" fmla="*/ 96 h 161"/>
                      <a:gd name="T42" fmla="*/ 17 w 155"/>
                      <a:gd name="T43" fmla="*/ 107 h 161"/>
                      <a:gd name="T44" fmla="*/ 29 w 155"/>
                      <a:gd name="T45" fmla="*/ 117 h 161"/>
                      <a:gd name="T46" fmla="*/ 45 w 155"/>
                      <a:gd name="T47" fmla="*/ 123 h 161"/>
                      <a:gd name="T48" fmla="*/ 56 w 155"/>
                      <a:gd name="T49" fmla="*/ 123 h 161"/>
                      <a:gd name="T50" fmla="*/ 66 w 155"/>
                      <a:gd name="T51" fmla="*/ 126 h 161"/>
                      <a:gd name="T52" fmla="*/ 72 w 155"/>
                      <a:gd name="T53" fmla="*/ 140 h 161"/>
                      <a:gd name="T54" fmla="*/ 74 w 155"/>
                      <a:gd name="T55" fmla="*/ 157 h 161"/>
                      <a:gd name="T56" fmla="*/ 93 w 155"/>
                      <a:gd name="T57" fmla="*/ 159 h 161"/>
                      <a:gd name="T58" fmla="*/ 103 w 155"/>
                      <a:gd name="T59" fmla="*/ 161 h 161"/>
                      <a:gd name="T60" fmla="*/ 112 w 155"/>
                      <a:gd name="T61" fmla="*/ 159 h 161"/>
                      <a:gd name="T62" fmla="*/ 126 w 155"/>
                      <a:gd name="T63" fmla="*/ 157 h 161"/>
                      <a:gd name="T64" fmla="*/ 134 w 155"/>
                      <a:gd name="T65" fmla="*/ 151 h 161"/>
                      <a:gd name="T66" fmla="*/ 141 w 155"/>
                      <a:gd name="T67" fmla="*/ 148 h 161"/>
                      <a:gd name="T68" fmla="*/ 145 w 155"/>
                      <a:gd name="T69" fmla="*/ 142 h 161"/>
                      <a:gd name="T70" fmla="*/ 155 w 155"/>
                      <a:gd name="T71" fmla="*/ 138 h 161"/>
                      <a:gd name="T72" fmla="*/ 138 w 155"/>
                      <a:gd name="T73" fmla="*/ 121 h 161"/>
                      <a:gd name="T74" fmla="*/ 138 w 155"/>
                      <a:gd name="T75" fmla="*/ 101 h 161"/>
                      <a:gd name="T76" fmla="*/ 139 w 155"/>
                      <a:gd name="T77" fmla="*/ 86 h 161"/>
                      <a:gd name="T78" fmla="*/ 130 w 155"/>
                      <a:gd name="T79" fmla="*/ 78 h 161"/>
                      <a:gd name="T80" fmla="*/ 130 w 155"/>
                      <a:gd name="T81" fmla="*/ 71 h 161"/>
                      <a:gd name="T82" fmla="*/ 139 w 155"/>
                      <a:gd name="T83" fmla="*/ 53 h 161"/>
                      <a:gd name="T84" fmla="*/ 139 w 155"/>
                      <a:gd name="T85" fmla="*/ 53 h 161"/>
                      <a:gd name="T86" fmla="*/ 139 w 155"/>
                      <a:gd name="T87" fmla="*/ 5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 h="161">
                        <a:moveTo>
                          <a:pt x="139" y="53"/>
                        </a:moveTo>
                        <a:lnTo>
                          <a:pt x="112" y="40"/>
                        </a:lnTo>
                        <a:lnTo>
                          <a:pt x="114" y="32"/>
                        </a:lnTo>
                        <a:lnTo>
                          <a:pt x="112" y="26"/>
                        </a:lnTo>
                        <a:lnTo>
                          <a:pt x="81" y="15"/>
                        </a:lnTo>
                        <a:lnTo>
                          <a:pt x="60" y="1"/>
                        </a:lnTo>
                        <a:lnTo>
                          <a:pt x="20" y="0"/>
                        </a:lnTo>
                        <a:lnTo>
                          <a:pt x="14" y="3"/>
                        </a:lnTo>
                        <a:lnTo>
                          <a:pt x="20" y="9"/>
                        </a:lnTo>
                        <a:lnTo>
                          <a:pt x="17" y="15"/>
                        </a:lnTo>
                        <a:lnTo>
                          <a:pt x="12" y="17"/>
                        </a:lnTo>
                        <a:lnTo>
                          <a:pt x="12" y="23"/>
                        </a:lnTo>
                        <a:lnTo>
                          <a:pt x="16" y="28"/>
                        </a:lnTo>
                        <a:lnTo>
                          <a:pt x="16" y="38"/>
                        </a:lnTo>
                        <a:lnTo>
                          <a:pt x="8" y="40"/>
                        </a:lnTo>
                        <a:lnTo>
                          <a:pt x="8" y="46"/>
                        </a:lnTo>
                        <a:lnTo>
                          <a:pt x="2" y="49"/>
                        </a:lnTo>
                        <a:lnTo>
                          <a:pt x="0" y="59"/>
                        </a:lnTo>
                        <a:lnTo>
                          <a:pt x="0" y="61"/>
                        </a:lnTo>
                        <a:lnTo>
                          <a:pt x="2" y="78"/>
                        </a:lnTo>
                        <a:lnTo>
                          <a:pt x="14" y="96"/>
                        </a:lnTo>
                        <a:lnTo>
                          <a:pt x="17" y="107"/>
                        </a:lnTo>
                        <a:lnTo>
                          <a:pt x="29" y="117"/>
                        </a:lnTo>
                        <a:lnTo>
                          <a:pt x="45" y="123"/>
                        </a:lnTo>
                        <a:lnTo>
                          <a:pt x="56" y="123"/>
                        </a:lnTo>
                        <a:lnTo>
                          <a:pt x="66" y="126"/>
                        </a:lnTo>
                        <a:lnTo>
                          <a:pt x="72" y="140"/>
                        </a:lnTo>
                        <a:lnTo>
                          <a:pt x="74" y="157"/>
                        </a:lnTo>
                        <a:lnTo>
                          <a:pt x="93" y="159"/>
                        </a:lnTo>
                        <a:lnTo>
                          <a:pt x="103" y="161"/>
                        </a:lnTo>
                        <a:lnTo>
                          <a:pt x="112" y="159"/>
                        </a:lnTo>
                        <a:lnTo>
                          <a:pt x="126" y="157"/>
                        </a:lnTo>
                        <a:lnTo>
                          <a:pt x="134" y="151"/>
                        </a:lnTo>
                        <a:lnTo>
                          <a:pt x="141" y="148"/>
                        </a:lnTo>
                        <a:lnTo>
                          <a:pt x="145" y="142"/>
                        </a:lnTo>
                        <a:lnTo>
                          <a:pt x="155" y="138"/>
                        </a:lnTo>
                        <a:lnTo>
                          <a:pt x="138" y="121"/>
                        </a:lnTo>
                        <a:lnTo>
                          <a:pt x="138" y="101"/>
                        </a:lnTo>
                        <a:lnTo>
                          <a:pt x="139" y="86"/>
                        </a:lnTo>
                        <a:lnTo>
                          <a:pt x="130" y="78"/>
                        </a:lnTo>
                        <a:lnTo>
                          <a:pt x="130" y="71"/>
                        </a:lnTo>
                        <a:lnTo>
                          <a:pt x="139" y="53"/>
                        </a:lnTo>
                        <a:lnTo>
                          <a:pt x="139" y="53"/>
                        </a:lnTo>
                        <a:lnTo>
                          <a:pt x="139" y="53"/>
                        </a:lnTo>
                        <a:close/>
                      </a:path>
                    </a:pathLst>
                  </a:custGeom>
                  <a:solidFill>
                    <a:schemeClr val="accent6">
                      <a:lumMod val="75000"/>
                    </a:schemeClr>
                  </a:solid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2" name="Freeform 223">
                    <a:extLst>
                      <a:ext uri="{FF2B5EF4-FFF2-40B4-BE49-F238E27FC236}">
                        <a16:creationId xmlns:a16="http://schemas.microsoft.com/office/drawing/2014/main" id="{68BFCB2D-63A9-BC96-831F-F27DC5556480}"/>
                      </a:ext>
                    </a:extLst>
                  </p:cNvPr>
                  <p:cNvSpPr>
                    <a:spLocks/>
                  </p:cNvSpPr>
                  <p:nvPr/>
                </p:nvSpPr>
                <p:spPr bwMode="auto">
                  <a:xfrm>
                    <a:off x="6678248" y="4424240"/>
                    <a:ext cx="155141" cy="153272"/>
                  </a:xfrm>
                  <a:custGeom>
                    <a:avLst/>
                    <a:gdLst>
                      <a:gd name="T0" fmla="*/ 66 w 83"/>
                      <a:gd name="T1" fmla="*/ 76 h 82"/>
                      <a:gd name="T2" fmla="*/ 25 w 83"/>
                      <a:gd name="T3" fmla="*/ 74 h 82"/>
                      <a:gd name="T4" fmla="*/ 19 w 83"/>
                      <a:gd name="T5" fmla="*/ 78 h 82"/>
                      <a:gd name="T6" fmla="*/ 14 w 83"/>
                      <a:gd name="T7" fmla="*/ 76 h 82"/>
                      <a:gd name="T8" fmla="*/ 10 w 83"/>
                      <a:gd name="T9" fmla="*/ 80 h 82"/>
                      <a:gd name="T10" fmla="*/ 0 w 83"/>
                      <a:gd name="T11" fmla="*/ 82 h 82"/>
                      <a:gd name="T12" fmla="*/ 4 w 83"/>
                      <a:gd name="T13" fmla="*/ 64 h 82"/>
                      <a:gd name="T14" fmla="*/ 21 w 83"/>
                      <a:gd name="T15" fmla="*/ 39 h 82"/>
                      <a:gd name="T16" fmla="*/ 23 w 83"/>
                      <a:gd name="T17" fmla="*/ 26 h 82"/>
                      <a:gd name="T18" fmla="*/ 19 w 83"/>
                      <a:gd name="T19" fmla="*/ 12 h 82"/>
                      <a:gd name="T20" fmla="*/ 25 w 83"/>
                      <a:gd name="T21" fmla="*/ 9 h 82"/>
                      <a:gd name="T22" fmla="*/ 37 w 83"/>
                      <a:gd name="T23" fmla="*/ 12 h 82"/>
                      <a:gd name="T24" fmla="*/ 56 w 83"/>
                      <a:gd name="T25" fmla="*/ 10 h 82"/>
                      <a:gd name="T26" fmla="*/ 66 w 83"/>
                      <a:gd name="T27" fmla="*/ 0 h 82"/>
                      <a:gd name="T28" fmla="*/ 69 w 83"/>
                      <a:gd name="T29" fmla="*/ 10 h 82"/>
                      <a:gd name="T30" fmla="*/ 83 w 83"/>
                      <a:gd name="T31" fmla="*/ 30 h 82"/>
                      <a:gd name="T32" fmla="*/ 83 w 83"/>
                      <a:gd name="T33" fmla="*/ 41 h 82"/>
                      <a:gd name="T34" fmla="*/ 68 w 83"/>
                      <a:gd name="T35" fmla="*/ 53 h 82"/>
                      <a:gd name="T36" fmla="*/ 66 w 83"/>
                      <a:gd name="T37" fmla="*/ 76 h 82"/>
                      <a:gd name="T38" fmla="*/ 66 w 83"/>
                      <a:gd name="T39" fmla="*/ 76 h 82"/>
                      <a:gd name="T40" fmla="*/ 66 w 83"/>
                      <a:gd name="T41"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82">
                        <a:moveTo>
                          <a:pt x="66" y="76"/>
                        </a:moveTo>
                        <a:lnTo>
                          <a:pt x="25" y="74"/>
                        </a:lnTo>
                        <a:lnTo>
                          <a:pt x="19" y="78"/>
                        </a:lnTo>
                        <a:lnTo>
                          <a:pt x="14" y="76"/>
                        </a:lnTo>
                        <a:lnTo>
                          <a:pt x="10" y="80"/>
                        </a:lnTo>
                        <a:lnTo>
                          <a:pt x="0" y="82"/>
                        </a:lnTo>
                        <a:lnTo>
                          <a:pt x="4" y="64"/>
                        </a:lnTo>
                        <a:lnTo>
                          <a:pt x="21" y="39"/>
                        </a:lnTo>
                        <a:lnTo>
                          <a:pt x="23" y="26"/>
                        </a:lnTo>
                        <a:lnTo>
                          <a:pt x="19" y="12"/>
                        </a:lnTo>
                        <a:lnTo>
                          <a:pt x="25" y="9"/>
                        </a:lnTo>
                        <a:lnTo>
                          <a:pt x="37" y="12"/>
                        </a:lnTo>
                        <a:lnTo>
                          <a:pt x="56" y="10"/>
                        </a:lnTo>
                        <a:lnTo>
                          <a:pt x="66" y="0"/>
                        </a:lnTo>
                        <a:lnTo>
                          <a:pt x="69" y="10"/>
                        </a:lnTo>
                        <a:lnTo>
                          <a:pt x="83" y="30"/>
                        </a:lnTo>
                        <a:lnTo>
                          <a:pt x="83" y="41"/>
                        </a:lnTo>
                        <a:lnTo>
                          <a:pt x="68" y="53"/>
                        </a:lnTo>
                        <a:lnTo>
                          <a:pt x="66" y="76"/>
                        </a:lnTo>
                        <a:lnTo>
                          <a:pt x="66" y="76"/>
                        </a:lnTo>
                        <a:lnTo>
                          <a:pt x="66" y="7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3" name="Freeform 224">
                    <a:extLst>
                      <a:ext uri="{FF2B5EF4-FFF2-40B4-BE49-F238E27FC236}">
                        <a16:creationId xmlns:a16="http://schemas.microsoft.com/office/drawing/2014/main" id="{04B95216-6761-103B-C79C-1A11E22A6250}"/>
                      </a:ext>
                    </a:extLst>
                  </p:cNvPr>
                  <p:cNvSpPr>
                    <a:spLocks/>
                  </p:cNvSpPr>
                  <p:nvPr/>
                </p:nvSpPr>
                <p:spPr bwMode="auto">
                  <a:xfrm>
                    <a:off x="6218431" y="5007422"/>
                    <a:ext cx="373835" cy="340189"/>
                  </a:xfrm>
                  <a:custGeom>
                    <a:avLst/>
                    <a:gdLst>
                      <a:gd name="T0" fmla="*/ 63 w 200"/>
                      <a:gd name="T1" fmla="*/ 178 h 182"/>
                      <a:gd name="T2" fmla="*/ 57 w 200"/>
                      <a:gd name="T3" fmla="*/ 169 h 182"/>
                      <a:gd name="T4" fmla="*/ 50 w 200"/>
                      <a:gd name="T5" fmla="*/ 155 h 182"/>
                      <a:gd name="T6" fmla="*/ 44 w 200"/>
                      <a:gd name="T7" fmla="*/ 134 h 182"/>
                      <a:gd name="T8" fmla="*/ 38 w 200"/>
                      <a:gd name="T9" fmla="*/ 115 h 182"/>
                      <a:gd name="T10" fmla="*/ 32 w 200"/>
                      <a:gd name="T11" fmla="*/ 86 h 182"/>
                      <a:gd name="T12" fmla="*/ 31 w 200"/>
                      <a:gd name="T13" fmla="*/ 77 h 182"/>
                      <a:gd name="T14" fmla="*/ 10 w 200"/>
                      <a:gd name="T15" fmla="*/ 38 h 182"/>
                      <a:gd name="T16" fmla="*/ 10 w 200"/>
                      <a:gd name="T17" fmla="*/ 32 h 182"/>
                      <a:gd name="T18" fmla="*/ 2 w 200"/>
                      <a:gd name="T19" fmla="*/ 23 h 182"/>
                      <a:gd name="T20" fmla="*/ 0 w 200"/>
                      <a:gd name="T21" fmla="*/ 6 h 182"/>
                      <a:gd name="T22" fmla="*/ 11 w 200"/>
                      <a:gd name="T23" fmla="*/ 0 h 182"/>
                      <a:gd name="T24" fmla="*/ 26 w 200"/>
                      <a:gd name="T25" fmla="*/ 0 h 182"/>
                      <a:gd name="T26" fmla="*/ 32 w 200"/>
                      <a:gd name="T27" fmla="*/ 6 h 182"/>
                      <a:gd name="T28" fmla="*/ 49 w 200"/>
                      <a:gd name="T29" fmla="*/ 0 h 182"/>
                      <a:gd name="T30" fmla="*/ 90 w 200"/>
                      <a:gd name="T31" fmla="*/ 2 h 182"/>
                      <a:gd name="T32" fmla="*/ 104 w 200"/>
                      <a:gd name="T33" fmla="*/ 9 h 182"/>
                      <a:gd name="T34" fmla="*/ 117 w 200"/>
                      <a:gd name="T35" fmla="*/ 14 h 182"/>
                      <a:gd name="T36" fmla="*/ 133 w 200"/>
                      <a:gd name="T37" fmla="*/ 9 h 182"/>
                      <a:gd name="T38" fmla="*/ 148 w 200"/>
                      <a:gd name="T39" fmla="*/ 9 h 182"/>
                      <a:gd name="T40" fmla="*/ 160 w 200"/>
                      <a:gd name="T41" fmla="*/ 2 h 182"/>
                      <a:gd name="T42" fmla="*/ 169 w 200"/>
                      <a:gd name="T43" fmla="*/ 6 h 182"/>
                      <a:gd name="T44" fmla="*/ 185 w 200"/>
                      <a:gd name="T45" fmla="*/ 6 h 182"/>
                      <a:gd name="T46" fmla="*/ 194 w 200"/>
                      <a:gd name="T47" fmla="*/ 8 h 182"/>
                      <a:gd name="T48" fmla="*/ 200 w 200"/>
                      <a:gd name="T49" fmla="*/ 14 h 182"/>
                      <a:gd name="T50" fmla="*/ 187 w 200"/>
                      <a:gd name="T51" fmla="*/ 11 h 182"/>
                      <a:gd name="T52" fmla="*/ 171 w 200"/>
                      <a:gd name="T53" fmla="*/ 19 h 182"/>
                      <a:gd name="T54" fmla="*/ 160 w 200"/>
                      <a:gd name="T55" fmla="*/ 15 h 182"/>
                      <a:gd name="T56" fmla="*/ 135 w 200"/>
                      <a:gd name="T57" fmla="*/ 23 h 182"/>
                      <a:gd name="T58" fmla="*/ 133 w 200"/>
                      <a:gd name="T59" fmla="*/ 71 h 182"/>
                      <a:gd name="T60" fmla="*/ 119 w 200"/>
                      <a:gd name="T61" fmla="*/ 73 h 182"/>
                      <a:gd name="T62" fmla="*/ 117 w 200"/>
                      <a:gd name="T63" fmla="*/ 113 h 182"/>
                      <a:gd name="T64" fmla="*/ 115 w 200"/>
                      <a:gd name="T65" fmla="*/ 178 h 182"/>
                      <a:gd name="T66" fmla="*/ 98 w 200"/>
                      <a:gd name="T67" fmla="*/ 182 h 182"/>
                      <a:gd name="T68" fmla="*/ 88 w 200"/>
                      <a:gd name="T69" fmla="*/ 180 h 182"/>
                      <a:gd name="T70" fmla="*/ 81 w 200"/>
                      <a:gd name="T71" fmla="*/ 176 h 182"/>
                      <a:gd name="T72" fmla="*/ 77 w 200"/>
                      <a:gd name="T73" fmla="*/ 171 h 182"/>
                      <a:gd name="T74" fmla="*/ 73 w 200"/>
                      <a:gd name="T75" fmla="*/ 171 h 182"/>
                      <a:gd name="T76" fmla="*/ 63 w 200"/>
                      <a:gd name="T77" fmla="*/ 178 h 182"/>
                      <a:gd name="T78" fmla="*/ 63 w 200"/>
                      <a:gd name="T79" fmla="*/ 178 h 182"/>
                      <a:gd name="T80" fmla="*/ 63 w 200"/>
                      <a:gd name="T81" fmla="*/ 17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182">
                        <a:moveTo>
                          <a:pt x="63" y="178"/>
                        </a:moveTo>
                        <a:lnTo>
                          <a:pt x="57" y="169"/>
                        </a:lnTo>
                        <a:lnTo>
                          <a:pt x="50" y="155"/>
                        </a:lnTo>
                        <a:lnTo>
                          <a:pt x="44" y="134"/>
                        </a:lnTo>
                        <a:lnTo>
                          <a:pt x="38" y="115"/>
                        </a:lnTo>
                        <a:lnTo>
                          <a:pt x="32" y="86"/>
                        </a:lnTo>
                        <a:lnTo>
                          <a:pt x="31" y="77"/>
                        </a:lnTo>
                        <a:lnTo>
                          <a:pt x="10" y="38"/>
                        </a:lnTo>
                        <a:lnTo>
                          <a:pt x="10" y="32"/>
                        </a:lnTo>
                        <a:lnTo>
                          <a:pt x="2" y="23"/>
                        </a:lnTo>
                        <a:lnTo>
                          <a:pt x="0" y="6"/>
                        </a:lnTo>
                        <a:lnTo>
                          <a:pt x="11" y="0"/>
                        </a:lnTo>
                        <a:lnTo>
                          <a:pt x="26" y="0"/>
                        </a:lnTo>
                        <a:lnTo>
                          <a:pt x="32" y="6"/>
                        </a:lnTo>
                        <a:lnTo>
                          <a:pt x="49" y="0"/>
                        </a:lnTo>
                        <a:lnTo>
                          <a:pt x="90" y="2"/>
                        </a:lnTo>
                        <a:lnTo>
                          <a:pt x="104" y="9"/>
                        </a:lnTo>
                        <a:lnTo>
                          <a:pt x="117" y="14"/>
                        </a:lnTo>
                        <a:lnTo>
                          <a:pt x="133" y="9"/>
                        </a:lnTo>
                        <a:lnTo>
                          <a:pt x="148" y="9"/>
                        </a:lnTo>
                        <a:lnTo>
                          <a:pt x="160" y="2"/>
                        </a:lnTo>
                        <a:lnTo>
                          <a:pt x="169" y="6"/>
                        </a:lnTo>
                        <a:lnTo>
                          <a:pt x="185" y="6"/>
                        </a:lnTo>
                        <a:lnTo>
                          <a:pt x="194" y="8"/>
                        </a:lnTo>
                        <a:lnTo>
                          <a:pt x="200" y="14"/>
                        </a:lnTo>
                        <a:lnTo>
                          <a:pt x="187" y="11"/>
                        </a:lnTo>
                        <a:lnTo>
                          <a:pt x="171" y="19"/>
                        </a:lnTo>
                        <a:lnTo>
                          <a:pt x="160" y="15"/>
                        </a:lnTo>
                        <a:lnTo>
                          <a:pt x="135" y="23"/>
                        </a:lnTo>
                        <a:lnTo>
                          <a:pt x="133" y="71"/>
                        </a:lnTo>
                        <a:lnTo>
                          <a:pt x="119" y="73"/>
                        </a:lnTo>
                        <a:lnTo>
                          <a:pt x="117" y="113"/>
                        </a:lnTo>
                        <a:lnTo>
                          <a:pt x="115" y="178"/>
                        </a:lnTo>
                        <a:lnTo>
                          <a:pt x="98" y="182"/>
                        </a:lnTo>
                        <a:lnTo>
                          <a:pt x="88" y="180"/>
                        </a:lnTo>
                        <a:lnTo>
                          <a:pt x="81" y="176"/>
                        </a:lnTo>
                        <a:lnTo>
                          <a:pt x="77" y="171"/>
                        </a:lnTo>
                        <a:lnTo>
                          <a:pt x="73" y="171"/>
                        </a:lnTo>
                        <a:lnTo>
                          <a:pt x="63" y="178"/>
                        </a:lnTo>
                        <a:lnTo>
                          <a:pt x="63" y="178"/>
                        </a:lnTo>
                        <a:lnTo>
                          <a:pt x="63" y="17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4" name="Freeform 225">
                    <a:extLst>
                      <a:ext uri="{FF2B5EF4-FFF2-40B4-BE49-F238E27FC236}">
                        <a16:creationId xmlns:a16="http://schemas.microsoft.com/office/drawing/2014/main" id="{DB755C6E-EEA1-F3ED-BAC1-2A8B778CC94A}"/>
                      </a:ext>
                    </a:extLst>
                  </p:cNvPr>
                  <p:cNvSpPr>
                    <a:spLocks/>
                  </p:cNvSpPr>
                  <p:nvPr/>
                </p:nvSpPr>
                <p:spPr bwMode="auto">
                  <a:xfrm>
                    <a:off x="6437125" y="5027983"/>
                    <a:ext cx="222432" cy="254207"/>
                  </a:xfrm>
                  <a:custGeom>
                    <a:avLst/>
                    <a:gdLst>
                      <a:gd name="T0" fmla="*/ 119 w 119"/>
                      <a:gd name="T1" fmla="*/ 65 h 136"/>
                      <a:gd name="T2" fmla="*/ 113 w 119"/>
                      <a:gd name="T3" fmla="*/ 56 h 136"/>
                      <a:gd name="T4" fmla="*/ 106 w 119"/>
                      <a:gd name="T5" fmla="*/ 36 h 136"/>
                      <a:gd name="T6" fmla="*/ 104 w 119"/>
                      <a:gd name="T7" fmla="*/ 27 h 136"/>
                      <a:gd name="T8" fmla="*/ 83 w 119"/>
                      <a:gd name="T9" fmla="*/ 11 h 136"/>
                      <a:gd name="T10" fmla="*/ 83 w 119"/>
                      <a:gd name="T11" fmla="*/ 3 h 136"/>
                      <a:gd name="T12" fmla="*/ 69 w 119"/>
                      <a:gd name="T13" fmla="*/ 0 h 136"/>
                      <a:gd name="T14" fmla="*/ 54 w 119"/>
                      <a:gd name="T15" fmla="*/ 8 h 136"/>
                      <a:gd name="T16" fmla="*/ 42 w 119"/>
                      <a:gd name="T17" fmla="*/ 4 h 136"/>
                      <a:gd name="T18" fmla="*/ 18 w 119"/>
                      <a:gd name="T19" fmla="*/ 11 h 136"/>
                      <a:gd name="T20" fmla="*/ 16 w 119"/>
                      <a:gd name="T21" fmla="*/ 59 h 136"/>
                      <a:gd name="T22" fmla="*/ 2 w 119"/>
                      <a:gd name="T23" fmla="*/ 61 h 136"/>
                      <a:gd name="T24" fmla="*/ 0 w 119"/>
                      <a:gd name="T25" fmla="*/ 102 h 136"/>
                      <a:gd name="T26" fmla="*/ 10 w 119"/>
                      <a:gd name="T27" fmla="*/ 111 h 136"/>
                      <a:gd name="T28" fmla="*/ 16 w 119"/>
                      <a:gd name="T29" fmla="*/ 136 h 136"/>
                      <a:gd name="T30" fmla="*/ 27 w 119"/>
                      <a:gd name="T31" fmla="*/ 136 h 136"/>
                      <a:gd name="T32" fmla="*/ 46 w 119"/>
                      <a:gd name="T33" fmla="*/ 117 h 136"/>
                      <a:gd name="T34" fmla="*/ 54 w 119"/>
                      <a:gd name="T35" fmla="*/ 115 h 136"/>
                      <a:gd name="T36" fmla="*/ 60 w 119"/>
                      <a:gd name="T37" fmla="*/ 121 h 136"/>
                      <a:gd name="T38" fmla="*/ 73 w 119"/>
                      <a:gd name="T39" fmla="*/ 119 h 136"/>
                      <a:gd name="T40" fmla="*/ 83 w 119"/>
                      <a:gd name="T41" fmla="*/ 107 h 136"/>
                      <a:gd name="T42" fmla="*/ 85 w 119"/>
                      <a:gd name="T43" fmla="*/ 90 h 136"/>
                      <a:gd name="T44" fmla="*/ 100 w 119"/>
                      <a:gd name="T45" fmla="*/ 86 h 136"/>
                      <a:gd name="T46" fmla="*/ 104 w 119"/>
                      <a:gd name="T47" fmla="*/ 79 h 136"/>
                      <a:gd name="T48" fmla="*/ 119 w 119"/>
                      <a:gd name="T49" fmla="*/ 65 h 136"/>
                      <a:gd name="T50" fmla="*/ 119 w 119"/>
                      <a:gd name="T51" fmla="*/ 65 h 136"/>
                      <a:gd name="T52" fmla="*/ 119 w 119"/>
                      <a:gd name="T53"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36">
                        <a:moveTo>
                          <a:pt x="119" y="65"/>
                        </a:moveTo>
                        <a:lnTo>
                          <a:pt x="113" y="56"/>
                        </a:lnTo>
                        <a:lnTo>
                          <a:pt x="106" y="36"/>
                        </a:lnTo>
                        <a:lnTo>
                          <a:pt x="104" y="27"/>
                        </a:lnTo>
                        <a:lnTo>
                          <a:pt x="83" y="11"/>
                        </a:lnTo>
                        <a:lnTo>
                          <a:pt x="83" y="3"/>
                        </a:lnTo>
                        <a:lnTo>
                          <a:pt x="69" y="0"/>
                        </a:lnTo>
                        <a:lnTo>
                          <a:pt x="54" y="8"/>
                        </a:lnTo>
                        <a:lnTo>
                          <a:pt x="42" y="4"/>
                        </a:lnTo>
                        <a:lnTo>
                          <a:pt x="18" y="11"/>
                        </a:lnTo>
                        <a:lnTo>
                          <a:pt x="16" y="59"/>
                        </a:lnTo>
                        <a:lnTo>
                          <a:pt x="2" y="61"/>
                        </a:lnTo>
                        <a:lnTo>
                          <a:pt x="0" y="102"/>
                        </a:lnTo>
                        <a:lnTo>
                          <a:pt x="10" y="111"/>
                        </a:lnTo>
                        <a:lnTo>
                          <a:pt x="16" y="136"/>
                        </a:lnTo>
                        <a:lnTo>
                          <a:pt x="27" y="136"/>
                        </a:lnTo>
                        <a:lnTo>
                          <a:pt x="46" y="117"/>
                        </a:lnTo>
                        <a:lnTo>
                          <a:pt x="54" y="115"/>
                        </a:lnTo>
                        <a:lnTo>
                          <a:pt x="60" y="121"/>
                        </a:lnTo>
                        <a:lnTo>
                          <a:pt x="73" y="119"/>
                        </a:lnTo>
                        <a:lnTo>
                          <a:pt x="83" y="107"/>
                        </a:lnTo>
                        <a:lnTo>
                          <a:pt x="85" y="90"/>
                        </a:lnTo>
                        <a:lnTo>
                          <a:pt x="100" y="86"/>
                        </a:lnTo>
                        <a:lnTo>
                          <a:pt x="104" y="79"/>
                        </a:lnTo>
                        <a:lnTo>
                          <a:pt x="119" y="65"/>
                        </a:lnTo>
                        <a:lnTo>
                          <a:pt x="119" y="65"/>
                        </a:lnTo>
                        <a:lnTo>
                          <a:pt x="119" y="6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5" name="Freeform 226">
                    <a:extLst>
                      <a:ext uri="{FF2B5EF4-FFF2-40B4-BE49-F238E27FC236}">
                        <a16:creationId xmlns:a16="http://schemas.microsoft.com/office/drawing/2014/main" id="{BF9DC24D-F956-D1C2-4AAB-09D2DAB8A389}"/>
                      </a:ext>
                    </a:extLst>
                  </p:cNvPr>
                  <p:cNvSpPr>
                    <a:spLocks/>
                  </p:cNvSpPr>
                  <p:nvPr/>
                </p:nvSpPr>
                <p:spPr bwMode="auto">
                  <a:xfrm>
                    <a:off x="6592266" y="4970039"/>
                    <a:ext cx="190656" cy="185048"/>
                  </a:xfrm>
                  <a:custGeom>
                    <a:avLst/>
                    <a:gdLst>
                      <a:gd name="T0" fmla="*/ 40 w 102"/>
                      <a:gd name="T1" fmla="*/ 8 h 99"/>
                      <a:gd name="T2" fmla="*/ 39 w 102"/>
                      <a:gd name="T3" fmla="*/ 14 h 99"/>
                      <a:gd name="T4" fmla="*/ 29 w 102"/>
                      <a:gd name="T5" fmla="*/ 20 h 99"/>
                      <a:gd name="T6" fmla="*/ 21 w 102"/>
                      <a:gd name="T7" fmla="*/ 22 h 99"/>
                      <a:gd name="T8" fmla="*/ 14 w 102"/>
                      <a:gd name="T9" fmla="*/ 34 h 99"/>
                      <a:gd name="T10" fmla="*/ 0 w 102"/>
                      <a:gd name="T11" fmla="*/ 34 h 99"/>
                      <a:gd name="T12" fmla="*/ 0 w 102"/>
                      <a:gd name="T13" fmla="*/ 43 h 99"/>
                      <a:gd name="T14" fmla="*/ 21 w 102"/>
                      <a:gd name="T15" fmla="*/ 58 h 99"/>
                      <a:gd name="T16" fmla="*/ 23 w 102"/>
                      <a:gd name="T17" fmla="*/ 68 h 99"/>
                      <a:gd name="T18" fmla="*/ 31 w 102"/>
                      <a:gd name="T19" fmla="*/ 87 h 99"/>
                      <a:gd name="T20" fmla="*/ 37 w 102"/>
                      <a:gd name="T21" fmla="*/ 97 h 99"/>
                      <a:gd name="T22" fmla="*/ 48 w 102"/>
                      <a:gd name="T23" fmla="*/ 97 h 99"/>
                      <a:gd name="T24" fmla="*/ 56 w 102"/>
                      <a:gd name="T25" fmla="*/ 93 h 99"/>
                      <a:gd name="T26" fmla="*/ 77 w 102"/>
                      <a:gd name="T27" fmla="*/ 99 h 99"/>
                      <a:gd name="T28" fmla="*/ 85 w 102"/>
                      <a:gd name="T29" fmla="*/ 91 h 99"/>
                      <a:gd name="T30" fmla="*/ 87 w 102"/>
                      <a:gd name="T31" fmla="*/ 74 h 99"/>
                      <a:gd name="T32" fmla="*/ 100 w 102"/>
                      <a:gd name="T33" fmla="*/ 66 h 99"/>
                      <a:gd name="T34" fmla="*/ 102 w 102"/>
                      <a:gd name="T35" fmla="*/ 60 h 99"/>
                      <a:gd name="T36" fmla="*/ 94 w 102"/>
                      <a:gd name="T37" fmla="*/ 51 h 99"/>
                      <a:gd name="T38" fmla="*/ 94 w 102"/>
                      <a:gd name="T39" fmla="*/ 43 h 99"/>
                      <a:gd name="T40" fmla="*/ 98 w 102"/>
                      <a:gd name="T41" fmla="*/ 39 h 99"/>
                      <a:gd name="T42" fmla="*/ 98 w 102"/>
                      <a:gd name="T43" fmla="*/ 19 h 99"/>
                      <a:gd name="T44" fmla="*/ 90 w 102"/>
                      <a:gd name="T45" fmla="*/ 11 h 99"/>
                      <a:gd name="T46" fmla="*/ 58 w 102"/>
                      <a:gd name="T47" fmla="*/ 0 h 99"/>
                      <a:gd name="T48" fmla="*/ 44 w 102"/>
                      <a:gd name="T49" fmla="*/ 2 h 99"/>
                      <a:gd name="T50" fmla="*/ 40 w 102"/>
                      <a:gd name="T51" fmla="*/ 8 h 99"/>
                      <a:gd name="T52" fmla="*/ 40 w 102"/>
                      <a:gd name="T53" fmla="*/ 8 h 99"/>
                      <a:gd name="T54" fmla="*/ 40 w 102"/>
                      <a:gd name="T55" fmla="*/ 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99">
                        <a:moveTo>
                          <a:pt x="40" y="8"/>
                        </a:moveTo>
                        <a:lnTo>
                          <a:pt x="39" y="14"/>
                        </a:lnTo>
                        <a:lnTo>
                          <a:pt x="29" y="20"/>
                        </a:lnTo>
                        <a:lnTo>
                          <a:pt x="21" y="22"/>
                        </a:lnTo>
                        <a:lnTo>
                          <a:pt x="14" y="34"/>
                        </a:lnTo>
                        <a:lnTo>
                          <a:pt x="0" y="34"/>
                        </a:lnTo>
                        <a:lnTo>
                          <a:pt x="0" y="43"/>
                        </a:lnTo>
                        <a:lnTo>
                          <a:pt x="21" y="58"/>
                        </a:lnTo>
                        <a:lnTo>
                          <a:pt x="23" y="68"/>
                        </a:lnTo>
                        <a:lnTo>
                          <a:pt x="31" y="87"/>
                        </a:lnTo>
                        <a:lnTo>
                          <a:pt x="37" y="97"/>
                        </a:lnTo>
                        <a:lnTo>
                          <a:pt x="48" y="97"/>
                        </a:lnTo>
                        <a:lnTo>
                          <a:pt x="56" y="93"/>
                        </a:lnTo>
                        <a:lnTo>
                          <a:pt x="77" y="99"/>
                        </a:lnTo>
                        <a:lnTo>
                          <a:pt x="85" y="91"/>
                        </a:lnTo>
                        <a:lnTo>
                          <a:pt x="87" y="74"/>
                        </a:lnTo>
                        <a:lnTo>
                          <a:pt x="100" y="66"/>
                        </a:lnTo>
                        <a:lnTo>
                          <a:pt x="102" y="60"/>
                        </a:lnTo>
                        <a:lnTo>
                          <a:pt x="94" y="51"/>
                        </a:lnTo>
                        <a:lnTo>
                          <a:pt x="94" y="43"/>
                        </a:lnTo>
                        <a:lnTo>
                          <a:pt x="98" y="39"/>
                        </a:lnTo>
                        <a:lnTo>
                          <a:pt x="98" y="19"/>
                        </a:lnTo>
                        <a:lnTo>
                          <a:pt x="90" y="11"/>
                        </a:lnTo>
                        <a:lnTo>
                          <a:pt x="58" y="0"/>
                        </a:lnTo>
                        <a:lnTo>
                          <a:pt x="44" y="2"/>
                        </a:lnTo>
                        <a:lnTo>
                          <a:pt x="40" y="8"/>
                        </a:lnTo>
                        <a:lnTo>
                          <a:pt x="40" y="8"/>
                        </a:lnTo>
                        <a:lnTo>
                          <a:pt x="4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6" name="Freeform 227">
                    <a:extLst>
                      <a:ext uri="{FF2B5EF4-FFF2-40B4-BE49-F238E27FC236}">
                        <a16:creationId xmlns:a16="http://schemas.microsoft.com/office/drawing/2014/main" id="{BADE7D7B-646B-E32D-511F-FA37DAF70243}"/>
                      </a:ext>
                    </a:extLst>
                  </p:cNvPr>
                  <p:cNvSpPr>
                    <a:spLocks/>
                  </p:cNvSpPr>
                  <p:nvPr/>
                </p:nvSpPr>
                <p:spPr bwMode="auto">
                  <a:xfrm>
                    <a:off x="6156749" y="4487792"/>
                    <a:ext cx="50468" cy="24299"/>
                  </a:xfrm>
                  <a:custGeom>
                    <a:avLst/>
                    <a:gdLst>
                      <a:gd name="T0" fmla="*/ 4 w 27"/>
                      <a:gd name="T1" fmla="*/ 0 h 13"/>
                      <a:gd name="T2" fmla="*/ 0 w 27"/>
                      <a:gd name="T3" fmla="*/ 13 h 13"/>
                      <a:gd name="T4" fmla="*/ 27 w 27"/>
                      <a:gd name="T5" fmla="*/ 13 h 13"/>
                      <a:gd name="T6" fmla="*/ 25 w 27"/>
                      <a:gd name="T7" fmla="*/ 0 h 13"/>
                      <a:gd name="T8" fmla="*/ 4 w 27"/>
                      <a:gd name="T9" fmla="*/ 0 h 13"/>
                      <a:gd name="T10" fmla="*/ 4 w 27"/>
                      <a:gd name="T11" fmla="*/ 0 h 13"/>
                      <a:gd name="T12" fmla="*/ 4 w 2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7" h="13">
                        <a:moveTo>
                          <a:pt x="4" y="0"/>
                        </a:moveTo>
                        <a:lnTo>
                          <a:pt x="0" y="13"/>
                        </a:lnTo>
                        <a:lnTo>
                          <a:pt x="27" y="13"/>
                        </a:lnTo>
                        <a:lnTo>
                          <a:pt x="25" y="0"/>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7" name="Freeform 228">
                    <a:extLst>
                      <a:ext uri="{FF2B5EF4-FFF2-40B4-BE49-F238E27FC236}">
                        <a16:creationId xmlns:a16="http://schemas.microsoft.com/office/drawing/2014/main" id="{D8715D88-AD64-6101-02AF-A49339F56A5E}"/>
                      </a:ext>
                    </a:extLst>
                  </p:cNvPr>
                  <p:cNvSpPr>
                    <a:spLocks/>
                  </p:cNvSpPr>
                  <p:nvPr/>
                </p:nvSpPr>
                <p:spPr bwMode="auto">
                  <a:xfrm>
                    <a:off x="5597866" y="4330782"/>
                    <a:ext cx="102805" cy="99066"/>
                  </a:xfrm>
                  <a:custGeom>
                    <a:avLst/>
                    <a:gdLst>
                      <a:gd name="T0" fmla="*/ 41 w 55"/>
                      <a:gd name="T1" fmla="*/ 26 h 53"/>
                      <a:gd name="T2" fmla="*/ 55 w 55"/>
                      <a:gd name="T3" fmla="*/ 33 h 53"/>
                      <a:gd name="T4" fmla="*/ 55 w 55"/>
                      <a:gd name="T5" fmla="*/ 41 h 53"/>
                      <a:gd name="T6" fmla="*/ 51 w 55"/>
                      <a:gd name="T7" fmla="*/ 53 h 53"/>
                      <a:gd name="T8" fmla="*/ 32 w 55"/>
                      <a:gd name="T9" fmla="*/ 47 h 53"/>
                      <a:gd name="T10" fmla="*/ 14 w 55"/>
                      <a:gd name="T11" fmla="*/ 32 h 53"/>
                      <a:gd name="T12" fmla="*/ 0 w 55"/>
                      <a:gd name="T13" fmla="*/ 19 h 53"/>
                      <a:gd name="T14" fmla="*/ 14 w 55"/>
                      <a:gd name="T15" fmla="*/ 0 h 53"/>
                      <a:gd name="T16" fmla="*/ 24 w 55"/>
                      <a:gd name="T17" fmla="*/ 4 h 53"/>
                      <a:gd name="T18" fmla="*/ 28 w 55"/>
                      <a:gd name="T19" fmla="*/ 8 h 53"/>
                      <a:gd name="T20" fmla="*/ 41 w 55"/>
                      <a:gd name="T21" fmla="*/ 12 h 53"/>
                      <a:gd name="T22" fmla="*/ 41 w 55"/>
                      <a:gd name="T23"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53">
                        <a:moveTo>
                          <a:pt x="41" y="26"/>
                        </a:moveTo>
                        <a:lnTo>
                          <a:pt x="55" y="33"/>
                        </a:lnTo>
                        <a:lnTo>
                          <a:pt x="55" y="41"/>
                        </a:lnTo>
                        <a:lnTo>
                          <a:pt x="51" y="53"/>
                        </a:lnTo>
                        <a:lnTo>
                          <a:pt x="32" y="47"/>
                        </a:lnTo>
                        <a:lnTo>
                          <a:pt x="14" y="32"/>
                        </a:lnTo>
                        <a:lnTo>
                          <a:pt x="0" y="19"/>
                        </a:lnTo>
                        <a:lnTo>
                          <a:pt x="14" y="0"/>
                        </a:lnTo>
                        <a:lnTo>
                          <a:pt x="24" y="4"/>
                        </a:lnTo>
                        <a:lnTo>
                          <a:pt x="28" y="8"/>
                        </a:lnTo>
                        <a:lnTo>
                          <a:pt x="41" y="12"/>
                        </a:lnTo>
                        <a:lnTo>
                          <a:pt x="41" y="2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8" name="Freeform 229">
                    <a:extLst>
                      <a:ext uri="{FF2B5EF4-FFF2-40B4-BE49-F238E27FC236}">
                        <a16:creationId xmlns:a16="http://schemas.microsoft.com/office/drawing/2014/main" id="{D47917C7-7AD5-E945-E8B1-D7C84A7E8616}"/>
                      </a:ext>
                    </a:extLst>
                  </p:cNvPr>
                  <p:cNvSpPr>
                    <a:spLocks/>
                  </p:cNvSpPr>
                  <p:nvPr/>
                </p:nvSpPr>
                <p:spPr bwMode="auto">
                  <a:xfrm>
                    <a:off x="6678248" y="4607419"/>
                    <a:ext cx="41122" cy="48598"/>
                  </a:xfrm>
                  <a:custGeom>
                    <a:avLst/>
                    <a:gdLst>
                      <a:gd name="T0" fmla="*/ 0 w 22"/>
                      <a:gd name="T1" fmla="*/ 0 h 26"/>
                      <a:gd name="T2" fmla="*/ 4 w 22"/>
                      <a:gd name="T3" fmla="*/ 0 h 26"/>
                      <a:gd name="T4" fmla="*/ 6 w 22"/>
                      <a:gd name="T5" fmla="*/ 1 h 26"/>
                      <a:gd name="T6" fmla="*/ 10 w 22"/>
                      <a:gd name="T7" fmla="*/ 1 h 26"/>
                      <a:gd name="T8" fmla="*/ 12 w 22"/>
                      <a:gd name="T9" fmla="*/ 0 h 26"/>
                      <a:gd name="T10" fmla="*/ 18 w 22"/>
                      <a:gd name="T11" fmla="*/ 0 h 26"/>
                      <a:gd name="T12" fmla="*/ 22 w 22"/>
                      <a:gd name="T13" fmla="*/ 5 h 26"/>
                      <a:gd name="T14" fmla="*/ 22 w 22"/>
                      <a:gd name="T15" fmla="*/ 15 h 26"/>
                      <a:gd name="T16" fmla="*/ 14 w 22"/>
                      <a:gd name="T17" fmla="*/ 17 h 26"/>
                      <a:gd name="T18" fmla="*/ 14 w 22"/>
                      <a:gd name="T19" fmla="*/ 23 h 26"/>
                      <a:gd name="T20" fmla="*/ 8 w 22"/>
                      <a:gd name="T21" fmla="*/ 26 h 26"/>
                      <a:gd name="T22" fmla="*/ 8 w 22"/>
                      <a:gd name="T23" fmla="*/ 17 h 26"/>
                      <a:gd name="T24" fmla="*/ 2 w 22"/>
                      <a:gd name="T25" fmla="*/ 11 h 26"/>
                      <a:gd name="T26" fmla="*/ 0 w 22"/>
                      <a:gd name="T27" fmla="*/ 0 h 26"/>
                      <a:gd name="T28" fmla="*/ 0 w 22"/>
                      <a:gd name="T29" fmla="*/ 0 h 26"/>
                      <a:gd name="T30" fmla="*/ 0 w 22"/>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0" y="0"/>
                        </a:moveTo>
                        <a:lnTo>
                          <a:pt x="4" y="0"/>
                        </a:lnTo>
                        <a:lnTo>
                          <a:pt x="6" y="1"/>
                        </a:lnTo>
                        <a:lnTo>
                          <a:pt x="10" y="1"/>
                        </a:lnTo>
                        <a:lnTo>
                          <a:pt x="12" y="0"/>
                        </a:lnTo>
                        <a:lnTo>
                          <a:pt x="18" y="0"/>
                        </a:lnTo>
                        <a:lnTo>
                          <a:pt x="22" y="5"/>
                        </a:lnTo>
                        <a:lnTo>
                          <a:pt x="22" y="15"/>
                        </a:lnTo>
                        <a:lnTo>
                          <a:pt x="14" y="17"/>
                        </a:lnTo>
                        <a:lnTo>
                          <a:pt x="14" y="23"/>
                        </a:lnTo>
                        <a:lnTo>
                          <a:pt x="8" y="26"/>
                        </a:lnTo>
                        <a:lnTo>
                          <a:pt x="8" y="17"/>
                        </a:lnTo>
                        <a:lnTo>
                          <a:pt x="2" y="11"/>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9" name="Freeform 230">
                    <a:extLst>
                      <a:ext uri="{FF2B5EF4-FFF2-40B4-BE49-F238E27FC236}">
                        <a16:creationId xmlns:a16="http://schemas.microsoft.com/office/drawing/2014/main" id="{1B9B6B98-7FFD-3A5D-4D5C-750158102CC4}"/>
                      </a:ext>
                    </a:extLst>
                  </p:cNvPr>
                  <p:cNvSpPr>
                    <a:spLocks/>
                  </p:cNvSpPr>
                  <p:nvPr/>
                </p:nvSpPr>
                <p:spPr bwMode="auto">
                  <a:xfrm>
                    <a:off x="6433386" y="2775630"/>
                    <a:ext cx="78505" cy="39253"/>
                  </a:xfrm>
                  <a:custGeom>
                    <a:avLst/>
                    <a:gdLst>
                      <a:gd name="T0" fmla="*/ 22 w 42"/>
                      <a:gd name="T1" fmla="*/ 21 h 21"/>
                      <a:gd name="T2" fmla="*/ 8 w 42"/>
                      <a:gd name="T3" fmla="*/ 17 h 21"/>
                      <a:gd name="T4" fmla="*/ 3 w 42"/>
                      <a:gd name="T5" fmla="*/ 17 h 21"/>
                      <a:gd name="T6" fmla="*/ 0 w 42"/>
                      <a:gd name="T7" fmla="*/ 16 h 21"/>
                      <a:gd name="T8" fmla="*/ 2 w 42"/>
                      <a:gd name="T9" fmla="*/ 11 h 21"/>
                      <a:gd name="T10" fmla="*/ 0 w 42"/>
                      <a:gd name="T11" fmla="*/ 8 h 21"/>
                      <a:gd name="T12" fmla="*/ 1 w 42"/>
                      <a:gd name="T13" fmla="*/ 3 h 21"/>
                      <a:gd name="T14" fmla="*/ 17 w 42"/>
                      <a:gd name="T15" fmla="*/ 2 h 21"/>
                      <a:gd name="T16" fmla="*/ 19 w 42"/>
                      <a:gd name="T17" fmla="*/ 0 h 21"/>
                      <a:gd name="T18" fmla="*/ 29 w 42"/>
                      <a:gd name="T19" fmla="*/ 2 h 21"/>
                      <a:gd name="T20" fmla="*/ 36 w 42"/>
                      <a:gd name="T21" fmla="*/ 8 h 21"/>
                      <a:gd name="T22" fmla="*/ 42 w 42"/>
                      <a:gd name="T23" fmla="*/ 19 h 21"/>
                      <a:gd name="T24" fmla="*/ 22 w 42"/>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1">
                        <a:moveTo>
                          <a:pt x="22" y="21"/>
                        </a:moveTo>
                        <a:lnTo>
                          <a:pt x="8" y="17"/>
                        </a:lnTo>
                        <a:lnTo>
                          <a:pt x="3" y="17"/>
                        </a:lnTo>
                        <a:lnTo>
                          <a:pt x="0" y="16"/>
                        </a:lnTo>
                        <a:lnTo>
                          <a:pt x="2" y="11"/>
                        </a:lnTo>
                        <a:lnTo>
                          <a:pt x="0" y="8"/>
                        </a:lnTo>
                        <a:lnTo>
                          <a:pt x="1" y="3"/>
                        </a:lnTo>
                        <a:lnTo>
                          <a:pt x="17" y="2"/>
                        </a:lnTo>
                        <a:lnTo>
                          <a:pt x="19" y="0"/>
                        </a:lnTo>
                        <a:lnTo>
                          <a:pt x="29" y="2"/>
                        </a:lnTo>
                        <a:lnTo>
                          <a:pt x="36" y="8"/>
                        </a:lnTo>
                        <a:lnTo>
                          <a:pt x="42" y="19"/>
                        </a:lnTo>
                        <a:lnTo>
                          <a:pt x="22" y="2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0" name="Freeform 231">
                    <a:extLst>
                      <a:ext uri="{FF2B5EF4-FFF2-40B4-BE49-F238E27FC236}">
                        <a16:creationId xmlns:a16="http://schemas.microsoft.com/office/drawing/2014/main" id="{AC7F694C-8C1B-0813-A290-19267BA48550}"/>
                      </a:ext>
                    </a:extLst>
                  </p:cNvPr>
                  <p:cNvSpPr>
                    <a:spLocks/>
                  </p:cNvSpPr>
                  <p:nvPr/>
                </p:nvSpPr>
                <p:spPr bwMode="auto">
                  <a:xfrm>
                    <a:off x="6278245" y="2790583"/>
                    <a:ext cx="271030" cy="246731"/>
                  </a:xfrm>
                  <a:custGeom>
                    <a:avLst/>
                    <a:gdLst>
                      <a:gd name="T0" fmla="*/ 11 w 145"/>
                      <a:gd name="T1" fmla="*/ 17 h 132"/>
                      <a:gd name="T2" fmla="*/ 20 w 145"/>
                      <a:gd name="T3" fmla="*/ 17 h 132"/>
                      <a:gd name="T4" fmla="*/ 32 w 145"/>
                      <a:gd name="T5" fmla="*/ 8 h 132"/>
                      <a:gd name="T6" fmla="*/ 43 w 145"/>
                      <a:gd name="T7" fmla="*/ 4 h 132"/>
                      <a:gd name="T8" fmla="*/ 47 w 145"/>
                      <a:gd name="T9" fmla="*/ 0 h 132"/>
                      <a:gd name="T10" fmla="*/ 63 w 145"/>
                      <a:gd name="T11" fmla="*/ 2 h 132"/>
                      <a:gd name="T12" fmla="*/ 64 w 145"/>
                      <a:gd name="T13" fmla="*/ 11 h 132"/>
                      <a:gd name="T14" fmla="*/ 74 w 145"/>
                      <a:gd name="T15" fmla="*/ 13 h 132"/>
                      <a:gd name="T16" fmla="*/ 82 w 145"/>
                      <a:gd name="T17" fmla="*/ 8 h 132"/>
                      <a:gd name="T18" fmla="*/ 86 w 145"/>
                      <a:gd name="T19" fmla="*/ 9 h 132"/>
                      <a:gd name="T20" fmla="*/ 91 w 145"/>
                      <a:gd name="T21" fmla="*/ 9 h 132"/>
                      <a:gd name="T22" fmla="*/ 105 w 145"/>
                      <a:gd name="T23" fmla="*/ 13 h 132"/>
                      <a:gd name="T24" fmla="*/ 126 w 145"/>
                      <a:gd name="T25" fmla="*/ 11 h 132"/>
                      <a:gd name="T26" fmla="*/ 132 w 145"/>
                      <a:gd name="T27" fmla="*/ 9 h 132"/>
                      <a:gd name="T28" fmla="*/ 134 w 145"/>
                      <a:gd name="T29" fmla="*/ 15 h 132"/>
                      <a:gd name="T30" fmla="*/ 134 w 145"/>
                      <a:gd name="T31" fmla="*/ 31 h 132"/>
                      <a:gd name="T32" fmla="*/ 141 w 145"/>
                      <a:gd name="T33" fmla="*/ 46 h 132"/>
                      <a:gd name="T34" fmla="*/ 132 w 145"/>
                      <a:gd name="T35" fmla="*/ 57 h 132"/>
                      <a:gd name="T36" fmla="*/ 141 w 145"/>
                      <a:gd name="T37" fmla="*/ 69 h 132"/>
                      <a:gd name="T38" fmla="*/ 143 w 145"/>
                      <a:gd name="T39" fmla="*/ 81 h 132"/>
                      <a:gd name="T40" fmla="*/ 145 w 145"/>
                      <a:gd name="T41" fmla="*/ 100 h 132"/>
                      <a:gd name="T42" fmla="*/ 126 w 145"/>
                      <a:gd name="T43" fmla="*/ 121 h 132"/>
                      <a:gd name="T44" fmla="*/ 126 w 145"/>
                      <a:gd name="T45" fmla="*/ 127 h 132"/>
                      <a:gd name="T46" fmla="*/ 120 w 145"/>
                      <a:gd name="T47" fmla="*/ 132 h 132"/>
                      <a:gd name="T48" fmla="*/ 111 w 145"/>
                      <a:gd name="T49" fmla="*/ 125 h 132"/>
                      <a:gd name="T50" fmla="*/ 81 w 145"/>
                      <a:gd name="T51" fmla="*/ 129 h 132"/>
                      <a:gd name="T52" fmla="*/ 70 w 145"/>
                      <a:gd name="T53" fmla="*/ 123 h 132"/>
                      <a:gd name="T54" fmla="*/ 63 w 145"/>
                      <a:gd name="T55" fmla="*/ 123 h 132"/>
                      <a:gd name="T56" fmla="*/ 41 w 145"/>
                      <a:gd name="T57" fmla="*/ 104 h 132"/>
                      <a:gd name="T58" fmla="*/ 32 w 145"/>
                      <a:gd name="T59" fmla="*/ 106 h 132"/>
                      <a:gd name="T60" fmla="*/ 23 w 145"/>
                      <a:gd name="T61" fmla="*/ 92 h 132"/>
                      <a:gd name="T62" fmla="*/ 14 w 145"/>
                      <a:gd name="T63" fmla="*/ 88 h 132"/>
                      <a:gd name="T64" fmla="*/ 0 w 145"/>
                      <a:gd name="T65" fmla="*/ 52 h 132"/>
                      <a:gd name="T66" fmla="*/ 2 w 145"/>
                      <a:gd name="T67" fmla="*/ 34 h 132"/>
                      <a:gd name="T68" fmla="*/ 0 w 145"/>
                      <a:gd name="T69" fmla="*/ 23 h 132"/>
                      <a:gd name="T70" fmla="*/ 11 w 145"/>
                      <a:gd name="T71" fmla="*/ 1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32">
                        <a:moveTo>
                          <a:pt x="11" y="17"/>
                        </a:moveTo>
                        <a:lnTo>
                          <a:pt x="20" y="17"/>
                        </a:lnTo>
                        <a:lnTo>
                          <a:pt x="32" y="8"/>
                        </a:lnTo>
                        <a:lnTo>
                          <a:pt x="43" y="4"/>
                        </a:lnTo>
                        <a:lnTo>
                          <a:pt x="47" y="0"/>
                        </a:lnTo>
                        <a:lnTo>
                          <a:pt x="63" y="2"/>
                        </a:lnTo>
                        <a:lnTo>
                          <a:pt x="64" y="11"/>
                        </a:lnTo>
                        <a:lnTo>
                          <a:pt x="74" y="13"/>
                        </a:lnTo>
                        <a:lnTo>
                          <a:pt x="82" y="8"/>
                        </a:lnTo>
                        <a:lnTo>
                          <a:pt x="86" y="9"/>
                        </a:lnTo>
                        <a:lnTo>
                          <a:pt x="91" y="9"/>
                        </a:lnTo>
                        <a:lnTo>
                          <a:pt x="105" y="13"/>
                        </a:lnTo>
                        <a:lnTo>
                          <a:pt x="126" y="11"/>
                        </a:lnTo>
                        <a:lnTo>
                          <a:pt x="132" y="9"/>
                        </a:lnTo>
                        <a:lnTo>
                          <a:pt x="134" y="15"/>
                        </a:lnTo>
                        <a:lnTo>
                          <a:pt x="134" y="31"/>
                        </a:lnTo>
                        <a:lnTo>
                          <a:pt x="141" y="46"/>
                        </a:lnTo>
                        <a:lnTo>
                          <a:pt x="132" y="57"/>
                        </a:lnTo>
                        <a:lnTo>
                          <a:pt x="141" y="69"/>
                        </a:lnTo>
                        <a:lnTo>
                          <a:pt x="143" y="81"/>
                        </a:lnTo>
                        <a:lnTo>
                          <a:pt x="145" y="100"/>
                        </a:lnTo>
                        <a:lnTo>
                          <a:pt x="126" y="121"/>
                        </a:lnTo>
                        <a:lnTo>
                          <a:pt x="126" y="127"/>
                        </a:lnTo>
                        <a:lnTo>
                          <a:pt x="120" y="132"/>
                        </a:lnTo>
                        <a:lnTo>
                          <a:pt x="111" y="125"/>
                        </a:lnTo>
                        <a:lnTo>
                          <a:pt x="81" y="129"/>
                        </a:lnTo>
                        <a:lnTo>
                          <a:pt x="70" y="123"/>
                        </a:lnTo>
                        <a:lnTo>
                          <a:pt x="63" y="123"/>
                        </a:lnTo>
                        <a:lnTo>
                          <a:pt x="41" y="104"/>
                        </a:lnTo>
                        <a:lnTo>
                          <a:pt x="32" y="106"/>
                        </a:lnTo>
                        <a:lnTo>
                          <a:pt x="23" y="92"/>
                        </a:lnTo>
                        <a:lnTo>
                          <a:pt x="14" y="88"/>
                        </a:lnTo>
                        <a:lnTo>
                          <a:pt x="0" y="52"/>
                        </a:lnTo>
                        <a:lnTo>
                          <a:pt x="2" y="34"/>
                        </a:lnTo>
                        <a:lnTo>
                          <a:pt x="0" y="23"/>
                        </a:lnTo>
                        <a:lnTo>
                          <a:pt x="11" y="1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1" name="Freeform 232">
                    <a:extLst>
                      <a:ext uri="{FF2B5EF4-FFF2-40B4-BE49-F238E27FC236}">
                        <a16:creationId xmlns:a16="http://schemas.microsoft.com/office/drawing/2014/main" id="{12215912-9356-0A79-254A-194C8AC04043}"/>
                      </a:ext>
                    </a:extLst>
                  </p:cNvPr>
                  <p:cNvSpPr>
                    <a:spLocks/>
                  </p:cNvSpPr>
                  <p:nvPr/>
                </p:nvSpPr>
                <p:spPr bwMode="auto">
                  <a:xfrm>
                    <a:off x="6336189" y="3057875"/>
                    <a:ext cx="179441" cy="114020"/>
                  </a:xfrm>
                  <a:custGeom>
                    <a:avLst/>
                    <a:gdLst>
                      <a:gd name="T0" fmla="*/ 79 w 96"/>
                      <a:gd name="T1" fmla="*/ 4 h 61"/>
                      <a:gd name="T2" fmla="*/ 73 w 96"/>
                      <a:gd name="T3" fmla="*/ 0 h 61"/>
                      <a:gd name="T4" fmla="*/ 56 w 96"/>
                      <a:gd name="T5" fmla="*/ 2 h 61"/>
                      <a:gd name="T6" fmla="*/ 49 w 96"/>
                      <a:gd name="T7" fmla="*/ 10 h 61"/>
                      <a:gd name="T8" fmla="*/ 39 w 96"/>
                      <a:gd name="T9" fmla="*/ 14 h 61"/>
                      <a:gd name="T10" fmla="*/ 25 w 96"/>
                      <a:gd name="T11" fmla="*/ 14 h 61"/>
                      <a:gd name="T12" fmla="*/ 21 w 96"/>
                      <a:gd name="T13" fmla="*/ 11 h 61"/>
                      <a:gd name="T14" fmla="*/ 13 w 96"/>
                      <a:gd name="T15" fmla="*/ 9 h 61"/>
                      <a:gd name="T16" fmla="*/ 8 w 96"/>
                      <a:gd name="T17" fmla="*/ 9 h 61"/>
                      <a:gd name="T18" fmla="*/ 10 w 96"/>
                      <a:gd name="T19" fmla="*/ 19 h 61"/>
                      <a:gd name="T20" fmla="*/ 2 w 96"/>
                      <a:gd name="T21" fmla="*/ 23 h 61"/>
                      <a:gd name="T22" fmla="*/ 2 w 96"/>
                      <a:gd name="T23" fmla="*/ 33 h 61"/>
                      <a:gd name="T24" fmla="*/ 0 w 96"/>
                      <a:gd name="T25" fmla="*/ 38 h 61"/>
                      <a:gd name="T26" fmla="*/ 2 w 96"/>
                      <a:gd name="T27" fmla="*/ 42 h 61"/>
                      <a:gd name="T28" fmla="*/ 10 w 96"/>
                      <a:gd name="T29" fmla="*/ 46 h 61"/>
                      <a:gd name="T30" fmla="*/ 16 w 96"/>
                      <a:gd name="T31" fmla="*/ 57 h 61"/>
                      <a:gd name="T32" fmla="*/ 37 w 96"/>
                      <a:gd name="T33" fmla="*/ 61 h 61"/>
                      <a:gd name="T34" fmla="*/ 39 w 96"/>
                      <a:gd name="T35" fmla="*/ 56 h 61"/>
                      <a:gd name="T36" fmla="*/ 56 w 96"/>
                      <a:gd name="T37" fmla="*/ 52 h 61"/>
                      <a:gd name="T38" fmla="*/ 60 w 96"/>
                      <a:gd name="T39" fmla="*/ 52 h 61"/>
                      <a:gd name="T40" fmla="*/ 71 w 96"/>
                      <a:gd name="T41" fmla="*/ 50 h 61"/>
                      <a:gd name="T42" fmla="*/ 75 w 96"/>
                      <a:gd name="T43" fmla="*/ 32 h 61"/>
                      <a:gd name="T44" fmla="*/ 87 w 96"/>
                      <a:gd name="T45" fmla="*/ 19 h 61"/>
                      <a:gd name="T46" fmla="*/ 96 w 96"/>
                      <a:gd name="T47" fmla="*/ 13 h 61"/>
                      <a:gd name="T48" fmla="*/ 85 w 96"/>
                      <a:gd name="T49" fmla="*/ 2 h 61"/>
                      <a:gd name="T50" fmla="*/ 79 w 96"/>
                      <a:gd name="T51"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61">
                        <a:moveTo>
                          <a:pt x="79" y="4"/>
                        </a:moveTo>
                        <a:lnTo>
                          <a:pt x="73" y="0"/>
                        </a:lnTo>
                        <a:lnTo>
                          <a:pt x="56" y="2"/>
                        </a:lnTo>
                        <a:lnTo>
                          <a:pt x="49" y="10"/>
                        </a:lnTo>
                        <a:lnTo>
                          <a:pt x="39" y="14"/>
                        </a:lnTo>
                        <a:lnTo>
                          <a:pt x="25" y="14"/>
                        </a:lnTo>
                        <a:lnTo>
                          <a:pt x="21" y="11"/>
                        </a:lnTo>
                        <a:lnTo>
                          <a:pt x="13" y="9"/>
                        </a:lnTo>
                        <a:lnTo>
                          <a:pt x="8" y="9"/>
                        </a:lnTo>
                        <a:lnTo>
                          <a:pt x="10" y="19"/>
                        </a:lnTo>
                        <a:lnTo>
                          <a:pt x="2" y="23"/>
                        </a:lnTo>
                        <a:lnTo>
                          <a:pt x="2" y="33"/>
                        </a:lnTo>
                        <a:lnTo>
                          <a:pt x="0" y="38"/>
                        </a:lnTo>
                        <a:lnTo>
                          <a:pt x="2" y="42"/>
                        </a:lnTo>
                        <a:lnTo>
                          <a:pt x="10" y="46"/>
                        </a:lnTo>
                        <a:lnTo>
                          <a:pt x="16" y="57"/>
                        </a:lnTo>
                        <a:lnTo>
                          <a:pt x="37" y="61"/>
                        </a:lnTo>
                        <a:lnTo>
                          <a:pt x="39" y="56"/>
                        </a:lnTo>
                        <a:lnTo>
                          <a:pt x="56" y="52"/>
                        </a:lnTo>
                        <a:lnTo>
                          <a:pt x="60" y="52"/>
                        </a:lnTo>
                        <a:lnTo>
                          <a:pt x="71" y="50"/>
                        </a:lnTo>
                        <a:lnTo>
                          <a:pt x="75" y="32"/>
                        </a:lnTo>
                        <a:lnTo>
                          <a:pt x="87" y="19"/>
                        </a:lnTo>
                        <a:lnTo>
                          <a:pt x="96" y="13"/>
                        </a:lnTo>
                        <a:lnTo>
                          <a:pt x="85" y="2"/>
                        </a:lnTo>
                        <a:lnTo>
                          <a:pt x="79"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2" name="Freeform 233">
                    <a:extLst>
                      <a:ext uri="{FF2B5EF4-FFF2-40B4-BE49-F238E27FC236}">
                        <a16:creationId xmlns:a16="http://schemas.microsoft.com/office/drawing/2014/main" id="{25367A51-C9D2-87C9-C636-DAAB6DAE60E3}"/>
                      </a:ext>
                    </a:extLst>
                  </p:cNvPr>
                  <p:cNvSpPr>
                    <a:spLocks/>
                  </p:cNvSpPr>
                  <p:nvPr/>
                </p:nvSpPr>
                <p:spPr bwMode="auto">
                  <a:xfrm>
                    <a:off x="6227777" y="2956940"/>
                    <a:ext cx="179441" cy="117758"/>
                  </a:xfrm>
                  <a:custGeom>
                    <a:avLst/>
                    <a:gdLst>
                      <a:gd name="T0" fmla="*/ 59 w 96"/>
                      <a:gd name="T1" fmla="*/ 63 h 63"/>
                      <a:gd name="T2" fmla="*/ 56 w 96"/>
                      <a:gd name="T3" fmla="*/ 53 h 63"/>
                      <a:gd name="T4" fmla="*/ 42 w 96"/>
                      <a:gd name="T5" fmla="*/ 48 h 63"/>
                      <a:gd name="T6" fmla="*/ 24 w 96"/>
                      <a:gd name="T7" fmla="*/ 52 h 63"/>
                      <a:gd name="T8" fmla="*/ 2 w 96"/>
                      <a:gd name="T9" fmla="*/ 36 h 63"/>
                      <a:gd name="T10" fmla="*/ 0 w 96"/>
                      <a:gd name="T11" fmla="*/ 21 h 63"/>
                      <a:gd name="T12" fmla="*/ 21 w 96"/>
                      <a:gd name="T13" fmla="*/ 7 h 63"/>
                      <a:gd name="T14" fmla="*/ 26 w 96"/>
                      <a:gd name="T15" fmla="*/ 1 h 63"/>
                      <a:gd name="T16" fmla="*/ 41 w 96"/>
                      <a:gd name="T17" fmla="*/ 0 h 63"/>
                      <a:gd name="T18" fmla="*/ 48 w 96"/>
                      <a:gd name="T19" fmla="*/ 3 h 63"/>
                      <a:gd name="T20" fmla="*/ 58 w 96"/>
                      <a:gd name="T21" fmla="*/ 17 h 63"/>
                      <a:gd name="T22" fmla="*/ 68 w 96"/>
                      <a:gd name="T23" fmla="*/ 15 h 63"/>
                      <a:gd name="T24" fmla="*/ 89 w 96"/>
                      <a:gd name="T25" fmla="*/ 34 h 63"/>
                      <a:gd name="T26" fmla="*/ 96 w 96"/>
                      <a:gd name="T27" fmla="*/ 35 h 63"/>
                      <a:gd name="T28" fmla="*/ 94 w 96"/>
                      <a:gd name="T29" fmla="*/ 42 h 63"/>
                      <a:gd name="T30" fmla="*/ 85 w 96"/>
                      <a:gd name="T31" fmla="*/ 44 h 63"/>
                      <a:gd name="T32" fmla="*/ 81 w 96"/>
                      <a:gd name="T33" fmla="*/ 50 h 63"/>
                      <a:gd name="T34" fmla="*/ 73 w 96"/>
                      <a:gd name="T35" fmla="*/ 58 h 63"/>
                      <a:gd name="T36" fmla="*/ 71 w 96"/>
                      <a:gd name="T37" fmla="*/ 63 h 63"/>
                      <a:gd name="T38" fmla="*/ 59 w 96"/>
                      <a:gd name="T3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63">
                        <a:moveTo>
                          <a:pt x="59" y="63"/>
                        </a:moveTo>
                        <a:lnTo>
                          <a:pt x="56" y="53"/>
                        </a:lnTo>
                        <a:lnTo>
                          <a:pt x="42" y="48"/>
                        </a:lnTo>
                        <a:lnTo>
                          <a:pt x="24" y="52"/>
                        </a:lnTo>
                        <a:lnTo>
                          <a:pt x="2" y="36"/>
                        </a:lnTo>
                        <a:lnTo>
                          <a:pt x="0" y="21"/>
                        </a:lnTo>
                        <a:lnTo>
                          <a:pt x="21" y="7"/>
                        </a:lnTo>
                        <a:lnTo>
                          <a:pt x="26" y="1"/>
                        </a:lnTo>
                        <a:lnTo>
                          <a:pt x="41" y="0"/>
                        </a:lnTo>
                        <a:lnTo>
                          <a:pt x="48" y="3"/>
                        </a:lnTo>
                        <a:lnTo>
                          <a:pt x="58" y="17"/>
                        </a:lnTo>
                        <a:lnTo>
                          <a:pt x="68" y="15"/>
                        </a:lnTo>
                        <a:lnTo>
                          <a:pt x="89" y="34"/>
                        </a:lnTo>
                        <a:lnTo>
                          <a:pt x="96" y="35"/>
                        </a:lnTo>
                        <a:lnTo>
                          <a:pt x="94" y="42"/>
                        </a:lnTo>
                        <a:lnTo>
                          <a:pt x="85" y="44"/>
                        </a:lnTo>
                        <a:lnTo>
                          <a:pt x="81" y="50"/>
                        </a:lnTo>
                        <a:lnTo>
                          <a:pt x="73" y="58"/>
                        </a:lnTo>
                        <a:lnTo>
                          <a:pt x="71" y="63"/>
                        </a:lnTo>
                        <a:lnTo>
                          <a:pt x="59" y="6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3" name="Freeform 234">
                    <a:extLst>
                      <a:ext uri="{FF2B5EF4-FFF2-40B4-BE49-F238E27FC236}">
                        <a16:creationId xmlns:a16="http://schemas.microsoft.com/office/drawing/2014/main" id="{5A719E2B-5951-0F0B-A19A-C263B5677C52}"/>
                      </a:ext>
                    </a:extLst>
                  </p:cNvPr>
                  <p:cNvSpPr>
                    <a:spLocks/>
                  </p:cNvSpPr>
                  <p:nvPr/>
                </p:nvSpPr>
                <p:spPr bwMode="auto">
                  <a:xfrm>
                    <a:off x="7392272" y="3822367"/>
                    <a:ext cx="16823" cy="22430"/>
                  </a:xfrm>
                  <a:custGeom>
                    <a:avLst/>
                    <a:gdLst>
                      <a:gd name="T0" fmla="*/ 8 w 9"/>
                      <a:gd name="T1" fmla="*/ 12 h 12"/>
                      <a:gd name="T2" fmla="*/ 9 w 9"/>
                      <a:gd name="T3" fmla="*/ 2 h 12"/>
                      <a:gd name="T4" fmla="*/ 6 w 9"/>
                      <a:gd name="T5" fmla="*/ 0 h 12"/>
                      <a:gd name="T6" fmla="*/ 4 w 9"/>
                      <a:gd name="T7" fmla="*/ 0 h 12"/>
                      <a:gd name="T8" fmla="*/ 0 w 9"/>
                      <a:gd name="T9" fmla="*/ 6 h 12"/>
                      <a:gd name="T10" fmla="*/ 8 w 9"/>
                      <a:gd name="T11" fmla="*/ 12 h 12"/>
                      <a:gd name="T12" fmla="*/ 8 w 9"/>
                      <a:gd name="T13" fmla="*/ 12 h 12"/>
                      <a:gd name="T14" fmla="*/ 8 w 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8" y="12"/>
                        </a:moveTo>
                        <a:lnTo>
                          <a:pt x="9" y="2"/>
                        </a:lnTo>
                        <a:lnTo>
                          <a:pt x="6" y="0"/>
                        </a:lnTo>
                        <a:lnTo>
                          <a:pt x="4" y="0"/>
                        </a:lnTo>
                        <a:lnTo>
                          <a:pt x="0" y="6"/>
                        </a:lnTo>
                        <a:lnTo>
                          <a:pt x="8" y="12"/>
                        </a:lnTo>
                        <a:lnTo>
                          <a:pt x="8" y="12"/>
                        </a:lnTo>
                        <a:lnTo>
                          <a:pt x="8" y="1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4" name="Freeform 235">
                    <a:extLst>
                      <a:ext uri="{FF2B5EF4-FFF2-40B4-BE49-F238E27FC236}">
                        <a16:creationId xmlns:a16="http://schemas.microsoft.com/office/drawing/2014/main" id="{5F826227-3681-5902-D616-66A240ADBA6F}"/>
                      </a:ext>
                    </a:extLst>
                  </p:cNvPr>
                  <p:cNvSpPr>
                    <a:spLocks/>
                  </p:cNvSpPr>
                  <p:nvPr/>
                </p:nvSpPr>
                <p:spPr bwMode="auto">
                  <a:xfrm>
                    <a:off x="7281991" y="3835451"/>
                    <a:ext cx="127104" cy="89720"/>
                  </a:xfrm>
                  <a:custGeom>
                    <a:avLst/>
                    <a:gdLst>
                      <a:gd name="T0" fmla="*/ 68 w 68"/>
                      <a:gd name="T1" fmla="*/ 6 h 48"/>
                      <a:gd name="T2" fmla="*/ 60 w 68"/>
                      <a:gd name="T3" fmla="*/ 0 h 48"/>
                      <a:gd name="T4" fmla="*/ 52 w 68"/>
                      <a:gd name="T5" fmla="*/ 8 h 48"/>
                      <a:gd name="T6" fmla="*/ 38 w 68"/>
                      <a:gd name="T7" fmla="*/ 19 h 48"/>
                      <a:gd name="T8" fmla="*/ 31 w 68"/>
                      <a:gd name="T9" fmla="*/ 27 h 48"/>
                      <a:gd name="T10" fmla="*/ 17 w 68"/>
                      <a:gd name="T11" fmla="*/ 29 h 48"/>
                      <a:gd name="T12" fmla="*/ 11 w 68"/>
                      <a:gd name="T13" fmla="*/ 29 h 48"/>
                      <a:gd name="T14" fmla="*/ 2 w 68"/>
                      <a:gd name="T15" fmla="*/ 27 h 48"/>
                      <a:gd name="T16" fmla="*/ 0 w 68"/>
                      <a:gd name="T17" fmla="*/ 32 h 48"/>
                      <a:gd name="T18" fmla="*/ 9 w 68"/>
                      <a:gd name="T19" fmla="*/ 44 h 48"/>
                      <a:gd name="T20" fmla="*/ 48 w 68"/>
                      <a:gd name="T21" fmla="*/ 48 h 48"/>
                      <a:gd name="T22" fmla="*/ 48 w 68"/>
                      <a:gd name="T23" fmla="*/ 36 h 48"/>
                      <a:gd name="T24" fmla="*/ 62 w 68"/>
                      <a:gd name="T25" fmla="*/ 23 h 48"/>
                      <a:gd name="T26" fmla="*/ 58 w 68"/>
                      <a:gd name="T27" fmla="*/ 11 h 48"/>
                      <a:gd name="T28" fmla="*/ 68 w 68"/>
                      <a:gd name="T29" fmla="*/ 10 h 48"/>
                      <a:gd name="T30" fmla="*/ 68 w 68"/>
                      <a:gd name="T31" fmla="*/ 6 h 48"/>
                      <a:gd name="T32" fmla="*/ 68 w 68"/>
                      <a:gd name="T33" fmla="*/ 6 h 48"/>
                      <a:gd name="T34" fmla="*/ 68 w 68"/>
                      <a:gd name="T3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48">
                        <a:moveTo>
                          <a:pt x="68" y="6"/>
                        </a:moveTo>
                        <a:lnTo>
                          <a:pt x="60" y="0"/>
                        </a:lnTo>
                        <a:lnTo>
                          <a:pt x="52" y="8"/>
                        </a:lnTo>
                        <a:lnTo>
                          <a:pt x="38" y="19"/>
                        </a:lnTo>
                        <a:lnTo>
                          <a:pt x="31" y="27"/>
                        </a:lnTo>
                        <a:lnTo>
                          <a:pt x="17" y="29"/>
                        </a:lnTo>
                        <a:lnTo>
                          <a:pt x="11" y="29"/>
                        </a:lnTo>
                        <a:lnTo>
                          <a:pt x="2" y="27"/>
                        </a:lnTo>
                        <a:lnTo>
                          <a:pt x="0" y="32"/>
                        </a:lnTo>
                        <a:lnTo>
                          <a:pt x="9" y="44"/>
                        </a:lnTo>
                        <a:lnTo>
                          <a:pt x="48" y="48"/>
                        </a:lnTo>
                        <a:lnTo>
                          <a:pt x="48" y="36"/>
                        </a:lnTo>
                        <a:lnTo>
                          <a:pt x="62" y="23"/>
                        </a:lnTo>
                        <a:lnTo>
                          <a:pt x="58" y="11"/>
                        </a:lnTo>
                        <a:lnTo>
                          <a:pt x="68" y="10"/>
                        </a:lnTo>
                        <a:lnTo>
                          <a:pt x="68" y="6"/>
                        </a:lnTo>
                        <a:lnTo>
                          <a:pt x="68" y="6"/>
                        </a:lnTo>
                        <a:lnTo>
                          <a:pt x="68"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5" name="Freeform 236">
                    <a:extLst>
                      <a:ext uri="{FF2B5EF4-FFF2-40B4-BE49-F238E27FC236}">
                        <a16:creationId xmlns:a16="http://schemas.microsoft.com/office/drawing/2014/main" id="{644436F8-1930-2BFE-9D6D-1E541F455862}"/>
                      </a:ext>
                    </a:extLst>
                  </p:cNvPr>
                  <p:cNvSpPr>
                    <a:spLocks/>
                  </p:cNvSpPr>
                  <p:nvPr/>
                </p:nvSpPr>
                <p:spPr bwMode="auto">
                  <a:xfrm>
                    <a:off x="7255822" y="3820498"/>
                    <a:ext cx="26168" cy="54206"/>
                  </a:xfrm>
                  <a:custGeom>
                    <a:avLst/>
                    <a:gdLst>
                      <a:gd name="T0" fmla="*/ 0 w 14"/>
                      <a:gd name="T1" fmla="*/ 21 h 29"/>
                      <a:gd name="T2" fmla="*/ 4 w 14"/>
                      <a:gd name="T3" fmla="*/ 13 h 29"/>
                      <a:gd name="T4" fmla="*/ 2 w 14"/>
                      <a:gd name="T5" fmla="*/ 5 h 29"/>
                      <a:gd name="T6" fmla="*/ 4 w 14"/>
                      <a:gd name="T7" fmla="*/ 0 h 29"/>
                      <a:gd name="T8" fmla="*/ 12 w 14"/>
                      <a:gd name="T9" fmla="*/ 1 h 29"/>
                      <a:gd name="T10" fmla="*/ 14 w 14"/>
                      <a:gd name="T11" fmla="*/ 17 h 29"/>
                      <a:gd name="T12" fmla="*/ 10 w 14"/>
                      <a:gd name="T13" fmla="*/ 29 h 29"/>
                      <a:gd name="T14" fmla="*/ 4 w 14"/>
                      <a:gd name="T15" fmla="*/ 27 h 29"/>
                      <a:gd name="T16" fmla="*/ 0 w 14"/>
                      <a:gd name="T17" fmla="*/ 21 h 29"/>
                      <a:gd name="T18" fmla="*/ 0 w 14"/>
                      <a:gd name="T19" fmla="*/ 21 h 29"/>
                      <a:gd name="T20" fmla="*/ 0 w 14"/>
                      <a:gd name="T21"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9">
                        <a:moveTo>
                          <a:pt x="0" y="21"/>
                        </a:moveTo>
                        <a:lnTo>
                          <a:pt x="4" y="13"/>
                        </a:lnTo>
                        <a:lnTo>
                          <a:pt x="2" y="5"/>
                        </a:lnTo>
                        <a:lnTo>
                          <a:pt x="4" y="0"/>
                        </a:lnTo>
                        <a:lnTo>
                          <a:pt x="12" y="1"/>
                        </a:lnTo>
                        <a:lnTo>
                          <a:pt x="14" y="17"/>
                        </a:lnTo>
                        <a:lnTo>
                          <a:pt x="10" y="29"/>
                        </a:lnTo>
                        <a:lnTo>
                          <a:pt x="4" y="27"/>
                        </a:lnTo>
                        <a:lnTo>
                          <a:pt x="0" y="21"/>
                        </a:lnTo>
                        <a:lnTo>
                          <a:pt x="0" y="21"/>
                        </a:lnTo>
                        <a:lnTo>
                          <a:pt x="0" y="2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6" name="Freeform 237">
                    <a:extLst>
                      <a:ext uri="{FF2B5EF4-FFF2-40B4-BE49-F238E27FC236}">
                        <a16:creationId xmlns:a16="http://schemas.microsoft.com/office/drawing/2014/main" id="{1490101E-6D12-4E45-0FBF-2F3F562D01B3}"/>
                      </a:ext>
                    </a:extLst>
                  </p:cNvPr>
                  <p:cNvSpPr>
                    <a:spLocks/>
                  </p:cNvSpPr>
                  <p:nvPr/>
                </p:nvSpPr>
                <p:spPr bwMode="auto">
                  <a:xfrm>
                    <a:off x="7151149" y="3706478"/>
                    <a:ext cx="33645" cy="35514"/>
                  </a:xfrm>
                  <a:custGeom>
                    <a:avLst/>
                    <a:gdLst>
                      <a:gd name="T0" fmla="*/ 2 w 18"/>
                      <a:gd name="T1" fmla="*/ 13 h 19"/>
                      <a:gd name="T2" fmla="*/ 0 w 18"/>
                      <a:gd name="T3" fmla="*/ 6 h 19"/>
                      <a:gd name="T4" fmla="*/ 4 w 18"/>
                      <a:gd name="T5" fmla="*/ 0 h 19"/>
                      <a:gd name="T6" fmla="*/ 18 w 18"/>
                      <a:gd name="T7" fmla="*/ 3 h 19"/>
                      <a:gd name="T8" fmla="*/ 11 w 18"/>
                      <a:gd name="T9" fmla="*/ 8 h 19"/>
                      <a:gd name="T10" fmla="*/ 11 w 18"/>
                      <a:gd name="T11" fmla="*/ 12 h 19"/>
                      <a:gd name="T12" fmla="*/ 17 w 18"/>
                      <a:gd name="T13" fmla="*/ 19 h 19"/>
                      <a:gd name="T14" fmla="*/ 7 w 18"/>
                      <a:gd name="T15" fmla="*/ 19 h 19"/>
                      <a:gd name="T16" fmla="*/ 2 w 18"/>
                      <a:gd name="T17" fmla="*/ 13 h 19"/>
                      <a:gd name="T18" fmla="*/ 2 w 18"/>
                      <a:gd name="T19" fmla="*/ 13 h 19"/>
                      <a:gd name="T20" fmla="*/ 2 w 18"/>
                      <a:gd name="T21"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9">
                        <a:moveTo>
                          <a:pt x="2" y="13"/>
                        </a:moveTo>
                        <a:lnTo>
                          <a:pt x="0" y="6"/>
                        </a:lnTo>
                        <a:lnTo>
                          <a:pt x="4" y="0"/>
                        </a:lnTo>
                        <a:lnTo>
                          <a:pt x="18" y="3"/>
                        </a:lnTo>
                        <a:lnTo>
                          <a:pt x="11" y="8"/>
                        </a:lnTo>
                        <a:lnTo>
                          <a:pt x="11" y="12"/>
                        </a:lnTo>
                        <a:lnTo>
                          <a:pt x="17" y="19"/>
                        </a:lnTo>
                        <a:lnTo>
                          <a:pt x="7" y="19"/>
                        </a:lnTo>
                        <a:lnTo>
                          <a:pt x="2" y="13"/>
                        </a:lnTo>
                        <a:lnTo>
                          <a:pt x="2" y="13"/>
                        </a:lnTo>
                        <a:lnTo>
                          <a:pt x="2" y="1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7" name="Freeform 238">
                    <a:extLst>
                      <a:ext uri="{FF2B5EF4-FFF2-40B4-BE49-F238E27FC236}">
                        <a16:creationId xmlns:a16="http://schemas.microsoft.com/office/drawing/2014/main" id="{C80B6AC8-1FE6-DBDF-8886-0EA5BD0A74F4}"/>
                      </a:ext>
                    </a:extLst>
                  </p:cNvPr>
                  <p:cNvSpPr>
                    <a:spLocks/>
                  </p:cNvSpPr>
                  <p:nvPr/>
                </p:nvSpPr>
                <p:spPr bwMode="auto">
                  <a:xfrm>
                    <a:off x="7524983" y="3476570"/>
                    <a:ext cx="450471" cy="418695"/>
                  </a:xfrm>
                  <a:custGeom>
                    <a:avLst/>
                    <a:gdLst>
                      <a:gd name="T0" fmla="*/ 224 w 241"/>
                      <a:gd name="T1" fmla="*/ 42 h 224"/>
                      <a:gd name="T2" fmla="*/ 193 w 241"/>
                      <a:gd name="T3" fmla="*/ 40 h 224"/>
                      <a:gd name="T4" fmla="*/ 202 w 241"/>
                      <a:gd name="T5" fmla="*/ 71 h 224"/>
                      <a:gd name="T6" fmla="*/ 210 w 241"/>
                      <a:gd name="T7" fmla="*/ 88 h 224"/>
                      <a:gd name="T8" fmla="*/ 198 w 241"/>
                      <a:gd name="T9" fmla="*/ 111 h 224"/>
                      <a:gd name="T10" fmla="*/ 185 w 241"/>
                      <a:gd name="T11" fmla="*/ 131 h 224"/>
                      <a:gd name="T12" fmla="*/ 144 w 241"/>
                      <a:gd name="T13" fmla="*/ 159 h 224"/>
                      <a:gd name="T14" fmla="*/ 132 w 241"/>
                      <a:gd name="T15" fmla="*/ 173 h 224"/>
                      <a:gd name="T16" fmla="*/ 146 w 241"/>
                      <a:gd name="T17" fmla="*/ 212 h 224"/>
                      <a:gd name="T18" fmla="*/ 113 w 241"/>
                      <a:gd name="T19" fmla="*/ 214 h 224"/>
                      <a:gd name="T20" fmla="*/ 105 w 241"/>
                      <a:gd name="T21" fmla="*/ 224 h 224"/>
                      <a:gd name="T22" fmla="*/ 97 w 241"/>
                      <a:gd name="T23" fmla="*/ 216 h 224"/>
                      <a:gd name="T24" fmla="*/ 90 w 241"/>
                      <a:gd name="T25" fmla="*/ 203 h 224"/>
                      <a:gd name="T26" fmla="*/ 74 w 241"/>
                      <a:gd name="T27" fmla="*/ 199 h 224"/>
                      <a:gd name="T28" fmla="*/ 49 w 241"/>
                      <a:gd name="T29" fmla="*/ 199 h 224"/>
                      <a:gd name="T30" fmla="*/ 22 w 241"/>
                      <a:gd name="T31" fmla="*/ 203 h 224"/>
                      <a:gd name="T32" fmla="*/ 15 w 241"/>
                      <a:gd name="T33" fmla="*/ 197 h 224"/>
                      <a:gd name="T34" fmla="*/ 35 w 241"/>
                      <a:gd name="T35" fmla="*/ 176 h 224"/>
                      <a:gd name="T36" fmla="*/ 26 w 241"/>
                      <a:gd name="T37" fmla="*/ 164 h 224"/>
                      <a:gd name="T38" fmla="*/ 0 w 241"/>
                      <a:gd name="T39" fmla="*/ 134 h 224"/>
                      <a:gd name="T40" fmla="*/ 21 w 241"/>
                      <a:gd name="T41" fmla="*/ 127 h 224"/>
                      <a:gd name="T42" fmla="*/ 57 w 241"/>
                      <a:gd name="T43" fmla="*/ 131 h 224"/>
                      <a:gd name="T44" fmla="*/ 78 w 241"/>
                      <a:gd name="T45" fmla="*/ 111 h 224"/>
                      <a:gd name="T46" fmla="*/ 92 w 241"/>
                      <a:gd name="T47" fmla="*/ 98 h 224"/>
                      <a:gd name="T48" fmla="*/ 121 w 241"/>
                      <a:gd name="T49" fmla="*/ 94 h 224"/>
                      <a:gd name="T50" fmla="*/ 134 w 241"/>
                      <a:gd name="T51" fmla="*/ 54 h 224"/>
                      <a:gd name="T52" fmla="*/ 160 w 241"/>
                      <a:gd name="T53" fmla="*/ 34 h 224"/>
                      <a:gd name="T54" fmla="*/ 187 w 241"/>
                      <a:gd name="T55" fmla="*/ 1 h 224"/>
                      <a:gd name="T56" fmla="*/ 202 w 241"/>
                      <a:gd name="T57" fmla="*/ 0 h 224"/>
                      <a:gd name="T58" fmla="*/ 216 w 241"/>
                      <a:gd name="T59" fmla="*/ 9 h 224"/>
                      <a:gd name="T60" fmla="*/ 231 w 241"/>
                      <a:gd name="T61" fmla="*/ 30 h 224"/>
                      <a:gd name="T62" fmla="*/ 241 w 241"/>
                      <a:gd name="T63" fmla="*/ 3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24">
                        <a:moveTo>
                          <a:pt x="241" y="38"/>
                        </a:moveTo>
                        <a:lnTo>
                          <a:pt x="224" y="42"/>
                        </a:lnTo>
                        <a:lnTo>
                          <a:pt x="208" y="38"/>
                        </a:lnTo>
                        <a:lnTo>
                          <a:pt x="193" y="40"/>
                        </a:lnTo>
                        <a:lnTo>
                          <a:pt x="193" y="67"/>
                        </a:lnTo>
                        <a:lnTo>
                          <a:pt x="202" y="71"/>
                        </a:lnTo>
                        <a:lnTo>
                          <a:pt x="212" y="82"/>
                        </a:lnTo>
                        <a:lnTo>
                          <a:pt x="210" y="88"/>
                        </a:lnTo>
                        <a:lnTo>
                          <a:pt x="200" y="98"/>
                        </a:lnTo>
                        <a:lnTo>
                          <a:pt x="198" y="111"/>
                        </a:lnTo>
                        <a:lnTo>
                          <a:pt x="189" y="117"/>
                        </a:lnTo>
                        <a:lnTo>
                          <a:pt x="185" y="131"/>
                        </a:lnTo>
                        <a:lnTo>
                          <a:pt x="156" y="157"/>
                        </a:lnTo>
                        <a:lnTo>
                          <a:pt x="144" y="159"/>
                        </a:lnTo>
                        <a:lnTo>
                          <a:pt x="138" y="154"/>
                        </a:lnTo>
                        <a:lnTo>
                          <a:pt x="132" y="173"/>
                        </a:lnTo>
                        <a:lnTo>
                          <a:pt x="148" y="199"/>
                        </a:lnTo>
                        <a:lnTo>
                          <a:pt x="146" y="212"/>
                        </a:lnTo>
                        <a:lnTo>
                          <a:pt x="125" y="208"/>
                        </a:lnTo>
                        <a:lnTo>
                          <a:pt x="113" y="214"/>
                        </a:lnTo>
                        <a:lnTo>
                          <a:pt x="105" y="224"/>
                        </a:lnTo>
                        <a:lnTo>
                          <a:pt x="105" y="224"/>
                        </a:lnTo>
                        <a:lnTo>
                          <a:pt x="97" y="220"/>
                        </a:lnTo>
                        <a:lnTo>
                          <a:pt x="97" y="216"/>
                        </a:lnTo>
                        <a:lnTo>
                          <a:pt x="92" y="212"/>
                        </a:lnTo>
                        <a:lnTo>
                          <a:pt x="90" y="203"/>
                        </a:lnTo>
                        <a:lnTo>
                          <a:pt x="86" y="199"/>
                        </a:lnTo>
                        <a:lnTo>
                          <a:pt x="74" y="199"/>
                        </a:lnTo>
                        <a:lnTo>
                          <a:pt x="68" y="201"/>
                        </a:lnTo>
                        <a:lnTo>
                          <a:pt x="49" y="199"/>
                        </a:lnTo>
                        <a:lnTo>
                          <a:pt x="43" y="201"/>
                        </a:lnTo>
                        <a:lnTo>
                          <a:pt x="22" y="203"/>
                        </a:lnTo>
                        <a:lnTo>
                          <a:pt x="16" y="199"/>
                        </a:lnTo>
                        <a:lnTo>
                          <a:pt x="15" y="197"/>
                        </a:lnTo>
                        <a:lnTo>
                          <a:pt x="16" y="185"/>
                        </a:lnTo>
                        <a:lnTo>
                          <a:pt x="35" y="176"/>
                        </a:lnTo>
                        <a:lnTo>
                          <a:pt x="35" y="167"/>
                        </a:lnTo>
                        <a:lnTo>
                          <a:pt x="26" y="164"/>
                        </a:lnTo>
                        <a:lnTo>
                          <a:pt x="26" y="156"/>
                        </a:lnTo>
                        <a:lnTo>
                          <a:pt x="0" y="134"/>
                        </a:lnTo>
                        <a:lnTo>
                          <a:pt x="1" y="125"/>
                        </a:lnTo>
                        <a:lnTo>
                          <a:pt x="21" y="127"/>
                        </a:lnTo>
                        <a:lnTo>
                          <a:pt x="26" y="127"/>
                        </a:lnTo>
                        <a:lnTo>
                          <a:pt x="57" y="131"/>
                        </a:lnTo>
                        <a:lnTo>
                          <a:pt x="78" y="125"/>
                        </a:lnTo>
                        <a:lnTo>
                          <a:pt x="78" y="111"/>
                        </a:lnTo>
                        <a:lnTo>
                          <a:pt x="80" y="100"/>
                        </a:lnTo>
                        <a:lnTo>
                          <a:pt x="92" y="98"/>
                        </a:lnTo>
                        <a:lnTo>
                          <a:pt x="103" y="90"/>
                        </a:lnTo>
                        <a:lnTo>
                          <a:pt x="121" y="94"/>
                        </a:lnTo>
                        <a:lnTo>
                          <a:pt x="121" y="79"/>
                        </a:lnTo>
                        <a:lnTo>
                          <a:pt x="134" y="54"/>
                        </a:lnTo>
                        <a:lnTo>
                          <a:pt x="146" y="57"/>
                        </a:lnTo>
                        <a:lnTo>
                          <a:pt x="160" y="34"/>
                        </a:lnTo>
                        <a:lnTo>
                          <a:pt x="154" y="17"/>
                        </a:lnTo>
                        <a:lnTo>
                          <a:pt x="187" y="1"/>
                        </a:lnTo>
                        <a:lnTo>
                          <a:pt x="198" y="1"/>
                        </a:lnTo>
                        <a:lnTo>
                          <a:pt x="202" y="0"/>
                        </a:lnTo>
                        <a:lnTo>
                          <a:pt x="212" y="1"/>
                        </a:lnTo>
                        <a:lnTo>
                          <a:pt x="216" y="9"/>
                        </a:lnTo>
                        <a:lnTo>
                          <a:pt x="220" y="23"/>
                        </a:lnTo>
                        <a:lnTo>
                          <a:pt x="231" y="30"/>
                        </a:lnTo>
                        <a:lnTo>
                          <a:pt x="241" y="38"/>
                        </a:lnTo>
                        <a:lnTo>
                          <a:pt x="241" y="38"/>
                        </a:lnTo>
                        <a:lnTo>
                          <a:pt x="241" y="3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8" name="Freeform 239">
                    <a:extLst>
                      <a:ext uri="{FF2B5EF4-FFF2-40B4-BE49-F238E27FC236}">
                        <a16:creationId xmlns:a16="http://schemas.microsoft.com/office/drawing/2014/main" id="{1D9646BF-D772-337E-6B43-DE580DAD11F9}"/>
                      </a:ext>
                    </a:extLst>
                  </p:cNvPr>
                  <p:cNvSpPr>
                    <a:spLocks/>
                  </p:cNvSpPr>
                  <p:nvPr/>
                </p:nvSpPr>
                <p:spPr bwMode="auto">
                  <a:xfrm>
                    <a:off x="8270783" y="3807413"/>
                    <a:ext cx="121496" cy="157011"/>
                  </a:xfrm>
                  <a:custGeom>
                    <a:avLst/>
                    <a:gdLst>
                      <a:gd name="T0" fmla="*/ 63 w 65"/>
                      <a:gd name="T1" fmla="*/ 76 h 84"/>
                      <a:gd name="T2" fmla="*/ 55 w 65"/>
                      <a:gd name="T3" fmla="*/ 84 h 84"/>
                      <a:gd name="T4" fmla="*/ 53 w 65"/>
                      <a:gd name="T5" fmla="*/ 78 h 84"/>
                      <a:gd name="T6" fmla="*/ 51 w 65"/>
                      <a:gd name="T7" fmla="*/ 67 h 84"/>
                      <a:gd name="T8" fmla="*/ 42 w 65"/>
                      <a:gd name="T9" fmla="*/ 55 h 84"/>
                      <a:gd name="T10" fmla="*/ 36 w 65"/>
                      <a:gd name="T11" fmla="*/ 55 h 84"/>
                      <a:gd name="T12" fmla="*/ 34 w 65"/>
                      <a:gd name="T13" fmla="*/ 59 h 84"/>
                      <a:gd name="T14" fmla="*/ 34 w 65"/>
                      <a:gd name="T15" fmla="*/ 68 h 84"/>
                      <a:gd name="T16" fmla="*/ 21 w 65"/>
                      <a:gd name="T17" fmla="*/ 74 h 84"/>
                      <a:gd name="T18" fmla="*/ 13 w 65"/>
                      <a:gd name="T19" fmla="*/ 76 h 84"/>
                      <a:gd name="T20" fmla="*/ 10 w 65"/>
                      <a:gd name="T21" fmla="*/ 72 h 84"/>
                      <a:gd name="T22" fmla="*/ 10 w 65"/>
                      <a:gd name="T23" fmla="*/ 51 h 84"/>
                      <a:gd name="T24" fmla="*/ 7 w 65"/>
                      <a:gd name="T25" fmla="*/ 46 h 84"/>
                      <a:gd name="T26" fmla="*/ 6 w 65"/>
                      <a:gd name="T27" fmla="*/ 32 h 84"/>
                      <a:gd name="T28" fmla="*/ 0 w 65"/>
                      <a:gd name="T29" fmla="*/ 24 h 84"/>
                      <a:gd name="T30" fmla="*/ 0 w 65"/>
                      <a:gd name="T31" fmla="*/ 18 h 84"/>
                      <a:gd name="T32" fmla="*/ 11 w 65"/>
                      <a:gd name="T33" fmla="*/ 18 h 84"/>
                      <a:gd name="T34" fmla="*/ 10 w 65"/>
                      <a:gd name="T35" fmla="*/ 12 h 84"/>
                      <a:gd name="T36" fmla="*/ 6 w 65"/>
                      <a:gd name="T37" fmla="*/ 7 h 84"/>
                      <a:gd name="T38" fmla="*/ 0 w 65"/>
                      <a:gd name="T39" fmla="*/ 6 h 84"/>
                      <a:gd name="T40" fmla="*/ 6 w 65"/>
                      <a:gd name="T41" fmla="*/ 0 h 84"/>
                      <a:gd name="T42" fmla="*/ 17 w 65"/>
                      <a:gd name="T43" fmla="*/ 1 h 84"/>
                      <a:gd name="T44" fmla="*/ 27 w 65"/>
                      <a:gd name="T45" fmla="*/ 12 h 84"/>
                      <a:gd name="T46" fmla="*/ 51 w 65"/>
                      <a:gd name="T47" fmla="*/ 10 h 84"/>
                      <a:gd name="T48" fmla="*/ 55 w 65"/>
                      <a:gd name="T49" fmla="*/ 17 h 84"/>
                      <a:gd name="T50" fmla="*/ 55 w 65"/>
                      <a:gd name="T51" fmla="*/ 23 h 84"/>
                      <a:gd name="T52" fmla="*/ 46 w 65"/>
                      <a:gd name="T53" fmla="*/ 30 h 84"/>
                      <a:gd name="T54" fmla="*/ 50 w 65"/>
                      <a:gd name="T55" fmla="*/ 41 h 84"/>
                      <a:gd name="T56" fmla="*/ 59 w 65"/>
                      <a:gd name="T57" fmla="*/ 43 h 84"/>
                      <a:gd name="T58" fmla="*/ 63 w 65"/>
                      <a:gd name="T59" fmla="*/ 59 h 84"/>
                      <a:gd name="T60" fmla="*/ 65 w 65"/>
                      <a:gd name="T61" fmla="*/ 68 h 84"/>
                      <a:gd name="T62" fmla="*/ 63 w 65"/>
                      <a:gd name="T63" fmla="*/ 76 h 84"/>
                      <a:gd name="T64" fmla="*/ 63 w 65"/>
                      <a:gd name="T65" fmla="*/ 76 h 84"/>
                      <a:gd name="T66" fmla="*/ 63 w 65"/>
                      <a:gd name="T67"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84">
                        <a:moveTo>
                          <a:pt x="63" y="76"/>
                        </a:moveTo>
                        <a:lnTo>
                          <a:pt x="55" y="84"/>
                        </a:lnTo>
                        <a:lnTo>
                          <a:pt x="53" y="78"/>
                        </a:lnTo>
                        <a:lnTo>
                          <a:pt x="51" y="67"/>
                        </a:lnTo>
                        <a:lnTo>
                          <a:pt x="42" y="55"/>
                        </a:lnTo>
                        <a:lnTo>
                          <a:pt x="36" y="55"/>
                        </a:lnTo>
                        <a:lnTo>
                          <a:pt x="34" y="59"/>
                        </a:lnTo>
                        <a:lnTo>
                          <a:pt x="34" y="68"/>
                        </a:lnTo>
                        <a:lnTo>
                          <a:pt x="21" y="74"/>
                        </a:lnTo>
                        <a:lnTo>
                          <a:pt x="13" y="76"/>
                        </a:lnTo>
                        <a:lnTo>
                          <a:pt x="10" y="72"/>
                        </a:lnTo>
                        <a:lnTo>
                          <a:pt x="10" y="51"/>
                        </a:lnTo>
                        <a:lnTo>
                          <a:pt x="7" y="46"/>
                        </a:lnTo>
                        <a:lnTo>
                          <a:pt x="6" y="32"/>
                        </a:lnTo>
                        <a:lnTo>
                          <a:pt x="0" y="24"/>
                        </a:lnTo>
                        <a:lnTo>
                          <a:pt x="0" y="18"/>
                        </a:lnTo>
                        <a:lnTo>
                          <a:pt x="11" y="18"/>
                        </a:lnTo>
                        <a:lnTo>
                          <a:pt x="10" y="12"/>
                        </a:lnTo>
                        <a:lnTo>
                          <a:pt x="6" y="7"/>
                        </a:lnTo>
                        <a:lnTo>
                          <a:pt x="0" y="6"/>
                        </a:lnTo>
                        <a:lnTo>
                          <a:pt x="6" y="0"/>
                        </a:lnTo>
                        <a:lnTo>
                          <a:pt x="17" y="1"/>
                        </a:lnTo>
                        <a:lnTo>
                          <a:pt x="27" y="12"/>
                        </a:lnTo>
                        <a:lnTo>
                          <a:pt x="51" y="10"/>
                        </a:lnTo>
                        <a:lnTo>
                          <a:pt x="55" y="17"/>
                        </a:lnTo>
                        <a:lnTo>
                          <a:pt x="55" y="23"/>
                        </a:lnTo>
                        <a:lnTo>
                          <a:pt x="46" y="30"/>
                        </a:lnTo>
                        <a:lnTo>
                          <a:pt x="50" y="41"/>
                        </a:lnTo>
                        <a:lnTo>
                          <a:pt x="59" y="43"/>
                        </a:lnTo>
                        <a:lnTo>
                          <a:pt x="63" y="59"/>
                        </a:lnTo>
                        <a:lnTo>
                          <a:pt x="65" y="68"/>
                        </a:lnTo>
                        <a:lnTo>
                          <a:pt x="63" y="76"/>
                        </a:lnTo>
                        <a:lnTo>
                          <a:pt x="63" y="76"/>
                        </a:lnTo>
                        <a:lnTo>
                          <a:pt x="63" y="7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9" name="Freeform 240">
                    <a:extLst>
                      <a:ext uri="{FF2B5EF4-FFF2-40B4-BE49-F238E27FC236}">
                        <a16:creationId xmlns:a16="http://schemas.microsoft.com/office/drawing/2014/main" id="{B9F42AE0-75A4-5BC2-E01D-1A811487EE98}"/>
                      </a:ext>
                    </a:extLst>
                  </p:cNvPr>
                  <p:cNvSpPr>
                    <a:spLocks/>
                  </p:cNvSpPr>
                  <p:nvPr/>
                </p:nvSpPr>
                <p:spPr bwMode="auto">
                  <a:xfrm>
                    <a:off x="8375457" y="3749469"/>
                    <a:ext cx="248600" cy="519630"/>
                  </a:xfrm>
                  <a:custGeom>
                    <a:avLst/>
                    <a:gdLst>
                      <a:gd name="T0" fmla="*/ 118 w 133"/>
                      <a:gd name="T1" fmla="*/ 122 h 278"/>
                      <a:gd name="T2" fmla="*/ 100 w 133"/>
                      <a:gd name="T3" fmla="*/ 128 h 278"/>
                      <a:gd name="T4" fmla="*/ 97 w 133"/>
                      <a:gd name="T5" fmla="*/ 136 h 278"/>
                      <a:gd name="T6" fmla="*/ 89 w 133"/>
                      <a:gd name="T7" fmla="*/ 138 h 278"/>
                      <a:gd name="T8" fmla="*/ 83 w 133"/>
                      <a:gd name="T9" fmla="*/ 142 h 278"/>
                      <a:gd name="T10" fmla="*/ 83 w 133"/>
                      <a:gd name="T11" fmla="*/ 161 h 278"/>
                      <a:gd name="T12" fmla="*/ 95 w 133"/>
                      <a:gd name="T13" fmla="*/ 170 h 278"/>
                      <a:gd name="T14" fmla="*/ 98 w 133"/>
                      <a:gd name="T15" fmla="*/ 192 h 278"/>
                      <a:gd name="T16" fmla="*/ 91 w 133"/>
                      <a:gd name="T17" fmla="*/ 199 h 278"/>
                      <a:gd name="T18" fmla="*/ 102 w 133"/>
                      <a:gd name="T19" fmla="*/ 224 h 278"/>
                      <a:gd name="T20" fmla="*/ 102 w 133"/>
                      <a:gd name="T21" fmla="*/ 246 h 278"/>
                      <a:gd name="T22" fmla="*/ 102 w 133"/>
                      <a:gd name="T23" fmla="*/ 259 h 278"/>
                      <a:gd name="T24" fmla="*/ 98 w 133"/>
                      <a:gd name="T25" fmla="*/ 269 h 278"/>
                      <a:gd name="T26" fmla="*/ 95 w 133"/>
                      <a:gd name="T27" fmla="*/ 278 h 278"/>
                      <a:gd name="T28" fmla="*/ 95 w 133"/>
                      <a:gd name="T29" fmla="*/ 263 h 278"/>
                      <a:gd name="T30" fmla="*/ 97 w 133"/>
                      <a:gd name="T31" fmla="*/ 246 h 278"/>
                      <a:gd name="T32" fmla="*/ 97 w 133"/>
                      <a:gd name="T33" fmla="*/ 236 h 278"/>
                      <a:gd name="T34" fmla="*/ 95 w 133"/>
                      <a:gd name="T35" fmla="*/ 230 h 278"/>
                      <a:gd name="T36" fmla="*/ 85 w 133"/>
                      <a:gd name="T37" fmla="*/ 219 h 278"/>
                      <a:gd name="T38" fmla="*/ 83 w 133"/>
                      <a:gd name="T39" fmla="*/ 205 h 278"/>
                      <a:gd name="T40" fmla="*/ 81 w 133"/>
                      <a:gd name="T41" fmla="*/ 186 h 278"/>
                      <a:gd name="T42" fmla="*/ 77 w 133"/>
                      <a:gd name="T43" fmla="*/ 182 h 278"/>
                      <a:gd name="T44" fmla="*/ 71 w 133"/>
                      <a:gd name="T45" fmla="*/ 176 h 278"/>
                      <a:gd name="T46" fmla="*/ 65 w 133"/>
                      <a:gd name="T47" fmla="*/ 184 h 278"/>
                      <a:gd name="T48" fmla="*/ 58 w 133"/>
                      <a:gd name="T49" fmla="*/ 194 h 278"/>
                      <a:gd name="T50" fmla="*/ 40 w 133"/>
                      <a:gd name="T51" fmla="*/ 196 h 278"/>
                      <a:gd name="T52" fmla="*/ 33 w 133"/>
                      <a:gd name="T53" fmla="*/ 194 h 278"/>
                      <a:gd name="T54" fmla="*/ 35 w 133"/>
                      <a:gd name="T55" fmla="*/ 186 h 278"/>
                      <a:gd name="T56" fmla="*/ 31 w 133"/>
                      <a:gd name="T57" fmla="*/ 174 h 278"/>
                      <a:gd name="T58" fmla="*/ 31 w 133"/>
                      <a:gd name="T59" fmla="*/ 155 h 278"/>
                      <a:gd name="T60" fmla="*/ 21 w 133"/>
                      <a:gd name="T61" fmla="*/ 147 h 278"/>
                      <a:gd name="T62" fmla="*/ 19 w 133"/>
                      <a:gd name="T63" fmla="*/ 134 h 278"/>
                      <a:gd name="T64" fmla="*/ 4 w 133"/>
                      <a:gd name="T65" fmla="*/ 124 h 278"/>
                      <a:gd name="T66" fmla="*/ 0 w 133"/>
                      <a:gd name="T67" fmla="*/ 115 h 278"/>
                      <a:gd name="T68" fmla="*/ 7 w 133"/>
                      <a:gd name="T69" fmla="*/ 107 h 278"/>
                      <a:gd name="T70" fmla="*/ 9 w 133"/>
                      <a:gd name="T71" fmla="*/ 99 h 278"/>
                      <a:gd name="T72" fmla="*/ 19 w 133"/>
                      <a:gd name="T73" fmla="*/ 93 h 278"/>
                      <a:gd name="T74" fmla="*/ 17 w 133"/>
                      <a:gd name="T75" fmla="*/ 74 h 278"/>
                      <a:gd name="T76" fmla="*/ 23 w 133"/>
                      <a:gd name="T77" fmla="*/ 72 h 278"/>
                      <a:gd name="T78" fmla="*/ 25 w 133"/>
                      <a:gd name="T79" fmla="*/ 65 h 278"/>
                      <a:gd name="T80" fmla="*/ 32 w 133"/>
                      <a:gd name="T81" fmla="*/ 65 h 278"/>
                      <a:gd name="T82" fmla="*/ 48 w 133"/>
                      <a:gd name="T83" fmla="*/ 19 h 278"/>
                      <a:gd name="T84" fmla="*/ 67 w 133"/>
                      <a:gd name="T85" fmla="*/ 11 h 278"/>
                      <a:gd name="T86" fmla="*/ 75 w 133"/>
                      <a:gd name="T87" fmla="*/ 2 h 278"/>
                      <a:gd name="T88" fmla="*/ 85 w 133"/>
                      <a:gd name="T89" fmla="*/ 0 h 278"/>
                      <a:gd name="T90" fmla="*/ 93 w 133"/>
                      <a:gd name="T91" fmla="*/ 17 h 278"/>
                      <a:gd name="T92" fmla="*/ 97 w 133"/>
                      <a:gd name="T93" fmla="*/ 38 h 278"/>
                      <a:gd name="T94" fmla="*/ 83 w 133"/>
                      <a:gd name="T95" fmla="*/ 51 h 278"/>
                      <a:gd name="T96" fmla="*/ 83 w 133"/>
                      <a:gd name="T97" fmla="*/ 66 h 278"/>
                      <a:gd name="T98" fmla="*/ 93 w 133"/>
                      <a:gd name="T99" fmla="*/ 69 h 278"/>
                      <a:gd name="T100" fmla="*/ 104 w 133"/>
                      <a:gd name="T101" fmla="*/ 82 h 278"/>
                      <a:gd name="T102" fmla="*/ 104 w 133"/>
                      <a:gd name="T103" fmla="*/ 95 h 278"/>
                      <a:gd name="T104" fmla="*/ 118 w 133"/>
                      <a:gd name="T105" fmla="*/ 95 h 278"/>
                      <a:gd name="T106" fmla="*/ 118 w 133"/>
                      <a:gd name="T107" fmla="*/ 101 h 278"/>
                      <a:gd name="T108" fmla="*/ 129 w 133"/>
                      <a:gd name="T109" fmla="*/ 105 h 278"/>
                      <a:gd name="T110" fmla="*/ 133 w 133"/>
                      <a:gd name="T111" fmla="*/ 112 h 278"/>
                      <a:gd name="T112" fmla="*/ 129 w 133"/>
                      <a:gd name="T113" fmla="*/ 112 h 278"/>
                      <a:gd name="T114" fmla="*/ 118 w 133"/>
                      <a:gd name="T115" fmla="*/ 122 h 278"/>
                      <a:gd name="T116" fmla="*/ 118 w 133"/>
                      <a:gd name="T117" fmla="*/ 122 h 278"/>
                      <a:gd name="T118" fmla="*/ 118 w 133"/>
                      <a:gd name="T119" fmla="*/ 12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3" h="278">
                        <a:moveTo>
                          <a:pt x="118" y="122"/>
                        </a:moveTo>
                        <a:lnTo>
                          <a:pt x="100" y="128"/>
                        </a:lnTo>
                        <a:lnTo>
                          <a:pt x="97" y="136"/>
                        </a:lnTo>
                        <a:lnTo>
                          <a:pt x="89" y="138"/>
                        </a:lnTo>
                        <a:lnTo>
                          <a:pt x="83" y="142"/>
                        </a:lnTo>
                        <a:lnTo>
                          <a:pt x="83" y="161"/>
                        </a:lnTo>
                        <a:lnTo>
                          <a:pt x="95" y="170"/>
                        </a:lnTo>
                        <a:lnTo>
                          <a:pt x="98" y="192"/>
                        </a:lnTo>
                        <a:lnTo>
                          <a:pt x="91" y="199"/>
                        </a:lnTo>
                        <a:lnTo>
                          <a:pt x="102" y="224"/>
                        </a:lnTo>
                        <a:lnTo>
                          <a:pt x="102" y="246"/>
                        </a:lnTo>
                        <a:lnTo>
                          <a:pt x="102" y="259"/>
                        </a:lnTo>
                        <a:lnTo>
                          <a:pt x="98" y="269"/>
                        </a:lnTo>
                        <a:lnTo>
                          <a:pt x="95" y="278"/>
                        </a:lnTo>
                        <a:lnTo>
                          <a:pt x="95" y="263"/>
                        </a:lnTo>
                        <a:lnTo>
                          <a:pt x="97" y="246"/>
                        </a:lnTo>
                        <a:lnTo>
                          <a:pt x="97" y="236"/>
                        </a:lnTo>
                        <a:lnTo>
                          <a:pt x="95" y="230"/>
                        </a:lnTo>
                        <a:lnTo>
                          <a:pt x="85" y="219"/>
                        </a:lnTo>
                        <a:lnTo>
                          <a:pt x="83" y="205"/>
                        </a:lnTo>
                        <a:lnTo>
                          <a:pt x="81" y="186"/>
                        </a:lnTo>
                        <a:lnTo>
                          <a:pt x="77" y="182"/>
                        </a:lnTo>
                        <a:lnTo>
                          <a:pt x="71" y="176"/>
                        </a:lnTo>
                        <a:lnTo>
                          <a:pt x="65" y="184"/>
                        </a:lnTo>
                        <a:lnTo>
                          <a:pt x="58" y="194"/>
                        </a:lnTo>
                        <a:lnTo>
                          <a:pt x="40" y="196"/>
                        </a:lnTo>
                        <a:lnTo>
                          <a:pt x="33" y="194"/>
                        </a:lnTo>
                        <a:lnTo>
                          <a:pt x="35" y="186"/>
                        </a:lnTo>
                        <a:lnTo>
                          <a:pt x="31" y="174"/>
                        </a:lnTo>
                        <a:lnTo>
                          <a:pt x="31" y="155"/>
                        </a:lnTo>
                        <a:lnTo>
                          <a:pt x="21" y="147"/>
                        </a:lnTo>
                        <a:lnTo>
                          <a:pt x="19" y="134"/>
                        </a:lnTo>
                        <a:lnTo>
                          <a:pt x="4" y="124"/>
                        </a:lnTo>
                        <a:lnTo>
                          <a:pt x="0" y="115"/>
                        </a:lnTo>
                        <a:lnTo>
                          <a:pt x="7" y="107"/>
                        </a:lnTo>
                        <a:lnTo>
                          <a:pt x="9" y="99"/>
                        </a:lnTo>
                        <a:lnTo>
                          <a:pt x="19" y="93"/>
                        </a:lnTo>
                        <a:lnTo>
                          <a:pt x="17" y="74"/>
                        </a:lnTo>
                        <a:lnTo>
                          <a:pt x="23" y="72"/>
                        </a:lnTo>
                        <a:lnTo>
                          <a:pt x="25" y="65"/>
                        </a:lnTo>
                        <a:lnTo>
                          <a:pt x="32" y="65"/>
                        </a:lnTo>
                        <a:lnTo>
                          <a:pt x="48" y="19"/>
                        </a:lnTo>
                        <a:lnTo>
                          <a:pt x="67" y="11"/>
                        </a:lnTo>
                        <a:lnTo>
                          <a:pt x="75" y="2"/>
                        </a:lnTo>
                        <a:lnTo>
                          <a:pt x="85" y="0"/>
                        </a:lnTo>
                        <a:lnTo>
                          <a:pt x="93" y="17"/>
                        </a:lnTo>
                        <a:lnTo>
                          <a:pt x="97" y="38"/>
                        </a:lnTo>
                        <a:lnTo>
                          <a:pt x="83" y="51"/>
                        </a:lnTo>
                        <a:lnTo>
                          <a:pt x="83" y="66"/>
                        </a:lnTo>
                        <a:lnTo>
                          <a:pt x="93" y="69"/>
                        </a:lnTo>
                        <a:lnTo>
                          <a:pt x="104" y="82"/>
                        </a:lnTo>
                        <a:lnTo>
                          <a:pt x="104" y="95"/>
                        </a:lnTo>
                        <a:lnTo>
                          <a:pt x="118" y="95"/>
                        </a:lnTo>
                        <a:lnTo>
                          <a:pt x="118" y="101"/>
                        </a:lnTo>
                        <a:lnTo>
                          <a:pt x="129" y="105"/>
                        </a:lnTo>
                        <a:lnTo>
                          <a:pt x="133" y="112"/>
                        </a:lnTo>
                        <a:lnTo>
                          <a:pt x="129" y="112"/>
                        </a:lnTo>
                        <a:lnTo>
                          <a:pt x="118" y="122"/>
                        </a:lnTo>
                        <a:lnTo>
                          <a:pt x="118" y="122"/>
                        </a:lnTo>
                        <a:lnTo>
                          <a:pt x="118" y="12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0" name="Freeform 241">
                    <a:extLst>
                      <a:ext uri="{FF2B5EF4-FFF2-40B4-BE49-F238E27FC236}">
                        <a16:creationId xmlns:a16="http://schemas.microsoft.com/office/drawing/2014/main" id="{F81877BE-FADF-C0F5-F080-85E4A4715706}"/>
                      </a:ext>
                    </a:extLst>
                  </p:cNvPr>
                  <p:cNvSpPr>
                    <a:spLocks/>
                  </p:cNvSpPr>
                  <p:nvPr/>
                </p:nvSpPr>
                <p:spPr bwMode="auto">
                  <a:xfrm>
                    <a:off x="8655833" y="4138257"/>
                    <a:ext cx="143926" cy="127104"/>
                  </a:xfrm>
                  <a:custGeom>
                    <a:avLst/>
                    <a:gdLst>
                      <a:gd name="T0" fmla="*/ 73 w 77"/>
                      <a:gd name="T1" fmla="*/ 9 h 68"/>
                      <a:gd name="T2" fmla="*/ 77 w 77"/>
                      <a:gd name="T3" fmla="*/ 26 h 68"/>
                      <a:gd name="T4" fmla="*/ 72 w 77"/>
                      <a:gd name="T5" fmla="*/ 41 h 68"/>
                      <a:gd name="T6" fmla="*/ 54 w 77"/>
                      <a:gd name="T7" fmla="*/ 41 h 68"/>
                      <a:gd name="T8" fmla="*/ 49 w 77"/>
                      <a:gd name="T9" fmla="*/ 45 h 68"/>
                      <a:gd name="T10" fmla="*/ 51 w 77"/>
                      <a:gd name="T11" fmla="*/ 55 h 68"/>
                      <a:gd name="T12" fmla="*/ 39 w 77"/>
                      <a:gd name="T13" fmla="*/ 62 h 68"/>
                      <a:gd name="T14" fmla="*/ 33 w 77"/>
                      <a:gd name="T15" fmla="*/ 64 h 68"/>
                      <a:gd name="T16" fmla="*/ 31 w 77"/>
                      <a:gd name="T17" fmla="*/ 68 h 68"/>
                      <a:gd name="T18" fmla="*/ 22 w 77"/>
                      <a:gd name="T19" fmla="*/ 68 h 68"/>
                      <a:gd name="T20" fmla="*/ 12 w 77"/>
                      <a:gd name="T21" fmla="*/ 62 h 68"/>
                      <a:gd name="T22" fmla="*/ 8 w 77"/>
                      <a:gd name="T23" fmla="*/ 53 h 68"/>
                      <a:gd name="T24" fmla="*/ 2 w 77"/>
                      <a:gd name="T25" fmla="*/ 43 h 68"/>
                      <a:gd name="T26" fmla="*/ 6 w 77"/>
                      <a:gd name="T27" fmla="*/ 30 h 68"/>
                      <a:gd name="T28" fmla="*/ 0 w 77"/>
                      <a:gd name="T29" fmla="*/ 26 h 68"/>
                      <a:gd name="T30" fmla="*/ 0 w 77"/>
                      <a:gd name="T31" fmla="*/ 19 h 68"/>
                      <a:gd name="T32" fmla="*/ 6 w 77"/>
                      <a:gd name="T33" fmla="*/ 13 h 68"/>
                      <a:gd name="T34" fmla="*/ 8 w 77"/>
                      <a:gd name="T35" fmla="*/ 5 h 68"/>
                      <a:gd name="T36" fmla="*/ 18 w 77"/>
                      <a:gd name="T37" fmla="*/ 3 h 68"/>
                      <a:gd name="T38" fmla="*/ 39 w 77"/>
                      <a:gd name="T39" fmla="*/ 9 h 68"/>
                      <a:gd name="T40" fmla="*/ 54 w 77"/>
                      <a:gd name="T41" fmla="*/ 11 h 68"/>
                      <a:gd name="T42" fmla="*/ 55 w 77"/>
                      <a:gd name="T43" fmla="*/ 3 h 68"/>
                      <a:gd name="T44" fmla="*/ 61 w 77"/>
                      <a:gd name="T45" fmla="*/ 0 h 68"/>
                      <a:gd name="T46" fmla="*/ 67 w 77"/>
                      <a:gd name="T47" fmla="*/ 9 h 68"/>
                      <a:gd name="T48" fmla="*/ 73 w 77"/>
                      <a:gd name="T49" fmla="*/ 9 h 68"/>
                      <a:gd name="T50" fmla="*/ 73 w 77"/>
                      <a:gd name="T51" fmla="*/ 9 h 68"/>
                      <a:gd name="T52" fmla="*/ 73 w 77"/>
                      <a:gd name="T5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68">
                        <a:moveTo>
                          <a:pt x="73" y="9"/>
                        </a:moveTo>
                        <a:lnTo>
                          <a:pt x="77" y="26"/>
                        </a:lnTo>
                        <a:lnTo>
                          <a:pt x="72" y="41"/>
                        </a:lnTo>
                        <a:lnTo>
                          <a:pt x="54" y="41"/>
                        </a:lnTo>
                        <a:lnTo>
                          <a:pt x="49" y="45"/>
                        </a:lnTo>
                        <a:lnTo>
                          <a:pt x="51" y="55"/>
                        </a:lnTo>
                        <a:lnTo>
                          <a:pt x="39" y="62"/>
                        </a:lnTo>
                        <a:lnTo>
                          <a:pt x="33" y="64"/>
                        </a:lnTo>
                        <a:lnTo>
                          <a:pt x="31" y="68"/>
                        </a:lnTo>
                        <a:lnTo>
                          <a:pt x="22" y="68"/>
                        </a:lnTo>
                        <a:lnTo>
                          <a:pt x="12" y="62"/>
                        </a:lnTo>
                        <a:lnTo>
                          <a:pt x="8" y="53"/>
                        </a:lnTo>
                        <a:lnTo>
                          <a:pt x="2" y="43"/>
                        </a:lnTo>
                        <a:lnTo>
                          <a:pt x="6" y="30"/>
                        </a:lnTo>
                        <a:lnTo>
                          <a:pt x="0" y="26"/>
                        </a:lnTo>
                        <a:lnTo>
                          <a:pt x="0" y="19"/>
                        </a:lnTo>
                        <a:lnTo>
                          <a:pt x="6" y="13"/>
                        </a:lnTo>
                        <a:lnTo>
                          <a:pt x="8" y="5"/>
                        </a:lnTo>
                        <a:lnTo>
                          <a:pt x="18" y="3"/>
                        </a:lnTo>
                        <a:lnTo>
                          <a:pt x="39" y="9"/>
                        </a:lnTo>
                        <a:lnTo>
                          <a:pt x="54" y="11"/>
                        </a:lnTo>
                        <a:lnTo>
                          <a:pt x="55" y="3"/>
                        </a:lnTo>
                        <a:lnTo>
                          <a:pt x="61" y="0"/>
                        </a:lnTo>
                        <a:lnTo>
                          <a:pt x="67" y="9"/>
                        </a:lnTo>
                        <a:lnTo>
                          <a:pt x="73" y="9"/>
                        </a:lnTo>
                        <a:lnTo>
                          <a:pt x="73" y="9"/>
                        </a:lnTo>
                        <a:lnTo>
                          <a:pt x="73"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1" name="Freeform 242">
                    <a:extLst>
                      <a:ext uri="{FF2B5EF4-FFF2-40B4-BE49-F238E27FC236}">
                        <a16:creationId xmlns:a16="http://schemas.microsoft.com/office/drawing/2014/main" id="{A7330E39-C1E2-73BD-5C47-60F568A5CD3E}"/>
                      </a:ext>
                    </a:extLst>
                  </p:cNvPr>
                  <p:cNvSpPr>
                    <a:spLocks/>
                  </p:cNvSpPr>
                  <p:nvPr/>
                </p:nvSpPr>
                <p:spPr bwMode="auto">
                  <a:xfrm>
                    <a:off x="8655833" y="3893395"/>
                    <a:ext cx="186917" cy="422433"/>
                  </a:xfrm>
                  <a:custGeom>
                    <a:avLst/>
                    <a:gdLst>
                      <a:gd name="T0" fmla="*/ 84 w 100"/>
                      <a:gd name="T1" fmla="*/ 32 h 226"/>
                      <a:gd name="T2" fmla="*/ 78 w 100"/>
                      <a:gd name="T3" fmla="*/ 36 h 226"/>
                      <a:gd name="T4" fmla="*/ 67 w 100"/>
                      <a:gd name="T5" fmla="*/ 39 h 226"/>
                      <a:gd name="T6" fmla="*/ 58 w 100"/>
                      <a:gd name="T7" fmla="*/ 53 h 226"/>
                      <a:gd name="T8" fmla="*/ 54 w 100"/>
                      <a:gd name="T9" fmla="*/ 55 h 226"/>
                      <a:gd name="T10" fmla="*/ 48 w 100"/>
                      <a:gd name="T11" fmla="*/ 63 h 226"/>
                      <a:gd name="T12" fmla="*/ 51 w 100"/>
                      <a:gd name="T13" fmla="*/ 78 h 226"/>
                      <a:gd name="T14" fmla="*/ 55 w 100"/>
                      <a:gd name="T15" fmla="*/ 82 h 226"/>
                      <a:gd name="T16" fmla="*/ 70 w 100"/>
                      <a:gd name="T17" fmla="*/ 103 h 226"/>
                      <a:gd name="T18" fmla="*/ 77 w 100"/>
                      <a:gd name="T19" fmla="*/ 107 h 226"/>
                      <a:gd name="T20" fmla="*/ 87 w 100"/>
                      <a:gd name="T21" fmla="*/ 116 h 226"/>
                      <a:gd name="T22" fmla="*/ 99 w 100"/>
                      <a:gd name="T23" fmla="*/ 132 h 226"/>
                      <a:gd name="T24" fmla="*/ 100 w 100"/>
                      <a:gd name="T25" fmla="*/ 161 h 226"/>
                      <a:gd name="T26" fmla="*/ 99 w 100"/>
                      <a:gd name="T27" fmla="*/ 174 h 226"/>
                      <a:gd name="T28" fmla="*/ 96 w 100"/>
                      <a:gd name="T29" fmla="*/ 184 h 226"/>
                      <a:gd name="T30" fmla="*/ 81 w 100"/>
                      <a:gd name="T31" fmla="*/ 195 h 226"/>
                      <a:gd name="T32" fmla="*/ 67 w 100"/>
                      <a:gd name="T33" fmla="*/ 199 h 226"/>
                      <a:gd name="T34" fmla="*/ 66 w 100"/>
                      <a:gd name="T35" fmla="*/ 205 h 226"/>
                      <a:gd name="T36" fmla="*/ 58 w 100"/>
                      <a:gd name="T37" fmla="*/ 213 h 226"/>
                      <a:gd name="T38" fmla="*/ 52 w 100"/>
                      <a:gd name="T39" fmla="*/ 215 h 226"/>
                      <a:gd name="T40" fmla="*/ 39 w 100"/>
                      <a:gd name="T41" fmla="*/ 226 h 226"/>
                      <a:gd name="T42" fmla="*/ 35 w 100"/>
                      <a:gd name="T43" fmla="*/ 224 h 226"/>
                      <a:gd name="T44" fmla="*/ 35 w 100"/>
                      <a:gd name="T45" fmla="*/ 203 h 226"/>
                      <a:gd name="T46" fmla="*/ 31 w 100"/>
                      <a:gd name="T47" fmla="*/ 199 h 226"/>
                      <a:gd name="T48" fmla="*/ 33 w 100"/>
                      <a:gd name="T49" fmla="*/ 195 h 226"/>
                      <a:gd name="T50" fmla="*/ 39 w 100"/>
                      <a:gd name="T51" fmla="*/ 193 h 226"/>
                      <a:gd name="T52" fmla="*/ 51 w 100"/>
                      <a:gd name="T53" fmla="*/ 186 h 226"/>
                      <a:gd name="T54" fmla="*/ 48 w 100"/>
                      <a:gd name="T55" fmla="*/ 176 h 226"/>
                      <a:gd name="T56" fmla="*/ 54 w 100"/>
                      <a:gd name="T57" fmla="*/ 172 h 226"/>
                      <a:gd name="T58" fmla="*/ 72 w 100"/>
                      <a:gd name="T59" fmla="*/ 172 h 226"/>
                      <a:gd name="T60" fmla="*/ 77 w 100"/>
                      <a:gd name="T61" fmla="*/ 157 h 226"/>
                      <a:gd name="T62" fmla="*/ 73 w 100"/>
                      <a:gd name="T63" fmla="*/ 139 h 226"/>
                      <a:gd name="T64" fmla="*/ 76 w 100"/>
                      <a:gd name="T65" fmla="*/ 115 h 226"/>
                      <a:gd name="T66" fmla="*/ 66 w 100"/>
                      <a:gd name="T67" fmla="*/ 111 h 226"/>
                      <a:gd name="T68" fmla="*/ 64 w 100"/>
                      <a:gd name="T69" fmla="*/ 105 h 226"/>
                      <a:gd name="T70" fmla="*/ 45 w 100"/>
                      <a:gd name="T71" fmla="*/ 87 h 226"/>
                      <a:gd name="T72" fmla="*/ 35 w 100"/>
                      <a:gd name="T73" fmla="*/ 70 h 226"/>
                      <a:gd name="T74" fmla="*/ 37 w 100"/>
                      <a:gd name="T75" fmla="*/ 47 h 226"/>
                      <a:gd name="T76" fmla="*/ 24 w 100"/>
                      <a:gd name="T77" fmla="*/ 39 h 226"/>
                      <a:gd name="T78" fmla="*/ 8 w 100"/>
                      <a:gd name="T79" fmla="*/ 37 h 226"/>
                      <a:gd name="T80" fmla="*/ 8 w 100"/>
                      <a:gd name="T81" fmla="*/ 26 h 226"/>
                      <a:gd name="T82" fmla="*/ 2 w 100"/>
                      <a:gd name="T83" fmla="*/ 22 h 226"/>
                      <a:gd name="T84" fmla="*/ 0 w 100"/>
                      <a:gd name="T85" fmla="*/ 14 h 226"/>
                      <a:gd name="T86" fmla="*/ 6 w 100"/>
                      <a:gd name="T87" fmla="*/ 9 h 226"/>
                      <a:gd name="T88" fmla="*/ 16 w 100"/>
                      <a:gd name="T89" fmla="*/ 10 h 226"/>
                      <a:gd name="T90" fmla="*/ 33 w 100"/>
                      <a:gd name="T91" fmla="*/ 12 h 226"/>
                      <a:gd name="T92" fmla="*/ 39 w 100"/>
                      <a:gd name="T93" fmla="*/ 0 h 226"/>
                      <a:gd name="T94" fmla="*/ 48 w 100"/>
                      <a:gd name="T95" fmla="*/ 7 h 226"/>
                      <a:gd name="T96" fmla="*/ 64 w 100"/>
                      <a:gd name="T97" fmla="*/ 7 h 226"/>
                      <a:gd name="T98" fmla="*/ 66 w 100"/>
                      <a:gd name="T99" fmla="*/ 12 h 226"/>
                      <a:gd name="T100" fmla="*/ 64 w 100"/>
                      <a:gd name="T101" fmla="*/ 20 h 226"/>
                      <a:gd name="T102" fmla="*/ 72 w 100"/>
                      <a:gd name="T103" fmla="*/ 28 h 226"/>
                      <a:gd name="T104" fmla="*/ 81 w 100"/>
                      <a:gd name="T105" fmla="*/ 28 h 226"/>
                      <a:gd name="T106" fmla="*/ 84 w 100"/>
                      <a:gd name="T107" fmla="*/ 32 h 226"/>
                      <a:gd name="T108" fmla="*/ 84 w 100"/>
                      <a:gd name="T109" fmla="*/ 32 h 226"/>
                      <a:gd name="T110" fmla="*/ 84 w 100"/>
                      <a:gd name="T111" fmla="*/ 3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226">
                        <a:moveTo>
                          <a:pt x="84" y="32"/>
                        </a:moveTo>
                        <a:lnTo>
                          <a:pt x="78" y="36"/>
                        </a:lnTo>
                        <a:lnTo>
                          <a:pt x="67" y="39"/>
                        </a:lnTo>
                        <a:lnTo>
                          <a:pt x="58" y="53"/>
                        </a:lnTo>
                        <a:lnTo>
                          <a:pt x="54" y="55"/>
                        </a:lnTo>
                        <a:lnTo>
                          <a:pt x="48" y="63"/>
                        </a:lnTo>
                        <a:lnTo>
                          <a:pt x="51" y="78"/>
                        </a:lnTo>
                        <a:lnTo>
                          <a:pt x="55" y="82"/>
                        </a:lnTo>
                        <a:lnTo>
                          <a:pt x="70" y="103"/>
                        </a:lnTo>
                        <a:lnTo>
                          <a:pt x="77" y="107"/>
                        </a:lnTo>
                        <a:lnTo>
                          <a:pt x="87" y="116"/>
                        </a:lnTo>
                        <a:lnTo>
                          <a:pt x="99" y="132"/>
                        </a:lnTo>
                        <a:lnTo>
                          <a:pt x="100" y="161"/>
                        </a:lnTo>
                        <a:lnTo>
                          <a:pt x="99" y="174"/>
                        </a:lnTo>
                        <a:lnTo>
                          <a:pt x="96" y="184"/>
                        </a:lnTo>
                        <a:lnTo>
                          <a:pt x="81" y="195"/>
                        </a:lnTo>
                        <a:lnTo>
                          <a:pt x="67" y="199"/>
                        </a:lnTo>
                        <a:lnTo>
                          <a:pt x="66" y="205"/>
                        </a:lnTo>
                        <a:lnTo>
                          <a:pt x="58" y="213"/>
                        </a:lnTo>
                        <a:lnTo>
                          <a:pt x="52" y="215"/>
                        </a:lnTo>
                        <a:lnTo>
                          <a:pt x="39" y="226"/>
                        </a:lnTo>
                        <a:lnTo>
                          <a:pt x="35" y="224"/>
                        </a:lnTo>
                        <a:lnTo>
                          <a:pt x="35" y="203"/>
                        </a:lnTo>
                        <a:lnTo>
                          <a:pt x="31" y="199"/>
                        </a:lnTo>
                        <a:lnTo>
                          <a:pt x="33" y="195"/>
                        </a:lnTo>
                        <a:lnTo>
                          <a:pt x="39" y="193"/>
                        </a:lnTo>
                        <a:lnTo>
                          <a:pt x="51" y="186"/>
                        </a:lnTo>
                        <a:lnTo>
                          <a:pt x="48" y="176"/>
                        </a:lnTo>
                        <a:lnTo>
                          <a:pt x="54" y="172"/>
                        </a:lnTo>
                        <a:lnTo>
                          <a:pt x="72" y="172"/>
                        </a:lnTo>
                        <a:lnTo>
                          <a:pt x="77" y="157"/>
                        </a:lnTo>
                        <a:lnTo>
                          <a:pt x="73" y="139"/>
                        </a:lnTo>
                        <a:lnTo>
                          <a:pt x="76" y="115"/>
                        </a:lnTo>
                        <a:lnTo>
                          <a:pt x="66" y="111"/>
                        </a:lnTo>
                        <a:lnTo>
                          <a:pt x="64" y="105"/>
                        </a:lnTo>
                        <a:lnTo>
                          <a:pt x="45" y="87"/>
                        </a:lnTo>
                        <a:lnTo>
                          <a:pt x="35" y="70"/>
                        </a:lnTo>
                        <a:lnTo>
                          <a:pt x="37" y="47"/>
                        </a:lnTo>
                        <a:lnTo>
                          <a:pt x="24" y="39"/>
                        </a:lnTo>
                        <a:lnTo>
                          <a:pt x="8" y="37"/>
                        </a:lnTo>
                        <a:lnTo>
                          <a:pt x="8" y="26"/>
                        </a:lnTo>
                        <a:lnTo>
                          <a:pt x="2" y="22"/>
                        </a:lnTo>
                        <a:lnTo>
                          <a:pt x="0" y="14"/>
                        </a:lnTo>
                        <a:lnTo>
                          <a:pt x="6" y="9"/>
                        </a:lnTo>
                        <a:lnTo>
                          <a:pt x="16" y="10"/>
                        </a:lnTo>
                        <a:lnTo>
                          <a:pt x="33" y="12"/>
                        </a:lnTo>
                        <a:lnTo>
                          <a:pt x="39" y="0"/>
                        </a:lnTo>
                        <a:lnTo>
                          <a:pt x="48" y="7"/>
                        </a:lnTo>
                        <a:lnTo>
                          <a:pt x="64" y="7"/>
                        </a:lnTo>
                        <a:lnTo>
                          <a:pt x="66" y="12"/>
                        </a:lnTo>
                        <a:lnTo>
                          <a:pt x="64" y="20"/>
                        </a:lnTo>
                        <a:lnTo>
                          <a:pt x="72" y="28"/>
                        </a:lnTo>
                        <a:lnTo>
                          <a:pt x="81" y="28"/>
                        </a:lnTo>
                        <a:lnTo>
                          <a:pt x="84" y="32"/>
                        </a:lnTo>
                        <a:lnTo>
                          <a:pt x="84" y="32"/>
                        </a:lnTo>
                        <a:lnTo>
                          <a:pt x="84" y="3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2" name="Freeform 243">
                    <a:extLst>
                      <a:ext uri="{FF2B5EF4-FFF2-40B4-BE49-F238E27FC236}">
                        <a16:creationId xmlns:a16="http://schemas.microsoft.com/office/drawing/2014/main" id="{8099E793-1266-D5FA-26A3-DED62B9FC338}"/>
                      </a:ext>
                    </a:extLst>
                  </p:cNvPr>
                  <p:cNvSpPr>
                    <a:spLocks/>
                  </p:cNvSpPr>
                  <p:nvPr/>
                </p:nvSpPr>
                <p:spPr bwMode="auto">
                  <a:xfrm>
                    <a:off x="9244623" y="3269092"/>
                    <a:ext cx="175702" cy="183179"/>
                  </a:xfrm>
                  <a:custGeom>
                    <a:avLst/>
                    <a:gdLst>
                      <a:gd name="T0" fmla="*/ 94 w 94"/>
                      <a:gd name="T1" fmla="*/ 7 h 98"/>
                      <a:gd name="T2" fmla="*/ 90 w 94"/>
                      <a:gd name="T3" fmla="*/ 3 h 98"/>
                      <a:gd name="T4" fmla="*/ 83 w 94"/>
                      <a:gd name="T5" fmla="*/ 0 h 98"/>
                      <a:gd name="T6" fmla="*/ 67 w 94"/>
                      <a:gd name="T7" fmla="*/ 14 h 98"/>
                      <a:gd name="T8" fmla="*/ 58 w 94"/>
                      <a:gd name="T9" fmla="*/ 13 h 98"/>
                      <a:gd name="T10" fmla="*/ 60 w 94"/>
                      <a:gd name="T11" fmla="*/ 24 h 98"/>
                      <a:gd name="T12" fmla="*/ 54 w 94"/>
                      <a:gd name="T13" fmla="*/ 30 h 98"/>
                      <a:gd name="T14" fmla="*/ 42 w 94"/>
                      <a:gd name="T15" fmla="*/ 32 h 98"/>
                      <a:gd name="T16" fmla="*/ 42 w 94"/>
                      <a:gd name="T17" fmla="*/ 20 h 98"/>
                      <a:gd name="T18" fmla="*/ 37 w 94"/>
                      <a:gd name="T19" fmla="*/ 20 h 98"/>
                      <a:gd name="T20" fmla="*/ 25 w 94"/>
                      <a:gd name="T21" fmla="*/ 40 h 98"/>
                      <a:gd name="T22" fmla="*/ 6 w 94"/>
                      <a:gd name="T23" fmla="*/ 47 h 98"/>
                      <a:gd name="T24" fmla="*/ 0 w 94"/>
                      <a:gd name="T25" fmla="*/ 61 h 98"/>
                      <a:gd name="T26" fmla="*/ 4 w 94"/>
                      <a:gd name="T27" fmla="*/ 63 h 98"/>
                      <a:gd name="T28" fmla="*/ 8 w 94"/>
                      <a:gd name="T29" fmla="*/ 65 h 98"/>
                      <a:gd name="T30" fmla="*/ 15 w 94"/>
                      <a:gd name="T31" fmla="*/ 67 h 98"/>
                      <a:gd name="T32" fmla="*/ 14 w 94"/>
                      <a:gd name="T33" fmla="*/ 74 h 98"/>
                      <a:gd name="T34" fmla="*/ 15 w 94"/>
                      <a:gd name="T35" fmla="*/ 82 h 98"/>
                      <a:gd name="T36" fmla="*/ 6 w 94"/>
                      <a:gd name="T37" fmla="*/ 92 h 98"/>
                      <a:gd name="T38" fmla="*/ 12 w 94"/>
                      <a:gd name="T39" fmla="*/ 98 h 98"/>
                      <a:gd name="T40" fmla="*/ 19 w 94"/>
                      <a:gd name="T41" fmla="*/ 98 h 98"/>
                      <a:gd name="T42" fmla="*/ 27 w 94"/>
                      <a:gd name="T43" fmla="*/ 96 h 98"/>
                      <a:gd name="T44" fmla="*/ 29 w 94"/>
                      <a:gd name="T45" fmla="*/ 98 h 98"/>
                      <a:gd name="T46" fmla="*/ 38 w 94"/>
                      <a:gd name="T47" fmla="*/ 86 h 98"/>
                      <a:gd name="T48" fmla="*/ 61 w 94"/>
                      <a:gd name="T49" fmla="*/ 80 h 98"/>
                      <a:gd name="T50" fmla="*/ 52 w 94"/>
                      <a:gd name="T51" fmla="*/ 73 h 98"/>
                      <a:gd name="T52" fmla="*/ 46 w 94"/>
                      <a:gd name="T53" fmla="*/ 71 h 98"/>
                      <a:gd name="T54" fmla="*/ 46 w 94"/>
                      <a:gd name="T55" fmla="*/ 61 h 98"/>
                      <a:gd name="T56" fmla="*/ 48 w 94"/>
                      <a:gd name="T57" fmla="*/ 57 h 98"/>
                      <a:gd name="T58" fmla="*/ 58 w 94"/>
                      <a:gd name="T59" fmla="*/ 55 h 98"/>
                      <a:gd name="T60" fmla="*/ 71 w 94"/>
                      <a:gd name="T61" fmla="*/ 47 h 98"/>
                      <a:gd name="T62" fmla="*/ 81 w 94"/>
                      <a:gd name="T63" fmla="*/ 34 h 98"/>
                      <a:gd name="T64" fmla="*/ 81 w 94"/>
                      <a:gd name="T65" fmla="*/ 26 h 98"/>
                      <a:gd name="T66" fmla="*/ 84 w 94"/>
                      <a:gd name="T67" fmla="*/ 16 h 98"/>
                      <a:gd name="T68" fmla="*/ 94 w 94"/>
                      <a:gd name="T69" fmla="*/ 7 h 98"/>
                      <a:gd name="T70" fmla="*/ 94 w 94"/>
                      <a:gd name="T71" fmla="*/ 7 h 98"/>
                      <a:gd name="T72" fmla="*/ 94 w 94"/>
                      <a:gd name="T73" fmla="*/ 7 h 98"/>
                      <a:gd name="T74" fmla="*/ 94 w 94"/>
                      <a:gd name="T75" fmla="*/ 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8">
                        <a:moveTo>
                          <a:pt x="94" y="7"/>
                        </a:moveTo>
                        <a:lnTo>
                          <a:pt x="90" y="3"/>
                        </a:lnTo>
                        <a:lnTo>
                          <a:pt x="83" y="0"/>
                        </a:lnTo>
                        <a:lnTo>
                          <a:pt x="67" y="14"/>
                        </a:lnTo>
                        <a:lnTo>
                          <a:pt x="58" y="13"/>
                        </a:lnTo>
                        <a:lnTo>
                          <a:pt x="60" y="24"/>
                        </a:lnTo>
                        <a:lnTo>
                          <a:pt x="54" y="30"/>
                        </a:lnTo>
                        <a:lnTo>
                          <a:pt x="42" y="32"/>
                        </a:lnTo>
                        <a:lnTo>
                          <a:pt x="42" y="20"/>
                        </a:lnTo>
                        <a:lnTo>
                          <a:pt x="37" y="20"/>
                        </a:lnTo>
                        <a:lnTo>
                          <a:pt x="25" y="40"/>
                        </a:lnTo>
                        <a:lnTo>
                          <a:pt x="6" y="47"/>
                        </a:lnTo>
                        <a:lnTo>
                          <a:pt x="0" y="61"/>
                        </a:lnTo>
                        <a:lnTo>
                          <a:pt x="4" y="63"/>
                        </a:lnTo>
                        <a:lnTo>
                          <a:pt x="8" y="65"/>
                        </a:lnTo>
                        <a:lnTo>
                          <a:pt x="15" y="67"/>
                        </a:lnTo>
                        <a:lnTo>
                          <a:pt x="14" y="74"/>
                        </a:lnTo>
                        <a:lnTo>
                          <a:pt x="15" y="82"/>
                        </a:lnTo>
                        <a:lnTo>
                          <a:pt x="6" y="92"/>
                        </a:lnTo>
                        <a:lnTo>
                          <a:pt x="12" y="98"/>
                        </a:lnTo>
                        <a:lnTo>
                          <a:pt x="19" y="98"/>
                        </a:lnTo>
                        <a:lnTo>
                          <a:pt x="27" y="96"/>
                        </a:lnTo>
                        <a:lnTo>
                          <a:pt x="29" y="98"/>
                        </a:lnTo>
                        <a:lnTo>
                          <a:pt x="38" y="86"/>
                        </a:lnTo>
                        <a:lnTo>
                          <a:pt x="61" y="80"/>
                        </a:lnTo>
                        <a:lnTo>
                          <a:pt x="52" y="73"/>
                        </a:lnTo>
                        <a:lnTo>
                          <a:pt x="46" y="71"/>
                        </a:lnTo>
                        <a:lnTo>
                          <a:pt x="46" y="61"/>
                        </a:lnTo>
                        <a:lnTo>
                          <a:pt x="48" y="57"/>
                        </a:lnTo>
                        <a:lnTo>
                          <a:pt x="58" y="55"/>
                        </a:lnTo>
                        <a:lnTo>
                          <a:pt x="71" y="47"/>
                        </a:lnTo>
                        <a:lnTo>
                          <a:pt x="81" y="34"/>
                        </a:lnTo>
                        <a:lnTo>
                          <a:pt x="81" y="26"/>
                        </a:lnTo>
                        <a:lnTo>
                          <a:pt x="84" y="16"/>
                        </a:lnTo>
                        <a:lnTo>
                          <a:pt x="94" y="7"/>
                        </a:lnTo>
                        <a:lnTo>
                          <a:pt x="94" y="7"/>
                        </a:lnTo>
                        <a:lnTo>
                          <a:pt x="94" y="7"/>
                        </a:lnTo>
                        <a:lnTo>
                          <a:pt x="94"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3" name="Freeform 244">
                    <a:extLst>
                      <a:ext uri="{FF2B5EF4-FFF2-40B4-BE49-F238E27FC236}">
                        <a16:creationId xmlns:a16="http://schemas.microsoft.com/office/drawing/2014/main" id="{D1653305-55B7-4D8F-7D1B-55A3E3F69542}"/>
                      </a:ext>
                    </a:extLst>
                  </p:cNvPr>
                  <p:cNvSpPr>
                    <a:spLocks/>
                  </p:cNvSpPr>
                  <p:nvPr/>
                </p:nvSpPr>
                <p:spPr bwMode="auto">
                  <a:xfrm>
                    <a:off x="6577313" y="1941979"/>
                    <a:ext cx="14953" cy="7477"/>
                  </a:xfrm>
                  <a:custGeom>
                    <a:avLst/>
                    <a:gdLst>
                      <a:gd name="T0" fmla="*/ 0 w 8"/>
                      <a:gd name="T1" fmla="*/ 0 h 4"/>
                      <a:gd name="T2" fmla="*/ 2 w 8"/>
                      <a:gd name="T3" fmla="*/ 4 h 4"/>
                      <a:gd name="T4" fmla="*/ 8 w 8"/>
                      <a:gd name="T5" fmla="*/ 2 h 4"/>
                      <a:gd name="T6" fmla="*/ 6 w 8"/>
                      <a:gd name="T7" fmla="*/ 0 h 4"/>
                      <a:gd name="T8" fmla="*/ 0 w 8"/>
                      <a:gd name="T9" fmla="*/ 0 h 4"/>
                      <a:gd name="T10" fmla="*/ 0 w 8"/>
                      <a:gd name="T11" fmla="*/ 0 h 4"/>
                      <a:gd name="T12" fmla="*/ 0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0"/>
                        </a:moveTo>
                        <a:lnTo>
                          <a:pt x="2" y="4"/>
                        </a:lnTo>
                        <a:lnTo>
                          <a:pt x="8" y="2"/>
                        </a:lnTo>
                        <a:lnTo>
                          <a:pt x="6"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4" name="Freeform 245">
                    <a:extLst>
                      <a:ext uri="{FF2B5EF4-FFF2-40B4-BE49-F238E27FC236}">
                        <a16:creationId xmlns:a16="http://schemas.microsoft.com/office/drawing/2014/main" id="{E5E53526-E7AC-EFEA-9077-0176C1E5E3EF}"/>
                      </a:ext>
                    </a:extLst>
                  </p:cNvPr>
                  <p:cNvSpPr>
                    <a:spLocks/>
                  </p:cNvSpPr>
                  <p:nvPr/>
                </p:nvSpPr>
                <p:spPr bwMode="auto">
                  <a:xfrm>
                    <a:off x="6556752" y="1941979"/>
                    <a:ext cx="9346" cy="3738"/>
                  </a:xfrm>
                  <a:custGeom>
                    <a:avLst/>
                    <a:gdLst>
                      <a:gd name="T0" fmla="*/ 4 w 5"/>
                      <a:gd name="T1" fmla="*/ 0 h 2"/>
                      <a:gd name="T2" fmla="*/ 5 w 5"/>
                      <a:gd name="T3" fmla="*/ 2 h 2"/>
                      <a:gd name="T4" fmla="*/ 0 w 5"/>
                      <a:gd name="T5" fmla="*/ 2 h 2"/>
                      <a:gd name="T6" fmla="*/ 4 w 5"/>
                      <a:gd name="T7" fmla="*/ 0 h 2"/>
                      <a:gd name="T8" fmla="*/ 4 w 5"/>
                      <a:gd name="T9" fmla="*/ 0 h 2"/>
                      <a:gd name="T10" fmla="*/ 4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4" y="0"/>
                        </a:moveTo>
                        <a:lnTo>
                          <a:pt x="5" y="2"/>
                        </a:lnTo>
                        <a:lnTo>
                          <a:pt x="0" y="2"/>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5" name="Freeform 246">
                    <a:extLst>
                      <a:ext uri="{FF2B5EF4-FFF2-40B4-BE49-F238E27FC236}">
                        <a16:creationId xmlns:a16="http://schemas.microsoft.com/office/drawing/2014/main" id="{AA9EE4E3-591B-08BB-B8EF-ECCFC3BF3675}"/>
                      </a:ext>
                    </a:extLst>
                  </p:cNvPr>
                  <p:cNvSpPr>
                    <a:spLocks/>
                  </p:cNvSpPr>
                  <p:nvPr/>
                </p:nvSpPr>
                <p:spPr bwMode="auto">
                  <a:xfrm>
                    <a:off x="6530583" y="1945717"/>
                    <a:ext cx="14953" cy="5608"/>
                  </a:xfrm>
                  <a:custGeom>
                    <a:avLst/>
                    <a:gdLst>
                      <a:gd name="T0" fmla="*/ 8 w 8"/>
                      <a:gd name="T1" fmla="*/ 0 h 3"/>
                      <a:gd name="T2" fmla="*/ 8 w 8"/>
                      <a:gd name="T3" fmla="*/ 2 h 3"/>
                      <a:gd name="T4" fmla="*/ 4 w 8"/>
                      <a:gd name="T5" fmla="*/ 3 h 3"/>
                      <a:gd name="T6" fmla="*/ 0 w 8"/>
                      <a:gd name="T7" fmla="*/ 2 h 3"/>
                      <a:gd name="T8" fmla="*/ 4 w 8"/>
                      <a:gd name="T9" fmla="*/ 0 h 3"/>
                      <a:gd name="T10" fmla="*/ 8 w 8"/>
                      <a:gd name="T11" fmla="*/ 0 h 3"/>
                      <a:gd name="T12" fmla="*/ 8 w 8"/>
                      <a:gd name="T13" fmla="*/ 0 h 3"/>
                      <a:gd name="T14" fmla="*/ 8 w 8"/>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8" y="0"/>
                        </a:moveTo>
                        <a:lnTo>
                          <a:pt x="8" y="2"/>
                        </a:lnTo>
                        <a:lnTo>
                          <a:pt x="4" y="3"/>
                        </a:lnTo>
                        <a:lnTo>
                          <a:pt x="0" y="2"/>
                        </a:lnTo>
                        <a:lnTo>
                          <a:pt x="4" y="0"/>
                        </a:lnTo>
                        <a:lnTo>
                          <a:pt x="8" y="0"/>
                        </a:lnTo>
                        <a:lnTo>
                          <a:pt x="8" y="0"/>
                        </a:lnTo>
                        <a:lnTo>
                          <a:pt x="8"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6" name="Freeform 247">
                    <a:extLst>
                      <a:ext uri="{FF2B5EF4-FFF2-40B4-BE49-F238E27FC236}">
                        <a16:creationId xmlns:a16="http://schemas.microsoft.com/office/drawing/2014/main" id="{0626456D-1EDB-94A9-56E6-D71B926CFCE8}"/>
                      </a:ext>
                    </a:extLst>
                  </p:cNvPr>
                  <p:cNvSpPr>
                    <a:spLocks/>
                  </p:cNvSpPr>
                  <p:nvPr/>
                </p:nvSpPr>
                <p:spPr bwMode="auto">
                  <a:xfrm>
                    <a:off x="6538060" y="1958802"/>
                    <a:ext cx="11215" cy="3738"/>
                  </a:xfrm>
                  <a:custGeom>
                    <a:avLst/>
                    <a:gdLst>
                      <a:gd name="T0" fmla="*/ 0 w 6"/>
                      <a:gd name="T1" fmla="*/ 2 h 2"/>
                      <a:gd name="T2" fmla="*/ 0 w 6"/>
                      <a:gd name="T3" fmla="*/ 2 h 2"/>
                      <a:gd name="T4" fmla="*/ 0 w 6"/>
                      <a:gd name="T5" fmla="*/ 2 h 2"/>
                      <a:gd name="T6" fmla="*/ 2 w 6"/>
                      <a:gd name="T7" fmla="*/ 0 h 2"/>
                      <a:gd name="T8" fmla="*/ 6 w 6"/>
                      <a:gd name="T9" fmla="*/ 0 h 2"/>
                      <a:gd name="T10" fmla="*/ 4 w 6"/>
                      <a:gd name="T11" fmla="*/ 2 h 2"/>
                      <a:gd name="T12" fmla="*/ 0 w 6"/>
                      <a:gd name="T13" fmla="*/ 2 h 2"/>
                      <a:gd name="T14" fmla="*/ 0 w 6"/>
                      <a:gd name="T15" fmla="*/ 2 h 2"/>
                      <a:gd name="T16" fmla="*/ 0 w 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
                        <a:moveTo>
                          <a:pt x="0" y="2"/>
                        </a:moveTo>
                        <a:lnTo>
                          <a:pt x="0" y="2"/>
                        </a:lnTo>
                        <a:lnTo>
                          <a:pt x="0" y="2"/>
                        </a:lnTo>
                        <a:lnTo>
                          <a:pt x="2" y="0"/>
                        </a:lnTo>
                        <a:lnTo>
                          <a:pt x="6" y="0"/>
                        </a:lnTo>
                        <a:lnTo>
                          <a:pt x="4" y="2"/>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7" name="Freeform 248">
                    <a:extLst>
                      <a:ext uri="{FF2B5EF4-FFF2-40B4-BE49-F238E27FC236}">
                        <a16:creationId xmlns:a16="http://schemas.microsoft.com/office/drawing/2014/main" id="{D2166B27-6A02-30AC-A5B2-43D98712843B}"/>
                      </a:ext>
                    </a:extLst>
                  </p:cNvPr>
                  <p:cNvSpPr>
                    <a:spLocks/>
                  </p:cNvSpPr>
                  <p:nvPr/>
                </p:nvSpPr>
                <p:spPr bwMode="auto">
                  <a:xfrm>
                    <a:off x="6523107" y="1966278"/>
                    <a:ext cx="9346" cy="5608"/>
                  </a:xfrm>
                  <a:custGeom>
                    <a:avLst/>
                    <a:gdLst>
                      <a:gd name="T0" fmla="*/ 0 w 5"/>
                      <a:gd name="T1" fmla="*/ 2 h 3"/>
                      <a:gd name="T2" fmla="*/ 0 w 5"/>
                      <a:gd name="T3" fmla="*/ 2 h 3"/>
                      <a:gd name="T4" fmla="*/ 4 w 5"/>
                      <a:gd name="T5" fmla="*/ 0 h 3"/>
                      <a:gd name="T6" fmla="*/ 5 w 5"/>
                      <a:gd name="T7" fmla="*/ 2 h 3"/>
                      <a:gd name="T8" fmla="*/ 2 w 5"/>
                      <a:gd name="T9" fmla="*/ 3 h 3"/>
                      <a:gd name="T10" fmla="*/ 0 w 5"/>
                      <a:gd name="T11" fmla="*/ 2 h 3"/>
                      <a:gd name="T12" fmla="*/ 0 w 5"/>
                      <a:gd name="T13" fmla="*/ 2 h 3"/>
                      <a:gd name="T14" fmla="*/ 0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2"/>
                        </a:moveTo>
                        <a:lnTo>
                          <a:pt x="0" y="2"/>
                        </a:lnTo>
                        <a:lnTo>
                          <a:pt x="4" y="0"/>
                        </a:lnTo>
                        <a:lnTo>
                          <a:pt x="5" y="2"/>
                        </a:lnTo>
                        <a:lnTo>
                          <a:pt x="2" y="3"/>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8" name="Freeform 249">
                    <a:extLst>
                      <a:ext uri="{FF2B5EF4-FFF2-40B4-BE49-F238E27FC236}">
                        <a16:creationId xmlns:a16="http://schemas.microsoft.com/office/drawing/2014/main" id="{86EBCE13-8E1B-B969-21E6-D4C228A336DA}"/>
                      </a:ext>
                    </a:extLst>
                  </p:cNvPr>
                  <p:cNvSpPr>
                    <a:spLocks/>
                  </p:cNvSpPr>
                  <p:nvPr/>
                </p:nvSpPr>
                <p:spPr bwMode="auto">
                  <a:xfrm>
                    <a:off x="6506284" y="1971886"/>
                    <a:ext cx="5608" cy="9346"/>
                  </a:xfrm>
                  <a:custGeom>
                    <a:avLst/>
                    <a:gdLst>
                      <a:gd name="T0" fmla="*/ 2 w 3"/>
                      <a:gd name="T1" fmla="*/ 5 h 5"/>
                      <a:gd name="T2" fmla="*/ 0 w 3"/>
                      <a:gd name="T3" fmla="*/ 3 h 5"/>
                      <a:gd name="T4" fmla="*/ 2 w 3"/>
                      <a:gd name="T5" fmla="*/ 0 h 5"/>
                      <a:gd name="T6" fmla="*/ 3 w 3"/>
                      <a:gd name="T7" fmla="*/ 3 h 5"/>
                      <a:gd name="T8" fmla="*/ 3 w 3"/>
                      <a:gd name="T9" fmla="*/ 5 h 5"/>
                      <a:gd name="T10" fmla="*/ 2 w 3"/>
                      <a:gd name="T11" fmla="*/ 5 h 5"/>
                      <a:gd name="T12" fmla="*/ 2 w 3"/>
                      <a:gd name="T13" fmla="*/ 5 h 5"/>
                      <a:gd name="T14" fmla="*/ 2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2" y="5"/>
                        </a:moveTo>
                        <a:lnTo>
                          <a:pt x="0" y="3"/>
                        </a:lnTo>
                        <a:lnTo>
                          <a:pt x="2" y="0"/>
                        </a:lnTo>
                        <a:lnTo>
                          <a:pt x="3" y="3"/>
                        </a:lnTo>
                        <a:lnTo>
                          <a:pt x="3" y="5"/>
                        </a:lnTo>
                        <a:lnTo>
                          <a:pt x="2" y="5"/>
                        </a:lnTo>
                        <a:lnTo>
                          <a:pt x="2" y="5"/>
                        </a:lnTo>
                        <a:lnTo>
                          <a:pt x="2"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9" name="Freeform 250">
                    <a:extLst>
                      <a:ext uri="{FF2B5EF4-FFF2-40B4-BE49-F238E27FC236}">
                        <a16:creationId xmlns:a16="http://schemas.microsoft.com/office/drawing/2014/main" id="{F81CEDE3-4622-93B7-0FD4-BEE31E60396A}"/>
                      </a:ext>
                    </a:extLst>
                  </p:cNvPr>
                  <p:cNvSpPr>
                    <a:spLocks/>
                  </p:cNvSpPr>
                  <p:nvPr/>
                </p:nvSpPr>
                <p:spPr bwMode="auto">
                  <a:xfrm>
                    <a:off x="6480116" y="1955063"/>
                    <a:ext cx="39253" cy="14953"/>
                  </a:xfrm>
                  <a:custGeom>
                    <a:avLst/>
                    <a:gdLst>
                      <a:gd name="T0" fmla="*/ 0 w 21"/>
                      <a:gd name="T1" fmla="*/ 6 h 8"/>
                      <a:gd name="T2" fmla="*/ 2 w 21"/>
                      <a:gd name="T3" fmla="*/ 8 h 8"/>
                      <a:gd name="T4" fmla="*/ 8 w 21"/>
                      <a:gd name="T5" fmla="*/ 8 h 8"/>
                      <a:gd name="T6" fmla="*/ 19 w 21"/>
                      <a:gd name="T7" fmla="*/ 4 h 8"/>
                      <a:gd name="T8" fmla="*/ 21 w 21"/>
                      <a:gd name="T9" fmla="*/ 0 h 8"/>
                      <a:gd name="T10" fmla="*/ 16 w 21"/>
                      <a:gd name="T11" fmla="*/ 0 h 8"/>
                      <a:gd name="T12" fmla="*/ 10 w 21"/>
                      <a:gd name="T13" fmla="*/ 4 h 8"/>
                      <a:gd name="T14" fmla="*/ 0 w 21"/>
                      <a:gd name="T15" fmla="*/ 6 h 8"/>
                      <a:gd name="T16" fmla="*/ 0 w 21"/>
                      <a:gd name="T17" fmla="*/ 6 h 8"/>
                      <a:gd name="T18" fmla="*/ 0 w 21"/>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8">
                        <a:moveTo>
                          <a:pt x="0" y="6"/>
                        </a:moveTo>
                        <a:lnTo>
                          <a:pt x="2" y="8"/>
                        </a:lnTo>
                        <a:lnTo>
                          <a:pt x="8" y="8"/>
                        </a:lnTo>
                        <a:lnTo>
                          <a:pt x="19" y="4"/>
                        </a:lnTo>
                        <a:lnTo>
                          <a:pt x="21" y="0"/>
                        </a:lnTo>
                        <a:lnTo>
                          <a:pt x="16" y="0"/>
                        </a:lnTo>
                        <a:lnTo>
                          <a:pt x="10" y="4"/>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0" name="Freeform 251">
                    <a:extLst>
                      <a:ext uri="{FF2B5EF4-FFF2-40B4-BE49-F238E27FC236}">
                        <a16:creationId xmlns:a16="http://schemas.microsoft.com/office/drawing/2014/main" id="{791FF1D5-E165-F34A-B62F-DF94E86D5BDF}"/>
                      </a:ext>
                    </a:extLst>
                  </p:cNvPr>
                  <p:cNvSpPr>
                    <a:spLocks/>
                  </p:cNvSpPr>
                  <p:nvPr/>
                </p:nvSpPr>
                <p:spPr bwMode="auto">
                  <a:xfrm>
                    <a:off x="6438994" y="1981232"/>
                    <a:ext cx="16823" cy="11215"/>
                  </a:xfrm>
                  <a:custGeom>
                    <a:avLst/>
                    <a:gdLst>
                      <a:gd name="T0" fmla="*/ 3 w 9"/>
                      <a:gd name="T1" fmla="*/ 3 h 6"/>
                      <a:gd name="T2" fmla="*/ 0 w 9"/>
                      <a:gd name="T3" fmla="*/ 6 h 6"/>
                      <a:gd name="T4" fmla="*/ 5 w 9"/>
                      <a:gd name="T5" fmla="*/ 6 h 6"/>
                      <a:gd name="T6" fmla="*/ 9 w 9"/>
                      <a:gd name="T7" fmla="*/ 3 h 6"/>
                      <a:gd name="T8" fmla="*/ 7 w 9"/>
                      <a:gd name="T9" fmla="*/ 0 h 6"/>
                      <a:gd name="T10" fmla="*/ 3 w 9"/>
                      <a:gd name="T11" fmla="*/ 3 h 6"/>
                      <a:gd name="T12" fmla="*/ 3 w 9"/>
                      <a:gd name="T13" fmla="*/ 3 h 6"/>
                      <a:gd name="T14" fmla="*/ 3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3" y="3"/>
                        </a:moveTo>
                        <a:lnTo>
                          <a:pt x="0" y="6"/>
                        </a:lnTo>
                        <a:lnTo>
                          <a:pt x="5" y="6"/>
                        </a:lnTo>
                        <a:lnTo>
                          <a:pt x="9" y="3"/>
                        </a:lnTo>
                        <a:lnTo>
                          <a:pt x="7" y="0"/>
                        </a:lnTo>
                        <a:lnTo>
                          <a:pt x="3" y="3"/>
                        </a:lnTo>
                        <a:lnTo>
                          <a:pt x="3" y="3"/>
                        </a:lnTo>
                        <a:lnTo>
                          <a:pt x="3"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1" name="Freeform 252">
                    <a:extLst>
                      <a:ext uri="{FF2B5EF4-FFF2-40B4-BE49-F238E27FC236}">
                        <a16:creationId xmlns:a16="http://schemas.microsoft.com/office/drawing/2014/main" id="{8CD15EA9-A4B0-707E-54A7-0B146FB4F004}"/>
                      </a:ext>
                    </a:extLst>
                  </p:cNvPr>
                  <p:cNvSpPr>
                    <a:spLocks/>
                  </p:cNvSpPr>
                  <p:nvPr/>
                </p:nvSpPr>
                <p:spPr bwMode="auto">
                  <a:xfrm>
                    <a:off x="6418433" y="1981232"/>
                    <a:ext cx="11215" cy="11215"/>
                  </a:xfrm>
                  <a:custGeom>
                    <a:avLst/>
                    <a:gdLst>
                      <a:gd name="T0" fmla="*/ 4 w 6"/>
                      <a:gd name="T1" fmla="*/ 0 h 6"/>
                      <a:gd name="T2" fmla="*/ 6 w 6"/>
                      <a:gd name="T3" fmla="*/ 1 h 6"/>
                      <a:gd name="T4" fmla="*/ 6 w 6"/>
                      <a:gd name="T5" fmla="*/ 6 h 6"/>
                      <a:gd name="T6" fmla="*/ 2 w 6"/>
                      <a:gd name="T7" fmla="*/ 6 h 6"/>
                      <a:gd name="T8" fmla="*/ 0 w 6"/>
                      <a:gd name="T9" fmla="*/ 3 h 6"/>
                      <a:gd name="T10" fmla="*/ 4 w 6"/>
                      <a:gd name="T11" fmla="*/ 0 h 6"/>
                      <a:gd name="T12" fmla="*/ 4 w 6"/>
                      <a:gd name="T13" fmla="*/ 0 h 6"/>
                      <a:gd name="T14" fmla="*/ 4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4" y="0"/>
                        </a:moveTo>
                        <a:lnTo>
                          <a:pt x="6" y="1"/>
                        </a:lnTo>
                        <a:lnTo>
                          <a:pt x="6" y="6"/>
                        </a:lnTo>
                        <a:lnTo>
                          <a:pt x="2" y="6"/>
                        </a:lnTo>
                        <a:lnTo>
                          <a:pt x="0" y="3"/>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2" name="Freeform 253">
                    <a:extLst>
                      <a:ext uri="{FF2B5EF4-FFF2-40B4-BE49-F238E27FC236}">
                        <a16:creationId xmlns:a16="http://schemas.microsoft.com/office/drawing/2014/main" id="{C86080DE-5AA1-8A27-1615-BA4E0576E5BA}"/>
                      </a:ext>
                    </a:extLst>
                  </p:cNvPr>
                  <p:cNvSpPr>
                    <a:spLocks/>
                  </p:cNvSpPr>
                  <p:nvPr/>
                </p:nvSpPr>
                <p:spPr bwMode="auto">
                  <a:xfrm>
                    <a:off x="6399741" y="1983101"/>
                    <a:ext cx="14953" cy="3738"/>
                  </a:xfrm>
                  <a:custGeom>
                    <a:avLst/>
                    <a:gdLst>
                      <a:gd name="T0" fmla="*/ 0 w 8"/>
                      <a:gd name="T1" fmla="*/ 0 h 2"/>
                      <a:gd name="T2" fmla="*/ 8 w 8"/>
                      <a:gd name="T3" fmla="*/ 0 h 2"/>
                      <a:gd name="T4" fmla="*/ 8 w 8"/>
                      <a:gd name="T5" fmla="*/ 2 h 2"/>
                      <a:gd name="T6" fmla="*/ 0 w 8"/>
                      <a:gd name="T7" fmla="*/ 2 h 2"/>
                      <a:gd name="T8" fmla="*/ 0 w 8"/>
                      <a:gd name="T9" fmla="*/ 0 h 2"/>
                      <a:gd name="T10" fmla="*/ 0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0" y="0"/>
                        </a:moveTo>
                        <a:lnTo>
                          <a:pt x="8" y="0"/>
                        </a:lnTo>
                        <a:lnTo>
                          <a:pt x="8" y="2"/>
                        </a:lnTo>
                        <a:lnTo>
                          <a:pt x="0" y="2"/>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3" name="Freeform 254">
                    <a:extLst>
                      <a:ext uri="{FF2B5EF4-FFF2-40B4-BE49-F238E27FC236}">
                        <a16:creationId xmlns:a16="http://schemas.microsoft.com/office/drawing/2014/main" id="{70678CC2-E285-3B24-20B1-9D4FB6D2E40B}"/>
                      </a:ext>
                    </a:extLst>
                  </p:cNvPr>
                  <p:cNvSpPr>
                    <a:spLocks/>
                  </p:cNvSpPr>
                  <p:nvPr/>
                </p:nvSpPr>
                <p:spPr bwMode="auto">
                  <a:xfrm>
                    <a:off x="6396003" y="1994316"/>
                    <a:ext cx="22430" cy="5608"/>
                  </a:xfrm>
                  <a:custGeom>
                    <a:avLst/>
                    <a:gdLst>
                      <a:gd name="T0" fmla="*/ 0 w 12"/>
                      <a:gd name="T1" fmla="*/ 3 h 3"/>
                      <a:gd name="T2" fmla="*/ 0 w 12"/>
                      <a:gd name="T3" fmla="*/ 2 h 3"/>
                      <a:gd name="T4" fmla="*/ 2 w 12"/>
                      <a:gd name="T5" fmla="*/ 0 h 3"/>
                      <a:gd name="T6" fmla="*/ 10 w 12"/>
                      <a:gd name="T7" fmla="*/ 0 h 3"/>
                      <a:gd name="T8" fmla="*/ 12 w 12"/>
                      <a:gd name="T9" fmla="*/ 3 h 3"/>
                      <a:gd name="T10" fmla="*/ 0 w 12"/>
                      <a:gd name="T11" fmla="*/ 3 h 3"/>
                      <a:gd name="T12" fmla="*/ 0 w 12"/>
                      <a:gd name="T13" fmla="*/ 3 h 3"/>
                      <a:gd name="T14" fmla="*/ 0 w 1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
                        <a:moveTo>
                          <a:pt x="0" y="3"/>
                        </a:moveTo>
                        <a:lnTo>
                          <a:pt x="0" y="2"/>
                        </a:lnTo>
                        <a:lnTo>
                          <a:pt x="2" y="0"/>
                        </a:lnTo>
                        <a:lnTo>
                          <a:pt x="10" y="0"/>
                        </a:lnTo>
                        <a:lnTo>
                          <a:pt x="12" y="3"/>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4" name="Freeform 255">
                    <a:extLst>
                      <a:ext uri="{FF2B5EF4-FFF2-40B4-BE49-F238E27FC236}">
                        <a16:creationId xmlns:a16="http://schemas.microsoft.com/office/drawing/2014/main" id="{B80BEE67-2248-ECC9-D57F-F432DA0EE79D}"/>
                      </a:ext>
                    </a:extLst>
                  </p:cNvPr>
                  <p:cNvSpPr>
                    <a:spLocks/>
                  </p:cNvSpPr>
                  <p:nvPr/>
                </p:nvSpPr>
                <p:spPr bwMode="auto">
                  <a:xfrm>
                    <a:off x="6371704" y="2003662"/>
                    <a:ext cx="28038" cy="14953"/>
                  </a:xfrm>
                  <a:custGeom>
                    <a:avLst/>
                    <a:gdLst>
                      <a:gd name="T0" fmla="*/ 0 w 15"/>
                      <a:gd name="T1" fmla="*/ 6 h 8"/>
                      <a:gd name="T2" fmla="*/ 4 w 15"/>
                      <a:gd name="T3" fmla="*/ 3 h 8"/>
                      <a:gd name="T4" fmla="*/ 10 w 15"/>
                      <a:gd name="T5" fmla="*/ 0 h 8"/>
                      <a:gd name="T6" fmla="*/ 15 w 15"/>
                      <a:gd name="T7" fmla="*/ 0 h 8"/>
                      <a:gd name="T8" fmla="*/ 15 w 15"/>
                      <a:gd name="T9" fmla="*/ 4 h 8"/>
                      <a:gd name="T10" fmla="*/ 10 w 15"/>
                      <a:gd name="T11" fmla="*/ 8 h 8"/>
                      <a:gd name="T12" fmla="*/ 0 w 15"/>
                      <a:gd name="T13" fmla="*/ 6 h 8"/>
                      <a:gd name="T14" fmla="*/ 0 w 15"/>
                      <a:gd name="T15" fmla="*/ 6 h 8"/>
                      <a:gd name="T16" fmla="*/ 0 w 15"/>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0" y="6"/>
                        </a:moveTo>
                        <a:lnTo>
                          <a:pt x="4" y="3"/>
                        </a:lnTo>
                        <a:lnTo>
                          <a:pt x="10" y="0"/>
                        </a:lnTo>
                        <a:lnTo>
                          <a:pt x="15" y="0"/>
                        </a:lnTo>
                        <a:lnTo>
                          <a:pt x="15" y="4"/>
                        </a:lnTo>
                        <a:lnTo>
                          <a:pt x="10" y="8"/>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5" name="Freeform 256">
                    <a:extLst>
                      <a:ext uri="{FF2B5EF4-FFF2-40B4-BE49-F238E27FC236}">
                        <a16:creationId xmlns:a16="http://schemas.microsoft.com/office/drawing/2014/main" id="{AC57FF59-FABC-1BDA-0B3B-3B87F9862288}"/>
                      </a:ext>
                    </a:extLst>
                  </p:cNvPr>
                  <p:cNvSpPr>
                    <a:spLocks/>
                  </p:cNvSpPr>
                  <p:nvPr/>
                </p:nvSpPr>
                <p:spPr bwMode="auto">
                  <a:xfrm>
                    <a:off x="6341797" y="2018615"/>
                    <a:ext cx="33645" cy="18692"/>
                  </a:xfrm>
                  <a:custGeom>
                    <a:avLst/>
                    <a:gdLst>
                      <a:gd name="T0" fmla="*/ 12 w 18"/>
                      <a:gd name="T1" fmla="*/ 0 h 10"/>
                      <a:gd name="T2" fmla="*/ 18 w 18"/>
                      <a:gd name="T3" fmla="*/ 2 h 10"/>
                      <a:gd name="T4" fmla="*/ 12 w 18"/>
                      <a:gd name="T5" fmla="*/ 6 h 10"/>
                      <a:gd name="T6" fmla="*/ 10 w 18"/>
                      <a:gd name="T7" fmla="*/ 10 h 10"/>
                      <a:gd name="T8" fmla="*/ 4 w 18"/>
                      <a:gd name="T9" fmla="*/ 10 h 10"/>
                      <a:gd name="T10" fmla="*/ 0 w 18"/>
                      <a:gd name="T11" fmla="*/ 10 h 10"/>
                      <a:gd name="T12" fmla="*/ 2 w 18"/>
                      <a:gd name="T13" fmla="*/ 4 h 10"/>
                      <a:gd name="T14" fmla="*/ 12 w 18"/>
                      <a:gd name="T15" fmla="*/ 0 h 10"/>
                      <a:gd name="T16" fmla="*/ 12 w 18"/>
                      <a:gd name="T17" fmla="*/ 0 h 10"/>
                      <a:gd name="T18" fmla="*/ 12 w 18"/>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
                        <a:moveTo>
                          <a:pt x="12" y="0"/>
                        </a:moveTo>
                        <a:lnTo>
                          <a:pt x="18" y="2"/>
                        </a:lnTo>
                        <a:lnTo>
                          <a:pt x="12" y="6"/>
                        </a:lnTo>
                        <a:lnTo>
                          <a:pt x="10" y="10"/>
                        </a:lnTo>
                        <a:lnTo>
                          <a:pt x="4" y="10"/>
                        </a:lnTo>
                        <a:lnTo>
                          <a:pt x="0" y="10"/>
                        </a:lnTo>
                        <a:lnTo>
                          <a:pt x="2" y="4"/>
                        </a:lnTo>
                        <a:lnTo>
                          <a:pt x="12" y="0"/>
                        </a:lnTo>
                        <a:lnTo>
                          <a:pt x="12" y="0"/>
                        </a:lnTo>
                        <a:lnTo>
                          <a:pt x="1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6" name="Freeform 257">
                    <a:extLst>
                      <a:ext uri="{FF2B5EF4-FFF2-40B4-BE49-F238E27FC236}">
                        <a16:creationId xmlns:a16="http://schemas.microsoft.com/office/drawing/2014/main" id="{41AF344E-5C79-8B1E-ECDE-F21A709C9AD1}"/>
                      </a:ext>
                    </a:extLst>
                  </p:cNvPr>
                  <p:cNvSpPr>
                    <a:spLocks/>
                  </p:cNvSpPr>
                  <p:nvPr/>
                </p:nvSpPr>
                <p:spPr bwMode="auto">
                  <a:xfrm>
                    <a:off x="6304413" y="2029830"/>
                    <a:ext cx="28038" cy="13084"/>
                  </a:xfrm>
                  <a:custGeom>
                    <a:avLst/>
                    <a:gdLst>
                      <a:gd name="T0" fmla="*/ 15 w 15"/>
                      <a:gd name="T1" fmla="*/ 0 h 7"/>
                      <a:gd name="T2" fmla="*/ 11 w 15"/>
                      <a:gd name="T3" fmla="*/ 0 h 7"/>
                      <a:gd name="T4" fmla="*/ 1 w 15"/>
                      <a:gd name="T5" fmla="*/ 4 h 7"/>
                      <a:gd name="T6" fmla="*/ 0 w 15"/>
                      <a:gd name="T7" fmla="*/ 5 h 7"/>
                      <a:gd name="T8" fmla="*/ 3 w 15"/>
                      <a:gd name="T9" fmla="*/ 7 h 7"/>
                      <a:gd name="T10" fmla="*/ 7 w 15"/>
                      <a:gd name="T11" fmla="*/ 5 h 7"/>
                      <a:gd name="T12" fmla="*/ 15 w 15"/>
                      <a:gd name="T13" fmla="*/ 0 h 7"/>
                      <a:gd name="T14" fmla="*/ 15 w 15"/>
                      <a:gd name="T15" fmla="*/ 0 h 7"/>
                      <a:gd name="T16" fmla="*/ 15 w 1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5" y="0"/>
                        </a:moveTo>
                        <a:lnTo>
                          <a:pt x="11" y="0"/>
                        </a:lnTo>
                        <a:lnTo>
                          <a:pt x="1" y="4"/>
                        </a:lnTo>
                        <a:lnTo>
                          <a:pt x="0" y="5"/>
                        </a:lnTo>
                        <a:lnTo>
                          <a:pt x="3" y="7"/>
                        </a:lnTo>
                        <a:lnTo>
                          <a:pt x="7" y="5"/>
                        </a:lnTo>
                        <a:lnTo>
                          <a:pt x="15" y="0"/>
                        </a:lnTo>
                        <a:lnTo>
                          <a:pt x="15" y="0"/>
                        </a:lnTo>
                        <a:lnTo>
                          <a:pt x="15"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7" name="Freeform 258">
                    <a:extLst>
                      <a:ext uri="{FF2B5EF4-FFF2-40B4-BE49-F238E27FC236}">
                        <a16:creationId xmlns:a16="http://schemas.microsoft.com/office/drawing/2014/main" id="{A2B52452-D197-BFC6-B617-44C76192DFC1}"/>
                      </a:ext>
                    </a:extLst>
                  </p:cNvPr>
                  <p:cNvSpPr>
                    <a:spLocks/>
                  </p:cNvSpPr>
                  <p:nvPr/>
                </p:nvSpPr>
                <p:spPr bwMode="auto">
                  <a:xfrm>
                    <a:off x="6306283" y="2046653"/>
                    <a:ext cx="33645" cy="26168"/>
                  </a:xfrm>
                  <a:custGeom>
                    <a:avLst/>
                    <a:gdLst>
                      <a:gd name="T0" fmla="*/ 5 w 18"/>
                      <a:gd name="T1" fmla="*/ 0 h 14"/>
                      <a:gd name="T2" fmla="*/ 2 w 18"/>
                      <a:gd name="T3" fmla="*/ 6 h 14"/>
                      <a:gd name="T4" fmla="*/ 0 w 18"/>
                      <a:gd name="T5" fmla="*/ 12 h 14"/>
                      <a:gd name="T6" fmla="*/ 2 w 18"/>
                      <a:gd name="T7" fmla="*/ 14 h 14"/>
                      <a:gd name="T8" fmla="*/ 8 w 18"/>
                      <a:gd name="T9" fmla="*/ 12 h 14"/>
                      <a:gd name="T10" fmla="*/ 12 w 18"/>
                      <a:gd name="T11" fmla="*/ 6 h 14"/>
                      <a:gd name="T12" fmla="*/ 18 w 18"/>
                      <a:gd name="T13" fmla="*/ 2 h 14"/>
                      <a:gd name="T14" fmla="*/ 14 w 18"/>
                      <a:gd name="T15" fmla="*/ 0 h 14"/>
                      <a:gd name="T16" fmla="*/ 8 w 18"/>
                      <a:gd name="T17" fmla="*/ 2 h 14"/>
                      <a:gd name="T18" fmla="*/ 5 w 18"/>
                      <a:gd name="T19" fmla="*/ 0 h 14"/>
                      <a:gd name="T20" fmla="*/ 5 w 18"/>
                      <a:gd name="T21" fmla="*/ 0 h 14"/>
                      <a:gd name="T22" fmla="*/ 5 w 18"/>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4">
                        <a:moveTo>
                          <a:pt x="5" y="0"/>
                        </a:moveTo>
                        <a:lnTo>
                          <a:pt x="2" y="6"/>
                        </a:lnTo>
                        <a:lnTo>
                          <a:pt x="0" y="12"/>
                        </a:lnTo>
                        <a:lnTo>
                          <a:pt x="2" y="14"/>
                        </a:lnTo>
                        <a:lnTo>
                          <a:pt x="8" y="12"/>
                        </a:lnTo>
                        <a:lnTo>
                          <a:pt x="12" y="6"/>
                        </a:lnTo>
                        <a:lnTo>
                          <a:pt x="18" y="2"/>
                        </a:lnTo>
                        <a:lnTo>
                          <a:pt x="14" y="0"/>
                        </a:lnTo>
                        <a:lnTo>
                          <a:pt x="8" y="2"/>
                        </a:lnTo>
                        <a:lnTo>
                          <a:pt x="5" y="0"/>
                        </a:lnTo>
                        <a:lnTo>
                          <a:pt x="5" y="0"/>
                        </a:lnTo>
                        <a:lnTo>
                          <a:pt x="5"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8" name="Freeform 259">
                    <a:extLst>
                      <a:ext uri="{FF2B5EF4-FFF2-40B4-BE49-F238E27FC236}">
                        <a16:creationId xmlns:a16="http://schemas.microsoft.com/office/drawing/2014/main" id="{576C4E0A-8529-6B1D-D3EC-D30717C23037}"/>
                      </a:ext>
                    </a:extLst>
                  </p:cNvPr>
                  <p:cNvSpPr>
                    <a:spLocks/>
                  </p:cNvSpPr>
                  <p:nvPr/>
                </p:nvSpPr>
                <p:spPr bwMode="auto">
                  <a:xfrm>
                    <a:off x="6281983" y="2046653"/>
                    <a:ext cx="16823" cy="7477"/>
                  </a:xfrm>
                  <a:custGeom>
                    <a:avLst/>
                    <a:gdLst>
                      <a:gd name="T0" fmla="*/ 0 w 9"/>
                      <a:gd name="T1" fmla="*/ 2 h 4"/>
                      <a:gd name="T2" fmla="*/ 3 w 9"/>
                      <a:gd name="T3" fmla="*/ 0 h 4"/>
                      <a:gd name="T4" fmla="*/ 9 w 9"/>
                      <a:gd name="T5" fmla="*/ 0 h 4"/>
                      <a:gd name="T6" fmla="*/ 9 w 9"/>
                      <a:gd name="T7" fmla="*/ 4 h 4"/>
                      <a:gd name="T8" fmla="*/ 3 w 9"/>
                      <a:gd name="T9" fmla="*/ 4 h 4"/>
                      <a:gd name="T10" fmla="*/ 0 w 9"/>
                      <a:gd name="T11" fmla="*/ 2 h 4"/>
                      <a:gd name="T12" fmla="*/ 0 w 9"/>
                      <a:gd name="T13" fmla="*/ 2 h 4"/>
                      <a:gd name="T14" fmla="*/ 0 w 9"/>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0" y="2"/>
                        </a:moveTo>
                        <a:lnTo>
                          <a:pt x="3" y="0"/>
                        </a:lnTo>
                        <a:lnTo>
                          <a:pt x="9" y="0"/>
                        </a:lnTo>
                        <a:lnTo>
                          <a:pt x="9" y="4"/>
                        </a:lnTo>
                        <a:lnTo>
                          <a:pt x="3"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9" name="Freeform 260">
                    <a:extLst>
                      <a:ext uri="{FF2B5EF4-FFF2-40B4-BE49-F238E27FC236}">
                        <a16:creationId xmlns:a16="http://schemas.microsoft.com/office/drawing/2014/main" id="{9BE9AE50-11C5-5B85-5AAF-CE9031766E5A}"/>
                      </a:ext>
                    </a:extLst>
                  </p:cNvPr>
                  <p:cNvSpPr>
                    <a:spLocks/>
                  </p:cNvSpPr>
                  <p:nvPr/>
                </p:nvSpPr>
                <p:spPr bwMode="auto">
                  <a:xfrm>
                    <a:off x="6281983" y="2067214"/>
                    <a:ext cx="16823" cy="5608"/>
                  </a:xfrm>
                  <a:custGeom>
                    <a:avLst/>
                    <a:gdLst>
                      <a:gd name="T0" fmla="*/ 3 w 9"/>
                      <a:gd name="T1" fmla="*/ 3 h 3"/>
                      <a:gd name="T2" fmla="*/ 0 w 9"/>
                      <a:gd name="T3" fmla="*/ 1 h 3"/>
                      <a:gd name="T4" fmla="*/ 4 w 9"/>
                      <a:gd name="T5" fmla="*/ 0 h 3"/>
                      <a:gd name="T6" fmla="*/ 9 w 9"/>
                      <a:gd name="T7" fmla="*/ 0 h 3"/>
                      <a:gd name="T8" fmla="*/ 9 w 9"/>
                      <a:gd name="T9" fmla="*/ 1 h 3"/>
                      <a:gd name="T10" fmla="*/ 3 w 9"/>
                      <a:gd name="T11" fmla="*/ 3 h 3"/>
                      <a:gd name="T12" fmla="*/ 3 w 9"/>
                      <a:gd name="T13" fmla="*/ 3 h 3"/>
                      <a:gd name="T14" fmla="*/ 3 w 9"/>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
                        <a:moveTo>
                          <a:pt x="3" y="3"/>
                        </a:moveTo>
                        <a:lnTo>
                          <a:pt x="0" y="1"/>
                        </a:lnTo>
                        <a:lnTo>
                          <a:pt x="4" y="0"/>
                        </a:lnTo>
                        <a:lnTo>
                          <a:pt x="9" y="0"/>
                        </a:lnTo>
                        <a:lnTo>
                          <a:pt x="9" y="1"/>
                        </a:lnTo>
                        <a:lnTo>
                          <a:pt x="3" y="3"/>
                        </a:lnTo>
                        <a:lnTo>
                          <a:pt x="3" y="3"/>
                        </a:lnTo>
                        <a:lnTo>
                          <a:pt x="3"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0" name="Freeform 261">
                    <a:extLst>
                      <a:ext uri="{FF2B5EF4-FFF2-40B4-BE49-F238E27FC236}">
                        <a16:creationId xmlns:a16="http://schemas.microsoft.com/office/drawing/2014/main" id="{99138C39-0C9A-1F83-D39B-E87F62A4A962}"/>
                      </a:ext>
                    </a:extLst>
                  </p:cNvPr>
                  <p:cNvSpPr>
                    <a:spLocks/>
                  </p:cNvSpPr>
                  <p:nvPr/>
                </p:nvSpPr>
                <p:spPr bwMode="auto">
                  <a:xfrm>
                    <a:off x="6238992" y="2072821"/>
                    <a:ext cx="28038" cy="20561"/>
                  </a:xfrm>
                  <a:custGeom>
                    <a:avLst/>
                    <a:gdLst>
                      <a:gd name="T0" fmla="*/ 15 w 15"/>
                      <a:gd name="T1" fmla="*/ 0 h 11"/>
                      <a:gd name="T2" fmla="*/ 11 w 15"/>
                      <a:gd name="T3" fmla="*/ 0 h 11"/>
                      <a:gd name="T4" fmla="*/ 3 w 15"/>
                      <a:gd name="T5" fmla="*/ 6 h 11"/>
                      <a:gd name="T6" fmla="*/ 0 w 15"/>
                      <a:gd name="T7" fmla="*/ 11 h 11"/>
                      <a:gd name="T8" fmla="*/ 5 w 15"/>
                      <a:gd name="T9" fmla="*/ 7 h 11"/>
                      <a:gd name="T10" fmla="*/ 11 w 15"/>
                      <a:gd name="T11" fmla="*/ 6 h 11"/>
                      <a:gd name="T12" fmla="*/ 15 w 15"/>
                      <a:gd name="T13" fmla="*/ 2 h 11"/>
                      <a:gd name="T14" fmla="*/ 15 w 15"/>
                      <a:gd name="T15" fmla="*/ 0 h 11"/>
                      <a:gd name="T16" fmla="*/ 15 w 15"/>
                      <a:gd name="T17" fmla="*/ 0 h 11"/>
                      <a:gd name="T18" fmla="*/ 15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15" y="0"/>
                        </a:moveTo>
                        <a:lnTo>
                          <a:pt x="11" y="0"/>
                        </a:lnTo>
                        <a:lnTo>
                          <a:pt x="3" y="6"/>
                        </a:lnTo>
                        <a:lnTo>
                          <a:pt x="0" y="11"/>
                        </a:lnTo>
                        <a:lnTo>
                          <a:pt x="5" y="7"/>
                        </a:lnTo>
                        <a:lnTo>
                          <a:pt x="11" y="6"/>
                        </a:lnTo>
                        <a:lnTo>
                          <a:pt x="15" y="2"/>
                        </a:lnTo>
                        <a:lnTo>
                          <a:pt x="15" y="0"/>
                        </a:lnTo>
                        <a:lnTo>
                          <a:pt x="15" y="0"/>
                        </a:lnTo>
                        <a:lnTo>
                          <a:pt x="15"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1" name="Freeform 262">
                    <a:extLst>
                      <a:ext uri="{FF2B5EF4-FFF2-40B4-BE49-F238E27FC236}">
                        <a16:creationId xmlns:a16="http://schemas.microsoft.com/office/drawing/2014/main" id="{55E80332-22B1-4745-39DC-CB4DC7DB8D6F}"/>
                      </a:ext>
                    </a:extLst>
                  </p:cNvPr>
                  <p:cNvSpPr>
                    <a:spLocks/>
                  </p:cNvSpPr>
                  <p:nvPr/>
                </p:nvSpPr>
                <p:spPr bwMode="auto">
                  <a:xfrm>
                    <a:off x="6033383" y="1941979"/>
                    <a:ext cx="687856" cy="704678"/>
                  </a:xfrm>
                  <a:custGeom>
                    <a:avLst/>
                    <a:gdLst>
                      <a:gd name="T0" fmla="*/ 314 w 368"/>
                      <a:gd name="T1" fmla="*/ 28 h 377"/>
                      <a:gd name="T2" fmla="*/ 285 w 368"/>
                      <a:gd name="T3" fmla="*/ 59 h 377"/>
                      <a:gd name="T4" fmla="*/ 253 w 368"/>
                      <a:gd name="T5" fmla="*/ 57 h 377"/>
                      <a:gd name="T6" fmla="*/ 216 w 368"/>
                      <a:gd name="T7" fmla="*/ 49 h 377"/>
                      <a:gd name="T8" fmla="*/ 189 w 368"/>
                      <a:gd name="T9" fmla="*/ 61 h 377"/>
                      <a:gd name="T10" fmla="*/ 158 w 368"/>
                      <a:gd name="T11" fmla="*/ 90 h 377"/>
                      <a:gd name="T12" fmla="*/ 137 w 368"/>
                      <a:gd name="T13" fmla="*/ 118 h 377"/>
                      <a:gd name="T14" fmla="*/ 125 w 368"/>
                      <a:gd name="T15" fmla="*/ 176 h 377"/>
                      <a:gd name="T16" fmla="*/ 102 w 368"/>
                      <a:gd name="T17" fmla="*/ 203 h 377"/>
                      <a:gd name="T18" fmla="*/ 110 w 368"/>
                      <a:gd name="T19" fmla="*/ 284 h 377"/>
                      <a:gd name="T20" fmla="*/ 107 w 368"/>
                      <a:gd name="T21" fmla="*/ 311 h 377"/>
                      <a:gd name="T22" fmla="*/ 94 w 368"/>
                      <a:gd name="T23" fmla="*/ 362 h 377"/>
                      <a:gd name="T24" fmla="*/ 84 w 368"/>
                      <a:gd name="T25" fmla="*/ 330 h 377"/>
                      <a:gd name="T26" fmla="*/ 71 w 368"/>
                      <a:gd name="T27" fmla="*/ 345 h 377"/>
                      <a:gd name="T28" fmla="*/ 59 w 368"/>
                      <a:gd name="T29" fmla="*/ 350 h 377"/>
                      <a:gd name="T30" fmla="*/ 27 w 368"/>
                      <a:gd name="T31" fmla="*/ 377 h 377"/>
                      <a:gd name="T32" fmla="*/ 19 w 368"/>
                      <a:gd name="T33" fmla="*/ 364 h 377"/>
                      <a:gd name="T34" fmla="*/ 5 w 368"/>
                      <a:gd name="T35" fmla="*/ 350 h 377"/>
                      <a:gd name="T36" fmla="*/ 17 w 368"/>
                      <a:gd name="T37" fmla="*/ 334 h 377"/>
                      <a:gd name="T38" fmla="*/ 4 w 368"/>
                      <a:gd name="T39" fmla="*/ 332 h 377"/>
                      <a:gd name="T40" fmla="*/ 21 w 368"/>
                      <a:gd name="T41" fmla="*/ 309 h 377"/>
                      <a:gd name="T42" fmla="*/ 7 w 368"/>
                      <a:gd name="T43" fmla="*/ 311 h 377"/>
                      <a:gd name="T44" fmla="*/ 2 w 368"/>
                      <a:gd name="T45" fmla="*/ 297 h 377"/>
                      <a:gd name="T46" fmla="*/ 21 w 368"/>
                      <a:gd name="T47" fmla="*/ 290 h 377"/>
                      <a:gd name="T48" fmla="*/ 27 w 368"/>
                      <a:gd name="T49" fmla="*/ 284 h 377"/>
                      <a:gd name="T50" fmla="*/ 0 w 368"/>
                      <a:gd name="T51" fmla="*/ 286 h 377"/>
                      <a:gd name="T52" fmla="*/ 2 w 368"/>
                      <a:gd name="T53" fmla="*/ 261 h 377"/>
                      <a:gd name="T54" fmla="*/ 27 w 368"/>
                      <a:gd name="T55" fmla="*/ 246 h 377"/>
                      <a:gd name="T56" fmla="*/ 29 w 368"/>
                      <a:gd name="T57" fmla="*/ 236 h 377"/>
                      <a:gd name="T58" fmla="*/ 44 w 368"/>
                      <a:gd name="T59" fmla="*/ 222 h 377"/>
                      <a:gd name="T60" fmla="*/ 63 w 368"/>
                      <a:gd name="T61" fmla="*/ 211 h 377"/>
                      <a:gd name="T62" fmla="*/ 98 w 368"/>
                      <a:gd name="T63" fmla="*/ 159 h 377"/>
                      <a:gd name="T64" fmla="*/ 104 w 368"/>
                      <a:gd name="T65" fmla="*/ 149 h 377"/>
                      <a:gd name="T66" fmla="*/ 121 w 368"/>
                      <a:gd name="T67" fmla="*/ 122 h 377"/>
                      <a:gd name="T68" fmla="*/ 115 w 368"/>
                      <a:gd name="T69" fmla="*/ 109 h 377"/>
                      <a:gd name="T70" fmla="*/ 139 w 368"/>
                      <a:gd name="T71" fmla="*/ 95 h 377"/>
                      <a:gd name="T72" fmla="*/ 145 w 368"/>
                      <a:gd name="T73" fmla="*/ 88 h 377"/>
                      <a:gd name="T74" fmla="*/ 154 w 368"/>
                      <a:gd name="T75" fmla="*/ 72 h 377"/>
                      <a:gd name="T76" fmla="*/ 174 w 368"/>
                      <a:gd name="T77" fmla="*/ 69 h 377"/>
                      <a:gd name="T78" fmla="*/ 166 w 368"/>
                      <a:gd name="T79" fmla="*/ 59 h 377"/>
                      <a:gd name="T80" fmla="*/ 183 w 368"/>
                      <a:gd name="T81" fmla="*/ 47 h 377"/>
                      <a:gd name="T82" fmla="*/ 197 w 368"/>
                      <a:gd name="T83" fmla="*/ 42 h 377"/>
                      <a:gd name="T84" fmla="*/ 199 w 368"/>
                      <a:gd name="T85" fmla="*/ 38 h 377"/>
                      <a:gd name="T86" fmla="*/ 212 w 368"/>
                      <a:gd name="T87" fmla="*/ 33 h 377"/>
                      <a:gd name="T88" fmla="*/ 216 w 368"/>
                      <a:gd name="T89" fmla="*/ 40 h 377"/>
                      <a:gd name="T90" fmla="*/ 224 w 368"/>
                      <a:gd name="T91" fmla="*/ 34 h 377"/>
                      <a:gd name="T92" fmla="*/ 243 w 368"/>
                      <a:gd name="T93" fmla="*/ 33 h 377"/>
                      <a:gd name="T94" fmla="*/ 239 w 368"/>
                      <a:gd name="T95" fmla="*/ 19 h 377"/>
                      <a:gd name="T96" fmla="*/ 266 w 368"/>
                      <a:gd name="T97" fmla="*/ 28 h 377"/>
                      <a:gd name="T98" fmla="*/ 280 w 368"/>
                      <a:gd name="T99" fmla="*/ 13 h 377"/>
                      <a:gd name="T100" fmla="*/ 285 w 368"/>
                      <a:gd name="T101" fmla="*/ 4 h 377"/>
                      <a:gd name="T102" fmla="*/ 287 w 368"/>
                      <a:gd name="T103" fmla="*/ 18 h 377"/>
                      <a:gd name="T104" fmla="*/ 305 w 368"/>
                      <a:gd name="T105" fmla="*/ 6 h 377"/>
                      <a:gd name="T106" fmla="*/ 316 w 368"/>
                      <a:gd name="T107" fmla="*/ 6 h 377"/>
                      <a:gd name="T108" fmla="*/ 328 w 368"/>
                      <a:gd name="T109" fmla="*/ 10 h 377"/>
                      <a:gd name="T110" fmla="*/ 364 w 368"/>
                      <a:gd name="T111" fmla="*/ 18 h 377"/>
                      <a:gd name="T112" fmla="*/ 351 w 368"/>
                      <a:gd name="T113" fmla="*/ 30 h 377"/>
                      <a:gd name="T114" fmla="*/ 368 w 368"/>
                      <a:gd name="T115" fmla="*/ 34 h 377"/>
                      <a:gd name="T116" fmla="*/ 341 w 368"/>
                      <a:gd name="T117" fmla="*/ 4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8" h="377">
                        <a:moveTo>
                          <a:pt x="341" y="47"/>
                        </a:moveTo>
                        <a:lnTo>
                          <a:pt x="341" y="34"/>
                        </a:lnTo>
                        <a:lnTo>
                          <a:pt x="328" y="27"/>
                        </a:lnTo>
                        <a:lnTo>
                          <a:pt x="314" y="28"/>
                        </a:lnTo>
                        <a:lnTo>
                          <a:pt x="301" y="34"/>
                        </a:lnTo>
                        <a:lnTo>
                          <a:pt x="301" y="49"/>
                        </a:lnTo>
                        <a:lnTo>
                          <a:pt x="289" y="59"/>
                        </a:lnTo>
                        <a:lnTo>
                          <a:pt x="285" y="59"/>
                        </a:lnTo>
                        <a:lnTo>
                          <a:pt x="280" y="55"/>
                        </a:lnTo>
                        <a:lnTo>
                          <a:pt x="272" y="55"/>
                        </a:lnTo>
                        <a:lnTo>
                          <a:pt x="262" y="59"/>
                        </a:lnTo>
                        <a:lnTo>
                          <a:pt x="253" y="57"/>
                        </a:lnTo>
                        <a:lnTo>
                          <a:pt x="239" y="46"/>
                        </a:lnTo>
                        <a:lnTo>
                          <a:pt x="231" y="44"/>
                        </a:lnTo>
                        <a:lnTo>
                          <a:pt x="224" y="49"/>
                        </a:lnTo>
                        <a:lnTo>
                          <a:pt x="216" y="49"/>
                        </a:lnTo>
                        <a:lnTo>
                          <a:pt x="212" y="61"/>
                        </a:lnTo>
                        <a:lnTo>
                          <a:pt x="204" y="63"/>
                        </a:lnTo>
                        <a:lnTo>
                          <a:pt x="197" y="61"/>
                        </a:lnTo>
                        <a:lnTo>
                          <a:pt x="189" y="61"/>
                        </a:lnTo>
                        <a:lnTo>
                          <a:pt x="185" y="71"/>
                        </a:lnTo>
                        <a:lnTo>
                          <a:pt x="174" y="74"/>
                        </a:lnTo>
                        <a:lnTo>
                          <a:pt x="170" y="80"/>
                        </a:lnTo>
                        <a:lnTo>
                          <a:pt x="158" y="90"/>
                        </a:lnTo>
                        <a:lnTo>
                          <a:pt x="162" y="92"/>
                        </a:lnTo>
                        <a:lnTo>
                          <a:pt x="162" y="99"/>
                        </a:lnTo>
                        <a:lnTo>
                          <a:pt x="145" y="115"/>
                        </a:lnTo>
                        <a:lnTo>
                          <a:pt x="137" y="118"/>
                        </a:lnTo>
                        <a:lnTo>
                          <a:pt x="131" y="126"/>
                        </a:lnTo>
                        <a:lnTo>
                          <a:pt x="137" y="136"/>
                        </a:lnTo>
                        <a:lnTo>
                          <a:pt x="133" y="163"/>
                        </a:lnTo>
                        <a:lnTo>
                          <a:pt x="125" y="176"/>
                        </a:lnTo>
                        <a:lnTo>
                          <a:pt x="131" y="190"/>
                        </a:lnTo>
                        <a:lnTo>
                          <a:pt x="125" y="197"/>
                        </a:lnTo>
                        <a:lnTo>
                          <a:pt x="110" y="195"/>
                        </a:lnTo>
                        <a:lnTo>
                          <a:pt x="102" y="203"/>
                        </a:lnTo>
                        <a:lnTo>
                          <a:pt x="102" y="228"/>
                        </a:lnTo>
                        <a:lnTo>
                          <a:pt x="104" y="265"/>
                        </a:lnTo>
                        <a:lnTo>
                          <a:pt x="110" y="272"/>
                        </a:lnTo>
                        <a:lnTo>
                          <a:pt x="110" y="284"/>
                        </a:lnTo>
                        <a:lnTo>
                          <a:pt x="104" y="288"/>
                        </a:lnTo>
                        <a:lnTo>
                          <a:pt x="102" y="293"/>
                        </a:lnTo>
                        <a:lnTo>
                          <a:pt x="109" y="301"/>
                        </a:lnTo>
                        <a:lnTo>
                          <a:pt x="107" y="311"/>
                        </a:lnTo>
                        <a:lnTo>
                          <a:pt x="102" y="317"/>
                        </a:lnTo>
                        <a:lnTo>
                          <a:pt x="98" y="342"/>
                        </a:lnTo>
                        <a:lnTo>
                          <a:pt x="98" y="350"/>
                        </a:lnTo>
                        <a:lnTo>
                          <a:pt x="94" y="362"/>
                        </a:lnTo>
                        <a:lnTo>
                          <a:pt x="90" y="354"/>
                        </a:lnTo>
                        <a:lnTo>
                          <a:pt x="90" y="345"/>
                        </a:lnTo>
                        <a:lnTo>
                          <a:pt x="82" y="339"/>
                        </a:lnTo>
                        <a:lnTo>
                          <a:pt x="84" y="330"/>
                        </a:lnTo>
                        <a:lnTo>
                          <a:pt x="82" y="328"/>
                        </a:lnTo>
                        <a:lnTo>
                          <a:pt x="77" y="332"/>
                        </a:lnTo>
                        <a:lnTo>
                          <a:pt x="77" y="339"/>
                        </a:lnTo>
                        <a:lnTo>
                          <a:pt x="71" y="345"/>
                        </a:lnTo>
                        <a:lnTo>
                          <a:pt x="65" y="347"/>
                        </a:lnTo>
                        <a:lnTo>
                          <a:pt x="65" y="342"/>
                        </a:lnTo>
                        <a:lnTo>
                          <a:pt x="59" y="347"/>
                        </a:lnTo>
                        <a:lnTo>
                          <a:pt x="59" y="350"/>
                        </a:lnTo>
                        <a:lnTo>
                          <a:pt x="50" y="364"/>
                        </a:lnTo>
                        <a:lnTo>
                          <a:pt x="44" y="367"/>
                        </a:lnTo>
                        <a:lnTo>
                          <a:pt x="36" y="373"/>
                        </a:lnTo>
                        <a:lnTo>
                          <a:pt x="27" y="377"/>
                        </a:lnTo>
                        <a:lnTo>
                          <a:pt x="21" y="369"/>
                        </a:lnTo>
                        <a:lnTo>
                          <a:pt x="27" y="362"/>
                        </a:lnTo>
                        <a:lnTo>
                          <a:pt x="23" y="362"/>
                        </a:lnTo>
                        <a:lnTo>
                          <a:pt x="19" y="364"/>
                        </a:lnTo>
                        <a:lnTo>
                          <a:pt x="13" y="364"/>
                        </a:lnTo>
                        <a:lnTo>
                          <a:pt x="13" y="359"/>
                        </a:lnTo>
                        <a:lnTo>
                          <a:pt x="9" y="356"/>
                        </a:lnTo>
                        <a:lnTo>
                          <a:pt x="5" y="350"/>
                        </a:lnTo>
                        <a:lnTo>
                          <a:pt x="5" y="347"/>
                        </a:lnTo>
                        <a:lnTo>
                          <a:pt x="13" y="345"/>
                        </a:lnTo>
                        <a:lnTo>
                          <a:pt x="13" y="339"/>
                        </a:lnTo>
                        <a:lnTo>
                          <a:pt x="17" y="334"/>
                        </a:lnTo>
                        <a:lnTo>
                          <a:pt x="11" y="332"/>
                        </a:lnTo>
                        <a:lnTo>
                          <a:pt x="9" y="336"/>
                        </a:lnTo>
                        <a:lnTo>
                          <a:pt x="4" y="338"/>
                        </a:lnTo>
                        <a:lnTo>
                          <a:pt x="4" y="332"/>
                        </a:lnTo>
                        <a:lnTo>
                          <a:pt x="5" y="326"/>
                        </a:lnTo>
                        <a:lnTo>
                          <a:pt x="11" y="324"/>
                        </a:lnTo>
                        <a:lnTo>
                          <a:pt x="13" y="318"/>
                        </a:lnTo>
                        <a:lnTo>
                          <a:pt x="21" y="309"/>
                        </a:lnTo>
                        <a:lnTo>
                          <a:pt x="21" y="303"/>
                        </a:lnTo>
                        <a:lnTo>
                          <a:pt x="19" y="305"/>
                        </a:lnTo>
                        <a:lnTo>
                          <a:pt x="13" y="311"/>
                        </a:lnTo>
                        <a:lnTo>
                          <a:pt x="7" y="311"/>
                        </a:lnTo>
                        <a:lnTo>
                          <a:pt x="4" y="309"/>
                        </a:lnTo>
                        <a:lnTo>
                          <a:pt x="7" y="305"/>
                        </a:lnTo>
                        <a:lnTo>
                          <a:pt x="7" y="299"/>
                        </a:lnTo>
                        <a:lnTo>
                          <a:pt x="2" y="297"/>
                        </a:lnTo>
                        <a:lnTo>
                          <a:pt x="2" y="293"/>
                        </a:lnTo>
                        <a:lnTo>
                          <a:pt x="11" y="290"/>
                        </a:lnTo>
                        <a:lnTo>
                          <a:pt x="15" y="292"/>
                        </a:lnTo>
                        <a:lnTo>
                          <a:pt x="21" y="290"/>
                        </a:lnTo>
                        <a:lnTo>
                          <a:pt x="27" y="288"/>
                        </a:lnTo>
                        <a:lnTo>
                          <a:pt x="32" y="286"/>
                        </a:lnTo>
                        <a:lnTo>
                          <a:pt x="32" y="282"/>
                        </a:lnTo>
                        <a:lnTo>
                          <a:pt x="27" y="284"/>
                        </a:lnTo>
                        <a:lnTo>
                          <a:pt x="23" y="286"/>
                        </a:lnTo>
                        <a:lnTo>
                          <a:pt x="9" y="286"/>
                        </a:lnTo>
                        <a:lnTo>
                          <a:pt x="5" y="288"/>
                        </a:lnTo>
                        <a:lnTo>
                          <a:pt x="0" y="286"/>
                        </a:lnTo>
                        <a:lnTo>
                          <a:pt x="0" y="276"/>
                        </a:lnTo>
                        <a:lnTo>
                          <a:pt x="0" y="267"/>
                        </a:lnTo>
                        <a:lnTo>
                          <a:pt x="2" y="265"/>
                        </a:lnTo>
                        <a:lnTo>
                          <a:pt x="2" y="261"/>
                        </a:lnTo>
                        <a:lnTo>
                          <a:pt x="5" y="257"/>
                        </a:lnTo>
                        <a:lnTo>
                          <a:pt x="9" y="255"/>
                        </a:lnTo>
                        <a:lnTo>
                          <a:pt x="15" y="247"/>
                        </a:lnTo>
                        <a:lnTo>
                          <a:pt x="27" y="246"/>
                        </a:lnTo>
                        <a:lnTo>
                          <a:pt x="27" y="243"/>
                        </a:lnTo>
                        <a:lnTo>
                          <a:pt x="23" y="242"/>
                        </a:lnTo>
                        <a:lnTo>
                          <a:pt x="23" y="238"/>
                        </a:lnTo>
                        <a:lnTo>
                          <a:pt x="29" y="236"/>
                        </a:lnTo>
                        <a:lnTo>
                          <a:pt x="29" y="232"/>
                        </a:lnTo>
                        <a:lnTo>
                          <a:pt x="36" y="226"/>
                        </a:lnTo>
                        <a:lnTo>
                          <a:pt x="42" y="226"/>
                        </a:lnTo>
                        <a:lnTo>
                          <a:pt x="44" y="222"/>
                        </a:lnTo>
                        <a:lnTo>
                          <a:pt x="52" y="217"/>
                        </a:lnTo>
                        <a:lnTo>
                          <a:pt x="57" y="217"/>
                        </a:lnTo>
                        <a:lnTo>
                          <a:pt x="59" y="213"/>
                        </a:lnTo>
                        <a:lnTo>
                          <a:pt x="63" y="211"/>
                        </a:lnTo>
                        <a:lnTo>
                          <a:pt x="65" y="199"/>
                        </a:lnTo>
                        <a:lnTo>
                          <a:pt x="86" y="180"/>
                        </a:lnTo>
                        <a:lnTo>
                          <a:pt x="86" y="174"/>
                        </a:lnTo>
                        <a:lnTo>
                          <a:pt x="98" y="159"/>
                        </a:lnTo>
                        <a:lnTo>
                          <a:pt x="104" y="159"/>
                        </a:lnTo>
                        <a:lnTo>
                          <a:pt x="109" y="151"/>
                        </a:lnTo>
                        <a:lnTo>
                          <a:pt x="104" y="153"/>
                        </a:lnTo>
                        <a:lnTo>
                          <a:pt x="104" y="149"/>
                        </a:lnTo>
                        <a:lnTo>
                          <a:pt x="107" y="145"/>
                        </a:lnTo>
                        <a:lnTo>
                          <a:pt x="110" y="134"/>
                        </a:lnTo>
                        <a:lnTo>
                          <a:pt x="110" y="124"/>
                        </a:lnTo>
                        <a:lnTo>
                          <a:pt x="121" y="122"/>
                        </a:lnTo>
                        <a:lnTo>
                          <a:pt x="127" y="118"/>
                        </a:lnTo>
                        <a:lnTo>
                          <a:pt x="122" y="115"/>
                        </a:lnTo>
                        <a:lnTo>
                          <a:pt x="115" y="117"/>
                        </a:lnTo>
                        <a:lnTo>
                          <a:pt x="115" y="109"/>
                        </a:lnTo>
                        <a:lnTo>
                          <a:pt x="119" y="107"/>
                        </a:lnTo>
                        <a:lnTo>
                          <a:pt x="127" y="99"/>
                        </a:lnTo>
                        <a:lnTo>
                          <a:pt x="133" y="95"/>
                        </a:lnTo>
                        <a:lnTo>
                          <a:pt x="139" y="95"/>
                        </a:lnTo>
                        <a:lnTo>
                          <a:pt x="145" y="92"/>
                        </a:lnTo>
                        <a:lnTo>
                          <a:pt x="137" y="90"/>
                        </a:lnTo>
                        <a:lnTo>
                          <a:pt x="137" y="90"/>
                        </a:lnTo>
                        <a:lnTo>
                          <a:pt x="145" y="88"/>
                        </a:lnTo>
                        <a:lnTo>
                          <a:pt x="151" y="88"/>
                        </a:lnTo>
                        <a:lnTo>
                          <a:pt x="154" y="84"/>
                        </a:lnTo>
                        <a:lnTo>
                          <a:pt x="142" y="84"/>
                        </a:lnTo>
                        <a:lnTo>
                          <a:pt x="154" y="72"/>
                        </a:lnTo>
                        <a:lnTo>
                          <a:pt x="158" y="76"/>
                        </a:lnTo>
                        <a:lnTo>
                          <a:pt x="162" y="76"/>
                        </a:lnTo>
                        <a:lnTo>
                          <a:pt x="162" y="69"/>
                        </a:lnTo>
                        <a:lnTo>
                          <a:pt x="174" y="69"/>
                        </a:lnTo>
                        <a:lnTo>
                          <a:pt x="174" y="65"/>
                        </a:lnTo>
                        <a:lnTo>
                          <a:pt x="168" y="65"/>
                        </a:lnTo>
                        <a:lnTo>
                          <a:pt x="160" y="65"/>
                        </a:lnTo>
                        <a:lnTo>
                          <a:pt x="166" y="59"/>
                        </a:lnTo>
                        <a:lnTo>
                          <a:pt x="174" y="61"/>
                        </a:lnTo>
                        <a:lnTo>
                          <a:pt x="180" y="57"/>
                        </a:lnTo>
                        <a:lnTo>
                          <a:pt x="177" y="53"/>
                        </a:lnTo>
                        <a:lnTo>
                          <a:pt x="183" y="47"/>
                        </a:lnTo>
                        <a:lnTo>
                          <a:pt x="189" y="46"/>
                        </a:lnTo>
                        <a:lnTo>
                          <a:pt x="191" y="49"/>
                        </a:lnTo>
                        <a:lnTo>
                          <a:pt x="195" y="46"/>
                        </a:lnTo>
                        <a:lnTo>
                          <a:pt x="197" y="42"/>
                        </a:lnTo>
                        <a:lnTo>
                          <a:pt x="201" y="44"/>
                        </a:lnTo>
                        <a:lnTo>
                          <a:pt x="204" y="44"/>
                        </a:lnTo>
                        <a:lnTo>
                          <a:pt x="203" y="40"/>
                        </a:lnTo>
                        <a:lnTo>
                          <a:pt x="199" y="38"/>
                        </a:lnTo>
                        <a:lnTo>
                          <a:pt x="201" y="34"/>
                        </a:lnTo>
                        <a:lnTo>
                          <a:pt x="206" y="34"/>
                        </a:lnTo>
                        <a:lnTo>
                          <a:pt x="208" y="38"/>
                        </a:lnTo>
                        <a:lnTo>
                          <a:pt x="212" y="33"/>
                        </a:lnTo>
                        <a:lnTo>
                          <a:pt x="216" y="30"/>
                        </a:lnTo>
                        <a:lnTo>
                          <a:pt x="220" y="30"/>
                        </a:lnTo>
                        <a:lnTo>
                          <a:pt x="216" y="34"/>
                        </a:lnTo>
                        <a:lnTo>
                          <a:pt x="216" y="40"/>
                        </a:lnTo>
                        <a:lnTo>
                          <a:pt x="216" y="44"/>
                        </a:lnTo>
                        <a:lnTo>
                          <a:pt x="220" y="44"/>
                        </a:lnTo>
                        <a:lnTo>
                          <a:pt x="224" y="40"/>
                        </a:lnTo>
                        <a:lnTo>
                          <a:pt x="224" y="34"/>
                        </a:lnTo>
                        <a:lnTo>
                          <a:pt x="228" y="30"/>
                        </a:lnTo>
                        <a:lnTo>
                          <a:pt x="237" y="30"/>
                        </a:lnTo>
                        <a:lnTo>
                          <a:pt x="239" y="33"/>
                        </a:lnTo>
                        <a:lnTo>
                          <a:pt x="243" y="33"/>
                        </a:lnTo>
                        <a:lnTo>
                          <a:pt x="245" y="28"/>
                        </a:lnTo>
                        <a:lnTo>
                          <a:pt x="231" y="24"/>
                        </a:lnTo>
                        <a:lnTo>
                          <a:pt x="233" y="22"/>
                        </a:lnTo>
                        <a:lnTo>
                          <a:pt x="239" y="19"/>
                        </a:lnTo>
                        <a:lnTo>
                          <a:pt x="247" y="22"/>
                        </a:lnTo>
                        <a:lnTo>
                          <a:pt x="255" y="27"/>
                        </a:lnTo>
                        <a:lnTo>
                          <a:pt x="256" y="28"/>
                        </a:lnTo>
                        <a:lnTo>
                          <a:pt x="266" y="28"/>
                        </a:lnTo>
                        <a:lnTo>
                          <a:pt x="264" y="22"/>
                        </a:lnTo>
                        <a:lnTo>
                          <a:pt x="270" y="19"/>
                        </a:lnTo>
                        <a:lnTo>
                          <a:pt x="276" y="18"/>
                        </a:lnTo>
                        <a:lnTo>
                          <a:pt x="280" y="13"/>
                        </a:lnTo>
                        <a:lnTo>
                          <a:pt x="283" y="12"/>
                        </a:lnTo>
                        <a:lnTo>
                          <a:pt x="280" y="8"/>
                        </a:lnTo>
                        <a:lnTo>
                          <a:pt x="281" y="4"/>
                        </a:lnTo>
                        <a:lnTo>
                          <a:pt x="285" y="4"/>
                        </a:lnTo>
                        <a:lnTo>
                          <a:pt x="297" y="4"/>
                        </a:lnTo>
                        <a:lnTo>
                          <a:pt x="299" y="8"/>
                        </a:lnTo>
                        <a:lnTo>
                          <a:pt x="291" y="12"/>
                        </a:lnTo>
                        <a:lnTo>
                          <a:pt x="287" y="18"/>
                        </a:lnTo>
                        <a:lnTo>
                          <a:pt x="285" y="24"/>
                        </a:lnTo>
                        <a:lnTo>
                          <a:pt x="297" y="19"/>
                        </a:lnTo>
                        <a:lnTo>
                          <a:pt x="299" y="16"/>
                        </a:lnTo>
                        <a:lnTo>
                          <a:pt x="305" y="6"/>
                        </a:lnTo>
                        <a:lnTo>
                          <a:pt x="312" y="6"/>
                        </a:lnTo>
                        <a:lnTo>
                          <a:pt x="308" y="10"/>
                        </a:lnTo>
                        <a:lnTo>
                          <a:pt x="312" y="13"/>
                        </a:lnTo>
                        <a:lnTo>
                          <a:pt x="316" y="6"/>
                        </a:lnTo>
                        <a:lnTo>
                          <a:pt x="314" y="0"/>
                        </a:lnTo>
                        <a:lnTo>
                          <a:pt x="328" y="2"/>
                        </a:lnTo>
                        <a:lnTo>
                          <a:pt x="334" y="6"/>
                        </a:lnTo>
                        <a:lnTo>
                          <a:pt x="328" y="10"/>
                        </a:lnTo>
                        <a:lnTo>
                          <a:pt x="334" y="13"/>
                        </a:lnTo>
                        <a:lnTo>
                          <a:pt x="337" y="8"/>
                        </a:lnTo>
                        <a:lnTo>
                          <a:pt x="345" y="6"/>
                        </a:lnTo>
                        <a:lnTo>
                          <a:pt x="364" y="18"/>
                        </a:lnTo>
                        <a:lnTo>
                          <a:pt x="355" y="24"/>
                        </a:lnTo>
                        <a:lnTo>
                          <a:pt x="339" y="22"/>
                        </a:lnTo>
                        <a:lnTo>
                          <a:pt x="337" y="24"/>
                        </a:lnTo>
                        <a:lnTo>
                          <a:pt x="351" y="30"/>
                        </a:lnTo>
                        <a:lnTo>
                          <a:pt x="351" y="33"/>
                        </a:lnTo>
                        <a:lnTo>
                          <a:pt x="355" y="34"/>
                        </a:lnTo>
                        <a:lnTo>
                          <a:pt x="362" y="30"/>
                        </a:lnTo>
                        <a:lnTo>
                          <a:pt x="368" y="34"/>
                        </a:lnTo>
                        <a:lnTo>
                          <a:pt x="349" y="42"/>
                        </a:lnTo>
                        <a:lnTo>
                          <a:pt x="349" y="44"/>
                        </a:lnTo>
                        <a:lnTo>
                          <a:pt x="341" y="47"/>
                        </a:lnTo>
                        <a:lnTo>
                          <a:pt x="341" y="47"/>
                        </a:lnTo>
                        <a:lnTo>
                          <a:pt x="341" y="4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2" name="Freeform 263">
                    <a:extLst>
                      <a:ext uri="{FF2B5EF4-FFF2-40B4-BE49-F238E27FC236}">
                        <a16:creationId xmlns:a16="http://schemas.microsoft.com/office/drawing/2014/main" id="{699C5365-AE4F-6FE8-1189-2A0CDA8058A7}"/>
                      </a:ext>
                    </a:extLst>
                  </p:cNvPr>
                  <p:cNvSpPr>
                    <a:spLocks/>
                  </p:cNvSpPr>
                  <p:nvPr/>
                </p:nvSpPr>
                <p:spPr bwMode="auto">
                  <a:xfrm>
                    <a:off x="6132449" y="3270961"/>
                    <a:ext cx="18692" cy="57944"/>
                  </a:xfrm>
                  <a:custGeom>
                    <a:avLst/>
                    <a:gdLst>
                      <a:gd name="T0" fmla="*/ 10 w 10"/>
                      <a:gd name="T1" fmla="*/ 0 h 31"/>
                      <a:gd name="T2" fmla="*/ 10 w 10"/>
                      <a:gd name="T3" fmla="*/ 6 h 31"/>
                      <a:gd name="T4" fmla="*/ 10 w 10"/>
                      <a:gd name="T5" fmla="*/ 12 h 31"/>
                      <a:gd name="T6" fmla="*/ 8 w 10"/>
                      <a:gd name="T7" fmla="*/ 27 h 31"/>
                      <a:gd name="T8" fmla="*/ 4 w 10"/>
                      <a:gd name="T9" fmla="*/ 31 h 31"/>
                      <a:gd name="T10" fmla="*/ 0 w 10"/>
                      <a:gd name="T11" fmla="*/ 27 h 31"/>
                      <a:gd name="T12" fmla="*/ 0 w 10"/>
                      <a:gd name="T13" fmla="*/ 15 h 31"/>
                      <a:gd name="T14" fmla="*/ 0 w 10"/>
                      <a:gd name="T15" fmla="*/ 10 h 31"/>
                      <a:gd name="T16" fmla="*/ 6 w 10"/>
                      <a:gd name="T17" fmla="*/ 6 h 31"/>
                      <a:gd name="T18" fmla="*/ 8 w 10"/>
                      <a:gd name="T19" fmla="*/ 0 h 31"/>
                      <a:gd name="T20" fmla="*/ 10 w 10"/>
                      <a:gd name="T21" fmla="*/ 0 h 31"/>
                      <a:gd name="T22" fmla="*/ 10 w 10"/>
                      <a:gd name="T23" fmla="*/ 0 h 31"/>
                      <a:gd name="T24" fmla="*/ 10 w 1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31">
                        <a:moveTo>
                          <a:pt x="10" y="0"/>
                        </a:moveTo>
                        <a:lnTo>
                          <a:pt x="10" y="6"/>
                        </a:lnTo>
                        <a:lnTo>
                          <a:pt x="10" y="12"/>
                        </a:lnTo>
                        <a:lnTo>
                          <a:pt x="8" y="27"/>
                        </a:lnTo>
                        <a:lnTo>
                          <a:pt x="4" y="31"/>
                        </a:lnTo>
                        <a:lnTo>
                          <a:pt x="0" y="27"/>
                        </a:lnTo>
                        <a:lnTo>
                          <a:pt x="0" y="15"/>
                        </a:lnTo>
                        <a:lnTo>
                          <a:pt x="0" y="10"/>
                        </a:lnTo>
                        <a:lnTo>
                          <a:pt x="6" y="6"/>
                        </a:lnTo>
                        <a:lnTo>
                          <a:pt x="8" y="0"/>
                        </a:lnTo>
                        <a:lnTo>
                          <a:pt x="10" y="0"/>
                        </a:lnTo>
                        <a:lnTo>
                          <a:pt x="10" y="0"/>
                        </a:lnTo>
                        <a:lnTo>
                          <a:pt x="1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3" name="Freeform 264">
                    <a:extLst>
                      <a:ext uri="{FF2B5EF4-FFF2-40B4-BE49-F238E27FC236}">
                        <a16:creationId xmlns:a16="http://schemas.microsoft.com/office/drawing/2014/main" id="{4245E364-B219-EDCF-DF1A-25EFF9042849}"/>
                      </a:ext>
                    </a:extLst>
                  </p:cNvPr>
                  <p:cNvSpPr>
                    <a:spLocks/>
                  </p:cNvSpPr>
                  <p:nvPr/>
                </p:nvSpPr>
                <p:spPr bwMode="auto">
                  <a:xfrm>
                    <a:off x="6053944" y="2794322"/>
                    <a:ext cx="250469" cy="319629"/>
                  </a:xfrm>
                  <a:custGeom>
                    <a:avLst/>
                    <a:gdLst>
                      <a:gd name="T0" fmla="*/ 11 w 134"/>
                      <a:gd name="T1" fmla="*/ 127 h 171"/>
                      <a:gd name="T2" fmla="*/ 24 w 134"/>
                      <a:gd name="T3" fmla="*/ 127 h 171"/>
                      <a:gd name="T4" fmla="*/ 36 w 134"/>
                      <a:gd name="T5" fmla="*/ 131 h 171"/>
                      <a:gd name="T6" fmla="*/ 28 w 134"/>
                      <a:gd name="T7" fmla="*/ 148 h 171"/>
                      <a:gd name="T8" fmla="*/ 24 w 134"/>
                      <a:gd name="T9" fmla="*/ 167 h 171"/>
                      <a:gd name="T10" fmla="*/ 30 w 134"/>
                      <a:gd name="T11" fmla="*/ 163 h 171"/>
                      <a:gd name="T12" fmla="*/ 40 w 134"/>
                      <a:gd name="T13" fmla="*/ 161 h 171"/>
                      <a:gd name="T14" fmla="*/ 49 w 134"/>
                      <a:gd name="T15" fmla="*/ 169 h 171"/>
                      <a:gd name="T16" fmla="*/ 58 w 134"/>
                      <a:gd name="T17" fmla="*/ 171 h 171"/>
                      <a:gd name="T18" fmla="*/ 69 w 134"/>
                      <a:gd name="T19" fmla="*/ 171 h 171"/>
                      <a:gd name="T20" fmla="*/ 84 w 134"/>
                      <a:gd name="T21" fmla="*/ 169 h 171"/>
                      <a:gd name="T22" fmla="*/ 93 w 134"/>
                      <a:gd name="T23" fmla="*/ 163 h 171"/>
                      <a:gd name="T24" fmla="*/ 104 w 134"/>
                      <a:gd name="T25" fmla="*/ 165 h 171"/>
                      <a:gd name="T26" fmla="*/ 107 w 134"/>
                      <a:gd name="T27" fmla="*/ 160 h 171"/>
                      <a:gd name="T28" fmla="*/ 105 w 134"/>
                      <a:gd name="T29" fmla="*/ 150 h 171"/>
                      <a:gd name="T30" fmla="*/ 114 w 134"/>
                      <a:gd name="T31" fmla="*/ 144 h 171"/>
                      <a:gd name="T32" fmla="*/ 117 w 134"/>
                      <a:gd name="T33" fmla="*/ 138 h 171"/>
                      <a:gd name="T34" fmla="*/ 96 w 134"/>
                      <a:gd name="T35" fmla="*/ 123 h 171"/>
                      <a:gd name="T36" fmla="*/ 93 w 134"/>
                      <a:gd name="T37" fmla="*/ 108 h 171"/>
                      <a:gd name="T38" fmla="*/ 114 w 134"/>
                      <a:gd name="T39" fmla="*/ 94 h 171"/>
                      <a:gd name="T40" fmla="*/ 119 w 134"/>
                      <a:gd name="T41" fmla="*/ 88 h 171"/>
                      <a:gd name="T42" fmla="*/ 134 w 134"/>
                      <a:gd name="T43" fmla="*/ 86 h 171"/>
                      <a:gd name="T44" fmla="*/ 120 w 134"/>
                      <a:gd name="T45" fmla="*/ 50 h 171"/>
                      <a:gd name="T46" fmla="*/ 122 w 134"/>
                      <a:gd name="T47" fmla="*/ 33 h 171"/>
                      <a:gd name="T48" fmla="*/ 120 w 134"/>
                      <a:gd name="T49" fmla="*/ 21 h 171"/>
                      <a:gd name="T50" fmla="*/ 114 w 134"/>
                      <a:gd name="T51" fmla="*/ 13 h 171"/>
                      <a:gd name="T52" fmla="*/ 111 w 134"/>
                      <a:gd name="T53" fmla="*/ 13 h 171"/>
                      <a:gd name="T54" fmla="*/ 111 w 134"/>
                      <a:gd name="T55" fmla="*/ 4 h 171"/>
                      <a:gd name="T56" fmla="*/ 93 w 134"/>
                      <a:gd name="T57" fmla="*/ 7 h 171"/>
                      <a:gd name="T58" fmla="*/ 86 w 134"/>
                      <a:gd name="T59" fmla="*/ 15 h 171"/>
                      <a:gd name="T60" fmla="*/ 75 w 134"/>
                      <a:gd name="T61" fmla="*/ 13 h 171"/>
                      <a:gd name="T62" fmla="*/ 73 w 134"/>
                      <a:gd name="T63" fmla="*/ 11 h 171"/>
                      <a:gd name="T64" fmla="*/ 63 w 134"/>
                      <a:gd name="T65" fmla="*/ 10 h 171"/>
                      <a:gd name="T66" fmla="*/ 57 w 134"/>
                      <a:gd name="T67" fmla="*/ 2 h 171"/>
                      <a:gd name="T68" fmla="*/ 57 w 134"/>
                      <a:gd name="T69" fmla="*/ 0 h 171"/>
                      <a:gd name="T70" fmla="*/ 46 w 134"/>
                      <a:gd name="T71" fmla="*/ 0 h 171"/>
                      <a:gd name="T72" fmla="*/ 40 w 134"/>
                      <a:gd name="T73" fmla="*/ 2 h 171"/>
                      <a:gd name="T74" fmla="*/ 40 w 134"/>
                      <a:gd name="T75" fmla="*/ 2 h 171"/>
                      <a:gd name="T76" fmla="*/ 44 w 134"/>
                      <a:gd name="T77" fmla="*/ 13 h 171"/>
                      <a:gd name="T78" fmla="*/ 44 w 134"/>
                      <a:gd name="T79" fmla="*/ 23 h 171"/>
                      <a:gd name="T80" fmla="*/ 38 w 134"/>
                      <a:gd name="T81" fmla="*/ 27 h 171"/>
                      <a:gd name="T82" fmla="*/ 34 w 134"/>
                      <a:gd name="T83" fmla="*/ 29 h 171"/>
                      <a:gd name="T84" fmla="*/ 28 w 134"/>
                      <a:gd name="T85" fmla="*/ 27 h 171"/>
                      <a:gd name="T86" fmla="*/ 20 w 134"/>
                      <a:gd name="T87" fmla="*/ 27 h 171"/>
                      <a:gd name="T88" fmla="*/ 17 w 134"/>
                      <a:gd name="T89" fmla="*/ 35 h 171"/>
                      <a:gd name="T90" fmla="*/ 19 w 134"/>
                      <a:gd name="T91" fmla="*/ 38 h 171"/>
                      <a:gd name="T92" fmla="*/ 15 w 134"/>
                      <a:gd name="T93" fmla="*/ 48 h 171"/>
                      <a:gd name="T94" fmla="*/ 17 w 134"/>
                      <a:gd name="T95" fmla="*/ 52 h 171"/>
                      <a:gd name="T96" fmla="*/ 17 w 134"/>
                      <a:gd name="T97" fmla="*/ 61 h 171"/>
                      <a:gd name="T98" fmla="*/ 5 w 134"/>
                      <a:gd name="T99" fmla="*/ 69 h 171"/>
                      <a:gd name="T100" fmla="*/ 3 w 134"/>
                      <a:gd name="T101" fmla="*/ 73 h 171"/>
                      <a:gd name="T102" fmla="*/ 5 w 134"/>
                      <a:gd name="T103" fmla="*/ 77 h 171"/>
                      <a:gd name="T104" fmla="*/ 1 w 134"/>
                      <a:gd name="T105" fmla="*/ 86 h 171"/>
                      <a:gd name="T106" fmla="*/ 0 w 134"/>
                      <a:gd name="T107" fmla="*/ 91 h 171"/>
                      <a:gd name="T108" fmla="*/ 4 w 134"/>
                      <a:gd name="T109" fmla="*/ 96 h 171"/>
                      <a:gd name="T110" fmla="*/ 6 w 134"/>
                      <a:gd name="T111" fmla="*/ 106 h 171"/>
                      <a:gd name="T112" fmla="*/ 9 w 134"/>
                      <a:gd name="T113" fmla="*/ 113 h 171"/>
                      <a:gd name="T114" fmla="*/ 11 w 134"/>
                      <a:gd name="T115" fmla="*/ 127 h 171"/>
                      <a:gd name="T116" fmla="*/ 11 w 134"/>
                      <a:gd name="T117" fmla="*/ 127 h 171"/>
                      <a:gd name="T118" fmla="*/ 11 w 134"/>
                      <a:gd name="T119" fmla="*/ 12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71">
                        <a:moveTo>
                          <a:pt x="11" y="127"/>
                        </a:moveTo>
                        <a:lnTo>
                          <a:pt x="24" y="127"/>
                        </a:lnTo>
                        <a:lnTo>
                          <a:pt x="36" y="131"/>
                        </a:lnTo>
                        <a:lnTo>
                          <a:pt x="28" y="148"/>
                        </a:lnTo>
                        <a:lnTo>
                          <a:pt x="24" y="167"/>
                        </a:lnTo>
                        <a:lnTo>
                          <a:pt x="30" y="163"/>
                        </a:lnTo>
                        <a:lnTo>
                          <a:pt x="40" y="161"/>
                        </a:lnTo>
                        <a:lnTo>
                          <a:pt x="49" y="169"/>
                        </a:lnTo>
                        <a:lnTo>
                          <a:pt x="58" y="171"/>
                        </a:lnTo>
                        <a:lnTo>
                          <a:pt x="69" y="171"/>
                        </a:lnTo>
                        <a:lnTo>
                          <a:pt x="84" y="169"/>
                        </a:lnTo>
                        <a:lnTo>
                          <a:pt x="93" y="163"/>
                        </a:lnTo>
                        <a:lnTo>
                          <a:pt x="104" y="165"/>
                        </a:lnTo>
                        <a:lnTo>
                          <a:pt x="107" y="160"/>
                        </a:lnTo>
                        <a:lnTo>
                          <a:pt x="105" y="150"/>
                        </a:lnTo>
                        <a:lnTo>
                          <a:pt x="114" y="144"/>
                        </a:lnTo>
                        <a:lnTo>
                          <a:pt x="117" y="138"/>
                        </a:lnTo>
                        <a:lnTo>
                          <a:pt x="96" y="123"/>
                        </a:lnTo>
                        <a:lnTo>
                          <a:pt x="93" y="108"/>
                        </a:lnTo>
                        <a:lnTo>
                          <a:pt x="114" y="94"/>
                        </a:lnTo>
                        <a:lnTo>
                          <a:pt x="119" y="88"/>
                        </a:lnTo>
                        <a:lnTo>
                          <a:pt x="134" y="86"/>
                        </a:lnTo>
                        <a:lnTo>
                          <a:pt x="120" y="50"/>
                        </a:lnTo>
                        <a:lnTo>
                          <a:pt x="122" y="33"/>
                        </a:lnTo>
                        <a:lnTo>
                          <a:pt x="120" y="21"/>
                        </a:lnTo>
                        <a:lnTo>
                          <a:pt x="114" y="13"/>
                        </a:lnTo>
                        <a:lnTo>
                          <a:pt x="111" y="13"/>
                        </a:lnTo>
                        <a:lnTo>
                          <a:pt x="111" y="4"/>
                        </a:lnTo>
                        <a:lnTo>
                          <a:pt x="93" y="7"/>
                        </a:lnTo>
                        <a:lnTo>
                          <a:pt x="86" y="15"/>
                        </a:lnTo>
                        <a:lnTo>
                          <a:pt x="75" y="13"/>
                        </a:lnTo>
                        <a:lnTo>
                          <a:pt x="73" y="11"/>
                        </a:lnTo>
                        <a:lnTo>
                          <a:pt x="63" y="10"/>
                        </a:lnTo>
                        <a:lnTo>
                          <a:pt x="57" y="2"/>
                        </a:lnTo>
                        <a:lnTo>
                          <a:pt x="57" y="0"/>
                        </a:lnTo>
                        <a:lnTo>
                          <a:pt x="46" y="0"/>
                        </a:lnTo>
                        <a:lnTo>
                          <a:pt x="40" y="2"/>
                        </a:lnTo>
                        <a:lnTo>
                          <a:pt x="40" y="2"/>
                        </a:lnTo>
                        <a:lnTo>
                          <a:pt x="44" y="13"/>
                        </a:lnTo>
                        <a:lnTo>
                          <a:pt x="44" y="23"/>
                        </a:lnTo>
                        <a:lnTo>
                          <a:pt x="38" y="27"/>
                        </a:lnTo>
                        <a:lnTo>
                          <a:pt x="34" y="29"/>
                        </a:lnTo>
                        <a:lnTo>
                          <a:pt x="28" y="27"/>
                        </a:lnTo>
                        <a:lnTo>
                          <a:pt x="20" y="27"/>
                        </a:lnTo>
                        <a:lnTo>
                          <a:pt x="17" y="35"/>
                        </a:lnTo>
                        <a:lnTo>
                          <a:pt x="19" y="38"/>
                        </a:lnTo>
                        <a:lnTo>
                          <a:pt x="15" y="48"/>
                        </a:lnTo>
                        <a:lnTo>
                          <a:pt x="17" y="52"/>
                        </a:lnTo>
                        <a:lnTo>
                          <a:pt x="17" y="61"/>
                        </a:lnTo>
                        <a:lnTo>
                          <a:pt x="5" y="69"/>
                        </a:lnTo>
                        <a:lnTo>
                          <a:pt x="3" y="73"/>
                        </a:lnTo>
                        <a:lnTo>
                          <a:pt x="5" y="77"/>
                        </a:lnTo>
                        <a:lnTo>
                          <a:pt x="1" y="86"/>
                        </a:lnTo>
                        <a:lnTo>
                          <a:pt x="0" y="91"/>
                        </a:lnTo>
                        <a:lnTo>
                          <a:pt x="4" y="96"/>
                        </a:lnTo>
                        <a:lnTo>
                          <a:pt x="6" y="106"/>
                        </a:lnTo>
                        <a:lnTo>
                          <a:pt x="9" y="113"/>
                        </a:lnTo>
                        <a:lnTo>
                          <a:pt x="11" y="127"/>
                        </a:lnTo>
                        <a:lnTo>
                          <a:pt x="11" y="127"/>
                        </a:lnTo>
                        <a:lnTo>
                          <a:pt x="11" y="12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4" name="Freeform 265">
                    <a:extLst>
                      <a:ext uri="{FF2B5EF4-FFF2-40B4-BE49-F238E27FC236}">
                        <a16:creationId xmlns:a16="http://schemas.microsoft.com/office/drawing/2014/main" id="{0071FBB2-FD17-1805-D5BF-BC346EBAC3A2}"/>
                      </a:ext>
                    </a:extLst>
                  </p:cNvPr>
                  <p:cNvSpPr>
                    <a:spLocks/>
                  </p:cNvSpPr>
                  <p:nvPr/>
                </p:nvSpPr>
                <p:spPr bwMode="auto">
                  <a:xfrm>
                    <a:off x="6117496" y="2654134"/>
                    <a:ext cx="61683" cy="57944"/>
                  </a:xfrm>
                  <a:custGeom>
                    <a:avLst/>
                    <a:gdLst>
                      <a:gd name="T0" fmla="*/ 0 w 33"/>
                      <a:gd name="T1" fmla="*/ 31 h 31"/>
                      <a:gd name="T2" fmla="*/ 8 w 33"/>
                      <a:gd name="T3" fmla="*/ 25 h 31"/>
                      <a:gd name="T4" fmla="*/ 14 w 33"/>
                      <a:gd name="T5" fmla="*/ 23 h 31"/>
                      <a:gd name="T6" fmla="*/ 20 w 33"/>
                      <a:gd name="T7" fmla="*/ 17 h 31"/>
                      <a:gd name="T8" fmla="*/ 32 w 33"/>
                      <a:gd name="T9" fmla="*/ 17 h 31"/>
                      <a:gd name="T10" fmla="*/ 33 w 33"/>
                      <a:gd name="T11" fmla="*/ 12 h 31"/>
                      <a:gd name="T12" fmla="*/ 33 w 33"/>
                      <a:gd name="T13" fmla="*/ 0 h 31"/>
                      <a:gd name="T14" fmla="*/ 26 w 33"/>
                      <a:gd name="T15" fmla="*/ 4 h 31"/>
                      <a:gd name="T16" fmla="*/ 20 w 33"/>
                      <a:gd name="T17" fmla="*/ 10 h 31"/>
                      <a:gd name="T18" fmla="*/ 14 w 33"/>
                      <a:gd name="T19" fmla="*/ 13 h 31"/>
                      <a:gd name="T20" fmla="*/ 8 w 33"/>
                      <a:gd name="T21" fmla="*/ 16 h 31"/>
                      <a:gd name="T22" fmla="*/ 0 w 33"/>
                      <a:gd name="T23" fmla="*/ 23 h 31"/>
                      <a:gd name="T24" fmla="*/ 0 w 33"/>
                      <a:gd name="T25" fmla="*/ 31 h 31"/>
                      <a:gd name="T26" fmla="*/ 0 w 33"/>
                      <a:gd name="T27" fmla="*/ 31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8" y="25"/>
                        </a:lnTo>
                        <a:lnTo>
                          <a:pt x="14" y="23"/>
                        </a:lnTo>
                        <a:lnTo>
                          <a:pt x="20" y="17"/>
                        </a:lnTo>
                        <a:lnTo>
                          <a:pt x="32" y="17"/>
                        </a:lnTo>
                        <a:lnTo>
                          <a:pt x="33" y="12"/>
                        </a:lnTo>
                        <a:lnTo>
                          <a:pt x="33" y="0"/>
                        </a:lnTo>
                        <a:lnTo>
                          <a:pt x="26" y="4"/>
                        </a:lnTo>
                        <a:lnTo>
                          <a:pt x="20" y="10"/>
                        </a:lnTo>
                        <a:lnTo>
                          <a:pt x="14" y="13"/>
                        </a:lnTo>
                        <a:lnTo>
                          <a:pt x="8" y="16"/>
                        </a:lnTo>
                        <a:lnTo>
                          <a:pt x="0" y="23"/>
                        </a:lnTo>
                        <a:lnTo>
                          <a:pt x="0" y="31"/>
                        </a:lnTo>
                        <a:lnTo>
                          <a:pt x="0" y="31"/>
                        </a:lnTo>
                        <a:lnTo>
                          <a:pt x="0" y="3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5" name="Freeform 266">
                    <a:extLst>
                      <a:ext uri="{FF2B5EF4-FFF2-40B4-BE49-F238E27FC236}">
                        <a16:creationId xmlns:a16="http://schemas.microsoft.com/office/drawing/2014/main" id="{4A894B33-0A9D-B6A8-9F5C-BB6B90D40358}"/>
                      </a:ext>
                    </a:extLst>
                  </p:cNvPr>
                  <p:cNvSpPr>
                    <a:spLocks/>
                  </p:cNvSpPr>
                  <p:nvPr/>
                </p:nvSpPr>
                <p:spPr bwMode="auto">
                  <a:xfrm>
                    <a:off x="6188525" y="2740116"/>
                    <a:ext cx="42991" cy="39253"/>
                  </a:xfrm>
                  <a:custGeom>
                    <a:avLst/>
                    <a:gdLst>
                      <a:gd name="T0" fmla="*/ 10 w 23"/>
                      <a:gd name="T1" fmla="*/ 4 h 21"/>
                      <a:gd name="T2" fmla="*/ 2 w 23"/>
                      <a:gd name="T3" fmla="*/ 6 h 21"/>
                      <a:gd name="T4" fmla="*/ 0 w 23"/>
                      <a:gd name="T5" fmla="*/ 7 h 21"/>
                      <a:gd name="T6" fmla="*/ 6 w 23"/>
                      <a:gd name="T7" fmla="*/ 15 h 21"/>
                      <a:gd name="T8" fmla="*/ 10 w 23"/>
                      <a:gd name="T9" fmla="*/ 19 h 21"/>
                      <a:gd name="T10" fmla="*/ 14 w 23"/>
                      <a:gd name="T11" fmla="*/ 19 h 21"/>
                      <a:gd name="T12" fmla="*/ 16 w 23"/>
                      <a:gd name="T13" fmla="*/ 21 h 21"/>
                      <a:gd name="T14" fmla="*/ 21 w 23"/>
                      <a:gd name="T15" fmla="*/ 19 h 21"/>
                      <a:gd name="T16" fmla="*/ 23 w 23"/>
                      <a:gd name="T17" fmla="*/ 13 h 21"/>
                      <a:gd name="T18" fmla="*/ 21 w 23"/>
                      <a:gd name="T19" fmla="*/ 9 h 21"/>
                      <a:gd name="T20" fmla="*/ 21 w 23"/>
                      <a:gd name="T21" fmla="*/ 2 h 21"/>
                      <a:gd name="T22" fmla="*/ 16 w 23"/>
                      <a:gd name="T23" fmla="*/ 0 h 21"/>
                      <a:gd name="T24" fmla="*/ 10 w 23"/>
                      <a:gd name="T25" fmla="*/ 4 h 21"/>
                      <a:gd name="T26" fmla="*/ 10 w 23"/>
                      <a:gd name="T27" fmla="*/ 4 h 21"/>
                      <a:gd name="T28" fmla="*/ 10 w 23"/>
                      <a:gd name="T2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1">
                        <a:moveTo>
                          <a:pt x="10" y="4"/>
                        </a:moveTo>
                        <a:lnTo>
                          <a:pt x="2" y="6"/>
                        </a:lnTo>
                        <a:lnTo>
                          <a:pt x="0" y="7"/>
                        </a:lnTo>
                        <a:lnTo>
                          <a:pt x="6" y="15"/>
                        </a:lnTo>
                        <a:lnTo>
                          <a:pt x="10" y="19"/>
                        </a:lnTo>
                        <a:lnTo>
                          <a:pt x="14" y="19"/>
                        </a:lnTo>
                        <a:lnTo>
                          <a:pt x="16" y="21"/>
                        </a:lnTo>
                        <a:lnTo>
                          <a:pt x="21" y="19"/>
                        </a:lnTo>
                        <a:lnTo>
                          <a:pt x="23" y="13"/>
                        </a:lnTo>
                        <a:lnTo>
                          <a:pt x="21" y="9"/>
                        </a:lnTo>
                        <a:lnTo>
                          <a:pt x="21" y="2"/>
                        </a:lnTo>
                        <a:lnTo>
                          <a:pt x="16" y="0"/>
                        </a:lnTo>
                        <a:lnTo>
                          <a:pt x="10" y="4"/>
                        </a:lnTo>
                        <a:lnTo>
                          <a:pt x="10" y="4"/>
                        </a:lnTo>
                        <a:lnTo>
                          <a:pt x="1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6" name="Freeform 267">
                    <a:extLst>
                      <a:ext uri="{FF2B5EF4-FFF2-40B4-BE49-F238E27FC236}">
                        <a16:creationId xmlns:a16="http://schemas.microsoft.com/office/drawing/2014/main" id="{990EE22B-E53D-363D-AE45-B5DF1C4F36A1}"/>
                      </a:ext>
                    </a:extLst>
                  </p:cNvPr>
                  <p:cNvSpPr>
                    <a:spLocks/>
                  </p:cNvSpPr>
                  <p:nvPr/>
                </p:nvSpPr>
                <p:spPr bwMode="auto">
                  <a:xfrm>
                    <a:off x="6222170" y="2783107"/>
                    <a:ext cx="16823" cy="11215"/>
                  </a:xfrm>
                  <a:custGeom>
                    <a:avLst/>
                    <a:gdLst>
                      <a:gd name="T0" fmla="*/ 0 w 9"/>
                      <a:gd name="T1" fmla="*/ 4 h 6"/>
                      <a:gd name="T2" fmla="*/ 6 w 9"/>
                      <a:gd name="T3" fmla="*/ 0 h 6"/>
                      <a:gd name="T4" fmla="*/ 9 w 9"/>
                      <a:gd name="T5" fmla="*/ 0 h 6"/>
                      <a:gd name="T6" fmla="*/ 8 w 9"/>
                      <a:gd name="T7" fmla="*/ 2 h 6"/>
                      <a:gd name="T8" fmla="*/ 2 w 9"/>
                      <a:gd name="T9" fmla="*/ 6 h 6"/>
                      <a:gd name="T10" fmla="*/ 0 w 9"/>
                      <a:gd name="T11" fmla="*/ 4 h 6"/>
                      <a:gd name="T12" fmla="*/ 0 w 9"/>
                      <a:gd name="T13" fmla="*/ 4 h 6"/>
                      <a:gd name="T14" fmla="*/ 0 w 9"/>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4"/>
                        </a:moveTo>
                        <a:lnTo>
                          <a:pt x="6" y="0"/>
                        </a:lnTo>
                        <a:lnTo>
                          <a:pt x="9" y="0"/>
                        </a:lnTo>
                        <a:lnTo>
                          <a:pt x="8" y="2"/>
                        </a:lnTo>
                        <a:lnTo>
                          <a:pt x="2" y="6"/>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7" name="Freeform 268">
                    <a:extLst>
                      <a:ext uri="{FF2B5EF4-FFF2-40B4-BE49-F238E27FC236}">
                        <a16:creationId xmlns:a16="http://schemas.microsoft.com/office/drawing/2014/main" id="{1BE455E5-791D-7431-9DD1-CCFBBDFB55DC}"/>
                      </a:ext>
                    </a:extLst>
                  </p:cNvPr>
                  <p:cNvSpPr>
                    <a:spLocks/>
                  </p:cNvSpPr>
                  <p:nvPr/>
                </p:nvSpPr>
                <p:spPr bwMode="auto">
                  <a:xfrm>
                    <a:off x="6194132" y="2786845"/>
                    <a:ext cx="16823" cy="13084"/>
                  </a:xfrm>
                  <a:custGeom>
                    <a:avLst/>
                    <a:gdLst>
                      <a:gd name="T0" fmla="*/ 0 w 9"/>
                      <a:gd name="T1" fmla="*/ 2 h 7"/>
                      <a:gd name="T2" fmla="*/ 4 w 9"/>
                      <a:gd name="T3" fmla="*/ 0 h 7"/>
                      <a:gd name="T4" fmla="*/ 9 w 9"/>
                      <a:gd name="T5" fmla="*/ 2 h 7"/>
                      <a:gd name="T6" fmla="*/ 9 w 9"/>
                      <a:gd name="T7" fmla="*/ 7 h 7"/>
                      <a:gd name="T8" fmla="*/ 4 w 9"/>
                      <a:gd name="T9" fmla="*/ 7 h 7"/>
                      <a:gd name="T10" fmla="*/ 0 w 9"/>
                      <a:gd name="T11" fmla="*/ 2 h 7"/>
                      <a:gd name="T12" fmla="*/ 0 w 9"/>
                      <a:gd name="T13" fmla="*/ 2 h 7"/>
                      <a:gd name="T14" fmla="*/ 0 w 9"/>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0" y="2"/>
                        </a:moveTo>
                        <a:lnTo>
                          <a:pt x="4" y="0"/>
                        </a:lnTo>
                        <a:lnTo>
                          <a:pt x="9" y="2"/>
                        </a:lnTo>
                        <a:lnTo>
                          <a:pt x="9" y="7"/>
                        </a:lnTo>
                        <a:lnTo>
                          <a:pt x="4" y="7"/>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8" name="Freeform 269">
                    <a:extLst>
                      <a:ext uri="{FF2B5EF4-FFF2-40B4-BE49-F238E27FC236}">
                        <a16:creationId xmlns:a16="http://schemas.microsoft.com/office/drawing/2014/main" id="{C60958FC-167F-3252-3E2D-8BEADAFD1F3E}"/>
                      </a:ext>
                    </a:extLst>
                  </p:cNvPr>
                  <p:cNvSpPr>
                    <a:spLocks/>
                  </p:cNvSpPr>
                  <p:nvPr/>
                </p:nvSpPr>
                <p:spPr bwMode="auto">
                  <a:xfrm>
                    <a:off x="6160487" y="2758807"/>
                    <a:ext cx="28038" cy="20561"/>
                  </a:xfrm>
                  <a:custGeom>
                    <a:avLst/>
                    <a:gdLst>
                      <a:gd name="T0" fmla="*/ 0 w 15"/>
                      <a:gd name="T1" fmla="*/ 4 h 11"/>
                      <a:gd name="T2" fmla="*/ 6 w 15"/>
                      <a:gd name="T3" fmla="*/ 0 h 11"/>
                      <a:gd name="T4" fmla="*/ 14 w 15"/>
                      <a:gd name="T5" fmla="*/ 2 h 11"/>
                      <a:gd name="T6" fmla="*/ 15 w 15"/>
                      <a:gd name="T7" fmla="*/ 5 h 11"/>
                      <a:gd name="T8" fmla="*/ 12 w 15"/>
                      <a:gd name="T9" fmla="*/ 11 h 11"/>
                      <a:gd name="T10" fmla="*/ 4 w 15"/>
                      <a:gd name="T11" fmla="*/ 9 h 11"/>
                      <a:gd name="T12" fmla="*/ 0 w 15"/>
                      <a:gd name="T13" fmla="*/ 4 h 11"/>
                      <a:gd name="T14" fmla="*/ 0 w 15"/>
                      <a:gd name="T15" fmla="*/ 4 h 11"/>
                      <a:gd name="T16" fmla="*/ 0 w 15"/>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1">
                        <a:moveTo>
                          <a:pt x="0" y="4"/>
                        </a:moveTo>
                        <a:lnTo>
                          <a:pt x="6" y="0"/>
                        </a:lnTo>
                        <a:lnTo>
                          <a:pt x="14" y="2"/>
                        </a:lnTo>
                        <a:lnTo>
                          <a:pt x="15" y="5"/>
                        </a:lnTo>
                        <a:lnTo>
                          <a:pt x="12" y="11"/>
                        </a:lnTo>
                        <a:lnTo>
                          <a:pt x="4" y="9"/>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39" name="Freeform 270">
                    <a:extLst>
                      <a:ext uri="{FF2B5EF4-FFF2-40B4-BE49-F238E27FC236}">
                        <a16:creationId xmlns:a16="http://schemas.microsoft.com/office/drawing/2014/main" id="{1D7B3B23-C27D-0128-A9AB-B8072FD26578}"/>
                      </a:ext>
                    </a:extLst>
                  </p:cNvPr>
                  <p:cNvSpPr>
                    <a:spLocks/>
                  </p:cNvSpPr>
                  <p:nvPr/>
                </p:nvSpPr>
                <p:spPr bwMode="auto">
                  <a:xfrm>
                    <a:off x="6111889" y="2693386"/>
                    <a:ext cx="87851" cy="104674"/>
                  </a:xfrm>
                  <a:custGeom>
                    <a:avLst/>
                    <a:gdLst>
                      <a:gd name="T0" fmla="*/ 15 w 47"/>
                      <a:gd name="T1" fmla="*/ 54 h 56"/>
                      <a:gd name="T2" fmla="*/ 9 w 47"/>
                      <a:gd name="T3" fmla="*/ 56 h 56"/>
                      <a:gd name="T4" fmla="*/ 9 w 47"/>
                      <a:gd name="T5" fmla="*/ 45 h 56"/>
                      <a:gd name="T6" fmla="*/ 1 w 47"/>
                      <a:gd name="T7" fmla="*/ 37 h 56"/>
                      <a:gd name="T8" fmla="*/ 0 w 47"/>
                      <a:gd name="T9" fmla="*/ 25 h 56"/>
                      <a:gd name="T10" fmla="*/ 1 w 47"/>
                      <a:gd name="T11" fmla="*/ 14 h 56"/>
                      <a:gd name="T12" fmla="*/ 11 w 47"/>
                      <a:gd name="T13" fmla="*/ 8 h 56"/>
                      <a:gd name="T14" fmla="*/ 17 w 47"/>
                      <a:gd name="T15" fmla="*/ 8 h 56"/>
                      <a:gd name="T16" fmla="*/ 23 w 47"/>
                      <a:gd name="T17" fmla="*/ 0 h 56"/>
                      <a:gd name="T18" fmla="*/ 31 w 47"/>
                      <a:gd name="T19" fmla="*/ 0 h 56"/>
                      <a:gd name="T20" fmla="*/ 35 w 47"/>
                      <a:gd name="T21" fmla="*/ 10 h 56"/>
                      <a:gd name="T22" fmla="*/ 43 w 47"/>
                      <a:gd name="T23" fmla="*/ 12 h 56"/>
                      <a:gd name="T24" fmla="*/ 47 w 47"/>
                      <a:gd name="T25" fmla="*/ 14 h 56"/>
                      <a:gd name="T26" fmla="*/ 43 w 47"/>
                      <a:gd name="T27" fmla="*/ 20 h 56"/>
                      <a:gd name="T28" fmla="*/ 33 w 47"/>
                      <a:gd name="T29" fmla="*/ 22 h 56"/>
                      <a:gd name="T30" fmla="*/ 33 w 47"/>
                      <a:gd name="T31" fmla="*/ 27 h 56"/>
                      <a:gd name="T32" fmla="*/ 23 w 47"/>
                      <a:gd name="T33" fmla="*/ 35 h 56"/>
                      <a:gd name="T34" fmla="*/ 21 w 47"/>
                      <a:gd name="T35" fmla="*/ 45 h 56"/>
                      <a:gd name="T36" fmla="*/ 26 w 47"/>
                      <a:gd name="T37" fmla="*/ 54 h 56"/>
                      <a:gd name="T38" fmla="*/ 15 w 47"/>
                      <a:gd name="T39"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6">
                        <a:moveTo>
                          <a:pt x="15" y="54"/>
                        </a:moveTo>
                        <a:lnTo>
                          <a:pt x="9" y="56"/>
                        </a:lnTo>
                        <a:lnTo>
                          <a:pt x="9" y="45"/>
                        </a:lnTo>
                        <a:lnTo>
                          <a:pt x="1" y="37"/>
                        </a:lnTo>
                        <a:lnTo>
                          <a:pt x="0" y="25"/>
                        </a:lnTo>
                        <a:lnTo>
                          <a:pt x="1" y="14"/>
                        </a:lnTo>
                        <a:lnTo>
                          <a:pt x="11" y="8"/>
                        </a:lnTo>
                        <a:lnTo>
                          <a:pt x="17" y="8"/>
                        </a:lnTo>
                        <a:lnTo>
                          <a:pt x="23" y="0"/>
                        </a:lnTo>
                        <a:lnTo>
                          <a:pt x="31" y="0"/>
                        </a:lnTo>
                        <a:lnTo>
                          <a:pt x="35" y="10"/>
                        </a:lnTo>
                        <a:lnTo>
                          <a:pt x="43" y="12"/>
                        </a:lnTo>
                        <a:lnTo>
                          <a:pt x="47" y="14"/>
                        </a:lnTo>
                        <a:lnTo>
                          <a:pt x="43" y="20"/>
                        </a:lnTo>
                        <a:lnTo>
                          <a:pt x="33" y="22"/>
                        </a:lnTo>
                        <a:lnTo>
                          <a:pt x="33" y="27"/>
                        </a:lnTo>
                        <a:lnTo>
                          <a:pt x="23" y="35"/>
                        </a:lnTo>
                        <a:lnTo>
                          <a:pt x="21" y="45"/>
                        </a:lnTo>
                        <a:lnTo>
                          <a:pt x="26" y="54"/>
                        </a:lnTo>
                        <a:lnTo>
                          <a:pt x="15" y="5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0" name="Freeform 271">
                    <a:extLst>
                      <a:ext uri="{FF2B5EF4-FFF2-40B4-BE49-F238E27FC236}">
                        <a16:creationId xmlns:a16="http://schemas.microsoft.com/office/drawing/2014/main" id="{6AA8383F-9680-3A7C-DDAA-5A17A269BC58}"/>
                      </a:ext>
                    </a:extLst>
                  </p:cNvPr>
                  <p:cNvSpPr>
                    <a:spLocks/>
                  </p:cNvSpPr>
                  <p:nvPr/>
                </p:nvSpPr>
                <p:spPr bwMode="auto">
                  <a:xfrm>
                    <a:off x="5982916" y="2859743"/>
                    <a:ext cx="106543" cy="110281"/>
                  </a:xfrm>
                  <a:custGeom>
                    <a:avLst/>
                    <a:gdLst>
                      <a:gd name="T0" fmla="*/ 41 w 57"/>
                      <a:gd name="T1" fmla="*/ 38 h 59"/>
                      <a:gd name="T2" fmla="*/ 43 w 57"/>
                      <a:gd name="T3" fmla="*/ 34 h 59"/>
                      <a:gd name="T4" fmla="*/ 55 w 57"/>
                      <a:gd name="T5" fmla="*/ 27 h 59"/>
                      <a:gd name="T6" fmla="*/ 55 w 57"/>
                      <a:gd name="T7" fmla="*/ 17 h 59"/>
                      <a:gd name="T8" fmla="*/ 53 w 57"/>
                      <a:gd name="T9" fmla="*/ 13 h 59"/>
                      <a:gd name="T10" fmla="*/ 57 w 57"/>
                      <a:gd name="T11" fmla="*/ 4 h 59"/>
                      <a:gd name="T12" fmla="*/ 55 w 57"/>
                      <a:gd name="T13" fmla="*/ 0 h 59"/>
                      <a:gd name="T14" fmla="*/ 40 w 57"/>
                      <a:gd name="T15" fmla="*/ 0 h 59"/>
                      <a:gd name="T16" fmla="*/ 32 w 57"/>
                      <a:gd name="T17" fmla="*/ 6 h 59"/>
                      <a:gd name="T18" fmla="*/ 32 w 57"/>
                      <a:gd name="T19" fmla="*/ 9 h 59"/>
                      <a:gd name="T20" fmla="*/ 38 w 57"/>
                      <a:gd name="T21" fmla="*/ 15 h 59"/>
                      <a:gd name="T22" fmla="*/ 36 w 57"/>
                      <a:gd name="T23" fmla="*/ 19 h 59"/>
                      <a:gd name="T24" fmla="*/ 30 w 57"/>
                      <a:gd name="T25" fmla="*/ 25 h 59"/>
                      <a:gd name="T26" fmla="*/ 28 w 57"/>
                      <a:gd name="T27" fmla="*/ 19 h 59"/>
                      <a:gd name="T28" fmla="*/ 32 w 57"/>
                      <a:gd name="T29" fmla="*/ 15 h 59"/>
                      <a:gd name="T30" fmla="*/ 28 w 57"/>
                      <a:gd name="T31" fmla="*/ 13 h 59"/>
                      <a:gd name="T32" fmla="*/ 22 w 57"/>
                      <a:gd name="T33" fmla="*/ 13 h 59"/>
                      <a:gd name="T34" fmla="*/ 19 w 57"/>
                      <a:gd name="T35" fmla="*/ 27 h 59"/>
                      <a:gd name="T36" fmla="*/ 13 w 57"/>
                      <a:gd name="T37" fmla="*/ 34 h 59"/>
                      <a:gd name="T38" fmla="*/ 11 w 57"/>
                      <a:gd name="T39" fmla="*/ 40 h 59"/>
                      <a:gd name="T40" fmla="*/ 13 w 57"/>
                      <a:gd name="T41" fmla="*/ 42 h 59"/>
                      <a:gd name="T42" fmla="*/ 9 w 57"/>
                      <a:gd name="T43" fmla="*/ 46 h 59"/>
                      <a:gd name="T44" fmla="*/ 5 w 57"/>
                      <a:gd name="T45" fmla="*/ 46 h 59"/>
                      <a:gd name="T46" fmla="*/ 0 w 57"/>
                      <a:gd name="T47" fmla="*/ 48 h 59"/>
                      <a:gd name="T48" fmla="*/ 7 w 57"/>
                      <a:gd name="T49" fmla="*/ 50 h 59"/>
                      <a:gd name="T50" fmla="*/ 15 w 57"/>
                      <a:gd name="T51" fmla="*/ 48 h 59"/>
                      <a:gd name="T52" fmla="*/ 20 w 57"/>
                      <a:gd name="T53" fmla="*/ 44 h 59"/>
                      <a:gd name="T54" fmla="*/ 24 w 57"/>
                      <a:gd name="T55" fmla="*/ 46 h 59"/>
                      <a:gd name="T56" fmla="*/ 32 w 57"/>
                      <a:gd name="T57" fmla="*/ 46 h 59"/>
                      <a:gd name="T58" fmla="*/ 34 w 57"/>
                      <a:gd name="T59" fmla="*/ 56 h 59"/>
                      <a:gd name="T60" fmla="*/ 38 w 57"/>
                      <a:gd name="T61" fmla="*/ 59 h 59"/>
                      <a:gd name="T62" fmla="*/ 38 w 57"/>
                      <a:gd name="T63" fmla="*/ 56 h 59"/>
                      <a:gd name="T64" fmla="*/ 40 w 57"/>
                      <a:gd name="T65" fmla="*/ 52 h 59"/>
                      <a:gd name="T66" fmla="*/ 43 w 57"/>
                      <a:gd name="T67" fmla="*/ 42 h 59"/>
                      <a:gd name="T68" fmla="*/ 41 w 57"/>
                      <a:gd name="T69" fmla="*/ 38 h 59"/>
                      <a:gd name="T70" fmla="*/ 41 w 57"/>
                      <a:gd name="T71" fmla="*/ 38 h 59"/>
                      <a:gd name="T72" fmla="*/ 41 w 57"/>
                      <a:gd name="T73"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59">
                        <a:moveTo>
                          <a:pt x="41" y="38"/>
                        </a:moveTo>
                        <a:lnTo>
                          <a:pt x="43" y="34"/>
                        </a:lnTo>
                        <a:lnTo>
                          <a:pt x="55" y="27"/>
                        </a:lnTo>
                        <a:lnTo>
                          <a:pt x="55" y="17"/>
                        </a:lnTo>
                        <a:lnTo>
                          <a:pt x="53" y="13"/>
                        </a:lnTo>
                        <a:lnTo>
                          <a:pt x="57" y="4"/>
                        </a:lnTo>
                        <a:lnTo>
                          <a:pt x="55" y="0"/>
                        </a:lnTo>
                        <a:lnTo>
                          <a:pt x="40" y="0"/>
                        </a:lnTo>
                        <a:lnTo>
                          <a:pt x="32" y="6"/>
                        </a:lnTo>
                        <a:lnTo>
                          <a:pt x="32" y="9"/>
                        </a:lnTo>
                        <a:lnTo>
                          <a:pt x="38" y="15"/>
                        </a:lnTo>
                        <a:lnTo>
                          <a:pt x="36" y="19"/>
                        </a:lnTo>
                        <a:lnTo>
                          <a:pt x="30" y="25"/>
                        </a:lnTo>
                        <a:lnTo>
                          <a:pt x="28" y="19"/>
                        </a:lnTo>
                        <a:lnTo>
                          <a:pt x="32" y="15"/>
                        </a:lnTo>
                        <a:lnTo>
                          <a:pt x="28" y="13"/>
                        </a:lnTo>
                        <a:lnTo>
                          <a:pt x="22" y="13"/>
                        </a:lnTo>
                        <a:lnTo>
                          <a:pt x="19" y="27"/>
                        </a:lnTo>
                        <a:lnTo>
                          <a:pt x="13" y="34"/>
                        </a:lnTo>
                        <a:lnTo>
                          <a:pt x="11" y="40"/>
                        </a:lnTo>
                        <a:lnTo>
                          <a:pt x="13" y="42"/>
                        </a:lnTo>
                        <a:lnTo>
                          <a:pt x="9" y="46"/>
                        </a:lnTo>
                        <a:lnTo>
                          <a:pt x="5" y="46"/>
                        </a:lnTo>
                        <a:lnTo>
                          <a:pt x="0" y="48"/>
                        </a:lnTo>
                        <a:lnTo>
                          <a:pt x="7" y="50"/>
                        </a:lnTo>
                        <a:lnTo>
                          <a:pt x="15" y="48"/>
                        </a:lnTo>
                        <a:lnTo>
                          <a:pt x="20" y="44"/>
                        </a:lnTo>
                        <a:lnTo>
                          <a:pt x="24" y="46"/>
                        </a:lnTo>
                        <a:lnTo>
                          <a:pt x="32" y="46"/>
                        </a:lnTo>
                        <a:lnTo>
                          <a:pt x="34" y="56"/>
                        </a:lnTo>
                        <a:lnTo>
                          <a:pt x="38" y="59"/>
                        </a:lnTo>
                        <a:lnTo>
                          <a:pt x="38" y="56"/>
                        </a:lnTo>
                        <a:lnTo>
                          <a:pt x="40" y="52"/>
                        </a:lnTo>
                        <a:lnTo>
                          <a:pt x="43" y="42"/>
                        </a:lnTo>
                        <a:lnTo>
                          <a:pt x="41" y="38"/>
                        </a:lnTo>
                        <a:lnTo>
                          <a:pt x="41" y="38"/>
                        </a:lnTo>
                        <a:lnTo>
                          <a:pt x="41" y="3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1" name="Freeform 272">
                    <a:extLst>
                      <a:ext uri="{FF2B5EF4-FFF2-40B4-BE49-F238E27FC236}">
                        <a16:creationId xmlns:a16="http://schemas.microsoft.com/office/drawing/2014/main" id="{35F3968E-50DF-D8A7-F66D-FA8A5F056EAE}"/>
                      </a:ext>
                    </a:extLst>
                  </p:cNvPr>
                  <p:cNvSpPr>
                    <a:spLocks/>
                  </p:cNvSpPr>
                  <p:nvPr/>
                </p:nvSpPr>
                <p:spPr bwMode="auto">
                  <a:xfrm>
                    <a:off x="6057683" y="2992454"/>
                    <a:ext cx="16823" cy="39253"/>
                  </a:xfrm>
                  <a:custGeom>
                    <a:avLst/>
                    <a:gdLst>
                      <a:gd name="T0" fmla="*/ 7 w 9"/>
                      <a:gd name="T1" fmla="*/ 8 h 21"/>
                      <a:gd name="T2" fmla="*/ 4 w 9"/>
                      <a:gd name="T3" fmla="*/ 0 h 21"/>
                      <a:gd name="T4" fmla="*/ 4 w 9"/>
                      <a:gd name="T5" fmla="*/ 0 h 21"/>
                      <a:gd name="T6" fmla="*/ 0 w 9"/>
                      <a:gd name="T7" fmla="*/ 4 h 21"/>
                      <a:gd name="T8" fmla="*/ 0 w 9"/>
                      <a:gd name="T9" fmla="*/ 10 h 21"/>
                      <a:gd name="T10" fmla="*/ 0 w 9"/>
                      <a:gd name="T11" fmla="*/ 20 h 21"/>
                      <a:gd name="T12" fmla="*/ 9 w 9"/>
                      <a:gd name="T13" fmla="*/ 21 h 21"/>
                      <a:gd name="T14" fmla="*/ 7 w 9"/>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1">
                        <a:moveTo>
                          <a:pt x="7" y="8"/>
                        </a:moveTo>
                        <a:lnTo>
                          <a:pt x="4" y="0"/>
                        </a:lnTo>
                        <a:lnTo>
                          <a:pt x="4" y="0"/>
                        </a:lnTo>
                        <a:lnTo>
                          <a:pt x="0" y="4"/>
                        </a:lnTo>
                        <a:lnTo>
                          <a:pt x="0" y="10"/>
                        </a:lnTo>
                        <a:lnTo>
                          <a:pt x="0" y="20"/>
                        </a:lnTo>
                        <a:lnTo>
                          <a:pt x="9" y="21"/>
                        </a:lnTo>
                        <a:lnTo>
                          <a:pt x="7"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2" name="Freeform 273">
                    <a:extLst>
                      <a:ext uri="{FF2B5EF4-FFF2-40B4-BE49-F238E27FC236}">
                        <a16:creationId xmlns:a16="http://schemas.microsoft.com/office/drawing/2014/main" id="{403DF16E-758C-72DB-CFF6-6B11079D0A7B}"/>
                      </a:ext>
                    </a:extLst>
                  </p:cNvPr>
                  <p:cNvSpPr>
                    <a:spLocks/>
                  </p:cNvSpPr>
                  <p:nvPr/>
                </p:nvSpPr>
                <p:spPr bwMode="auto">
                  <a:xfrm>
                    <a:off x="5967962" y="2941986"/>
                    <a:ext cx="97197" cy="85982"/>
                  </a:xfrm>
                  <a:custGeom>
                    <a:avLst/>
                    <a:gdLst>
                      <a:gd name="T0" fmla="*/ 47 w 52"/>
                      <a:gd name="T1" fmla="*/ 31 h 46"/>
                      <a:gd name="T2" fmla="*/ 47 w 52"/>
                      <a:gd name="T3" fmla="*/ 46 h 46"/>
                      <a:gd name="T4" fmla="*/ 38 w 52"/>
                      <a:gd name="T5" fmla="*/ 36 h 46"/>
                      <a:gd name="T6" fmla="*/ 28 w 52"/>
                      <a:gd name="T7" fmla="*/ 33 h 46"/>
                      <a:gd name="T8" fmla="*/ 23 w 52"/>
                      <a:gd name="T9" fmla="*/ 31 h 46"/>
                      <a:gd name="T10" fmla="*/ 9 w 52"/>
                      <a:gd name="T11" fmla="*/ 21 h 46"/>
                      <a:gd name="T12" fmla="*/ 0 w 52"/>
                      <a:gd name="T13" fmla="*/ 11 h 46"/>
                      <a:gd name="T14" fmla="*/ 5 w 52"/>
                      <a:gd name="T15" fmla="*/ 6 h 46"/>
                      <a:gd name="T16" fmla="*/ 8 w 52"/>
                      <a:gd name="T17" fmla="*/ 4 h 46"/>
                      <a:gd name="T18" fmla="*/ 15 w 52"/>
                      <a:gd name="T19" fmla="*/ 6 h 46"/>
                      <a:gd name="T20" fmla="*/ 23 w 52"/>
                      <a:gd name="T21" fmla="*/ 4 h 46"/>
                      <a:gd name="T22" fmla="*/ 28 w 52"/>
                      <a:gd name="T23" fmla="*/ 0 h 46"/>
                      <a:gd name="T24" fmla="*/ 32 w 52"/>
                      <a:gd name="T25" fmla="*/ 3 h 46"/>
                      <a:gd name="T26" fmla="*/ 40 w 52"/>
                      <a:gd name="T27" fmla="*/ 3 h 46"/>
                      <a:gd name="T28" fmla="*/ 42 w 52"/>
                      <a:gd name="T29" fmla="*/ 12 h 46"/>
                      <a:gd name="T30" fmla="*/ 45 w 52"/>
                      <a:gd name="T31" fmla="*/ 16 h 46"/>
                      <a:gd name="T32" fmla="*/ 45 w 52"/>
                      <a:gd name="T33" fmla="*/ 12 h 46"/>
                      <a:gd name="T34" fmla="*/ 50 w 52"/>
                      <a:gd name="T35" fmla="*/ 18 h 46"/>
                      <a:gd name="T36" fmla="*/ 52 w 52"/>
                      <a:gd name="T37" fmla="*/ 27 h 46"/>
                      <a:gd name="T38" fmla="*/ 52 w 52"/>
                      <a:gd name="T39" fmla="*/ 27 h 46"/>
                      <a:gd name="T40" fmla="*/ 47 w 52"/>
                      <a:gd name="T41"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6">
                        <a:moveTo>
                          <a:pt x="47" y="31"/>
                        </a:moveTo>
                        <a:lnTo>
                          <a:pt x="47" y="46"/>
                        </a:lnTo>
                        <a:lnTo>
                          <a:pt x="38" y="36"/>
                        </a:lnTo>
                        <a:lnTo>
                          <a:pt x="28" y="33"/>
                        </a:lnTo>
                        <a:lnTo>
                          <a:pt x="23" y="31"/>
                        </a:lnTo>
                        <a:lnTo>
                          <a:pt x="9" y="21"/>
                        </a:lnTo>
                        <a:lnTo>
                          <a:pt x="0" y="11"/>
                        </a:lnTo>
                        <a:lnTo>
                          <a:pt x="5" y="6"/>
                        </a:lnTo>
                        <a:lnTo>
                          <a:pt x="8" y="4"/>
                        </a:lnTo>
                        <a:lnTo>
                          <a:pt x="15" y="6"/>
                        </a:lnTo>
                        <a:lnTo>
                          <a:pt x="23" y="4"/>
                        </a:lnTo>
                        <a:lnTo>
                          <a:pt x="28" y="0"/>
                        </a:lnTo>
                        <a:lnTo>
                          <a:pt x="32" y="3"/>
                        </a:lnTo>
                        <a:lnTo>
                          <a:pt x="40" y="3"/>
                        </a:lnTo>
                        <a:lnTo>
                          <a:pt x="42" y="12"/>
                        </a:lnTo>
                        <a:lnTo>
                          <a:pt x="45" y="16"/>
                        </a:lnTo>
                        <a:lnTo>
                          <a:pt x="45" y="12"/>
                        </a:lnTo>
                        <a:lnTo>
                          <a:pt x="50" y="18"/>
                        </a:lnTo>
                        <a:lnTo>
                          <a:pt x="52" y="27"/>
                        </a:lnTo>
                        <a:lnTo>
                          <a:pt x="52" y="27"/>
                        </a:lnTo>
                        <a:lnTo>
                          <a:pt x="47" y="31"/>
                        </a:lnTo>
                        <a:close/>
                      </a:path>
                    </a:pathLst>
                  </a:custGeom>
                  <a:solidFill>
                    <a:schemeClr val="accent6">
                      <a:lumMod val="75000"/>
                    </a:schemeClr>
                  </a:solid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3" name="Freeform 274">
                    <a:extLst>
                      <a:ext uri="{FF2B5EF4-FFF2-40B4-BE49-F238E27FC236}">
                        <a16:creationId xmlns:a16="http://schemas.microsoft.com/office/drawing/2014/main" id="{2F48B60C-E1A5-10DA-52BE-8D7902CAB648}"/>
                      </a:ext>
                    </a:extLst>
                  </p:cNvPr>
                  <p:cNvSpPr>
                    <a:spLocks/>
                  </p:cNvSpPr>
                  <p:nvPr/>
                </p:nvSpPr>
                <p:spPr bwMode="auto">
                  <a:xfrm>
                    <a:off x="6227777" y="3444794"/>
                    <a:ext cx="78505" cy="46729"/>
                  </a:xfrm>
                  <a:custGeom>
                    <a:avLst/>
                    <a:gdLst>
                      <a:gd name="T0" fmla="*/ 42 w 42"/>
                      <a:gd name="T1" fmla="*/ 0 h 25"/>
                      <a:gd name="T2" fmla="*/ 39 w 42"/>
                      <a:gd name="T3" fmla="*/ 9 h 25"/>
                      <a:gd name="T4" fmla="*/ 39 w 42"/>
                      <a:gd name="T5" fmla="*/ 25 h 25"/>
                      <a:gd name="T6" fmla="*/ 20 w 42"/>
                      <a:gd name="T7" fmla="*/ 17 h 25"/>
                      <a:gd name="T8" fmla="*/ 12 w 42"/>
                      <a:gd name="T9" fmla="*/ 13 h 25"/>
                      <a:gd name="T10" fmla="*/ 2 w 42"/>
                      <a:gd name="T11" fmla="*/ 9 h 25"/>
                      <a:gd name="T12" fmla="*/ 0 w 42"/>
                      <a:gd name="T13" fmla="*/ 5 h 25"/>
                      <a:gd name="T14" fmla="*/ 6 w 42"/>
                      <a:gd name="T15" fmla="*/ 2 h 25"/>
                      <a:gd name="T16" fmla="*/ 12 w 42"/>
                      <a:gd name="T17" fmla="*/ 2 h 25"/>
                      <a:gd name="T18" fmla="*/ 18 w 42"/>
                      <a:gd name="T19" fmla="*/ 4 h 25"/>
                      <a:gd name="T20" fmla="*/ 33 w 42"/>
                      <a:gd name="T21" fmla="*/ 4 h 25"/>
                      <a:gd name="T22" fmla="*/ 42 w 42"/>
                      <a:gd name="T23" fmla="*/ 0 h 25"/>
                      <a:gd name="T24" fmla="*/ 42 w 42"/>
                      <a:gd name="T25" fmla="*/ 0 h 25"/>
                      <a:gd name="T26" fmla="*/ 42 w 42"/>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5">
                        <a:moveTo>
                          <a:pt x="42" y="0"/>
                        </a:moveTo>
                        <a:lnTo>
                          <a:pt x="39" y="9"/>
                        </a:lnTo>
                        <a:lnTo>
                          <a:pt x="39" y="25"/>
                        </a:lnTo>
                        <a:lnTo>
                          <a:pt x="20" y="17"/>
                        </a:lnTo>
                        <a:lnTo>
                          <a:pt x="12" y="13"/>
                        </a:lnTo>
                        <a:lnTo>
                          <a:pt x="2" y="9"/>
                        </a:lnTo>
                        <a:lnTo>
                          <a:pt x="0" y="5"/>
                        </a:lnTo>
                        <a:lnTo>
                          <a:pt x="6" y="2"/>
                        </a:lnTo>
                        <a:lnTo>
                          <a:pt x="12" y="2"/>
                        </a:lnTo>
                        <a:lnTo>
                          <a:pt x="18" y="4"/>
                        </a:lnTo>
                        <a:lnTo>
                          <a:pt x="33" y="4"/>
                        </a:lnTo>
                        <a:lnTo>
                          <a:pt x="42" y="0"/>
                        </a:lnTo>
                        <a:lnTo>
                          <a:pt x="42" y="0"/>
                        </a:lnTo>
                        <a:lnTo>
                          <a:pt x="4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4" name="Freeform 275">
                    <a:extLst>
                      <a:ext uri="{FF2B5EF4-FFF2-40B4-BE49-F238E27FC236}">
                        <a16:creationId xmlns:a16="http://schemas.microsoft.com/office/drawing/2014/main" id="{178EE3E3-4B4C-A69B-0E7A-B658828DBD09}"/>
                      </a:ext>
                    </a:extLst>
                  </p:cNvPr>
                  <p:cNvSpPr>
                    <a:spLocks/>
                  </p:cNvSpPr>
                  <p:nvPr/>
                </p:nvSpPr>
                <p:spPr bwMode="auto">
                  <a:xfrm>
                    <a:off x="6123104" y="3336382"/>
                    <a:ext cx="33645" cy="78505"/>
                  </a:xfrm>
                  <a:custGeom>
                    <a:avLst/>
                    <a:gdLst>
                      <a:gd name="T0" fmla="*/ 0 w 18"/>
                      <a:gd name="T1" fmla="*/ 9 h 42"/>
                      <a:gd name="T2" fmla="*/ 9 w 18"/>
                      <a:gd name="T3" fmla="*/ 4 h 42"/>
                      <a:gd name="T4" fmla="*/ 13 w 18"/>
                      <a:gd name="T5" fmla="*/ 0 h 42"/>
                      <a:gd name="T6" fmla="*/ 15 w 18"/>
                      <a:gd name="T7" fmla="*/ 0 h 42"/>
                      <a:gd name="T8" fmla="*/ 15 w 18"/>
                      <a:gd name="T9" fmla="*/ 7 h 42"/>
                      <a:gd name="T10" fmla="*/ 18 w 18"/>
                      <a:gd name="T11" fmla="*/ 11 h 42"/>
                      <a:gd name="T12" fmla="*/ 18 w 18"/>
                      <a:gd name="T13" fmla="*/ 30 h 42"/>
                      <a:gd name="T14" fmla="*/ 17 w 18"/>
                      <a:gd name="T15" fmla="*/ 34 h 42"/>
                      <a:gd name="T16" fmla="*/ 13 w 18"/>
                      <a:gd name="T17" fmla="*/ 38 h 42"/>
                      <a:gd name="T18" fmla="*/ 7 w 18"/>
                      <a:gd name="T19" fmla="*/ 40 h 42"/>
                      <a:gd name="T20" fmla="*/ 5 w 18"/>
                      <a:gd name="T21" fmla="*/ 42 h 42"/>
                      <a:gd name="T22" fmla="*/ 1 w 18"/>
                      <a:gd name="T23" fmla="*/ 40 h 42"/>
                      <a:gd name="T24" fmla="*/ 0 w 18"/>
                      <a:gd name="T25" fmla="*/ 28 h 42"/>
                      <a:gd name="T26" fmla="*/ 1 w 18"/>
                      <a:gd name="T27" fmla="*/ 15 h 42"/>
                      <a:gd name="T28" fmla="*/ 0 w 18"/>
                      <a:gd name="T29" fmla="*/ 9 h 42"/>
                      <a:gd name="T30" fmla="*/ 0 w 18"/>
                      <a:gd name="T31" fmla="*/ 9 h 42"/>
                      <a:gd name="T32" fmla="*/ 0 w 18"/>
                      <a:gd name="T33"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42">
                        <a:moveTo>
                          <a:pt x="0" y="9"/>
                        </a:moveTo>
                        <a:lnTo>
                          <a:pt x="9" y="4"/>
                        </a:lnTo>
                        <a:lnTo>
                          <a:pt x="13" y="0"/>
                        </a:lnTo>
                        <a:lnTo>
                          <a:pt x="15" y="0"/>
                        </a:lnTo>
                        <a:lnTo>
                          <a:pt x="15" y="7"/>
                        </a:lnTo>
                        <a:lnTo>
                          <a:pt x="18" y="11"/>
                        </a:lnTo>
                        <a:lnTo>
                          <a:pt x="18" y="30"/>
                        </a:lnTo>
                        <a:lnTo>
                          <a:pt x="17" y="34"/>
                        </a:lnTo>
                        <a:lnTo>
                          <a:pt x="13" y="38"/>
                        </a:lnTo>
                        <a:lnTo>
                          <a:pt x="7" y="40"/>
                        </a:lnTo>
                        <a:lnTo>
                          <a:pt x="5" y="42"/>
                        </a:lnTo>
                        <a:lnTo>
                          <a:pt x="1" y="40"/>
                        </a:lnTo>
                        <a:lnTo>
                          <a:pt x="0" y="28"/>
                        </a:lnTo>
                        <a:lnTo>
                          <a:pt x="1" y="15"/>
                        </a:lnTo>
                        <a:lnTo>
                          <a:pt x="0" y="9"/>
                        </a:lnTo>
                        <a:lnTo>
                          <a:pt x="0" y="9"/>
                        </a:lnTo>
                        <a:lnTo>
                          <a:pt x="0"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5" name="Freeform 276">
                    <a:extLst>
                      <a:ext uri="{FF2B5EF4-FFF2-40B4-BE49-F238E27FC236}">
                        <a16:creationId xmlns:a16="http://schemas.microsoft.com/office/drawing/2014/main" id="{4D1414CA-0F04-CD08-11D5-4340B4635273}"/>
                      </a:ext>
                    </a:extLst>
                  </p:cNvPr>
                  <p:cNvSpPr>
                    <a:spLocks/>
                  </p:cNvSpPr>
                  <p:nvPr/>
                </p:nvSpPr>
                <p:spPr bwMode="auto">
                  <a:xfrm>
                    <a:off x="6076374" y="3128904"/>
                    <a:ext cx="319629" cy="330844"/>
                  </a:xfrm>
                  <a:custGeom>
                    <a:avLst/>
                    <a:gdLst>
                      <a:gd name="T0" fmla="*/ 28 w 171"/>
                      <a:gd name="T1" fmla="*/ 53 h 177"/>
                      <a:gd name="T2" fmla="*/ 48 w 171"/>
                      <a:gd name="T3" fmla="*/ 53 h 177"/>
                      <a:gd name="T4" fmla="*/ 57 w 171"/>
                      <a:gd name="T5" fmla="*/ 80 h 177"/>
                      <a:gd name="T6" fmla="*/ 69 w 171"/>
                      <a:gd name="T7" fmla="*/ 93 h 177"/>
                      <a:gd name="T8" fmla="*/ 81 w 171"/>
                      <a:gd name="T9" fmla="*/ 101 h 177"/>
                      <a:gd name="T10" fmla="*/ 96 w 171"/>
                      <a:gd name="T11" fmla="*/ 115 h 177"/>
                      <a:gd name="T12" fmla="*/ 107 w 171"/>
                      <a:gd name="T13" fmla="*/ 122 h 177"/>
                      <a:gd name="T14" fmla="*/ 114 w 171"/>
                      <a:gd name="T15" fmla="*/ 124 h 177"/>
                      <a:gd name="T16" fmla="*/ 122 w 171"/>
                      <a:gd name="T17" fmla="*/ 134 h 177"/>
                      <a:gd name="T18" fmla="*/ 131 w 171"/>
                      <a:gd name="T19" fmla="*/ 136 h 177"/>
                      <a:gd name="T20" fmla="*/ 135 w 171"/>
                      <a:gd name="T21" fmla="*/ 150 h 177"/>
                      <a:gd name="T22" fmla="*/ 131 w 171"/>
                      <a:gd name="T23" fmla="*/ 167 h 177"/>
                      <a:gd name="T24" fmla="*/ 133 w 171"/>
                      <a:gd name="T25" fmla="*/ 177 h 177"/>
                      <a:gd name="T26" fmla="*/ 146 w 171"/>
                      <a:gd name="T27" fmla="*/ 161 h 177"/>
                      <a:gd name="T28" fmla="*/ 152 w 171"/>
                      <a:gd name="T29" fmla="*/ 150 h 177"/>
                      <a:gd name="T30" fmla="*/ 146 w 171"/>
                      <a:gd name="T31" fmla="*/ 130 h 177"/>
                      <a:gd name="T32" fmla="*/ 160 w 171"/>
                      <a:gd name="T33" fmla="*/ 132 h 177"/>
                      <a:gd name="T34" fmla="*/ 171 w 171"/>
                      <a:gd name="T35" fmla="*/ 136 h 177"/>
                      <a:gd name="T36" fmla="*/ 162 w 171"/>
                      <a:gd name="T37" fmla="*/ 122 h 177"/>
                      <a:gd name="T38" fmla="*/ 152 w 171"/>
                      <a:gd name="T39" fmla="*/ 115 h 177"/>
                      <a:gd name="T40" fmla="*/ 137 w 171"/>
                      <a:gd name="T41" fmla="*/ 109 h 177"/>
                      <a:gd name="T42" fmla="*/ 122 w 171"/>
                      <a:gd name="T43" fmla="*/ 97 h 177"/>
                      <a:gd name="T44" fmla="*/ 101 w 171"/>
                      <a:gd name="T45" fmla="*/ 74 h 177"/>
                      <a:gd name="T46" fmla="*/ 80 w 171"/>
                      <a:gd name="T47" fmla="*/ 53 h 177"/>
                      <a:gd name="T48" fmla="*/ 80 w 171"/>
                      <a:gd name="T49" fmla="*/ 36 h 177"/>
                      <a:gd name="T50" fmla="*/ 101 w 171"/>
                      <a:gd name="T51" fmla="*/ 29 h 177"/>
                      <a:gd name="T52" fmla="*/ 105 w 171"/>
                      <a:gd name="T53" fmla="*/ 29 h 177"/>
                      <a:gd name="T54" fmla="*/ 105 w 171"/>
                      <a:gd name="T55" fmla="*/ 21 h 177"/>
                      <a:gd name="T56" fmla="*/ 101 w 171"/>
                      <a:gd name="T57" fmla="*/ 8 h 177"/>
                      <a:gd name="T58" fmla="*/ 84 w 171"/>
                      <a:gd name="T59" fmla="*/ 4 h 177"/>
                      <a:gd name="T60" fmla="*/ 73 w 171"/>
                      <a:gd name="T61" fmla="*/ 0 h 177"/>
                      <a:gd name="T62" fmla="*/ 53 w 171"/>
                      <a:gd name="T63" fmla="*/ 4 h 177"/>
                      <a:gd name="T64" fmla="*/ 32 w 171"/>
                      <a:gd name="T65" fmla="*/ 11 h 177"/>
                      <a:gd name="T66" fmla="*/ 20 w 171"/>
                      <a:gd name="T67" fmla="*/ 9 h 177"/>
                      <a:gd name="T68" fmla="*/ 15 w 171"/>
                      <a:gd name="T69" fmla="*/ 23 h 177"/>
                      <a:gd name="T70" fmla="*/ 4 w 171"/>
                      <a:gd name="T71" fmla="*/ 39 h 177"/>
                      <a:gd name="T72" fmla="*/ 13 w 171"/>
                      <a:gd name="T73" fmla="*/ 55 h 177"/>
                      <a:gd name="T74" fmla="*/ 19 w 171"/>
                      <a:gd name="T75" fmla="*/ 6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177">
                        <a:moveTo>
                          <a:pt x="19" y="63"/>
                        </a:moveTo>
                        <a:lnTo>
                          <a:pt x="28" y="53"/>
                        </a:lnTo>
                        <a:lnTo>
                          <a:pt x="42" y="51"/>
                        </a:lnTo>
                        <a:lnTo>
                          <a:pt x="48" y="53"/>
                        </a:lnTo>
                        <a:lnTo>
                          <a:pt x="57" y="66"/>
                        </a:lnTo>
                        <a:lnTo>
                          <a:pt x="57" y="80"/>
                        </a:lnTo>
                        <a:lnTo>
                          <a:pt x="67" y="86"/>
                        </a:lnTo>
                        <a:lnTo>
                          <a:pt x="69" y="93"/>
                        </a:lnTo>
                        <a:lnTo>
                          <a:pt x="76" y="101"/>
                        </a:lnTo>
                        <a:lnTo>
                          <a:pt x="81" y="101"/>
                        </a:lnTo>
                        <a:lnTo>
                          <a:pt x="84" y="107"/>
                        </a:lnTo>
                        <a:lnTo>
                          <a:pt x="96" y="115"/>
                        </a:lnTo>
                        <a:lnTo>
                          <a:pt x="101" y="115"/>
                        </a:lnTo>
                        <a:lnTo>
                          <a:pt x="107" y="122"/>
                        </a:lnTo>
                        <a:lnTo>
                          <a:pt x="110" y="122"/>
                        </a:lnTo>
                        <a:lnTo>
                          <a:pt x="114" y="124"/>
                        </a:lnTo>
                        <a:lnTo>
                          <a:pt x="120" y="126"/>
                        </a:lnTo>
                        <a:lnTo>
                          <a:pt x="122" y="134"/>
                        </a:lnTo>
                        <a:lnTo>
                          <a:pt x="125" y="136"/>
                        </a:lnTo>
                        <a:lnTo>
                          <a:pt x="131" y="136"/>
                        </a:lnTo>
                        <a:lnTo>
                          <a:pt x="135" y="142"/>
                        </a:lnTo>
                        <a:lnTo>
                          <a:pt x="135" y="150"/>
                        </a:lnTo>
                        <a:lnTo>
                          <a:pt x="139" y="157"/>
                        </a:lnTo>
                        <a:lnTo>
                          <a:pt x="131" y="167"/>
                        </a:lnTo>
                        <a:lnTo>
                          <a:pt x="129" y="173"/>
                        </a:lnTo>
                        <a:lnTo>
                          <a:pt x="133" y="177"/>
                        </a:lnTo>
                        <a:lnTo>
                          <a:pt x="143" y="169"/>
                        </a:lnTo>
                        <a:lnTo>
                          <a:pt x="146" y="161"/>
                        </a:lnTo>
                        <a:lnTo>
                          <a:pt x="152" y="157"/>
                        </a:lnTo>
                        <a:lnTo>
                          <a:pt x="152" y="150"/>
                        </a:lnTo>
                        <a:lnTo>
                          <a:pt x="144" y="142"/>
                        </a:lnTo>
                        <a:lnTo>
                          <a:pt x="146" y="130"/>
                        </a:lnTo>
                        <a:lnTo>
                          <a:pt x="154" y="130"/>
                        </a:lnTo>
                        <a:lnTo>
                          <a:pt x="160" y="132"/>
                        </a:lnTo>
                        <a:lnTo>
                          <a:pt x="169" y="138"/>
                        </a:lnTo>
                        <a:lnTo>
                          <a:pt x="171" y="136"/>
                        </a:lnTo>
                        <a:lnTo>
                          <a:pt x="171" y="130"/>
                        </a:lnTo>
                        <a:lnTo>
                          <a:pt x="162" y="122"/>
                        </a:lnTo>
                        <a:lnTo>
                          <a:pt x="152" y="119"/>
                        </a:lnTo>
                        <a:lnTo>
                          <a:pt x="152" y="115"/>
                        </a:lnTo>
                        <a:lnTo>
                          <a:pt x="141" y="113"/>
                        </a:lnTo>
                        <a:lnTo>
                          <a:pt x="137" y="109"/>
                        </a:lnTo>
                        <a:lnTo>
                          <a:pt x="133" y="101"/>
                        </a:lnTo>
                        <a:lnTo>
                          <a:pt x="122" y="97"/>
                        </a:lnTo>
                        <a:lnTo>
                          <a:pt x="108" y="90"/>
                        </a:lnTo>
                        <a:lnTo>
                          <a:pt x="101" y="74"/>
                        </a:lnTo>
                        <a:lnTo>
                          <a:pt x="96" y="65"/>
                        </a:lnTo>
                        <a:lnTo>
                          <a:pt x="80" y="53"/>
                        </a:lnTo>
                        <a:lnTo>
                          <a:pt x="81" y="39"/>
                        </a:lnTo>
                        <a:lnTo>
                          <a:pt x="80" y="36"/>
                        </a:lnTo>
                        <a:lnTo>
                          <a:pt x="86" y="30"/>
                        </a:lnTo>
                        <a:lnTo>
                          <a:pt x="101" y="29"/>
                        </a:lnTo>
                        <a:lnTo>
                          <a:pt x="101" y="38"/>
                        </a:lnTo>
                        <a:lnTo>
                          <a:pt x="105" y="29"/>
                        </a:lnTo>
                        <a:lnTo>
                          <a:pt x="105" y="24"/>
                        </a:lnTo>
                        <a:lnTo>
                          <a:pt x="105" y="21"/>
                        </a:lnTo>
                        <a:lnTo>
                          <a:pt x="101" y="15"/>
                        </a:lnTo>
                        <a:lnTo>
                          <a:pt x="101" y="8"/>
                        </a:lnTo>
                        <a:lnTo>
                          <a:pt x="87" y="4"/>
                        </a:lnTo>
                        <a:lnTo>
                          <a:pt x="84" y="4"/>
                        </a:lnTo>
                        <a:lnTo>
                          <a:pt x="78" y="0"/>
                        </a:lnTo>
                        <a:lnTo>
                          <a:pt x="73" y="0"/>
                        </a:lnTo>
                        <a:lnTo>
                          <a:pt x="67" y="4"/>
                        </a:lnTo>
                        <a:lnTo>
                          <a:pt x="53" y="4"/>
                        </a:lnTo>
                        <a:lnTo>
                          <a:pt x="48" y="13"/>
                        </a:lnTo>
                        <a:lnTo>
                          <a:pt x="32" y="11"/>
                        </a:lnTo>
                        <a:lnTo>
                          <a:pt x="26" y="8"/>
                        </a:lnTo>
                        <a:lnTo>
                          <a:pt x="20" y="9"/>
                        </a:lnTo>
                        <a:lnTo>
                          <a:pt x="19" y="21"/>
                        </a:lnTo>
                        <a:lnTo>
                          <a:pt x="15" y="23"/>
                        </a:lnTo>
                        <a:lnTo>
                          <a:pt x="0" y="23"/>
                        </a:lnTo>
                        <a:lnTo>
                          <a:pt x="4" y="39"/>
                        </a:lnTo>
                        <a:lnTo>
                          <a:pt x="5" y="53"/>
                        </a:lnTo>
                        <a:lnTo>
                          <a:pt x="13" y="55"/>
                        </a:lnTo>
                        <a:lnTo>
                          <a:pt x="19" y="63"/>
                        </a:lnTo>
                        <a:lnTo>
                          <a:pt x="19" y="63"/>
                        </a:lnTo>
                        <a:lnTo>
                          <a:pt x="19" y="6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6" name="Freeform 277">
                    <a:extLst>
                      <a:ext uri="{FF2B5EF4-FFF2-40B4-BE49-F238E27FC236}">
                        <a16:creationId xmlns:a16="http://schemas.microsoft.com/office/drawing/2014/main" id="{9B83A643-3DD9-9B67-4380-D4F8EC846A64}"/>
                      </a:ext>
                    </a:extLst>
                  </p:cNvPr>
                  <p:cNvSpPr>
                    <a:spLocks/>
                  </p:cNvSpPr>
                  <p:nvPr/>
                </p:nvSpPr>
                <p:spPr bwMode="auto">
                  <a:xfrm>
                    <a:off x="6265161" y="3128904"/>
                    <a:ext cx="74767" cy="44860"/>
                  </a:xfrm>
                  <a:custGeom>
                    <a:avLst/>
                    <a:gdLst>
                      <a:gd name="T0" fmla="*/ 40 w 40"/>
                      <a:gd name="T1" fmla="*/ 4 h 24"/>
                      <a:gd name="T2" fmla="*/ 35 w 40"/>
                      <a:gd name="T3" fmla="*/ 8 h 24"/>
                      <a:gd name="T4" fmla="*/ 35 w 40"/>
                      <a:gd name="T5" fmla="*/ 13 h 24"/>
                      <a:gd name="T6" fmla="*/ 30 w 40"/>
                      <a:gd name="T7" fmla="*/ 24 h 24"/>
                      <a:gd name="T8" fmla="*/ 4 w 40"/>
                      <a:gd name="T9" fmla="*/ 24 h 24"/>
                      <a:gd name="T10" fmla="*/ 4 w 40"/>
                      <a:gd name="T11" fmla="*/ 21 h 24"/>
                      <a:gd name="T12" fmla="*/ 0 w 40"/>
                      <a:gd name="T13" fmla="*/ 15 h 24"/>
                      <a:gd name="T14" fmla="*/ 1 w 40"/>
                      <a:gd name="T15" fmla="*/ 8 h 24"/>
                      <a:gd name="T16" fmla="*/ 9 w 40"/>
                      <a:gd name="T17" fmla="*/ 12 h 24"/>
                      <a:gd name="T18" fmla="*/ 25 w 40"/>
                      <a:gd name="T19" fmla="*/ 2 h 24"/>
                      <a:gd name="T20" fmla="*/ 38 w 40"/>
                      <a:gd name="T21" fmla="*/ 0 h 24"/>
                      <a:gd name="T22" fmla="*/ 40 w 40"/>
                      <a:gd name="T2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40" y="4"/>
                        </a:moveTo>
                        <a:lnTo>
                          <a:pt x="35" y="8"/>
                        </a:lnTo>
                        <a:lnTo>
                          <a:pt x="35" y="13"/>
                        </a:lnTo>
                        <a:lnTo>
                          <a:pt x="30" y="24"/>
                        </a:lnTo>
                        <a:lnTo>
                          <a:pt x="4" y="24"/>
                        </a:lnTo>
                        <a:lnTo>
                          <a:pt x="4" y="21"/>
                        </a:lnTo>
                        <a:lnTo>
                          <a:pt x="0" y="15"/>
                        </a:lnTo>
                        <a:lnTo>
                          <a:pt x="1" y="8"/>
                        </a:lnTo>
                        <a:lnTo>
                          <a:pt x="9" y="12"/>
                        </a:lnTo>
                        <a:lnTo>
                          <a:pt x="25" y="2"/>
                        </a:lnTo>
                        <a:lnTo>
                          <a:pt x="38" y="0"/>
                        </a:lnTo>
                        <a:lnTo>
                          <a:pt x="4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7" name="Freeform 278">
                    <a:extLst>
                      <a:ext uri="{FF2B5EF4-FFF2-40B4-BE49-F238E27FC236}">
                        <a16:creationId xmlns:a16="http://schemas.microsoft.com/office/drawing/2014/main" id="{A1E15FE8-8077-2BFD-3F18-CD2D0412909C}"/>
                      </a:ext>
                    </a:extLst>
                  </p:cNvPr>
                  <p:cNvSpPr>
                    <a:spLocks/>
                  </p:cNvSpPr>
                  <p:nvPr/>
                </p:nvSpPr>
                <p:spPr bwMode="auto">
                  <a:xfrm>
                    <a:off x="6324974" y="3184979"/>
                    <a:ext cx="93459" cy="104674"/>
                  </a:xfrm>
                  <a:custGeom>
                    <a:avLst/>
                    <a:gdLst>
                      <a:gd name="T0" fmla="*/ 35 w 50"/>
                      <a:gd name="T1" fmla="*/ 56 h 56"/>
                      <a:gd name="T2" fmla="*/ 29 w 50"/>
                      <a:gd name="T3" fmla="*/ 52 h 56"/>
                      <a:gd name="T4" fmla="*/ 27 w 50"/>
                      <a:gd name="T5" fmla="*/ 46 h 56"/>
                      <a:gd name="T6" fmla="*/ 14 w 50"/>
                      <a:gd name="T7" fmla="*/ 35 h 56"/>
                      <a:gd name="T8" fmla="*/ 4 w 50"/>
                      <a:gd name="T9" fmla="*/ 25 h 56"/>
                      <a:gd name="T10" fmla="*/ 0 w 50"/>
                      <a:gd name="T11" fmla="*/ 12 h 56"/>
                      <a:gd name="T12" fmla="*/ 4 w 50"/>
                      <a:gd name="T13" fmla="*/ 11 h 56"/>
                      <a:gd name="T14" fmla="*/ 10 w 50"/>
                      <a:gd name="T15" fmla="*/ 11 h 56"/>
                      <a:gd name="T16" fmla="*/ 12 w 50"/>
                      <a:gd name="T17" fmla="*/ 3 h 56"/>
                      <a:gd name="T18" fmla="*/ 18 w 50"/>
                      <a:gd name="T19" fmla="*/ 0 h 56"/>
                      <a:gd name="T20" fmla="*/ 29 w 50"/>
                      <a:gd name="T21" fmla="*/ 8 h 56"/>
                      <a:gd name="T22" fmla="*/ 46 w 50"/>
                      <a:gd name="T23" fmla="*/ 6 h 56"/>
                      <a:gd name="T24" fmla="*/ 50 w 50"/>
                      <a:gd name="T25" fmla="*/ 17 h 56"/>
                      <a:gd name="T26" fmla="*/ 50 w 50"/>
                      <a:gd name="T27" fmla="*/ 35 h 56"/>
                      <a:gd name="T28" fmla="*/ 39 w 50"/>
                      <a:gd name="T29" fmla="*/ 50 h 56"/>
                      <a:gd name="T30" fmla="*/ 35 w 50"/>
                      <a:gd name="T31" fmla="*/ 56 h 56"/>
                      <a:gd name="T32" fmla="*/ 35 w 50"/>
                      <a:gd name="T33" fmla="*/ 56 h 56"/>
                      <a:gd name="T34" fmla="*/ 35 w 50"/>
                      <a:gd name="T3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6">
                        <a:moveTo>
                          <a:pt x="35" y="56"/>
                        </a:moveTo>
                        <a:lnTo>
                          <a:pt x="29" y="52"/>
                        </a:lnTo>
                        <a:lnTo>
                          <a:pt x="27" y="46"/>
                        </a:lnTo>
                        <a:lnTo>
                          <a:pt x="14" y="35"/>
                        </a:lnTo>
                        <a:lnTo>
                          <a:pt x="4" y="25"/>
                        </a:lnTo>
                        <a:lnTo>
                          <a:pt x="0" y="12"/>
                        </a:lnTo>
                        <a:lnTo>
                          <a:pt x="4" y="11"/>
                        </a:lnTo>
                        <a:lnTo>
                          <a:pt x="10" y="11"/>
                        </a:lnTo>
                        <a:lnTo>
                          <a:pt x="12" y="3"/>
                        </a:lnTo>
                        <a:lnTo>
                          <a:pt x="18" y="0"/>
                        </a:lnTo>
                        <a:lnTo>
                          <a:pt x="29" y="8"/>
                        </a:lnTo>
                        <a:lnTo>
                          <a:pt x="46" y="6"/>
                        </a:lnTo>
                        <a:lnTo>
                          <a:pt x="50" y="17"/>
                        </a:lnTo>
                        <a:lnTo>
                          <a:pt x="50" y="35"/>
                        </a:lnTo>
                        <a:lnTo>
                          <a:pt x="39" y="50"/>
                        </a:lnTo>
                        <a:lnTo>
                          <a:pt x="35" y="56"/>
                        </a:lnTo>
                        <a:lnTo>
                          <a:pt x="35" y="56"/>
                        </a:lnTo>
                        <a:lnTo>
                          <a:pt x="35" y="5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8" name="Freeform 279">
                    <a:extLst>
                      <a:ext uri="{FF2B5EF4-FFF2-40B4-BE49-F238E27FC236}">
                        <a16:creationId xmlns:a16="http://schemas.microsoft.com/office/drawing/2014/main" id="{1A8EA60D-52C3-169A-1416-D68841B96D3B}"/>
                      </a:ext>
                    </a:extLst>
                  </p:cNvPr>
                  <p:cNvSpPr>
                    <a:spLocks/>
                  </p:cNvSpPr>
                  <p:nvPr/>
                </p:nvSpPr>
                <p:spPr bwMode="auto">
                  <a:xfrm>
                    <a:off x="6390395" y="3153203"/>
                    <a:ext cx="128973" cy="157011"/>
                  </a:xfrm>
                  <a:custGeom>
                    <a:avLst/>
                    <a:gdLst>
                      <a:gd name="T0" fmla="*/ 31 w 69"/>
                      <a:gd name="T1" fmla="*/ 0 h 84"/>
                      <a:gd name="T2" fmla="*/ 27 w 69"/>
                      <a:gd name="T3" fmla="*/ 0 h 84"/>
                      <a:gd name="T4" fmla="*/ 10 w 69"/>
                      <a:gd name="T5" fmla="*/ 4 h 84"/>
                      <a:gd name="T6" fmla="*/ 8 w 69"/>
                      <a:gd name="T7" fmla="*/ 9 h 84"/>
                      <a:gd name="T8" fmla="*/ 12 w 69"/>
                      <a:gd name="T9" fmla="*/ 23 h 84"/>
                      <a:gd name="T10" fmla="*/ 16 w 69"/>
                      <a:gd name="T11" fmla="*/ 34 h 84"/>
                      <a:gd name="T12" fmla="*/ 16 w 69"/>
                      <a:gd name="T13" fmla="*/ 51 h 84"/>
                      <a:gd name="T14" fmla="*/ 4 w 69"/>
                      <a:gd name="T15" fmla="*/ 66 h 84"/>
                      <a:gd name="T16" fmla="*/ 0 w 69"/>
                      <a:gd name="T17" fmla="*/ 72 h 84"/>
                      <a:gd name="T18" fmla="*/ 0 w 69"/>
                      <a:gd name="T19" fmla="*/ 76 h 84"/>
                      <a:gd name="T20" fmla="*/ 12 w 69"/>
                      <a:gd name="T21" fmla="*/ 82 h 84"/>
                      <a:gd name="T22" fmla="*/ 16 w 69"/>
                      <a:gd name="T23" fmla="*/ 76 h 84"/>
                      <a:gd name="T24" fmla="*/ 22 w 69"/>
                      <a:gd name="T25" fmla="*/ 72 h 84"/>
                      <a:gd name="T26" fmla="*/ 31 w 69"/>
                      <a:gd name="T27" fmla="*/ 74 h 84"/>
                      <a:gd name="T28" fmla="*/ 37 w 69"/>
                      <a:gd name="T29" fmla="*/ 84 h 84"/>
                      <a:gd name="T30" fmla="*/ 48 w 69"/>
                      <a:gd name="T31" fmla="*/ 76 h 84"/>
                      <a:gd name="T32" fmla="*/ 64 w 69"/>
                      <a:gd name="T33" fmla="*/ 72 h 84"/>
                      <a:gd name="T34" fmla="*/ 69 w 69"/>
                      <a:gd name="T35" fmla="*/ 59 h 84"/>
                      <a:gd name="T36" fmla="*/ 62 w 69"/>
                      <a:gd name="T37" fmla="*/ 51 h 84"/>
                      <a:gd name="T38" fmla="*/ 65 w 69"/>
                      <a:gd name="T39" fmla="*/ 41 h 84"/>
                      <a:gd name="T40" fmla="*/ 57 w 69"/>
                      <a:gd name="T41" fmla="*/ 32 h 84"/>
                      <a:gd name="T42" fmla="*/ 38 w 69"/>
                      <a:gd name="T43" fmla="*/ 28 h 84"/>
                      <a:gd name="T44" fmla="*/ 36 w 69"/>
                      <a:gd name="T45" fmla="*/ 13 h 84"/>
                      <a:gd name="T46" fmla="*/ 31 w 69"/>
                      <a:gd name="T47" fmla="*/ 0 h 84"/>
                      <a:gd name="T48" fmla="*/ 31 w 69"/>
                      <a:gd name="T49" fmla="*/ 0 h 84"/>
                      <a:gd name="T50" fmla="*/ 31 w 69"/>
                      <a:gd name="T5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84">
                        <a:moveTo>
                          <a:pt x="31" y="0"/>
                        </a:moveTo>
                        <a:lnTo>
                          <a:pt x="27" y="0"/>
                        </a:lnTo>
                        <a:lnTo>
                          <a:pt x="10" y="4"/>
                        </a:lnTo>
                        <a:lnTo>
                          <a:pt x="8" y="9"/>
                        </a:lnTo>
                        <a:lnTo>
                          <a:pt x="12" y="23"/>
                        </a:lnTo>
                        <a:lnTo>
                          <a:pt x="16" y="34"/>
                        </a:lnTo>
                        <a:lnTo>
                          <a:pt x="16" y="51"/>
                        </a:lnTo>
                        <a:lnTo>
                          <a:pt x="4" y="66"/>
                        </a:lnTo>
                        <a:lnTo>
                          <a:pt x="0" y="72"/>
                        </a:lnTo>
                        <a:lnTo>
                          <a:pt x="0" y="76"/>
                        </a:lnTo>
                        <a:lnTo>
                          <a:pt x="12" y="82"/>
                        </a:lnTo>
                        <a:lnTo>
                          <a:pt x="16" y="76"/>
                        </a:lnTo>
                        <a:lnTo>
                          <a:pt x="22" y="72"/>
                        </a:lnTo>
                        <a:lnTo>
                          <a:pt x="31" y="74"/>
                        </a:lnTo>
                        <a:lnTo>
                          <a:pt x="37" y="84"/>
                        </a:lnTo>
                        <a:lnTo>
                          <a:pt x="48" y="76"/>
                        </a:lnTo>
                        <a:lnTo>
                          <a:pt x="64" y="72"/>
                        </a:lnTo>
                        <a:lnTo>
                          <a:pt x="69" y="59"/>
                        </a:lnTo>
                        <a:lnTo>
                          <a:pt x="62" y="51"/>
                        </a:lnTo>
                        <a:lnTo>
                          <a:pt x="65" y="41"/>
                        </a:lnTo>
                        <a:lnTo>
                          <a:pt x="57" y="32"/>
                        </a:lnTo>
                        <a:lnTo>
                          <a:pt x="38" y="28"/>
                        </a:lnTo>
                        <a:lnTo>
                          <a:pt x="36" y="13"/>
                        </a:lnTo>
                        <a:lnTo>
                          <a:pt x="31" y="0"/>
                        </a:lnTo>
                        <a:lnTo>
                          <a:pt x="31" y="0"/>
                        </a:lnTo>
                        <a:lnTo>
                          <a:pt x="3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49" name="Freeform 280">
                    <a:extLst>
                      <a:ext uri="{FF2B5EF4-FFF2-40B4-BE49-F238E27FC236}">
                        <a16:creationId xmlns:a16="http://schemas.microsoft.com/office/drawing/2014/main" id="{4523F47D-7743-F384-4F69-B9FAFF707425}"/>
                      </a:ext>
                    </a:extLst>
                  </p:cNvPr>
                  <p:cNvSpPr>
                    <a:spLocks/>
                  </p:cNvSpPr>
                  <p:nvPr/>
                </p:nvSpPr>
                <p:spPr bwMode="auto">
                  <a:xfrm>
                    <a:off x="6412825" y="3289652"/>
                    <a:ext cx="52337" cy="102804"/>
                  </a:xfrm>
                  <a:custGeom>
                    <a:avLst/>
                    <a:gdLst>
                      <a:gd name="T0" fmla="*/ 25 w 28"/>
                      <a:gd name="T1" fmla="*/ 11 h 55"/>
                      <a:gd name="T2" fmla="*/ 19 w 28"/>
                      <a:gd name="T3" fmla="*/ 2 h 55"/>
                      <a:gd name="T4" fmla="*/ 10 w 28"/>
                      <a:gd name="T5" fmla="*/ 0 h 55"/>
                      <a:gd name="T6" fmla="*/ 4 w 28"/>
                      <a:gd name="T7" fmla="*/ 4 h 55"/>
                      <a:gd name="T8" fmla="*/ 0 w 28"/>
                      <a:gd name="T9" fmla="*/ 9 h 55"/>
                      <a:gd name="T10" fmla="*/ 6 w 28"/>
                      <a:gd name="T11" fmla="*/ 17 h 55"/>
                      <a:gd name="T12" fmla="*/ 6 w 28"/>
                      <a:gd name="T13" fmla="*/ 23 h 55"/>
                      <a:gd name="T14" fmla="*/ 4 w 28"/>
                      <a:gd name="T15" fmla="*/ 32 h 55"/>
                      <a:gd name="T16" fmla="*/ 6 w 28"/>
                      <a:gd name="T17" fmla="*/ 43 h 55"/>
                      <a:gd name="T18" fmla="*/ 15 w 28"/>
                      <a:gd name="T19" fmla="*/ 55 h 55"/>
                      <a:gd name="T20" fmla="*/ 23 w 28"/>
                      <a:gd name="T21" fmla="*/ 49 h 55"/>
                      <a:gd name="T22" fmla="*/ 28 w 28"/>
                      <a:gd name="T23" fmla="*/ 40 h 55"/>
                      <a:gd name="T24" fmla="*/ 26 w 28"/>
                      <a:gd name="T25" fmla="*/ 32 h 55"/>
                      <a:gd name="T26" fmla="*/ 21 w 28"/>
                      <a:gd name="T27" fmla="*/ 21 h 55"/>
                      <a:gd name="T28" fmla="*/ 25 w 28"/>
                      <a:gd name="T29" fmla="*/ 11 h 55"/>
                      <a:gd name="T30" fmla="*/ 25 w 28"/>
                      <a:gd name="T31" fmla="*/ 11 h 55"/>
                      <a:gd name="T32" fmla="*/ 25 w 28"/>
                      <a:gd name="T33"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55">
                        <a:moveTo>
                          <a:pt x="25" y="11"/>
                        </a:moveTo>
                        <a:lnTo>
                          <a:pt x="19" y="2"/>
                        </a:lnTo>
                        <a:lnTo>
                          <a:pt x="10" y="0"/>
                        </a:lnTo>
                        <a:lnTo>
                          <a:pt x="4" y="4"/>
                        </a:lnTo>
                        <a:lnTo>
                          <a:pt x="0" y="9"/>
                        </a:lnTo>
                        <a:lnTo>
                          <a:pt x="6" y="17"/>
                        </a:lnTo>
                        <a:lnTo>
                          <a:pt x="6" y="23"/>
                        </a:lnTo>
                        <a:lnTo>
                          <a:pt x="4" y="32"/>
                        </a:lnTo>
                        <a:lnTo>
                          <a:pt x="6" y="43"/>
                        </a:lnTo>
                        <a:lnTo>
                          <a:pt x="15" y="55"/>
                        </a:lnTo>
                        <a:lnTo>
                          <a:pt x="23" y="49"/>
                        </a:lnTo>
                        <a:lnTo>
                          <a:pt x="28" y="40"/>
                        </a:lnTo>
                        <a:lnTo>
                          <a:pt x="26" y="32"/>
                        </a:lnTo>
                        <a:lnTo>
                          <a:pt x="21" y="21"/>
                        </a:lnTo>
                        <a:lnTo>
                          <a:pt x="25" y="11"/>
                        </a:lnTo>
                        <a:lnTo>
                          <a:pt x="25" y="11"/>
                        </a:lnTo>
                        <a:lnTo>
                          <a:pt x="25"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0" name="Freeform 281">
                    <a:extLst>
                      <a:ext uri="{FF2B5EF4-FFF2-40B4-BE49-F238E27FC236}">
                        <a16:creationId xmlns:a16="http://schemas.microsoft.com/office/drawing/2014/main" id="{CCEDE49C-214D-1347-2A17-5344D8C00AED}"/>
                      </a:ext>
                    </a:extLst>
                  </p:cNvPr>
                  <p:cNvSpPr>
                    <a:spLocks/>
                  </p:cNvSpPr>
                  <p:nvPr/>
                </p:nvSpPr>
                <p:spPr bwMode="auto">
                  <a:xfrm>
                    <a:off x="6452078" y="3289652"/>
                    <a:ext cx="67290" cy="59814"/>
                  </a:xfrm>
                  <a:custGeom>
                    <a:avLst/>
                    <a:gdLst>
                      <a:gd name="T0" fmla="*/ 0 w 36"/>
                      <a:gd name="T1" fmla="*/ 21 h 32"/>
                      <a:gd name="T2" fmla="*/ 6 w 36"/>
                      <a:gd name="T3" fmla="*/ 32 h 32"/>
                      <a:gd name="T4" fmla="*/ 23 w 36"/>
                      <a:gd name="T5" fmla="*/ 32 h 32"/>
                      <a:gd name="T6" fmla="*/ 29 w 36"/>
                      <a:gd name="T7" fmla="*/ 24 h 32"/>
                      <a:gd name="T8" fmla="*/ 36 w 36"/>
                      <a:gd name="T9" fmla="*/ 24 h 32"/>
                      <a:gd name="T10" fmla="*/ 34 w 36"/>
                      <a:gd name="T11" fmla="*/ 11 h 32"/>
                      <a:gd name="T12" fmla="*/ 30 w 36"/>
                      <a:gd name="T13" fmla="*/ 0 h 32"/>
                      <a:gd name="T14" fmla="*/ 16 w 36"/>
                      <a:gd name="T15" fmla="*/ 4 h 32"/>
                      <a:gd name="T16" fmla="*/ 4 w 36"/>
                      <a:gd name="T17" fmla="*/ 11 h 32"/>
                      <a:gd name="T18" fmla="*/ 0 w 36"/>
                      <a:gd name="T19"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2">
                        <a:moveTo>
                          <a:pt x="0" y="21"/>
                        </a:moveTo>
                        <a:lnTo>
                          <a:pt x="6" y="32"/>
                        </a:lnTo>
                        <a:lnTo>
                          <a:pt x="23" y="32"/>
                        </a:lnTo>
                        <a:lnTo>
                          <a:pt x="29" y="24"/>
                        </a:lnTo>
                        <a:lnTo>
                          <a:pt x="36" y="24"/>
                        </a:lnTo>
                        <a:lnTo>
                          <a:pt x="34" y="11"/>
                        </a:lnTo>
                        <a:lnTo>
                          <a:pt x="30" y="0"/>
                        </a:lnTo>
                        <a:lnTo>
                          <a:pt x="16" y="4"/>
                        </a:lnTo>
                        <a:lnTo>
                          <a:pt x="4" y="11"/>
                        </a:lnTo>
                        <a:lnTo>
                          <a:pt x="0" y="2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1" name="Freeform 282">
                    <a:extLst>
                      <a:ext uri="{FF2B5EF4-FFF2-40B4-BE49-F238E27FC236}">
                        <a16:creationId xmlns:a16="http://schemas.microsoft.com/office/drawing/2014/main" id="{3CDB402B-3801-2345-416B-17B0038A6C18}"/>
                      </a:ext>
                    </a:extLst>
                  </p:cNvPr>
                  <p:cNvSpPr>
                    <a:spLocks/>
                  </p:cNvSpPr>
                  <p:nvPr/>
                </p:nvSpPr>
                <p:spPr bwMode="auto">
                  <a:xfrm>
                    <a:off x="6504415" y="3231708"/>
                    <a:ext cx="155141" cy="104674"/>
                  </a:xfrm>
                  <a:custGeom>
                    <a:avLst/>
                    <a:gdLst>
                      <a:gd name="T0" fmla="*/ 17 w 83"/>
                      <a:gd name="T1" fmla="*/ 52 h 56"/>
                      <a:gd name="T2" fmla="*/ 25 w 83"/>
                      <a:gd name="T3" fmla="*/ 50 h 56"/>
                      <a:gd name="T4" fmla="*/ 35 w 83"/>
                      <a:gd name="T5" fmla="*/ 52 h 56"/>
                      <a:gd name="T6" fmla="*/ 43 w 83"/>
                      <a:gd name="T7" fmla="*/ 56 h 56"/>
                      <a:gd name="T8" fmla="*/ 48 w 83"/>
                      <a:gd name="T9" fmla="*/ 54 h 56"/>
                      <a:gd name="T10" fmla="*/ 52 w 83"/>
                      <a:gd name="T11" fmla="*/ 43 h 56"/>
                      <a:gd name="T12" fmla="*/ 62 w 83"/>
                      <a:gd name="T13" fmla="*/ 41 h 56"/>
                      <a:gd name="T14" fmla="*/ 71 w 83"/>
                      <a:gd name="T15" fmla="*/ 43 h 56"/>
                      <a:gd name="T16" fmla="*/ 75 w 83"/>
                      <a:gd name="T17" fmla="*/ 35 h 56"/>
                      <a:gd name="T18" fmla="*/ 75 w 83"/>
                      <a:gd name="T19" fmla="*/ 19 h 56"/>
                      <a:gd name="T20" fmla="*/ 81 w 83"/>
                      <a:gd name="T21" fmla="*/ 16 h 56"/>
                      <a:gd name="T22" fmla="*/ 83 w 83"/>
                      <a:gd name="T23" fmla="*/ 8 h 56"/>
                      <a:gd name="T24" fmla="*/ 64 w 83"/>
                      <a:gd name="T25" fmla="*/ 0 h 56"/>
                      <a:gd name="T26" fmla="*/ 56 w 83"/>
                      <a:gd name="T27" fmla="*/ 0 h 56"/>
                      <a:gd name="T28" fmla="*/ 44 w 83"/>
                      <a:gd name="T29" fmla="*/ 8 h 56"/>
                      <a:gd name="T30" fmla="*/ 29 w 83"/>
                      <a:gd name="T31" fmla="*/ 10 h 56"/>
                      <a:gd name="T32" fmla="*/ 14 w 83"/>
                      <a:gd name="T33" fmla="*/ 6 h 56"/>
                      <a:gd name="T34" fmla="*/ 4 w 83"/>
                      <a:gd name="T35" fmla="*/ 0 h 56"/>
                      <a:gd name="T36" fmla="*/ 0 w 83"/>
                      <a:gd name="T37" fmla="*/ 10 h 56"/>
                      <a:gd name="T38" fmla="*/ 8 w 83"/>
                      <a:gd name="T39" fmla="*/ 17 h 56"/>
                      <a:gd name="T40" fmla="*/ 2 w 83"/>
                      <a:gd name="T41" fmla="*/ 31 h 56"/>
                      <a:gd name="T42" fmla="*/ 6 w 83"/>
                      <a:gd name="T43" fmla="*/ 42 h 56"/>
                      <a:gd name="T44" fmla="*/ 8 w 83"/>
                      <a:gd name="T45" fmla="*/ 56 h 56"/>
                      <a:gd name="T46" fmla="*/ 8 w 83"/>
                      <a:gd name="T47" fmla="*/ 56 h 56"/>
                      <a:gd name="T48" fmla="*/ 17 w 83"/>
                      <a:gd name="T4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56">
                        <a:moveTo>
                          <a:pt x="17" y="52"/>
                        </a:moveTo>
                        <a:lnTo>
                          <a:pt x="25" y="50"/>
                        </a:lnTo>
                        <a:lnTo>
                          <a:pt x="35" y="52"/>
                        </a:lnTo>
                        <a:lnTo>
                          <a:pt x="43" y="56"/>
                        </a:lnTo>
                        <a:lnTo>
                          <a:pt x="48" y="54"/>
                        </a:lnTo>
                        <a:lnTo>
                          <a:pt x="52" y="43"/>
                        </a:lnTo>
                        <a:lnTo>
                          <a:pt x="62" y="41"/>
                        </a:lnTo>
                        <a:lnTo>
                          <a:pt x="71" y="43"/>
                        </a:lnTo>
                        <a:lnTo>
                          <a:pt x="75" y="35"/>
                        </a:lnTo>
                        <a:lnTo>
                          <a:pt x="75" y="19"/>
                        </a:lnTo>
                        <a:lnTo>
                          <a:pt x="81" y="16"/>
                        </a:lnTo>
                        <a:lnTo>
                          <a:pt x="83" y="8"/>
                        </a:lnTo>
                        <a:lnTo>
                          <a:pt x="64" y="0"/>
                        </a:lnTo>
                        <a:lnTo>
                          <a:pt x="56" y="0"/>
                        </a:lnTo>
                        <a:lnTo>
                          <a:pt x="44" y="8"/>
                        </a:lnTo>
                        <a:lnTo>
                          <a:pt x="29" y="10"/>
                        </a:lnTo>
                        <a:lnTo>
                          <a:pt x="14" y="6"/>
                        </a:lnTo>
                        <a:lnTo>
                          <a:pt x="4" y="0"/>
                        </a:lnTo>
                        <a:lnTo>
                          <a:pt x="0" y="10"/>
                        </a:lnTo>
                        <a:lnTo>
                          <a:pt x="8" y="17"/>
                        </a:lnTo>
                        <a:lnTo>
                          <a:pt x="2" y="31"/>
                        </a:lnTo>
                        <a:lnTo>
                          <a:pt x="6" y="42"/>
                        </a:lnTo>
                        <a:lnTo>
                          <a:pt x="8" y="56"/>
                        </a:lnTo>
                        <a:lnTo>
                          <a:pt x="8" y="56"/>
                        </a:lnTo>
                        <a:lnTo>
                          <a:pt x="17" y="5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2" name="Freeform 283">
                    <a:extLst>
                      <a:ext uri="{FF2B5EF4-FFF2-40B4-BE49-F238E27FC236}">
                        <a16:creationId xmlns:a16="http://schemas.microsoft.com/office/drawing/2014/main" id="{5E50482B-4A6A-216E-420B-E468D75D137C}"/>
                      </a:ext>
                    </a:extLst>
                  </p:cNvPr>
                  <p:cNvSpPr>
                    <a:spLocks/>
                  </p:cNvSpPr>
                  <p:nvPr/>
                </p:nvSpPr>
                <p:spPr bwMode="auto">
                  <a:xfrm>
                    <a:off x="6596004" y="3306475"/>
                    <a:ext cx="76636" cy="65421"/>
                  </a:xfrm>
                  <a:custGeom>
                    <a:avLst/>
                    <a:gdLst>
                      <a:gd name="T0" fmla="*/ 13 w 41"/>
                      <a:gd name="T1" fmla="*/ 0 h 35"/>
                      <a:gd name="T2" fmla="*/ 23 w 41"/>
                      <a:gd name="T3" fmla="*/ 2 h 35"/>
                      <a:gd name="T4" fmla="*/ 41 w 41"/>
                      <a:gd name="T5" fmla="*/ 17 h 35"/>
                      <a:gd name="T6" fmla="*/ 39 w 41"/>
                      <a:gd name="T7" fmla="*/ 23 h 35"/>
                      <a:gd name="T8" fmla="*/ 31 w 41"/>
                      <a:gd name="T9" fmla="*/ 23 h 35"/>
                      <a:gd name="T10" fmla="*/ 22 w 41"/>
                      <a:gd name="T11" fmla="*/ 21 h 35"/>
                      <a:gd name="T12" fmla="*/ 20 w 41"/>
                      <a:gd name="T13" fmla="*/ 27 h 35"/>
                      <a:gd name="T14" fmla="*/ 10 w 41"/>
                      <a:gd name="T15" fmla="*/ 29 h 35"/>
                      <a:gd name="T16" fmla="*/ 2 w 41"/>
                      <a:gd name="T17" fmla="*/ 35 h 35"/>
                      <a:gd name="T18" fmla="*/ 2 w 41"/>
                      <a:gd name="T19" fmla="*/ 33 h 35"/>
                      <a:gd name="T20" fmla="*/ 4 w 41"/>
                      <a:gd name="T21" fmla="*/ 29 h 35"/>
                      <a:gd name="T22" fmla="*/ 0 w 41"/>
                      <a:gd name="T23" fmla="*/ 27 h 35"/>
                      <a:gd name="T24" fmla="*/ 7 w 41"/>
                      <a:gd name="T25" fmla="*/ 17 h 35"/>
                      <a:gd name="T26" fmla="*/ 9 w 41"/>
                      <a:gd name="T27" fmla="*/ 9 h 35"/>
                      <a:gd name="T28" fmla="*/ 4 w 41"/>
                      <a:gd name="T29" fmla="*/ 2 h 35"/>
                      <a:gd name="T30" fmla="*/ 13 w 41"/>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35">
                        <a:moveTo>
                          <a:pt x="13" y="0"/>
                        </a:moveTo>
                        <a:lnTo>
                          <a:pt x="23" y="2"/>
                        </a:lnTo>
                        <a:lnTo>
                          <a:pt x="41" y="17"/>
                        </a:lnTo>
                        <a:lnTo>
                          <a:pt x="39" y="23"/>
                        </a:lnTo>
                        <a:lnTo>
                          <a:pt x="31" y="23"/>
                        </a:lnTo>
                        <a:lnTo>
                          <a:pt x="22" y="21"/>
                        </a:lnTo>
                        <a:lnTo>
                          <a:pt x="20" y="27"/>
                        </a:lnTo>
                        <a:lnTo>
                          <a:pt x="10" y="29"/>
                        </a:lnTo>
                        <a:lnTo>
                          <a:pt x="2" y="35"/>
                        </a:lnTo>
                        <a:lnTo>
                          <a:pt x="2" y="33"/>
                        </a:lnTo>
                        <a:lnTo>
                          <a:pt x="4" y="29"/>
                        </a:lnTo>
                        <a:lnTo>
                          <a:pt x="0" y="27"/>
                        </a:lnTo>
                        <a:lnTo>
                          <a:pt x="7" y="17"/>
                        </a:lnTo>
                        <a:lnTo>
                          <a:pt x="9" y="9"/>
                        </a:lnTo>
                        <a:lnTo>
                          <a:pt x="4" y="2"/>
                        </a:lnTo>
                        <a:lnTo>
                          <a:pt x="1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3" name="Freeform 284">
                    <a:extLst>
                      <a:ext uri="{FF2B5EF4-FFF2-40B4-BE49-F238E27FC236}">
                        <a16:creationId xmlns:a16="http://schemas.microsoft.com/office/drawing/2014/main" id="{C7DFCD96-AE74-9DC3-1C4F-D6D359AF70AD}"/>
                      </a:ext>
                    </a:extLst>
                  </p:cNvPr>
                  <p:cNvSpPr>
                    <a:spLocks/>
                  </p:cNvSpPr>
                  <p:nvPr/>
                </p:nvSpPr>
                <p:spPr bwMode="auto">
                  <a:xfrm>
                    <a:off x="6532453" y="3532645"/>
                    <a:ext cx="67290" cy="20561"/>
                  </a:xfrm>
                  <a:custGeom>
                    <a:avLst/>
                    <a:gdLst>
                      <a:gd name="T0" fmla="*/ 0 w 36"/>
                      <a:gd name="T1" fmla="*/ 4 h 11"/>
                      <a:gd name="T2" fmla="*/ 0 w 36"/>
                      <a:gd name="T3" fmla="*/ 0 h 11"/>
                      <a:gd name="T4" fmla="*/ 10 w 36"/>
                      <a:gd name="T5" fmla="*/ 0 h 11"/>
                      <a:gd name="T6" fmla="*/ 12 w 36"/>
                      <a:gd name="T7" fmla="*/ 4 h 11"/>
                      <a:gd name="T8" fmla="*/ 20 w 36"/>
                      <a:gd name="T9" fmla="*/ 2 h 11"/>
                      <a:gd name="T10" fmla="*/ 22 w 36"/>
                      <a:gd name="T11" fmla="*/ 4 h 11"/>
                      <a:gd name="T12" fmla="*/ 26 w 36"/>
                      <a:gd name="T13" fmla="*/ 2 h 11"/>
                      <a:gd name="T14" fmla="*/ 30 w 36"/>
                      <a:gd name="T15" fmla="*/ 4 h 11"/>
                      <a:gd name="T16" fmla="*/ 36 w 36"/>
                      <a:gd name="T17" fmla="*/ 6 h 11"/>
                      <a:gd name="T18" fmla="*/ 36 w 36"/>
                      <a:gd name="T19" fmla="*/ 8 h 11"/>
                      <a:gd name="T20" fmla="*/ 32 w 36"/>
                      <a:gd name="T21" fmla="*/ 10 h 11"/>
                      <a:gd name="T22" fmla="*/ 28 w 36"/>
                      <a:gd name="T23" fmla="*/ 11 h 11"/>
                      <a:gd name="T24" fmla="*/ 16 w 36"/>
                      <a:gd name="T25" fmla="*/ 11 h 11"/>
                      <a:gd name="T26" fmla="*/ 10 w 36"/>
                      <a:gd name="T27" fmla="*/ 8 h 11"/>
                      <a:gd name="T28" fmla="*/ 0 w 36"/>
                      <a:gd name="T29" fmla="*/ 6 h 11"/>
                      <a:gd name="T30" fmla="*/ 0 w 36"/>
                      <a:gd name="T31" fmla="*/ 4 h 11"/>
                      <a:gd name="T32" fmla="*/ 0 w 36"/>
                      <a:gd name="T33" fmla="*/ 4 h 11"/>
                      <a:gd name="T34" fmla="*/ 0 w 36"/>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0" y="4"/>
                        </a:moveTo>
                        <a:lnTo>
                          <a:pt x="0" y="0"/>
                        </a:lnTo>
                        <a:lnTo>
                          <a:pt x="10" y="0"/>
                        </a:lnTo>
                        <a:lnTo>
                          <a:pt x="12" y="4"/>
                        </a:lnTo>
                        <a:lnTo>
                          <a:pt x="20" y="2"/>
                        </a:lnTo>
                        <a:lnTo>
                          <a:pt x="22" y="4"/>
                        </a:lnTo>
                        <a:lnTo>
                          <a:pt x="26" y="2"/>
                        </a:lnTo>
                        <a:lnTo>
                          <a:pt x="30" y="4"/>
                        </a:lnTo>
                        <a:lnTo>
                          <a:pt x="36" y="6"/>
                        </a:lnTo>
                        <a:lnTo>
                          <a:pt x="36" y="8"/>
                        </a:lnTo>
                        <a:lnTo>
                          <a:pt x="32" y="10"/>
                        </a:lnTo>
                        <a:lnTo>
                          <a:pt x="28" y="11"/>
                        </a:lnTo>
                        <a:lnTo>
                          <a:pt x="16" y="11"/>
                        </a:lnTo>
                        <a:lnTo>
                          <a:pt x="10" y="8"/>
                        </a:lnTo>
                        <a:lnTo>
                          <a:pt x="0" y="6"/>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4" name="Freeform 285">
                    <a:extLst>
                      <a:ext uri="{FF2B5EF4-FFF2-40B4-BE49-F238E27FC236}">
                        <a16:creationId xmlns:a16="http://schemas.microsoft.com/office/drawing/2014/main" id="{AC0B3E4D-D409-E879-AB4D-5F58CC97E31E}"/>
                      </a:ext>
                    </a:extLst>
                  </p:cNvPr>
                  <p:cNvSpPr>
                    <a:spLocks/>
                  </p:cNvSpPr>
                  <p:nvPr/>
                </p:nvSpPr>
                <p:spPr bwMode="auto">
                  <a:xfrm>
                    <a:off x="6526845" y="3414887"/>
                    <a:ext cx="29907" cy="37383"/>
                  </a:xfrm>
                  <a:custGeom>
                    <a:avLst/>
                    <a:gdLst>
                      <a:gd name="T0" fmla="*/ 0 w 16"/>
                      <a:gd name="T1" fmla="*/ 4 h 20"/>
                      <a:gd name="T2" fmla="*/ 6 w 16"/>
                      <a:gd name="T3" fmla="*/ 10 h 20"/>
                      <a:gd name="T4" fmla="*/ 12 w 16"/>
                      <a:gd name="T5" fmla="*/ 14 h 20"/>
                      <a:gd name="T6" fmla="*/ 14 w 16"/>
                      <a:gd name="T7" fmla="*/ 20 h 20"/>
                      <a:gd name="T8" fmla="*/ 16 w 16"/>
                      <a:gd name="T9" fmla="*/ 20 h 20"/>
                      <a:gd name="T10" fmla="*/ 16 w 16"/>
                      <a:gd name="T11" fmla="*/ 12 h 20"/>
                      <a:gd name="T12" fmla="*/ 8 w 16"/>
                      <a:gd name="T13" fmla="*/ 0 h 20"/>
                      <a:gd name="T14" fmla="*/ 2 w 16"/>
                      <a:gd name="T15" fmla="*/ 0 h 20"/>
                      <a:gd name="T16" fmla="*/ 0 w 16"/>
                      <a:gd name="T17" fmla="*/ 4 h 20"/>
                      <a:gd name="T18" fmla="*/ 0 w 16"/>
                      <a:gd name="T19" fmla="*/ 4 h 20"/>
                      <a:gd name="T20" fmla="*/ 0 w 16"/>
                      <a:gd name="T2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0">
                        <a:moveTo>
                          <a:pt x="0" y="4"/>
                        </a:moveTo>
                        <a:lnTo>
                          <a:pt x="6" y="10"/>
                        </a:lnTo>
                        <a:lnTo>
                          <a:pt x="12" y="14"/>
                        </a:lnTo>
                        <a:lnTo>
                          <a:pt x="14" y="20"/>
                        </a:lnTo>
                        <a:lnTo>
                          <a:pt x="16" y="20"/>
                        </a:lnTo>
                        <a:lnTo>
                          <a:pt x="16" y="12"/>
                        </a:lnTo>
                        <a:lnTo>
                          <a:pt x="8" y="0"/>
                        </a:lnTo>
                        <a:lnTo>
                          <a:pt x="2" y="0"/>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5" name="Freeform 286">
                    <a:extLst>
                      <a:ext uri="{FF2B5EF4-FFF2-40B4-BE49-F238E27FC236}">
                        <a16:creationId xmlns:a16="http://schemas.microsoft.com/office/drawing/2014/main" id="{125CEC7D-D012-598B-6B67-63B02DEE7D40}"/>
                      </a:ext>
                    </a:extLst>
                  </p:cNvPr>
                  <p:cNvSpPr>
                    <a:spLocks/>
                  </p:cNvSpPr>
                  <p:nvPr/>
                </p:nvSpPr>
                <p:spPr bwMode="auto">
                  <a:xfrm>
                    <a:off x="6562359" y="3358812"/>
                    <a:ext cx="7477" cy="5608"/>
                  </a:xfrm>
                  <a:custGeom>
                    <a:avLst/>
                    <a:gdLst>
                      <a:gd name="T0" fmla="*/ 0 w 4"/>
                      <a:gd name="T1" fmla="*/ 0 h 3"/>
                      <a:gd name="T2" fmla="*/ 2 w 4"/>
                      <a:gd name="T3" fmla="*/ 0 h 3"/>
                      <a:gd name="T4" fmla="*/ 4 w 4"/>
                      <a:gd name="T5" fmla="*/ 1 h 3"/>
                      <a:gd name="T6" fmla="*/ 0 w 4"/>
                      <a:gd name="T7" fmla="*/ 3 h 3"/>
                      <a:gd name="T8" fmla="*/ 0 w 4"/>
                      <a:gd name="T9" fmla="*/ 0 h 3"/>
                      <a:gd name="T10" fmla="*/ 0 w 4"/>
                      <a:gd name="T11" fmla="*/ 0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lnTo>
                          <a:pt x="2" y="0"/>
                        </a:lnTo>
                        <a:lnTo>
                          <a:pt x="4" y="1"/>
                        </a:lnTo>
                        <a:lnTo>
                          <a:pt x="0" y="3"/>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6" name="Freeform 287">
                    <a:extLst>
                      <a:ext uri="{FF2B5EF4-FFF2-40B4-BE49-F238E27FC236}">
                        <a16:creationId xmlns:a16="http://schemas.microsoft.com/office/drawing/2014/main" id="{9A425753-E33D-AE80-4B8C-4AE40323AA47}"/>
                      </a:ext>
                    </a:extLst>
                  </p:cNvPr>
                  <p:cNvSpPr>
                    <a:spLocks/>
                  </p:cNvSpPr>
                  <p:nvPr/>
                </p:nvSpPr>
                <p:spPr bwMode="auto">
                  <a:xfrm>
                    <a:off x="6573574" y="3383111"/>
                    <a:ext cx="11215" cy="5608"/>
                  </a:xfrm>
                  <a:custGeom>
                    <a:avLst/>
                    <a:gdLst>
                      <a:gd name="T0" fmla="*/ 2 w 6"/>
                      <a:gd name="T1" fmla="*/ 3 h 3"/>
                      <a:gd name="T2" fmla="*/ 0 w 6"/>
                      <a:gd name="T3" fmla="*/ 1 h 3"/>
                      <a:gd name="T4" fmla="*/ 2 w 6"/>
                      <a:gd name="T5" fmla="*/ 0 h 3"/>
                      <a:gd name="T6" fmla="*/ 6 w 6"/>
                      <a:gd name="T7" fmla="*/ 0 h 3"/>
                      <a:gd name="T8" fmla="*/ 6 w 6"/>
                      <a:gd name="T9" fmla="*/ 1 h 3"/>
                      <a:gd name="T10" fmla="*/ 2 w 6"/>
                      <a:gd name="T11" fmla="*/ 3 h 3"/>
                      <a:gd name="T12" fmla="*/ 2 w 6"/>
                      <a:gd name="T13" fmla="*/ 3 h 3"/>
                      <a:gd name="T14" fmla="*/ 2 w 6"/>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2" y="3"/>
                        </a:moveTo>
                        <a:lnTo>
                          <a:pt x="0" y="1"/>
                        </a:lnTo>
                        <a:lnTo>
                          <a:pt x="2" y="0"/>
                        </a:lnTo>
                        <a:lnTo>
                          <a:pt x="6" y="0"/>
                        </a:lnTo>
                        <a:lnTo>
                          <a:pt x="6" y="1"/>
                        </a:lnTo>
                        <a:lnTo>
                          <a:pt x="2" y="3"/>
                        </a:lnTo>
                        <a:lnTo>
                          <a:pt x="2" y="3"/>
                        </a:lnTo>
                        <a:lnTo>
                          <a:pt x="2"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7" name="Freeform 288">
                    <a:extLst>
                      <a:ext uri="{FF2B5EF4-FFF2-40B4-BE49-F238E27FC236}">
                        <a16:creationId xmlns:a16="http://schemas.microsoft.com/office/drawing/2014/main" id="{4E9813ED-8B12-AF7E-6D46-B6FB340296A4}"/>
                      </a:ext>
                    </a:extLst>
                  </p:cNvPr>
                  <p:cNvSpPr>
                    <a:spLocks/>
                  </p:cNvSpPr>
                  <p:nvPr/>
                </p:nvSpPr>
                <p:spPr bwMode="auto">
                  <a:xfrm>
                    <a:off x="6592266" y="3413018"/>
                    <a:ext cx="7477" cy="20561"/>
                  </a:xfrm>
                  <a:custGeom>
                    <a:avLst/>
                    <a:gdLst>
                      <a:gd name="T0" fmla="*/ 4 w 4"/>
                      <a:gd name="T1" fmla="*/ 11 h 11"/>
                      <a:gd name="T2" fmla="*/ 4 w 4"/>
                      <a:gd name="T3" fmla="*/ 9 h 11"/>
                      <a:gd name="T4" fmla="*/ 4 w 4"/>
                      <a:gd name="T5" fmla="*/ 3 h 11"/>
                      <a:gd name="T6" fmla="*/ 2 w 4"/>
                      <a:gd name="T7" fmla="*/ 0 h 11"/>
                      <a:gd name="T8" fmla="*/ 0 w 4"/>
                      <a:gd name="T9" fmla="*/ 2 h 11"/>
                      <a:gd name="T10" fmla="*/ 0 w 4"/>
                      <a:gd name="T11" fmla="*/ 7 h 11"/>
                      <a:gd name="T12" fmla="*/ 4 w 4"/>
                      <a:gd name="T13" fmla="*/ 11 h 11"/>
                      <a:gd name="T14" fmla="*/ 4 w 4"/>
                      <a:gd name="T15" fmla="*/ 11 h 11"/>
                      <a:gd name="T16" fmla="*/ 4 w 4"/>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4" y="11"/>
                        </a:moveTo>
                        <a:lnTo>
                          <a:pt x="4" y="9"/>
                        </a:lnTo>
                        <a:lnTo>
                          <a:pt x="4" y="3"/>
                        </a:lnTo>
                        <a:lnTo>
                          <a:pt x="2" y="0"/>
                        </a:lnTo>
                        <a:lnTo>
                          <a:pt x="0" y="2"/>
                        </a:lnTo>
                        <a:lnTo>
                          <a:pt x="0" y="7"/>
                        </a:lnTo>
                        <a:lnTo>
                          <a:pt x="4" y="11"/>
                        </a:lnTo>
                        <a:lnTo>
                          <a:pt x="4" y="11"/>
                        </a:lnTo>
                        <a:lnTo>
                          <a:pt x="4"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8" name="Freeform 289">
                    <a:extLst>
                      <a:ext uri="{FF2B5EF4-FFF2-40B4-BE49-F238E27FC236}">
                        <a16:creationId xmlns:a16="http://schemas.microsoft.com/office/drawing/2014/main" id="{4EFA1BEC-A116-2C2F-053A-FF2FDA2F10C8}"/>
                      </a:ext>
                    </a:extLst>
                  </p:cNvPr>
                  <p:cNvSpPr>
                    <a:spLocks/>
                  </p:cNvSpPr>
                  <p:nvPr/>
                </p:nvSpPr>
                <p:spPr bwMode="auto">
                  <a:xfrm>
                    <a:off x="6609089" y="3456009"/>
                    <a:ext cx="7477" cy="9346"/>
                  </a:xfrm>
                  <a:custGeom>
                    <a:avLst/>
                    <a:gdLst>
                      <a:gd name="T0" fmla="*/ 0 w 4"/>
                      <a:gd name="T1" fmla="*/ 1 h 5"/>
                      <a:gd name="T2" fmla="*/ 2 w 4"/>
                      <a:gd name="T3" fmla="*/ 0 h 5"/>
                      <a:gd name="T4" fmla="*/ 4 w 4"/>
                      <a:gd name="T5" fmla="*/ 0 h 5"/>
                      <a:gd name="T6" fmla="*/ 4 w 4"/>
                      <a:gd name="T7" fmla="*/ 3 h 5"/>
                      <a:gd name="T8" fmla="*/ 2 w 4"/>
                      <a:gd name="T9" fmla="*/ 5 h 5"/>
                      <a:gd name="T10" fmla="*/ 0 w 4"/>
                      <a:gd name="T11" fmla="*/ 1 h 5"/>
                      <a:gd name="T12" fmla="*/ 0 w 4"/>
                      <a:gd name="T13" fmla="*/ 1 h 5"/>
                      <a:gd name="T14" fmla="*/ 0 w 4"/>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0" y="1"/>
                        </a:moveTo>
                        <a:lnTo>
                          <a:pt x="2" y="0"/>
                        </a:lnTo>
                        <a:lnTo>
                          <a:pt x="4" y="0"/>
                        </a:lnTo>
                        <a:lnTo>
                          <a:pt x="4" y="3"/>
                        </a:lnTo>
                        <a:lnTo>
                          <a:pt x="2" y="5"/>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59" name="Freeform 290">
                    <a:extLst>
                      <a:ext uri="{FF2B5EF4-FFF2-40B4-BE49-F238E27FC236}">
                        <a16:creationId xmlns:a16="http://schemas.microsoft.com/office/drawing/2014/main" id="{F1BA37EC-00A9-9029-D6BE-154528702440}"/>
                      </a:ext>
                    </a:extLst>
                  </p:cNvPr>
                  <p:cNvSpPr>
                    <a:spLocks/>
                  </p:cNvSpPr>
                  <p:nvPr/>
                </p:nvSpPr>
                <p:spPr bwMode="auto">
                  <a:xfrm>
                    <a:off x="6599743" y="3461616"/>
                    <a:ext cx="5608" cy="7477"/>
                  </a:xfrm>
                  <a:custGeom>
                    <a:avLst/>
                    <a:gdLst>
                      <a:gd name="T0" fmla="*/ 0 w 3"/>
                      <a:gd name="T1" fmla="*/ 2 h 4"/>
                      <a:gd name="T2" fmla="*/ 0 w 3"/>
                      <a:gd name="T3" fmla="*/ 0 h 4"/>
                      <a:gd name="T4" fmla="*/ 3 w 3"/>
                      <a:gd name="T5" fmla="*/ 2 h 4"/>
                      <a:gd name="T6" fmla="*/ 3 w 3"/>
                      <a:gd name="T7" fmla="*/ 4 h 4"/>
                      <a:gd name="T8" fmla="*/ 0 w 3"/>
                      <a:gd name="T9" fmla="*/ 4 h 4"/>
                      <a:gd name="T10" fmla="*/ 0 w 3"/>
                      <a:gd name="T11" fmla="*/ 2 h 4"/>
                      <a:gd name="T12" fmla="*/ 0 w 3"/>
                      <a:gd name="T13" fmla="*/ 2 h 4"/>
                      <a:gd name="T14" fmla="*/ 0 w 3"/>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2"/>
                        </a:moveTo>
                        <a:lnTo>
                          <a:pt x="0" y="0"/>
                        </a:lnTo>
                        <a:lnTo>
                          <a:pt x="3" y="2"/>
                        </a:lnTo>
                        <a:lnTo>
                          <a:pt x="3" y="4"/>
                        </a:lnTo>
                        <a:lnTo>
                          <a:pt x="0"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0" name="Freeform 291">
                    <a:extLst>
                      <a:ext uri="{FF2B5EF4-FFF2-40B4-BE49-F238E27FC236}">
                        <a16:creationId xmlns:a16="http://schemas.microsoft.com/office/drawing/2014/main" id="{85375B00-80E0-DF11-72B8-82AF01EABD70}"/>
                      </a:ext>
                    </a:extLst>
                  </p:cNvPr>
                  <p:cNvSpPr>
                    <a:spLocks/>
                  </p:cNvSpPr>
                  <p:nvPr/>
                </p:nvSpPr>
                <p:spPr bwMode="auto">
                  <a:xfrm>
                    <a:off x="6573574" y="3480308"/>
                    <a:ext cx="14953" cy="7477"/>
                  </a:xfrm>
                  <a:custGeom>
                    <a:avLst/>
                    <a:gdLst>
                      <a:gd name="T0" fmla="*/ 0 w 8"/>
                      <a:gd name="T1" fmla="*/ 2 h 4"/>
                      <a:gd name="T2" fmla="*/ 4 w 8"/>
                      <a:gd name="T3" fmla="*/ 0 h 4"/>
                      <a:gd name="T4" fmla="*/ 8 w 8"/>
                      <a:gd name="T5" fmla="*/ 0 h 4"/>
                      <a:gd name="T6" fmla="*/ 8 w 8"/>
                      <a:gd name="T7" fmla="*/ 2 h 4"/>
                      <a:gd name="T8" fmla="*/ 2 w 8"/>
                      <a:gd name="T9" fmla="*/ 4 h 4"/>
                      <a:gd name="T10" fmla="*/ 0 w 8"/>
                      <a:gd name="T11" fmla="*/ 2 h 4"/>
                      <a:gd name="T12" fmla="*/ 0 w 8"/>
                      <a:gd name="T13" fmla="*/ 2 h 4"/>
                      <a:gd name="T14" fmla="*/ 0 w 8"/>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2"/>
                        </a:moveTo>
                        <a:lnTo>
                          <a:pt x="4" y="0"/>
                        </a:lnTo>
                        <a:lnTo>
                          <a:pt x="8" y="0"/>
                        </a:lnTo>
                        <a:lnTo>
                          <a:pt x="8" y="2"/>
                        </a:lnTo>
                        <a:lnTo>
                          <a:pt x="2"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1" name="Freeform 292">
                    <a:extLst>
                      <a:ext uri="{FF2B5EF4-FFF2-40B4-BE49-F238E27FC236}">
                        <a16:creationId xmlns:a16="http://schemas.microsoft.com/office/drawing/2014/main" id="{7C1B14AF-3D8B-7D0A-CD41-CCF4A4CE7EC2}"/>
                      </a:ext>
                    </a:extLst>
                  </p:cNvPr>
                  <p:cNvSpPr>
                    <a:spLocks/>
                  </p:cNvSpPr>
                  <p:nvPr/>
                </p:nvSpPr>
                <p:spPr bwMode="auto">
                  <a:xfrm>
                    <a:off x="6620304" y="3525168"/>
                    <a:ext cx="11215" cy="7477"/>
                  </a:xfrm>
                  <a:custGeom>
                    <a:avLst/>
                    <a:gdLst>
                      <a:gd name="T0" fmla="*/ 0 w 6"/>
                      <a:gd name="T1" fmla="*/ 3 h 4"/>
                      <a:gd name="T2" fmla="*/ 4 w 6"/>
                      <a:gd name="T3" fmla="*/ 0 h 4"/>
                      <a:gd name="T4" fmla="*/ 6 w 6"/>
                      <a:gd name="T5" fmla="*/ 0 h 4"/>
                      <a:gd name="T6" fmla="*/ 6 w 6"/>
                      <a:gd name="T7" fmla="*/ 4 h 4"/>
                      <a:gd name="T8" fmla="*/ 2 w 6"/>
                      <a:gd name="T9" fmla="*/ 4 h 4"/>
                      <a:gd name="T10" fmla="*/ 0 w 6"/>
                      <a:gd name="T11" fmla="*/ 3 h 4"/>
                      <a:gd name="T12" fmla="*/ 0 w 6"/>
                      <a:gd name="T13" fmla="*/ 3 h 4"/>
                      <a:gd name="T14" fmla="*/ 0 w 6"/>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0" y="3"/>
                        </a:moveTo>
                        <a:lnTo>
                          <a:pt x="4" y="0"/>
                        </a:lnTo>
                        <a:lnTo>
                          <a:pt x="6" y="0"/>
                        </a:lnTo>
                        <a:lnTo>
                          <a:pt x="6" y="4"/>
                        </a:lnTo>
                        <a:lnTo>
                          <a:pt x="2" y="4"/>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2" name="Freeform 293">
                    <a:extLst>
                      <a:ext uri="{FF2B5EF4-FFF2-40B4-BE49-F238E27FC236}">
                        <a16:creationId xmlns:a16="http://schemas.microsoft.com/office/drawing/2014/main" id="{D9B189AC-4D35-D531-7F62-F30402CC97A9}"/>
                      </a:ext>
                    </a:extLst>
                  </p:cNvPr>
                  <p:cNvSpPr>
                    <a:spLocks/>
                  </p:cNvSpPr>
                  <p:nvPr/>
                </p:nvSpPr>
                <p:spPr bwMode="auto">
                  <a:xfrm>
                    <a:off x="6455816" y="3435448"/>
                    <a:ext cx="3738" cy="9346"/>
                  </a:xfrm>
                  <a:custGeom>
                    <a:avLst/>
                    <a:gdLst>
                      <a:gd name="T0" fmla="*/ 2 w 2"/>
                      <a:gd name="T1" fmla="*/ 0 h 5"/>
                      <a:gd name="T2" fmla="*/ 2 w 2"/>
                      <a:gd name="T3" fmla="*/ 5 h 5"/>
                      <a:gd name="T4" fmla="*/ 0 w 2"/>
                      <a:gd name="T5" fmla="*/ 2 h 5"/>
                      <a:gd name="T6" fmla="*/ 2 w 2"/>
                      <a:gd name="T7" fmla="*/ 0 h 5"/>
                      <a:gd name="T8" fmla="*/ 2 w 2"/>
                      <a:gd name="T9" fmla="*/ 0 h 5"/>
                      <a:gd name="T10" fmla="*/ 2 w 2"/>
                      <a:gd name="T11" fmla="*/ 0 h 5"/>
                    </a:gdLst>
                    <a:ahLst/>
                    <a:cxnLst>
                      <a:cxn ang="0">
                        <a:pos x="T0" y="T1"/>
                      </a:cxn>
                      <a:cxn ang="0">
                        <a:pos x="T2" y="T3"/>
                      </a:cxn>
                      <a:cxn ang="0">
                        <a:pos x="T4" y="T5"/>
                      </a:cxn>
                      <a:cxn ang="0">
                        <a:pos x="T6" y="T7"/>
                      </a:cxn>
                      <a:cxn ang="0">
                        <a:pos x="T8" y="T9"/>
                      </a:cxn>
                      <a:cxn ang="0">
                        <a:pos x="T10" y="T11"/>
                      </a:cxn>
                    </a:cxnLst>
                    <a:rect l="0" t="0" r="r" b="b"/>
                    <a:pathLst>
                      <a:path w="2" h="5">
                        <a:moveTo>
                          <a:pt x="2" y="0"/>
                        </a:moveTo>
                        <a:lnTo>
                          <a:pt x="2" y="5"/>
                        </a:lnTo>
                        <a:lnTo>
                          <a:pt x="0" y="2"/>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3" name="Freeform 294">
                    <a:extLst>
                      <a:ext uri="{FF2B5EF4-FFF2-40B4-BE49-F238E27FC236}">
                        <a16:creationId xmlns:a16="http://schemas.microsoft.com/office/drawing/2014/main" id="{ED707FF0-3A26-7762-502C-794AB5B039B4}"/>
                      </a:ext>
                    </a:extLst>
                  </p:cNvPr>
                  <p:cNvSpPr>
                    <a:spLocks/>
                  </p:cNvSpPr>
                  <p:nvPr/>
                </p:nvSpPr>
                <p:spPr bwMode="auto">
                  <a:xfrm>
                    <a:off x="6440863" y="3310213"/>
                    <a:ext cx="171964" cy="192525"/>
                  </a:xfrm>
                  <a:custGeom>
                    <a:avLst/>
                    <a:gdLst>
                      <a:gd name="T0" fmla="*/ 90 w 92"/>
                      <a:gd name="T1" fmla="*/ 15 h 103"/>
                      <a:gd name="T2" fmla="*/ 87 w 92"/>
                      <a:gd name="T3" fmla="*/ 0 h 103"/>
                      <a:gd name="T4" fmla="*/ 77 w 92"/>
                      <a:gd name="T5" fmla="*/ 13 h 103"/>
                      <a:gd name="T6" fmla="*/ 59 w 92"/>
                      <a:gd name="T7" fmla="*/ 7 h 103"/>
                      <a:gd name="T8" fmla="*/ 42 w 92"/>
                      <a:gd name="T9" fmla="*/ 13 h 103"/>
                      <a:gd name="T10" fmla="*/ 29 w 92"/>
                      <a:gd name="T11" fmla="*/ 21 h 103"/>
                      <a:gd name="T12" fmla="*/ 13 w 92"/>
                      <a:gd name="T13" fmla="*/ 29 h 103"/>
                      <a:gd name="T14" fmla="*/ 0 w 92"/>
                      <a:gd name="T15" fmla="*/ 44 h 103"/>
                      <a:gd name="T16" fmla="*/ 7 w 92"/>
                      <a:gd name="T17" fmla="*/ 56 h 103"/>
                      <a:gd name="T18" fmla="*/ 17 w 92"/>
                      <a:gd name="T19" fmla="*/ 71 h 103"/>
                      <a:gd name="T20" fmla="*/ 36 w 92"/>
                      <a:gd name="T21" fmla="*/ 69 h 103"/>
                      <a:gd name="T22" fmla="*/ 25 w 92"/>
                      <a:gd name="T23" fmla="*/ 73 h 103"/>
                      <a:gd name="T24" fmla="*/ 17 w 92"/>
                      <a:gd name="T25" fmla="*/ 81 h 103"/>
                      <a:gd name="T26" fmla="*/ 21 w 92"/>
                      <a:gd name="T27" fmla="*/ 95 h 103"/>
                      <a:gd name="T28" fmla="*/ 29 w 92"/>
                      <a:gd name="T29" fmla="*/ 97 h 103"/>
                      <a:gd name="T30" fmla="*/ 36 w 92"/>
                      <a:gd name="T31" fmla="*/ 103 h 103"/>
                      <a:gd name="T32" fmla="*/ 42 w 92"/>
                      <a:gd name="T33" fmla="*/ 93 h 103"/>
                      <a:gd name="T34" fmla="*/ 40 w 92"/>
                      <a:gd name="T35" fmla="*/ 87 h 103"/>
                      <a:gd name="T36" fmla="*/ 46 w 92"/>
                      <a:gd name="T37" fmla="*/ 79 h 103"/>
                      <a:gd name="T38" fmla="*/ 56 w 92"/>
                      <a:gd name="T39" fmla="*/ 73 h 103"/>
                      <a:gd name="T40" fmla="*/ 38 w 92"/>
                      <a:gd name="T41" fmla="*/ 62 h 103"/>
                      <a:gd name="T42" fmla="*/ 32 w 92"/>
                      <a:gd name="T43" fmla="*/ 38 h 103"/>
                      <a:gd name="T44" fmla="*/ 36 w 92"/>
                      <a:gd name="T45" fmla="*/ 29 h 103"/>
                      <a:gd name="T46" fmla="*/ 42 w 92"/>
                      <a:gd name="T47" fmla="*/ 34 h 103"/>
                      <a:gd name="T48" fmla="*/ 48 w 92"/>
                      <a:gd name="T49" fmla="*/ 40 h 103"/>
                      <a:gd name="T50" fmla="*/ 50 w 92"/>
                      <a:gd name="T51" fmla="*/ 34 h 103"/>
                      <a:gd name="T52" fmla="*/ 54 w 92"/>
                      <a:gd name="T53" fmla="*/ 40 h 103"/>
                      <a:gd name="T54" fmla="*/ 56 w 92"/>
                      <a:gd name="T55" fmla="*/ 36 h 103"/>
                      <a:gd name="T56" fmla="*/ 52 w 92"/>
                      <a:gd name="T57" fmla="*/ 31 h 103"/>
                      <a:gd name="T58" fmla="*/ 59 w 92"/>
                      <a:gd name="T59" fmla="*/ 23 h 103"/>
                      <a:gd name="T60" fmla="*/ 69 w 92"/>
                      <a:gd name="T61" fmla="*/ 23 h 103"/>
                      <a:gd name="T62" fmla="*/ 82 w 92"/>
                      <a:gd name="T63" fmla="*/ 25 h 103"/>
                      <a:gd name="T64" fmla="*/ 82 w 92"/>
                      <a:gd name="T65" fmla="*/ 2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103">
                        <a:moveTo>
                          <a:pt x="82" y="25"/>
                        </a:moveTo>
                        <a:lnTo>
                          <a:pt x="90" y="15"/>
                        </a:lnTo>
                        <a:lnTo>
                          <a:pt x="92" y="7"/>
                        </a:lnTo>
                        <a:lnTo>
                          <a:pt x="87" y="0"/>
                        </a:lnTo>
                        <a:lnTo>
                          <a:pt x="82" y="11"/>
                        </a:lnTo>
                        <a:lnTo>
                          <a:pt x="77" y="13"/>
                        </a:lnTo>
                        <a:lnTo>
                          <a:pt x="69" y="9"/>
                        </a:lnTo>
                        <a:lnTo>
                          <a:pt x="59" y="7"/>
                        </a:lnTo>
                        <a:lnTo>
                          <a:pt x="52" y="9"/>
                        </a:lnTo>
                        <a:lnTo>
                          <a:pt x="42" y="13"/>
                        </a:lnTo>
                        <a:lnTo>
                          <a:pt x="34" y="13"/>
                        </a:lnTo>
                        <a:lnTo>
                          <a:pt x="29" y="21"/>
                        </a:lnTo>
                        <a:lnTo>
                          <a:pt x="12" y="21"/>
                        </a:lnTo>
                        <a:lnTo>
                          <a:pt x="13" y="29"/>
                        </a:lnTo>
                        <a:lnTo>
                          <a:pt x="7" y="38"/>
                        </a:lnTo>
                        <a:lnTo>
                          <a:pt x="0" y="44"/>
                        </a:lnTo>
                        <a:lnTo>
                          <a:pt x="2" y="50"/>
                        </a:lnTo>
                        <a:lnTo>
                          <a:pt x="7" y="56"/>
                        </a:lnTo>
                        <a:lnTo>
                          <a:pt x="9" y="64"/>
                        </a:lnTo>
                        <a:lnTo>
                          <a:pt x="17" y="71"/>
                        </a:lnTo>
                        <a:lnTo>
                          <a:pt x="25" y="69"/>
                        </a:lnTo>
                        <a:lnTo>
                          <a:pt x="36" y="69"/>
                        </a:lnTo>
                        <a:lnTo>
                          <a:pt x="40" y="73"/>
                        </a:lnTo>
                        <a:lnTo>
                          <a:pt x="25" y="73"/>
                        </a:lnTo>
                        <a:lnTo>
                          <a:pt x="17" y="75"/>
                        </a:lnTo>
                        <a:lnTo>
                          <a:pt x="17" y="81"/>
                        </a:lnTo>
                        <a:lnTo>
                          <a:pt x="23" y="87"/>
                        </a:lnTo>
                        <a:lnTo>
                          <a:pt x="21" y="95"/>
                        </a:lnTo>
                        <a:lnTo>
                          <a:pt x="23" y="97"/>
                        </a:lnTo>
                        <a:lnTo>
                          <a:pt x="29" y="97"/>
                        </a:lnTo>
                        <a:lnTo>
                          <a:pt x="32" y="103"/>
                        </a:lnTo>
                        <a:lnTo>
                          <a:pt x="36" y="103"/>
                        </a:lnTo>
                        <a:lnTo>
                          <a:pt x="42" y="103"/>
                        </a:lnTo>
                        <a:lnTo>
                          <a:pt x="42" y="93"/>
                        </a:lnTo>
                        <a:lnTo>
                          <a:pt x="38" y="89"/>
                        </a:lnTo>
                        <a:lnTo>
                          <a:pt x="40" y="87"/>
                        </a:lnTo>
                        <a:lnTo>
                          <a:pt x="46" y="89"/>
                        </a:lnTo>
                        <a:lnTo>
                          <a:pt x="46" y="79"/>
                        </a:lnTo>
                        <a:lnTo>
                          <a:pt x="56" y="79"/>
                        </a:lnTo>
                        <a:lnTo>
                          <a:pt x="56" y="73"/>
                        </a:lnTo>
                        <a:lnTo>
                          <a:pt x="48" y="66"/>
                        </a:lnTo>
                        <a:lnTo>
                          <a:pt x="38" y="62"/>
                        </a:lnTo>
                        <a:lnTo>
                          <a:pt x="40" y="50"/>
                        </a:lnTo>
                        <a:lnTo>
                          <a:pt x="32" y="38"/>
                        </a:lnTo>
                        <a:lnTo>
                          <a:pt x="32" y="31"/>
                        </a:lnTo>
                        <a:lnTo>
                          <a:pt x="36" y="29"/>
                        </a:lnTo>
                        <a:lnTo>
                          <a:pt x="40" y="31"/>
                        </a:lnTo>
                        <a:lnTo>
                          <a:pt x="42" y="34"/>
                        </a:lnTo>
                        <a:lnTo>
                          <a:pt x="46" y="40"/>
                        </a:lnTo>
                        <a:lnTo>
                          <a:pt x="48" y="40"/>
                        </a:lnTo>
                        <a:lnTo>
                          <a:pt x="46" y="34"/>
                        </a:lnTo>
                        <a:lnTo>
                          <a:pt x="50" y="34"/>
                        </a:lnTo>
                        <a:lnTo>
                          <a:pt x="52" y="40"/>
                        </a:lnTo>
                        <a:lnTo>
                          <a:pt x="54" y="40"/>
                        </a:lnTo>
                        <a:lnTo>
                          <a:pt x="52" y="36"/>
                        </a:lnTo>
                        <a:lnTo>
                          <a:pt x="56" y="36"/>
                        </a:lnTo>
                        <a:lnTo>
                          <a:pt x="58" y="34"/>
                        </a:lnTo>
                        <a:lnTo>
                          <a:pt x="52" y="31"/>
                        </a:lnTo>
                        <a:lnTo>
                          <a:pt x="52" y="25"/>
                        </a:lnTo>
                        <a:lnTo>
                          <a:pt x="59" y="23"/>
                        </a:lnTo>
                        <a:lnTo>
                          <a:pt x="65" y="21"/>
                        </a:lnTo>
                        <a:lnTo>
                          <a:pt x="69" y="23"/>
                        </a:lnTo>
                        <a:lnTo>
                          <a:pt x="75" y="21"/>
                        </a:lnTo>
                        <a:lnTo>
                          <a:pt x="82" y="25"/>
                        </a:lnTo>
                        <a:lnTo>
                          <a:pt x="82" y="25"/>
                        </a:lnTo>
                        <a:lnTo>
                          <a:pt x="82" y="2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4" name="Freeform 295">
                    <a:extLst>
                      <a:ext uri="{FF2B5EF4-FFF2-40B4-BE49-F238E27FC236}">
                        <a16:creationId xmlns:a16="http://schemas.microsoft.com/office/drawing/2014/main" id="{69D9AE36-563F-3FAB-3698-C80BE01B1DFD}"/>
                      </a:ext>
                    </a:extLst>
                  </p:cNvPr>
                  <p:cNvSpPr>
                    <a:spLocks/>
                  </p:cNvSpPr>
                  <p:nvPr/>
                </p:nvSpPr>
                <p:spPr bwMode="auto">
                  <a:xfrm>
                    <a:off x="6446471" y="3080305"/>
                    <a:ext cx="246731" cy="168226"/>
                  </a:xfrm>
                  <a:custGeom>
                    <a:avLst/>
                    <a:gdLst>
                      <a:gd name="T0" fmla="*/ 35 w 132"/>
                      <a:gd name="T1" fmla="*/ 80 h 90"/>
                      <a:gd name="T2" fmla="*/ 45 w 132"/>
                      <a:gd name="T3" fmla="*/ 86 h 90"/>
                      <a:gd name="T4" fmla="*/ 60 w 132"/>
                      <a:gd name="T5" fmla="*/ 90 h 90"/>
                      <a:gd name="T6" fmla="*/ 76 w 132"/>
                      <a:gd name="T7" fmla="*/ 88 h 90"/>
                      <a:gd name="T8" fmla="*/ 87 w 132"/>
                      <a:gd name="T9" fmla="*/ 80 h 90"/>
                      <a:gd name="T10" fmla="*/ 95 w 132"/>
                      <a:gd name="T11" fmla="*/ 80 h 90"/>
                      <a:gd name="T12" fmla="*/ 115 w 132"/>
                      <a:gd name="T13" fmla="*/ 88 h 90"/>
                      <a:gd name="T14" fmla="*/ 117 w 132"/>
                      <a:gd name="T15" fmla="*/ 75 h 90"/>
                      <a:gd name="T16" fmla="*/ 132 w 132"/>
                      <a:gd name="T17" fmla="*/ 59 h 90"/>
                      <a:gd name="T18" fmla="*/ 128 w 132"/>
                      <a:gd name="T19" fmla="*/ 53 h 90"/>
                      <a:gd name="T20" fmla="*/ 122 w 132"/>
                      <a:gd name="T21" fmla="*/ 53 h 90"/>
                      <a:gd name="T22" fmla="*/ 115 w 132"/>
                      <a:gd name="T23" fmla="*/ 52 h 90"/>
                      <a:gd name="T24" fmla="*/ 115 w 132"/>
                      <a:gd name="T25" fmla="*/ 43 h 90"/>
                      <a:gd name="T26" fmla="*/ 109 w 132"/>
                      <a:gd name="T27" fmla="*/ 37 h 90"/>
                      <a:gd name="T28" fmla="*/ 103 w 132"/>
                      <a:gd name="T29" fmla="*/ 14 h 90"/>
                      <a:gd name="T30" fmla="*/ 95 w 132"/>
                      <a:gd name="T31" fmla="*/ 2 h 90"/>
                      <a:gd name="T32" fmla="*/ 86 w 132"/>
                      <a:gd name="T33" fmla="*/ 1 h 90"/>
                      <a:gd name="T34" fmla="*/ 76 w 132"/>
                      <a:gd name="T35" fmla="*/ 4 h 90"/>
                      <a:gd name="T36" fmla="*/ 62 w 132"/>
                      <a:gd name="T37" fmla="*/ 8 h 90"/>
                      <a:gd name="T38" fmla="*/ 49 w 132"/>
                      <a:gd name="T39" fmla="*/ 2 h 90"/>
                      <a:gd name="T40" fmla="*/ 37 w 132"/>
                      <a:gd name="T41" fmla="*/ 0 h 90"/>
                      <a:gd name="T42" fmla="*/ 27 w 132"/>
                      <a:gd name="T43" fmla="*/ 6 h 90"/>
                      <a:gd name="T44" fmla="*/ 16 w 132"/>
                      <a:gd name="T45" fmla="*/ 20 h 90"/>
                      <a:gd name="T46" fmla="*/ 12 w 132"/>
                      <a:gd name="T47" fmla="*/ 37 h 90"/>
                      <a:gd name="T48" fmla="*/ 0 w 132"/>
                      <a:gd name="T49" fmla="*/ 39 h 90"/>
                      <a:gd name="T50" fmla="*/ 6 w 132"/>
                      <a:gd name="T51" fmla="*/ 52 h 90"/>
                      <a:gd name="T52" fmla="*/ 8 w 132"/>
                      <a:gd name="T53" fmla="*/ 67 h 90"/>
                      <a:gd name="T54" fmla="*/ 27 w 132"/>
                      <a:gd name="T55" fmla="*/ 71 h 90"/>
                      <a:gd name="T56" fmla="*/ 35 w 132"/>
                      <a:gd name="T57" fmla="*/ 80 h 90"/>
                      <a:gd name="T58" fmla="*/ 35 w 132"/>
                      <a:gd name="T59" fmla="*/ 80 h 90"/>
                      <a:gd name="T60" fmla="*/ 35 w 132"/>
                      <a:gd name="T61" fmla="*/ 8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90">
                        <a:moveTo>
                          <a:pt x="35" y="80"/>
                        </a:moveTo>
                        <a:lnTo>
                          <a:pt x="45" y="86"/>
                        </a:lnTo>
                        <a:lnTo>
                          <a:pt x="60" y="90"/>
                        </a:lnTo>
                        <a:lnTo>
                          <a:pt x="76" y="88"/>
                        </a:lnTo>
                        <a:lnTo>
                          <a:pt x="87" y="80"/>
                        </a:lnTo>
                        <a:lnTo>
                          <a:pt x="95" y="80"/>
                        </a:lnTo>
                        <a:lnTo>
                          <a:pt x="115" y="88"/>
                        </a:lnTo>
                        <a:lnTo>
                          <a:pt x="117" y="75"/>
                        </a:lnTo>
                        <a:lnTo>
                          <a:pt x="132" y="59"/>
                        </a:lnTo>
                        <a:lnTo>
                          <a:pt x="128" y="53"/>
                        </a:lnTo>
                        <a:lnTo>
                          <a:pt x="122" y="53"/>
                        </a:lnTo>
                        <a:lnTo>
                          <a:pt x="115" y="52"/>
                        </a:lnTo>
                        <a:lnTo>
                          <a:pt x="115" y="43"/>
                        </a:lnTo>
                        <a:lnTo>
                          <a:pt x="109" y="37"/>
                        </a:lnTo>
                        <a:lnTo>
                          <a:pt x="103" y="14"/>
                        </a:lnTo>
                        <a:lnTo>
                          <a:pt x="95" y="2"/>
                        </a:lnTo>
                        <a:lnTo>
                          <a:pt x="86" y="1"/>
                        </a:lnTo>
                        <a:lnTo>
                          <a:pt x="76" y="4"/>
                        </a:lnTo>
                        <a:lnTo>
                          <a:pt x="62" y="8"/>
                        </a:lnTo>
                        <a:lnTo>
                          <a:pt x="49" y="2"/>
                        </a:lnTo>
                        <a:lnTo>
                          <a:pt x="37" y="0"/>
                        </a:lnTo>
                        <a:lnTo>
                          <a:pt x="27" y="6"/>
                        </a:lnTo>
                        <a:lnTo>
                          <a:pt x="16" y="20"/>
                        </a:lnTo>
                        <a:lnTo>
                          <a:pt x="12" y="37"/>
                        </a:lnTo>
                        <a:lnTo>
                          <a:pt x="0" y="39"/>
                        </a:lnTo>
                        <a:lnTo>
                          <a:pt x="6" y="52"/>
                        </a:lnTo>
                        <a:lnTo>
                          <a:pt x="8" y="67"/>
                        </a:lnTo>
                        <a:lnTo>
                          <a:pt x="27" y="71"/>
                        </a:lnTo>
                        <a:lnTo>
                          <a:pt x="35" y="80"/>
                        </a:lnTo>
                        <a:lnTo>
                          <a:pt x="35" y="80"/>
                        </a:lnTo>
                        <a:lnTo>
                          <a:pt x="35" y="8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5" name="Freeform 296">
                    <a:extLst>
                      <a:ext uri="{FF2B5EF4-FFF2-40B4-BE49-F238E27FC236}">
                        <a16:creationId xmlns:a16="http://schemas.microsoft.com/office/drawing/2014/main" id="{649123E1-2C92-10C0-9BD0-CB553931A556}"/>
                      </a:ext>
                    </a:extLst>
                  </p:cNvPr>
                  <p:cNvSpPr>
                    <a:spLocks/>
                  </p:cNvSpPr>
                  <p:nvPr/>
                </p:nvSpPr>
                <p:spPr bwMode="auto">
                  <a:xfrm>
                    <a:off x="6605350" y="3067221"/>
                    <a:ext cx="93459" cy="115889"/>
                  </a:xfrm>
                  <a:custGeom>
                    <a:avLst/>
                    <a:gdLst>
                      <a:gd name="T0" fmla="*/ 10 w 50"/>
                      <a:gd name="T1" fmla="*/ 10 h 62"/>
                      <a:gd name="T2" fmla="*/ 17 w 50"/>
                      <a:gd name="T3" fmla="*/ 21 h 62"/>
                      <a:gd name="T4" fmla="*/ 23 w 50"/>
                      <a:gd name="T5" fmla="*/ 45 h 62"/>
                      <a:gd name="T6" fmla="*/ 29 w 50"/>
                      <a:gd name="T7" fmla="*/ 50 h 62"/>
                      <a:gd name="T8" fmla="*/ 29 w 50"/>
                      <a:gd name="T9" fmla="*/ 60 h 62"/>
                      <a:gd name="T10" fmla="*/ 37 w 50"/>
                      <a:gd name="T11" fmla="*/ 62 h 62"/>
                      <a:gd name="T12" fmla="*/ 37 w 50"/>
                      <a:gd name="T13" fmla="*/ 50 h 62"/>
                      <a:gd name="T14" fmla="*/ 42 w 50"/>
                      <a:gd name="T15" fmla="*/ 41 h 62"/>
                      <a:gd name="T16" fmla="*/ 48 w 50"/>
                      <a:gd name="T17" fmla="*/ 43 h 62"/>
                      <a:gd name="T18" fmla="*/ 50 w 50"/>
                      <a:gd name="T19" fmla="*/ 35 h 62"/>
                      <a:gd name="T20" fmla="*/ 44 w 50"/>
                      <a:gd name="T21" fmla="*/ 29 h 62"/>
                      <a:gd name="T22" fmla="*/ 40 w 50"/>
                      <a:gd name="T23" fmla="*/ 12 h 62"/>
                      <a:gd name="T24" fmla="*/ 31 w 50"/>
                      <a:gd name="T25" fmla="*/ 0 h 62"/>
                      <a:gd name="T26" fmla="*/ 10 w 50"/>
                      <a:gd name="T27" fmla="*/ 0 h 62"/>
                      <a:gd name="T28" fmla="*/ 0 w 50"/>
                      <a:gd name="T29" fmla="*/ 8 h 62"/>
                      <a:gd name="T30" fmla="*/ 0 w 50"/>
                      <a:gd name="T31" fmla="*/ 8 h 62"/>
                      <a:gd name="T32" fmla="*/ 10 w 50"/>
                      <a:gd name="T33"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2">
                        <a:moveTo>
                          <a:pt x="10" y="10"/>
                        </a:moveTo>
                        <a:lnTo>
                          <a:pt x="17" y="21"/>
                        </a:lnTo>
                        <a:lnTo>
                          <a:pt x="23" y="45"/>
                        </a:lnTo>
                        <a:lnTo>
                          <a:pt x="29" y="50"/>
                        </a:lnTo>
                        <a:lnTo>
                          <a:pt x="29" y="60"/>
                        </a:lnTo>
                        <a:lnTo>
                          <a:pt x="37" y="62"/>
                        </a:lnTo>
                        <a:lnTo>
                          <a:pt x="37" y="50"/>
                        </a:lnTo>
                        <a:lnTo>
                          <a:pt x="42" y="41"/>
                        </a:lnTo>
                        <a:lnTo>
                          <a:pt x="48" y="43"/>
                        </a:lnTo>
                        <a:lnTo>
                          <a:pt x="50" y="35"/>
                        </a:lnTo>
                        <a:lnTo>
                          <a:pt x="44" y="29"/>
                        </a:lnTo>
                        <a:lnTo>
                          <a:pt x="40" y="12"/>
                        </a:lnTo>
                        <a:lnTo>
                          <a:pt x="31" y="0"/>
                        </a:lnTo>
                        <a:lnTo>
                          <a:pt x="10" y="0"/>
                        </a:lnTo>
                        <a:lnTo>
                          <a:pt x="0" y="8"/>
                        </a:lnTo>
                        <a:lnTo>
                          <a:pt x="0" y="8"/>
                        </a:lnTo>
                        <a:lnTo>
                          <a:pt x="10"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6" name="Freeform 297">
                    <a:extLst>
                      <a:ext uri="{FF2B5EF4-FFF2-40B4-BE49-F238E27FC236}">
                        <a16:creationId xmlns:a16="http://schemas.microsoft.com/office/drawing/2014/main" id="{B2A76461-69F7-80BD-DF4B-52F7B2E6BDC4}"/>
                      </a:ext>
                    </a:extLst>
                  </p:cNvPr>
                  <p:cNvSpPr>
                    <a:spLocks/>
                  </p:cNvSpPr>
                  <p:nvPr/>
                </p:nvSpPr>
                <p:spPr bwMode="auto">
                  <a:xfrm>
                    <a:off x="6840866" y="3510215"/>
                    <a:ext cx="39253" cy="89720"/>
                  </a:xfrm>
                  <a:custGeom>
                    <a:avLst/>
                    <a:gdLst>
                      <a:gd name="T0" fmla="*/ 11 w 21"/>
                      <a:gd name="T1" fmla="*/ 44 h 48"/>
                      <a:gd name="T2" fmla="*/ 7 w 21"/>
                      <a:gd name="T3" fmla="*/ 43 h 48"/>
                      <a:gd name="T4" fmla="*/ 5 w 21"/>
                      <a:gd name="T5" fmla="*/ 48 h 48"/>
                      <a:gd name="T6" fmla="*/ 0 w 21"/>
                      <a:gd name="T7" fmla="*/ 46 h 48"/>
                      <a:gd name="T8" fmla="*/ 0 w 21"/>
                      <a:gd name="T9" fmla="*/ 46 h 48"/>
                      <a:gd name="T10" fmla="*/ 2 w 21"/>
                      <a:gd name="T11" fmla="*/ 43 h 48"/>
                      <a:gd name="T12" fmla="*/ 4 w 21"/>
                      <a:gd name="T13" fmla="*/ 37 h 48"/>
                      <a:gd name="T14" fmla="*/ 5 w 21"/>
                      <a:gd name="T15" fmla="*/ 8 h 48"/>
                      <a:gd name="T16" fmla="*/ 17 w 21"/>
                      <a:gd name="T17" fmla="*/ 0 h 48"/>
                      <a:gd name="T18" fmla="*/ 21 w 21"/>
                      <a:gd name="T19" fmla="*/ 4 h 48"/>
                      <a:gd name="T20" fmla="*/ 19 w 21"/>
                      <a:gd name="T21" fmla="*/ 18 h 48"/>
                      <a:gd name="T22" fmla="*/ 19 w 21"/>
                      <a:gd name="T23" fmla="*/ 29 h 48"/>
                      <a:gd name="T24" fmla="*/ 15 w 21"/>
                      <a:gd name="T25" fmla="*/ 33 h 48"/>
                      <a:gd name="T26" fmla="*/ 15 w 21"/>
                      <a:gd name="T27" fmla="*/ 39 h 48"/>
                      <a:gd name="T28" fmla="*/ 11 w 21"/>
                      <a:gd name="T29" fmla="*/ 44 h 48"/>
                      <a:gd name="T30" fmla="*/ 11 w 21"/>
                      <a:gd name="T31" fmla="*/ 44 h 48"/>
                      <a:gd name="T32" fmla="*/ 11 w 21"/>
                      <a:gd name="T33"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48">
                        <a:moveTo>
                          <a:pt x="11" y="44"/>
                        </a:moveTo>
                        <a:lnTo>
                          <a:pt x="7" y="43"/>
                        </a:lnTo>
                        <a:lnTo>
                          <a:pt x="5" y="48"/>
                        </a:lnTo>
                        <a:lnTo>
                          <a:pt x="0" y="46"/>
                        </a:lnTo>
                        <a:lnTo>
                          <a:pt x="0" y="46"/>
                        </a:lnTo>
                        <a:lnTo>
                          <a:pt x="2" y="43"/>
                        </a:lnTo>
                        <a:lnTo>
                          <a:pt x="4" y="37"/>
                        </a:lnTo>
                        <a:lnTo>
                          <a:pt x="5" y="8"/>
                        </a:lnTo>
                        <a:lnTo>
                          <a:pt x="17" y="0"/>
                        </a:lnTo>
                        <a:lnTo>
                          <a:pt x="21" y="4"/>
                        </a:lnTo>
                        <a:lnTo>
                          <a:pt x="19" y="18"/>
                        </a:lnTo>
                        <a:lnTo>
                          <a:pt x="19" y="29"/>
                        </a:lnTo>
                        <a:lnTo>
                          <a:pt x="15" y="33"/>
                        </a:lnTo>
                        <a:lnTo>
                          <a:pt x="15" y="39"/>
                        </a:lnTo>
                        <a:lnTo>
                          <a:pt x="11" y="44"/>
                        </a:lnTo>
                        <a:lnTo>
                          <a:pt x="11" y="44"/>
                        </a:lnTo>
                        <a:lnTo>
                          <a:pt x="11" y="4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7" name="Freeform 298">
                    <a:extLst>
                      <a:ext uri="{FF2B5EF4-FFF2-40B4-BE49-F238E27FC236}">
                        <a16:creationId xmlns:a16="http://schemas.microsoft.com/office/drawing/2014/main" id="{13436429-979D-C034-E51D-3D4922D5AAFB}"/>
                      </a:ext>
                    </a:extLst>
                  </p:cNvPr>
                  <p:cNvSpPr>
                    <a:spLocks/>
                  </p:cNvSpPr>
                  <p:nvPr/>
                </p:nvSpPr>
                <p:spPr bwMode="auto">
                  <a:xfrm>
                    <a:off x="6812828" y="3590589"/>
                    <a:ext cx="50468" cy="128973"/>
                  </a:xfrm>
                  <a:custGeom>
                    <a:avLst/>
                    <a:gdLst>
                      <a:gd name="T0" fmla="*/ 2 w 27"/>
                      <a:gd name="T1" fmla="*/ 39 h 69"/>
                      <a:gd name="T2" fmla="*/ 6 w 27"/>
                      <a:gd name="T3" fmla="*/ 31 h 69"/>
                      <a:gd name="T4" fmla="*/ 8 w 27"/>
                      <a:gd name="T5" fmla="*/ 25 h 69"/>
                      <a:gd name="T6" fmla="*/ 11 w 27"/>
                      <a:gd name="T7" fmla="*/ 18 h 69"/>
                      <a:gd name="T8" fmla="*/ 13 w 27"/>
                      <a:gd name="T9" fmla="*/ 10 h 69"/>
                      <a:gd name="T10" fmla="*/ 16 w 27"/>
                      <a:gd name="T11" fmla="*/ 4 h 69"/>
                      <a:gd name="T12" fmla="*/ 21 w 27"/>
                      <a:gd name="T13" fmla="*/ 6 h 69"/>
                      <a:gd name="T14" fmla="*/ 23 w 27"/>
                      <a:gd name="T15" fmla="*/ 0 h 69"/>
                      <a:gd name="T16" fmla="*/ 27 w 27"/>
                      <a:gd name="T17" fmla="*/ 2 h 69"/>
                      <a:gd name="T18" fmla="*/ 21 w 27"/>
                      <a:gd name="T19" fmla="*/ 22 h 69"/>
                      <a:gd name="T20" fmla="*/ 21 w 27"/>
                      <a:gd name="T21" fmla="*/ 23 h 69"/>
                      <a:gd name="T22" fmla="*/ 13 w 27"/>
                      <a:gd name="T23" fmla="*/ 22 h 69"/>
                      <a:gd name="T24" fmla="*/ 11 w 27"/>
                      <a:gd name="T25" fmla="*/ 29 h 69"/>
                      <a:gd name="T26" fmla="*/ 15 w 27"/>
                      <a:gd name="T27" fmla="*/ 35 h 69"/>
                      <a:gd name="T28" fmla="*/ 11 w 27"/>
                      <a:gd name="T29" fmla="*/ 37 h 69"/>
                      <a:gd name="T30" fmla="*/ 15 w 27"/>
                      <a:gd name="T31" fmla="*/ 42 h 69"/>
                      <a:gd name="T32" fmla="*/ 13 w 27"/>
                      <a:gd name="T33" fmla="*/ 54 h 69"/>
                      <a:gd name="T34" fmla="*/ 7 w 27"/>
                      <a:gd name="T35" fmla="*/ 69 h 69"/>
                      <a:gd name="T36" fmla="*/ 6 w 27"/>
                      <a:gd name="T37" fmla="*/ 69 h 69"/>
                      <a:gd name="T38" fmla="*/ 2 w 27"/>
                      <a:gd name="T39" fmla="*/ 56 h 69"/>
                      <a:gd name="T40" fmla="*/ 0 w 27"/>
                      <a:gd name="T41" fmla="*/ 48 h 69"/>
                      <a:gd name="T42" fmla="*/ 4 w 27"/>
                      <a:gd name="T43" fmla="*/ 43 h 69"/>
                      <a:gd name="T44" fmla="*/ 2 w 27"/>
                      <a:gd name="T45" fmla="*/ 39 h 69"/>
                      <a:gd name="T46" fmla="*/ 2 w 27"/>
                      <a:gd name="T47" fmla="*/ 39 h 69"/>
                      <a:gd name="T48" fmla="*/ 2 w 27"/>
                      <a:gd name="T49"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69">
                        <a:moveTo>
                          <a:pt x="2" y="39"/>
                        </a:moveTo>
                        <a:lnTo>
                          <a:pt x="6" y="31"/>
                        </a:lnTo>
                        <a:lnTo>
                          <a:pt x="8" y="25"/>
                        </a:lnTo>
                        <a:lnTo>
                          <a:pt x="11" y="18"/>
                        </a:lnTo>
                        <a:lnTo>
                          <a:pt x="13" y="10"/>
                        </a:lnTo>
                        <a:lnTo>
                          <a:pt x="16" y="4"/>
                        </a:lnTo>
                        <a:lnTo>
                          <a:pt x="21" y="6"/>
                        </a:lnTo>
                        <a:lnTo>
                          <a:pt x="23" y="0"/>
                        </a:lnTo>
                        <a:lnTo>
                          <a:pt x="27" y="2"/>
                        </a:lnTo>
                        <a:lnTo>
                          <a:pt x="21" y="22"/>
                        </a:lnTo>
                        <a:lnTo>
                          <a:pt x="21" y="23"/>
                        </a:lnTo>
                        <a:lnTo>
                          <a:pt x="13" y="22"/>
                        </a:lnTo>
                        <a:lnTo>
                          <a:pt x="11" y="29"/>
                        </a:lnTo>
                        <a:lnTo>
                          <a:pt x="15" y="35"/>
                        </a:lnTo>
                        <a:lnTo>
                          <a:pt x="11" y="37"/>
                        </a:lnTo>
                        <a:lnTo>
                          <a:pt x="15" y="42"/>
                        </a:lnTo>
                        <a:lnTo>
                          <a:pt x="13" y="54"/>
                        </a:lnTo>
                        <a:lnTo>
                          <a:pt x="7" y="69"/>
                        </a:lnTo>
                        <a:lnTo>
                          <a:pt x="6" y="69"/>
                        </a:lnTo>
                        <a:lnTo>
                          <a:pt x="2" y="56"/>
                        </a:lnTo>
                        <a:lnTo>
                          <a:pt x="0" y="48"/>
                        </a:lnTo>
                        <a:lnTo>
                          <a:pt x="4" y="43"/>
                        </a:lnTo>
                        <a:lnTo>
                          <a:pt x="2" y="39"/>
                        </a:lnTo>
                        <a:lnTo>
                          <a:pt x="2" y="39"/>
                        </a:lnTo>
                        <a:lnTo>
                          <a:pt x="2" y="3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8" name="Freeform 299">
                    <a:extLst>
                      <a:ext uri="{FF2B5EF4-FFF2-40B4-BE49-F238E27FC236}">
                        <a16:creationId xmlns:a16="http://schemas.microsoft.com/office/drawing/2014/main" id="{0726CF6E-8C12-6EE9-446B-FCF21648FA9F}"/>
                      </a:ext>
                    </a:extLst>
                  </p:cNvPr>
                  <p:cNvSpPr>
                    <a:spLocks/>
                  </p:cNvSpPr>
                  <p:nvPr/>
                </p:nvSpPr>
                <p:spPr bwMode="auto">
                  <a:xfrm>
                    <a:off x="6495069" y="2898995"/>
                    <a:ext cx="469162" cy="317759"/>
                  </a:xfrm>
                  <a:custGeom>
                    <a:avLst/>
                    <a:gdLst>
                      <a:gd name="T0" fmla="*/ 4 w 251"/>
                      <a:gd name="T1" fmla="*/ 75 h 170"/>
                      <a:gd name="T2" fmla="*/ 10 w 251"/>
                      <a:gd name="T3" fmla="*/ 63 h 170"/>
                      <a:gd name="T4" fmla="*/ 27 w 251"/>
                      <a:gd name="T5" fmla="*/ 23 h 170"/>
                      <a:gd name="T6" fmla="*/ 52 w 251"/>
                      <a:gd name="T7" fmla="*/ 7 h 170"/>
                      <a:gd name="T8" fmla="*/ 69 w 251"/>
                      <a:gd name="T9" fmla="*/ 11 h 170"/>
                      <a:gd name="T10" fmla="*/ 85 w 251"/>
                      <a:gd name="T11" fmla="*/ 13 h 170"/>
                      <a:gd name="T12" fmla="*/ 115 w 251"/>
                      <a:gd name="T13" fmla="*/ 19 h 170"/>
                      <a:gd name="T14" fmla="*/ 133 w 251"/>
                      <a:gd name="T15" fmla="*/ 5 h 170"/>
                      <a:gd name="T16" fmla="*/ 163 w 251"/>
                      <a:gd name="T17" fmla="*/ 3 h 170"/>
                      <a:gd name="T18" fmla="*/ 179 w 251"/>
                      <a:gd name="T19" fmla="*/ 29 h 170"/>
                      <a:gd name="T20" fmla="*/ 186 w 251"/>
                      <a:gd name="T21" fmla="*/ 44 h 170"/>
                      <a:gd name="T22" fmla="*/ 221 w 251"/>
                      <a:gd name="T23" fmla="*/ 51 h 170"/>
                      <a:gd name="T24" fmla="*/ 251 w 251"/>
                      <a:gd name="T25" fmla="*/ 71 h 170"/>
                      <a:gd name="T26" fmla="*/ 240 w 251"/>
                      <a:gd name="T27" fmla="*/ 98 h 170"/>
                      <a:gd name="T28" fmla="*/ 225 w 251"/>
                      <a:gd name="T29" fmla="*/ 107 h 170"/>
                      <a:gd name="T30" fmla="*/ 206 w 251"/>
                      <a:gd name="T31" fmla="*/ 123 h 170"/>
                      <a:gd name="T32" fmla="*/ 182 w 251"/>
                      <a:gd name="T33" fmla="*/ 129 h 170"/>
                      <a:gd name="T34" fmla="*/ 179 w 251"/>
                      <a:gd name="T35" fmla="*/ 136 h 170"/>
                      <a:gd name="T36" fmla="*/ 163 w 251"/>
                      <a:gd name="T37" fmla="*/ 142 h 170"/>
                      <a:gd name="T38" fmla="*/ 179 w 251"/>
                      <a:gd name="T39" fmla="*/ 152 h 170"/>
                      <a:gd name="T40" fmla="*/ 196 w 251"/>
                      <a:gd name="T41" fmla="*/ 153 h 170"/>
                      <a:gd name="T42" fmla="*/ 186 w 251"/>
                      <a:gd name="T43" fmla="*/ 161 h 170"/>
                      <a:gd name="T44" fmla="*/ 169 w 251"/>
                      <a:gd name="T45" fmla="*/ 170 h 170"/>
                      <a:gd name="T46" fmla="*/ 156 w 251"/>
                      <a:gd name="T47" fmla="*/ 164 h 170"/>
                      <a:gd name="T48" fmla="*/ 146 w 251"/>
                      <a:gd name="T49" fmla="*/ 153 h 170"/>
                      <a:gd name="T50" fmla="*/ 150 w 251"/>
                      <a:gd name="T51" fmla="*/ 147 h 170"/>
                      <a:gd name="T52" fmla="*/ 160 w 251"/>
                      <a:gd name="T53" fmla="*/ 140 h 170"/>
                      <a:gd name="T54" fmla="*/ 142 w 251"/>
                      <a:gd name="T55" fmla="*/ 136 h 170"/>
                      <a:gd name="T56" fmla="*/ 131 w 251"/>
                      <a:gd name="T57" fmla="*/ 129 h 170"/>
                      <a:gd name="T58" fmla="*/ 123 w 251"/>
                      <a:gd name="T59" fmla="*/ 132 h 170"/>
                      <a:gd name="T60" fmla="*/ 113 w 251"/>
                      <a:gd name="T61" fmla="*/ 140 h 170"/>
                      <a:gd name="T62" fmla="*/ 96 w 251"/>
                      <a:gd name="T63" fmla="*/ 152 h 170"/>
                      <a:gd name="T64" fmla="*/ 102 w 251"/>
                      <a:gd name="T65" fmla="*/ 131 h 170"/>
                      <a:gd name="T66" fmla="*/ 109 w 251"/>
                      <a:gd name="T67" fmla="*/ 125 h 170"/>
                      <a:gd name="T68" fmla="*/ 100 w 251"/>
                      <a:gd name="T69" fmla="*/ 102 h 170"/>
                      <a:gd name="T70" fmla="*/ 69 w 251"/>
                      <a:gd name="T71" fmla="*/ 90 h 170"/>
                      <a:gd name="T72" fmla="*/ 50 w 251"/>
                      <a:gd name="T73" fmla="*/ 102 h 170"/>
                      <a:gd name="T74" fmla="*/ 23 w 251"/>
                      <a:gd name="T75" fmla="*/ 100 h 170"/>
                      <a:gd name="T76" fmla="*/ 0 w 251"/>
                      <a:gd name="T77" fmla="*/ 8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1" h="170">
                        <a:moveTo>
                          <a:pt x="0" y="86"/>
                        </a:moveTo>
                        <a:lnTo>
                          <a:pt x="4" y="75"/>
                        </a:lnTo>
                        <a:lnTo>
                          <a:pt x="10" y="69"/>
                        </a:lnTo>
                        <a:lnTo>
                          <a:pt x="10" y="63"/>
                        </a:lnTo>
                        <a:lnTo>
                          <a:pt x="29" y="42"/>
                        </a:lnTo>
                        <a:lnTo>
                          <a:pt x="27" y="23"/>
                        </a:lnTo>
                        <a:lnTo>
                          <a:pt x="41" y="9"/>
                        </a:lnTo>
                        <a:lnTo>
                          <a:pt x="52" y="7"/>
                        </a:lnTo>
                        <a:lnTo>
                          <a:pt x="60" y="13"/>
                        </a:lnTo>
                        <a:lnTo>
                          <a:pt x="69" y="11"/>
                        </a:lnTo>
                        <a:lnTo>
                          <a:pt x="79" y="15"/>
                        </a:lnTo>
                        <a:lnTo>
                          <a:pt x="85" y="13"/>
                        </a:lnTo>
                        <a:lnTo>
                          <a:pt x="108" y="21"/>
                        </a:lnTo>
                        <a:lnTo>
                          <a:pt x="115" y="19"/>
                        </a:lnTo>
                        <a:lnTo>
                          <a:pt x="119" y="9"/>
                        </a:lnTo>
                        <a:lnTo>
                          <a:pt x="133" y="5"/>
                        </a:lnTo>
                        <a:lnTo>
                          <a:pt x="144" y="0"/>
                        </a:lnTo>
                        <a:lnTo>
                          <a:pt x="163" y="3"/>
                        </a:lnTo>
                        <a:lnTo>
                          <a:pt x="169" y="26"/>
                        </a:lnTo>
                        <a:lnTo>
                          <a:pt x="179" y="29"/>
                        </a:lnTo>
                        <a:lnTo>
                          <a:pt x="181" y="36"/>
                        </a:lnTo>
                        <a:lnTo>
                          <a:pt x="186" y="44"/>
                        </a:lnTo>
                        <a:lnTo>
                          <a:pt x="209" y="42"/>
                        </a:lnTo>
                        <a:lnTo>
                          <a:pt x="221" y="51"/>
                        </a:lnTo>
                        <a:lnTo>
                          <a:pt x="230" y="51"/>
                        </a:lnTo>
                        <a:lnTo>
                          <a:pt x="251" y="71"/>
                        </a:lnTo>
                        <a:lnTo>
                          <a:pt x="242" y="81"/>
                        </a:lnTo>
                        <a:lnTo>
                          <a:pt x="240" y="98"/>
                        </a:lnTo>
                        <a:lnTo>
                          <a:pt x="234" y="98"/>
                        </a:lnTo>
                        <a:lnTo>
                          <a:pt x="225" y="107"/>
                        </a:lnTo>
                        <a:lnTo>
                          <a:pt x="215" y="123"/>
                        </a:lnTo>
                        <a:lnTo>
                          <a:pt x="206" y="123"/>
                        </a:lnTo>
                        <a:lnTo>
                          <a:pt x="200" y="129"/>
                        </a:lnTo>
                        <a:lnTo>
                          <a:pt x="182" y="129"/>
                        </a:lnTo>
                        <a:lnTo>
                          <a:pt x="181" y="134"/>
                        </a:lnTo>
                        <a:lnTo>
                          <a:pt x="179" y="136"/>
                        </a:lnTo>
                        <a:lnTo>
                          <a:pt x="163" y="140"/>
                        </a:lnTo>
                        <a:lnTo>
                          <a:pt x="163" y="142"/>
                        </a:lnTo>
                        <a:lnTo>
                          <a:pt x="175" y="146"/>
                        </a:lnTo>
                        <a:lnTo>
                          <a:pt x="179" y="152"/>
                        </a:lnTo>
                        <a:lnTo>
                          <a:pt x="192" y="153"/>
                        </a:lnTo>
                        <a:lnTo>
                          <a:pt x="196" y="153"/>
                        </a:lnTo>
                        <a:lnTo>
                          <a:pt x="196" y="159"/>
                        </a:lnTo>
                        <a:lnTo>
                          <a:pt x="186" y="161"/>
                        </a:lnTo>
                        <a:lnTo>
                          <a:pt x="179" y="162"/>
                        </a:lnTo>
                        <a:lnTo>
                          <a:pt x="169" y="170"/>
                        </a:lnTo>
                        <a:lnTo>
                          <a:pt x="160" y="170"/>
                        </a:lnTo>
                        <a:lnTo>
                          <a:pt x="156" y="164"/>
                        </a:lnTo>
                        <a:lnTo>
                          <a:pt x="158" y="158"/>
                        </a:lnTo>
                        <a:lnTo>
                          <a:pt x="146" y="153"/>
                        </a:lnTo>
                        <a:lnTo>
                          <a:pt x="146" y="150"/>
                        </a:lnTo>
                        <a:lnTo>
                          <a:pt x="150" y="147"/>
                        </a:lnTo>
                        <a:lnTo>
                          <a:pt x="160" y="144"/>
                        </a:lnTo>
                        <a:lnTo>
                          <a:pt x="160" y="140"/>
                        </a:lnTo>
                        <a:lnTo>
                          <a:pt x="152" y="136"/>
                        </a:lnTo>
                        <a:lnTo>
                          <a:pt x="142" y="136"/>
                        </a:lnTo>
                        <a:lnTo>
                          <a:pt x="137" y="134"/>
                        </a:lnTo>
                        <a:lnTo>
                          <a:pt x="131" y="129"/>
                        </a:lnTo>
                        <a:lnTo>
                          <a:pt x="127" y="129"/>
                        </a:lnTo>
                        <a:lnTo>
                          <a:pt x="123" y="132"/>
                        </a:lnTo>
                        <a:lnTo>
                          <a:pt x="113" y="134"/>
                        </a:lnTo>
                        <a:lnTo>
                          <a:pt x="113" y="140"/>
                        </a:lnTo>
                        <a:lnTo>
                          <a:pt x="102" y="152"/>
                        </a:lnTo>
                        <a:lnTo>
                          <a:pt x="96" y="152"/>
                        </a:lnTo>
                        <a:lnTo>
                          <a:pt x="96" y="140"/>
                        </a:lnTo>
                        <a:lnTo>
                          <a:pt x="102" y="131"/>
                        </a:lnTo>
                        <a:lnTo>
                          <a:pt x="107" y="132"/>
                        </a:lnTo>
                        <a:lnTo>
                          <a:pt x="109" y="125"/>
                        </a:lnTo>
                        <a:lnTo>
                          <a:pt x="104" y="119"/>
                        </a:lnTo>
                        <a:lnTo>
                          <a:pt x="100" y="102"/>
                        </a:lnTo>
                        <a:lnTo>
                          <a:pt x="90" y="90"/>
                        </a:lnTo>
                        <a:lnTo>
                          <a:pt x="69" y="90"/>
                        </a:lnTo>
                        <a:lnTo>
                          <a:pt x="59" y="98"/>
                        </a:lnTo>
                        <a:lnTo>
                          <a:pt x="50" y="102"/>
                        </a:lnTo>
                        <a:lnTo>
                          <a:pt x="36" y="106"/>
                        </a:lnTo>
                        <a:lnTo>
                          <a:pt x="23" y="100"/>
                        </a:lnTo>
                        <a:lnTo>
                          <a:pt x="11" y="98"/>
                        </a:lnTo>
                        <a:lnTo>
                          <a:pt x="0" y="8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9" name="Freeform 300">
                    <a:extLst>
                      <a:ext uri="{FF2B5EF4-FFF2-40B4-BE49-F238E27FC236}">
                        <a16:creationId xmlns:a16="http://schemas.microsoft.com/office/drawing/2014/main" id="{166A91A7-5E1E-0A0E-3250-0390D13A72C3}"/>
                      </a:ext>
                    </a:extLst>
                  </p:cNvPr>
                  <p:cNvSpPr>
                    <a:spLocks/>
                  </p:cNvSpPr>
                  <p:nvPr/>
                </p:nvSpPr>
                <p:spPr bwMode="auto">
                  <a:xfrm>
                    <a:off x="6425910" y="2515815"/>
                    <a:ext cx="7477" cy="9346"/>
                  </a:xfrm>
                  <a:custGeom>
                    <a:avLst/>
                    <a:gdLst>
                      <a:gd name="T0" fmla="*/ 2 w 4"/>
                      <a:gd name="T1" fmla="*/ 5 h 5"/>
                      <a:gd name="T2" fmla="*/ 0 w 4"/>
                      <a:gd name="T3" fmla="*/ 4 h 5"/>
                      <a:gd name="T4" fmla="*/ 0 w 4"/>
                      <a:gd name="T5" fmla="*/ 0 h 5"/>
                      <a:gd name="T6" fmla="*/ 4 w 4"/>
                      <a:gd name="T7" fmla="*/ 0 h 5"/>
                      <a:gd name="T8" fmla="*/ 2 w 4"/>
                      <a:gd name="T9" fmla="*/ 5 h 5"/>
                      <a:gd name="T10" fmla="*/ 2 w 4"/>
                      <a:gd name="T11" fmla="*/ 5 h 5"/>
                      <a:gd name="T12" fmla="*/ 2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5"/>
                        </a:moveTo>
                        <a:lnTo>
                          <a:pt x="0" y="4"/>
                        </a:lnTo>
                        <a:lnTo>
                          <a:pt x="0" y="0"/>
                        </a:lnTo>
                        <a:lnTo>
                          <a:pt x="4" y="0"/>
                        </a:lnTo>
                        <a:lnTo>
                          <a:pt x="2" y="5"/>
                        </a:lnTo>
                        <a:lnTo>
                          <a:pt x="2" y="5"/>
                        </a:lnTo>
                        <a:lnTo>
                          <a:pt x="2"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0" name="Freeform 301">
                    <a:extLst>
                      <a:ext uri="{FF2B5EF4-FFF2-40B4-BE49-F238E27FC236}">
                        <a16:creationId xmlns:a16="http://schemas.microsoft.com/office/drawing/2014/main" id="{687043FF-B807-7299-0E6B-7860C81AA58F}"/>
                      </a:ext>
                    </a:extLst>
                  </p:cNvPr>
                  <p:cNvSpPr>
                    <a:spLocks/>
                  </p:cNvSpPr>
                  <p:nvPr/>
                </p:nvSpPr>
                <p:spPr bwMode="auto">
                  <a:xfrm>
                    <a:off x="6386657" y="2642919"/>
                    <a:ext cx="16823" cy="29907"/>
                  </a:xfrm>
                  <a:custGeom>
                    <a:avLst/>
                    <a:gdLst>
                      <a:gd name="T0" fmla="*/ 2 w 9"/>
                      <a:gd name="T1" fmla="*/ 10 h 16"/>
                      <a:gd name="T2" fmla="*/ 0 w 9"/>
                      <a:gd name="T3" fmla="*/ 6 h 16"/>
                      <a:gd name="T4" fmla="*/ 4 w 9"/>
                      <a:gd name="T5" fmla="*/ 0 h 16"/>
                      <a:gd name="T6" fmla="*/ 9 w 9"/>
                      <a:gd name="T7" fmla="*/ 2 h 16"/>
                      <a:gd name="T8" fmla="*/ 9 w 9"/>
                      <a:gd name="T9" fmla="*/ 14 h 16"/>
                      <a:gd name="T10" fmla="*/ 4 w 9"/>
                      <a:gd name="T11" fmla="*/ 16 h 16"/>
                      <a:gd name="T12" fmla="*/ 2 w 9"/>
                      <a:gd name="T13" fmla="*/ 10 h 16"/>
                      <a:gd name="T14" fmla="*/ 2 w 9"/>
                      <a:gd name="T15" fmla="*/ 10 h 16"/>
                      <a:gd name="T16" fmla="*/ 2 w 9"/>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6">
                        <a:moveTo>
                          <a:pt x="2" y="10"/>
                        </a:moveTo>
                        <a:lnTo>
                          <a:pt x="0" y="6"/>
                        </a:lnTo>
                        <a:lnTo>
                          <a:pt x="4" y="0"/>
                        </a:lnTo>
                        <a:lnTo>
                          <a:pt x="9" y="2"/>
                        </a:lnTo>
                        <a:lnTo>
                          <a:pt x="9" y="14"/>
                        </a:lnTo>
                        <a:lnTo>
                          <a:pt x="4" y="16"/>
                        </a:lnTo>
                        <a:lnTo>
                          <a:pt x="2" y="10"/>
                        </a:lnTo>
                        <a:lnTo>
                          <a:pt x="2" y="10"/>
                        </a:lnTo>
                        <a:lnTo>
                          <a:pt x="2"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1" name="Freeform 302">
                    <a:extLst>
                      <a:ext uri="{FF2B5EF4-FFF2-40B4-BE49-F238E27FC236}">
                        <a16:creationId xmlns:a16="http://schemas.microsoft.com/office/drawing/2014/main" id="{5482627C-B29C-7B36-01F6-A6C5F6B6004D}"/>
                      </a:ext>
                    </a:extLst>
                  </p:cNvPr>
                  <p:cNvSpPr>
                    <a:spLocks/>
                  </p:cNvSpPr>
                  <p:nvPr/>
                </p:nvSpPr>
                <p:spPr bwMode="auto">
                  <a:xfrm>
                    <a:off x="6336189" y="2685910"/>
                    <a:ext cx="13084" cy="33645"/>
                  </a:xfrm>
                  <a:custGeom>
                    <a:avLst/>
                    <a:gdLst>
                      <a:gd name="T0" fmla="*/ 7 w 7"/>
                      <a:gd name="T1" fmla="*/ 0 h 18"/>
                      <a:gd name="T2" fmla="*/ 4 w 7"/>
                      <a:gd name="T3" fmla="*/ 2 h 18"/>
                      <a:gd name="T4" fmla="*/ 4 w 7"/>
                      <a:gd name="T5" fmla="*/ 2 h 18"/>
                      <a:gd name="T6" fmla="*/ 4 w 7"/>
                      <a:gd name="T7" fmla="*/ 6 h 18"/>
                      <a:gd name="T8" fmla="*/ 4 w 7"/>
                      <a:gd name="T9" fmla="*/ 6 h 18"/>
                      <a:gd name="T10" fmla="*/ 0 w 7"/>
                      <a:gd name="T11" fmla="*/ 16 h 18"/>
                      <a:gd name="T12" fmla="*/ 0 w 7"/>
                      <a:gd name="T13" fmla="*/ 18 h 18"/>
                      <a:gd name="T14" fmla="*/ 2 w 7"/>
                      <a:gd name="T15" fmla="*/ 18 h 18"/>
                      <a:gd name="T16" fmla="*/ 7 w 7"/>
                      <a:gd name="T17" fmla="*/ 0 h 18"/>
                      <a:gd name="T18" fmla="*/ 7 w 7"/>
                      <a:gd name="T19" fmla="*/ 0 h 18"/>
                      <a:gd name="T20" fmla="*/ 7 w 7"/>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8">
                        <a:moveTo>
                          <a:pt x="7" y="0"/>
                        </a:moveTo>
                        <a:lnTo>
                          <a:pt x="4" y="2"/>
                        </a:lnTo>
                        <a:lnTo>
                          <a:pt x="4" y="2"/>
                        </a:lnTo>
                        <a:lnTo>
                          <a:pt x="4" y="6"/>
                        </a:lnTo>
                        <a:lnTo>
                          <a:pt x="4" y="6"/>
                        </a:lnTo>
                        <a:lnTo>
                          <a:pt x="0" y="16"/>
                        </a:lnTo>
                        <a:lnTo>
                          <a:pt x="0" y="18"/>
                        </a:lnTo>
                        <a:lnTo>
                          <a:pt x="2" y="18"/>
                        </a:lnTo>
                        <a:lnTo>
                          <a:pt x="7" y="0"/>
                        </a:lnTo>
                        <a:lnTo>
                          <a:pt x="7" y="0"/>
                        </a:lnTo>
                        <a:lnTo>
                          <a:pt x="7"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2" name="Freeform 303">
                    <a:extLst>
                      <a:ext uri="{FF2B5EF4-FFF2-40B4-BE49-F238E27FC236}">
                        <a16:creationId xmlns:a16="http://schemas.microsoft.com/office/drawing/2014/main" id="{9D484ECA-A6D4-7385-A5FE-5C764A6C58C8}"/>
                      </a:ext>
                    </a:extLst>
                  </p:cNvPr>
                  <p:cNvSpPr>
                    <a:spLocks/>
                  </p:cNvSpPr>
                  <p:nvPr/>
                </p:nvSpPr>
                <p:spPr bwMode="auto">
                  <a:xfrm>
                    <a:off x="6207216" y="2033568"/>
                    <a:ext cx="334582" cy="725239"/>
                  </a:xfrm>
                  <a:custGeom>
                    <a:avLst/>
                    <a:gdLst>
                      <a:gd name="T0" fmla="*/ 177 w 179"/>
                      <a:gd name="T1" fmla="*/ 69 h 388"/>
                      <a:gd name="T2" fmla="*/ 177 w 179"/>
                      <a:gd name="T3" fmla="*/ 44 h 388"/>
                      <a:gd name="T4" fmla="*/ 173 w 179"/>
                      <a:gd name="T5" fmla="*/ 27 h 388"/>
                      <a:gd name="T6" fmla="*/ 144 w 179"/>
                      <a:gd name="T7" fmla="*/ 14 h 388"/>
                      <a:gd name="T8" fmla="*/ 131 w 179"/>
                      <a:gd name="T9" fmla="*/ 0 h 388"/>
                      <a:gd name="T10" fmla="*/ 119 w 179"/>
                      <a:gd name="T11" fmla="*/ 12 h 388"/>
                      <a:gd name="T12" fmla="*/ 104 w 179"/>
                      <a:gd name="T13" fmla="*/ 12 h 388"/>
                      <a:gd name="T14" fmla="*/ 92 w 179"/>
                      <a:gd name="T15" fmla="*/ 21 h 388"/>
                      <a:gd name="T16" fmla="*/ 77 w 179"/>
                      <a:gd name="T17" fmla="*/ 31 h 388"/>
                      <a:gd name="T18" fmla="*/ 69 w 179"/>
                      <a:gd name="T19" fmla="*/ 42 h 388"/>
                      <a:gd name="T20" fmla="*/ 52 w 179"/>
                      <a:gd name="T21" fmla="*/ 65 h 388"/>
                      <a:gd name="T22" fmla="*/ 38 w 179"/>
                      <a:gd name="T23" fmla="*/ 77 h 388"/>
                      <a:gd name="T24" fmla="*/ 40 w 179"/>
                      <a:gd name="T25" fmla="*/ 114 h 388"/>
                      <a:gd name="T26" fmla="*/ 38 w 179"/>
                      <a:gd name="T27" fmla="*/ 141 h 388"/>
                      <a:gd name="T28" fmla="*/ 17 w 179"/>
                      <a:gd name="T29" fmla="*/ 146 h 388"/>
                      <a:gd name="T30" fmla="*/ 8 w 179"/>
                      <a:gd name="T31" fmla="*/ 179 h 388"/>
                      <a:gd name="T32" fmla="*/ 17 w 179"/>
                      <a:gd name="T33" fmla="*/ 223 h 388"/>
                      <a:gd name="T34" fmla="*/ 10 w 179"/>
                      <a:gd name="T35" fmla="*/ 239 h 388"/>
                      <a:gd name="T36" fmla="*/ 16 w 179"/>
                      <a:gd name="T37" fmla="*/ 252 h 388"/>
                      <a:gd name="T38" fmla="*/ 8 w 179"/>
                      <a:gd name="T39" fmla="*/ 268 h 388"/>
                      <a:gd name="T40" fmla="*/ 4 w 179"/>
                      <a:gd name="T41" fmla="*/ 301 h 388"/>
                      <a:gd name="T42" fmla="*/ 8 w 179"/>
                      <a:gd name="T43" fmla="*/ 320 h 388"/>
                      <a:gd name="T44" fmla="*/ 10 w 179"/>
                      <a:gd name="T45" fmla="*/ 345 h 388"/>
                      <a:gd name="T46" fmla="*/ 20 w 179"/>
                      <a:gd name="T47" fmla="*/ 361 h 388"/>
                      <a:gd name="T48" fmla="*/ 23 w 179"/>
                      <a:gd name="T49" fmla="*/ 384 h 388"/>
                      <a:gd name="T50" fmla="*/ 35 w 179"/>
                      <a:gd name="T51" fmla="*/ 388 h 388"/>
                      <a:gd name="T52" fmla="*/ 49 w 179"/>
                      <a:gd name="T53" fmla="*/ 372 h 388"/>
                      <a:gd name="T54" fmla="*/ 63 w 179"/>
                      <a:gd name="T55" fmla="*/ 367 h 388"/>
                      <a:gd name="T56" fmla="*/ 75 w 179"/>
                      <a:gd name="T57" fmla="*/ 334 h 388"/>
                      <a:gd name="T58" fmla="*/ 79 w 179"/>
                      <a:gd name="T59" fmla="*/ 304 h 388"/>
                      <a:gd name="T60" fmla="*/ 84 w 179"/>
                      <a:gd name="T61" fmla="*/ 299 h 388"/>
                      <a:gd name="T62" fmla="*/ 94 w 179"/>
                      <a:gd name="T63" fmla="*/ 296 h 388"/>
                      <a:gd name="T64" fmla="*/ 104 w 179"/>
                      <a:gd name="T65" fmla="*/ 262 h 388"/>
                      <a:gd name="T66" fmla="*/ 83 w 179"/>
                      <a:gd name="T67" fmla="*/ 243 h 388"/>
                      <a:gd name="T68" fmla="*/ 86 w 179"/>
                      <a:gd name="T69" fmla="*/ 216 h 388"/>
                      <a:gd name="T70" fmla="*/ 84 w 179"/>
                      <a:gd name="T71" fmla="*/ 200 h 388"/>
                      <a:gd name="T72" fmla="*/ 94 w 179"/>
                      <a:gd name="T73" fmla="*/ 177 h 388"/>
                      <a:gd name="T74" fmla="*/ 112 w 179"/>
                      <a:gd name="T75" fmla="*/ 162 h 388"/>
                      <a:gd name="T76" fmla="*/ 133 w 179"/>
                      <a:gd name="T77" fmla="*/ 142 h 388"/>
                      <a:gd name="T78" fmla="*/ 141 w 179"/>
                      <a:gd name="T79" fmla="*/ 121 h 388"/>
                      <a:gd name="T80" fmla="*/ 146 w 179"/>
                      <a:gd name="T81" fmla="*/ 104 h 388"/>
                      <a:gd name="T82" fmla="*/ 154 w 179"/>
                      <a:gd name="T83" fmla="*/ 91 h 388"/>
                      <a:gd name="T84" fmla="*/ 166 w 179"/>
                      <a:gd name="T85" fmla="*/ 87 h 388"/>
                      <a:gd name="T86" fmla="*/ 179 w 179"/>
                      <a:gd name="T87" fmla="*/ 8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388">
                        <a:moveTo>
                          <a:pt x="179" y="81"/>
                        </a:moveTo>
                        <a:lnTo>
                          <a:pt x="177" y="69"/>
                        </a:lnTo>
                        <a:lnTo>
                          <a:pt x="177" y="54"/>
                        </a:lnTo>
                        <a:lnTo>
                          <a:pt x="177" y="44"/>
                        </a:lnTo>
                        <a:lnTo>
                          <a:pt x="168" y="39"/>
                        </a:lnTo>
                        <a:lnTo>
                          <a:pt x="173" y="27"/>
                        </a:lnTo>
                        <a:lnTo>
                          <a:pt x="154" y="14"/>
                        </a:lnTo>
                        <a:lnTo>
                          <a:pt x="144" y="14"/>
                        </a:lnTo>
                        <a:lnTo>
                          <a:pt x="133" y="8"/>
                        </a:lnTo>
                        <a:lnTo>
                          <a:pt x="131" y="0"/>
                        </a:lnTo>
                        <a:lnTo>
                          <a:pt x="123" y="0"/>
                        </a:lnTo>
                        <a:lnTo>
                          <a:pt x="119" y="12"/>
                        </a:lnTo>
                        <a:lnTo>
                          <a:pt x="111" y="14"/>
                        </a:lnTo>
                        <a:lnTo>
                          <a:pt x="104" y="12"/>
                        </a:lnTo>
                        <a:lnTo>
                          <a:pt x="96" y="12"/>
                        </a:lnTo>
                        <a:lnTo>
                          <a:pt x="92" y="21"/>
                        </a:lnTo>
                        <a:lnTo>
                          <a:pt x="81" y="25"/>
                        </a:lnTo>
                        <a:lnTo>
                          <a:pt x="77" y="31"/>
                        </a:lnTo>
                        <a:lnTo>
                          <a:pt x="65" y="41"/>
                        </a:lnTo>
                        <a:lnTo>
                          <a:pt x="69" y="42"/>
                        </a:lnTo>
                        <a:lnTo>
                          <a:pt x="69" y="50"/>
                        </a:lnTo>
                        <a:lnTo>
                          <a:pt x="52" y="65"/>
                        </a:lnTo>
                        <a:lnTo>
                          <a:pt x="44" y="69"/>
                        </a:lnTo>
                        <a:lnTo>
                          <a:pt x="38" y="77"/>
                        </a:lnTo>
                        <a:lnTo>
                          <a:pt x="44" y="87"/>
                        </a:lnTo>
                        <a:lnTo>
                          <a:pt x="40" y="114"/>
                        </a:lnTo>
                        <a:lnTo>
                          <a:pt x="31" y="127"/>
                        </a:lnTo>
                        <a:lnTo>
                          <a:pt x="38" y="141"/>
                        </a:lnTo>
                        <a:lnTo>
                          <a:pt x="31" y="148"/>
                        </a:lnTo>
                        <a:lnTo>
                          <a:pt x="17" y="146"/>
                        </a:lnTo>
                        <a:lnTo>
                          <a:pt x="8" y="154"/>
                        </a:lnTo>
                        <a:lnTo>
                          <a:pt x="8" y="179"/>
                        </a:lnTo>
                        <a:lnTo>
                          <a:pt x="11" y="216"/>
                        </a:lnTo>
                        <a:lnTo>
                          <a:pt x="17" y="223"/>
                        </a:lnTo>
                        <a:lnTo>
                          <a:pt x="17" y="235"/>
                        </a:lnTo>
                        <a:lnTo>
                          <a:pt x="10" y="239"/>
                        </a:lnTo>
                        <a:lnTo>
                          <a:pt x="8" y="244"/>
                        </a:lnTo>
                        <a:lnTo>
                          <a:pt x="16" y="252"/>
                        </a:lnTo>
                        <a:lnTo>
                          <a:pt x="14" y="262"/>
                        </a:lnTo>
                        <a:lnTo>
                          <a:pt x="8" y="268"/>
                        </a:lnTo>
                        <a:lnTo>
                          <a:pt x="4" y="295"/>
                        </a:lnTo>
                        <a:lnTo>
                          <a:pt x="4" y="301"/>
                        </a:lnTo>
                        <a:lnTo>
                          <a:pt x="0" y="313"/>
                        </a:lnTo>
                        <a:lnTo>
                          <a:pt x="8" y="320"/>
                        </a:lnTo>
                        <a:lnTo>
                          <a:pt x="6" y="340"/>
                        </a:lnTo>
                        <a:lnTo>
                          <a:pt x="10" y="345"/>
                        </a:lnTo>
                        <a:lnTo>
                          <a:pt x="11" y="355"/>
                        </a:lnTo>
                        <a:lnTo>
                          <a:pt x="20" y="361"/>
                        </a:lnTo>
                        <a:lnTo>
                          <a:pt x="20" y="374"/>
                        </a:lnTo>
                        <a:lnTo>
                          <a:pt x="23" y="384"/>
                        </a:lnTo>
                        <a:lnTo>
                          <a:pt x="29" y="388"/>
                        </a:lnTo>
                        <a:lnTo>
                          <a:pt x="35" y="388"/>
                        </a:lnTo>
                        <a:lnTo>
                          <a:pt x="38" y="386"/>
                        </a:lnTo>
                        <a:lnTo>
                          <a:pt x="49" y="372"/>
                        </a:lnTo>
                        <a:lnTo>
                          <a:pt x="58" y="372"/>
                        </a:lnTo>
                        <a:lnTo>
                          <a:pt x="63" y="367"/>
                        </a:lnTo>
                        <a:lnTo>
                          <a:pt x="71" y="349"/>
                        </a:lnTo>
                        <a:lnTo>
                          <a:pt x="75" y="334"/>
                        </a:lnTo>
                        <a:lnTo>
                          <a:pt x="73" y="311"/>
                        </a:lnTo>
                        <a:lnTo>
                          <a:pt x="79" y="304"/>
                        </a:lnTo>
                        <a:lnTo>
                          <a:pt x="84" y="305"/>
                        </a:lnTo>
                        <a:lnTo>
                          <a:pt x="84" y="299"/>
                        </a:lnTo>
                        <a:lnTo>
                          <a:pt x="90" y="296"/>
                        </a:lnTo>
                        <a:lnTo>
                          <a:pt x="94" y="296"/>
                        </a:lnTo>
                        <a:lnTo>
                          <a:pt x="104" y="283"/>
                        </a:lnTo>
                        <a:lnTo>
                          <a:pt x="104" y="262"/>
                        </a:lnTo>
                        <a:lnTo>
                          <a:pt x="94" y="250"/>
                        </a:lnTo>
                        <a:lnTo>
                          <a:pt x="83" y="243"/>
                        </a:lnTo>
                        <a:lnTo>
                          <a:pt x="83" y="221"/>
                        </a:lnTo>
                        <a:lnTo>
                          <a:pt x="86" y="216"/>
                        </a:lnTo>
                        <a:lnTo>
                          <a:pt x="84" y="212"/>
                        </a:lnTo>
                        <a:lnTo>
                          <a:pt x="84" y="200"/>
                        </a:lnTo>
                        <a:lnTo>
                          <a:pt x="92" y="194"/>
                        </a:lnTo>
                        <a:lnTo>
                          <a:pt x="94" y="177"/>
                        </a:lnTo>
                        <a:lnTo>
                          <a:pt x="104" y="171"/>
                        </a:lnTo>
                        <a:lnTo>
                          <a:pt x="112" y="162"/>
                        </a:lnTo>
                        <a:lnTo>
                          <a:pt x="121" y="154"/>
                        </a:lnTo>
                        <a:lnTo>
                          <a:pt x="133" y="142"/>
                        </a:lnTo>
                        <a:lnTo>
                          <a:pt x="142" y="129"/>
                        </a:lnTo>
                        <a:lnTo>
                          <a:pt x="141" y="121"/>
                        </a:lnTo>
                        <a:lnTo>
                          <a:pt x="139" y="117"/>
                        </a:lnTo>
                        <a:lnTo>
                          <a:pt x="146" y="104"/>
                        </a:lnTo>
                        <a:lnTo>
                          <a:pt x="146" y="98"/>
                        </a:lnTo>
                        <a:lnTo>
                          <a:pt x="154" y="91"/>
                        </a:lnTo>
                        <a:lnTo>
                          <a:pt x="156" y="85"/>
                        </a:lnTo>
                        <a:lnTo>
                          <a:pt x="166" y="87"/>
                        </a:lnTo>
                        <a:lnTo>
                          <a:pt x="179" y="81"/>
                        </a:lnTo>
                        <a:lnTo>
                          <a:pt x="179" y="81"/>
                        </a:lnTo>
                        <a:lnTo>
                          <a:pt x="179" y="8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3" name="Freeform 304">
                    <a:extLst>
                      <a:ext uri="{FF2B5EF4-FFF2-40B4-BE49-F238E27FC236}">
                        <a16:creationId xmlns:a16="http://schemas.microsoft.com/office/drawing/2014/main" id="{7666F8FC-20CB-6D03-5435-6052E3B7009B}"/>
                      </a:ext>
                    </a:extLst>
                  </p:cNvPr>
                  <p:cNvSpPr>
                    <a:spLocks/>
                  </p:cNvSpPr>
                  <p:nvPr/>
                </p:nvSpPr>
                <p:spPr bwMode="auto">
                  <a:xfrm>
                    <a:off x="6452078" y="1992447"/>
                    <a:ext cx="291591" cy="543929"/>
                  </a:xfrm>
                  <a:custGeom>
                    <a:avLst/>
                    <a:gdLst>
                      <a:gd name="T0" fmla="*/ 114 w 156"/>
                      <a:gd name="T1" fmla="*/ 255 h 291"/>
                      <a:gd name="T2" fmla="*/ 156 w 156"/>
                      <a:gd name="T3" fmla="*/ 203 h 291"/>
                      <a:gd name="T4" fmla="*/ 135 w 156"/>
                      <a:gd name="T5" fmla="*/ 184 h 291"/>
                      <a:gd name="T6" fmla="*/ 137 w 156"/>
                      <a:gd name="T7" fmla="*/ 166 h 291"/>
                      <a:gd name="T8" fmla="*/ 131 w 156"/>
                      <a:gd name="T9" fmla="*/ 145 h 291"/>
                      <a:gd name="T10" fmla="*/ 127 w 156"/>
                      <a:gd name="T11" fmla="*/ 134 h 291"/>
                      <a:gd name="T12" fmla="*/ 129 w 156"/>
                      <a:gd name="T13" fmla="*/ 109 h 291"/>
                      <a:gd name="T14" fmla="*/ 118 w 156"/>
                      <a:gd name="T15" fmla="*/ 70 h 291"/>
                      <a:gd name="T16" fmla="*/ 121 w 156"/>
                      <a:gd name="T17" fmla="*/ 45 h 291"/>
                      <a:gd name="T18" fmla="*/ 108 w 156"/>
                      <a:gd name="T19" fmla="*/ 32 h 291"/>
                      <a:gd name="T20" fmla="*/ 118 w 156"/>
                      <a:gd name="T21" fmla="*/ 7 h 291"/>
                      <a:gd name="T22" fmla="*/ 91 w 156"/>
                      <a:gd name="T23" fmla="*/ 1 h 291"/>
                      <a:gd name="T24" fmla="*/ 77 w 156"/>
                      <a:gd name="T25" fmla="*/ 22 h 291"/>
                      <a:gd name="T26" fmla="*/ 62 w 156"/>
                      <a:gd name="T27" fmla="*/ 32 h 291"/>
                      <a:gd name="T28" fmla="*/ 49 w 156"/>
                      <a:gd name="T29" fmla="*/ 28 h 291"/>
                      <a:gd name="T30" fmla="*/ 29 w 156"/>
                      <a:gd name="T31" fmla="*/ 30 h 291"/>
                      <a:gd name="T32" fmla="*/ 8 w 156"/>
                      <a:gd name="T33" fmla="*/ 16 h 291"/>
                      <a:gd name="T34" fmla="*/ 2 w 156"/>
                      <a:gd name="T35" fmla="*/ 30 h 291"/>
                      <a:gd name="T36" fmla="*/ 24 w 156"/>
                      <a:gd name="T37" fmla="*/ 36 h 291"/>
                      <a:gd name="T38" fmla="*/ 37 w 156"/>
                      <a:gd name="T39" fmla="*/ 61 h 291"/>
                      <a:gd name="T40" fmla="*/ 47 w 156"/>
                      <a:gd name="T41" fmla="*/ 92 h 291"/>
                      <a:gd name="T42" fmla="*/ 58 w 156"/>
                      <a:gd name="T43" fmla="*/ 107 h 291"/>
                      <a:gd name="T44" fmla="*/ 70 w 156"/>
                      <a:gd name="T45" fmla="*/ 124 h 291"/>
                      <a:gd name="T46" fmla="*/ 66 w 156"/>
                      <a:gd name="T47" fmla="*/ 136 h 291"/>
                      <a:gd name="T48" fmla="*/ 54 w 156"/>
                      <a:gd name="T49" fmla="*/ 155 h 291"/>
                      <a:gd name="T50" fmla="*/ 39 w 156"/>
                      <a:gd name="T51" fmla="*/ 166 h 291"/>
                      <a:gd name="T52" fmla="*/ 31 w 156"/>
                      <a:gd name="T53" fmla="*/ 178 h 291"/>
                      <a:gd name="T54" fmla="*/ 24 w 156"/>
                      <a:gd name="T55" fmla="*/ 191 h 291"/>
                      <a:gd name="T56" fmla="*/ 16 w 156"/>
                      <a:gd name="T57" fmla="*/ 199 h 291"/>
                      <a:gd name="T58" fmla="*/ 8 w 156"/>
                      <a:gd name="T59" fmla="*/ 207 h 291"/>
                      <a:gd name="T60" fmla="*/ 8 w 156"/>
                      <a:gd name="T61" fmla="*/ 220 h 291"/>
                      <a:gd name="T62" fmla="*/ 16 w 156"/>
                      <a:gd name="T63" fmla="*/ 249 h 291"/>
                      <a:gd name="T64" fmla="*/ 14 w 156"/>
                      <a:gd name="T65" fmla="*/ 276 h 291"/>
                      <a:gd name="T66" fmla="*/ 24 w 156"/>
                      <a:gd name="T67" fmla="*/ 282 h 291"/>
                      <a:gd name="T68" fmla="*/ 33 w 156"/>
                      <a:gd name="T69" fmla="*/ 289 h 291"/>
                      <a:gd name="T70" fmla="*/ 47 w 156"/>
                      <a:gd name="T71" fmla="*/ 289 h 291"/>
                      <a:gd name="T72" fmla="*/ 56 w 156"/>
                      <a:gd name="T73" fmla="*/ 287 h 291"/>
                      <a:gd name="T74" fmla="*/ 73 w 156"/>
                      <a:gd name="T75" fmla="*/ 282 h 291"/>
                      <a:gd name="T76" fmla="*/ 89 w 156"/>
                      <a:gd name="T77" fmla="*/ 274 h 291"/>
                      <a:gd name="T78" fmla="*/ 98 w 156"/>
                      <a:gd name="T79" fmla="*/ 274 h 291"/>
                      <a:gd name="T80" fmla="*/ 112 w 156"/>
                      <a:gd name="T81" fmla="*/ 26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91">
                        <a:moveTo>
                          <a:pt x="112" y="268"/>
                        </a:moveTo>
                        <a:lnTo>
                          <a:pt x="114" y="255"/>
                        </a:lnTo>
                        <a:lnTo>
                          <a:pt x="129" y="232"/>
                        </a:lnTo>
                        <a:lnTo>
                          <a:pt x="156" y="203"/>
                        </a:lnTo>
                        <a:lnTo>
                          <a:pt x="144" y="188"/>
                        </a:lnTo>
                        <a:lnTo>
                          <a:pt x="135" y="184"/>
                        </a:lnTo>
                        <a:lnTo>
                          <a:pt x="133" y="176"/>
                        </a:lnTo>
                        <a:lnTo>
                          <a:pt x="137" y="166"/>
                        </a:lnTo>
                        <a:lnTo>
                          <a:pt x="137" y="157"/>
                        </a:lnTo>
                        <a:lnTo>
                          <a:pt x="131" y="145"/>
                        </a:lnTo>
                        <a:lnTo>
                          <a:pt x="135" y="139"/>
                        </a:lnTo>
                        <a:lnTo>
                          <a:pt x="127" y="134"/>
                        </a:lnTo>
                        <a:lnTo>
                          <a:pt x="133" y="120"/>
                        </a:lnTo>
                        <a:lnTo>
                          <a:pt x="129" y="109"/>
                        </a:lnTo>
                        <a:lnTo>
                          <a:pt x="131" y="91"/>
                        </a:lnTo>
                        <a:lnTo>
                          <a:pt x="118" y="70"/>
                        </a:lnTo>
                        <a:lnTo>
                          <a:pt x="127" y="59"/>
                        </a:lnTo>
                        <a:lnTo>
                          <a:pt x="121" y="45"/>
                        </a:lnTo>
                        <a:lnTo>
                          <a:pt x="108" y="40"/>
                        </a:lnTo>
                        <a:lnTo>
                          <a:pt x="108" y="32"/>
                        </a:lnTo>
                        <a:lnTo>
                          <a:pt x="118" y="20"/>
                        </a:lnTo>
                        <a:lnTo>
                          <a:pt x="118" y="7"/>
                        </a:lnTo>
                        <a:lnTo>
                          <a:pt x="104" y="0"/>
                        </a:lnTo>
                        <a:lnTo>
                          <a:pt x="91" y="1"/>
                        </a:lnTo>
                        <a:lnTo>
                          <a:pt x="77" y="7"/>
                        </a:lnTo>
                        <a:lnTo>
                          <a:pt x="77" y="22"/>
                        </a:lnTo>
                        <a:lnTo>
                          <a:pt x="66" y="32"/>
                        </a:lnTo>
                        <a:lnTo>
                          <a:pt x="62" y="32"/>
                        </a:lnTo>
                        <a:lnTo>
                          <a:pt x="56" y="28"/>
                        </a:lnTo>
                        <a:lnTo>
                          <a:pt x="49" y="28"/>
                        </a:lnTo>
                        <a:lnTo>
                          <a:pt x="39" y="32"/>
                        </a:lnTo>
                        <a:lnTo>
                          <a:pt x="29" y="30"/>
                        </a:lnTo>
                        <a:lnTo>
                          <a:pt x="16" y="19"/>
                        </a:lnTo>
                        <a:lnTo>
                          <a:pt x="8" y="16"/>
                        </a:lnTo>
                        <a:lnTo>
                          <a:pt x="0" y="22"/>
                        </a:lnTo>
                        <a:lnTo>
                          <a:pt x="2" y="30"/>
                        </a:lnTo>
                        <a:lnTo>
                          <a:pt x="14" y="36"/>
                        </a:lnTo>
                        <a:lnTo>
                          <a:pt x="24" y="36"/>
                        </a:lnTo>
                        <a:lnTo>
                          <a:pt x="43" y="49"/>
                        </a:lnTo>
                        <a:lnTo>
                          <a:pt x="37" y="61"/>
                        </a:lnTo>
                        <a:lnTo>
                          <a:pt x="47" y="67"/>
                        </a:lnTo>
                        <a:lnTo>
                          <a:pt x="47" y="92"/>
                        </a:lnTo>
                        <a:lnTo>
                          <a:pt x="49" y="103"/>
                        </a:lnTo>
                        <a:lnTo>
                          <a:pt x="58" y="107"/>
                        </a:lnTo>
                        <a:lnTo>
                          <a:pt x="70" y="118"/>
                        </a:lnTo>
                        <a:lnTo>
                          <a:pt x="70" y="124"/>
                        </a:lnTo>
                        <a:lnTo>
                          <a:pt x="70" y="130"/>
                        </a:lnTo>
                        <a:lnTo>
                          <a:pt x="66" y="136"/>
                        </a:lnTo>
                        <a:lnTo>
                          <a:pt x="60" y="136"/>
                        </a:lnTo>
                        <a:lnTo>
                          <a:pt x="54" y="155"/>
                        </a:lnTo>
                        <a:lnTo>
                          <a:pt x="47" y="164"/>
                        </a:lnTo>
                        <a:lnTo>
                          <a:pt x="39" y="166"/>
                        </a:lnTo>
                        <a:lnTo>
                          <a:pt x="37" y="176"/>
                        </a:lnTo>
                        <a:lnTo>
                          <a:pt x="31" y="178"/>
                        </a:lnTo>
                        <a:lnTo>
                          <a:pt x="26" y="184"/>
                        </a:lnTo>
                        <a:lnTo>
                          <a:pt x="24" y="191"/>
                        </a:lnTo>
                        <a:lnTo>
                          <a:pt x="16" y="193"/>
                        </a:lnTo>
                        <a:lnTo>
                          <a:pt x="16" y="199"/>
                        </a:lnTo>
                        <a:lnTo>
                          <a:pt x="8" y="207"/>
                        </a:lnTo>
                        <a:lnTo>
                          <a:pt x="8" y="207"/>
                        </a:lnTo>
                        <a:lnTo>
                          <a:pt x="8" y="220"/>
                        </a:lnTo>
                        <a:lnTo>
                          <a:pt x="8" y="220"/>
                        </a:lnTo>
                        <a:lnTo>
                          <a:pt x="12" y="238"/>
                        </a:lnTo>
                        <a:lnTo>
                          <a:pt x="16" y="249"/>
                        </a:lnTo>
                        <a:lnTo>
                          <a:pt x="12" y="253"/>
                        </a:lnTo>
                        <a:lnTo>
                          <a:pt x="14" y="276"/>
                        </a:lnTo>
                        <a:lnTo>
                          <a:pt x="22" y="276"/>
                        </a:lnTo>
                        <a:lnTo>
                          <a:pt x="24" y="282"/>
                        </a:lnTo>
                        <a:lnTo>
                          <a:pt x="33" y="282"/>
                        </a:lnTo>
                        <a:lnTo>
                          <a:pt x="33" y="289"/>
                        </a:lnTo>
                        <a:lnTo>
                          <a:pt x="39" y="291"/>
                        </a:lnTo>
                        <a:lnTo>
                          <a:pt x="47" y="289"/>
                        </a:lnTo>
                        <a:lnTo>
                          <a:pt x="50" y="285"/>
                        </a:lnTo>
                        <a:lnTo>
                          <a:pt x="56" y="287"/>
                        </a:lnTo>
                        <a:lnTo>
                          <a:pt x="64" y="282"/>
                        </a:lnTo>
                        <a:lnTo>
                          <a:pt x="73" y="282"/>
                        </a:lnTo>
                        <a:lnTo>
                          <a:pt x="75" y="278"/>
                        </a:lnTo>
                        <a:lnTo>
                          <a:pt x="89" y="274"/>
                        </a:lnTo>
                        <a:lnTo>
                          <a:pt x="93" y="272"/>
                        </a:lnTo>
                        <a:lnTo>
                          <a:pt x="98" y="274"/>
                        </a:lnTo>
                        <a:lnTo>
                          <a:pt x="112" y="268"/>
                        </a:lnTo>
                        <a:lnTo>
                          <a:pt x="112" y="268"/>
                        </a:lnTo>
                        <a:lnTo>
                          <a:pt x="112" y="26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4" name="Freeform 305">
                    <a:extLst>
                      <a:ext uri="{FF2B5EF4-FFF2-40B4-BE49-F238E27FC236}">
                        <a16:creationId xmlns:a16="http://schemas.microsoft.com/office/drawing/2014/main" id="{E39F40E4-5F83-53EE-D177-40B2DB0BA349}"/>
                      </a:ext>
                    </a:extLst>
                  </p:cNvPr>
                  <p:cNvSpPr>
                    <a:spLocks/>
                  </p:cNvSpPr>
                  <p:nvPr/>
                </p:nvSpPr>
                <p:spPr bwMode="auto">
                  <a:xfrm>
                    <a:off x="6485723" y="2607404"/>
                    <a:ext cx="37383" cy="28038"/>
                  </a:xfrm>
                  <a:custGeom>
                    <a:avLst/>
                    <a:gdLst>
                      <a:gd name="T0" fmla="*/ 20 w 20"/>
                      <a:gd name="T1" fmla="*/ 6 h 15"/>
                      <a:gd name="T2" fmla="*/ 18 w 20"/>
                      <a:gd name="T3" fmla="*/ 3 h 15"/>
                      <a:gd name="T4" fmla="*/ 8 w 20"/>
                      <a:gd name="T5" fmla="*/ 0 h 15"/>
                      <a:gd name="T6" fmla="*/ 0 w 20"/>
                      <a:gd name="T7" fmla="*/ 6 h 15"/>
                      <a:gd name="T8" fmla="*/ 2 w 20"/>
                      <a:gd name="T9" fmla="*/ 15 h 15"/>
                      <a:gd name="T10" fmla="*/ 6 w 20"/>
                      <a:gd name="T11" fmla="*/ 15 h 15"/>
                      <a:gd name="T12" fmla="*/ 8 w 20"/>
                      <a:gd name="T13" fmla="*/ 11 h 15"/>
                      <a:gd name="T14" fmla="*/ 20 w 20"/>
                      <a:gd name="T15" fmla="*/ 6 h 15"/>
                      <a:gd name="T16" fmla="*/ 20 w 20"/>
                      <a:gd name="T17" fmla="*/ 6 h 15"/>
                      <a:gd name="T18" fmla="*/ 20 w 20"/>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5">
                        <a:moveTo>
                          <a:pt x="20" y="6"/>
                        </a:moveTo>
                        <a:lnTo>
                          <a:pt x="18" y="3"/>
                        </a:lnTo>
                        <a:lnTo>
                          <a:pt x="8" y="0"/>
                        </a:lnTo>
                        <a:lnTo>
                          <a:pt x="0" y="6"/>
                        </a:lnTo>
                        <a:lnTo>
                          <a:pt x="2" y="15"/>
                        </a:lnTo>
                        <a:lnTo>
                          <a:pt x="6" y="15"/>
                        </a:lnTo>
                        <a:lnTo>
                          <a:pt x="8" y="11"/>
                        </a:lnTo>
                        <a:lnTo>
                          <a:pt x="20" y="6"/>
                        </a:lnTo>
                        <a:lnTo>
                          <a:pt x="20" y="6"/>
                        </a:lnTo>
                        <a:lnTo>
                          <a:pt x="2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5" name="Freeform 306">
                    <a:extLst>
                      <a:ext uri="{FF2B5EF4-FFF2-40B4-BE49-F238E27FC236}">
                        <a16:creationId xmlns:a16="http://schemas.microsoft.com/office/drawing/2014/main" id="{CDC2C7A1-7365-292E-2F1F-170E5FECE2DC}"/>
                      </a:ext>
                    </a:extLst>
                  </p:cNvPr>
                  <p:cNvSpPr>
                    <a:spLocks/>
                  </p:cNvSpPr>
                  <p:nvPr/>
                </p:nvSpPr>
                <p:spPr bwMode="auto">
                  <a:xfrm>
                    <a:off x="6495069" y="2584974"/>
                    <a:ext cx="16823" cy="11215"/>
                  </a:xfrm>
                  <a:custGeom>
                    <a:avLst/>
                    <a:gdLst>
                      <a:gd name="T0" fmla="*/ 4 w 9"/>
                      <a:gd name="T1" fmla="*/ 0 h 6"/>
                      <a:gd name="T2" fmla="*/ 7 w 9"/>
                      <a:gd name="T3" fmla="*/ 0 h 6"/>
                      <a:gd name="T4" fmla="*/ 9 w 9"/>
                      <a:gd name="T5" fmla="*/ 4 h 6"/>
                      <a:gd name="T6" fmla="*/ 2 w 9"/>
                      <a:gd name="T7" fmla="*/ 6 h 6"/>
                      <a:gd name="T8" fmla="*/ 0 w 9"/>
                      <a:gd name="T9" fmla="*/ 1 h 6"/>
                      <a:gd name="T10" fmla="*/ 4 w 9"/>
                      <a:gd name="T11" fmla="*/ 0 h 6"/>
                      <a:gd name="T12" fmla="*/ 4 w 9"/>
                      <a:gd name="T13" fmla="*/ 0 h 6"/>
                      <a:gd name="T14" fmla="*/ 4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4" y="0"/>
                        </a:moveTo>
                        <a:lnTo>
                          <a:pt x="7" y="0"/>
                        </a:lnTo>
                        <a:lnTo>
                          <a:pt x="9" y="4"/>
                        </a:lnTo>
                        <a:lnTo>
                          <a:pt x="2" y="6"/>
                        </a:lnTo>
                        <a:lnTo>
                          <a:pt x="0" y="1"/>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6" name="Freeform 307">
                    <a:extLst>
                      <a:ext uri="{FF2B5EF4-FFF2-40B4-BE49-F238E27FC236}">
                        <a16:creationId xmlns:a16="http://schemas.microsoft.com/office/drawing/2014/main" id="{95E2FE7D-4F1E-CC9E-8B2E-5EECEBC079A4}"/>
                      </a:ext>
                    </a:extLst>
                  </p:cNvPr>
                  <p:cNvSpPr>
                    <a:spLocks/>
                  </p:cNvSpPr>
                  <p:nvPr/>
                </p:nvSpPr>
                <p:spPr bwMode="auto">
                  <a:xfrm>
                    <a:off x="6523107" y="2555068"/>
                    <a:ext cx="112150" cy="95328"/>
                  </a:xfrm>
                  <a:custGeom>
                    <a:avLst/>
                    <a:gdLst>
                      <a:gd name="T0" fmla="*/ 45 w 60"/>
                      <a:gd name="T1" fmla="*/ 51 h 51"/>
                      <a:gd name="T2" fmla="*/ 37 w 60"/>
                      <a:gd name="T3" fmla="*/ 49 h 51"/>
                      <a:gd name="T4" fmla="*/ 33 w 60"/>
                      <a:gd name="T5" fmla="*/ 43 h 51"/>
                      <a:gd name="T6" fmla="*/ 25 w 60"/>
                      <a:gd name="T7" fmla="*/ 41 h 51"/>
                      <a:gd name="T8" fmla="*/ 16 w 60"/>
                      <a:gd name="T9" fmla="*/ 43 h 51"/>
                      <a:gd name="T10" fmla="*/ 12 w 60"/>
                      <a:gd name="T11" fmla="*/ 37 h 51"/>
                      <a:gd name="T12" fmla="*/ 6 w 60"/>
                      <a:gd name="T13" fmla="*/ 34 h 51"/>
                      <a:gd name="T14" fmla="*/ 6 w 60"/>
                      <a:gd name="T15" fmla="*/ 22 h 51"/>
                      <a:gd name="T16" fmla="*/ 0 w 60"/>
                      <a:gd name="T17" fmla="*/ 19 h 51"/>
                      <a:gd name="T18" fmla="*/ 0 w 60"/>
                      <a:gd name="T19" fmla="*/ 14 h 51"/>
                      <a:gd name="T20" fmla="*/ 16 w 60"/>
                      <a:gd name="T21" fmla="*/ 4 h 51"/>
                      <a:gd name="T22" fmla="*/ 27 w 60"/>
                      <a:gd name="T23" fmla="*/ 4 h 51"/>
                      <a:gd name="T24" fmla="*/ 37 w 60"/>
                      <a:gd name="T25" fmla="*/ 0 h 51"/>
                      <a:gd name="T26" fmla="*/ 43 w 60"/>
                      <a:gd name="T27" fmla="*/ 2 h 51"/>
                      <a:gd name="T28" fmla="*/ 59 w 60"/>
                      <a:gd name="T29" fmla="*/ 5 h 51"/>
                      <a:gd name="T30" fmla="*/ 54 w 60"/>
                      <a:gd name="T31" fmla="*/ 28 h 51"/>
                      <a:gd name="T32" fmla="*/ 60 w 60"/>
                      <a:gd name="T33" fmla="*/ 39 h 51"/>
                      <a:gd name="T34" fmla="*/ 60 w 60"/>
                      <a:gd name="T35" fmla="*/ 50 h 51"/>
                      <a:gd name="T36" fmla="*/ 45 w 60"/>
                      <a:gd name="T3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51">
                        <a:moveTo>
                          <a:pt x="45" y="51"/>
                        </a:moveTo>
                        <a:lnTo>
                          <a:pt x="37" y="49"/>
                        </a:lnTo>
                        <a:lnTo>
                          <a:pt x="33" y="43"/>
                        </a:lnTo>
                        <a:lnTo>
                          <a:pt x="25" y="41"/>
                        </a:lnTo>
                        <a:lnTo>
                          <a:pt x="16" y="43"/>
                        </a:lnTo>
                        <a:lnTo>
                          <a:pt x="12" y="37"/>
                        </a:lnTo>
                        <a:lnTo>
                          <a:pt x="6" y="34"/>
                        </a:lnTo>
                        <a:lnTo>
                          <a:pt x="6" y="22"/>
                        </a:lnTo>
                        <a:lnTo>
                          <a:pt x="0" y="19"/>
                        </a:lnTo>
                        <a:lnTo>
                          <a:pt x="0" y="14"/>
                        </a:lnTo>
                        <a:lnTo>
                          <a:pt x="16" y="4"/>
                        </a:lnTo>
                        <a:lnTo>
                          <a:pt x="27" y="4"/>
                        </a:lnTo>
                        <a:lnTo>
                          <a:pt x="37" y="0"/>
                        </a:lnTo>
                        <a:lnTo>
                          <a:pt x="43" y="2"/>
                        </a:lnTo>
                        <a:lnTo>
                          <a:pt x="59" y="5"/>
                        </a:lnTo>
                        <a:lnTo>
                          <a:pt x="54" y="28"/>
                        </a:lnTo>
                        <a:lnTo>
                          <a:pt x="60" y="39"/>
                        </a:lnTo>
                        <a:lnTo>
                          <a:pt x="60" y="50"/>
                        </a:lnTo>
                        <a:lnTo>
                          <a:pt x="45" y="5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7" name="Freeform 308">
                    <a:extLst>
                      <a:ext uri="{FF2B5EF4-FFF2-40B4-BE49-F238E27FC236}">
                        <a16:creationId xmlns:a16="http://schemas.microsoft.com/office/drawing/2014/main" id="{BBA0B7E2-54CF-F0CC-131B-842907268615}"/>
                      </a:ext>
                    </a:extLst>
                  </p:cNvPr>
                  <p:cNvSpPr>
                    <a:spLocks/>
                  </p:cNvSpPr>
                  <p:nvPr/>
                </p:nvSpPr>
                <p:spPr bwMode="auto">
                  <a:xfrm>
                    <a:off x="6455816" y="2631704"/>
                    <a:ext cx="190656" cy="123365"/>
                  </a:xfrm>
                  <a:custGeom>
                    <a:avLst/>
                    <a:gdLst>
                      <a:gd name="T0" fmla="*/ 102 w 102"/>
                      <a:gd name="T1" fmla="*/ 53 h 66"/>
                      <a:gd name="T2" fmla="*/ 102 w 102"/>
                      <a:gd name="T3" fmla="*/ 33 h 66"/>
                      <a:gd name="T4" fmla="*/ 96 w 102"/>
                      <a:gd name="T5" fmla="*/ 24 h 66"/>
                      <a:gd name="T6" fmla="*/ 97 w 102"/>
                      <a:gd name="T7" fmla="*/ 9 h 66"/>
                      <a:gd name="T8" fmla="*/ 81 w 102"/>
                      <a:gd name="T9" fmla="*/ 10 h 66"/>
                      <a:gd name="T10" fmla="*/ 73 w 102"/>
                      <a:gd name="T11" fmla="*/ 8 h 66"/>
                      <a:gd name="T12" fmla="*/ 69 w 102"/>
                      <a:gd name="T13" fmla="*/ 2 h 66"/>
                      <a:gd name="T14" fmla="*/ 62 w 102"/>
                      <a:gd name="T15" fmla="*/ 0 h 66"/>
                      <a:gd name="T16" fmla="*/ 52 w 102"/>
                      <a:gd name="T17" fmla="*/ 2 h 66"/>
                      <a:gd name="T18" fmla="*/ 52 w 102"/>
                      <a:gd name="T19" fmla="*/ 4 h 66"/>
                      <a:gd name="T20" fmla="*/ 54 w 102"/>
                      <a:gd name="T21" fmla="*/ 10 h 66"/>
                      <a:gd name="T22" fmla="*/ 50 w 102"/>
                      <a:gd name="T23" fmla="*/ 27 h 66"/>
                      <a:gd name="T24" fmla="*/ 41 w 102"/>
                      <a:gd name="T25" fmla="*/ 29 h 66"/>
                      <a:gd name="T26" fmla="*/ 31 w 102"/>
                      <a:gd name="T27" fmla="*/ 18 h 66"/>
                      <a:gd name="T28" fmla="*/ 27 w 102"/>
                      <a:gd name="T29" fmla="*/ 10 h 66"/>
                      <a:gd name="T30" fmla="*/ 18 w 102"/>
                      <a:gd name="T31" fmla="*/ 14 h 66"/>
                      <a:gd name="T32" fmla="*/ 8 w 102"/>
                      <a:gd name="T33" fmla="*/ 16 h 66"/>
                      <a:gd name="T34" fmla="*/ 8 w 102"/>
                      <a:gd name="T35" fmla="*/ 31 h 66"/>
                      <a:gd name="T36" fmla="*/ 2 w 102"/>
                      <a:gd name="T37" fmla="*/ 37 h 66"/>
                      <a:gd name="T38" fmla="*/ 0 w 102"/>
                      <a:gd name="T39" fmla="*/ 45 h 66"/>
                      <a:gd name="T40" fmla="*/ 4 w 102"/>
                      <a:gd name="T41" fmla="*/ 53 h 66"/>
                      <a:gd name="T42" fmla="*/ 12 w 102"/>
                      <a:gd name="T43" fmla="*/ 45 h 66"/>
                      <a:gd name="T44" fmla="*/ 43 w 102"/>
                      <a:gd name="T45" fmla="*/ 45 h 66"/>
                      <a:gd name="T46" fmla="*/ 69 w 102"/>
                      <a:gd name="T47" fmla="*/ 51 h 66"/>
                      <a:gd name="T48" fmla="*/ 81 w 102"/>
                      <a:gd name="T49" fmla="*/ 66 h 66"/>
                      <a:gd name="T50" fmla="*/ 89 w 102"/>
                      <a:gd name="T51" fmla="*/ 66 h 66"/>
                      <a:gd name="T52" fmla="*/ 102 w 102"/>
                      <a:gd name="T53" fmla="*/ 53 h 66"/>
                      <a:gd name="T54" fmla="*/ 102 w 102"/>
                      <a:gd name="T55" fmla="*/ 53 h 66"/>
                      <a:gd name="T56" fmla="*/ 102 w 102"/>
                      <a:gd name="T57"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66">
                        <a:moveTo>
                          <a:pt x="102" y="53"/>
                        </a:moveTo>
                        <a:lnTo>
                          <a:pt x="102" y="33"/>
                        </a:lnTo>
                        <a:lnTo>
                          <a:pt x="96" y="24"/>
                        </a:lnTo>
                        <a:lnTo>
                          <a:pt x="97" y="9"/>
                        </a:lnTo>
                        <a:lnTo>
                          <a:pt x="81" y="10"/>
                        </a:lnTo>
                        <a:lnTo>
                          <a:pt x="73" y="8"/>
                        </a:lnTo>
                        <a:lnTo>
                          <a:pt x="69" y="2"/>
                        </a:lnTo>
                        <a:lnTo>
                          <a:pt x="62" y="0"/>
                        </a:lnTo>
                        <a:lnTo>
                          <a:pt x="52" y="2"/>
                        </a:lnTo>
                        <a:lnTo>
                          <a:pt x="52" y="4"/>
                        </a:lnTo>
                        <a:lnTo>
                          <a:pt x="54" y="10"/>
                        </a:lnTo>
                        <a:lnTo>
                          <a:pt x="50" y="27"/>
                        </a:lnTo>
                        <a:lnTo>
                          <a:pt x="41" y="29"/>
                        </a:lnTo>
                        <a:lnTo>
                          <a:pt x="31" y="18"/>
                        </a:lnTo>
                        <a:lnTo>
                          <a:pt x="27" y="10"/>
                        </a:lnTo>
                        <a:lnTo>
                          <a:pt x="18" y="14"/>
                        </a:lnTo>
                        <a:lnTo>
                          <a:pt x="8" y="16"/>
                        </a:lnTo>
                        <a:lnTo>
                          <a:pt x="8" y="31"/>
                        </a:lnTo>
                        <a:lnTo>
                          <a:pt x="2" y="37"/>
                        </a:lnTo>
                        <a:lnTo>
                          <a:pt x="0" y="45"/>
                        </a:lnTo>
                        <a:lnTo>
                          <a:pt x="4" y="53"/>
                        </a:lnTo>
                        <a:lnTo>
                          <a:pt x="12" y="45"/>
                        </a:lnTo>
                        <a:lnTo>
                          <a:pt x="43" y="45"/>
                        </a:lnTo>
                        <a:lnTo>
                          <a:pt x="69" y="51"/>
                        </a:lnTo>
                        <a:lnTo>
                          <a:pt x="81" y="66"/>
                        </a:lnTo>
                        <a:lnTo>
                          <a:pt x="89" y="66"/>
                        </a:lnTo>
                        <a:lnTo>
                          <a:pt x="102" y="53"/>
                        </a:lnTo>
                        <a:lnTo>
                          <a:pt x="102" y="53"/>
                        </a:lnTo>
                        <a:lnTo>
                          <a:pt x="102" y="5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8" name="Freeform 309">
                    <a:extLst>
                      <a:ext uri="{FF2B5EF4-FFF2-40B4-BE49-F238E27FC236}">
                        <a16:creationId xmlns:a16="http://schemas.microsoft.com/office/drawing/2014/main" id="{2482DD36-351C-5EF6-15C4-9534DEB9AAA1}"/>
                      </a:ext>
                    </a:extLst>
                  </p:cNvPr>
                  <p:cNvSpPr>
                    <a:spLocks/>
                  </p:cNvSpPr>
                  <p:nvPr/>
                </p:nvSpPr>
                <p:spPr bwMode="auto">
                  <a:xfrm>
                    <a:off x="8829666" y="3988723"/>
                    <a:ext cx="63552" cy="54206"/>
                  </a:xfrm>
                  <a:custGeom>
                    <a:avLst/>
                    <a:gdLst>
                      <a:gd name="T0" fmla="*/ 34 w 34"/>
                      <a:gd name="T1" fmla="*/ 4 h 29"/>
                      <a:gd name="T2" fmla="*/ 26 w 34"/>
                      <a:gd name="T3" fmla="*/ 0 h 29"/>
                      <a:gd name="T4" fmla="*/ 20 w 34"/>
                      <a:gd name="T5" fmla="*/ 0 h 29"/>
                      <a:gd name="T6" fmla="*/ 10 w 34"/>
                      <a:gd name="T7" fmla="*/ 4 h 29"/>
                      <a:gd name="T8" fmla="*/ 8 w 34"/>
                      <a:gd name="T9" fmla="*/ 2 h 29"/>
                      <a:gd name="T10" fmla="*/ 0 w 34"/>
                      <a:gd name="T11" fmla="*/ 11 h 29"/>
                      <a:gd name="T12" fmla="*/ 0 w 34"/>
                      <a:gd name="T13" fmla="*/ 23 h 29"/>
                      <a:gd name="T14" fmla="*/ 8 w 34"/>
                      <a:gd name="T15" fmla="*/ 29 h 29"/>
                      <a:gd name="T16" fmla="*/ 16 w 34"/>
                      <a:gd name="T17" fmla="*/ 27 h 29"/>
                      <a:gd name="T18" fmla="*/ 25 w 34"/>
                      <a:gd name="T19" fmla="*/ 21 h 29"/>
                      <a:gd name="T20" fmla="*/ 31 w 34"/>
                      <a:gd name="T21" fmla="*/ 7 h 29"/>
                      <a:gd name="T22" fmla="*/ 34 w 34"/>
                      <a:gd name="T23" fmla="*/ 4 h 29"/>
                      <a:gd name="T24" fmla="*/ 34 w 34"/>
                      <a:gd name="T25" fmla="*/ 4 h 29"/>
                      <a:gd name="T26" fmla="*/ 34 w 34"/>
                      <a:gd name="T2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9">
                        <a:moveTo>
                          <a:pt x="34" y="4"/>
                        </a:moveTo>
                        <a:lnTo>
                          <a:pt x="26" y="0"/>
                        </a:lnTo>
                        <a:lnTo>
                          <a:pt x="20" y="0"/>
                        </a:lnTo>
                        <a:lnTo>
                          <a:pt x="10" y="4"/>
                        </a:lnTo>
                        <a:lnTo>
                          <a:pt x="8" y="2"/>
                        </a:lnTo>
                        <a:lnTo>
                          <a:pt x="0" y="11"/>
                        </a:lnTo>
                        <a:lnTo>
                          <a:pt x="0" y="23"/>
                        </a:lnTo>
                        <a:lnTo>
                          <a:pt x="8" y="29"/>
                        </a:lnTo>
                        <a:lnTo>
                          <a:pt x="16" y="27"/>
                        </a:lnTo>
                        <a:lnTo>
                          <a:pt x="25" y="21"/>
                        </a:lnTo>
                        <a:lnTo>
                          <a:pt x="31" y="7"/>
                        </a:lnTo>
                        <a:lnTo>
                          <a:pt x="34" y="4"/>
                        </a:lnTo>
                        <a:lnTo>
                          <a:pt x="34" y="4"/>
                        </a:lnTo>
                        <a:lnTo>
                          <a:pt x="34"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79" name="Freeform 310">
                    <a:extLst>
                      <a:ext uri="{FF2B5EF4-FFF2-40B4-BE49-F238E27FC236}">
                        <a16:creationId xmlns:a16="http://schemas.microsoft.com/office/drawing/2014/main" id="{5DA17A90-9372-13CB-406E-430BDAA67D09}"/>
                      </a:ext>
                    </a:extLst>
                  </p:cNvPr>
                  <p:cNvSpPr>
                    <a:spLocks/>
                  </p:cNvSpPr>
                  <p:nvPr/>
                </p:nvSpPr>
                <p:spPr bwMode="auto">
                  <a:xfrm>
                    <a:off x="7872650" y="2829836"/>
                    <a:ext cx="1665433" cy="1151410"/>
                  </a:xfrm>
                  <a:custGeom>
                    <a:avLst/>
                    <a:gdLst>
                      <a:gd name="T0" fmla="*/ 777 w 891"/>
                      <a:gd name="T1" fmla="*/ 255 h 616"/>
                      <a:gd name="T2" fmla="*/ 802 w 891"/>
                      <a:gd name="T3" fmla="*/ 249 h 616"/>
                      <a:gd name="T4" fmla="*/ 843 w 891"/>
                      <a:gd name="T5" fmla="*/ 188 h 616"/>
                      <a:gd name="T6" fmla="*/ 891 w 891"/>
                      <a:gd name="T7" fmla="*/ 119 h 616"/>
                      <a:gd name="T8" fmla="*/ 835 w 891"/>
                      <a:gd name="T9" fmla="*/ 134 h 616"/>
                      <a:gd name="T10" fmla="*/ 782 w 891"/>
                      <a:gd name="T11" fmla="*/ 69 h 616"/>
                      <a:gd name="T12" fmla="*/ 719 w 891"/>
                      <a:gd name="T13" fmla="*/ 0 h 616"/>
                      <a:gd name="T14" fmla="*/ 670 w 891"/>
                      <a:gd name="T15" fmla="*/ 46 h 616"/>
                      <a:gd name="T16" fmla="*/ 628 w 891"/>
                      <a:gd name="T17" fmla="*/ 90 h 616"/>
                      <a:gd name="T18" fmla="*/ 616 w 891"/>
                      <a:gd name="T19" fmla="*/ 140 h 616"/>
                      <a:gd name="T20" fmla="*/ 668 w 891"/>
                      <a:gd name="T21" fmla="*/ 154 h 616"/>
                      <a:gd name="T22" fmla="*/ 632 w 891"/>
                      <a:gd name="T23" fmla="*/ 167 h 616"/>
                      <a:gd name="T24" fmla="*/ 597 w 891"/>
                      <a:gd name="T25" fmla="*/ 177 h 616"/>
                      <a:gd name="T26" fmla="*/ 554 w 891"/>
                      <a:gd name="T27" fmla="*/ 223 h 616"/>
                      <a:gd name="T28" fmla="*/ 484 w 891"/>
                      <a:gd name="T29" fmla="*/ 243 h 616"/>
                      <a:gd name="T30" fmla="*/ 409 w 891"/>
                      <a:gd name="T31" fmla="*/ 237 h 616"/>
                      <a:gd name="T32" fmla="*/ 347 w 891"/>
                      <a:gd name="T33" fmla="*/ 243 h 616"/>
                      <a:gd name="T34" fmla="*/ 259 w 891"/>
                      <a:gd name="T35" fmla="*/ 188 h 616"/>
                      <a:gd name="T36" fmla="*/ 203 w 891"/>
                      <a:gd name="T37" fmla="*/ 108 h 616"/>
                      <a:gd name="T38" fmla="*/ 156 w 891"/>
                      <a:gd name="T39" fmla="*/ 152 h 616"/>
                      <a:gd name="T40" fmla="*/ 116 w 891"/>
                      <a:gd name="T41" fmla="*/ 187 h 616"/>
                      <a:gd name="T42" fmla="*/ 95 w 891"/>
                      <a:gd name="T43" fmla="*/ 246 h 616"/>
                      <a:gd name="T44" fmla="*/ 44 w 891"/>
                      <a:gd name="T45" fmla="*/ 284 h 616"/>
                      <a:gd name="T46" fmla="*/ 4 w 891"/>
                      <a:gd name="T47" fmla="*/ 313 h 616"/>
                      <a:gd name="T48" fmla="*/ 25 w 891"/>
                      <a:gd name="T49" fmla="*/ 347 h 616"/>
                      <a:gd name="T50" fmla="*/ 52 w 891"/>
                      <a:gd name="T51" fmla="*/ 384 h 616"/>
                      <a:gd name="T52" fmla="*/ 77 w 891"/>
                      <a:gd name="T53" fmla="*/ 399 h 616"/>
                      <a:gd name="T54" fmla="*/ 75 w 891"/>
                      <a:gd name="T55" fmla="*/ 424 h 616"/>
                      <a:gd name="T56" fmla="*/ 81 w 891"/>
                      <a:gd name="T57" fmla="*/ 449 h 616"/>
                      <a:gd name="T58" fmla="*/ 158 w 891"/>
                      <a:gd name="T59" fmla="*/ 480 h 616"/>
                      <a:gd name="T60" fmla="*/ 235 w 891"/>
                      <a:gd name="T61" fmla="*/ 492 h 616"/>
                      <a:gd name="T62" fmla="*/ 293 w 891"/>
                      <a:gd name="T63" fmla="*/ 484 h 616"/>
                      <a:gd name="T64" fmla="*/ 353 w 891"/>
                      <a:gd name="T65" fmla="*/ 492 h 616"/>
                      <a:gd name="T66" fmla="*/ 361 w 891"/>
                      <a:gd name="T67" fmla="*/ 560 h 616"/>
                      <a:gd name="T68" fmla="*/ 397 w 891"/>
                      <a:gd name="T69" fmla="*/ 596 h 616"/>
                      <a:gd name="T70" fmla="*/ 419 w 891"/>
                      <a:gd name="T71" fmla="*/ 583 h 616"/>
                      <a:gd name="T72" fmla="*/ 467 w 891"/>
                      <a:gd name="T73" fmla="*/ 575 h 616"/>
                      <a:gd name="T74" fmla="*/ 500 w 891"/>
                      <a:gd name="T75" fmla="*/ 596 h 616"/>
                      <a:gd name="T76" fmla="*/ 526 w 891"/>
                      <a:gd name="T77" fmla="*/ 616 h 616"/>
                      <a:gd name="T78" fmla="*/ 551 w 891"/>
                      <a:gd name="T79" fmla="*/ 602 h 616"/>
                      <a:gd name="T80" fmla="*/ 582 w 891"/>
                      <a:gd name="T81" fmla="*/ 579 h 616"/>
                      <a:gd name="T82" fmla="*/ 611 w 891"/>
                      <a:gd name="T83" fmla="*/ 583 h 616"/>
                      <a:gd name="T84" fmla="*/ 643 w 891"/>
                      <a:gd name="T85" fmla="*/ 554 h 616"/>
                      <a:gd name="T86" fmla="*/ 668 w 891"/>
                      <a:gd name="T87" fmla="*/ 522 h 616"/>
                      <a:gd name="T88" fmla="*/ 692 w 891"/>
                      <a:gd name="T89" fmla="*/ 493 h 616"/>
                      <a:gd name="T90" fmla="*/ 694 w 891"/>
                      <a:gd name="T91" fmla="*/ 461 h 616"/>
                      <a:gd name="T92" fmla="*/ 699 w 891"/>
                      <a:gd name="T93" fmla="*/ 449 h 616"/>
                      <a:gd name="T94" fmla="*/ 694 w 891"/>
                      <a:gd name="T95" fmla="*/ 424 h 616"/>
                      <a:gd name="T96" fmla="*/ 668 w 891"/>
                      <a:gd name="T97" fmla="*/ 388 h 616"/>
                      <a:gd name="T98" fmla="*/ 676 w 891"/>
                      <a:gd name="T99" fmla="*/ 357 h 616"/>
                      <a:gd name="T100" fmla="*/ 699 w 891"/>
                      <a:gd name="T101" fmla="*/ 347 h 616"/>
                      <a:gd name="T102" fmla="*/ 684 w 891"/>
                      <a:gd name="T103" fmla="*/ 332 h 616"/>
                      <a:gd name="T104" fmla="*/ 645 w 891"/>
                      <a:gd name="T105" fmla="*/ 330 h 616"/>
                      <a:gd name="T106" fmla="*/ 657 w 891"/>
                      <a:gd name="T107" fmla="*/ 303 h 616"/>
                      <a:gd name="T108" fmla="*/ 699 w 891"/>
                      <a:gd name="T109" fmla="*/ 278 h 616"/>
                      <a:gd name="T110" fmla="*/ 707 w 891"/>
                      <a:gd name="T111" fmla="*/ 307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1" h="616">
                        <a:moveTo>
                          <a:pt x="734" y="295"/>
                        </a:moveTo>
                        <a:lnTo>
                          <a:pt x="740" y="282"/>
                        </a:lnTo>
                        <a:lnTo>
                          <a:pt x="759" y="274"/>
                        </a:lnTo>
                        <a:lnTo>
                          <a:pt x="771" y="255"/>
                        </a:lnTo>
                        <a:lnTo>
                          <a:pt x="777" y="255"/>
                        </a:lnTo>
                        <a:lnTo>
                          <a:pt x="777" y="266"/>
                        </a:lnTo>
                        <a:lnTo>
                          <a:pt x="788" y="264"/>
                        </a:lnTo>
                        <a:lnTo>
                          <a:pt x="794" y="259"/>
                        </a:lnTo>
                        <a:lnTo>
                          <a:pt x="792" y="247"/>
                        </a:lnTo>
                        <a:lnTo>
                          <a:pt x="802" y="249"/>
                        </a:lnTo>
                        <a:lnTo>
                          <a:pt x="817" y="235"/>
                        </a:lnTo>
                        <a:lnTo>
                          <a:pt x="835" y="229"/>
                        </a:lnTo>
                        <a:lnTo>
                          <a:pt x="837" y="212"/>
                        </a:lnTo>
                        <a:lnTo>
                          <a:pt x="832" y="194"/>
                        </a:lnTo>
                        <a:lnTo>
                          <a:pt x="843" y="188"/>
                        </a:lnTo>
                        <a:lnTo>
                          <a:pt x="856" y="192"/>
                        </a:lnTo>
                        <a:lnTo>
                          <a:pt x="867" y="187"/>
                        </a:lnTo>
                        <a:lnTo>
                          <a:pt x="875" y="156"/>
                        </a:lnTo>
                        <a:lnTo>
                          <a:pt x="885" y="147"/>
                        </a:lnTo>
                        <a:lnTo>
                          <a:pt x="891" y="119"/>
                        </a:lnTo>
                        <a:lnTo>
                          <a:pt x="884" y="117"/>
                        </a:lnTo>
                        <a:lnTo>
                          <a:pt x="867" y="127"/>
                        </a:lnTo>
                        <a:lnTo>
                          <a:pt x="853" y="128"/>
                        </a:lnTo>
                        <a:lnTo>
                          <a:pt x="846" y="133"/>
                        </a:lnTo>
                        <a:lnTo>
                          <a:pt x="835" y="134"/>
                        </a:lnTo>
                        <a:lnTo>
                          <a:pt x="829" y="113"/>
                        </a:lnTo>
                        <a:lnTo>
                          <a:pt x="811" y="96"/>
                        </a:lnTo>
                        <a:lnTo>
                          <a:pt x="798" y="90"/>
                        </a:lnTo>
                        <a:lnTo>
                          <a:pt x="785" y="89"/>
                        </a:lnTo>
                        <a:lnTo>
                          <a:pt x="782" y="69"/>
                        </a:lnTo>
                        <a:lnTo>
                          <a:pt x="771" y="48"/>
                        </a:lnTo>
                        <a:lnTo>
                          <a:pt x="771" y="36"/>
                        </a:lnTo>
                        <a:lnTo>
                          <a:pt x="757" y="11"/>
                        </a:lnTo>
                        <a:lnTo>
                          <a:pt x="742" y="8"/>
                        </a:lnTo>
                        <a:lnTo>
                          <a:pt x="719" y="0"/>
                        </a:lnTo>
                        <a:lnTo>
                          <a:pt x="686" y="4"/>
                        </a:lnTo>
                        <a:lnTo>
                          <a:pt x="672" y="29"/>
                        </a:lnTo>
                        <a:lnTo>
                          <a:pt x="682" y="27"/>
                        </a:lnTo>
                        <a:lnTo>
                          <a:pt x="682" y="38"/>
                        </a:lnTo>
                        <a:lnTo>
                          <a:pt x="670" y="46"/>
                        </a:lnTo>
                        <a:lnTo>
                          <a:pt x="665" y="67"/>
                        </a:lnTo>
                        <a:lnTo>
                          <a:pt x="657" y="71"/>
                        </a:lnTo>
                        <a:lnTo>
                          <a:pt x="659" y="82"/>
                        </a:lnTo>
                        <a:lnTo>
                          <a:pt x="636" y="98"/>
                        </a:lnTo>
                        <a:lnTo>
                          <a:pt x="628" y="90"/>
                        </a:lnTo>
                        <a:lnTo>
                          <a:pt x="626" y="96"/>
                        </a:lnTo>
                        <a:lnTo>
                          <a:pt x="616" y="117"/>
                        </a:lnTo>
                        <a:lnTo>
                          <a:pt x="609" y="125"/>
                        </a:lnTo>
                        <a:lnTo>
                          <a:pt x="609" y="135"/>
                        </a:lnTo>
                        <a:lnTo>
                          <a:pt x="616" y="140"/>
                        </a:lnTo>
                        <a:lnTo>
                          <a:pt x="622" y="135"/>
                        </a:lnTo>
                        <a:lnTo>
                          <a:pt x="632" y="140"/>
                        </a:lnTo>
                        <a:lnTo>
                          <a:pt x="640" y="131"/>
                        </a:lnTo>
                        <a:lnTo>
                          <a:pt x="663" y="138"/>
                        </a:lnTo>
                        <a:lnTo>
                          <a:pt x="668" y="154"/>
                        </a:lnTo>
                        <a:lnTo>
                          <a:pt x="663" y="158"/>
                        </a:lnTo>
                        <a:lnTo>
                          <a:pt x="653" y="156"/>
                        </a:lnTo>
                        <a:lnTo>
                          <a:pt x="642" y="156"/>
                        </a:lnTo>
                        <a:lnTo>
                          <a:pt x="642" y="163"/>
                        </a:lnTo>
                        <a:lnTo>
                          <a:pt x="632" y="167"/>
                        </a:lnTo>
                        <a:lnTo>
                          <a:pt x="628" y="160"/>
                        </a:lnTo>
                        <a:lnTo>
                          <a:pt x="620" y="163"/>
                        </a:lnTo>
                        <a:lnTo>
                          <a:pt x="615" y="183"/>
                        </a:lnTo>
                        <a:lnTo>
                          <a:pt x="605" y="184"/>
                        </a:lnTo>
                        <a:lnTo>
                          <a:pt x="597" y="177"/>
                        </a:lnTo>
                        <a:lnTo>
                          <a:pt x="580" y="194"/>
                        </a:lnTo>
                        <a:lnTo>
                          <a:pt x="558" y="188"/>
                        </a:lnTo>
                        <a:lnTo>
                          <a:pt x="549" y="206"/>
                        </a:lnTo>
                        <a:lnTo>
                          <a:pt x="558" y="212"/>
                        </a:lnTo>
                        <a:lnTo>
                          <a:pt x="554" y="223"/>
                        </a:lnTo>
                        <a:lnTo>
                          <a:pt x="539" y="224"/>
                        </a:lnTo>
                        <a:lnTo>
                          <a:pt x="528" y="237"/>
                        </a:lnTo>
                        <a:lnTo>
                          <a:pt x="510" y="247"/>
                        </a:lnTo>
                        <a:lnTo>
                          <a:pt x="497" y="249"/>
                        </a:lnTo>
                        <a:lnTo>
                          <a:pt x="484" y="243"/>
                        </a:lnTo>
                        <a:lnTo>
                          <a:pt x="462" y="255"/>
                        </a:lnTo>
                        <a:lnTo>
                          <a:pt x="454" y="259"/>
                        </a:lnTo>
                        <a:lnTo>
                          <a:pt x="440" y="253"/>
                        </a:lnTo>
                        <a:lnTo>
                          <a:pt x="425" y="251"/>
                        </a:lnTo>
                        <a:lnTo>
                          <a:pt x="409" y="237"/>
                        </a:lnTo>
                        <a:lnTo>
                          <a:pt x="384" y="236"/>
                        </a:lnTo>
                        <a:lnTo>
                          <a:pt x="367" y="240"/>
                        </a:lnTo>
                        <a:lnTo>
                          <a:pt x="357" y="236"/>
                        </a:lnTo>
                        <a:lnTo>
                          <a:pt x="353" y="237"/>
                        </a:lnTo>
                        <a:lnTo>
                          <a:pt x="347" y="243"/>
                        </a:lnTo>
                        <a:lnTo>
                          <a:pt x="334" y="241"/>
                        </a:lnTo>
                        <a:lnTo>
                          <a:pt x="324" y="230"/>
                        </a:lnTo>
                        <a:lnTo>
                          <a:pt x="326" y="214"/>
                        </a:lnTo>
                        <a:lnTo>
                          <a:pt x="276" y="192"/>
                        </a:lnTo>
                        <a:lnTo>
                          <a:pt x="259" y="188"/>
                        </a:lnTo>
                        <a:lnTo>
                          <a:pt x="249" y="175"/>
                        </a:lnTo>
                        <a:lnTo>
                          <a:pt x="259" y="163"/>
                        </a:lnTo>
                        <a:lnTo>
                          <a:pt x="235" y="131"/>
                        </a:lnTo>
                        <a:lnTo>
                          <a:pt x="218" y="131"/>
                        </a:lnTo>
                        <a:lnTo>
                          <a:pt x="203" y="108"/>
                        </a:lnTo>
                        <a:lnTo>
                          <a:pt x="199" y="108"/>
                        </a:lnTo>
                        <a:lnTo>
                          <a:pt x="172" y="129"/>
                        </a:lnTo>
                        <a:lnTo>
                          <a:pt x="178" y="150"/>
                        </a:lnTo>
                        <a:lnTo>
                          <a:pt x="168" y="158"/>
                        </a:lnTo>
                        <a:lnTo>
                          <a:pt x="156" y="152"/>
                        </a:lnTo>
                        <a:lnTo>
                          <a:pt x="139" y="154"/>
                        </a:lnTo>
                        <a:lnTo>
                          <a:pt x="130" y="179"/>
                        </a:lnTo>
                        <a:lnTo>
                          <a:pt x="130" y="188"/>
                        </a:lnTo>
                        <a:lnTo>
                          <a:pt x="124" y="194"/>
                        </a:lnTo>
                        <a:lnTo>
                          <a:pt x="116" y="187"/>
                        </a:lnTo>
                        <a:lnTo>
                          <a:pt x="87" y="196"/>
                        </a:lnTo>
                        <a:lnTo>
                          <a:pt x="97" y="206"/>
                        </a:lnTo>
                        <a:lnTo>
                          <a:pt x="99" y="220"/>
                        </a:lnTo>
                        <a:lnTo>
                          <a:pt x="101" y="230"/>
                        </a:lnTo>
                        <a:lnTo>
                          <a:pt x="95" y="246"/>
                        </a:lnTo>
                        <a:lnTo>
                          <a:pt x="85" y="257"/>
                        </a:lnTo>
                        <a:lnTo>
                          <a:pt x="68" y="261"/>
                        </a:lnTo>
                        <a:lnTo>
                          <a:pt x="56" y="270"/>
                        </a:lnTo>
                        <a:lnTo>
                          <a:pt x="47" y="270"/>
                        </a:lnTo>
                        <a:lnTo>
                          <a:pt x="44" y="284"/>
                        </a:lnTo>
                        <a:lnTo>
                          <a:pt x="35" y="284"/>
                        </a:lnTo>
                        <a:lnTo>
                          <a:pt x="27" y="278"/>
                        </a:lnTo>
                        <a:lnTo>
                          <a:pt x="6" y="289"/>
                        </a:lnTo>
                        <a:lnTo>
                          <a:pt x="0" y="299"/>
                        </a:lnTo>
                        <a:lnTo>
                          <a:pt x="4" y="313"/>
                        </a:lnTo>
                        <a:lnTo>
                          <a:pt x="18" y="314"/>
                        </a:lnTo>
                        <a:lnTo>
                          <a:pt x="21" y="326"/>
                        </a:lnTo>
                        <a:lnTo>
                          <a:pt x="14" y="340"/>
                        </a:lnTo>
                        <a:lnTo>
                          <a:pt x="16" y="345"/>
                        </a:lnTo>
                        <a:lnTo>
                          <a:pt x="25" y="347"/>
                        </a:lnTo>
                        <a:lnTo>
                          <a:pt x="29" y="355"/>
                        </a:lnTo>
                        <a:lnTo>
                          <a:pt x="33" y="368"/>
                        </a:lnTo>
                        <a:lnTo>
                          <a:pt x="44" y="376"/>
                        </a:lnTo>
                        <a:lnTo>
                          <a:pt x="54" y="384"/>
                        </a:lnTo>
                        <a:lnTo>
                          <a:pt x="52" y="384"/>
                        </a:lnTo>
                        <a:lnTo>
                          <a:pt x="62" y="376"/>
                        </a:lnTo>
                        <a:lnTo>
                          <a:pt x="73" y="376"/>
                        </a:lnTo>
                        <a:lnTo>
                          <a:pt x="79" y="382"/>
                        </a:lnTo>
                        <a:lnTo>
                          <a:pt x="79" y="390"/>
                        </a:lnTo>
                        <a:lnTo>
                          <a:pt x="77" y="399"/>
                        </a:lnTo>
                        <a:lnTo>
                          <a:pt x="77" y="403"/>
                        </a:lnTo>
                        <a:lnTo>
                          <a:pt x="81" y="413"/>
                        </a:lnTo>
                        <a:lnTo>
                          <a:pt x="83" y="418"/>
                        </a:lnTo>
                        <a:lnTo>
                          <a:pt x="79" y="420"/>
                        </a:lnTo>
                        <a:lnTo>
                          <a:pt x="75" y="424"/>
                        </a:lnTo>
                        <a:lnTo>
                          <a:pt x="70" y="422"/>
                        </a:lnTo>
                        <a:lnTo>
                          <a:pt x="68" y="424"/>
                        </a:lnTo>
                        <a:lnTo>
                          <a:pt x="75" y="432"/>
                        </a:lnTo>
                        <a:lnTo>
                          <a:pt x="73" y="445"/>
                        </a:lnTo>
                        <a:lnTo>
                          <a:pt x="81" y="449"/>
                        </a:lnTo>
                        <a:lnTo>
                          <a:pt x="93" y="449"/>
                        </a:lnTo>
                        <a:lnTo>
                          <a:pt x="104" y="461"/>
                        </a:lnTo>
                        <a:lnTo>
                          <a:pt x="122" y="459"/>
                        </a:lnTo>
                        <a:lnTo>
                          <a:pt x="139" y="472"/>
                        </a:lnTo>
                        <a:lnTo>
                          <a:pt x="158" y="480"/>
                        </a:lnTo>
                        <a:lnTo>
                          <a:pt x="174" y="492"/>
                        </a:lnTo>
                        <a:lnTo>
                          <a:pt x="209" y="499"/>
                        </a:lnTo>
                        <a:lnTo>
                          <a:pt x="216" y="497"/>
                        </a:lnTo>
                        <a:lnTo>
                          <a:pt x="226" y="501"/>
                        </a:lnTo>
                        <a:lnTo>
                          <a:pt x="235" y="492"/>
                        </a:lnTo>
                        <a:lnTo>
                          <a:pt x="245" y="492"/>
                        </a:lnTo>
                        <a:lnTo>
                          <a:pt x="251" y="497"/>
                        </a:lnTo>
                        <a:lnTo>
                          <a:pt x="263" y="495"/>
                        </a:lnTo>
                        <a:lnTo>
                          <a:pt x="270" y="501"/>
                        </a:lnTo>
                        <a:lnTo>
                          <a:pt x="293" y="484"/>
                        </a:lnTo>
                        <a:lnTo>
                          <a:pt x="326" y="472"/>
                        </a:lnTo>
                        <a:lnTo>
                          <a:pt x="332" y="478"/>
                        </a:lnTo>
                        <a:lnTo>
                          <a:pt x="332" y="484"/>
                        </a:lnTo>
                        <a:lnTo>
                          <a:pt x="344" y="494"/>
                        </a:lnTo>
                        <a:lnTo>
                          <a:pt x="353" y="492"/>
                        </a:lnTo>
                        <a:lnTo>
                          <a:pt x="361" y="509"/>
                        </a:lnTo>
                        <a:lnTo>
                          <a:pt x="365" y="530"/>
                        </a:lnTo>
                        <a:lnTo>
                          <a:pt x="351" y="543"/>
                        </a:lnTo>
                        <a:lnTo>
                          <a:pt x="351" y="558"/>
                        </a:lnTo>
                        <a:lnTo>
                          <a:pt x="361" y="560"/>
                        </a:lnTo>
                        <a:lnTo>
                          <a:pt x="373" y="573"/>
                        </a:lnTo>
                        <a:lnTo>
                          <a:pt x="373" y="587"/>
                        </a:lnTo>
                        <a:lnTo>
                          <a:pt x="386" y="587"/>
                        </a:lnTo>
                        <a:lnTo>
                          <a:pt x="386" y="593"/>
                        </a:lnTo>
                        <a:lnTo>
                          <a:pt x="397" y="596"/>
                        </a:lnTo>
                        <a:lnTo>
                          <a:pt x="402" y="604"/>
                        </a:lnTo>
                        <a:lnTo>
                          <a:pt x="409" y="604"/>
                        </a:lnTo>
                        <a:lnTo>
                          <a:pt x="407" y="589"/>
                        </a:lnTo>
                        <a:lnTo>
                          <a:pt x="411" y="581"/>
                        </a:lnTo>
                        <a:lnTo>
                          <a:pt x="419" y="583"/>
                        </a:lnTo>
                        <a:lnTo>
                          <a:pt x="425" y="577"/>
                        </a:lnTo>
                        <a:lnTo>
                          <a:pt x="434" y="579"/>
                        </a:lnTo>
                        <a:lnTo>
                          <a:pt x="452" y="581"/>
                        </a:lnTo>
                        <a:lnTo>
                          <a:pt x="456" y="569"/>
                        </a:lnTo>
                        <a:lnTo>
                          <a:pt x="467" y="575"/>
                        </a:lnTo>
                        <a:lnTo>
                          <a:pt x="483" y="575"/>
                        </a:lnTo>
                        <a:lnTo>
                          <a:pt x="484" y="581"/>
                        </a:lnTo>
                        <a:lnTo>
                          <a:pt x="483" y="589"/>
                        </a:lnTo>
                        <a:lnTo>
                          <a:pt x="490" y="596"/>
                        </a:lnTo>
                        <a:lnTo>
                          <a:pt x="500" y="596"/>
                        </a:lnTo>
                        <a:lnTo>
                          <a:pt x="503" y="600"/>
                        </a:lnTo>
                        <a:lnTo>
                          <a:pt x="516" y="600"/>
                        </a:lnTo>
                        <a:lnTo>
                          <a:pt x="525" y="602"/>
                        </a:lnTo>
                        <a:lnTo>
                          <a:pt x="522" y="612"/>
                        </a:lnTo>
                        <a:lnTo>
                          <a:pt x="526" y="616"/>
                        </a:lnTo>
                        <a:lnTo>
                          <a:pt x="531" y="616"/>
                        </a:lnTo>
                        <a:lnTo>
                          <a:pt x="532" y="610"/>
                        </a:lnTo>
                        <a:lnTo>
                          <a:pt x="542" y="606"/>
                        </a:lnTo>
                        <a:lnTo>
                          <a:pt x="545" y="602"/>
                        </a:lnTo>
                        <a:lnTo>
                          <a:pt x="551" y="602"/>
                        </a:lnTo>
                        <a:lnTo>
                          <a:pt x="557" y="598"/>
                        </a:lnTo>
                        <a:lnTo>
                          <a:pt x="563" y="598"/>
                        </a:lnTo>
                        <a:lnTo>
                          <a:pt x="572" y="591"/>
                        </a:lnTo>
                        <a:lnTo>
                          <a:pt x="576" y="581"/>
                        </a:lnTo>
                        <a:lnTo>
                          <a:pt x="582" y="579"/>
                        </a:lnTo>
                        <a:lnTo>
                          <a:pt x="586" y="581"/>
                        </a:lnTo>
                        <a:lnTo>
                          <a:pt x="586" y="585"/>
                        </a:lnTo>
                        <a:lnTo>
                          <a:pt x="591" y="589"/>
                        </a:lnTo>
                        <a:lnTo>
                          <a:pt x="603" y="583"/>
                        </a:lnTo>
                        <a:lnTo>
                          <a:pt x="611" y="583"/>
                        </a:lnTo>
                        <a:lnTo>
                          <a:pt x="618" y="575"/>
                        </a:lnTo>
                        <a:lnTo>
                          <a:pt x="626" y="575"/>
                        </a:lnTo>
                        <a:lnTo>
                          <a:pt x="628" y="569"/>
                        </a:lnTo>
                        <a:lnTo>
                          <a:pt x="643" y="563"/>
                        </a:lnTo>
                        <a:lnTo>
                          <a:pt x="643" y="554"/>
                        </a:lnTo>
                        <a:lnTo>
                          <a:pt x="651" y="548"/>
                        </a:lnTo>
                        <a:lnTo>
                          <a:pt x="657" y="546"/>
                        </a:lnTo>
                        <a:lnTo>
                          <a:pt x="661" y="541"/>
                        </a:lnTo>
                        <a:lnTo>
                          <a:pt x="668" y="537"/>
                        </a:lnTo>
                        <a:lnTo>
                          <a:pt x="668" y="522"/>
                        </a:lnTo>
                        <a:lnTo>
                          <a:pt x="674" y="519"/>
                        </a:lnTo>
                        <a:lnTo>
                          <a:pt x="674" y="513"/>
                        </a:lnTo>
                        <a:lnTo>
                          <a:pt x="684" y="503"/>
                        </a:lnTo>
                        <a:lnTo>
                          <a:pt x="686" y="497"/>
                        </a:lnTo>
                        <a:lnTo>
                          <a:pt x="692" y="493"/>
                        </a:lnTo>
                        <a:lnTo>
                          <a:pt x="694" y="490"/>
                        </a:lnTo>
                        <a:lnTo>
                          <a:pt x="694" y="482"/>
                        </a:lnTo>
                        <a:lnTo>
                          <a:pt x="699" y="474"/>
                        </a:lnTo>
                        <a:lnTo>
                          <a:pt x="697" y="465"/>
                        </a:lnTo>
                        <a:lnTo>
                          <a:pt x="694" y="461"/>
                        </a:lnTo>
                        <a:lnTo>
                          <a:pt x="686" y="465"/>
                        </a:lnTo>
                        <a:lnTo>
                          <a:pt x="684" y="463"/>
                        </a:lnTo>
                        <a:lnTo>
                          <a:pt x="684" y="457"/>
                        </a:lnTo>
                        <a:lnTo>
                          <a:pt x="694" y="451"/>
                        </a:lnTo>
                        <a:lnTo>
                          <a:pt x="699" y="449"/>
                        </a:lnTo>
                        <a:lnTo>
                          <a:pt x="697" y="441"/>
                        </a:lnTo>
                        <a:lnTo>
                          <a:pt x="692" y="436"/>
                        </a:lnTo>
                        <a:lnTo>
                          <a:pt x="697" y="436"/>
                        </a:lnTo>
                        <a:lnTo>
                          <a:pt x="697" y="432"/>
                        </a:lnTo>
                        <a:lnTo>
                          <a:pt x="694" y="424"/>
                        </a:lnTo>
                        <a:lnTo>
                          <a:pt x="686" y="418"/>
                        </a:lnTo>
                        <a:lnTo>
                          <a:pt x="686" y="407"/>
                        </a:lnTo>
                        <a:lnTo>
                          <a:pt x="680" y="401"/>
                        </a:lnTo>
                        <a:lnTo>
                          <a:pt x="678" y="391"/>
                        </a:lnTo>
                        <a:lnTo>
                          <a:pt x="668" y="388"/>
                        </a:lnTo>
                        <a:lnTo>
                          <a:pt x="661" y="380"/>
                        </a:lnTo>
                        <a:lnTo>
                          <a:pt x="663" y="372"/>
                        </a:lnTo>
                        <a:lnTo>
                          <a:pt x="670" y="367"/>
                        </a:lnTo>
                        <a:lnTo>
                          <a:pt x="670" y="363"/>
                        </a:lnTo>
                        <a:lnTo>
                          <a:pt x="676" y="357"/>
                        </a:lnTo>
                        <a:lnTo>
                          <a:pt x="680" y="361"/>
                        </a:lnTo>
                        <a:lnTo>
                          <a:pt x="686" y="361"/>
                        </a:lnTo>
                        <a:lnTo>
                          <a:pt x="694" y="353"/>
                        </a:lnTo>
                        <a:lnTo>
                          <a:pt x="694" y="349"/>
                        </a:lnTo>
                        <a:lnTo>
                          <a:pt x="699" y="347"/>
                        </a:lnTo>
                        <a:lnTo>
                          <a:pt x="707" y="347"/>
                        </a:lnTo>
                        <a:lnTo>
                          <a:pt x="709" y="343"/>
                        </a:lnTo>
                        <a:lnTo>
                          <a:pt x="707" y="338"/>
                        </a:lnTo>
                        <a:lnTo>
                          <a:pt x="690" y="336"/>
                        </a:lnTo>
                        <a:lnTo>
                          <a:pt x="684" y="332"/>
                        </a:lnTo>
                        <a:lnTo>
                          <a:pt x="680" y="334"/>
                        </a:lnTo>
                        <a:lnTo>
                          <a:pt x="665" y="342"/>
                        </a:lnTo>
                        <a:lnTo>
                          <a:pt x="657" y="342"/>
                        </a:lnTo>
                        <a:lnTo>
                          <a:pt x="657" y="332"/>
                        </a:lnTo>
                        <a:lnTo>
                          <a:pt x="645" y="330"/>
                        </a:lnTo>
                        <a:lnTo>
                          <a:pt x="640" y="318"/>
                        </a:lnTo>
                        <a:lnTo>
                          <a:pt x="643" y="311"/>
                        </a:lnTo>
                        <a:lnTo>
                          <a:pt x="653" y="309"/>
                        </a:lnTo>
                        <a:lnTo>
                          <a:pt x="657" y="307"/>
                        </a:lnTo>
                        <a:lnTo>
                          <a:pt x="657" y="303"/>
                        </a:lnTo>
                        <a:lnTo>
                          <a:pt x="663" y="297"/>
                        </a:lnTo>
                        <a:lnTo>
                          <a:pt x="665" y="291"/>
                        </a:lnTo>
                        <a:lnTo>
                          <a:pt x="676" y="288"/>
                        </a:lnTo>
                        <a:lnTo>
                          <a:pt x="688" y="276"/>
                        </a:lnTo>
                        <a:lnTo>
                          <a:pt x="699" y="278"/>
                        </a:lnTo>
                        <a:lnTo>
                          <a:pt x="701" y="288"/>
                        </a:lnTo>
                        <a:lnTo>
                          <a:pt x="690" y="301"/>
                        </a:lnTo>
                        <a:lnTo>
                          <a:pt x="697" y="305"/>
                        </a:lnTo>
                        <a:lnTo>
                          <a:pt x="696" y="311"/>
                        </a:lnTo>
                        <a:lnTo>
                          <a:pt x="707" y="307"/>
                        </a:lnTo>
                        <a:lnTo>
                          <a:pt x="723" y="297"/>
                        </a:lnTo>
                        <a:lnTo>
                          <a:pt x="734" y="295"/>
                        </a:lnTo>
                        <a:lnTo>
                          <a:pt x="734" y="295"/>
                        </a:lnTo>
                        <a:lnTo>
                          <a:pt x="734" y="29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0" name="Freeform 311">
                    <a:extLst>
                      <a:ext uri="{FF2B5EF4-FFF2-40B4-BE49-F238E27FC236}">
                        <a16:creationId xmlns:a16="http://schemas.microsoft.com/office/drawing/2014/main" id="{64D5251F-0AC1-886F-10A7-DDE51611A17B}"/>
                      </a:ext>
                    </a:extLst>
                  </p:cNvPr>
                  <p:cNvSpPr>
                    <a:spLocks/>
                  </p:cNvSpPr>
                  <p:nvPr/>
                </p:nvSpPr>
                <p:spPr bwMode="auto">
                  <a:xfrm>
                    <a:off x="8252092" y="2906472"/>
                    <a:ext cx="869165" cy="409349"/>
                  </a:xfrm>
                  <a:custGeom>
                    <a:avLst/>
                    <a:gdLst>
                      <a:gd name="T0" fmla="*/ 15 w 465"/>
                      <a:gd name="T1" fmla="*/ 91 h 219"/>
                      <a:gd name="T2" fmla="*/ 56 w 465"/>
                      <a:gd name="T3" fmla="*/ 123 h 219"/>
                      <a:gd name="T4" fmla="*/ 56 w 465"/>
                      <a:gd name="T5" fmla="*/ 148 h 219"/>
                      <a:gd name="T6" fmla="*/ 123 w 465"/>
                      <a:gd name="T7" fmla="*/ 175 h 219"/>
                      <a:gd name="T8" fmla="*/ 131 w 465"/>
                      <a:gd name="T9" fmla="*/ 201 h 219"/>
                      <a:gd name="T10" fmla="*/ 150 w 465"/>
                      <a:gd name="T11" fmla="*/ 199 h 219"/>
                      <a:gd name="T12" fmla="*/ 164 w 465"/>
                      <a:gd name="T13" fmla="*/ 200 h 219"/>
                      <a:gd name="T14" fmla="*/ 206 w 465"/>
                      <a:gd name="T15" fmla="*/ 199 h 219"/>
                      <a:gd name="T16" fmla="*/ 237 w 465"/>
                      <a:gd name="T17" fmla="*/ 213 h 219"/>
                      <a:gd name="T18" fmla="*/ 259 w 465"/>
                      <a:gd name="T19" fmla="*/ 215 h 219"/>
                      <a:gd name="T20" fmla="*/ 294 w 465"/>
                      <a:gd name="T21" fmla="*/ 209 h 219"/>
                      <a:gd name="T22" fmla="*/ 325 w 465"/>
                      <a:gd name="T23" fmla="*/ 199 h 219"/>
                      <a:gd name="T24" fmla="*/ 351 w 465"/>
                      <a:gd name="T25" fmla="*/ 182 h 219"/>
                      <a:gd name="T26" fmla="*/ 346 w 465"/>
                      <a:gd name="T27" fmla="*/ 166 h 219"/>
                      <a:gd name="T28" fmla="*/ 377 w 465"/>
                      <a:gd name="T29" fmla="*/ 154 h 219"/>
                      <a:gd name="T30" fmla="*/ 402 w 465"/>
                      <a:gd name="T31" fmla="*/ 145 h 219"/>
                      <a:gd name="T32" fmla="*/ 417 w 465"/>
                      <a:gd name="T33" fmla="*/ 123 h 219"/>
                      <a:gd name="T34" fmla="*/ 429 w 465"/>
                      <a:gd name="T35" fmla="*/ 127 h 219"/>
                      <a:gd name="T36" fmla="*/ 438 w 465"/>
                      <a:gd name="T37" fmla="*/ 116 h 219"/>
                      <a:gd name="T38" fmla="*/ 459 w 465"/>
                      <a:gd name="T39" fmla="*/ 118 h 219"/>
                      <a:gd name="T40" fmla="*/ 459 w 465"/>
                      <a:gd name="T41" fmla="*/ 98 h 219"/>
                      <a:gd name="T42" fmla="*/ 429 w 465"/>
                      <a:gd name="T43" fmla="*/ 100 h 219"/>
                      <a:gd name="T44" fmla="*/ 413 w 465"/>
                      <a:gd name="T45" fmla="*/ 100 h 219"/>
                      <a:gd name="T46" fmla="*/ 406 w 465"/>
                      <a:gd name="T47" fmla="*/ 85 h 219"/>
                      <a:gd name="T48" fmla="*/ 423 w 465"/>
                      <a:gd name="T49" fmla="*/ 56 h 219"/>
                      <a:gd name="T50" fmla="*/ 407 w 465"/>
                      <a:gd name="T51" fmla="*/ 52 h 219"/>
                      <a:gd name="T52" fmla="*/ 380 w 465"/>
                      <a:gd name="T53" fmla="*/ 38 h 219"/>
                      <a:gd name="T54" fmla="*/ 355 w 465"/>
                      <a:gd name="T55" fmla="*/ 62 h 219"/>
                      <a:gd name="T56" fmla="*/ 319 w 465"/>
                      <a:gd name="T57" fmla="*/ 65 h 219"/>
                      <a:gd name="T58" fmla="*/ 294 w 465"/>
                      <a:gd name="T59" fmla="*/ 52 h 219"/>
                      <a:gd name="T60" fmla="*/ 253 w 465"/>
                      <a:gd name="T61" fmla="*/ 32 h 219"/>
                      <a:gd name="T62" fmla="*/ 202 w 465"/>
                      <a:gd name="T63" fmla="*/ 9 h 219"/>
                      <a:gd name="T64" fmla="*/ 158 w 465"/>
                      <a:gd name="T65" fmla="*/ 9 h 219"/>
                      <a:gd name="T66" fmla="*/ 152 w 465"/>
                      <a:gd name="T67" fmla="*/ 35 h 219"/>
                      <a:gd name="T68" fmla="*/ 133 w 465"/>
                      <a:gd name="T69" fmla="*/ 52 h 219"/>
                      <a:gd name="T70" fmla="*/ 119 w 465"/>
                      <a:gd name="T71" fmla="*/ 44 h 219"/>
                      <a:gd name="T72" fmla="*/ 112 w 465"/>
                      <a:gd name="T73" fmla="*/ 52 h 219"/>
                      <a:gd name="T74" fmla="*/ 81 w 465"/>
                      <a:gd name="T75" fmla="*/ 36 h 219"/>
                      <a:gd name="T76" fmla="*/ 60 w 465"/>
                      <a:gd name="T77" fmla="*/ 27 h 219"/>
                      <a:gd name="T78" fmla="*/ 40 w 465"/>
                      <a:gd name="T79" fmla="*/ 38 h 219"/>
                      <a:gd name="T80" fmla="*/ 6 w 465"/>
                      <a:gd name="T81" fmla="*/ 60 h 219"/>
                      <a:gd name="T82" fmla="*/ 0 w 465"/>
                      <a:gd name="T83" fmla="*/ 67 h 219"/>
                      <a:gd name="T84" fmla="*/ 0 w 465"/>
                      <a:gd name="T85" fmla="*/ 6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5" h="219">
                        <a:moveTo>
                          <a:pt x="0" y="67"/>
                        </a:moveTo>
                        <a:lnTo>
                          <a:pt x="15" y="91"/>
                        </a:lnTo>
                        <a:lnTo>
                          <a:pt x="33" y="91"/>
                        </a:lnTo>
                        <a:lnTo>
                          <a:pt x="56" y="123"/>
                        </a:lnTo>
                        <a:lnTo>
                          <a:pt x="46" y="135"/>
                        </a:lnTo>
                        <a:lnTo>
                          <a:pt x="56" y="148"/>
                        </a:lnTo>
                        <a:lnTo>
                          <a:pt x="73" y="152"/>
                        </a:lnTo>
                        <a:lnTo>
                          <a:pt x="123" y="175"/>
                        </a:lnTo>
                        <a:lnTo>
                          <a:pt x="121" y="190"/>
                        </a:lnTo>
                        <a:lnTo>
                          <a:pt x="131" y="201"/>
                        </a:lnTo>
                        <a:lnTo>
                          <a:pt x="145" y="203"/>
                        </a:lnTo>
                        <a:lnTo>
                          <a:pt x="150" y="199"/>
                        </a:lnTo>
                        <a:lnTo>
                          <a:pt x="154" y="196"/>
                        </a:lnTo>
                        <a:lnTo>
                          <a:pt x="164" y="200"/>
                        </a:lnTo>
                        <a:lnTo>
                          <a:pt x="181" y="196"/>
                        </a:lnTo>
                        <a:lnTo>
                          <a:pt x="206" y="199"/>
                        </a:lnTo>
                        <a:lnTo>
                          <a:pt x="222" y="211"/>
                        </a:lnTo>
                        <a:lnTo>
                          <a:pt x="237" y="213"/>
                        </a:lnTo>
                        <a:lnTo>
                          <a:pt x="251" y="219"/>
                        </a:lnTo>
                        <a:lnTo>
                          <a:pt x="259" y="215"/>
                        </a:lnTo>
                        <a:lnTo>
                          <a:pt x="281" y="203"/>
                        </a:lnTo>
                        <a:lnTo>
                          <a:pt x="294" y="209"/>
                        </a:lnTo>
                        <a:lnTo>
                          <a:pt x="307" y="207"/>
                        </a:lnTo>
                        <a:lnTo>
                          <a:pt x="325" y="199"/>
                        </a:lnTo>
                        <a:lnTo>
                          <a:pt x="336" y="184"/>
                        </a:lnTo>
                        <a:lnTo>
                          <a:pt x="351" y="182"/>
                        </a:lnTo>
                        <a:lnTo>
                          <a:pt x="355" y="173"/>
                        </a:lnTo>
                        <a:lnTo>
                          <a:pt x="346" y="166"/>
                        </a:lnTo>
                        <a:lnTo>
                          <a:pt x="355" y="148"/>
                        </a:lnTo>
                        <a:lnTo>
                          <a:pt x="377" y="154"/>
                        </a:lnTo>
                        <a:lnTo>
                          <a:pt x="394" y="137"/>
                        </a:lnTo>
                        <a:lnTo>
                          <a:pt x="402" y="145"/>
                        </a:lnTo>
                        <a:lnTo>
                          <a:pt x="411" y="143"/>
                        </a:lnTo>
                        <a:lnTo>
                          <a:pt x="417" y="123"/>
                        </a:lnTo>
                        <a:lnTo>
                          <a:pt x="425" y="119"/>
                        </a:lnTo>
                        <a:lnTo>
                          <a:pt x="429" y="127"/>
                        </a:lnTo>
                        <a:lnTo>
                          <a:pt x="438" y="123"/>
                        </a:lnTo>
                        <a:lnTo>
                          <a:pt x="438" y="116"/>
                        </a:lnTo>
                        <a:lnTo>
                          <a:pt x="450" y="116"/>
                        </a:lnTo>
                        <a:lnTo>
                          <a:pt x="459" y="118"/>
                        </a:lnTo>
                        <a:lnTo>
                          <a:pt x="465" y="114"/>
                        </a:lnTo>
                        <a:lnTo>
                          <a:pt x="459" y="98"/>
                        </a:lnTo>
                        <a:lnTo>
                          <a:pt x="436" y="91"/>
                        </a:lnTo>
                        <a:lnTo>
                          <a:pt x="429" y="100"/>
                        </a:lnTo>
                        <a:lnTo>
                          <a:pt x="419" y="94"/>
                        </a:lnTo>
                        <a:lnTo>
                          <a:pt x="413" y="100"/>
                        </a:lnTo>
                        <a:lnTo>
                          <a:pt x="406" y="94"/>
                        </a:lnTo>
                        <a:lnTo>
                          <a:pt x="406" y="85"/>
                        </a:lnTo>
                        <a:lnTo>
                          <a:pt x="413" y="77"/>
                        </a:lnTo>
                        <a:lnTo>
                          <a:pt x="423" y="56"/>
                        </a:lnTo>
                        <a:lnTo>
                          <a:pt x="425" y="50"/>
                        </a:lnTo>
                        <a:lnTo>
                          <a:pt x="407" y="52"/>
                        </a:lnTo>
                        <a:lnTo>
                          <a:pt x="392" y="40"/>
                        </a:lnTo>
                        <a:lnTo>
                          <a:pt x="380" y="38"/>
                        </a:lnTo>
                        <a:lnTo>
                          <a:pt x="373" y="50"/>
                        </a:lnTo>
                        <a:lnTo>
                          <a:pt x="355" y="62"/>
                        </a:lnTo>
                        <a:lnTo>
                          <a:pt x="340" y="62"/>
                        </a:lnTo>
                        <a:lnTo>
                          <a:pt x="319" y="65"/>
                        </a:lnTo>
                        <a:lnTo>
                          <a:pt x="313" y="60"/>
                        </a:lnTo>
                        <a:lnTo>
                          <a:pt x="294" y="52"/>
                        </a:lnTo>
                        <a:lnTo>
                          <a:pt x="293" y="44"/>
                        </a:lnTo>
                        <a:lnTo>
                          <a:pt x="253" y="32"/>
                        </a:lnTo>
                        <a:lnTo>
                          <a:pt x="227" y="42"/>
                        </a:lnTo>
                        <a:lnTo>
                          <a:pt x="202" y="9"/>
                        </a:lnTo>
                        <a:lnTo>
                          <a:pt x="166" y="0"/>
                        </a:lnTo>
                        <a:lnTo>
                          <a:pt x="158" y="9"/>
                        </a:lnTo>
                        <a:lnTo>
                          <a:pt x="147" y="21"/>
                        </a:lnTo>
                        <a:lnTo>
                          <a:pt x="152" y="35"/>
                        </a:lnTo>
                        <a:lnTo>
                          <a:pt x="150" y="50"/>
                        </a:lnTo>
                        <a:lnTo>
                          <a:pt x="133" y="52"/>
                        </a:lnTo>
                        <a:lnTo>
                          <a:pt x="131" y="44"/>
                        </a:lnTo>
                        <a:lnTo>
                          <a:pt x="119" y="44"/>
                        </a:lnTo>
                        <a:lnTo>
                          <a:pt x="118" y="52"/>
                        </a:lnTo>
                        <a:lnTo>
                          <a:pt x="112" y="52"/>
                        </a:lnTo>
                        <a:lnTo>
                          <a:pt x="94" y="35"/>
                        </a:lnTo>
                        <a:lnTo>
                          <a:pt x="81" y="36"/>
                        </a:lnTo>
                        <a:lnTo>
                          <a:pt x="69" y="27"/>
                        </a:lnTo>
                        <a:lnTo>
                          <a:pt x="60" y="27"/>
                        </a:lnTo>
                        <a:lnTo>
                          <a:pt x="48" y="38"/>
                        </a:lnTo>
                        <a:lnTo>
                          <a:pt x="40" y="38"/>
                        </a:lnTo>
                        <a:lnTo>
                          <a:pt x="29" y="54"/>
                        </a:lnTo>
                        <a:lnTo>
                          <a:pt x="6" y="60"/>
                        </a:lnTo>
                        <a:lnTo>
                          <a:pt x="0" y="67"/>
                        </a:lnTo>
                        <a:lnTo>
                          <a:pt x="0" y="67"/>
                        </a:lnTo>
                        <a:lnTo>
                          <a:pt x="0" y="67"/>
                        </a:lnTo>
                        <a:lnTo>
                          <a:pt x="0" y="6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1" name="Freeform 312">
                    <a:extLst>
                      <a:ext uri="{FF2B5EF4-FFF2-40B4-BE49-F238E27FC236}">
                        <a16:creationId xmlns:a16="http://schemas.microsoft.com/office/drawing/2014/main" id="{E7AD2359-9874-197A-26F2-D4631C9F8F59}"/>
                      </a:ext>
                    </a:extLst>
                  </p:cNvPr>
                  <p:cNvSpPr>
                    <a:spLocks/>
                  </p:cNvSpPr>
                  <p:nvPr/>
                </p:nvSpPr>
                <p:spPr bwMode="auto">
                  <a:xfrm>
                    <a:off x="6956755" y="3252269"/>
                    <a:ext cx="194394" cy="93459"/>
                  </a:xfrm>
                  <a:custGeom>
                    <a:avLst/>
                    <a:gdLst>
                      <a:gd name="T0" fmla="*/ 48 w 104"/>
                      <a:gd name="T1" fmla="*/ 38 h 50"/>
                      <a:gd name="T2" fmla="*/ 38 w 104"/>
                      <a:gd name="T3" fmla="*/ 38 h 50"/>
                      <a:gd name="T4" fmla="*/ 27 w 104"/>
                      <a:gd name="T5" fmla="*/ 34 h 50"/>
                      <a:gd name="T6" fmla="*/ 29 w 104"/>
                      <a:gd name="T7" fmla="*/ 29 h 50"/>
                      <a:gd name="T8" fmla="*/ 23 w 104"/>
                      <a:gd name="T9" fmla="*/ 21 h 50"/>
                      <a:gd name="T10" fmla="*/ 23 w 104"/>
                      <a:gd name="T11" fmla="*/ 15 h 50"/>
                      <a:gd name="T12" fmla="*/ 19 w 104"/>
                      <a:gd name="T13" fmla="*/ 11 h 50"/>
                      <a:gd name="T14" fmla="*/ 11 w 104"/>
                      <a:gd name="T15" fmla="*/ 10 h 50"/>
                      <a:gd name="T16" fmla="*/ 0 w 104"/>
                      <a:gd name="T17" fmla="*/ 0 h 50"/>
                      <a:gd name="T18" fmla="*/ 18 w 104"/>
                      <a:gd name="T19" fmla="*/ 5 h 50"/>
                      <a:gd name="T20" fmla="*/ 40 w 104"/>
                      <a:gd name="T21" fmla="*/ 8 h 50"/>
                      <a:gd name="T22" fmla="*/ 47 w 104"/>
                      <a:gd name="T23" fmla="*/ 6 h 50"/>
                      <a:gd name="T24" fmla="*/ 67 w 104"/>
                      <a:gd name="T25" fmla="*/ 15 h 50"/>
                      <a:gd name="T26" fmla="*/ 86 w 104"/>
                      <a:gd name="T27" fmla="*/ 27 h 50"/>
                      <a:gd name="T28" fmla="*/ 90 w 104"/>
                      <a:gd name="T29" fmla="*/ 27 h 50"/>
                      <a:gd name="T30" fmla="*/ 98 w 104"/>
                      <a:gd name="T31" fmla="*/ 34 h 50"/>
                      <a:gd name="T32" fmla="*/ 104 w 104"/>
                      <a:gd name="T33" fmla="*/ 46 h 50"/>
                      <a:gd name="T34" fmla="*/ 102 w 104"/>
                      <a:gd name="T35" fmla="*/ 50 h 50"/>
                      <a:gd name="T36" fmla="*/ 80 w 104"/>
                      <a:gd name="T37" fmla="*/ 50 h 50"/>
                      <a:gd name="T38" fmla="*/ 65 w 104"/>
                      <a:gd name="T39" fmla="*/ 45 h 50"/>
                      <a:gd name="T40" fmla="*/ 48 w 104"/>
                      <a:gd name="T41" fmla="*/ 38 h 50"/>
                      <a:gd name="T42" fmla="*/ 48 w 104"/>
                      <a:gd name="T43" fmla="*/ 38 h 50"/>
                      <a:gd name="T44" fmla="*/ 48 w 104"/>
                      <a:gd name="T45"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50">
                        <a:moveTo>
                          <a:pt x="48" y="38"/>
                        </a:moveTo>
                        <a:lnTo>
                          <a:pt x="38" y="38"/>
                        </a:lnTo>
                        <a:lnTo>
                          <a:pt x="27" y="34"/>
                        </a:lnTo>
                        <a:lnTo>
                          <a:pt x="29" y="29"/>
                        </a:lnTo>
                        <a:lnTo>
                          <a:pt x="23" y="21"/>
                        </a:lnTo>
                        <a:lnTo>
                          <a:pt x="23" y="15"/>
                        </a:lnTo>
                        <a:lnTo>
                          <a:pt x="19" y="11"/>
                        </a:lnTo>
                        <a:lnTo>
                          <a:pt x="11" y="10"/>
                        </a:lnTo>
                        <a:lnTo>
                          <a:pt x="0" y="0"/>
                        </a:lnTo>
                        <a:lnTo>
                          <a:pt x="18" y="5"/>
                        </a:lnTo>
                        <a:lnTo>
                          <a:pt x="40" y="8"/>
                        </a:lnTo>
                        <a:lnTo>
                          <a:pt x="47" y="6"/>
                        </a:lnTo>
                        <a:lnTo>
                          <a:pt x="67" y="15"/>
                        </a:lnTo>
                        <a:lnTo>
                          <a:pt x="86" y="27"/>
                        </a:lnTo>
                        <a:lnTo>
                          <a:pt x="90" y="27"/>
                        </a:lnTo>
                        <a:lnTo>
                          <a:pt x="98" y="34"/>
                        </a:lnTo>
                        <a:lnTo>
                          <a:pt x="104" y="46"/>
                        </a:lnTo>
                        <a:lnTo>
                          <a:pt x="102" y="50"/>
                        </a:lnTo>
                        <a:lnTo>
                          <a:pt x="80" y="50"/>
                        </a:lnTo>
                        <a:lnTo>
                          <a:pt x="65" y="45"/>
                        </a:lnTo>
                        <a:lnTo>
                          <a:pt x="48" y="38"/>
                        </a:lnTo>
                        <a:lnTo>
                          <a:pt x="48" y="38"/>
                        </a:lnTo>
                        <a:lnTo>
                          <a:pt x="48" y="3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2" name="Freeform 313">
                    <a:extLst>
                      <a:ext uri="{FF2B5EF4-FFF2-40B4-BE49-F238E27FC236}">
                        <a16:creationId xmlns:a16="http://schemas.microsoft.com/office/drawing/2014/main" id="{C97D5263-F327-4FAC-778C-EE709CB5B1C7}"/>
                      </a:ext>
                    </a:extLst>
                  </p:cNvPr>
                  <p:cNvSpPr>
                    <a:spLocks/>
                  </p:cNvSpPr>
                  <p:nvPr/>
                </p:nvSpPr>
                <p:spPr bwMode="auto">
                  <a:xfrm>
                    <a:off x="6599743" y="3401803"/>
                    <a:ext cx="5608" cy="11215"/>
                  </a:xfrm>
                  <a:custGeom>
                    <a:avLst/>
                    <a:gdLst>
                      <a:gd name="T0" fmla="*/ 0 w 3"/>
                      <a:gd name="T1" fmla="*/ 2 h 6"/>
                      <a:gd name="T2" fmla="*/ 2 w 3"/>
                      <a:gd name="T3" fmla="*/ 0 h 6"/>
                      <a:gd name="T4" fmla="*/ 3 w 3"/>
                      <a:gd name="T5" fmla="*/ 4 h 6"/>
                      <a:gd name="T6" fmla="*/ 2 w 3"/>
                      <a:gd name="T7" fmla="*/ 6 h 6"/>
                      <a:gd name="T8" fmla="*/ 0 w 3"/>
                      <a:gd name="T9" fmla="*/ 2 h 6"/>
                      <a:gd name="T10" fmla="*/ 0 w 3"/>
                      <a:gd name="T11" fmla="*/ 2 h 6"/>
                      <a:gd name="T12" fmla="*/ 0 w 3"/>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2"/>
                        </a:moveTo>
                        <a:lnTo>
                          <a:pt x="2" y="0"/>
                        </a:lnTo>
                        <a:lnTo>
                          <a:pt x="3" y="4"/>
                        </a:lnTo>
                        <a:lnTo>
                          <a:pt x="2" y="6"/>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3" name="Freeform 314">
                    <a:extLst>
                      <a:ext uri="{FF2B5EF4-FFF2-40B4-BE49-F238E27FC236}">
                        <a16:creationId xmlns:a16="http://schemas.microsoft.com/office/drawing/2014/main" id="{DABCE337-4C6E-7334-7066-B4FA7A84C3F6}"/>
                      </a:ext>
                    </a:extLst>
                  </p:cNvPr>
                  <p:cNvSpPr>
                    <a:spLocks/>
                  </p:cNvSpPr>
                  <p:nvPr/>
                </p:nvSpPr>
                <p:spPr bwMode="auto">
                  <a:xfrm>
                    <a:off x="6599743" y="3306475"/>
                    <a:ext cx="493462" cy="218693"/>
                  </a:xfrm>
                  <a:custGeom>
                    <a:avLst/>
                    <a:gdLst>
                      <a:gd name="T0" fmla="*/ 255 w 264"/>
                      <a:gd name="T1" fmla="*/ 50 h 117"/>
                      <a:gd name="T2" fmla="*/ 262 w 264"/>
                      <a:gd name="T3" fmla="*/ 90 h 117"/>
                      <a:gd name="T4" fmla="*/ 248 w 264"/>
                      <a:gd name="T5" fmla="*/ 87 h 117"/>
                      <a:gd name="T6" fmla="*/ 228 w 264"/>
                      <a:gd name="T7" fmla="*/ 91 h 117"/>
                      <a:gd name="T8" fmla="*/ 210 w 264"/>
                      <a:gd name="T9" fmla="*/ 89 h 117"/>
                      <a:gd name="T10" fmla="*/ 176 w 264"/>
                      <a:gd name="T11" fmla="*/ 98 h 117"/>
                      <a:gd name="T12" fmla="*/ 147 w 264"/>
                      <a:gd name="T13" fmla="*/ 100 h 117"/>
                      <a:gd name="T14" fmla="*/ 135 w 264"/>
                      <a:gd name="T15" fmla="*/ 117 h 117"/>
                      <a:gd name="T16" fmla="*/ 137 w 264"/>
                      <a:gd name="T17" fmla="*/ 106 h 117"/>
                      <a:gd name="T18" fmla="*/ 121 w 264"/>
                      <a:gd name="T19" fmla="*/ 100 h 117"/>
                      <a:gd name="T20" fmla="*/ 112 w 264"/>
                      <a:gd name="T21" fmla="*/ 104 h 117"/>
                      <a:gd name="T22" fmla="*/ 94 w 264"/>
                      <a:gd name="T23" fmla="*/ 110 h 117"/>
                      <a:gd name="T24" fmla="*/ 71 w 264"/>
                      <a:gd name="T25" fmla="*/ 98 h 117"/>
                      <a:gd name="T26" fmla="*/ 60 w 264"/>
                      <a:gd name="T27" fmla="*/ 98 h 117"/>
                      <a:gd name="T28" fmla="*/ 54 w 264"/>
                      <a:gd name="T29" fmla="*/ 104 h 117"/>
                      <a:gd name="T30" fmla="*/ 39 w 264"/>
                      <a:gd name="T31" fmla="*/ 102 h 117"/>
                      <a:gd name="T32" fmla="*/ 29 w 264"/>
                      <a:gd name="T33" fmla="*/ 106 h 117"/>
                      <a:gd name="T34" fmla="*/ 19 w 264"/>
                      <a:gd name="T35" fmla="*/ 113 h 117"/>
                      <a:gd name="T36" fmla="*/ 23 w 264"/>
                      <a:gd name="T37" fmla="*/ 104 h 117"/>
                      <a:gd name="T38" fmla="*/ 21 w 264"/>
                      <a:gd name="T39" fmla="*/ 94 h 117"/>
                      <a:gd name="T40" fmla="*/ 12 w 264"/>
                      <a:gd name="T41" fmla="*/ 100 h 117"/>
                      <a:gd name="T42" fmla="*/ 17 w 264"/>
                      <a:gd name="T43" fmla="*/ 92 h 117"/>
                      <a:gd name="T44" fmla="*/ 14 w 264"/>
                      <a:gd name="T45" fmla="*/ 88 h 117"/>
                      <a:gd name="T46" fmla="*/ 10 w 264"/>
                      <a:gd name="T47" fmla="*/ 75 h 117"/>
                      <a:gd name="T48" fmla="*/ 0 w 264"/>
                      <a:gd name="T49" fmla="*/ 71 h 117"/>
                      <a:gd name="T50" fmla="*/ 8 w 264"/>
                      <a:gd name="T51" fmla="*/ 69 h 117"/>
                      <a:gd name="T52" fmla="*/ 10 w 264"/>
                      <a:gd name="T53" fmla="*/ 61 h 117"/>
                      <a:gd name="T54" fmla="*/ 10 w 264"/>
                      <a:gd name="T55" fmla="*/ 50 h 117"/>
                      <a:gd name="T56" fmla="*/ 2 w 264"/>
                      <a:gd name="T57" fmla="*/ 46 h 117"/>
                      <a:gd name="T58" fmla="*/ 14 w 264"/>
                      <a:gd name="T59" fmla="*/ 33 h 117"/>
                      <a:gd name="T60" fmla="*/ 31 w 264"/>
                      <a:gd name="T61" fmla="*/ 29 h 117"/>
                      <a:gd name="T62" fmla="*/ 46 w 264"/>
                      <a:gd name="T63" fmla="*/ 29 h 117"/>
                      <a:gd name="T64" fmla="*/ 41 w 264"/>
                      <a:gd name="T65" fmla="*/ 21 h 117"/>
                      <a:gd name="T66" fmla="*/ 46 w 264"/>
                      <a:gd name="T67" fmla="*/ 13 h 117"/>
                      <a:gd name="T68" fmla="*/ 68 w 264"/>
                      <a:gd name="T69" fmla="*/ 17 h 117"/>
                      <a:gd name="T70" fmla="*/ 98 w 264"/>
                      <a:gd name="T71" fmla="*/ 2 h 117"/>
                      <a:gd name="T72" fmla="*/ 121 w 264"/>
                      <a:gd name="T73" fmla="*/ 0 h 117"/>
                      <a:gd name="T74" fmla="*/ 139 w 264"/>
                      <a:gd name="T75" fmla="*/ 8 h 117"/>
                      <a:gd name="T76" fmla="*/ 156 w 264"/>
                      <a:gd name="T77" fmla="*/ 17 h 117"/>
                      <a:gd name="T78" fmla="*/ 179 w 264"/>
                      <a:gd name="T79" fmla="*/ 19 h 117"/>
                      <a:gd name="T80" fmla="*/ 200 w 264"/>
                      <a:gd name="T81" fmla="*/ 21 h 117"/>
                      <a:gd name="T82" fmla="*/ 218 w 264"/>
                      <a:gd name="T83" fmla="*/ 6 h 117"/>
                      <a:gd name="T84" fmla="*/ 239 w 264"/>
                      <a:gd name="T85" fmla="*/ 10 h 117"/>
                      <a:gd name="T86" fmla="*/ 250 w 264"/>
                      <a:gd name="T87" fmla="*/ 35 h 117"/>
                      <a:gd name="T88" fmla="*/ 262 w 264"/>
                      <a:gd name="T89" fmla="*/ 44 h 117"/>
                      <a:gd name="T90" fmla="*/ 262 w 264"/>
                      <a:gd name="T91" fmla="*/ 4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4" h="117">
                        <a:moveTo>
                          <a:pt x="262" y="44"/>
                        </a:moveTo>
                        <a:lnTo>
                          <a:pt x="255" y="50"/>
                        </a:lnTo>
                        <a:lnTo>
                          <a:pt x="264" y="79"/>
                        </a:lnTo>
                        <a:lnTo>
                          <a:pt x="262" y="90"/>
                        </a:lnTo>
                        <a:lnTo>
                          <a:pt x="252" y="92"/>
                        </a:lnTo>
                        <a:lnTo>
                          <a:pt x="248" y="87"/>
                        </a:lnTo>
                        <a:lnTo>
                          <a:pt x="237" y="84"/>
                        </a:lnTo>
                        <a:lnTo>
                          <a:pt x="228" y="91"/>
                        </a:lnTo>
                        <a:lnTo>
                          <a:pt x="224" y="87"/>
                        </a:lnTo>
                        <a:lnTo>
                          <a:pt x="210" y="89"/>
                        </a:lnTo>
                        <a:lnTo>
                          <a:pt x="193" y="94"/>
                        </a:lnTo>
                        <a:lnTo>
                          <a:pt x="176" y="98"/>
                        </a:lnTo>
                        <a:lnTo>
                          <a:pt x="168" y="96"/>
                        </a:lnTo>
                        <a:lnTo>
                          <a:pt x="147" y="100"/>
                        </a:lnTo>
                        <a:lnTo>
                          <a:pt x="147" y="110"/>
                        </a:lnTo>
                        <a:lnTo>
                          <a:pt x="135" y="117"/>
                        </a:lnTo>
                        <a:lnTo>
                          <a:pt x="137" y="113"/>
                        </a:lnTo>
                        <a:lnTo>
                          <a:pt x="137" y="106"/>
                        </a:lnTo>
                        <a:lnTo>
                          <a:pt x="137" y="100"/>
                        </a:lnTo>
                        <a:lnTo>
                          <a:pt x="121" y="100"/>
                        </a:lnTo>
                        <a:lnTo>
                          <a:pt x="117" y="102"/>
                        </a:lnTo>
                        <a:lnTo>
                          <a:pt x="112" y="104"/>
                        </a:lnTo>
                        <a:lnTo>
                          <a:pt x="106" y="108"/>
                        </a:lnTo>
                        <a:lnTo>
                          <a:pt x="94" y="110"/>
                        </a:lnTo>
                        <a:lnTo>
                          <a:pt x="87" y="110"/>
                        </a:lnTo>
                        <a:lnTo>
                          <a:pt x="71" y="98"/>
                        </a:lnTo>
                        <a:lnTo>
                          <a:pt x="68" y="94"/>
                        </a:lnTo>
                        <a:lnTo>
                          <a:pt x="60" y="98"/>
                        </a:lnTo>
                        <a:lnTo>
                          <a:pt x="62" y="104"/>
                        </a:lnTo>
                        <a:lnTo>
                          <a:pt x="54" y="104"/>
                        </a:lnTo>
                        <a:lnTo>
                          <a:pt x="42" y="108"/>
                        </a:lnTo>
                        <a:lnTo>
                          <a:pt x="39" y="102"/>
                        </a:lnTo>
                        <a:lnTo>
                          <a:pt x="35" y="100"/>
                        </a:lnTo>
                        <a:lnTo>
                          <a:pt x="29" y="106"/>
                        </a:lnTo>
                        <a:lnTo>
                          <a:pt x="27" y="110"/>
                        </a:lnTo>
                        <a:lnTo>
                          <a:pt x="19" y="113"/>
                        </a:lnTo>
                        <a:lnTo>
                          <a:pt x="19" y="110"/>
                        </a:lnTo>
                        <a:lnTo>
                          <a:pt x="23" y="104"/>
                        </a:lnTo>
                        <a:lnTo>
                          <a:pt x="25" y="98"/>
                        </a:lnTo>
                        <a:lnTo>
                          <a:pt x="21" y="94"/>
                        </a:lnTo>
                        <a:lnTo>
                          <a:pt x="16" y="98"/>
                        </a:lnTo>
                        <a:lnTo>
                          <a:pt x="12" y="100"/>
                        </a:lnTo>
                        <a:lnTo>
                          <a:pt x="12" y="94"/>
                        </a:lnTo>
                        <a:lnTo>
                          <a:pt x="17" y="92"/>
                        </a:lnTo>
                        <a:lnTo>
                          <a:pt x="19" y="90"/>
                        </a:lnTo>
                        <a:lnTo>
                          <a:pt x="14" y="88"/>
                        </a:lnTo>
                        <a:lnTo>
                          <a:pt x="14" y="79"/>
                        </a:lnTo>
                        <a:lnTo>
                          <a:pt x="10" y="75"/>
                        </a:lnTo>
                        <a:lnTo>
                          <a:pt x="4" y="75"/>
                        </a:lnTo>
                        <a:lnTo>
                          <a:pt x="0" y="71"/>
                        </a:lnTo>
                        <a:lnTo>
                          <a:pt x="2" y="67"/>
                        </a:lnTo>
                        <a:lnTo>
                          <a:pt x="8" y="69"/>
                        </a:lnTo>
                        <a:lnTo>
                          <a:pt x="10" y="65"/>
                        </a:lnTo>
                        <a:lnTo>
                          <a:pt x="10" y="61"/>
                        </a:lnTo>
                        <a:lnTo>
                          <a:pt x="8" y="54"/>
                        </a:lnTo>
                        <a:lnTo>
                          <a:pt x="10" y="50"/>
                        </a:lnTo>
                        <a:lnTo>
                          <a:pt x="2" y="50"/>
                        </a:lnTo>
                        <a:lnTo>
                          <a:pt x="2" y="46"/>
                        </a:lnTo>
                        <a:lnTo>
                          <a:pt x="8" y="37"/>
                        </a:lnTo>
                        <a:lnTo>
                          <a:pt x="14" y="33"/>
                        </a:lnTo>
                        <a:lnTo>
                          <a:pt x="21" y="33"/>
                        </a:lnTo>
                        <a:lnTo>
                          <a:pt x="31" y="29"/>
                        </a:lnTo>
                        <a:lnTo>
                          <a:pt x="39" y="31"/>
                        </a:lnTo>
                        <a:lnTo>
                          <a:pt x="46" y="29"/>
                        </a:lnTo>
                        <a:lnTo>
                          <a:pt x="48" y="25"/>
                        </a:lnTo>
                        <a:lnTo>
                          <a:pt x="41" y="21"/>
                        </a:lnTo>
                        <a:lnTo>
                          <a:pt x="42" y="15"/>
                        </a:lnTo>
                        <a:lnTo>
                          <a:pt x="46" y="13"/>
                        </a:lnTo>
                        <a:lnTo>
                          <a:pt x="62" y="13"/>
                        </a:lnTo>
                        <a:lnTo>
                          <a:pt x="68" y="17"/>
                        </a:lnTo>
                        <a:lnTo>
                          <a:pt x="81" y="8"/>
                        </a:lnTo>
                        <a:lnTo>
                          <a:pt x="98" y="2"/>
                        </a:lnTo>
                        <a:lnTo>
                          <a:pt x="114" y="2"/>
                        </a:lnTo>
                        <a:lnTo>
                          <a:pt x="121" y="0"/>
                        </a:lnTo>
                        <a:lnTo>
                          <a:pt x="127" y="10"/>
                        </a:lnTo>
                        <a:lnTo>
                          <a:pt x="139" y="8"/>
                        </a:lnTo>
                        <a:lnTo>
                          <a:pt x="150" y="17"/>
                        </a:lnTo>
                        <a:lnTo>
                          <a:pt x="156" y="17"/>
                        </a:lnTo>
                        <a:lnTo>
                          <a:pt x="169" y="21"/>
                        </a:lnTo>
                        <a:lnTo>
                          <a:pt x="179" y="19"/>
                        </a:lnTo>
                        <a:lnTo>
                          <a:pt x="189" y="21"/>
                        </a:lnTo>
                        <a:lnTo>
                          <a:pt x="200" y="21"/>
                        </a:lnTo>
                        <a:lnTo>
                          <a:pt x="218" y="12"/>
                        </a:lnTo>
                        <a:lnTo>
                          <a:pt x="218" y="6"/>
                        </a:lnTo>
                        <a:lnTo>
                          <a:pt x="229" y="10"/>
                        </a:lnTo>
                        <a:lnTo>
                          <a:pt x="239" y="10"/>
                        </a:lnTo>
                        <a:lnTo>
                          <a:pt x="248" y="23"/>
                        </a:lnTo>
                        <a:lnTo>
                          <a:pt x="250" y="35"/>
                        </a:lnTo>
                        <a:lnTo>
                          <a:pt x="260" y="41"/>
                        </a:lnTo>
                        <a:lnTo>
                          <a:pt x="262" y="44"/>
                        </a:lnTo>
                        <a:lnTo>
                          <a:pt x="262" y="44"/>
                        </a:lnTo>
                        <a:lnTo>
                          <a:pt x="262" y="4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4" name="Freeform 315">
                    <a:extLst>
                      <a:ext uri="{FF2B5EF4-FFF2-40B4-BE49-F238E27FC236}">
                        <a16:creationId xmlns:a16="http://schemas.microsoft.com/office/drawing/2014/main" id="{27121263-A01D-1A01-E95D-C0B9FEE1035B}"/>
                      </a:ext>
                    </a:extLst>
                  </p:cNvPr>
                  <p:cNvSpPr>
                    <a:spLocks/>
                  </p:cNvSpPr>
                  <p:nvPr/>
                </p:nvSpPr>
                <p:spPr bwMode="auto">
                  <a:xfrm>
                    <a:off x="7396010" y="3799937"/>
                    <a:ext cx="18692" cy="14953"/>
                  </a:xfrm>
                  <a:custGeom>
                    <a:avLst/>
                    <a:gdLst>
                      <a:gd name="T0" fmla="*/ 0 w 10"/>
                      <a:gd name="T1" fmla="*/ 5 h 8"/>
                      <a:gd name="T2" fmla="*/ 0 w 10"/>
                      <a:gd name="T3" fmla="*/ 8 h 8"/>
                      <a:gd name="T4" fmla="*/ 10 w 10"/>
                      <a:gd name="T5" fmla="*/ 2 h 8"/>
                      <a:gd name="T6" fmla="*/ 7 w 10"/>
                      <a:gd name="T7" fmla="*/ 0 h 8"/>
                      <a:gd name="T8" fmla="*/ 0 w 10"/>
                      <a:gd name="T9" fmla="*/ 5 h 8"/>
                      <a:gd name="T10" fmla="*/ 0 w 10"/>
                      <a:gd name="T11" fmla="*/ 5 h 8"/>
                      <a:gd name="T12" fmla="*/ 0 w 10"/>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0" y="5"/>
                        </a:moveTo>
                        <a:lnTo>
                          <a:pt x="0" y="8"/>
                        </a:lnTo>
                        <a:lnTo>
                          <a:pt x="10" y="2"/>
                        </a:lnTo>
                        <a:lnTo>
                          <a:pt x="7" y="0"/>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5" name="Freeform 316">
                    <a:extLst>
                      <a:ext uri="{FF2B5EF4-FFF2-40B4-BE49-F238E27FC236}">
                        <a16:creationId xmlns:a16="http://schemas.microsoft.com/office/drawing/2014/main" id="{00C4EB56-E7F5-07B7-AB92-C7A9B74AFD62}"/>
                      </a:ext>
                    </a:extLst>
                  </p:cNvPr>
                  <p:cNvSpPr>
                    <a:spLocks/>
                  </p:cNvSpPr>
                  <p:nvPr/>
                </p:nvSpPr>
                <p:spPr bwMode="auto">
                  <a:xfrm>
                    <a:off x="7076382" y="3388719"/>
                    <a:ext cx="515892" cy="463555"/>
                  </a:xfrm>
                  <a:custGeom>
                    <a:avLst/>
                    <a:gdLst>
                      <a:gd name="T0" fmla="*/ 249 w 276"/>
                      <a:gd name="T1" fmla="*/ 244 h 248"/>
                      <a:gd name="T2" fmla="*/ 229 w 276"/>
                      <a:gd name="T3" fmla="*/ 242 h 248"/>
                      <a:gd name="T4" fmla="*/ 210 w 276"/>
                      <a:gd name="T5" fmla="*/ 240 h 248"/>
                      <a:gd name="T6" fmla="*/ 191 w 276"/>
                      <a:gd name="T7" fmla="*/ 232 h 248"/>
                      <a:gd name="T8" fmla="*/ 187 w 276"/>
                      <a:gd name="T9" fmla="*/ 217 h 248"/>
                      <a:gd name="T10" fmla="*/ 177 w 276"/>
                      <a:gd name="T11" fmla="*/ 216 h 248"/>
                      <a:gd name="T12" fmla="*/ 140 w 276"/>
                      <a:gd name="T13" fmla="*/ 222 h 248"/>
                      <a:gd name="T14" fmla="*/ 129 w 276"/>
                      <a:gd name="T15" fmla="*/ 217 h 248"/>
                      <a:gd name="T16" fmla="*/ 114 w 276"/>
                      <a:gd name="T17" fmla="*/ 206 h 248"/>
                      <a:gd name="T18" fmla="*/ 102 w 276"/>
                      <a:gd name="T19" fmla="*/ 191 h 248"/>
                      <a:gd name="T20" fmla="*/ 88 w 276"/>
                      <a:gd name="T21" fmla="*/ 173 h 248"/>
                      <a:gd name="T22" fmla="*/ 69 w 276"/>
                      <a:gd name="T23" fmla="*/ 166 h 248"/>
                      <a:gd name="T24" fmla="*/ 54 w 276"/>
                      <a:gd name="T25" fmla="*/ 158 h 248"/>
                      <a:gd name="T26" fmla="*/ 44 w 276"/>
                      <a:gd name="T27" fmla="*/ 125 h 248"/>
                      <a:gd name="T28" fmla="*/ 17 w 276"/>
                      <a:gd name="T29" fmla="*/ 102 h 248"/>
                      <a:gd name="T30" fmla="*/ 29 w 276"/>
                      <a:gd name="T31" fmla="*/ 67 h 248"/>
                      <a:gd name="T32" fmla="*/ 7 w 276"/>
                      <a:gd name="T33" fmla="*/ 46 h 248"/>
                      <a:gd name="T34" fmla="*/ 0 w 276"/>
                      <a:gd name="T35" fmla="*/ 6 h 248"/>
                      <a:gd name="T36" fmla="*/ 24 w 276"/>
                      <a:gd name="T37" fmla="*/ 12 h 248"/>
                      <a:gd name="T38" fmla="*/ 42 w 276"/>
                      <a:gd name="T39" fmla="*/ 7 h 248"/>
                      <a:gd name="T40" fmla="*/ 59 w 276"/>
                      <a:gd name="T41" fmla="*/ 6 h 248"/>
                      <a:gd name="T42" fmla="*/ 68 w 276"/>
                      <a:gd name="T43" fmla="*/ 26 h 248"/>
                      <a:gd name="T44" fmla="*/ 71 w 276"/>
                      <a:gd name="T45" fmla="*/ 33 h 248"/>
                      <a:gd name="T46" fmla="*/ 81 w 276"/>
                      <a:gd name="T47" fmla="*/ 38 h 248"/>
                      <a:gd name="T48" fmla="*/ 87 w 276"/>
                      <a:gd name="T49" fmla="*/ 40 h 248"/>
                      <a:gd name="T50" fmla="*/ 92 w 276"/>
                      <a:gd name="T51" fmla="*/ 50 h 248"/>
                      <a:gd name="T52" fmla="*/ 102 w 276"/>
                      <a:gd name="T53" fmla="*/ 56 h 248"/>
                      <a:gd name="T54" fmla="*/ 125 w 276"/>
                      <a:gd name="T55" fmla="*/ 54 h 248"/>
                      <a:gd name="T56" fmla="*/ 137 w 276"/>
                      <a:gd name="T57" fmla="*/ 54 h 248"/>
                      <a:gd name="T58" fmla="*/ 144 w 276"/>
                      <a:gd name="T59" fmla="*/ 48 h 248"/>
                      <a:gd name="T60" fmla="*/ 160 w 276"/>
                      <a:gd name="T61" fmla="*/ 42 h 248"/>
                      <a:gd name="T62" fmla="*/ 202 w 276"/>
                      <a:gd name="T63" fmla="*/ 31 h 248"/>
                      <a:gd name="T64" fmla="*/ 220 w 276"/>
                      <a:gd name="T65" fmla="*/ 36 h 248"/>
                      <a:gd name="T66" fmla="*/ 249 w 276"/>
                      <a:gd name="T67" fmla="*/ 71 h 248"/>
                      <a:gd name="T68" fmla="*/ 237 w 276"/>
                      <a:gd name="T69" fmla="*/ 100 h 248"/>
                      <a:gd name="T70" fmla="*/ 238 w 276"/>
                      <a:gd name="T71" fmla="*/ 137 h 248"/>
                      <a:gd name="T72" fmla="*/ 249 w 276"/>
                      <a:gd name="T73" fmla="*/ 139 h 248"/>
                      <a:gd name="T74" fmla="*/ 249 w 276"/>
                      <a:gd name="T75" fmla="*/ 160 h 248"/>
                      <a:gd name="T76" fmla="*/ 243 w 276"/>
                      <a:gd name="T77" fmla="*/ 172 h 248"/>
                      <a:gd name="T78" fmla="*/ 267 w 276"/>
                      <a:gd name="T79" fmla="*/ 203 h 248"/>
                      <a:gd name="T80" fmla="*/ 276 w 276"/>
                      <a:gd name="T81" fmla="*/ 214 h 248"/>
                      <a:gd name="T82" fmla="*/ 258 w 276"/>
                      <a:gd name="T83" fmla="*/ 232 h 248"/>
                      <a:gd name="T84" fmla="*/ 252 w 276"/>
                      <a:gd name="T85" fmla="*/ 248 h 248"/>
                      <a:gd name="T86" fmla="*/ 252 w 276"/>
                      <a:gd name="T8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6" h="248">
                        <a:moveTo>
                          <a:pt x="252" y="248"/>
                        </a:moveTo>
                        <a:lnTo>
                          <a:pt x="249" y="244"/>
                        </a:lnTo>
                        <a:lnTo>
                          <a:pt x="238" y="244"/>
                        </a:lnTo>
                        <a:lnTo>
                          <a:pt x="229" y="242"/>
                        </a:lnTo>
                        <a:lnTo>
                          <a:pt x="220" y="244"/>
                        </a:lnTo>
                        <a:lnTo>
                          <a:pt x="210" y="240"/>
                        </a:lnTo>
                        <a:lnTo>
                          <a:pt x="196" y="238"/>
                        </a:lnTo>
                        <a:lnTo>
                          <a:pt x="191" y="232"/>
                        </a:lnTo>
                        <a:lnTo>
                          <a:pt x="189" y="229"/>
                        </a:lnTo>
                        <a:lnTo>
                          <a:pt x="187" y="217"/>
                        </a:lnTo>
                        <a:lnTo>
                          <a:pt x="181" y="214"/>
                        </a:lnTo>
                        <a:lnTo>
                          <a:pt x="177" y="216"/>
                        </a:lnTo>
                        <a:lnTo>
                          <a:pt x="169" y="222"/>
                        </a:lnTo>
                        <a:lnTo>
                          <a:pt x="140" y="222"/>
                        </a:lnTo>
                        <a:lnTo>
                          <a:pt x="137" y="220"/>
                        </a:lnTo>
                        <a:lnTo>
                          <a:pt x="129" y="217"/>
                        </a:lnTo>
                        <a:lnTo>
                          <a:pt x="119" y="206"/>
                        </a:lnTo>
                        <a:lnTo>
                          <a:pt x="114" y="206"/>
                        </a:lnTo>
                        <a:lnTo>
                          <a:pt x="104" y="199"/>
                        </a:lnTo>
                        <a:lnTo>
                          <a:pt x="102" y="191"/>
                        </a:lnTo>
                        <a:lnTo>
                          <a:pt x="98" y="185"/>
                        </a:lnTo>
                        <a:lnTo>
                          <a:pt x="88" y="173"/>
                        </a:lnTo>
                        <a:lnTo>
                          <a:pt x="87" y="166"/>
                        </a:lnTo>
                        <a:lnTo>
                          <a:pt x="69" y="166"/>
                        </a:lnTo>
                        <a:lnTo>
                          <a:pt x="61" y="168"/>
                        </a:lnTo>
                        <a:lnTo>
                          <a:pt x="54" y="158"/>
                        </a:lnTo>
                        <a:lnTo>
                          <a:pt x="56" y="141"/>
                        </a:lnTo>
                        <a:lnTo>
                          <a:pt x="44" y="125"/>
                        </a:lnTo>
                        <a:lnTo>
                          <a:pt x="33" y="123"/>
                        </a:lnTo>
                        <a:lnTo>
                          <a:pt x="17" y="102"/>
                        </a:lnTo>
                        <a:lnTo>
                          <a:pt x="33" y="75"/>
                        </a:lnTo>
                        <a:lnTo>
                          <a:pt x="29" y="67"/>
                        </a:lnTo>
                        <a:lnTo>
                          <a:pt x="21" y="67"/>
                        </a:lnTo>
                        <a:lnTo>
                          <a:pt x="7" y="46"/>
                        </a:lnTo>
                        <a:lnTo>
                          <a:pt x="9" y="34"/>
                        </a:lnTo>
                        <a:lnTo>
                          <a:pt x="0" y="6"/>
                        </a:lnTo>
                        <a:lnTo>
                          <a:pt x="8" y="0"/>
                        </a:lnTo>
                        <a:lnTo>
                          <a:pt x="24" y="12"/>
                        </a:lnTo>
                        <a:lnTo>
                          <a:pt x="33" y="10"/>
                        </a:lnTo>
                        <a:lnTo>
                          <a:pt x="42" y="7"/>
                        </a:lnTo>
                        <a:lnTo>
                          <a:pt x="58" y="2"/>
                        </a:lnTo>
                        <a:lnTo>
                          <a:pt x="59" y="6"/>
                        </a:lnTo>
                        <a:lnTo>
                          <a:pt x="58" y="21"/>
                        </a:lnTo>
                        <a:lnTo>
                          <a:pt x="68" y="26"/>
                        </a:lnTo>
                        <a:lnTo>
                          <a:pt x="68" y="27"/>
                        </a:lnTo>
                        <a:lnTo>
                          <a:pt x="71" y="33"/>
                        </a:lnTo>
                        <a:lnTo>
                          <a:pt x="75" y="36"/>
                        </a:lnTo>
                        <a:lnTo>
                          <a:pt x="81" y="38"/>
                        </a:lnTo>
                        <a:lnTo>
                          <a:pt x="87" y="40"/>
                        </a:lnTo>
                        <a:lnTo>
                          <a:pt x="87" y="40"/>
                        </a:lnTo>
                        <a:lnTo>
                          <a:pt x="88" y="46"/>
                        </a:lnTo>
                        <a:lnTo>
                          <a:pt x="92" y="50"/>
                        </a:lnTo>
                        <a:lnTo>
                          <a:pt x="102" y="56"/>
                        </a:lnTo>
                        <a:lnTo>
                          <a:pt x="102" y="56"/>
                        </a:lnTo>
                        <a:lnTo>
                          <a:pt x="114" y="56"/>
                        </a:lnTo>
                        <a:lnTo>
                          <a:pt x="125" y="54"/>
                        </a:lnTo>
                        <a:lnTo>
                          <a:pt x="125" y="54"/>
                        </a:lnTo>
                        <a:lnTo>
                          <a:pt x="137" y="54"/>
                        </a:lnTo>
                        <a:lnTo>
                          <a:pt x="140" y="52"/>
                        </a:lnTo>
                        <a:lnTo>
                          <a:pt x="144" y="48"/>
                        </a:lnTo>
                        <a:lnTo>
                          <a:pt x="144" y="41"/>
                        </a:lnTo>
                        <a:lnTo>
                          <a:pt x="160" y="42"/>
                        </a:lnTo>
                        <a:lnTo>
                          <a:pt x="167" y="27"/>
                        </a:lnTo>
                        <a:lnTo>
                          <a:pt x="202" y="31"/>
                        </a:lnTo>
                        <a:lnTo>
                          <a:pt x="208" y="36"/>
                        </a:lnTo>
                        <a:lnTo>
                          <a:pt x="220" y="36"/>
                        </a:lnTo>
                        <a:lnTo>
                          <a:pt x="246" y="56"/>
                        </a:lnTo>
                        <a:lnTo>
                          <a:pt x="249" y="71"/>
                        </a:lnTo>
                        <a:lnTo>
                          <a:pt x="249" y="85"/>
                        </a:lnTo>
                        <a:lnTo>
                          <a:pt x="237" y="100"/>
                        </a:lnTo>
                        <a:lnTo>
                          <a:pt x="240" y="123"/>
                        </a:lnTo>
                        <a:lnTo>
                          <a:pt x="238" y="137"/>
                        </a:lnTo>
                        <a:lnTo>
                          <a:pt x="244" y="145"/>
                        </a:lnTo>
                        <a:lnTo>
                          <a:pt x="249" y="139"/>
                        </a:lnTo>
                        <a:lnTo>
                          <a:pt x="255" y="148"/>
                        </a:lnTo>
                        <a:lnTo>
                          <a:pt x="249" y="160"/>
                        </a:lnTo>
                        <a:lnTo>
                          <a:pt x="243" y="172"/>
                        </a:lnTo>
                        <a:lnTo>
                          <a:pt x="243" y="172"/>
                        </a:lnTo>
                        <a:lnTo>
                          <a:pt x="243" y="181"/>
                        </a:lnTo>
                        <a:lnTo>
                          <a:pt x="267" y="203"/>
                        </a:lnTo>
                        <a:lnTo>
                          <a:pt x="267" y="211"/>
                        </a:lnTo>
                        <a:lnTo>
                          <a:pt x="276" y="214"/>
                        </a:lnTo>
                        <a:lnTo>
                          <a:pt x="276" y="223"/>
                        </a:lnTo>
                        <a:lnTo>
                          <a:pt x="258" y="232"/>
                        </a:lnTo>
                        <a:lnTo>
                          <a:pt x="255" y="244"/>
                        </a:lnTo>
                        <a:lnTo>
                          <a:pt x="252" y="248"/>
                        </a:lnTo>
                        <a:lnTo>
                          <a:pt x="252" y="248"/>
                        </a:lnTo>
                        <a:lnTo>
                          <a:pt x="252" y="24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6" name="Freeform 317">
                    <a:extLst>
                      <a:ext uri="{FF2B5EF4-FFF2-40B4-BE49-F238E27FC236}">
                        <a16:creationId xmlns:a16="http://schemas.microsoft.com/office/drawing/2014/main" id="{177EDF6B-8FDE-8321-0634-9BBCABBF52AB}"/>
                      </a:ext>
                    </a:extLst>
                  </p:cNvPr>
                  <p:cNvSpPr>
                    <a:spLocks/>
                  </p:cNvSpPr>
                  <p:nvPr/>
                </p:nvSpPr>
                <p:spPr bwMode="auto">
                  <a:xfrm>
                    <a:off x="7306290" y="3278437"/>
                    <a:ext cx="371965" cy="261684"/>
                  </a:xfrm>
                  <a:custGeom>
                    <a:avLst/>
                    <a:gdLst>
                      <a:gd name="T0" fmla="*/ 31 w 199"/>
                      <a:gd name="T1" fmla="*/ 17 h 140"/>
                      <a:gd name="T2" fmla="*/ 13 w 199"/>
                      <a:gd name="T3" fmla="*/ 6 h 140"/>
                      <a:gd name="T4" fmla="*/ 0 w 199"/>
                      <a:gd name="T5" fmla="*/ 12 h 140"/>
                      <a:gd name="T6" fmla="*/ 2 w 199"/>
                      <a:gd name="T7" fmla="*/ 19 h 140"/>
                      <a:gd name="T8" fmla="*/ 3 w 199"/>
                      <a:gd name="T9" fmla="*/ 15 h 140"/>
                      <a:gd name="T10" fmla="*/ 7 w 199"/>
                      <a:gd name="T11" fmla="*/ 12 h 140"/>
                      <a:gd name="T12" fmla="*/ 13 w 199"/>
                      <a:gd name="T13" fmla="*/ 12 h 140"/>
                      <a:gd name="T14" fmla="*/ 19 w 199"/>
                      <a:gd name="T15" fmla="*/ 15 h 140"/>
                      <a:gd name="T16" fmla="*/ 23 w 199"/>
                      <a:gd name="T17" fmla="*/ 23 h 140"/>
                      <a:gd name="T18" fmla="*/ 29 w 199"/>
                      <a:gd name="T19" fmla="*/ 29 h 140"/>
                      <a:gd name="T20" fmla="*/ 32 w 199"/>
                      <a:gd name="T21" fmla="*/ 35 h 140"/>
                      <a:gd name="T22" fmla="*/ 27 w 199"/>
                      <a:gd name="T23" fmla="*/ 38 h 140"/>
                      <a:gd name="T24" fmla="*/ 13 w 199"/>
                      <a:gd name="T25" fmla="*/ 42 h 140"/>
                      <a:gd name="T26" fmla="*/ 7 w 199"/>
                      <a:gd name="T27" fmla="*/ 40 h 140"/>
                      <a:gd name="T28" fmla="*/ 3 w 199"/>
                      <a:gd name="T29" fmla="*/ 44 h 140"/>
                      <a:gd name="T30" fmla="*/ 3 w 199"/>
                      <a:gd name="T31" fmla="*/ 48 h 140"/>
                      <a:gd name="T32" fmla="*/ 7 w 199"/>
                      <a:gd name="T33" fmla="*/ 50 h 140"/>
                      <a:gd name="T34" fmla="*/ 13 w 199"/>
                      <a:gd name="T35" fmla="*/ 50 h 140"/>
                      <a:gd name="T36" fmla="*/ 15 w 199"/>
                      <a:gd name="T37" fmla="*/ 56 h 140"/>
                      <a:gd name="T38" fmla="*/ 15 w 199"/>
                      <a:gd name="T39" fmla="*/ 60 h 140"/>
                      <a:gd name="T40" fmla="*/ 13 w 199"/>
                      <a:gd name="T41" fmla="*/ 60 h 140"/>
                      <a:gd name="T42" fmla="*/ 11 w 199"/>
                      <a:gd name="T43" fmla="*/ 61 h 140"/>
                      <a:gd name="T44" fmla="*/ 15 w 199"/>
                      <a:gd name="T45" fmla="*/ 65 h 140"/>
                      <a:gd name="T46" fmla="*/ 21 w 199"/>
                      <a:gd name="T47" fmla="*/ 71 h 140"/>
                      <a:gd name="T48" fmla="*/ 37 w 199"/>
                      <a:gd name="T49" fmla="*/ 102 h 140"/>
                      <a:gd name="T50" fmla="*/ 79 w 199"/>
                      <a:gd name="T51" fmla="*/ 90 h 140"/>
                      <a:gd name="T52" fmla="*/ 96 w 199"/>
                      <a:gd name="T53" fmla="*/ 96 h 140"/>
                      <a:gd name="T54" fmla="*/ 124 w 199"/>
                      <a:gd name="T55" fmla="*/ 131 h 140"/>
                      <a:gd name="T56" fmla="*/ 144 w 199"/>
                      <a:gd name="T57" fmla="*/ 140 h 140"/>
                      <a:gd name="T58" fmla="*/ 174 w 199"/>
                      <a:gd name="T59" fmla="*/ 113 h 140"/>
                      <a:gd name="T60" fmla="*/ 199 w 199"/>
                      <a:gd name="T61" fmla="*/ 98 h 140"/>
                      <a:gd name="T62" fmla="*/ 184 w 199"/>
                      <a:gd name="T63" fmla="*/ 88 h 140"/>
                      <a:gd name="T64" fmla="*/ 157 w 199"/>
                      <a:gd name="T65" fmla="*/ 77 h 140"/>
                      <a:gd name="T66" fmla="*/ 141 w 199"/>
                      <a:gd name="T67" fmla="*/ 44 h 140"/>
                      <a:gd name="T68" fmla="*/ 123 w 199"/>
                      <a:gd name="T69" fmla="*/ 31 h 140"/>
                      <a:gd name="T70" fmla="*/ 106 w 199"/>
                      <a:gd name="T71" fmla="*/ 15 h 140"/>
                      <a:gd name="T72" fmla="*/ 100 w 199"/>
                      <a:gd name="T73" fmla="*/ 4 h 140"/>
                      <a:gd name="T74" fmla="*/ 87 w 199"/>
                      <a:gd name="T75" fmla="*/ 0 h 140"/>
                      <a:gd name="T76" fmla="*/ 81 w 199"/>
                      <a:gd name="T77" fmla="*/ 2 h 140"/>
                      <a:gd name="T78" fmla="*/ 67 w 199"/>
                      <a:gd name="T79" fmla="*/ 23 h 140"/>
                      <a:gd name="T80" fmla="*/ 44 w 199"/>
                      <a:gd name="T81" fmla="*/ 1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140">
                        <a:moveTo>
                          <a:pt x="44" y="17"/>
                        </a:moveTo>
                        <a:lnTo>
                          <a:pt x="31" y="17"/>
                        </a:lnTo>
                        <a:lnTo>
                          <a:pt x="21" y="9"/>
                        </a:lnTo>
                        <a:lnTo>
                          <a:pt x="13" y="6"/>
                        </a:lnTo>
                        <a:lnTo>
                          <a:pt x="6" y="6"/>
                        </a:lnTo>
                        <a:lnTo>
                          <a:pt x="0" y="12"/>
                        </a:lnTo>
                        <a:lnTo>
                          <a:pt x="0" y="12"/>
                        </a:lnTo>
                        <a:lnTo>
                          <a:pt x="2" y="19"/>
                        </a:lnTo>
                        <a:lnTo>
                          <a:pt x="2" y="19"/>
                        </a:lnTo>
                        <a:lnTo>
                          <a:pt x="3" y="15"/>
                        </a:lnTo>
                        <a:lnTo>
                          <a:pt x="6" y="13"/>
                        </a:lnTo>
                        <a:lnTo>
                          <a:pt x="7" y="12"/>
                        </a:lnTo>
                        <a:lnTo>
                          <a:pt x="7" y="12"/>
                        </a:lnTo>
                        <a:lnTo>
                          <a:pt x="13" y="12"/>
                        </a:lnTo>
                        <a:lnTo>
                          <a:pt x="19" y="15"/>
                        </a:lnTo>
                        <a:lnTo>
                          <a:pt x="19" y="15"/>
                        </a:lnTo>
                        <a:lnTo>
                          <a:pt x="23" y="19"/>
                        </a:lnTo>
                        <a:lnTo>
                          <a:pt x="23" y="23"/>
                        </a:lnTo>
                        <a:lnTo>
                          <a:pt x="23" y="23"/>
                        </a:lnTo>
                        <a:lnTo>
                          <a:pt x="29" y="29"/>
                        </a:lnTo>
                        <a:lnTo>
                          <a:pt x="30" y="33"/>
                        </a:lnTo>
                        <a:lnTo>
                          <a:pt x="32" y="35"/>
                        </a:lnTo>
                        <a:lnTo>
                          <a:pt x="32" y="35"/>
                        </a:lnTo>
                        <a:lnTo>
                          <a:pt x="27" y="38"/>
                        </a:lnTo>
                        <a:lnTo>
                          <a:pt x="21" y="40"/>
                        </a:lnTo>
                        <a:lnTo>
                          <a:pt x="13" y="42"/>
                        </a:lnTo>
                        <a:lnTo>
                          <a:pt x="7" y="40"/>
                        </a:lnTo>
                        <a:lnTo>
                          <a:pt x="7" y="40"/>
                        </a:lnTo>
                        <a:lnTo>
                          <a:pt x="6" y="42"/>
                        </a:lnTo>
                        <a:lnTo>
                          <a:pt x="3" y="44"/>
                        </a:lnTo>
                        <a:lnTo>
                          <a:pt x="3" y="48"/>
                        </a:lnTo>
                        <a:lnTo>
                          <a:pt x="3" y="48"/>
                        </a:lnTo>
                        <a:lnTo>
                          <a:pt x="6" y="50"/>
                        </a:lnTo>
                        <a:lnTo>
                          <a:pt x="7" y="50"/>
                        </a:lnTo>
                        <a:lnTo>
                          <a:pt x="11" y="50"/>
                        </a:lnTo>
                        <a:lnTo>
                          <a:pt x="13" y="50"/>
                        </a:lnTo>
                        <a:lnTo>
                          <a:pt x="13" y="50"/>
                        </a:lnTo>
                        <a:lnTo>
                          <a:pt x="15" y="56"/>
                        </a:lnTo>
                        <a:lnTo>
                          <a:pt x="15" y="58"/>
                        </a:lnTo>
                        <a:lnTo>
                          <a:pt x="15" y="60"/>
                        </a:lnTo>
                        <a:lnTo>
                          <a:pt x="15" y="60"/>
                        </a:lnTo>
                        <a:lnTo>
                          <a:pt x="13" y="60"/>
                        </a:lnTo>
                        <a:lnTo>
                          <a:pt x="11" y="61"/>
                        </a:lnTo>
                        <a:lnTo>
                          <a:pt x="11" y="61"/>
                        </a:lnTo>
                        <a:lnTo>
                          <a:pt x="11" y="61"/>
                        </a:lnTo>
                        <a:lnTo>
                          <a:pt x="15" y="65"/>
                        </a:lnTo>
                        <a:lnTo>
                          <a:pt x="19" y="67"/>
                        </a:lnTo>
                        <a:lnTo>
                          <a:pt x="21" y="71"/>
                        </a:lnTo>
                        <a:lnTo>
                          <a:pt x="21" y="100"/>
                        </a:lnTo>
                        <a:lnTo>
                          <a:pt x="37" y="102"/>
                        </a:lnTo>
                        <a:lnTo>
                          <a:pt x="44" y="86"/>
                        </a:lnTo>
                        <a:lnTo>
                          <a:pt x="79" y="90"/>
                        </a:lnTo>
                        <a:lnTo>
                          <a:pt x="85" y="96"/>
                        </a:lnTo>
                        <a:lnTo>
                          <a:pt x="96" y="96"/>
                        </a:lnTo>
                        <a:lnTo>
                          <a:pt x="123" y="115"/>
                        </a:lnTo>
                        <a:lnTo>
                          <a:pt x="124" y="131"/>
                        </a:lnTo>
                        <a:lnTo>
                          <a:pt x="136" y="135"/>
                        </a:lnTo>
                        <a:lnTo>
                          <a:pt x="144" y="140"/>
                        </a:lnTo>
                        <a:lnTo>
                          <a:pt x="147" y="131"/>
                        </a:lnTo>
                        <a:lnTo>
                          <a:pt x="174" y="113"/>
                        </a:lnTo>
                        <a:lnTo>
                          <a:pt x="182" y="100"/>
                        </a:lnTo>
                        <a:lnTo>
                          <a:pt x="199" y="98"/>
                        </a:lnTo>
                        <a:lnTo>
                          <a:pt x="194" y="90"/>
                        </a:lnTo>
                        <a:lnTo>
                          <a:pt x="184" y="88"/>
                        </a:lnTo>
                        <a:lnTo>
                          <a:pt x="170" y="81"/>
                        </a:lnTo>
                        <a:lnTo>
                          <a:pt x="157" y="77"/>
                        </a:lnTo>
                        <a:lnTo>
                          <a:pt x="145" y="63"/>
                        </a:lnTo>
                        <a:lnTo>
                          <a:pt x="141" y="44"/>
                        </a:lnTo>
                        <a:lnTo>
                          <a:pt x="132" y="33"/>
                        </a:lnTo>
                        <a:lnTo>
                          <a:pt x="123" y="31"/>
                        </a:lnTo>
                        <a:lnTo>
                          <a:pt x="103" y="23"/>
                        </a:lnTo>
                        <a:lnTo>
                          <a:pt x="106" y="15"/>
                        </a:lnTo>
                        <a:lnTo>
                          <a:pt x="103" y="10"/>
                        </a:lnTo>
                        <a:lnTo>
                          <a:pt x="100" y="4"/>
                        </a:lnTo>
                        <a:lnTo>
                          <a:pt x="90" y="0"/>
                        </a:lnTo>
                        <a:lnTo>
                          <a:pt x="87" y="0"/>
                        </a:lnTo>
                        <a:lnTo>
                          <a:pt x="85" y="4"/>
                        </a:lnTo>
                        <a:lnTo>
                          <a:pt x="81" y="2"/>
                        </a:lnTo>
                        <a:lnTo>
                          <a:pt x="71" y="8"/>
                        </a:lnTo>
                        <a:lnTo>
                          <a:pt x="67" y="23"/>
                        </a:lnTo>
                        <a:lnTo>
                          <a:pt x="44" y="17"/>
                        </a:lnTo>
                        <a:lnTo>
                          <a:pt x="44" y="17"/>
                        </a:lnTo>
                        <a:lnTo>
                          <a:pt x="44" y="1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7" name="Freeform 318">
                    <a:extLst>
                      <a:ext uri="{FF2B5EF4-FFF2-40B4-BE49-F238E27FC236}">
                        <a16:creationId xmlns:a16="http://schemas.microsoft.com/office/drawing/2014/main" id="{FD8CBFD5-A692-83FA-22F5-F838D1318A7E}"/>
                      </a:ext>
                    </a:extLst>
                  </p:cNvPr>
                  <p:cNvSpPr>
                    <a:spLocks/>
                  </p:cNvSpPr>
                  <p:nvPr/>
                </p:nvSpPr>
                <p:spPr bwMode="auto">
                  <a:xfrm>
                    <a:off x="7151149" y="2762546"/>
                    <a:ext cx="1093466" cy="579444"/>
                  </a:xfrm>
                  <a:custGeom>
                    <a:avLst/>
                    <a:gdLst>
                      <a:gd name="T0" fmla="*/ 329 w 585"/>
                      <a:gd name="T1" fmla="*/ 283 h 310"/>
                      <a:gd name="T2" fmla="*/ 363 w 585"/>
                      <a:gd name="T3" fmla="*/ 273 h 310"/>
                      <a:gd name="T4" fmla="*/ 383 w 585"/>
                      <a:gd name="T5" fmla="*/ 268 h 310"/>
                      <a:gd name="T6" fmla="*/ 412 w 585"/>
                      <a:gd name="T7" fmla="*/ 272 h 310"/>
                      <a:gd name="T8" fmla="*/ 475 w 585"/>
                      <a:gd name="T9" fmla="*/ 276 h 310"/>
                      <a:gd name="T10" fmla="*/ 485 w 585"/>
                      <a:gd name="T11" fmla="*/ 256 h 310"/>
                      <a:gd name="T12" fmla="*/ 502 w 585"/>
                      <a:gd name="T13" fmla="*/ 223 h 310"/>
                      <a:gd name="T14" fmla="*/ 516 w 585"/>
                      <a:gd name="T15" fmla="*/ 215 h 310"/>
                      <a:gd name="T16" fmla="*/ 554 w 585"/>
                      <a:gd name="T17" fmla="*/ 194 h 310"/>
                      <a:gd name="T18" fmla="*/ 585 w 585"/>
                      <a:gd name="T19" fmla="*/ 144 h 310"/>
                      <a:gd name="T20" fmla="*/ 554 w 585"/>
                      <a:gd name="T21" fmla="*/ 129 h 310"/>
                      <a:gd name="T22" fmla="*/ 477 w 585"/>
                      <a:gd name="T23" fmla="*/ 102 h 310"/>
                      <a:gd name="T24" fmla="*/ 435 w 585"/>
                      <a:gd name="T25" fmla="*/ 48 h 310"/>
                      <a:gd name="T26" fmla="*/ 412 w 585"/>
                      <a:gd name="T27" fmla="*/ 21 h 310"/>
                      <a:gd name="T28" fmla="*/ 383 w 585"/>
                      <a:gd name="T29" fmla="*/ 40 h 310"/>
                      <a:gd name="T30" fmla="*/ 350 w 585"/>
                      <a:gd name="T31" fmla="*/ 23 h 310"/>
                      <a:gd name="T32" fmla="*/ 315 w 585"/>
                      <a:gd name="T33" fmla="*/ 0 h 310"/>
                      <a:gd name="T34" fmla="*/ 241 w 585"/>
                      <a:gd name="T35" fmla="*/ 31 h 310"/>
                      <a:gd name="T36" fmla="*/ 200 w 585"/>
                      <a:gd name="T37" fmla="*/ 52 h 310"/>
                      <a:gd name="T38" fmla="*/ 203 w 585"/>
                      <a:gd name="T39" fmla="*/ 59 h 310"/>
                      <a:gd name="T40" fmla="*/ 204 w 585"/>
                      <a:gd name="T41" fmla="*/ 77 h 310"/>
                      <a:gd name="T42" fmla="*/ 204 w 585"/>
                      <a:gd name="T43" fmla="*/ 96 h 310"/>
                      <a:gd name="T44" fmla="*/ 193 w 585"/>
                      <a:gd name="T45" fmla="*/ 102 h 310"/>
                      <a:gd name="T46" fmla="*/ 168 w 585"/>
                      <a:gd name="T47" fmla="*/ 107 h 310"/>
                      <a:gd name="T48" fmla="*/ 127 w 585"/>
                      <a:gd name="T49" fmla="*/ 109 h 310"/>
                      <a:gd name="T50" fmla="*/ 107 w 585"/>
                      <a:gd name="T51" fmla="*/ 104 h 310"/>
                      <a:gd name="T52" fmla="*/ 78 w 585"/>
                      <a:gd name="T53" fmla="*/ 89 h 310"/>
                      <a:gd name="T54" fmla="*/ 26 w 585"/>
                      <a:gd name="T55" fmla="*/ 102 h 310"/>
                      <a:gd name="T56" fmla="*/ 12 w 585"/>
                      <a:gd name="T57" fmla="*/ 111 h 310"/>
                      <a:gd name="T58" fmla="*/ 19 w 585"/>
                      <a:gd name="T59" fmla="*/ 174 h 310"/>
                      <a:gd name="T60" fmla="*/ 33 w 585"/>
                      <a:gd name="T61" fmla="*/ 205 h 310"/>
                      <a:gd name="T62" fmla="*/ 52 w 585"/>
                      <a:gd name="T63" fmla="*/ 198 h 310"/>
                      <a:gd name="T64" fmla="*/ 56 w 585"/>
                      <a:gd name="T65" fmla="*/ 198 h 310"/>
                      <a:gd name="T66" fmla="*/ 62 w 585"/>
                      <a:gd name="T67" fmla="*/ 190 h 310"/>
                      <a:gd name="T68" fmla="*/ 73 w 585"/>
                      <a:gd name="T69" fmla="*/ 190 h 310"/>
                      <a:gd name="T70" fmla="*/ 83 w 585"/>
                      <a:gd name="T71" fmla="*/ 194 h 310"/>
                      <a:gd name="T72" fmla="*/ 91 w 585"/>
                      <a:gd name="T73" fmla="*/ 198 h 310"/>
                      <a:gd name="T74" fmla="*/ 93 w 585"/>
                      <a:gd name="T75" fmla="*/ 205 h 310"/>
                      <a:gd name="T76" fmla="*/ 91 w 585"/>
                      <a:gd name="T77" fmla="*/ 211 h 310"/>
                      <a:gd name="T78" fmla="*/ 87 w 585"/>
                      <a:gd name="T79" fmla="*/ 224 h 310"/>
                      <a:gd name="T80" fmla="*/ 64 w 585"/>
                      <a:gd name="T81" fmla="*/ 230 h 310"/>
                      <a:gd name="T82" fmla="*/ 64 w 585"/>
                      <a:gd name="T83" fmla="*/ 236 h 310"/>
                      <a:gd name="T84" fmla="*/ 64 w 585"/>
                      <a:gd name="T85" fmla="*/ 242 h 310"/>
                      <a:gd name="T86" fmla="*/ 58 w 585"/>
                      <a:gd name="T87" fmla="*/ 240 h 310"/>
                      <a:gd name="T88" fmla="*/ 52 w 585"/>
                      <a:gd name="T89" fmla="*/ 237 h 310"/>
                      <a:gd name="T90" fmla="*/ 62 w 585"/>
                      <a:gd name="T91" fmla="*/ 254 h 310"/>
                      <a:gd name="T92" fmla="*/ 66 w 585"/>
                      <a:gd name="T93" fmla="*/ 266 h 310"/>
                      <a:gd name="T94" fmla="*/ 73 w 585"/>
                      <a:gd name="T95" fmla="*/ 271 h 310"/>
                      <a:gd name="T96" fmla="*/ 85 w 585"/>
                      <a:gd name="T97" fmla="*/ 276 h 310"/>
                      <a:gd name="T98" fmla="*/ 83 w 585"/>
                      <a:gd name="T99" fmla="*/ 287 h 310"/>
                      <a:gd name="T100" fmla="*/ 104 w 585"/>
                      <a:gd name="T101" fmla="*/ 285 h 310"/>
                      <a:gd name="T102" fmla="*/ 123 w 585"/>
                      <a:gd name="T103" fmla="*/ 234 h 310"/>
                      <a:gd name="T104" fmla="*/ 218 w 585"/>
                      <a:gd name="T105" fmla="*/ 256 h 310"/>
                      <a:gd name="T106" fmla="*/ 248 w 585"/>
                      <a:gd name="T107" fmla="*/ 256 h 310"/>
                      <a:gd name="T108" fmla="*/ 276 w 585"/>
                      <a:gd name="T109" fmla="*/ 276 h 310"/>
                      <a:gd name="T110" fmla="*/ 299 w 585"/>
                      <a:gd name="T111" fmla="*/ 310 h 310"/>
                      <a:gd name="T112" fmla="*/ 317 w 585"/>
                      <a:gd name="T113" fmla="*/ 30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5" h="310">
                        <a:moveTo>
                          <a:pt x="317" y="302"/>
                        </a:moveTo>
                        <a:lnTo>
                          <a:pt x="319" y="293"/>
                        </a:lnTo>
                        <a:lnTo>
                          <a:pt x="329" y="283"/>
                        </a:lnTo>
                        <a:lnTo>
                          <a:pt x="346" y="279"/>
                        </a:lnTo>
                        <a:lnTo>
                          <a:pt x="352" y="273"/>
                        </a:lnTo>
                        <a:lnTo>
                          <a:pt x="363" y="273"/>
                        </a:lnTo>
                        <a:lnTo>
                          <a:pt x="369" y="279"/>
                        </a:lnTo>
                        <a:lnTo>
                          <a:pt x="386" y="277"/>
                        </a:lnTo>
                        <a:lnTo>
                          <a:pt x="383" y="268"/>
                        </a:lnTo>
                        <a:lnTo>
                          <a:pt x="398" y="260"/>
                        </a:lnTo>
                        <a:lnTo>
                          <a:pt x="406" y="262"/>
                        </a:lnTo>
                        <a:lnTo>
                          <a:pt x="412" y="272"/>
                        </a:lnTo>
                        <a:lnTo>
                          <a:pt x="431" y="266"/>
                        </a:lnTo>
                        <a:lnTo>
                          <a:pt x="456" y="271"/>
                        </a:lnTo>
                        <a:lnTo>
                          <a:pt x="475" y="276"/>
                        </a:lnTo>
                        <a:lnTo>
                          <a:pt x="481" y="282"/>
                        </a:lnTo>
                        <a:lnTo>
                          <a:pt x="487" y="266"/>
                        </a:lnTo>
                        <a:lnTo>
                          <a:pt x="485" y="256"/>
                        </a:lnTo>
                        <a:lnTo>
                          <a:pt x="483" y="242"/>
                        </a:lnTo>
                        <a:lnTo>
                          <a:pt x="473" y="232"/>
                        </a:lnTo>
                        <a:lnTo>
                          <a:pt x="502" y="223"/>
                        </a:lnTo>
                        <a:lnTo>
                          <a:pt x="510" y="230"/>
                        </a:lnTo>
                        <a:lnTo>
                          <a:pt x="516" y="224"/>
                        </a:lnTo>
                        <a:lnTo>
                          <a:pt x="516" y="215"/>
                        </a:lnTo>
                        <a:lnTo>
                          <a:pt x="525" y="190"/>
                        </a:lnTo>
                        <a:lnTo>
                          <a:pt x="543" y="188"/>
                        </a:lnTo>
                        <a:lnTo>
                          <a:pt x="554" y="194"/>
                        </a:lnTo>
                        <a:lnTo>
                          <a:pt x="564" y="186"/>
                        </a:lnTo>
                        <a:lnTo>
                          <a:pt x="558" y="165"/>
                        </a:lnTo>
                        <a:lnTo>
                          <a:pt x="585" y="144"/>
                        </a:lnTo>
                        <a:lnTo>
                          <a:pt x="585" y="144"/>
                        </a:lnTo>
                        <a:lnTo>
                          <a:pt x="583" y="136"/>
                        </a:lnTo>
                        <a:lnTo>
                          <a:pt x="554" y="129"/>
                        </a:lnTo>
                        <a:lnTo>
                          <a:pt x="531" y="102"/>
                        </a:lnTo>
                        <a:lnTo>
                          <a:pt x="516" y="102"/>
                        </a:lnTo>
                        <a:lnTo>
                          <a:pt x="477" y="102"/>
                        </a:lnTo>
                        <a:lnTo>
                          <a:pt x="464" y="79"/>
                        </a:lnTo>
                        <a:lnTo>
                          <a:pt x="458" y="61"/>
                        </a:lnTo>
                        <a:lnTo>
                          <a:pt x="435" y="48"/>
                        </a:lnTo>
                        <a:lnTo>
                          <a:pt x="431" y="33"/>
                        </a:lnTo>
                        <a:lnTo>
                          <a:pt x="431" y="23"/>
                        </a:lnTo>
                        <a:lnTo>
                          <a:pt x="412" y="21"/>
                        </a:lnTo>
                        <a:lnTo>
                          <a:pt x="406" y="29"/>
                        </a:lnTo>
                        <a:lnTo>
                          <a:pt x="400" y="38"/>
                        </a:lnTo>
                        <a:lnTo>
                          <a:pt x="383" y="40"/>
                        </a:lnTo>
                        <a:lnTo>
                          <a:pt x="381" y="29"/>
                        </a:lnTo>
                        <a:lnTo>
                          <a:pt x="361" y="21"/>
                        </a:lnTo>
                        <a:lnTo>
                          <a:pt x="350" y="23"/>
                        </a:lnTo>
                        <a:lnTo>
                          <a:pt x="344" y="6"/>
                        </a:lnTo>
                        <a:lnTo>
                          <a:pt x="335" y="2"/>
                        </a:lnTo>
                        <a:lnTo>
                          <a:pt x="315" y="0"/>
                        </a:lnTo>
                        <a:lnTo>
                          <a:pt x="296" y="2"/>
                        </a:lnTo>
                        <a:lnTo>
                          <a:pt x="281" y="15"/>
                        </a:lnTo>
                        <a:lnTo>
                          <a:pt x="241" y="31"/>
                        </a:lnTo>
                        <a:lnTo>
                          <a:pt x="219" y="36"/>
                        </a:lnTo>
                        <a:lnTo>
                          <a:pt x="200" y="40"/>
                        </a:lnTo>
                        <a:lnTo>
                          <a:pt x="200" y="52"/>
                        </a:lnTo>
                        <a:lnTo>
                          <a:pt x="213" y="50"/>
                        </a:lnTo>
                        <a:lnTo>
                          <a:pt x="213" y="54"/>
                        </a:lnTo>
                        <a:lnTo>
                          <a:pt x="203" y="59"/>
                        </a:lnTo>
                        <a:lnTo>
                          <a:pt x="199" y="65"/>
                        </a:lnTo>
                        <a:lnTo>
                          <a:pt x="206" y="69"/>
                        </a:lnTo>
                        <a:lnTo>
                          <a:pt x="204" y="77"/>
                        </a:lnTo>
                        <a:lnTo>
                          <a:pt x="195" y="79"/>
                        </a:lnTo>
                        <a:lnTo>
                          <a:pt x="195" y="88"/>
                        </a:lnTo>
                        <a:lnTo>
                          <a:pt x="204" y="96"/>
                        </a:lnTo>
                        <a:lnTo>
                          <a:pt x="206" y="107"/>
                        </a:lnTo>
                        <a:lnTo>
                          <a:pt x="199" y="111"/>
                        </a:lnTo>
                        <a:lnTo>
                          <a:pt x="193" y="102"/>
                        </a:lnTo>
                        <a:lnTo>
                          <a:pt x="189" y="104"/>
                        </a:lnTo>
                        <a:lnTo>
                          <a:pt x="187" y="111"/>
                        </a:lnTo>
                        <a:lnTo>
                          <a:pt x="168" y="107"/>
                        </a:lnTo>
                        <a:lnTo>
                          <a:pt x="160" y="102"/>
                        </a:lnTo>
                        <a:lnTo>
                          <a:pt x="135" y="102"/>
                        </a:lnTo>
                        <a:lnTo>
                          <a:pt x="127" y="109"/>
                        </a:lnTo>
                        <a:lnTo>
                          <a:pt x="122" y="109"/>
                        </a:lnTo>
                        <a:lnTo>
                          <a:pt x="115" y="104"/>
                        </a:lnTo>
                        <a:lnTo>
                          <a:pt x="107" y="104"/>
                        </a:lnTo>
                        <a:lnTo>
                          <a:pt x="98" y="93"/>
                        </a:lnTo>
                        <a:lnTo>
                          <a:pt x="85" y="93"/>
                        </a:lnTo>
                        <a:lnTo>
                          <a:pt x="78" y="89"/>
                        </a:lnTo>
                        <a:lnTo>
                          <a:pt x="65" y="89"/>
                        </a:lnTo>
                        <a:lnTo>
                          <a:pt x="57" y="81"/>
                        </a:lnTo>
                        <a:lnTo>
                          <a:pt x="26" y="102"/>
                        </a:lnTo>
                        <a:lnTo>
                          <a:pt x="26" y="116"/>
                        </a:lnTo>
                        <a:lnTo>
                          <a:pt x="17" y="117"/>
                        </a:lnTo>
                        <a:lnTo>
                          <a:pt x="12" y="111"/>
                        </a:lnTo>
                        <a:lnTo>
                          <a:pt x="4" y="113"/>
                        </a:lnTo>
                        <a:lnTo>
                          <a:pt x="0" y="171"/>
                        </a:lnTo>
                        <a:lnTo>
                          <a:pt x="19" y="174"/>
                        </a:lnTo>
                        <a:lnTo>
                          <a:pt x="28" y="186"/>
                        </a:lnTo>
                        <a:lnTo>
                          <a:pt x="25" y="200"/>
                        </a:lnTo>
                        <a:lnTo>
                          <a:pt x="33" y="205"/>
                        </a:lnTo>
                        <a:lnTo>
                          <a:pt x="33" y="205"/>
                        </a:lnTo>
                        <a:lnTo>
                          <a:pt x="42" y="201"/>
                        </a:lnTo>
                        <a:lnTo>
                          <a:pt x="52" y="198"/>
                        </a:lnTo>
                        <a:lnTo>
                          <a:pt x="52" y="198"/>
                        </a:lnTo>
                        <a:lnTo>
                          <a:pt x="54" y="198"/>
                        </a:lnTo>
                        <a:lnTo>
                          <a:pt x="56" y="198"/>
                        </a:lnTo>
                        <a:lnTo>
                          <a:pt x="58" y="194"/>
                        </a:lnTo>
                        <a:lnTo>
                          <a:pt x="60" y="192"/>
                        </a:lnTo>
                        <a:lnTo>
                          <a:pt x="62" y="190"/>
                        </a:lnTo>
                        <a:lnTo>
                          <a:pt x="68" y="188"/>
                        </a:lnTo>
                        <a:lnTo>
                          <a:pt x="73" y="190"/>
                        </a:lnTo>
                        <a:lnTo>
                          <a:pt x="73" y="190"/>
                        </a:lnTo>
                        <a:lnTo>
                          <a:pt x="75" y="192"/>
                        </a:lnTo>
                        <a:lnTo>
                          <a:pt x="77" y="194"/>
                        </a:lnTo>
                        <a:lnTo>
                          <a:pt x="83" y="194"/>
                        </a:lnTo>
                        <a:lnTo>
                          <a:pt x="89" y="194"/>
                        </a:lnTo>
                        <a:lnTo>
                          <a:pt x="91" y="196"/>
                        </a:lnTo>
                        <a:lnTo>
                          <a:pt x="91" y="198"/>
                        </a:lnTo>
                        <a:lnTo>
                          <a:pt x="91" y="198"/>
                        </a:lnTo>
                        <a:lnTo>
                          <a:pt x="93" y="201"/>
                        </a:lnTo>
                        <a:lnTo>
                          <a:pt x="93" y="205"/>
                        </a:lnTo>
                        <a:lnTo>
                          <a:pt x="91" y="207"/>
                        </a:lnTo>
                        <a:lnTo>
                          <a:pt x="91" y="211"/>
                        </a:lnTo>
                        <a:lnTo>
                          <a:pt x="91" y="211"/>
                        </a:lnTo>
                        <a:lnTo>
                          <a:pt x="91" y="219"/>
                        </a:lnTo>
                        <a:lnTo>
                          <a:pt x="91" y="223"/>
                        </a:lnTo>
                        <a:lnTo>
                          <a:pt x="87" y="224"/>
                        </a:lnTo>
                        <a:lnTo>
                          <a:pt x="87" y="224"/>
                        </a:lnTo>
                        <a:lnTo>
                          <a:pt x="75" y="226"/>
                        </a:lnTo>
                        <a:lnTo>
                          <a:pt x="64" y="230"/>
                        </a:lnTo>
                        <a:lnTo>
                          <a:pt x="64" y="230"/>
                        </a:lnTo>
                        <a:lnTo>
                          <a:pt x="64" y="234"/>
                        </a:lnTo>
                        <a:lnTo>
                          <a:pt x="64" y="236"/>
                        </a:lnTo>
                        <a:lnTo>
                          <a:pt x="64" y="236"/>
                        </a:lnTo>
                        <a:lnTo>
                          <a:pt x="66" y="237"/>
                        </a:lnTo>
                        <a:lnTo>
                          <a:pt x="64" y="242"/>
                        </a:lnTo>
                        <a:lnTo>
                          <a:pt x="64" y="242"/>
                        </a:lnTo>
                        <a:lnTo>
                          <a:pt x="62" y="242"/>
                        </a:lnTo>
                        <a:lnTo>
                          <a:pt x="58" y="240"/>
                        </a:lnTo>
                        <a:lnTo>
                          <a:pt x="54" y="237"/>
                        </a:lnTo>
                        <a:lnTo>
                          <a:pt x="52" y="237"/>
                        </a:lnTo>
                        <a:lnTo>
                          <a:pt x="52" y="237"/>
                        </a:lnTo>
                        <a:lnTo>
                          <a:pt x="52" y="242"/>
                        </a:lnTo>
                        <a:lnTo>
                          <a:pt x="54" y="247"/>
                        </a:lnTo>
                        <a:lnTo>
                          <a:pt x="62" y="254"/>
                        </a:lnTo>
                        <a:lnTo>
                          <a:pt x="62" y="254"/>
                        </a:lnTo>
                        <a:lnTo>
                          <a:pt x="64" y="262"/>
                        </a:lnTo>
                        <a:lnTo>
                          <a:pt x="66" y="266"/>
                        </a:lnTo>
                        <a:lnTo>
                          <a:pt x="70" y="271"/>
                        </a:lnTo>
                        <a:lnTo>
                          <a:pt x="70" y="271"/>
                        </a:lnTo>
                        <a:lnTo>
                          <a:pt x="73" y="271"/>
                        </a:lnTo>
                        <a:lnTo>
                          <a:pt x="77" y="272"/>
                        </a:lnTo>
                        <a:lnTo>
                          <a:pt x="81" y="273"/>
                        </a:lnTo>
                        <a:lnTo>
                          <a:pt x="85" y="276"/>
                        </a:lnTo>
                        <a:lnTo>
                          <a:pt x="85" y="276"/>
                        </a:lnTo>
                        <a:lnTo>
                          <a:pt x="85" y="282"/>
                        </a:lnTo>
                        <a:lnTo>
                          <a:pt x="83" y="287"/>
                        </a:lnTo>
                        <a:lnTo>
                          <a:pt x="88" y="282"/>
                        </a:lnTo>
                        <a:lnTo>
                          <a:pt x="96" y="282"/>
                        </a:lnTo>
                        <a:lnTo>
                          <a:pt x="104" y="285"/>
                        </a:lnTo>
                        <a:lnTo>
                          <a:pt x="114" y="293"/>
                        </a:lnTo>
                        <a:lnTo>
                          <a:pt x="127" y="293"/>
                        </a:lnTo>
                        <a:lnTo>
                          <a:pt x="123" y="234"/>
                        </a:lnTo>
                        <a:lnTo>
                          <a:pt x="166" y="219"/>
                        </a:lnTo>
                        <a:lnTo>
                          <a:pt x="206" y="246"/>
                        </a:lnTo>
                        <a:lnTo>
                          <a:pt x="218" y="256"/>
                        </a:lnTo>
                        <a:lnTo>
                          <a:pt x="228" y="256"/>
                        </a:lnTo>
                        <a:lnTo>
                          <a:pt x="241" y="256"/>
                        </a:lnTo>
                        <a:lnTo>
                          <a:pt x="248" y="256"/>
                        </a:lnTo>
                        <a:lnTo>
                          <a:pt x="259" y="265"/>
                        </a:lnTo>
                        <a:lnTo>
                          <a:pt x="265" y="279"/>
                        </a:lnTo>
                        <a:lnTo>
                          <a:pt x="276" y="276"/>
                        </a:lnTo>
                        <a:lnTo>
                          <a:pt x="284" y="300"/>
                        </a:lnTo>
                        <a:lnTo>
                          <a:pt x="290" y="300"/>
                        </a:lnTo>
                        <a:lnTo>
                          <a:pt x="299" y="310"/>
                        </a:lnTo>
                        <a:lnTo>
                          <a:pt x="304" y="310"/>
                        </a:lnTo>
                        <a:lnTo>
                          <a:pt x="309" y="304"/>
                        </a:lnTo>
                        <a:lnTo>
                          <a:pt x="317" y="302"/>
                        </a:lnTo>
                        <a:lnTo>
                          <a:pt x="317" y="302"/>
                        </a:lnTo>
                        <a:lnTo>
                          <a:pt x="317" y="30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8" name="Freeform 319">
                    <a:extLst>
                      <a:ext uri="{FF2B5EF4-FFF2-40B4-BE49-F238E27FC236}">
                        <a16:creationId xmlns:a16="http://schemas.microsoft.com/office/drawing/2014/main" id="{6D3944ED-C306-ED1D-6BB1-6C89A88EC34D}"/>
                      </a:ext>
                    </a:extLst>
                  </p:cNvPr>
                  <p:cNvSpPr>
                    <a:spLocks/>
                  </p:cNvSpPr>
                  <p:nvPr/>
                </p:nvSpPr>
                <p:spPr bwMode="auto">
                  <a:xfrm>
                    <a:off x="7108158" y="3308344"/>
                    <a:ext cx="127104" cy="130842"/>
                  </a:xfrm>
                  <a:custGeom>
                    <a:avLst/>
                    <a:gdLst>
                      <a:gd name="T0" fmla="*/ 40 w 68"/>
                      <a:gd name="T1" fmla="*/ 45 h 70"/>
                      <a:gd name="T2" fmla="*/ 42 w 68"/>
                      <a:gd name="T3" fmla="*/ 49 h 70"/>
                      <a:gd name="T4" fmla="*/ 40 w 68"/>
                      <a:gd name="T5" fmla="*/ 65 h 70"/>
                      <a:gd name="T6" fmla="*/ 50 w 68"/>
                      <a:gd name="T7" fmla="*/ 70 h 70"/>
                      <a:gd name="T8" fmla="*/ 50 w 68"/>
                      <a:gd name="T9" fmla="*/ 70 h 70"/>
                      <a:gd name="T10" fmla="*/ 48 w 68"/>
                      <a:gd name="T11" fmla="*/ 55 h 70"/>
                      <a:gd name="T12" fmla="*/ 52 w 68"/>
                      <a:gd name="T13" fmla="*/ 49 h 70"/>
                      <a:gd name="T14" fmla="*/ 52 w 68"/>
                      <a:gd name="T15" fmla="*/ 49 h 70"/>
                      <a:gd name="T16" fmla="*/ 60 w 68"/>
                      <a:gd name="T17" fmla="*/ 43 h 70"/>
                      <a:gd name="T18" fmla="*/ 68 w 68"/>
                      <a:gd name="T19" fmla="*/ 36 h 70"/>
                      <a:gd name="T20" fmla="*/ 68 w 68"/>
                      <a:gd name="T21" fmla="*/ 36 h 70"/>
                      <a:gd name="T22" fmla="*/ 68 w 68"/>
                      <a:gd name="T23" fmla="*/ 30 h 70"/>
                      <a:gd name="T24" fmla="*/ 68 w 68"/>
                      <a:gd name="T25" fmla="*/ 26 h 70"/>
                      <a:gd name="T26" fmla="*/ 60 w 68"/>
                      <a:gd name="T27" fmla="*/ 18 h 70"/>
                      <a:gd name="T28" fmla="*/ 60 w 68"/>
                      <a:gd name="T29" fmla="*/ 18 h 70"/>
                      <a:gd name="T30" fmla="*/ 60 w 68"/>
                      <a:gd name="T31" fmla="*/ 12 h 70"/>
                      <a:gd name="T32" fmla="*/ 56 w 68"/>
                      <a:gd name="T33" fmla="*/ 8 h 70"/>
                      <a:gd name="T34" fmla="*/ 44 w 68"/>
                      <a:gd name="T35" fmla="*/ 0 h 70"/>
                      <a:gd name="T36" fmla="*/ 44 w 68"/>
                      <a:gd name="T37" fmla="*/ 10 h 70"/>
                      <a:gd name="T38" fmla="*/ 35 w 68"/>
                      <a:gd name="T39" fmla="*/ 14 h 70"/>
                      <a:gd name="T40" fmla="*/ 17 w 68"/>
                      <a:gd name="T41" fmla="*/ 4 h 70"/>
                      <a:gd name="T42" fmla="*/ 23 w 68"/>
                      <a:gd name="T43" fmla="*/ 16 h 70"/>
                      <a:gd name="T44" fmla="*/ 21 w 68"/>
                      <a:gd name="T45" fmla="*/ 20 h 70"/>
                      <a:gd name="T46" fmla="*/ 0 w 68"/>
                      <a:gd name="T47" fmla="*/ 20 h 70"/>
                      <a:gd name="T48" fmla="*/ 5 w 68"/>
                      <a:gd name="T49" fmla="*/ 28 h 70"/>
                      <a:gd name="T50" fmla="*/ 9 w 68"/>
                      <a:gd name="T51" fmla="*/ 38 h 70"/>
                      <a:gd name="T52" fmla="*/ 25 w 68"/>
                      <a:gd name="T53" fmla="*/ 51 h 70"/>
                      <a:gd name="T54" fmla="*/ 40 w 68"/>
                      <a:gd name="T55"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70">
                        <a:moveTo>
                          <a:pt x="40" y="45"/>
                        </a:moveTo>
                        <a:lnTo>
                          <a:pt x="42" y="49"/>
                        </a:lnTo>
                        <a:lnTo>
                          <a:pt x="40" y="65"/>
                        </a:lnTo>
                        <a:lnTo>
                          <a:pt x="50" y="70"/>
                        </a:lnTo>
                        <a:lnTo>
                          <a:pt x="50" y="70"/>
                        </a:lnTo>
                        <a:lnTo>
                          <a:pt x="48" y="55"/>
                        </a:lnTo>
                        <a:lnTo>
                          <a:pt x="52" y="49"/>
                        </a:lnTo>
                        <a:lnTo>
                          <a:pt x="52" y="49"/>
                        </a:lnTo>
                        <a:lnTo>
                          <a:pt x="60" y="43"/>
                        </a:lnTo>
                        <a:lnTo>
                          <a:pt x="68" y="36"/>
                        </a:lnTo>
                        <a:lnTo>
                          <a:pt x="68" y="36"/>
                        </a:lnTo>
                        <a:lnTo>
                          <a:pt x="68" y="30"/>
                        </a:lnTo>
                        <a:lnTo>
                          <a:pt x="68" y="26"/>
                        </a:lnTo>
                        <a:lnTo>
                          <a:pt x="60" y="18"/>
                        </a:lnTo>
                        <a:lnTo>
                          <a:pt x="60" y="18"/>
                        </a:lnTo>
                        <a:lnTo>
                          <a:pt x="60" y="12"/>
                        </a:lnTo>
                        <a:lnTo>
                          <a:pt x="56" y="8"/>
                        </a:lnTo>
                        <a:lnTo>
                          <a:pt x="44" y="0"/>
                        </a:lnTo>
                        <a:lnTo>
                          <a:pt x="44" y="10"/>
                        </a:lnTo>
                        <a:lnTo>
                          <a:pt x="35" y="14"/>
                        </a:lnTo>
                        <a:lnTo>
                          <a:pt x="17" y="4"/>
                        </a:lnTo>
                        <a:lnTo>
                          <a:pt x="23" y="16"/>
                        </a:lnTo>
                        <a:lnTo>
                          <a:pt x="21" y="20"/>
                        </a:lnTo>
                        <a:lnTo>
                          <a:pt x="0" y="20"/>
                        </a:lnTo>
                        <a:lnTo>
                          <a:pt x="5" y="28"/>
                        </a:lnTo>
                        <a:lnTo>
                          <a:pt x="9" y="38"/>
                        </a:lnTo>
                        <a:lnTo>
                          <a:pt x="25" y="51"/>
                        </a:lnTo>
                        <a:lnTo>
                          <a:pt x="40" y="4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89" name="Freeform 320">
                    <a:extLst>
                      <a:ext uri="{FF2B5EF4-FFF2-40B4-BE49-F238E27FC236}">
                        <a16:creationId xmlns:a16="http://schemas.microsoft.com/office/drawing/2014/main" id="{30AC0124-290A-94B5-1983-ECEFDD43F1CC}"/>
                      </a:ext>
                    </a:extLst>
                  </p:cNvPr>
                  <p:cNvSpPr>
                    <a:spLocks/>
                  </p:cNvSpPr>
                  <p:nvPr/>
                </p:nvSpPr>
                <p:spPr bwMode="auto">
                  <a:xfrm>
                    <a:off x="7089466" y="3388719"/>
                    <a:ext cx="46729" cy="24299"/>
                  </a:xfrm>
                  <a:custGeom>
                    <a:avLst/>
                    <a:gdLst>
                      <a:gd name="T0" fmla="*/ 0 w 25"/>
                      <a:gd name="T1" fmla="*/ 0 h 13"/>
                      <a:gd name="T2" fmla="*/ 7 w 25"/>
                      <a:gd name="T3" fmla="*/ 0 h 13"/>
                      <a:gd name="T4" fmla="*/ 25 w 25"/>
                      <a:gd name="T5" fmla="*/ 10 h 13"/>
                      <a:gd name="T6" fmla="*/ 16 w 25"/>
                      <a:gd name="T7" fmla="*/ 13 h 13"/>
                      <a:gd name="T8" fmla="*/ 0 w 25"/>
                      <a:gd name="T9" fmla="*/ 0 h 13"/>
                      <a:gd name="T10" fmla="*/ 0 w 25"/>
                      <a:gd name="T11" fmla="*/ 0 h 13"/>
                      <a:gd name="T12" fmla="*/ 0 w 25"/>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5" h="13">
                        <a:moveTo>
                          <a:pt x="0" y="0"/>
                        </a:moveTo>
                        <a:lnTo>
                          <a:pt x="7" y="0"/>
                        </a:lnTo>
                        <a:lnTo>
                          <a:pt x="25" y="10"/>
                        </a:lnTo>
                        <a:lnTo>
                          <a:pt x="16" y="13"/>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0" name="Freeform 321">
                    <a:extLst>
                      <a:ext uri="{FF2B5EF4-FFF2-40B4-BE49-F238E27FC236}">
                        <a16:creationId xmlns:a16="http://schemas.microsoft.com/office/drawing/2014/main" id="{BCE8E70B-B501-D6C7-15BF-D77DF6D102ED}"/>
                      </a:ext>
                    </a:extLst>
                  </p:cNvPr>
                  <p:cNvSpPr>
                    <a:spLocks/>
                  </p:cNvSpPr>
                  <p:nvPr/>
                </p:nvSpPr>
                <p:spPr bwMode="auto">
                  <a:xfrm>
                    <a:off x="6833389" y="3629842"/>
                    <a:ext cx="18692" cy="39253"/>
                  </a:xfrm>
                  <a:custGeom>
                    <a:avLst/>
                    <a:gdLst>
                      <a:gd name="T0" fmla="*/ 4 w 10"/>
                      <a:gd name="T1" fmla="*/ 21 h 21"/>
                      <a:gd name="T2" fmla="*/ 0 w 10"/>
                      <a:gd name="T3" fmla="*/ 16 h 21"/>
                      <a:gd name="T4" fmla="*/ 4 w 10"/>
                      <a:gd name="T5" fmla="*/ 14 h 21"/>
                      <a:gd name="T6" fmla="*/ 0 w 10"/>
                      <a:gd name="T7" fmla="*/ 8 h 21"/>
                      <a:gd name="T8" fmla="*/ 2 w 10"/>
                      <a:gd name="T9" fmla="*/ 0 h 21"/>
                      <a:gd name="T10" fmla="*/ 10 w 10"/>
                      <a:gd name="T11" fmla="*/ 2 h 21"/>
                      <a:gd name="T12" fmla="*/ 4 w 1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21"/>
                        </a:moveTo>
                        <a:lnTo>
                          <a:pt x="0" y="16"/>
                        </a:lnTo>
                        <a:lnTo>
                          <a:pt x="4" y="14"/>
                        </a:lnTo>
                        <a:lnTo>
                          <a:pt x="0" y="8"/>
                        </a:lnTo>
                        <a:lnTo>
                          <a:pt x="2" y="0"/>
                        </a:lnTo>
                        <a:lnTo>
                          <a:pt x="10" y="2"/>
                        </a:lnTo>
                        <a:lnTo>
                          <a:pt x="4" y="2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1" name="Freeform 322">
                    <a:extLst>
                      <a:ext uri="{FF2B5EF4-FFF2-40B4-BE49-F238E27FC236}">
                        <a16:creationId xmlns:a16="http://schemas.microsoft.com/office/drawing/2014/main" id="{A9A8F144-4429-5406-E707-93975091B45E}"/>
                      </a:ext>
                    </a:extLst>
                  </p:cNvPr>
                  <p:cNvSpPr>
                    <a:spLocks/>
                  </p:cNvSpPr>
                  <p:nvPr/>
                </p:nvSpPr>
                <p:spPr bwMode="auto">
                  <a:xfrm>
                    <a:off x="6825913" y="3603673"/>
                    <a:ext cx="123365" cy="127104"/>
                  </a:xfrm>
                  <a:custGeom>
                    <a:avLst/>
                    <a:gdLst>
                      <a:gd name="T0" fmla="*/ 8 w 66"/>
                      <a:gd name="T1" fmla="*/ 35 h 68"/>
                      <a:gd name="T2" fmla="*/ 13 w 66"/>
                      <a:gd name="T3" fmla="*/ 16 h 68"/>
                      <a:gd name="T4" fmla="*/ 14 w 66"/>
                      <a:gd name="T5" fmla="*/ 14 h 68"/>
                      <a:gd name="T6" fmla="*/ 25 w 66"/>
                      <a:gd name="T7" fmla="*/ 16 h 68"/>
                      <a:gd name="T8" fmla="*/ 42 w 66"/>
                      <a:gd name="T9" fmla="*/ 4 h 68"/>
                      <a:gd name="T10" fmla="*/ 56 w 66"/>
                      <a:gd name="T11" fmla="*/ 0 h 68"/>
                      <a:gd name="T12" fmla="*/ 66 w 66"/>
                      <a:gd name="T13" fmla="*/ 16 h 68"/>
                      <a:gd name="T14" fmla="*/ 58 w 66"/>
                      <a:gd name="T15" fmla="*/ 22 h 68"/>
                      <a:gd name="T16" fmla="*/ 33 w 66"/>
                      <a:gd name="T17" fmla="*/ 22 h 68"/>
                      <a:gd name="T18" fmla="*/ 42 w 66"/>
                      <a:gd name="T19" fmla="*/ 51 h 68"/>
                      <a:gd name="T20" fmla="*/ 40 w 66"/>
                      <a:gd name="T21" fmla="*/ 55 h 68"/>
                      <a:gd name="T22" fmla="*/ 27 w 66"/>
                      <a:gd name="T23" fmla="*/ 55 h 68"/>
                      <a:gd name="T24" fmla="*/ 17 w 66"/>
                      <a:gd name="T25" fmla="*/ 66 h 68"/>
                      <a:gd name="T26" fmla="*/ 0 w 66"/>
                      <a:gd name="T27" fmla="*/ 68 h 68"/>
                      <a:gd name="T28" fmla="*/ 0 w 66"/>
                      <a:gd name="T29" fmla="*/ 62 h 68"/>
                      <a:gd name="T30" fmla="*/ 6 w 66"/>
                      <a:gd name="T31" fmla="*/ 47 h 68"/>
                      <a:gd name="T32" fmla="*/ 8 w 66"/>
                      <a:gd name="T33" fmla="*/ 35 h 68"/>
                      <a:gd name="T34" fmla="*/ 8 w 66"/>
                      <a:gd name="T35" fmla="*/ 35 h 68"/>
                      <a:gd name="T36" fmla="*/ 8 w 66"/>
                      <a:gd name="T37"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68">
                        <a:moveTo>
                          <a:pt x="8" y="35"/>
                        </a:moveTo>
                        <a:lnTo>
                          <a:pt x="13" y="16"/>
                        </a:lnTo>
                        <a:lnTo>
                          <a:pt x="14" y="14"/>
                        </a:lnTo>
                        <a:lnTo>
                          <a:pt x="25" y="16"/>
                        </a:lnTo>
                        <a:lnTo>
                          <a:pt x="42" y="4"/>
                        </a:lnTo>
                        <a:lnTo>
                          <a:pt x="56" y="0"/>
                        </a:lnTo>
                        <a:lnTo>
                          <a:pt x="66" y="16"/>
                        </a:lnTo>
                        <a:lnTo>
                          <a:pt x="58" y="22"/>
                        </a:lnTo>
                        <a:lnTo>
                          <a:pt x="33" y="22"/>
                        </a:lnTo>
                        <a:lnTo>
                          <a:pt x="42" y="51"/>
                        </a:lnTo>
                        <a:lnTo>
                          <a:pt x="40" y="55"/>
                        </a:lnTo>
                        <a:lnTo>
                          <a:pt x="27" y="55"/>
                        </a:lnTo>
                        <a:lnTo>
                          <a:pt x="17" y="66"/>
                        </a:lnTo>
                        <a:lnTo>
                          <a:pt x="0" y="68"/>
                        </a:lnTo>
                        <a:lnTo>
                          <a:pt x="0" y="62"/>
                        </a:lnTo>
                        <a:lnTo>
                          <a:pt x="6" y="47"/>
                        </a:lnTo>
                        <a:lnTo>
                          <a:pt x="8" y="35"/>
                        </a:lnTo>
                        <a:lnTo>
                          <a:pt x="8" y="35"/>
                        </a:lnTo>
                        <a:lnTo>
                          <a:pt x="8" y="3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2" name="Freeform 323">
                    <a:extLst>
                      <a:ext uri="{FF2B5EF4-FFF2-40B4-BE49-F238E27FC236}">
                        <a16:creationId xmlns:a16="http://schemas.microsoft.com/office/drawing/2014/main" id="{33E15D8D-0D1A-FE2F-3C06-CD608D8C5D6E}"/>
                      </a:ext>
                    </a:extLst>
                  </p:cNvPr>
                  <p:cNvSpPr>
                    <a:spLocks/>
                  </p:cNvSpPr>
                  <p:nvPr/>
                </p:nvSpPr>
                <p:spPr bwMode="auto">
                  <a:xfrm>
                    <a:off x="6825913" y="3633580"/>
                    <a:ext cx="566359" cy="480377"/>
                  </a:xfrm>
                  <a:custGeom>
                    <a:avLst/>
                    <a:gdLst>
                      <a:gd name="T0" fmla="*/ 291 w 303"/>
                      <a:gd name="T1" fmla="*/ 155 h 257"/>
                      <a:gd name="T2" fmla="*/ 252 w 303"/>
                      <a:gd name="T3" fmla="*/ 152 h 257"/>
                      <a:gd name="T4" fmla="*/ 243 w 303"/>
                      <a:gd name="T5" fmla="*/ 140 h 257"/>
                      <a:gd name="T6" fmla="*/ 245 w 303"/>
                      <a:gd name="T7" fmla="*/ 134 h 257"/>
                      <a:gd name="T8" fmla="*/ 239 w 303"/>
                      <a:gd name="T9" fmla="*/ 128 h 257"/>
                      <a:gd name="T10" fmla="*/ 233 w 303"/>
                      <a:gd name="T11" fmla="*/ 127 h 257"/>
                      <a:gd name="T12" fmla="*/ 229 w 303"/>
                      <a:gd name="T13" fmla="*/ 121 h 257"/>
                      <a:gd name="T14" fmla="*/ 218 w 303"/>
                      <a:gd name="T15" fmla="*/ 105 h 257"/>
                      <a:gd name="T16" fmla="*/ 220 w 303"/>
                      <a:gd name="T17" fmla="*/ 92 h 257"/>
                      <a:gd name="T18" fmla="*/ 214 w 303"/>
                      <a:gd name="T19" fmla="*/ 91 h 257"/>
                      <a:gd name="T20" fmla="*/ 206 w 303"/>
                      <a:gd name="T21" fmla="*/ 74 h 257"/>
                      <a:gd name="T22" fmla="*/ 199 w 303"/>
                      <a:gd name="T23" fmla="*/ 70 h 257"/>
                      <a:gd name="T24" fmla="*/ 197 w 303"/>
                      <a:gd name="T25" fmla="*/ 64 h 257"/>
                      <a:gd name="T26" fmla="*/ 190 w 303"/>
                      <a:gd name="T27" fmla="*/ 58 h 257"/>
                      <a:gd name="T28" fmla="*/ 181 w 303"/>
                      <a:gd name="T29" fmla="*/ 58 h 257"/>
                      <a:gd name="T30" fmla="*/ 176 w 303"/>
                      <a:gd name="T31" fmla="*/ 52 h 257"/>
                      <a:gd name="T32" fmla="*/ 149 w 303"/>
                      <a:gd name="T33" fmla="*/ 56 h 257"/>
                      <a:gd name="T34" fmla="*/ 124 w 303"/>
                      <a:gd name="T35" fmla="*/ 44 h 257"/>
                      <a:gd name="T36" fmla="*/ 124 w 303"/>
                      <a:gd name="T37" fmla="*/ 29 h 257"/>
                      <a:gd name="T38" fmla="*/ 109 w 303"/>
                      <a:gd name="T39" fmla="*/ 18 h 257"/>
                      <a:gd name="T40" fmla="*/ 85 w 303"/>
                      <a:gd name="T41" fmla="*/ 6 h 257"/>
                      <a:gd name="T42" fmla="*/ 66 w 303"/>
                      <a:gd name="T43" fmla="*/ 0 h 257"/>
                      <a:gd name="T44" fmla="*/ 58 w 303"/>
                      <a:gd name="T45" fmla="*/ 6 h 257"/>
                      <a:gd name="T46" fmla="*/ 33 w 303"/>
                      <a:gd name="T47" fmla="*/ 6 h 257"/>
                      <a:gd name="T48" fmla="*/ 42 w 303"/>
                      <a:gd name="T49" fmla="*/ 35 h 257"/>
                      <a:gd name="T50" fmla="*/ 40 w 303"/>
                      <a:gd name="T51" fmla="*/ 39 h 257"/>
                      <a:gd name="T52" fmla="*/ 27 w 303"/>
                      <a:gd name="T53" fmla="*/ 39 h 257"/>
                      <a:gd name="T54" fmla="*/ 17 w 303"/>
                      <a:gd name="T55" fmla="*/ 51 h 257"/>
                      <a:gd name="T56" fmla="*/ 0 w 303"/>
                      <a:gd name="T57" fmla="*/ 53 h 257"/>
                      <a:gd name="T58" fmla="*/ 0 w 303"/>
                      <a:gd name="T59" fmla="*/ 54 h 257"/>
                      <a:gd name="T60" fmla="*/ 0 w 303"/>
                      <a:gd name="T61" fmla="*/ 74 h 257"/>
                      <a:gd name="T62" fmla="*/ 8 w 303"/>
                      <a:gd name="T63" fmla="*/ 76 h 257"/>
                      <a:gd name="T64" fmla="*/ 10 w 303"/>
                      <a:gd name="T65" fmla="*/ 80 h 257"/>
                      <a:gd name="T66" fmla="*/ 17 w 303"/>
                      <a:gd name="T67" fmla="*/ 97 h 257"/>
                      <a:gd name="T68" fmla="*/ 21 w 303"/>
                      <a:gd name="T69" fmla="*/ 103 h 257"/>
                      <a:gd name="T70" fmla="*/ 31 w 303"/>
                      <a:gd name="T71" fmla="*/ 111 h 257"/>
                      <a:gd name="T72" fmla="*/ 31 w 303"/>
                      <a:gd name="T73" fmla="*/ 125 h 257"/>
                      <a:gd name="T74" fmla="*/ 39 w 303"/>
                      <a:gd name="T75" fmla="*/ 134 h 257"/>
                      <a:gd name="T76" fmla="*/ 46 w 303"/>
                      <a:gd name="T77" fmla="*/ 140 h 257"/>
                      <a:gd name="T78" fmla="*/ 54 w 303"/>
                      <a:gd name="T79" fmla="*/ 146 h 257"/>
                      <a:gd name="T80" fmla="*/ 60 w 303"/>
                      <a:gd name="T81" fmla="*/ 155 h 257"/>
                      <a:gd name="T82" fmla="*/ 60 w 303"/>
                      <a:gd name="T83" fmla="*/ 173 h 257"/>
                      <a:gd name="T84" fmla="*/ 66 w 303"/>
                      <a:gd name="T85" fmla="*/ 182 h 257"/>
                      <a:gd name="T86" fmla="*/ 73 w 303"/>
                      <a:gd name="T87" fmla="*/ 194 h 257"/>
                      <a:gd name="T88" fmla="*/ 83 w 303"/>
                      <a:gd name="T89" fmla="*/ 198 h 257"/>
                      <a:gd name="T90" fmla="*/ 85 w 303"/>
                      <a:gd name="T91" fmla="*/ 204 h 257"/>
                      <a:gd name="T92" fmla="*/ 92 w 303"/>
                      <a:gd name="T93" fmla="*/ 223 h 257"/>
                      <a:gd name="T94" fmla="*/ 100 w 303"/>
                      <a:gd name="T95" fmla="*/ 229 h 257"/>
                      <a:gd name="T96" fmla="*/ 110 w 303"/>
                      <a:gd name="T97" fmla="*/ 242 h 257"/>
                      <a:gd name="T98" fmla="*/ 123 w 303"/>
                      <a:gd name="T99" fmla="*/ 234 h 257"/>
                      <a:gd name="T100" fmla="*/ 154 w 303"/>
                      <a:gd name="T101" fmla="*/ 242 h 257"/>
                      <a:gd name="T102" fmla="*/ 168 w 303"/>
                      <a:gd name="T103" fmla="*/ 257 h 257"/>
                      <a:gd name="T104" fmla="*/ 199 w 303"/>
                      <a:gd name="T105" fmla="*/ 223 h 257"/>
                      <a:gd name="T106" fmla="*/ 251 w 303"/>
                      <a:gd name="T107" fmla="*/ 211 h 257"/>
                      <a:gd name="T108" fmla="*/ 285 w 303"/>
                      <a:gd name="T109" fmla="*/ 196 h 257"/>
                      <a:gd name="T110" fmla="*/ 295 w 303"/>
                      <a:gd name="T111" fmla="*/ 196 h 257"/>
                      <a:gd name="T112" fmla="*/ 303 w 303"/>
                      <a:gd name="T113" fmla="*/ 163 h 257"/>
                      <a:gd name="T114" fmla="*/ 291 w 303"/>
                      <a:gd name="T115" fmla="*/ 155 h 257"/>
                      <a:gd name="T116" fmla="*/ 291 w 303"/>
                      <a:gd name="T117" fmla="*/ 155 h 257"/>
                      <a:gd name="T118" fmla="*/ 291 w 303"/>
                      <a:gd name="T119" fmla="*/ 1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 h="257">
                        <a:moveTo>
                          <a:pt x="291" y="155"/>
                        </a:moveTo>
                        <a:lnTo>
                          <a:pt x="252" y="152"/>
                        </a:lnTo>
                        <a:lnTo>
                          <a:pt x="243" y="140"/>
                        </a:lnTo>
                        <a:lnTo>
                          <a:pt x="245" y="134"/>
                        </a:lnTo>
                        <a:lnTo>
                          <a:pt x="239" y="128"/>
                        </a:lnTo>
                        <a:lnTo>
                          <a:pt x="233" y="127"/>
                        </a:lnTo>
                        <a:lnTo>
                          <a:pt x="229" y="121"/>
                        </a:lnTo>
                        <a:lnTo>
                          <a:pt x="218" y="105"/>
                        </a:lnTo>
                        <a:lnTo>
                          <a:pt x="220" y="92"/>
                        </a:lnTo>
                        <a:lnTo>
                          <a:pt x="214" y="91"/>
                        </a:lnTo>
                        <a:lnTo>
                          <a:pt x="206" y="74"/>
                        </a:lnTo>
                        <a:lnTo>
                          <a:pt x="199" y="70"/>
                        </a:lnTo>
                        <a:lnTo>
                          <a:pt x="197" y="64"/>
                        </a:lnTo>
                        <a:lnTo>
                          <a:pt x="190" y="58"/>
                        </a:lnTo>
                        <a:lnTo>
                          <a:pt x="181" y="58"/>
                        </a:lnTo>
                        <a:lnTo>
                          <a:pt x="176" y="52"/>
                        </a:lnTo>
                        <a:lnTo>
                          <a:pt x="149" y="56"/>
                        </a:lnTo>
                        <a:lnTo>
                          <a:pt x="124" y="44"/>
                        </a:lnTo>
                        <a:lnTo>
                          <a:pt x="124" y="29"/>
                        </a:lnTo>
                        <a:lnTo>
                          <a:pt x="109" y="18"/>
                        </a:lnTo>
                        <a:lnTo>
                          <a:pt x="85" y="6"/>
                        </a:lnTo>
                        <a:lnTo>
                          <a:pt x="66" y="0"/>
                        </a:lnTo>
                        <a:lnTo>
                          <a:pt x="58" y="6"/>
                        </a:lnTo>
                        <a:lnTo>
                          <a:pt x="33" y="6"/>
                        </a:lnTo>
                        <a:lnTo>
                          <a:pt x="42" y="35"/>
                        </a:lnTo>
                        <a:lnTo>
                          <a:pt x="40" y="39"/>
                        </a:lnTo>
                        <a:lnTo>
                          <a:pt x="27" y="39"/>
                        </a:lnTo>
                        <a:lnTo>
                          <a:pt x="17" y="51"/>
                        </a:lnTo>
                        <a:lnTo>
                          <a:pt x="0" y="53"/>
                        </a:lnTo>
                        <a:lnTo>
                          <a:pt x="0" y="54"/>
                        </a:lnTo>
                        <a:lnTo>
                          <a:pt x="0" y="74"/>
                        </a:lnTo>
                        <a:lnTo>
                          <a:pt x="8" y="76"/>
                        </a:lnTo>
                        <a:lnTo>
                          <a:pt x="10" y="80"/>
                        </a:lnTo>
                        <a:lnTo>
                          <a:pt x="17" y="97"/>
                        </a:lnTo>
                        <a:lnTo>
                          <a:pt x="21" y="103"/>
                        </a:lnTo>
                        <a:lnTo>
                          <a:pt x="31" y="111"/>
                        </a:lnTo>
                        <a:lnTo>
                          <a:pt x="31" y="125"/>
                        </a:lnTo>
                        <a:lnTo>
                          <a:pt x="39" y="134"/>
                        </a:lnTo>
                        <a:lnTo>
                          <a:pt x="46" y="140"/>
                        </a:lnTo>
                        <a:lnTo>
                          <a:pt x="54" y="146"/>
                        </a:lnTo>
                        <a:lnTo>
                          <a:pt x="60" y="155"/>
                        </a:lnTo>
                        <a:lnTo>
                          <a:pt x="60" y="173"/>
                        </a:lnTo>
                        <a:lnTo>
                          <a:pt x="66" y="182"/>
                        </a:lnTo>
                        <a:lnTo>
                          <a:pt x="73" y="194"/>
                        </a:lnTo>
                        <a:lnTo>
                          <a:pt x="83" y="198"/>
                        </a:lnTo>
                        <a:lnTo>
                          <a:pt x="85" y="204"/>
                        </a:lnTo>
                        <a:lnTo>
                          <a:pt x="92" y="223"/>
                        </a:lnTo>
                        <a:lnTo>
                          <a:pt x="100" y="229"/>
                        </a:lnTo>
                        <a:lnTo>
                          <a:pt x="110" y="242"/>
                        </a:lnTo>
                        <a:lnTo>
                          <a:pt x="123" y="234"/>
                        </a:lnTo>
                        <a:lnTo>
                          <a:pt x="154" y="242"/>
                        </a:lnTo>
                        <a:lnTo>
                          <a:pt x="168" y="257"/>
                        </a:lnTo>
                        <a:lnTo>
                          <a:pt x="199" y="223"/>
                        </a:lnTo>
                        <a:lnTo>
                          <a:pt x="251" y="211"/>
                        </a:lnTo>
                        <a:lnTo>
                          <a:pt x="285" y="196"/>
                        </a:lnTo>
                        <a:lnTo>
                          <a:pt x="295" y="196"/>
                        </a:lnTo>
                        <a:lnTo>
                          <a:pt x="303" y="163"/>
                        </a:lnTo>
                        <a:lnTo>
                          <a:pt x="291" y="155"/>
                        </a:lnTo>
                        <a:lnTo>
                          <a:pt x="291" y="155"/>
                        </a:lnTo>
                        <a:lnTo>
                          <a:pt x="291" y="15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3" name="Freeform 324">
                    <a:extLst>
                      <a:ext uri="{FF2B5EF4-FFF2-40B4-BE49-F238E27FC236}">
                        <a16:creationId xmlns:a16="http://schemas.microsoft.com/office/drawing/2014/main" id="{9EF03E18-9EDA-821F-3B68-667081EFD8CB}"/>
                      </a:ext>
                    </a:extLst>
                  </p:cNvPr>
                  <p:cNvSpPr>
                    <a:spLocks/>
                  </p:cNvSpPr>
                  <p:nvPr/>
                </p:nvSpPr>
                <p:spPr bwMode="auto">
                  <a:xfrm>
                    <a:off x="7324982" y="4207416"/>
                    <a:ext cx="31776" cy="14953"/>
                  </a:xfrm>
                  <a:custGeom>
                    <a:avLst/>
                    <a:gdLst>
                      <a:gd name="T0" fmla="*/ 2 w 17"/>
                      <a:gd name="T1" fmla="*/ 2 h 8"/>
                      <a:gd name="T2" fmla="*/ 7 w 17"/>
                      <a:gd name="T3" fmla="*/ 2 h 8"/>
                      <a:gd name="T4" fmla="*/ 13 w 17"/>
                      <a:gd name="T5" fmla="*/ 0 h 8"/>
                      <a:gd name="T6" fmla="*/ 17 w 17"/>
                      <a:gd name="T7" fmla="*/ 0 h 8"/>
                      <a:gd name="T8" fmla="*/ 17 w 17"/>
                      <a:gd name="T9" fmla="*/ 6 h 8"/>
                      <a:gd name="T10" fmla="*/ 9 w 17"/>
                      <a:gd name="T11" fmla="*/ 8 h 8"/>
                      <a:gd name="T12" fmla="*/ 0 w 17"/>
                      <a:gd name="T13" fmla="*/ 4 h 8"/>
                      <a:gd name="T14" fmla="*/ 2 w 17"/>
                      <a:gd name="T15" fmla="*/ 2 h 8"/>
                      <a:gd name="T16" fmla="*/ 2 w 17"/>
                      <a:gd name="T17" fmla="*/ 2 h 8"/>
                      <a:gd name="T18" fmla="*/ 2 w 1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8">
                        <a:moveTo>
                          <a:pt x="2" y="2"/>
                        </a:moveTo>
                        <a:lnTo>
                          <a:pt x="7" y="2"/>
                        </a:lnTo>
                        <a:lnTo>
                          <a:pt x="13" y="0"/>
                        </a:lnTo>
                        <a:lnTo>
                          <a:pt x="17" y="0"/>
                        </a:lnTo>
                        <a:lnTo>
                          <a:pt x="17" y="6"/>
                        </a:lnTo>
                        <a:lnTo>
                          <a:pt x="9" y="8"/>
                        </a:lnTo>
                        <a:lnTo>
                          <a:pt x="0" y="4"/>
                        </a:lnTo>
                        <a:lnTo>
                          <a:pt x="2" y="2"/>
                        </a:lnTo>
                        <a:lnTo>
                          <a:pt x="2" y="2"/>
                        </a:lnTo>
                        <a:lnTo>
                          <a:pt x="2"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4" name="Freeform 325">
                    <a:extLst>
                      <a:ext uri="{FF2B5EF4-FFF2-40B4-BE49-F238E27FC236}">
                        <a16:creationId xmlns:a16="http://schemas.microsoft.com/office/drawing/2014/main" id="{92F798C3-DA9F-5698-00C7-74E11227D397}"/>
                      </a:ext>
                    </a:extLst>
                  </p:cNvPr>
                  <p:cNvSpPr>
                    <a:spLocks/>
                  </p:cNvSpPr>
                  <p:nvPr/>
                </p:nvSpPr>
                <p:spPr bwMode="auto">
                  <a:xfrm>
                    <a:off x="7031522" y="4027976"/>
                    <a:ext cx="304675" cy="179441"/>
                  </a:xfrm>
                  <a:custGeom>
                    <a:avLst/>
                    <a:gdLst>
                      <a:gd name="T0" fmla="*/ 163 w 163"/>
                      <a:gd name="T1" fmla="*/ 31 h 96"/>
                      <a:gd name="T2" fmla="*/ 157 w 163"/>
                      <a:gd name="T3" fmla="*/ 25 h 96"/>
                      <a:gd name="T4" fmla="*/ 149 w 163"/>
                      <a:gd name="T5" fmla="*/ 21 h 96"/>
                      <a:gd name="T6" fmla="*/ 145 w 163"/>
                      <a:gd name="T7" fmla="*/ 17 h 96"/>
                      <a:gd name="T8" fmla="*/ 149 w 163"/>
                      <a:gd name="T9" fmla="*/ 15 h 96"/>
                      <a:gd name="T10" fmla="*/ 141 w 163"/>
                      <a:gd name="T11" fmla="*/ 0 h 96"/>
                      <a:gd name="T12" fmla="*/ 89 w 163"/>
                      <a:gd name="T13" fmla="*/ 11 h 96"/>
                      <a:gd name="T14" fmla="*/ 58 w 163"/>
                      <a:gd name="T15" fmla="*/ 46 h 96"/>
                      <a:gd name="T16" fmla="*/ 44 w 163"/>
                      <a:gd name="T17" fmla="*/ 31 h 96"/>
                      <a:gd name="T18" fmla="*/ 13 w 163"/>
                      <a:gd name="T19" fmla="*/ 23 h 96"/>
                      <a:gd name="T20" fmla="*/ 0 w 163"/>
                      <a:gd name="T21" fmla="*/ 31 h 96"/>
                      <a:gd name="T22" fmla="*/ 0 w 163"/>
                      <a:gd name="T23" fmla="*/ 38 h 96"/>
                      <a:gd name="T24" fmla="*/ 2 w 163"/>
                      <a:gd name="T25" fmla="*/ 54 h 96"/>
                      <a:gd name="T26" fmla="*/ 2 w 163"/>
                      <a:gd name="T27" fmla="*/ 60 h 96"/>
                      <a:gd name="T28" fmla="*/ 10 w 163"/>
                      <a:gd name="T29" fmla="*/ 75 h 96"/>
                      <a:gd name="T30" fmla="*/ 10 w 163"/>
                      <a:gd name="T31" fmla="*/ 88 h 96"/>
                      <a:gd name="T32" fmla="*/ 17 w 163"/>
                      <a:gd name="T33" fmla="*/ 92 h 96"/>
                      <a:gd name="T34" fmla="*/ 19 w 163"/>
                      <a:gd name="T35" fmla="*/ 96 h 96"/>
                      <a:gd name="T36" fmla="*/ 40 w 163"/>
                      <a:gd name="T37" fmla="*/ 90 h 96"/>
                      <a:gd name="T38" fmla="*/ 44 w 163"/>
                      <a:gd name="T39" fmla="*/ 85 h 96"/>
                      <a:gd name="T40" fmla="*/ 56 w 163"/>
                      <a:gd name="T41" fmla="*/ 85 h 96"/>
                      <a:gd name="T42" fmla="*/ 64 w 163"/>
                      <a:gd name="T43" fmla="*/ 81 h 96"/>
                      <a:gd name="T44" fmla="*/ 89 w 163"/>
                      <a:gd name="T45" fmla="*/ 73 h 96"/>
                      <a:gd name="T46" fmla="*/ 93 w 163"/>
                      <a:gd name="T47" fmla="*/ 67 h 96"/>
                      <a:gd name="T48" fmla="*/ 99 w 163"/>
                      <a:gd name="T49" fmla="*/ 65 h 96"/>
                      <a:gd name="T50" fmla="*/ 105 w 163"/>
                      <a:gd name="T51" fmla="*/ 61 h 96"/>
                      <a:gd name="T52" fmla="*/ 116 w 163"/>
                      <a:gd name="T53" fmla="*/ 60 h 96"/>
                      <a:gd name="T54" fmla="*/ 126 w 163"/>
                      <a:gd name="T55" fmla="*/ 56 h 96"/>
                      <a:gd name="T56" fmla="*/ 137 w 163"/>
                      <a:gd name="T57" fmla="*/ 54 h 96"/>
                      <a:gd name="T58" fmla="*/ 141 w 163"/>
                      <a:gd name="T59" fmla="*/ 48 h 96"/>
                      <a:gd name="T60" fmla="*/ 141 w 163"/>
                      <a:gd name="T61" fmla="*/ 44 h 96"/>
                      <a:gd name="T62" fmla="*/ 151 w 163"/>
                      <a:gd name="T63" fmla="*/ 34 h 96"/>
                      <a:gd name="T64" fmla="*/ 163 w 163"/>
                      <a:gd name="T65" fmla="*/ 31 h 96"/>
                      <a:gd name="T66" fmla="*/ 163 w 163"/>
                      <a:gd name="T67" fmla="*/ 31 h 96"/>
                      <a:gd name="T68" fmla="*/ 163 w 163"/>
                      <a:gd name="T69" fmla="*/ 3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96">
                        <a:moveTo>
                          <a:pt x="163" y="31"/>
                        </a:moveTo>
                        <a:lnTo>
                          <a:pt x="157" y="25"/>
                        </a:lnTo>
                        <a:lnTo>
                          <a:pt x="149" y="21"/>
                        </a:lnTo>
                        <a:lnTo>
                          <a:pt x="145" y="17"/>
                        </a:lnTo>
                        <a:lnTo>
                          <a:pt x="149" y="15"/>
                        </a:lnTo>
                        <a:lnTo>
                          <a:pt x="141" y="0"/>
                        </a:lnTo>
                        <a:lnTo>
                          <a:pt x="89" y="11"/>
                        </a:lnTo>
                        <a:lnTo>
                          <a:pt x="58" y="46"/>
                        </a:lnTo>
                        <a:lnTo>
                          <a:pt x="44" y="31"/>
                        </a:lnTo>
                        <a:lnTo>
                          <a:pt x="13" y="23"/>
                        </a:lnTo>
                        <a:lnTo>
                          <a:pt x="0" y="31"/>
                        </a:lnTo>
                        <a:lnTo>
                          <a:pt x="0" y="38"/>
                        </a:lnTo>
                        <a:lnTo>
                          <a:pt x="2" y="54"/>
                        </a:lnTo>
                        <a:lnTo>
                          <a:pt x="2" y="60"/>
                        </a:lnTo>
                        <a:lnTo>
                          <a:pt x="10" y="75"/>
                        </a:lnTo>
                        <a:lnTo>
                          <a:pt x="10" y="88"/>
                        </a:lnTo>
                        <a:lnTo>
                          <a:pt x="17" y="92"/>
                        </a:lnTo>
                        <a:lnTo>
                          <a:pt x="19" y="96"/>
                        </a:lnTo>
                        <a:lnTo>
                          <a:pt x="40" y="90"/>
                        </a:lnTo>
                        <a:lnTo>
                          <a:pt x="44" y="85"/>
                        </a:lnTo>
                        <a:lnTo>
                          <a:pt x="56" y="85"/>
                        </a:lnTo>
                        <a:lnTo>
                          <a:pt x="64" y="81"/>
                        </a:lnTo>
                        <a:lnTo>
                          <a:pt x="89" y="73"/>
                        </a:lnTo>
                        <a:lnTo>
                          <a:pt x="93" y="67"/>
                        </a:lnTo>
                        <a:lnTo>
                          <a:pt x="99" y="65"/>
                        </a:lnTo>
                        <a:lnTo>
                          <a:pt x="105" y="61"/>
                        </a:lnTo>
                        <a:lnTo>
                          <a:pt x="116" y="60"/>
                        </a:lnTo>
                        <a:lnTo>
                          <a:pt x="126" y="56"/>
                        </a:lnTo>
                        <a:lnTo>
                          <a:pt x="137" y="54"/>
                        </a:lnTo>
                        <a:lnTo>
                          <a:pt x="141" y="48"/>
                        </a:lnTo>
                        <a:lnTo>
                          <a:pt x="141" y="44"/>
                        </a:lnTo>
                        <a:lnTo>
                          <a:pt x="151" y="34"/>
                        </a:lnTo>
                        <a:lnTo>
                          <a:pt x="163" y="31"/>
                        </a:lnTo>
                        <a:lnTo>
                          <a:pt x="163" y="31"/>
                        </a:lnTo>
                        <a:lnTo>
                          <a:pt x="163" y="3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5" name="Freeform 326">
                    <a:extLst>
                      <a:ext uri="{FF2B5EF4-FFF2-40B4-BE49-F238E27FC236}">
                        <a16:creationId xmlns:a16="http://schemas.microsoft.com/office/drawing/2014/main" id="{2C34760E-50E8-BE73-90B3-B7F5602D8D2A}"/>
                      </a:ext>
                    </a:extLst>
                  </p:cNvPr>
                  <p:cNvSpPr>
                    <a:spLocks/>
                  </p:cNvSpPr>
                  <p:nvPr/>
                </p:nvSpPr>
                <p:spPr bwMode="auto">
                  <a:xfrm>
                    <a:off x="7295075" y="3852273"/>
                    <a:ext cx="207478" cy="231777"/>
                  </a:xfrm>
                  <a:custGeom>
                    <a:avLst/>
                    <a:gdLst>
                      <a:gd name="T0" fmla="*/ 21 w 111"/>
                      <a:gd name="T1" fmla="*/ 124 h 124"/>
                      <a:gd name="T2" fmla="*/ 42 w 111"/>
                      <a:gd name="T3" fmla="*/ 123 h 124"/>
                      <a:gd name="T4" fmla="*/ 46 w 111"/>
                      <a:gd name="T5" fmla="*/ 113 h 124"/>
                      <a:gd name="T6" fmla="*/ 58 w 111"/>
                      <a:gd name="T7" fmla="*/ 111 h 124"/>
                      <a:gd name="T8" fmla="*/ 63 w 111"/>
                      <a:gd name="T9" fmla="*/ 107 h 124"/>
                      <a:gd name="T10" fmla="*/ 63 w 111"/>
                      <a:gd name="T11" fmla="*/ 102 h 124"/>
                      <a:gd name="T12" fmla="*/ 77 w 111"/>
                      <a:gd name="T13" fmla="*/ 90 h 124"/>
                      <a:gd name="T14" fmla="*/ 79 w 111"/>
                      <a:gd name="T15" fmla="*/ 80 h 124"/>
                      <a:gd name="T16" fmla="*/ 84 w 111"/>
                      <a:gd name="T17" fmla="*/ 73 h 124"/>
                      <a:gd name="T18" fmla="*/ 92 w 111"/>
                      <a:gd name="T19" fmla="*/ 69 h 124"/>
                      <a:gd name="T20" fmla="*/ 103 w 111"/>
                      <a:gd name="T21" fmla="*/ 56 h 124"/>
                      <a:gd name="T22" fmla="*/ 111 w 111"/>
                      <a:gd name="T23" fmla="*/ 46 h 124"/>
                      <a:gd name="T24" fmla="*/ 108 w 111"/>
                      <a:gd name="T25" fmla="*/ 38 h 124"/>
                      <a:gd name="T26" fmla="*/ 102 w 111"/>
                      <a:gd name="T27" fmla="*/ 36 h 124"/>
                      <a:gd name="T28" fmla="*/ 92 w 111"/>
                      <a:gd name="T29" fmla="*/ 27 h 124"/>
                      <a:gd name="T30" fmla="*/ 90 w 111"/>
                      <a:gd name="T31" fmla="*/ 21 h 124"/>
                      <a:gd name="T32" fmla="*/ 79 w 111"/>
                      <a:gd name="T33" fmla="*/ 21 h 124"/>
                      <a:gd name="T34" fmla="*/ 67 w 111"/>
                      <a:gd name="T35" fmla="*/ 15 h 124"/>
                      <a:gd name="T36" fmla="*/ 61 w 111"/>
                      <a:gd name="T37" fmla="*/ 7 h 124"/>
                      <a:gd name="T38" fmla="*/ 59 w 111"/>
                      <a:gd name="T39" fmla="*/ 0 h 124"/>
                      <a:gd name="T40" fmla="*/ 50 w 111"/>
                      <a:gd name="T41" fmla="*/ 2 h 124"/>
                      <a:gd name="T42" fmla="*/ 54 w 111"/>
                      <a:gd name="T43" fmla="*/ 13 h 124"/>
                      <a:gd name="T44" fmla="*/ 40 w 111"/>
                      <a:gd name="T45" fmla="*/ 27 h 124"/>
                      <a:gd name="T46" fmla="*/ 40 w 111"/>
                      <a:gd name="T47" fmla="*/ 38 h 124"/>
                      <a:gd name="T48" fmla="*/ 52 w 111"/>
                      <a:gd name="T49" fmla="*/ 46 h 124"/>
                      <a:gd name="T50" fmla="*/ 44 w 111"/>
                      <a:gd name="T51" fmla="*/ 78 h 124"/>
                      <a:gd name="T52" fmla="*/ 34 w 111"/>
                      <a:gd name="T53" fmla="*/ 78 h 124"/>
                      <a:gd name="T54" fmla="*/ 0 w 111"/>
                      <a:gd name="T55" fmla="*/ 94 h 124"/>
                      <a:gd name="T56" fmla="*/ 7 w 111"/>
                      <a:gd name="T57" fmla="*/ 109 h 124"/>
                      <a:gd name="T58" fmla="*/ 3 w 111"/>
                      <a:gd name="T59" fmla="*/ 111 h 124"/>
                      <a:gd name="T60" fmla="*/ 7 w 111"/>
                      <a:gd name="T61" fmla="*/ 115 h 124"/>
                      <a:gd name="T62" fmla="*/ 15 w 111"/>
                      <a:gd name="T63" fmla="*/ 119 h 124"/>
                      <a:gd name="T64" fmla="*/ 21 w 111"/>
                      <a:gd name="T65" fmla="*/ 124 h 124"/>
                      <a:gd name="T66" fmla="*/ 21 w 111"/>
                      <a:gd name="T67" fmla="*/ 124 h 124"/>
                      <a:gd name="T68" fmla="*/ 21 w 111"/>
                      <a:gd name="T6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1" h="124">
                        <a:moveTo>
                          <a:pt x="21" y="124"/>
                        </a:moveTo>
                        <a:lnTo>
                          <a:pt x="42" y="123"/>
                        </a:lnTo>
                        <a:lnTo>
                          <a:pt x="46" y="113"/>
                        </a:lnTo>
                        <a:lnTo>
                          <a:pt x="58" y="111"/>
                        </a:lnTo>
                        <a:lnTo>
                          <a:pt x="63" y="107"/>
                        </a:lnTo>
                        <a:lnTo>
                          <a:pt x="63" y="102"/>
                        </a:lnTo>
                        <a:lnTo>
                          <a:pt x="77" y="90"/>
                        </a:lnTo>
                        <a:lnTo>
                          <a:pt x="79" y="80"/>
                        </a:lnTo>
                        <a:lnTo>
                          <a:pt x="84" y="73"/>
                        </a:lnTo>
                        <a:lnTo>
                          <a:pt x="92" y="69"/>
                        </a:lnTo>
                        <a:lnTo>
                          <a:pt x="103" y="56"/>
                        </a:lnTo>
                        <a:lnTo>
                          <a:pt x="111" y="46"/>
                        </a:lnTo>
                        <a:lnTo>
                          <a:pt x="108" y="38"/>
                        </a:lnTo>
                        <a:lnTo>
                          <a:pt x="102" y="36"/>
                        </a:lnTo>
                        <a:lnTo>
                          <a:pt x="92" y="27"/>
                        </a:lnTo>
                        <a:lnTo>
                          <a:pt x="90" y="21"/>
                        </a:lnTo>
                        <a:lnTo>
                          <a:pt x="79" y="21"/>
                        </a:lnTo>
                        <a:lnTo>
                          <a:pt x="67" y="15"/>
                        </a:lnTo>
                        <a:lnTo>
                          <a:pt x="61" y="7"/>
                        </a:lnTo>
                        <a:lnTo>
                          <a:pt x="59" y="0"/>
                        </a:lnTo>
                        <a:lnTo>
                          <a:pt x="50" y="2"/>
                        </a:lnTo>
                        <a:lnTo>
                          <a:pt x="54" y="13"/>
                        </a:lnTo>
                        <a:lnTo>
                          <a:pt x="40" y="27"/>
                        </a:lnTo>
                        <a:lnTo>
                          <a:pt x="40" y="38"/>
                        </a:lnTo>
                        <a:lnTo>
                          <a:pt x="52" y="46"/>
                        </a:lnTo>
                        <a:lnTo>
                          <a:pt x="44" y="78"/>
                        </a:lnTo>
                        <a:lnTo>
                          <a:pt x="34" y="78"/>
                        </a:lnTo>
                        <a:lnTo>
                          <a:pt x="0" y="94"/>
                        </a:lnTo>
                        <a:lnTo>
                          <a:pt x="7" y="109"/>
                        </a:lnTo>
                        <a:lnTo>
                          <a:pt x="3" y="111"/>
                        </a:lnTo>
                        <a:lnTo>
                          <a:pt x="7" y="115"/>
                        </a:lnTo>
                        <a:lnTo>
                          <a:pt x="15" y="119"/>
                        </a:lnTo>
                        <a:lnTo>
                          <a:pt x="21" y="124"/>
                        </a:lnTo>
                        <a:lnTo>
                          <a:pt x="21" y="124"/>
                        </a:lnTo>
                        <a:lnTo>
                          <a:pt x="21" y="12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6" name="Freeform 327">
                    <a:extLst>
                      <a:ext uri="{FF2B5EF4-FFF2-40B4-BE49-F238E27FC236}">
                        <a16:creationId xmlns:a16="http://schemas.microsoft.com/office/drawing/2014/main" id="{93C725AF-1EF1-EB00-2FDA-CB4FB6205A0B}"/>
                      </a:ext>
                    </a:extLst>
                  </p:cNvPr>
                  <p:cNvSpPr>
                    <a:spLocks/>
                  </p:cNvSpPr>
                  <p:nvPr/>
                </p:nvSpPr>
                <p:spPr bwMode="auto">
                  <a:xfrm>
                    <a:off x="8422186" y="4188725"/>
                    <a:ext cx="5608" cy="48598"/>
                  </a:xfrm>
                  <a:custGeom>
                    <a:avLst/>
                    <a:gdLst>
                      <a:gd name="T0" fmla="*/ 3 w 3"/>
                      <a:gd name="T1" fmla="*/ 0 h 26"/>
                      <a:gd name="T2" fmla="*/ 1 w 3"/>
                      <a:gd name="T3" fmla="*/ 7 h 26"/>
                      <a:gd name="T4" fmla="*/ 0 w 3"/>
                      <a:gd name="T5" fmla="*/ 18 h 26"/>
                      <a:gd name="T6" fmla="*/ 0 w 3"/>
                      <a:gd name="T7" fmla="*/ 26 h 26"/>
                      <a:gd name="T8" fmla="*/ 1 w 3"/>
                      <a:gd name="T9" fmla="*/ 26 h 26"/>
                      <a:gd name="T10" fmla="*/ 3 w 3"/>
                      <a:gd name="T11" fmla="*/ 10 h 26"/>
                      <a:gd name="T12" fmla="*/ 3 w 3"/>
                      <a:gd name="T13" fmla="*/ 0 h 26"/>
                      <a:gd name="T14" fmla="*/ 3 w 3"/>
                      <a:gd name="T15" fmla="*/ 0 h 26"/>
                      <a:gd name="T16" fmla="*/ 3 w 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6">
                        <a:moveTo>
                          <a:pt x="3" y="0"/>
                        </a:moveTo>
                        <a:lnTo>
                          <a:pt x="1" y="7"/>
                        </a:lnTo>
                        <a:lnTo>
                          <a:pt x="0" y="18"/>
                        </a:lnTo>
                        <a:lnTo>
                          <a:pt x="0" y="26"/>
                        </a:lnTo>
                        <a:lnTo>
                          <a:pt x="1" y="26"/>
                        </a:lnTo>
                        <a:lnTo>
                          <a:pt x="3" y="10"/>
                        </a:lnTo>
                        <a:lnTo>
                          <a:pt x="3" y="0"/>
                        </a:lnTo>
                        <a:lnTo>
                          <a:pt x="3" y="0"/>
                        </a:lnTo>
                        <a:lnTo>
                          <a:pt x="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7" name="Freeform 328">
                    <a:extLst>
                      <a:ext uri="{FF2B5EF4-FFF2-40B4-BE49-F238E27FC236}">
                        <a16:creationId xmlns:a16="http://schemas.microsoft.com/office/drawing/2014/main" id="{605F5470-CB50-2596-0F58-FE319A9BA209}"/>
                      </a:ext>
                    </a:extLst>
                  </p:cNvPr>
                  <p:cNvSpPr>
                    <a:spLocks/>
                  </p:cNvSpPr>
                  <p:nvPr/>
                </p:nvSpPr>
                <p:spPr bwMode="auto">
                  <a:xfrm>
                    <a:off x="7721247" y="3549467"/>
                    <a:ext cx="794399" cy="781314"/>
                  </a:xfrm>
                  <a:custGeom>
                    <a:avLst/>
                    <a:gdLst>
                      <a:gd name="T0" fmla="*/ 178 w 425"/>
                      <a:gd name="T1" fmla="*/ 96 h 418"/>
                      <a:gd name="T2" fmla="*/ 197 w 425"/>
                      <a:gd name="T3" fmla="*/ 115 h 418"/>
                      <a:gd name="T4" fmla="*/ 255 w 425"/>
                      <a:gd name="T5" fmla="*/ 134 h 418"/>
                      <a:gd name="T6" fmla="*/ 294 w 425"/>
                      <a:gd name="T7" fmla="*/ 127 h 418"/>
                      <a:gd name="T8" fmla="*/ 307 w 425"/>
                      <a:gd name="T9" fmla="*/ 117 h 418"/>
                      <a:gd name="T10" fmla="*/ 351 w 425"/>
                      <a:gd name="T11" fmla="*/ 130 h 418"/>
                      <a:gd name="T12" fmla="*/ 407 w 425"/>
                      <a:gd name="T13" fmla="*/ 88 h 418"/>
                      <a:gd name="T14" fmla="*/ 425 w 425"/>
                      <a:gd name="T15" fmla="*/ 109 h 418"/>
                      <a:gd name="T16" fmla="*/ 382 w 425"/>
                      <a:gd name="T17" fmla="*/ 173 h 418"/>
                      <a:gd name="T18" fmla="*/ 367 w 425"/>
                      <a:gd name="T19" fmla="*/ 181 h 418"/>
                      <a:gd name="T20" fmla="*/ 357 w 425"/>
                      <a:gd name="T21" fmla="*/ 196 h 418"/>
                      <a:gd name="T22" fmla="*/ 340 w 425"/>
                      <a:gd name="T23" fmla="*/ 168 h 418"/>
                      <a:gd name="T24" fmla="*/ 346 w 425"/>
                      <a:gd name="T25" fmla="*/ 148 h 418"/>
                      <a:gd name="T26" fmla="*/ 299 w 425"/>
                      <a:gd name="T27" fmla="*/ 138 h 418"/>
                      <a:gd name="T28" fmla="*/ 303 w 425"/>
                      <a:gd name="T29" fmla="*/ 151 h 418"/>
                      <a:gd name="T30" fmla="*/ 294 w 425"/>
                      <a:gd name="T31" fmla="*/ 162 h 418"/>
                      <a:gd name="T32" fmla="*/ 303 w 425"/>
                      <a:gd name="T33" fmla="*/ 189 h 418"/>
                      <a:gd name="T34" fmla="*/ 274 w 425"/>
                      <a:gd name="T35" fmla="*/ 226 h 418"/>
                      <a:gd name="T36" fmla="*/ 265 w 425"/>
                      <a:gd name="T37" fmla="*/ 241 h 418"/>
                      <a:gd name="T38" fmla="*/ 241 w 425"/>
                      <a:gd name="T39" fmla="*/ 262 h 418"/>
                      <a:gd name="T40" fmla="*/ 220 w 425"/>
                      <a:gd name="T41" fmla="*/ 276 h 418"/>
                      <a:gd name="T42" fmla="*/ 197 w 425"/>
                      <a:gd name="T43" fmla="*/ 299 h 418"/>
                      <a:gd name="T44" fmla="*/ 178 w 425"/>
                      <a:gd name="T45" fmla="*/ 312 h 418"/>
                      <a:gd name="T46" fmla="*/ 178 w 425"/>
                      <a:gd name="T47" fmla="*/ 355 h 418"/>
                      <a:gd name="T48" fmla="*/ 168 w 425"/>
                      <a:gd name="T49" fmla="*/ 383 h 418"/>
                      <a:gd name="T50" fmla="*/ 157 w 425"/>
                      <a:gd name="T51" fmla="*/ 401 h 418"/>
                      <a:gd name="T52" fmla="*/ 141 w 425"/>
                      <a:gd name="T53" fmla="*/ 418 h 418"/>
                      <a:gd name="T54" fmla="*/ 120 w 425"/>
                      <a:gd name="T55" fmla="*/ 389 h 418"/>
                      <a:gd name="T56" fmla="*/ 101 w 425"/>
                      <a:gd name="T57" fmla="*/ 353 h 418"/>
                      <a:gd name="T58" fmla="*/ 95 w 425"/>
                      <a:gd name="T59" fmla="*/ 330 h 418"/>
                      <a:gd name="T60" fmla="*/ 72 w 425"/>
                      <a:gd name="T61" fmla="*/ 272 h 418"/>
                      <a:gd name="T62" fmla="*/ 66 w 425"/>
                      <a:gd name="T63" fmla="*/ 224 h 418"/>
                      <a:gd name="T64" fmla="*/ 58 w 425"/>
                      <a:gd name="T65" fmla="*/ 218 h 418"/>
                      <a:gd name="T66" fmla="*/ 39 w 425"/>
                      <a:gd name="T67" fmla="*/ 232 h 418"/>
                      <a:gd name="T68" fmla="*/ 14 w 425"/>
                      <a:gd name="T69" fmla="*/ 205 h 418"/>
                      <a:gd name="T70" fmla="*/ 33 w 425"/>
                      <a:gd name="T71" fmla="*/ 197 h 418"/>
                      <a:gd name="T72" fmla="*/ 8 w 425"/>
                      <a:gd name="T73" fmla="*/ 195 h 418"/>
                      <a:gd name="T74" fmla="*/ 0 w 425"/>
                      <a:gd name="T75" fmla="*/ 185 h 418"/>
                      <a:gd name="T76" fmla="*/ 20 w 425"/>
                      <a:gd name="T77" fmla="*/ 170 h 418"/>
                      <a:gd name="T78" fmla="*/ 27 w 425"/>
                      <a:gd name="T79" fmla="*/ 134 h 418"/>
                      <a:gd name="T80" fmla="*/ 51 w 425"/>
                      <a:gd name="T81" fmla="*/ 119 h 418"/>
                      <a:gd name="T82" fmla="*/ 93 w 425"/>
                      <a:gd name="T83" fmla="*/ 73 h 418"/>
                      <a:gd name="T84" fmla="*/ 107 w 425"/>
                      <a:gd name="T85" fmla="*/ 44 h 418"/>
                      <a:gd name="T86" fmla="*/ 87 w 425"/>
                      <a:gd name="T87" fmla="*/ 1 h 418"/>
                      <a:gd name="T88" fmla="*/ 136 w 425"/>
                      <a:gd name="T89" fmla="*/ 0 h 418"/>
                      <a:gd name="T90" fmla="*/ 149 w 425"/>
                      <a:gd name="T91" fmla="*/ 11 h 418"/>
                      <a:gd name="T92" fmla="*/ 160 w 425"/>
                      <a:gd name="T93" fmla="*/ 36 h 418"/>
                      <a:gd name="T94" fmla="*/ 149 w 425"/>
                      <a:gd name="T95" fmla="*/ 40 h 418"/>
                      <a:gd name="T96" fmla="*/ 162 w 425"/>
                      <a:gd name="T97" fmla="*/ 65 h 418"/>
                      <a:gd name="T98" fmla="*/ 186 w 425"/>
                      <a:gd name="T99" fmla="*/ 7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5" h="418">
                        <a:moveTo>
                          <a:pt x="186" y="77"/>
                        </a:moveTo>
                        <a:lnTo>
                          <a:pt x="182" y="86"/>
                        </a:lnTo>
                        <a:lnTo>
                          <a:pt x="178" y="96"/>
                        </a:lnTo>
                        <a:lnTo>
                          <a:pt x="180" y="107"/>
                        </a:lnTo>
                        <a:lnTo>
                          <a:pt x="189" y="111"/>
                        </a:lnTo>
                        <a:lnTo>
                          <a:pt x="197" y="115"/>
                        </a:lnTo>
                        <a:lnTo>
                          <a:pt x="222" y="121"/>
                        </a:lnTo>
                        <a:lnTo>
                          <a:pt x="238" y="122"/>
                        </a:lnTo>
                        <a:lnTo>
                          <a:pt x="255" y="134"/>
                        </a:lnTo>
                        <a:lnTo>
                          <a:pt x="272" y="139"/>
                        </a:lnTo>
                        <a:lnTo>
                          <a:pt x="288" y="138"/>
                        </a:lnTo>
                        <a:lnTo>
                          <a:pt x="294" y="127"/>
                        </a:lnTo>
                        <a:lnTo>
                          <a:pt x="290" y="115"/>
                        </a:lnTo>
                        <a:lnTo>
                          <a:pt x="298" y="113"/>
                        </a:lnTo>
                        <a:lnTo>
                          <a:pt x="307" y="117"/>
                        </a:lnTo>
                        <a:lnTo>
                          <a:pt x="309" y="125"/>
                        </a:lnTo>
                        <a:lnTo>
                          <a:pt x="315" y="134"/>
                        </a:lnTo>
                        <a:lnTo>
                          <a:pt x="351" y="130"/>
                        </a:lnTo>
                        <a:lnTo>
                          <a:pt x="351" y="117"/>
                        </a:lnTo>
                        <a:lnTo>
                          <a:pt x="374" y="100"/>
                        </a:lnTo>
                        <a:lnTo>
                          <a:pt x="407" y="88"/>
                        </a:lnTo>
                        <a:lnTo>
                          <a:pt x="413" y="94"/>
                        </a:lnTo>
                        <a:lnTo>
                          <a:pt x="413" y="100"/>
                        </a:lnTo>
                        <a:lnTo>
                          <a:pt x="425" y="109"/>
                        </a:lnTo>
                        <a:lnTo>
                          <a:pt x="417" y="119"/>
                        </a:lnTo>
                        <a:lnTo>
                          <a:pt x="398" y="127"/>
                        </a:lnTo>
                        <a:lnTo>
                          <a:pt x="382" y="173"/>
                        </a:lnTo>
                        <a:lnTo>
                          <a:pt x="374" y="173"/>
                        </a:lnTo>
                        <a:lnTo>
                          <a:pt x="373" y="179"/>
                        </a:lnTo>
                        <a:lnTo>
                          <a:pt x="367" y="181"/>
                        </a:lnTo>
                        <a:lnTo>
                          <a:pt x="369" y="201"/>
                        </a:lnTo>
                        <a:lnTo>
                          <a:pt x="359" y="207"/>
                        </a:lnTo>
                        <a:lnTo>
                          <a:pt x="357" y="196"/>
                        </a:lnTo>
                        <a:lnTo>
                          <a:pt x="353" y="182"/>
                        </a:lnTo>
                        <a:lnTo>
                          <a:pt x="344" y="179"/>
                        </a:lnTo>
                        <a:lnTo>
                          <a:pt x="340" y="168"/>
                        </a:lnTo>
                        <a:lnTo>
                          <a:pt x="350" y="161"/>
                        </a:lnTo>
                        <a:lnTo>
                          <a:pt x="350" y="156"/>
                        </a:lnTo>
                        <a:lnTo>
                          <a:pt x="346" y="148"/>
                        </a:lnTo>
                        <a:lnTo>
                          <a:pt x="321" y="150"/>
                        </a:lnTo>
                        <a:lnTo>
                          <a:pt x="311" y="139"/>
                        </a:lnTo>
                        <a:lnTo>
                          <a:pt x="299" y="138"/>
                        </a:lnTo>
                        <a:lnTo>
                          <a:pt x="294" y="144"/>
                        </a:lnTo>
                        <a:lnTo>
                          <a:pt x="299" y="145"/>
                        </a:lnTo>
                        <a:lnTo>
                          <a:pt x="303" y="151"/>
                        </a:lnTo>
                        <a:lnTo>
                          <a:pt x="305" y="156"/>
                        </a:lnTo>
                        <a:lnTo>
                          <a:pt x="294" y="156"/>
                        </a:lnTo>
                        <a:lnTo>
                          <a:pt x="294" y="162"/>
                        </a:lnTo>
                        <a:lnTo>
                          <a:pt x="299" y="170"/>
                        </a:lnTo>
                        <a:lnTo>
                          <a:pt x="301" y="184"/>
                        </a:lnTo>
                        <a:lnTo>
                          <a:pt x="303" y="189"/>
                        </a:lnTo>
                        <a:lnTo>
                          <a:pt x="303" y="210"/>
                        </a:lnTo>
                        <a:lnTo>
                          <a:pt x="280" y="218"/>
                        </a:lnTo>
                        <a:lnTo>
                          <a:pt x="274" y="226"/>
                        </a:lnTo>
                        <a:lnTo>
                          <a:pt x="276" y="232"/>
                        </a:lnTo>
                        <a:lnTo>
                          <a:pt x="274" y="237"/>
                        </a:lnTo>
                        <a:lnTo>
                          <a:pt x="265" y="241"/>
                        </a:lnTo>
                        <a:lnTo>
                          <a:pt x="253" y="247"/>
                        </a:lnTo>
                        <a:lnTo>
                          <a:pt x="243" y="255"/>
                        </a:lnTo>
                        <a:lnTo>
                          <a:pt x="241" y="262"/>
                        </a:lnTo>
                        <a:lnTo>
                          <a:pt x="232" y="266"/>
                        </a:lnTo>
                        <a:lnTo>
                          <a:pt x="230" y="270"/>
                        </a:lnTo>
                        <a:lnTo>
                          <a:pt x="220" y="276"/>
                        </a:lnTo>
                        <a:lnTo>
                          <a:pt x="209" y="287"/>
                        </a:lnTo>
                        <a:lnTo>
                          <a:pt x="203" y="299"/>
                        </a:lnTo>
                        <a:lnTo>
                          <a:pt x="197" y="299"/>
                        </a:lnTo>
                        <a:lnTo>
                          <a:pt x="188" y="306"/>
                        </a:lnTo>
                        <a:lnTo>
                          <a:pt x="182" y="306"/>
                        </a:lnTo>
                        <a:lnTo>
                          <a:pt x="178" y="312"/>
                        </a:lnTo>
                        <a:lnTo>
                          <a:pt x="178" y="328"/>
                        </a:lnTo>
                        <a:lnTo>
                          <a:pt x="178" y="333"/>
                        </a:lnTo>
                        <a:lnTo>
                          <a:pt x="178" y="355"/>
                        </a:lnTo>
                        <a:lnTo>
                          <a:pt x="172" y="364"/>
                        </a:lnTo>
                        <a:lnTo>
                          <a:pt x="174" y="383"/>
                        </a:lnTo>
                        <a:lnTo>
                          <a:pt x="168" y="383"/>
                        </a:lnTo>
                        <a:lnTo>
                          <a:pt x="164" y="389"/>
                        </a:lnTo>
                        <a:lnTo>
                          <a:pt x="164" y="397"/>
                        </a:lnTo>
                        <a:lnTo>
                          <a:pt x="157" y="401"/>
                        </a:lnTo>
                        <a:lnTo>
                          <a:pt x="151" y="407"/>
                        </a:lnTo>
                        <a:lnTo>
                          <a:pt x="149" y="410"/>
                        </a:lnTo>
                        <a:lnTo>
                          <a:pt x="141" y="418"/>
                        </a:lnTo>
                        <a:lnTo>
                          <a:pt x="131" y="414"/>
                        </a:lnTo>
                        <a:lnTo>
                          <a:pt x="126" y="407"/>
                        </a:lnTo>
                        <a:lnTo>
                          <a:pt x="120" y="389"/>
                        </a:lnTo>
                        <a:lnTo>
                          <a:pt x="114" y="376"/>
                        </a:lnTo>
                        <a:lnTo>
                          <a:pt x="108" y="364"/>
                        </a:lnTo>
                        <a:lnTo>
                          <a:pt x="101" y="353"/>
                        </a:lnTo>
                        <a:lnTo>
                          <a:pt x="101" y="345"/>
                        </a:lnTo>
                        <a:lnTo>
                          <a:pt x="97" y="337"/>
                        </a:lnTo>
                        <a:lnTo>
                          <a:pt x="95" y="330"/>
                        </a:lnTo>
                        <a:lnTo>
                          <a:pt x="85" y="306"/>
                        </a:lnTo>
                        <a:lnTo>
                          <a:pt x="79" y="299"/>
                        </a:lnTo>
                        <a:lnTo>
                          <a:pt x="72" y="272"/>
                        </a:lnTo>
                        <a:lnTo>
                          <a:pt x="70" y="251"/>
                        </a:lnTo>
                        <a:lnTo>
                          <a:pt x="68" y="228"/>
                        </a:lnTo>
                        <a:lnTo>
                          <a:pt x="66" y="224"/>
                        </a:lnTo>
                        <a:lnTo>
                          <a:pt x="66" y="210"/>
                        </a:lnTo>
                        <a:lnTo>
                          <a:pt x="62" y="206"/>
                        </a:lnTo>
                        <a:lnTo>
                          <a:pt x="58" y="218"/>
                        </a:lnTo>
                        <a:lnTo>
                          <a:pt x="58" y="222"/>
                        </a:lnTo>
                        <a:lnTo>
                          <a:pt x="55" y="230"/>
                        </a:lnTo>
                        <a:lnTo>
                          <a:pt x="39" y="232"/>
                        </a:lnTo>
                        <a:lnTo>
                          <a:pt x="29" y="226"/>
                        </a:lnTo>
                        <a:lnTo>
                          <a:pt x="16" y="210"/>
                        </a:lnTo>
                        <a:lnTo>
                          <a:pt x="14" y="205"/>
                        </a:lnTo>
                        <a:lnTo>
                          <a:pt x="22" y="205"/>
                        </a:lnTo>
                        <a:lnTo>
                          <a:pt x="27" y="205"/>
                        </a:lnTo>
                        <a:lnTo>
                          <a:pt x="33" y="197"/>
                        </a:lnTo>
                        <a:lnTo>
                          <a:pt x="24" y="199"/>
                        </a:lnTo>
                        <a:lnTo>
                          <a:pt x="12" y="199"/>
                        </a:lnTo>
                        <a:lnTo>
                          <a:pt x="8" y="195"/>
                        </a:lnTo>
                        <a:lnTo>
                          <a:pt x="8" y="189"/>
                        </a:lnTo>
                        <a:lnTo>
                          <a:pt x="4" y="187"/>
                        </a:lnTo>
                        <a:lnTo>
                          <a:pt x="0" y="185"/>
                        </a:lnTo>
                        <a:lnTo>
                          <a:pt x="0" y="185"/>
                        </a:lnTo>
                        <a:lnTo>
                          <a:pt x="8" y="176"/>
                        </a:lnTo>
                        <a:lnTo>
                          <a:pt x="20" y="170"/>
                        </a:lnTo>
                        <a:lnTo>
                          <a:pt x="41" y="174"/>
                        </a:lnTo>
                        <a:lnTo>
                          <a:pt x="43" y="161"/>
                        </a:lnTo>
                        <a:lnTo>
                          <a:pt x="27" y="134"/>
                        </a:lnTo>
                        <a:lnTo>
                          <a:pt x="33" y="115"/>
                        </a:lnTo>
                        <a:lnTo>
                          <a:pt x="39" y="121"/>
                        </a:lnTo>
                        <a:lnTo>
                          <a:pt x="51" y="119"/>
                        </a:lnTo>
                        <a:lnTo>
                          <a:pt x="79" y="92"/>
                        </a:lnTo>
                        <a:lnTo>
                          <a:pt x="83" y="78"/>
                        </a:lnTo>
                        <a:lnTo>
                          <a:pt x="93" y="73"/>
                        </a:lnTo>
                        <a:lnTo>
                          <a:pt x="95" y="59"/>
                        </a:lnTo>
                        <a:lnTo>
                          <a:pt x="105" y="50"/>
                        </a:lnTo>
                        <a:lnTo>
                          <a:pt x="107" y="44"/>
                        </a:lnTo>
                        <a:lnTo>
                          <a:pt x="97" y="32"/>
                        </a:lnTo>
                        <a:lnTo>
                          <a:pt x="87" y="29"/>
                        </a:lnTo>
                        <a:lnTo>
                          <a:pt x="87" y="1"/>
                        </a:lnTo>
                        <a:lnTo>
                          <a:pt x="103" y="0"/>
                        </a:lnTo>
                        <a:lnTo>
                          <a:pt x="118" y="3"/>
                        </a:lnTo>
                        <a:lnTo>
                          <a:pt x="136" y="0"/>
                        </a:lnTo>
                        <a:lnTo>
                          <a:pt x="137" y="1"/>
                        </a:lnTo>
                        <a:lnTo>
                          <a:pt x="143" y="7"/>
                        </a:lnTo>
                        <a:lnTo>
                          <a:pt x="149" y="11"/>
                        </a:lnTo>
                        <a:lnTo>
                          <a:pt x="153" y="23"/>
                        </a:lnTo>
                        <a:lnTo>
                          <a:pt x="159" y="32"/>
                        </a:lnTo>
                        <a:lnTo>
                          <a:pt x="160" y="36"/>
                        </a:lnTo>
                        <a:lnTo>
                          <a:pt x="157" y="40"/>
                        </a:lnTo>
                        <a:lnTo>
                          <a:pt x="151" y="38"/>
                        </a:lnTo>
                        <a:lnTo>
                          <a:pt x="149" y="40"/>
                        </a:lnTo>
                        <a:lnTo>
                          <a:pt x="157" y="48"/>
                        </a:lnTo>
                        <a:lnTo>
                          <a:pt x="155" y="61"/>
                        </a:lnTo>
                        <a:lnTo>
                          <a:pt x="162" y="65"/>
                        </a:lnTo>
                        <a:lnTo>
                          <a:pt x="174" y="65"/>
                        </a:lnTo>
                        <a:lnTo>
                          <a:pt x="186" y="77"/>
                        </a:lnTo>
                        <a:lnTo>
                          <a:pt x="186" y="77"/>
                        </a:lnTo>
                        <a:lnTo>
                          <a:pt x="186" y="77"/>
                        </a:lnTo>
                        <a:lnTo>
                          <a:pt x="186" y="7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8" name="Freeform 329">
                    <a:extLst>
                      <a:ext uri="{FF2B5EF4-FFF2-40B4-BE49-F238E27FC236}">
                        <a16:creationId xmlns:a16="http://schemas.microsoft.com/office/drawing/2014/main" id="{161C1389-2E1D-5745-CB7C-65575D66B7DE}"/>
                      </a:ext>
                    </a:extLst>
                  </p:cNvPr>
                  <p:cNvSpPr>
                    <a:spLocks/>
                  </p:cNvSpPr>
                  <p:nvPr/>
                </p:nvSpPr>
                <p:spPr bwMode="auto">
                  <a:xfrm>
                    <a:off x="8530599" y="3977508"/>
                    <a:ext cx="205609" cy="414956"/>
                  </a:xfrm>
                  <a:custGeom>
                    <a:avLst/>
                    <a:gdLst>
                      <a:gd name="T0" fmla="*/ 34 w 110"/>
                      <a:gd name="T1" fmla="*/ 0 h 222"/>
                      <a:gd name="T2" fmla="*/ 17 w 110"/>
                      <a:gd name="T3" fmla="*/ 6 h 222"/>
                      <a:gd name="T4" fmla="*/ 13 w 110"/>
                      <a:gd name="T5" fmla="*/ 13 h 222"/>
                      <a:gd name="T6" fmla="*/ 5 w 110"/>
                      <a:gd name="T7" fmla="*/ 15 h 222"/>
                      <a:gd name="T8" fmla="*/ 0 w 110"/>
                      <a:gd name="T9" fmla="*/ 19 h 222"/>
                      <a:gd name="T10" fmla="*/ 0 w 110"/>
                      <a:gd name="T11" fmla="*/ 38 h 222"/>
                      <a:gd name="T12" fmla="*/ 11 w 110"/>
                      <a:gd name="T13" fmla="*/ 48 h 222"/>
                      <a:gd name="T14" fmla="*/ 15 w 110"/>
                      <a:gd name="T15" fmla="*/ 70 h 222"/>
                      <a:gd name="T16" fmla="*/ 7 w 110"/>
                      <a:gd name="T17" fmla="*/ 77 h 222"/>
                      <a:gd name="T18" fmla="*/ 19 w 110"/>
                      <a:gd name="T19" fmla="*/ 102 h 222"/>
                      <a:gd name="T20" fmla="*/ 19 w 110"/>
                      <a:gd name="T21" fmla="*/ 124 h 222"/>
                      <a:gd name="T22" fmla="*/ 19 w 110"/>
                      <a:gd name="T23" fmla="*/ 137 h 222"/>
                      <a:gd name="T24" fmla="*/ 15 w 110"/>
                      <a:gd name="T25" fmla="*/ 147 h 222"/>
                      <a:gd name="T26" fmla="*/ 11 w 110"/>
                      <a:gd name="T27" fmla="*/ 156 h 222"/>
                      <a:gd name="T28" fmla="*/ 11 w 110"/>
                      <a:gd name="T29" fmla="*/ 164 h 222"/>
                      <a:gd name="T30" fmla="*/ 9 w 110"/>
                      <a:gd name="T31" fmla="*/ 172 h 222"/>
                      <a:gd name="T32" fmla="*/ 9 w 110"/>
                      <a:gd name="T33" fmla="*/ 187 h 222"/>
                      <a:gd name="T34" fmla="*/ 17 w 110"/>
                      <a:gd name="T35" fmla="*/ 189 h 222"/>
                      <a:gd name="T36" fmla="*/ 25 w 110"/>
                      <a:gd name="T37" fmla="*/ 201 h 222"/>
                      <a:gd name="T38" fmla="*/ 34 w 110"/>
                      <a:gd name="T39" fmla="*/ 212 h 222"/>
                      <a:gd name="T40" fmla="*/ 42 w 110"/>
                      <a:gd name="T41" fmla="*/ 210 h 222"/>
                      <a:gd name="T42" fmla="*/ 48 w 110"/>
                      <a:gd name="T43" fmla="*/ 218 h 222"/>
                      <a:gd name="T44" fmla="*/ 57 w 110"/>
                      <a:gd name="T45" fmla="*/ 222 h 222"/>
                      <a:gd name="T46" fmla="*/ 70 w 110"/>
                      <a:gd name="T47" fmla="*/ 220 h 222"/>
                      <a:gd name="T48" fmla="*/ 63 w 110"/>
                      <a:gd name="T49" fmla="*/ 216 h 222"/>
                      <a:gd name="T50" fmla="*/ 53 w 110"/>
                      <a:gd name="T51" fmla="*/ 207 h 222"/>
                      <a:gd name="T52" fmla="*/ 45 w 110"/>
                      <a:gd name="T53" fmla="*/ 203 h 222"/>
                      <a:gd name="T54" fmla="*/ 36 w 110"/>
                      <a:gd name="T55" fmla="*/ 191 h 222"/>
                      <a:gd name="T56" fmla="*/ 30 w 110"/>
                      <a:gd name="T57" fmla="*/ 176 h 222"/>
                      <a:gd name="T58" fmla="*/ 25 w 110"/>
                      <a:gd name="T59" fmla="*/ 172 h 222"/>
                      <a:gd name="T60" fmla="*/ 21 w 110"/>
                      <a:gd name="T61" fmla="*/ 160 h 222"/>
                      <a:gd name="T62" fmla="*/ 25 w 110"/>
                      <a:gd name="T63" fmla="*/ 141 h 222"/>
                      <a:gd name="T64" fmla="*/ 32 w 110"/>
                      <a:gd name="T65" fmla="*/ 129 h 222"/>
                      <a:gd name="T66" fmla="*/ 34 w 110"/>
                      <a:gd name="T67" fmla="*/ 114 h 222"/>
                      <a:gd name="T68" fmla="*/ 40 w 110"/>
                      <a:gd name="T69" fmla="*/ 108 h 222"/>
                      <a:gd name="T70" fmla="*/ 48 w 110"/>
                      <a:gd name="T71" fmla="*/ 110 h 222"/>
                      <a:gd name="T72" fmla="*/ 51 w 110"/>
                      <a:gd name="T73" fmla="*/ 120 h 222"/>
                      <a:gd name="T74" fmla="*/ 63 w 110"/>
                      <a:gd name="T75" fmla="*/ 124 h 222"/>
                      <a:gd name="T76" fmla="*/ 68 w 110"/>
                      <a:gd name="T77" fmla="*/ 129 h 222"/>
                      <a:gd name="T78" fmla="*/ 72 w 110"/>
                      <a:gd name="T79" fmla="*/ 116 h 222"/>
                      <a:gd name="T80" fmla="*/ 67 w 110"/>
                      <a:gd name="T81" fmla="*/ 112 h 222"/>
                      <a:gd name="T82" fmla="*/ 67 w 110"/>
                      <a:gd name="T83" fmla="*/ 104 h 222"/>
                      <a:gd name="T84" fmla="*/ 72 w 110"/>
                      <a:gd name="T85" fmla="*/ 98 h 222"/>
                      <a:gd name="T86" fmla="*/ 74 w 110"/>
                      <a:gd name="T87" fmla="*/ 91 h 222"/>
                      <a:gd name="T88" fmla="*/ 84 w 110"/>
                      <a:gd name="T89" fmla="*/ 89 h 222"/>
                      <a:gd name="T90" fmla="*/ 104 w 110"/>
                      <a:gd name="T91" fmla="*/ 95 h 222"/>
                      <a:gd name="T92" fmla="*/ 110 w 110"/>
                      <a:gd name="T93" fmla="*/ 75 h 222"/>
                      <a:gd name="T94" fmla="*/ 109 w 110"/>
                      <a:gd name="T95" fmla="*/ 68 h 222"/>
                      <a:gd name="T96" fmla="*/ 95 w 110"/>
                      <a:gd name="T97" fmla="*/ 50 h 222"/>
                      <a:gd name="T98" fmla="*/ 91 w 110"/>
                      <a:gd name="T99" fmla="*/ 33 h 222"/>
                      <a:gd name="T100" fmla="*/ 84 w 110"/>
                      <a:gd name="T101" fmla="*/ 31 h 222"/>
                      <a:gd name="T102" fmla="*/ 76 w 110"/>
                      <a:gd name="T103" fmla="*/ 38 h 222"/>
                      <a:gd name="T104" fmla="*/ 70 w 110"/>
                      <a:gd name="T105" fmla="*/ 38 h 222"/>
                      <a:gd name="T106" fmla="*/ 65 w 110"/>
                      <a:gd name="T107" fmla="*/ 33 h 222"/>
                      <a:gd name="T108" fmla="*/ 57 w 110"/>
                      <a:gd name="T109" fmla="*/ 33 h 222"/>
                      <a:gd name="T110" fmla="*/ 48 w 110"/>
                      <a:gd name="T111" fmla="*/ 44 h 222"/>
                      <a:gd name="T112" fmla="*/ 42 w 110"/>
                      <a:gd name="T113" fmla="*/ 38 h 222"/>
                      <a:gd name="T114" fmla="*/ 44 w 110"/>
                      <a:gd name="T115" fmla="*/ 33 h 222"/>
                      <a:gd name="T116" fmla="*/ 48 w 110"/>
                      <a:gd name="T117" fmla="*/ 15 h 222"/>
                      <a:gd name="T118" fmla="*/ 38 w 110"/>
                      <a:gd name="T119" fmla="*/ 11 h 222"/>
                      <a:gd name="T120" fmla="*/ 34 w 110"/>
                      <a:gd name="T121" fmla="*/ 0 h 222"/>
                      <a:gd name="T122" fmla="*/ 34 w 110"/>
                      <a:gd name="T123" fmla="*/ 0 h 222"/>
                      <a:gd name="T124" fmla="*/ 34 w 110"/>
                      <a:gd name="T12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 h="222">
                        <a:moveTo>
                          <a:pt x="34" y="0"/>
                        </a:moveTo>
                        <a:lnTo>
                          <a:pt x="17" y="6"/>
                        </a:lnTo>
                        <a:lnTo>
                          <a:pt x="13" y="13"/>
                        </a:lnTo>
                        <a:lnTo>
                          <a:pt x="5" y="15"/>
                        </a:lnTo>
                        <a:lnTo>
                          <a:pt x="0" y="19"/>
                        </a:lnTo>
                        <a:lnTo>
                          <a:pt x="0" y="38"/>
                        </a:lnTo>
                        <a:lnTo>
                          <a:pt x="11" y="48"/>
                        </a:lnTo>
                        <a:lnTo>
                          <a:pt x="15" y="70"/>
                        </a:lnTo>
                        <a:lnTo>
                          <a:pt x="7" y="77"/>
                        </a:lnTo>
                        <a:lnTo>
                          <a:pt x="19" y="102"/>
                        </a:lnTo>
                        <a:lnTo>
                          <a:pt x="19" y="124"/>
                        </a:lnTo>
                        <a:lnTo>
                          <a:pt x="19" y="137"/>
                        </a:lnTo>
                        <a:lnTo>
                          <a:pt x="15" y="147"/>
                        </a:lnTo>
                        <a:lnTo>
                          <a:pt x="11" y="156"/>
                        </a:lnTo>
                        <a:lnTo>
                          <a:pt x="11" y="164"/>
                        </a:lnTo>
                        <a:lnTo>
                          <a:pt x="9" y="172"/>
                        </a:lnTo>
                        <a:lnTo>
                          <a:pt x="9" y="187"/>
                        </a:lnTo>
                        <a:lnTo>
                          <a:pt x="17" y="189"/>
                        </a:lnTo>
                        <a:lnTo>
                          <a:pt x="25" y="201"/>
                        </a:lnTo>
                        <a:lnTo>
                          <a:pt x="34" y="212"/>
                        </a:lnTo>
                        <a:lnTo>
                          <a:pt x="42" y="210"/>
                        </a:lnTo>
                        <a:lnTo>
                          <a:pt x="48" y="218"/>
                        </a:lnTo>
                        <a:lnTo>
                          <a:pt x="57" y="222"/>
                        </a:lnTo>
                        <a:lnTo>
                          <a:pt x="70" y="220"/>
                        </a:lnTo>
                        <a:lnTo>
                          <a:pt x="63" y="216"/>
                        </a:lnTo>
                        <a:lnTo>
                          <a:pt x="53" y="207"/>
                        </a:lnTo>
                        <a:lnTo>
                          <a:pt x="45" y="203"/>
                        </a:lnTo>
                        <a:lnTo>
                          <a:pt x="36" y="191"/>
                        </a:lnTo>
                        <a:lnTo>
                          <a:pt x="30" y="176"/>
                        </a:lnTo>
                        <a:lnTo>
                          <a:pt x="25" y="172"/>
                        </a:lnTo>
                        <a:lnTo>
                          <a:pt x="21" y="160"/>
                        </a:lnTo>
                        <a:lnTo>
                          <a:pt x="25" y="141"/>
                        </a:lnTo>
                        <a:lnTo>
                          <a:pt x="32" y="129"/>
                        </a:lnTo>
                        <a:lnTo>
                          <a:pt x="34" y="114"/>
                        </a:lnTo>
                        <a:lnTo>
                          <a:pt x="40" y="108"/>
                        </a:lnTo>
                        <a:lnTo>
                          <a:pt x="48" y="110"/>
                        </a:lnTo>
                        <a:lnTo>
                          <a:pt x="51" y="120"/>
                        </a:lnTo>
                        <a:lnTo>
                          <a:pt x="63" y="124"/>
                        </a:lnTo>
                        <a:lnTo>
                          <a:pt x="68" y="129"/>
                        </a:lnTo>
                        <a:lnTo>
                          <a:pt x="72" y="116"/>
                        </a:lnTo>
                        <a:lnTo>
                          <a:pt x="67" y="112"/>
                        </a:lnTo>
                        <a:lnTo>
                          <a:pt x="67" y="104"/>
                        </a:lnTo>
                        <a:lnTo>
                          <a:pt x="72" y="98"/>
                        </a:lnTo>
                        <a:lnTo>
                          <a:pt x="74" y="91"/>
                        </a:lnTo>
                        <a:lnTo>
                          <a:pt x="84" y="89"/>
                        </a:lnTo>
                        <a:lnTo>
                          <a:pt x="104" y="95"/>
                        </a:lnTo>
                        <a:lnTo>
                          <a:pt x="110" y="75"/>
                        </a:lnTo>
                        <a:lnTo>
                          <a:pt x="109" y="68"/>
                        </a:lnTo>
                        <a:lnTo>
                          <a:pt x="95" y="50"/>
                        </a:lnTo>
                        <a:lnTo>
                          <a:pt x="91" y="33"/>
                        </a:lnTo>
                        <a:lnTo>
                          <a:pt x="84" y="31"/>
                        </a:lnTo>
                        <a:lnTo>
                          <a:pt x="76" y="38"/>
                        </a:lnTo>
                        <a:lnTo>
                          <a:pt x="70" y="38"/>
                        </a:lnTo>
                        <a:lnTo>
                          <a:pt x="65" y="33"/>
                        </a:lnTo>
                        <a:lnTo>
                          <a:pt x="57" y="33"/>
                        </a:lnTo>
                        <a:lnTo>
                          <a:pt x="48" y="44"/>
                        </a:lnTo>
                        <a:lnTo>
                          <a:pt x="42" y="38"/>
                        </a:lnTo>
                        <a:lnTo>
                          <a:pt x="44" y="33"/>
                        </a:lnTo>
                        <a:lnTo>
                          <a:pt x="48" y="15"/>
                        </a:lnTo>
                        <a:lnTo>
                          <a:pt x="38" y="11"/>
                        </a:lnTo>
                        <a:lnTo>
                          <a:pt x="34" y="0"/>
                        </a:lnTo>
                        <a:lnTo>
                          <a:pt x="34" y="0"/>
                        </a:lnTo>
                        <a:lnTo>
                          <a:pt x="3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9" name="Freeform 330">
                    <a:extLst>
                      <a:ext uri="{FF2B5EF4-FFF2-40B4-BE49-F238E27FC236}">
                        <a16:creationId xmlns:a16="http://schemas.microsoft.com/office/drawing/2014/main" id="{CC0CF3A0-D99D-831E-FC8E-6D8CA2C1865E}"/>
                      </a:ext>
                    </a:extLst>
                  </p:cNvPr>
                  <p:cNvSpPr>
                    <a:spLocks/>
                  </p:cNvSpPr>
                  <p:nvPr/>
                </p:nvSpPr>
                <p:spPr bwMode="auto">
                  <a:xfrm>
                    <a:off x="8042744" y="4285922"/>
                    <a:ext cx="57944" cy="97197"/>
                  </a:xfrm>
                  <a:custGeom>
                    <a:avLst/>
                    <a:gdLst>
                      <a:gd name="T0" fmla="*/ 16 w 31"/>
                      <a:gd name="T1" fmla="*/ 4 h 52"/>
                      <a:gd name="T2" fmla="*/ 12 w 31"/>
                      <a:gd name="T3" fmla="*/ 0 h 52"/>
                      <a:gd name="T4" fmla="*/ 6 w 31"/>
                      <a:gd name="T5" fmla="*/ 0 h 52"/>
                      <a:gd name="T6" fmla="*/ 2 w 31"/>
                      <a:gd name="T7" fmla="*/ 6 h 52"/>
                      <a:gd name="T8" fmla="*/ 2 w 31"/>
                      <a:gd name="T9" fmla="*/ 12 h 52"/>
                      <a:gd name="T10" fmla="*/ 0 w 31"/>
                      <a:gd name="T11" fmla="*/ 19 h 52"/>
                      <a:gd name="T12" fmla="*/ 4 w 31"/>
                      <a:gd name="T13" fmla="*/ 46 h 52"/>
                      <a:gd name="T14" fmla="*/ 10 w 31"/>
                      <a:gd name="T15" fmla="*/ 52 h 52"/>
                      <a:gd name="T16" fmla="*/ 17 w 31"/>
                      <a:gd name="T17" fmla="*/ 52 h 52"/>
                      <a:gd name="T18" fmla="*/ 31 w 31"/>
                      <a:gd name="T19" fmla="*/ 39 h 52"/>
                      <a:gd name="T20" fmla="*/ 31 w 31"/>
                      <a:gd name="T21" fmla="*/ 33 h 52"/>
                      <a:gd name="T22" fmla="*/ 29 w 31"/>
                      <a:gd name="T23" fmla="*/ 29 h 52"/>
                      <a:gd name="T24" fmla="*/ 27 w 31"/>
                      <a:gd name="T25" fmla="*/ 19 h 52"/>
                      <a:gd name="T26" fmla="*/ 16 w 31"/>
                      <a:gd name="T27" fmla="*/ 12 h 52"/>
                      <a:gd name="T28" fmla="*/ 16 w 31"/>
                      <a:gd name="T29" fmla="*/ 4 h 52"/>
                      <a:gd name="T30" fmla="*/ 16 w 31"/>
                      <a:gd name="T31" fmla="*/ 4 h 52"/>
                      <a:gd name="T32" fmla="*/ 16 w 31"/>
                      <a:gd name="T33"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2">
                        <a:moveTo>
                          <a:pt x="16" y="4"/>
                        </a:moveTo>
                        <a:lnTo>
                          <a:pt x="12" y="0"/>
                        </a:lnTo>
                        <a:lnTo>
                          <a:pt x="6" y="0"/>
                        </a:lnTo>
                        <a:lnTo>
                          <a:pt x="2" y="6"/>
                        </a:lnTo>
                        <a:lnTo>
                          <a:pt x="2" y="12"/>
                        </a:lnTo>
                        <a:lnTo>
                          <a:pt x="0" y="19"/>
                        </a:lnTo>
                        <a:lnTo>
                          <a:pt x="4" y="46"/>
                        </a:lnTo>
                        <a:lnTo>
                          <a:pt x="10" y="52"/>
                        </a:lnTo>
                        <a:lnTo>
                          <a:pt x="17" y="52"/>
                        </a:lnTo>
                        <a:lnTo>
                          <a:pt x="31" y="39"/>
                        </a:lnTo>
                        <a:lnTo>
                          <a:pt x="31" y="33"/>
                        </a:lnTo>
                        <a:lnTo>
                          <a:pt x="29" y="29"/>
                        </a:lnTo>
                        <a:lnTo>
                          <a:pt x="27" y="19"/>
                        </a:lnTo>
                        <a:lnTo>
                          <a:pt x="16" y="12"/>
                        </a:lnTo>
                        <a:lnTo>
                          <a:pt x="16" y="4"/>
                        </a:lnTo>
                        <a:lnTo>
                          <a:pt x="16" y="4"/>
                        </a:lnTo>
                        <a:lnTo>
                          <a:pt x="16"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0" name="Freeform 331">
                    <a:extLst>
                      <a:ext uri="{FF2B5EF4-FFF2-40B4-BE49-F238E27FC236}">
                        <a16:creationId xmlns:a16="http://schemas.microsoft.com/office/drawing/2014/main" id="{E8605DFA-5033-9B48-4EB3-C48B7FE66AE4}"/>
                      </a:ext>
                    </a:extLst>
                  </p:cNvPr>
                  <p:cNvSpPr>
                    <a:spLocks/>
                  </p:cNvSpPr>
                  <p:nvPr/>
                </p:nvSpPr>
                <p:spPr bwMode="auto">
                  <a:xfrm>
                    <a:off x="9190417" y="4226108"/>
                    <a:ext cx="20561" cy="28038"/>
                  </a:xfrm>
                  <a:custGeom>
                    <a:avLst/>
                    <a:gdLst>
                      <a:gd name="T0" fmla="*/ 0 w 11"/>
                      <a:gd name="T1" fmla="*/ 0 h 15"/>
                      <a:gd name="T2" fmla="*/ 0 w 11"/>
                      <a:gd name="T3" fmla="*/ 15 h 15"/>
                      <a:gd name="T4" fmla="*/ 9 w 11"/>
                      <a:gd name="T5" fmla="*/ 10 h 15"/>
                      <a:gd name="T6" fmla="*/ 11 w 11"/>
                      <a:gd name="T7" fmla="*/ 2 h 15"/>
                      <a:gd name="T8" fmla="*/ 6 w 11"/>
                      <a:gd name="T9" fmla="*/ 0 h 15"/>
                      <a:gd name="T10" fmla="*/ 0 w 11"/>
                      <a:gd name="T11" fmla="*/ 0 h 15"/>
                      <a:gd name="T12" fmla="*/ 0 w 11"/>
                      <a:gd name="T13" fmla="*/ 0 h 15"/>
                      <a:gd name="T14" fmla="*/ 0 w 1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0" y="0"/>
                        </a:moveTo>
                        <a:lnTo>
                          <a:pt x="0" y="15"/>
                        </a:lnTo>
                        <a:lnTo>
                          <a:pt x="9" y="10"/>
                        </a:lnTo>
                        <a:lnTo>
                          <a:pt x="11" y="2"/>
                        </a:lnTo>
                        <a:lnTo>
                          <a:pt x="6"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1" name="Freeform 332">
                    <a:extLst>
                      <a:ext uri="{FF2B5EF4-FFF2-40B4-BE49-F238E27FC236}">
                        <a16:creationId xmlns:a16="http://schemas.microsoft.com/office/drawing/2014/main" id="{75540A27-9B1F-6C0D-9807-5BD86CCFB582}"/>
                      </a:ext>
                    </a:extLst>
                  </p:cNvPr>
                  <p:cNvSpPr>
                    <a:spLocks/>
                  </p:cNvSpPr>
                  <p:nvPr/>
                </p:nvSpPr>
                <p:spPr bwMode="auto">
                  <a:xfrm>
                    <a:off x="9194155" y="4242931"/>
                    <a:ext cx="35514" cy="42991"/>
                  </a:xfrm>
                  <a:custGeom>
                    <a:avLst/>
                    <a:gdLst>
                      <a:gd name="T0" fmla="*/ 19 w 19"/>
                      <a:gd name="T1" fmla="*/ 2 h 23"/>
                      <a:gd name="T2" fmla="*/ 17 w 19"/>
                      <a:gd name="T3" fmla="*/ 14 h 23"/>
                      <a:gd name="T4" fmla="*/ 13 w 19"/>
                      <a:gd name="T5" fmla="*/ 21 h 23"/>
                      <a:gd name="T6" fmla="*/ 8 w 19"/>
                      <a:gd name="T7" fmla="*/ 23 h 23"/>
                      <a:gd name="T8" fmla="*/ 0 w 19"/>
                      <a:gd name="T9" fmla="*/ 19 h 23"/>
                      <a:gd name="T10" fmla="*/ 2 w 19"/>
                      <a:gd name="T11" fmla="*/ 14 h 23"/>
                      <a:gd name="T12" fmla="*/ 12 w 19"/>
                      <a:gd name="T13" fmla="*/ 12 h 23"/>
                      <a:gd name="T14" fmla="*/ 10 w 19"/>
                      <a:gd name="T15" fmla="*/ 8 h 23"/>
                      <a:gd name="T16" fmla="*/ 12 w 19"/>
                      <a:gd name="T17" fmla="*/ 0 h 23"/>
                      <a:gd name="T18" fmla="*/ 19 w 19"/>
                      <a:gd name="T19" fmla="*/ 2 h 23"/>
                      <a:gd name="T20" fmla="*/ 19 w 19"/>
                      <a:gd name="T21" fmla="*/ 2 h 23"/>
                      <a:gd name="T22" fmla="*/ 19 w 19"/>
                      <a:gd name="T2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3">
                        <a:moveTo>
                          <a:pt x="19" y="2"/>
                        </a:moveTo>
                        <a:lnTo>
                          <a:pt x="17" y="14"/>
                        </a:lnTo>
                        <a:lnTo>
                          <a:pt x="13" y="21"/>
                        </a:lnTo>
                        <a:lnTo>
                          <a:pt x="8" y="23"/>
                        </a:lnTo>
                        <a:lnTo>
                          <a:pt x="0" y="19"/>
                        </a:lnTo>
                        <a:lnTo>
                          <a:pt x="2" y="14"/>
                        </a:lnTo>
                        <a:lnTo>
                          <a:pt x="12" y="12"/>
                        </a:lnTo>
                        <a:lnTo>
                          <a:pt x="10" y="8"/>
                        </a:lnTo>
                        <a:lnTo>
                          <a:pt x="12" y="0"/>
                        </a:lnTo>
                        <a:lnTo>
                          <a:pt x="19" y="2"/>
                        </a:lnTo>
                        <a:lnTo>
                          <a:pt x="19" y="2"/>
                        </a:lnTo>
                        <a:lnTo>
                          <a:pt x="19"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2" name="Freeform 333">
                    <a:extLst>
                      <a:ext uri="{FF2B5EF4-FFF2-40B4-BE49-F238E27FC236}">
                        <a16:creationId xmlns:a16="http://schemas.microsoft.com/office/drawing/2014/main" id="{29E05394-7B4B-396E-E573-A815C719AE60}"/>
                      </a:ext>
                    </a:extLst>
                  </p:cNvPr>
                  <p:cNvSpPr>
                    <a:spLocks/>
                  </p:cNvSpPr>
                  <p:nvPr/>
                </p:nvSpPr>
                <p:spPr bwMode="auto">
                  <a:xfrm>
                    <a:off x="9229669" y="4239192"/>
                    <a:ext cx="11215" cy="37383"/>
                  </a:xfrm>
                  <a:custGeom>
                    <a:avLst/>
                    <a:gdLst>
                      <a:gd name="T0" fmla="*/ 4 w 6"/>
                      <a:gd name="T1" fmla="*/ 0 h 20"/>
                      <a:gd name="T2" fmla="*/ 0 w 6"/>
                      <a:gd name="T3" fmla="*/ 20 h 20"/>
                      <a:gd name="T4" fmla="*/ 4 w 6"/>
                      <a:gd name="T5" fmla="*/ 20 h 20"/>
                      <a:gd name="T6" fmla="*/ 6 w 6"/>
                      <a:gd name="T7" fmla="*/ 14 h 20"/>
                      <a:gd name="T8" fmla="*/ 4 w 6"/>
                      <a:gd name="T9" fmla="*/ 0 h 20"/>
                      <a:gd name="T10" fmla="*/ 4 w 6"/>
                      <a:gd name="T11" fmla="*/ 0 h 20"/>
                      <a:gd name="T12" fmla="*/ 4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4" y="0"/>
                        </a:moveTo>
                        <a:lnTo>
                          <a:pt x="0" y="20"/>
                        </a:lnTo>
                        <a:lnTo>
                          <a:pt x="4" y="20"/>
                        </a:lnTo>
                        <a:lnTo>
                          <a:pt x="6" y="14"/>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3" name="Freeform 334">
                    <a:extLst>
                      <a:ext uri="{FF2B5EF4-FFF2-40B4-BE49-F238E27FC236}">
                        <a16:creationId xmlns:a16="http://schemas.microsoft.com/office/drawing/2014/main" id="{080075C2-F4EA-C99D-DD19-61ADE7E2322D}"/>
                      </a:ext>
                    </a:extLst>
                  </p:cNvPr>
                  <p:cNvSpPr>
                    <a:spLocks/>
                  </p:cNvSpPr>
                  <p:nvPr/>
                </p:nvSpPr>
                <p:spPr bwMode="auto">
                  <a:xfrm>
                    <a:off x="9244623" y="4237323"/>
                    <a:ext cx="29907" cy="24299"/>
                  </a:xfrm>
                  <a:custGeom>
                    <a:avLst/>
                    <a:gdLst>
                      <a:gd name="T0" fmla="*/ 0 w 16"/>
                      <a:gd name="T1" fmla="*/ 0 h 13"/>
                      <a:gd name="T2" fmla="*/ 8 w 16"/>
                      <a:gd name="T3" fmla="*/ 0 h 13"/>
                      <a:gd name="T4" fmla="*/ 14 w 16"/>
                      <a:gd name="T5" fmla="*/ 6 h 13"/>
                      <a:gd name="T6" fmla="*/ 16 w 16"/>
                      <a:gd name="T7" fmla="*/ 11 h 13"/>
                      <a:gd name="T8" fmla="*/ 8 w 16"/>
                      <a:gd name="T9" fmla="*/ 13 h 13"/>
                      <a:gd name="T10" fmla="*/ 8 w 16"/>
                      <a:gd name="T11" fmla="*/ 6 h 13"/>
                      <a:gd name="T12" fmla="*/ 0 w 16"/>
                      <a:gd name="T13" fmla="*/ 0 h 13"/>
                      <a:gd name="T14" fmla="*/ 0 w 16"/>
                      <a:gd name="T15" fmla="*/ 0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lnTo>
                          <a:pt x="8" y="0"/>
                        </a:lnTo>
                        <a:lnTo>
                          <a:pt x="14" y="6"/>
                        </a:lnTo>
                        <a:lnTo>
                          <a:pt x="16" y="11"/>
                        </a:lnTo>
                        <a:lnTo>
                          <a:pt x="8" y="13"/>
                        </a:lnTo>
                        <a:lnTo>
                          <a:pt x="8" y="6"/>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4" name="Freeform 335">
                    <a:extLst>
                      <a:ext uri="{FF2B5EF4-FFF2-40B4-BE49-F238E27FC236}">
                        <a16:creationId xmlns:a16="http://schemas.microsoft.com/office/drawing/2014/main" id="{0F639A66-AEB8-134A-6211-DCB15BD44D7E}"/>
                      </a:ext>
                    </a:extLst>
                  </p:cNvPr>
                  <p:cNvSpPr>
                    <a:spLocks/>
                  </p:cNvSpPr>
                  <p:nvPr/>
                </p:nvSpPr>
                <p:spPr bwMode="auto">
                  <a:xfrm>
                    <a:off x="9240884" y="4265361"/>
                    <a:ext cx="22430" cy="14953"/>
                  </a:xfrm>
                  <a:custGeom>
                    <a:avLst/>
                    <a:gdLst>
                      <a:gd name="T0" fmla="*/ 0 w 12"/>
                      <a:gd name="T1" fmla="*/ 6 h 8"/>
                      <a:gd name="T2" fmla="*/ 6 w 12"/>
                      <a:gd name="T3" fmla="*/ 0 h 8"/>
                      <a:gd name="T4" fmla="*/ 8 w 12"/>
                      <a:gd name="T5" fmla="*/ 0 h 8"/>
                      <a:gd name="T6" fmla="*/ 12 w 12"/>
                      <a:gd name="T7" fmla="*/ 0 h 8"/>
                      <a:gd name="T8" fmla="*/ 6 w 12"/>
                      <a:gd name="T9" fmla="*/ 8 h 8"/>
                      <a:gd name="T10" fmla="*/ 0 w 12"/>
                      <a:gd name="T11" fmla="*/ 6 h 8"/>
                      <a:gd name="T12" fmla="*/ 0 w 12"/>
                      <a:gd name="T13" fmla="*/ 6 h 8"/>
                      <a:gd name="T14" fmla="*/ 0 w 12"/>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0" y="6"/>
                        </a:moveTo>
                        <a:lnTo>
                          <a:pt x="6" y="0"/>
                        </a:lnTo>
                        <a:lnTo>
                          <a:pt x="8" y="0"/>
                        </a:lnTo>
                        <a:lnTo>
                          <a:pt x="12" y="0"/>
                        </a:lnTo>
                        <a:lnTo>
                          <a:pt x="6" y="8"/>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5" name="Freeform 336">
                    <a:extLst>
                      <a:ext uri="{FF2B5EF4-FFF2-40B4-BE49-F238E27FC236}">
                        <a16:creationId xmlns:a16="http://schemas.microsoft.com/office/drawing/2014/main" id="{06E08CD8-4BD9-138B-D0AA-3EA5C3EC832A}"/>
                      </a:ext>
                    </a:extLst>
                  </p:cNvPr>
                  <p:cNvSpPr>
                    <a:spLocks/>
                  </p:cNvSpPr>
                  <p:nvPr/>
                </p:nvSpPr>
                <p:spPr bwMode="auto">
                  <a:xfrm>
                    <a:off x="9186678" y="4280314"/>
                    <a:ext cx="123365" cy="106543"/>
                  </a:xfrm>
                  <a:custGeom>
                    <a:avLst/>
                    <a:gdLst>
                      <a:gd name="T0" fmla="*/ 27 w 66"/>
                      <a:gd name="T1" fmla="*/ 29 h 57"/>
                      <a:gd name="T2" fmla="*/ 33 w 66"/>
                      <a:gd name="T3" fmla="*/ 32 h 57"/>
                      <a:gd name="T4" fmla="*/ 29 w 66"/>
                      <a:gd name="T5" fmla="*/ 40 h 57"/>
                      <a:gd name="T6" fmla="*/ 29 w 66"/>
                      <a:gd name="T7" fmla="*/ 44 h 57"/>
                      <a:gd name="T8" fmla="*/ 41 w 66"/>
                      <a:gd name="T9" fmla="*/ 53 h 57"/>
                      <a:gd name="T10" fmla="*/ 45 w 66"/>
                      <a:gd name="T11" fmla="*/ 51 h 57"/>
                      <a:gd name="T12" fmla="*/ 47 w 66"/>
                      <a:gd name="T13" fmla="*/ 49 h 57"/>
                      <a:gd name="T14" fmla="*/ 47 w 66"/>
                      <a:gd name="T15" fmla="*/ 55 h 57"/>
                      <a:gd name="T16" fmla="*/ 51 w 66"/>
                      <a:gd name="T17" fmla="*/ 57 h 57"/>
                      <a:gd name="T18" fmla="*/ 53 w 66"/>
                      <a:gd name="T19" fmla="*/ 55 h 57"/>
                      <a:gd name="T20" fmla="*/ 53 w 66"/>
                      <a:gd name="T21" fmla="*/ 46 h 57"/>
                      <a:gd name="T22" fmla="*/ 49 w 66"/>
                      <a:gd name="T23" fmla="*/ 42 h 57"/>
                      <a:gd name="T24" fmla="*/ 49 w 66"/>
                      <a:gd name="T25" fmla="*/ 38 h 57"/>
                      <a:gd name="T26" fmla="*/ 53 w 66"/>
                      <a:gd name="T27" fmla="*/ 36 h 57"/>
                      <a:gd name="T28" fmla="*/ 60 w 66"/>
                      <a:gd name="T29" fmla="*/ 40 h 57"/>
                      <a:gd name="T30" fmla="*/ 64 w 66"/>
                      <a:gd name="T31" fmla="*/ 36 h 57"/>
                      <a:gd name="T32" fmla="*/ 66 w 66"/>
                      <a:gd name="T33" fmla="*/ 27 h 57"/>
                      <a:gd name="T34" fmla="*/ 60 w 66"/>
                      <a:gd name="T35" fmla="*/ 21 h 57"/>
                      <a:gd name="T36" fmla="*/ 62 w 66"/>
                      <a:gd name="T37" fmla="*/ 15 h 57"/>
                      <a:gd name="T38" fmla="*/ 58 w 66"/>
                      <a:gd name="T39" fmla="*/ 6 h 57"/>
                      <a:gd name="T40" fmla="*/ 49 w 66"/>
                      <a:gd name="T41" fmla="*/ 0 h 57"/>
                      <a:gd name="T42" fmla="*/ 53 w 66"/>
                      <a:gd name="T43" fmla="*/ 6 h 57"/>
                      <a:gd name="T44" fmla="*/ 49 w 66"/>
                      <a:gd name="T45" fmla="*/ 10 h 57"/>
                      <a:gd name="T46" fmla="*/ 47 w 66"/>
                      <a:gd name="T47" fmla="*/ 8 h 57"/>
                      <a:gd name="T48" fmla="*/ 43 w 66"/>
                      <a:gd name="T49" fmla="*/ 8 h 57"/>
                      <a:gd name="T50" fmla="*/ 41 w 66"/>
                      <a:gd name="T51" fmla="*/ 13 h 57"/>
                      <a:gd name="T52" fmla="*/ 35 w 66"/>
                      <a:gd name="T53" fmla="*/ 15 h 57"/>
                      <a:gd name="T54" fmla="*/ 35 w 66"/>
                      <a:gd name="T55" fmla="*/ 21 h 57"/>
                      <a:gd name="T56" fmla="*/ 29 w 66"/>
                      <a:gd name="T57" fmla="*/ 23 h 57"/>
                      <a:gd name="T58" fmla="*/ 27 w 66"/>
                      <a:gd name="T59" fmla="*/ 17 h 57"/>
                      <a:gd name="T60" fmla="*/ 20 w 66"/>
                      <a:gd name="T61" fmla="*/ 12 h 57"/>
                      <a:gd name="T62" fmla="*/ 8 w 66"/>
                      <a:gd name="T63" fmla="*/ 23 h 57"/>
                      <a:gd name="T64" fmla="*/ 4 w 66"/>
                      <a:gd name="T65" fmla="*/ 25 h 57"/>
                      <a:gd name="T66" fmla="*/ 0 w 66"/>
                      <a:gd name="T67" fmla="*/ 30 h 57"/>
                      <a:gd name="T68" fmla="*/ 0 w 66"/>
                      <a:gd name="T69" fmla="*/ 36 h 57"/>
                      <a:gd name="T70" fmla="*/ 4 w 66"/>
                      <a:gd name="T71" fmla="*/ 34 h 57"/>
                      <a:gd name="T72" fmla="*/ 6 w 66"/>
                      <a:gd name="T73" fmla="*/ 32 h 57"/>
                      <a:gd name="T74" fmla="*/ 6 w 66"/>
                      <a:gd name="T75" fmla="*/ 29 h 57"/>
                      <a:gd name="T76" fmla="*/ 12 w 66"/>
                      <a:gd name="T77" fmla="*/ 27 h 57"/>
                      <a:gd name="T78" fmla="*/ 16 w 66"/>
                      <a:gd name="T79" fmla="*/ 30 h 57"/>
                      <a:gd name="T80" fmla="*/ 20 w 66"/>
                      <a:gd name="T81" fmla="*/ 29 h 57"/>
                      <a:gd name="T82" fmla="*/ 23 w 66"/>
                      <a:gd name="T83" fmla="*/ 29 h 57"/>
                      <a:gd name="T84" fmla="*/ 27 w 66"/>
                      <a:gd name="T85" fmla="*/ 29 h 57"/>
                      <a:gd name="T86" fmla="*/ 27 w 66"/>
                      <a:gd name="T87" fmla="*/ 29 h 57"/>
                      <a:gd name="T88" fmla="*/ 27 w 66"/>
                      <a:gd name="T89"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57">
                        <a:moveTo>
                          <a:pt x="27" y="29"/>
                        </a:moveTo>
                        <a:lnTo>
                          <a:pt x="33" y="32"/>
                        </a:lnTo>
                        <a:lnTo>
                          <a:pt x="29" y="40"/>
                        </a:lnTo>
                        <a:lnTo>
                          <a:pt x="29" y="44"/>
                        </a:lnTo>
                        <a:lnTo>
                          <a:pt x="41" y="53"/>
                        </a:lnTo>
                        <a:lnTo>
                          <a:pt x="45" y="51"/>
                        </a:lnTo>
                        <a:lnTo>
                          <a:pt x="47" y="49"/>
                        </a:lnTo>
                        <a:lnTo>
                          <a:pt x="47" y="55"/>
                        </a:lnTo>
                        <a:lnTo>
                          <a:pt x="51" y="57"/>
                        </a:lnTo>
                        <a:lnTo>
                          <a:pt x="53" y="55"/>
                        </a:lnTo>
                        <a:lnTo>
                          <a:pt x="53" y="46"/>
                        </a:lnTo>
                        <a:lnTo>
                          <a:pt x="49" y="42"/>
                        </a:lnTo>
                        <a:lnTo>
                          <a:pt x="49" y="38"/>
                        </a:lnTo>
                        <a:lnTo>
                          <a:pt x="53" y="36"/>
                        </a:lnTo>
                        <a:lnTo>
                          <a:pt x="60" y="40"/>
                        </a:lnTo>
                        <a:lnTo>
                          <a:pt x="64" y="36"/>
                        </a:lnTo>
                        <a:lnTo>
                          <a:pt x="66" y="27"/>
                        </a:lnTo>
                        <a:lnTo>
                          <a:pt x="60" y="21"/>
                        </a:lnTo>
                        <a:lnTo>
                          <a:pt x="62" y="15"/>
                        </a:lnTo>
                        <a:lnTo>
                          <a:pt x="58" y="6"/>
                        </a:lnTo>
                        <a:lnTo>
                          <a:pt x="49" y="0"/>
                        </a:lnTo>
                        <a:lnTo>
                          <a:pt x="53" y="6"/>
                        </a:lnTo>
                        <a:lnTo>
                          <a:pt x="49" y="10"/>
                        </a:lnTo>
                        <a:lnTo>
                          <a:pt x="47" y="8"/>
                        </a:lnTo>
                        <a:lnTo>
                          <a:pt x="43" y="8"/>
                        </a:lnTo>
                        <a:lnTo>
                          <a:pt x="41" y="13"/>
                        </a:lnTo>
                        <a:lnTo>
                          <a:pt x="35" y="15"/>
                        </a:lnTo>
                        <a:lnTo>
                          <a:pt x="35" y="21"/>
                        </a:lnTo>
                        <a:lnTo>
                          <a:pt x="29" y="23"/>
                        </a:lnTo>
                        <a:lnTo>
                          <a:pt x="27" y="17"/>
                        </a:lnTo>
                        <a:lnTo>
                          <a:pt x="20" y="12"/>
                        </a:lnTo>
                        <a:lnTo>
                          <a:pt x="8" y="23"/>
                        </a:lnTo>
                        <a:lnTo>
                          <a:pt x="4" y="25"/>
                        </a:lnTo>
                        <a:lnTo>
                          <a:pt x="0" y="30"/>
                        </a:lnTo>
                        <a:lnTo>
                          <a:pt x="0" y="36"/>
                        </a:lnTo>
                        <a:lnTo>
                          <a:pt x="4" y="34"/>
                        </a:lnTo>
                        <a:lnTo>
                          <a:pt x="6" y="32"/>
                        </a:lnTo>
                        <a:lnTo>
                          <a:pt x="6" y="29"/>
                        </a:lnTo>
                        <a:lnTo>
                          <a:pt x="12" y="27"/>
                        </a:lnTo>
                        <a:lnTo>
                          <a:pt x="16" y="30"/>
                        </a:lnTo>
                        <a:lnTo>
                          <a:pt x="20" y="29"/>
                        </a:lnTo>
                        <a:lnTo>
                          <a:pt x="23" y="29"/>
                        </a:lnTo>
                        <a:lnTo>
                          <a:pt x="27" y="29"/>
                        </a:lnTo>
                        <a:lnTo>
                          <a:pt x="27" y="29"/>
                        </a:lnTo>
                        <a:lnTo>
                          <a:pt x="27" y="2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6" name="Freeform 337">
                    <a:extLst>
                      <a:ext uri="{FF2B5EF4-FFF2-40B4-BE49-F238E27FC236}">
                        <a16:creationId xmlns:a16="http://schemas.microsoft.com/office/drawing/2014/main" id="{7CCEA1B4-7F09-26B6-5770-B01E8712801B}"/>
                      </a:ext>
                    </a:extLst>
                  </p:cNvPr>
                  <p:cNvSpPr>
                    <a:spLocks/>
                  </p:cNvSpPr>
                  <p:nvPr/>
                </p:nvSpPr>
                <p:spPr bwMode="auto">
                  <a:xfrm>
                    <a:off x="9276399" y="4254146"/>
                    <a:ext cx="14953" cy="14953"/>
                  </a:xfrm>
                  <a:custGeom>
                    <a:avLst/>
                    <a:gdLst>
                      <a:gd name="T0" fmla="*/ 6 w 8"/>
                      <a:gd name="T1" fmla="*/ 6 h 8"/>
                      <a:gd name="T2" fmla="*/ 4 w 8"/>
                      <a:gd name="T3" fmla="*/ 8 h 8"/>
                      <a:gd name="T4" fmla="*/ 0 w 8"/>
                      <a:gd name="T5" fmla="*/ 6 h 8"/>
                      <a:gd name="T6" fmla="*/ 0 w 8"/>
                      <a:gd name="T7" fmla="*/ 0 h 8"/>
                      <a:gd name="T8" fmla="*/ 8 w 8"/>
                      <a:gd name="T9" fmla="*/ 0 h 8"/>
                      <a:gd name="T10" fmla="*/ 6 w 8"/>
                      <a:gd name="T11" fmla="*/ 6 h 8"/>
                      <a:gd name="T12" fmla="*/ 6 w 8"/>
                      <a:gd name="T13" fmla="*/ 6 h 8"/>
                      <a:gd name="T14" fmla="*/ 6 w 8"/>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6" y="6"/>
                        </a:moveTo>
                        <a:lnTo>
                          <a:pt x="4" y="8"/>
                        </a:lnTo>
                        <a:lnTo>
                          <a:pt x="0" y="6"/>
                        </a:lnTo>
                        <a:lnTo>
                          <a:pt x="0" y="0"/>
                        </a:lnTo>
                        <a:lnTo>
                          <a:pt x="8" y="0"/>
                        </a:lnTo>
                        <a:lnTo>
                          <a:pt x="6" y="6"/>
                        </a:lnTo>
                        <a:lnTo>
                          <a:pt x="6" y="6"/>
                        </a:lnTo>
                        <a:lnTo>
                          <a:pt x="6"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7" name="Freeform 338">
                    <a:extLst>
                      <a:ext uri="{FF2B5EF4-FFF2-40B4-BE49-F238E27FC236}">
                        <a16:creationId xmlns:a16="http://schemas.microsoft.com/office/drawing/2014/main" id="{79CBBF36-0F3A-9828-D46C-F2D0B98C2EC2}"/>
                      </a:ext>
                    </a:extLst>
                  </p:cNvPr>
                  <p:cNvSpPr>
                    <a:spLocks/>
                  </p:cNvSpPr>
                  <p:nvPr/>
                </p:nvSpPr>
                <p:spPr bwMode="auto">
                  <a:xfrm>
                    <a:off x="9693224" y="4601812"/>
                    <a:ext cx="269161" cy="214955"/>
                  </a:xfrm>
                  <a:custGeom>
                    <a:avLst/>
                    <a:gdLst>
                      <a:gd name="T0" fmla="*/ 4 w 144"/>
                      <a:gd name="T1" fmla="*/ 0 h 115"/>
                      <a:gd name="T2" fmla="*/ 17 w 144"/>
                      <a:gd name="T3" fmla="*/ 6 h 115"/>
                      <a:gd name="T4" fmla="*/ 40 w 144"/>
                      <a:gd name="T5" fmla="*/ 13 h 115"/>
                      <a:gd name="T6" fmla="*/ 48 w 144"/>
                      <a:gd name="T7" fmla="*/ 15 h 115"/>
                      <a:gd name="T8" fmla="*/ 61 w 144"/>
                      <a:gd name="T9" fmla="*/ 25 h 115"/>
                      <a:gd name="T10" fmla="*/ 71 w 144"/>
                      <a:gd name="T11" fmla="*/ 30 h 115"/>
                      <a:gd name="T12" fmla="*/ 73 w 144"/>
                      <a:gd name="T13" fmla="*/ 42 h 115"/>
                      <a:gd name="T14" fmla="*/ 96 w 144"/>
                      <a:gd name="T15" fmla="*/ 52 h 115"/>
                      <a:gd name="T16" fmla="*/ 99 w 144"/>
                      <a:gd name="T17" fmla="*/ 54 h 115"/>
                      <a:gd name="T18" fmla="*/ 99 w 144"/>
                      <a:gd name="T19" fmla="*/ 59 h 115"/>
                      <a:gd name="T20" fmla="*/ 90 w 144"/>
                      <a:gd name="T21" fmla="*/ 61 h 115"/>
                      <a:gd name="T22" fmla="*/ 90 w 144"/>
                      <a:gd name="T23" fmla="*/ 65 h 115"/>
                      <a:gd name="T24" fmla="*/ 98 w 144"/>
                      <a:gd name="T25" fmla="*/ 75 h 115"/>
                      <a:gd name="T26" fmla="*/ 105 w 144"/>
                      <a:gd name="T27" fmla="*/ 77 h 115"/>
                      <a:gd name="T28" fmla="*/ 105 w 144"/>
                      <a:gd name="T29" fmla="*/ 84 h 115"/>
                      <a:gd name="T30" fmla="*/ 113 w 144"/>
                      <a:gd name="T31" fmla="*/ 94 h 115"/>
                      <a:gd name="T32" fmla="*/ 122 w 144"/>
                      <a:gd name="T33" fmla="*/ 98 h 115"/>
                      <a:gd name="T34" fmla="*/ 141 w 144"/>
                      <a:gd name="T35" fmla="*/ 108 h 115"/>
                      <a:gd name="T36" fmla="*/ 144 w 144"/>
                      <a:gd name="T37" fmla="*/ 115 h 115"/>
                      <a:gd name="T38" fmla="*/ 140 w 144"/>
                      <a:gd name="T39" fmla="*/ 115 h 115"/>
                      <a:gd name="T40" fmla="*/ 126 w 144"/>
                      <a:gd name="T41" fmla="*/ 112 h 115"/>
                      <a:gd name="T42" fmla="*/ 115 w 144"/>
                      <a:gd name="T43" fmla="*/ 108 h 115"/>
                      <a:gd name="T44" fmla="*/ 101 w 144"/>
                      <a:gd name="T45" fmla="*/ 108 h 115"/>
                      <a:gd name="T46" fmla="*/ 94 w 144"/>
                      <a:gd name="T47" fmla="*/ 104 h 115"/>
                      <a:gd name="T48" fmla="*/ 90 w 144"/>
                      <a:gd name="T49" fmla="*/ 94 h 115"/>
                      <a:gd name="T50" fmla="*/ 82 w 144"/>
                      <a:gd name="T51" fmla="*/ 90 h 115"/>
                      <a:gd name="T52" fmla="*/ 78 w 144"/>
                      <a:gd name="T53" fmla="*/ 81 h 115"/>
                      <a:gd name="T54" fmla="*/ 71 w 144"/>
                      <a:gd name="T55" fmla="*/ 79 h 115"/>
                      <a:gd name="T56" fmla="*/ 55 w 144"/>
                      <a:gd name="T57" fmla="*/ 73 h 115"/>
                      <a:gd name="T58" fmla="*/ 46 w 144"/>
                      <a:gd name="T59" fmla="*/ 73 h 115"/>
                      <a:gd name="T60" fmla="*/ 48 w 144"/>
                      <a:gd name="T61" fmla="*/ 81 h 115"/>
                      <a:gd name="T62" fmla="*/ 34 w 144"/>
                      <a:gd name="T63" fmla="*/ 81 h 115"/>
                      <a:gd name="T64" fmla="*/ 32 w 144"/>
                      <a:gd name="T65" fmla="*/ 84 h 115"/>
                      <a:gd name="T66" fmla="*/ 40 w 144"/>
                      <a:gd name="T67" fmla="*/ 90 h 115"/>
                      <a:gd name="T68" fmla="*/ 34 w 144"/>
                      <a:gd name="T69" fmla="*/ 96 h 115"/>
                      <a:gd name="T70" fmla="*/ 7 w 144"/>
                      <a:gd name="T71" fmla="*/ 96 h 115"/>
                      <a:gd name="T72" fmla="*/ 6 w 144"/>
                      <a:gd name="T73" fmla="*/ 65 h 115"/>
                      <a:gd name="T74" fmla="*/ 2 w 144"/>
                      <a:gd name="T75" fmla="*/ 59 h 115"/>
                      <a:gd name="T76" fmla="*/ 0 w 144"/>
                      <a:gd name="T77" fmla="*/ 54 h 115"/>
                      <a:gd name="T78" fmla="*/ 6 w 144"/>
                      <a:gd name="T79" fmla="*/ 48 h 115"/>
                      <a:gd name="T80" fmla="*/ 4 w 144"/>
                      <a:gd name="T81" fmla="*/ 0 h 115"/>
                      <a:gd name="T82" fmla="*/ 4 w 144"/>
                      <a:gd name="T83" fmla="*/ 0 h 115"/>
                      <a:gd name="T84" fmla="*/ 4 w 144"/>
                      <a:gd name="T8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115">
                        <a:moveTo>
                          <a:pt x="4" y="0"/>
                        </a:moveTo>
                        <a:lnTo>
                          <a:pt x="17" y="6"/>
                        </a:lnTo>
                        <a:lnTo>
                          <a:pt x="40" y="13"/>
                        </a:lnTo>
                        <a:lnTo>
                          <a:pt x="48" y="15"/>
                        </a:lnTo>
                        <a:lnTo>
                          <a:pt x="61" y="25"/>
                        </a:lnTo>
                        <a:lnTo>
                          <a:pt x="71" y="30"/>
                        </a:lnTo>
                        <a:lnTo>
                          <a:pt x="73" y="42"/>
                        </a:lnTo>
                        <a:lnTo>
                          <a:pt x="96" y="52"/>
                        </a:lnTo>
                        <a:lnTo>
                          <a:pt x="99" y="54"/>
                        </a:lnTo>
                        <a:lnTo>
                          <a:pt x="99" y="59"/>
                        </a:lnTo>
                        <a:lnTo>
                          <a:pt x="90" y="61"/>
                        </a:lnTo>
                        <a:lnTo>
                          <a:pt x="90" y="65"/>
                        </a:lnTo>
                        <a:lnTo>
                          <a:pt x="98" y="75"/>
                        </a:lnTo>
                        <a:lnTo>
                          <a:pt x="105" y="77"/>
                        </a:lnTo>
                        <a:lnTo>
                          <a:pt x="105" y="84"/>
                        </a:lnTo>
                        <a:lnTo>
                          <a:pt x="113" y="94"/>
                        </a:lnTo>
                        <a:lnTo>
                          <a:pt x="122" y="98"/>
                        </a:lnTo>
                        <a:lnTo>
                          <a:pt x="141" y="108"/>
                        </a:lnTo>
                        <a:lnTo>
                          <a:pt x="144" y="115"/>
                        </a:lnTo>
                        <a:lnTo>
                          <a:pt x="140" y="115"/>
                        </a:lnTo>
                        <a:lnTo>
                          <a:pt x="126" y="112"/>
                        </a:lnTo>
                        <a:lnTo>
                          <a:pt x="115" y="108"/>
                        </a:lnTo>
                        <a:lnTo>
                          <a:pt x="101" y="108"/>
                        </a:lnTo>
                        <a:lnTo>
                          <a:pt x="94" y="104"/>
                        </a:lnTo>
                        <a:lnTo>
                          <a:pt x="90" y="94"/>
                        </a:lnTo>
                        <a:lnTo>
                          <a:pt x="82" y="90"/>
                        </a:lnTo>
                        <a:lnTo>
                          <a:pt x="78" y="81"/>
                        </a:lnTo>
                        <a:lnTo>
                          <a:pt x="71" y="79"/>
                        </a:lnTo>
                        <a:lnTo>
                          <a:pt x="55" y="73"/>
                        </a:lnTo>
                        <a:lnTo>
                          <a:pt x="46" y="73"/>
                        </a:lnTo>
                        <a:lnTo>
                          <a:pt x="48" y="81"/>
                        </a:lnTo>
                        <a:lnTo>
                          <a:pt x="34" y="81"/>
                        </a:lnTo>
                        <a:lnTo>
                          <a:pt x="32" y="84"/>
                        </a:lnTo>
                        <a:lnTo>
                          <a:pt x="40" y="90"/>
                        </a:lnTo>
                        <a:lnTo>
                          <a:pt x="34" y="96"/>
                        </a:lnTo>
                        <a:lnTo>
                          <a:pt x="7" y="96"/>
                        </a:lnTo>
                        <a:lnTo>
                          <a:pt x="6" y="65"/>
                        </a:lnTo>
                        <a:lnTo>
                          <a:pt x="2" y="59"/>
                        </a:lnTo>
                        <a:lnTo>
                          <a:pt x="0" y="54"/>
                        </a:lnTo>
                        <a:lnTo>
                          <a:pt x="6" y="48"/>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8" name="Freeform 339">
                    <a:extLst>
                      <a:ext uri="{FF2B5EF4-FFF2-40B4-BE49-F238E27FC236}">
                        <a16:creationId xmlns:a16="http://schemas.microsoft.com/office/drawing/2014/main" id="{DCF46023-FB17-5FCD-47C0-C2CE98A00D57}"/>
                      </a:ext>
                    </a:extLst>
                  </p:cNvPr>
                  <p:cNvSpPr>
                    <a:spLocks/>
                  </p:cNvSpPr>
                  <p:nvPr/>
                </p:nvSpPr>
                <p:spPr bwMode="auto">
                  <a:xfrm>
                    <a:off x="9893226" y="4639195"/>
                    <a:ext cx="108412" cy="59814"/>
                  </a:xfrm>
                  <a:custGeom>
                    <a:avLst/>
                    <a:gdLst>
                      <a:gd name="T0" fmla="*/ 51 w 58"/>
                      <a:gd name="T1" fmla="*/ 3 h 32"/>
                      <a:gd name="T2" fmla="*/ 49 w 58"/>
                      <a:gd name="T3" fmla="*/ 11 h 32"/>
                      <a:gd name="T4" fmla="*/ 34 w 58"/>
                      <a:gd name="T5" fmla="*/ 23 h 32"/>
                      <a:gd name="T6" fmla="*/ 21 w 58"/>
                      <a:gd name="T7" fmla="*/ 23 h 32"/>
                      <a:gd name="T8" fmla="*/ 21 w 58"/>
                      <a:gd name="T9" fmla="*/ 23 h 32"/>
                      <a:gd name="T10" fmla="*/ 9 w 58"/>
                      <a:gd name="T11" fmla="*/ 19 h 32"/>
                      <a:gd name="T12" fmla="*/ 9 w 58"/>
                      <a:gd name="T13" fmla="*/ 19 h 32"/>
                      <a:gd name="T14" fmla="*/ 3 w 58"/>
                      <a:gd name="T15" fmla="*/ 19 h 32"/>
                      <a:gd name="T16" fmla="*/ 0 w 58"/>
                      <a:gd name="T17" fmla="*/ 19 h 32"/>
                      <a:gd name="T18" fmla="*/ 2 w 58"/>
                      <a:gd name="T19" fmla="*/ 25 h 32"/>
                      <a:gd name="T20" fmla="*/ 14 w 58"/>
                      <a:gd name="T21" fmla="*/ 32 h 32"/>
                      <a:gd name="T22" fmla="*/ 29 w 58"/>
                      <a:gd name="T23" fmla="*/ 31 h 32"/>
                      <a:gd name="T24" fmla="*/ 55 w 58"/>
                      <a:gd name="T25" fmla="*/ 21 h 32"/>
                      <a:gd name="T26" fmla="*/ 58 w 58"/>
                      <a:gd name="T27" fmla="*/ 23 h 32"/>
                      <a:gd name="T28" fmla="*/ 57 w 58"/>
                      <a:gd name="T29" fmla="*/ 9 h 32"/>
                      <a:gd name="T30" fmla="*/ 58 w 58"/>
                      <a:gd name="T31" fmla="*/ 5 h 32"/>
                      <a:gd name="T32" fmla="*/ 55 w 58"/>
                      <a:gd name="T33" fmla="*/ 0 h 32"/>
                      <a:gd name="T34" fmla="*/ 51 w 58"/>
                      <a:gd name="T35" fmla="*/ 3 h 32"/>
                      <a:gd name="T36" fmla="*/ 51 w 58"/>
                      <a:gd name="T37" fmla="*/ 3 h 32"/>
                      <a:gd name="T38" fmla="*/ 51 w 58"/>
                      <a:gd name="T39"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32">
                        <a:moveTo>
                          <a:pt x="51" y="3"/>
                        </a:moveTo>
                        <a:lnTo>
                          <a:pt x="49" y="11"/>
                        </a:lnTo>
                        <a:lnTo>
                          <a:pt x="34" y="23"/>
                        </a:lnTo>
                        <a:lnTo>
                          <a:pt x="21" y="23"/>
                        </a:lnTo>
                        <a:lnTo>
                          <a:pt x="21" y="23"/>
                        </a:lnTo>
                        <a:lnTo>
                          <a:pt x="9" y="19"/>
                        </a:lnTo>
                        <a:lnTo>
                          <a:pt x="9" y="19"/>
                        </a:lnTo>
                        <a:lnTo>
                          <a:pt x="3" y="19"/>
                        </a:lnTo>
                        <a:lnTo>
                          <a:pt x="0" y="19"/>
                        </a:lnTo>
                        <a:lnTo>
                          <a:pt x="2" y="25"/>
                        </a:lnTo>
                        <a:lnTo>
                          <a:pt x="14" y="32"/>
                        </a:lnTo>
                        <a:lnTo>
                          <a:pt x="29" y="31"/>
                        </a:lnTo>
                        <a:lnTo>
                          <a:pt x="55" y="21"/>
                        </a:lnTo>
                        <a:lnTo>
                          <a:pt x="58" y="23"/>
                        </a:lnTo>
                        <a:lnTo>
                          <a:pt x="57" y="9"/>
                        </a:lnTo>
                        <a:lnTo>
                          <a:pt x="58" y="5"/>
                        </a:lnTo>
                        <a:lnTo>
                          <a:pt x="55" y="0"/>
                        </a:lnTo>
                        <a:lnTo>
                          <a:pt x="51" y="3"/>
                        </a:lnTo>
                        <a:lnTo>
                          <a:pt x="51" y="3"/>
                        </a:lnTo>
                        <a:lnTo>
                          <a:pt x="51"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9" name="Freeform 340">
                    <a:extLst>
                      <a:ext uri="{FF2B5EF4-FFF2-40B4-BE49-F238E27FC236}">
                        <a16:creationId xmlns:a16="http://schemas.microsoft.com/office/drawing/2014/main" id="{1BE8377E-BD29-FB04-C80D-76A2AEE1DB25}"/>
                      </a:ext>
                    </a:extLst>
                  </p:cNvPr>
                  <p:cNvSpPr>
                    <a:spLocks/>
                  </p:cNvSpPr>
                  <p:nvPr/>
                </p:nvSpPr>
                <p:spPr bwMode="auto">
                  <a:xfrm>
                    <a:off x="9939955" y="4594335"/>
                    <a:ext cx="82244" cy="61683"/>
                  </a:xfrm>
                  <a:custGeom>
                    <a:avLst/>
                    <a:gdLst>
                      <a:gd name="T0" fmla="*/ 6 w 44"/>
                      <a:gd name="T1" fmla="*/ 0 h 33"/>
                      <a:gd name="T2" fmla="*/ 11 w 44"/>
                      <a:gd name="T3" fmla="*/ 2 h 33"/>
                      <a:gd name="T4" fmla="*/ 19 w 44"/>
                      <a:gd name="T5" fmla="*/ 4 h 33"/>
                      <a:gd name="T6" fmla="*/ 29 w 44"/>
                      <a:gd name="T7" fmla="*/ 10 h 33"/>
                      <a:gd name="T8" fmla="*/ 37 w 44"/>
                      <a:gd name="T9" fmla="*/ 18 h 33"/>
                      <a:gd name="T10" fmla="*/ 42 w 44"/>
                      <a:gd name="T11" fmla="*/ 21 h 33"/>
                      <a:gd name="T12" fmla="*/ 44 w 44"/>
                      <a:gd name="T13" fmla="*/ 32 h 33"/>
                      <a:gd name="T14" fmla="*/ 41 w 44"/>
                      <a:gd name="T15" fmla="*/ 33 h 33"/>
                      <a:gd name="T16" fmla="*/ 33 w 44"/>
                      <a:gd name="T17" fmla="*/ 20 h 33"/>
                      <a:gd name="T18" fmla="*/ 29 w 44"/>
                      <a:gd name="T19" fmla="*/ 18 h 33"/>
                      <a:gd name="T20" fmla="*/ 23 w 44"/>
                      <a:gd name="T21" fmla="*/ 10 h 33"/>
                      <a:gd name="T22" fmla="*/ 11 w 44"/>
                      <a:gd name="T23" fmla="*/ 8 h 33"/>
                      <a:gd name="T24" fmla="*/ 0 w 44"/>
                      <a:gd name="T25" fmla="*/ 4 h 33"/>
                      <a:gd name="T26" fmla="*/ 0 w 44"/>
                      <a:gd name="T27" fmla="*/ 0 h 33"/>
                      <a:gd name="T28" fmla="*/ 6 w 44"/>
                      <a:gd name="T29" fmla="*/ 0 h 33"/>
                      <a:gd name="T30" fmla="*/ 6 w 44"/>
                      <a:gd name="T31" fmla="*/ 0 h 33"/>
                      <a:gd name="T32" fmla="*/ 6 w 44"/>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3">
                        <a:moveTo>
                          <a:pt x="6" y="0"/>
                        </a:moveTo>
                        <a:lnTo>
                          <a:pt x="11" y="2"/>
                        </a:lnTo>
                        <a:lnTo>
                          <a:pt x="19" y="4"/>
                        </a:lnTo>
                        <a:lnTo>
                          <a:pt x="29" y="10"/>
                        </a:lnTo>
                        <a:lnTo>
                          <a:pt x="37" y="18"/>
                        </a:lnTo>
                        <a:lnTo>
                          <a:pt x="42" y="21"/>
                        </a:lnTo>
                        <a:lnTo>
                          <a:pt x="44" y="32"/>
                        </a:lnTo>
                        <a:lnTo>
                          <a:pt x="41" y="33"/>
                        </a:lnTo>
                        <a:lnTo>
                          <a:pt x="33" y="20"/>
                        </a:lnTo>
                        <a:lnTo>
                          <a:pt x="29" y="18"/>
                        </a:lnTo>
                        <a:lnTo>
                          <a:pt x="23" y="10"/>
                        </a:lnTo>
                        <a:lnTo>
                          <a:pt x="11" y="8"/>
                        </a:lnTo>
                        <a:lnTo>
                          <a:pt x="0" y="4"/>
                        </a:lnTo>
                        <a:lnTo>
                          <a:pt x="0" y="0"/>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0" name="Freeform 341">
                    <a:extLst>
                      <a:ext uri="{FF2B5EF4-FFF2-40B4-BE49-F238E27FC236}">
                        <a16:creationId xmlns:a16="http://schemas.microsoft.com/office/drawing/2014/main" id="{FC8801F7-55DD-3CAE-2F90-8285B82B1DA9}"/>
                      </a:ext>
                    </a:extLst>
                  </p:cNvPr>
                  <p:cNvSpPr>
                    <a:spLocks/>
                  </p:cNvSpPr>
                  <p:nvPr/>
                </p:nvSpPr>
                <p:spPr bwMode="auto">
                  <a:xfrm>
                    <a:off x="10065190" y="4676579"/>
                    <a:ext cx="29907" cy="41122"/>
                  </a:xfrm>
                  <a:custGeom>
                    <a:avLst/>
                    <a:gdLst>
                      <a:gd name="T0" fmla="*/ 0 w 16"/>
                      <a:gd name="T1" fmla="*/ 4 h 22"/>
                      <a:gd name="T2" fmla="*/ 2 w 16"/>
                      <a:gd name="T3" fmla="*/ 0 h 22"/>
                      <a:gd name="T4" fmla="*/ 14 w 16"/>
                      <a:gd name="T5" fmla="*/ 12 h 22"/>
                      <a:gd name="T6" fmla="*/ 16 w 16"/>
                      <a:gd name="T7" fmla="*/ 14 h 22"/>
                      <a:gd name="T8" fmla="*/ 16 w 16"/>
                      <a:gd name="T9" fmla="*/ 22 h 22"/>
                      <a:gd name="T10" fmla="*/ 16 w 16"/>
                      <a:gd name="T11" fmla="*/ 22 h 22"/>
                      <a:gd name="T12" fmla="*/ 8 w 16"/>
                      <a:gd name="T13" fmla="*/ 16 h 22"/>
                      <a:gd name="T14" fmla="*/ 8 w 16"/>
                      <a:gd name="T15" fmla="*/ 16 h 22"/>
                      <a:gd name="T16" fmla="*/ 4 w 16"/>
                      <a:gd name="T17" fmla="*/ 10 h 22"/>
                      <a:gd name="T18" fmla="*/ 0 w 16"/>
                      <a:gd name="T19" fmla="*/ 4 h 22"/>
                      <a:gd name="T20" fmla="*/ 0 w 16"/>
                      <a:gd name="T21" fmla="*/ 4 h 22"/>
                      <a:gd name="T22" fmla="*/ 0 w 16"/>
                      <a:gd name="T23" fmla="*/ 4 h 22"/>
                      <a:gd name="T24" fmla="*/ 0 w 16"/>
                      <a:gd name="T25"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2">
                        <a:moveTo>
                          <a:pt x="0" y="4"/>
                        </a:moveTo>
                        <a:lnTo>
                          <a:pt x="2" y="0"/>
                        </a:lnTo>
                        <a:lnTo>
                          <a:pt x="14" y="12"/>
                        </a:lnTo>
                        <a:lnTo>
                          <a:pt x="16" y="14"/>
                        </a:lnTo>
                        <a:lnTo>
                          <a:pt x="16" y="22"/>
                        </a:lnTo>
                        <a:lnTo>
                          <a:pt x="16" y="22"/>
                        </a:lnTo>
                        <a:lnTo>
                          <a:pt x="8" y="16"/>
                        </a:lnTo>
                        <a:lnTo>
                          <a:pt x="8" y="16"/>
                        </a:lnTo>
                        <a:lnTo>
                          <a:pt x="4" y="10"/>
                        </a:lnTo>
                        <a:lnTo>
                          <a:pt x="0" y="4"/>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1" name="Freeform 342">
                    <a:extLst>
                      <a:ext uri="{FF2B5EF4-FFF2-40B4-BE49-F238E27FC236}">
                        <a16:creationId xmlns:a16="http://schemas.microsoft.com/office/drawing/2014/main" id="{5DE6A8BE-F56F-D7F8-9872-D4486217D9CC}"/>
                      </a:ext>
                    </a:extLst>
                  </p:cNvPr>
                  <p:cNvSpPr>
                    <a:spLocks/>
                  </p:cNvSpPr>
                  <p:nvPr/>
                </p:nvSpPr>
                <p:spPr bwMode="auto">
                  <a:xfrm>
                    <a:off x="9962385" y="4792467"/>
                    <a:ext cx="11215" cy="16823"/>
                  </a:xfrm>
                  <a:custGeom>
                    <a:avLst/>
                    <a:gdLst>
                      <a:gd name="T0" fmla="*/ 0 w 6"/>
                      <a:gd name="T1" fmla="*/ 2 h 9"/>
                      <a:gd name="T2" fmla="*/ 1 w 6"/>
                      <a:gd name="T3" fmla="*/ 6 h 9"/>
                      <a:gd name="T4" fmla="*/ 1 w 6"/>
                      <a:gd name="T5" fmla="*/ 9 h 9"/>
                      <a:gd name="T6" fmla="*/ 6 w 6"/>
                      <a:gd name="T7" fmla="*/ 9 h 9"/>
                      <a:gd name="T8" fmla="*/ 6 w 6"/>
                      <a:gd name="T9" fmla="*/ 6 h 9"/>
                      <a:gd name="T10" fmla="*/ 1 w 6"/>
                      <a:gd name="T11" fmla="*/ 0 h 9"/>
                      <a:gd name="T12" fmla="*/ 0 w 6"/>
                      <a:gd name="T13" fmla="*/ 2 h 9"/>
                      <a:gd name="T14" fmla="*/ 0 w 6"/>
                      <a:gd name="T15" fmla="*/ 2 h 9"/>
                      <a:gd name="T16" fmla="*/ 0 w 6"/>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0" y="2"/>
                        </a:moveTo>
                        <a:lnTo>
                          <a:pt x="1" y="6"/>
                        </a:lnTo>
                        <a:lnTo>
                          <a:pt x="1" y="9"/>
                        </a:lnTo>
                        <a:lnTo>
                          <a:pt x="6" y="9"/>
                        </a:lnTo>
                        <a:lnTo>
                          <a:pt x="6" y="6"/>
                        </a:lnTo>
                        <a:lnTo>
                          <a:pt x="1"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2" name="Freeform 343">
                    <a:extLst>
                      <a:ext uri="{FF2B5EF4-FFF2-40B4-BE49-F238E27FC236}">
                        <a16:creationId xmlns:a16="http://schemas.microsoft.com/office/drawing/2014/main" id="{C8A4D635-7031-DD4D-8059-8DBDEC6C3801}"/>
                      </a:ext>
                    </a:extLst>
                  </p:cNvPr>
                  <p:cNvSpPr>
                    <a:spLocks/>
                  </p:cNvSpPr>
                  <p:nvPr/>
                </p:nvSpPr>
                <p:spPr bwMode="auto">
                  <a:xfrm>
                    <a:off x="10009114" y="4813028"/>
                    <a:ext cx="13084" cy="13084"/>
                  </a:xfrm>
                  <a:custGeom>
                    <a:avLst/>
                    <a:gdLst>
                      <a:gd name="T0" fmla="*/ 0 w 7"/>
                      <a:gd name="T1" fmla="*/ 5 h 7"/>
                      <a:gd name="T2" fmla="*/ 0 w 7"/>
                      <a:gd name="T3" fmla="*/ 3 h 7"/>
                      <a:gd name="T4" fmla="*/ 6 w 7"/>
                      <a:gd name="T5" fmla="*/ 0 h 7"/>
                      <a:gd name="T6" fmla="*/ 7 w 7"/>
                      <a:gd name="T7" fmla="*/ 5 h 7"/>
                      <a:gd name="T8" fmla="*/ 4 w 7"/>
                      <a:gd name="T9" fmla="*/ 7 h 7"/>
                      <a:gd name="T10" fmla="*/ 0 w 7"/>
                      <a:gd name="T11" fmla="*/ 5 h 7"/>
                      <a:gd name="T12" fmla="*/ 0 w 7"/>
                      <a:gd name="T13" fmla="*/ 5 h 7"/>
                      <a:gd name="T14" fmla="*/ 0 w 7"/>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5"/>
                        </a:moveTo>
                        <a:lnTo>
                          <a:pt x="0" y="3"/>
                        </a:lnTo>
                        <a:lnTo>
                          <a:pt x="6" y="0"/>
                        </a:lnTo>
                        <a:lnTo>
                          <a:pt x="7" y="5"/>
                        </a:lnTo>
                        <a:lnTo>
                          <a:pt x="4" y="7"/>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3" name="Freeform 344">
                    <a:extLst>
                      <a:ext uri="{FF2B5EF4-FFF2-40B4-BE49-F238E27FC236}">
                        <a16:creationId xmlns:a16="http://schemas.microsoft.com/office/drawing/2014/main" id="{A0847359-8B3F-5AD1-1DAE-9853569EF3E0}"/>
                      </a:ext>
                    </a:extLst>
                  </p:cNvPr>
                  <p:cNvSpPr>
                    <a:spLocks/>
                  </p:cNvSpPr>
                  <p:nvPr/>
                </p:nvSpPr>
                <p:spPr bwMode="auto">
                  <a:xfrm>
                    <a:off x="10111919" y="4706485"/>
                    <a:ext cx="24299" cy="20561"/>
                  </a:xfrm>
                  <a:custGeom>
                    <a:avLst/>
                    <a:gdLst>
                      <a:gd name="T0" fmla="*/ 0 w 13"/>
                      <a:gd name="T1" fmla="*/ 4 h 11"/>
                      <a:gd name="T2" fmla="*/ 1 w 13"/>
                      <a:gd name="T3" fmla="*/ 0 h 11"/>
                      <a:gd name="T4" fmla="*/ 10 w 13"/>
                      <a:gd name="T5" fmla="*/ 2 h 11"/>
                      <a:gd name="T6" fmla="*/ 13 w 13"/>
                      <a:gd name="T7" fmla="*/ 8 h 11"/>
                      <a:gd name="T8" fmla="*/ 10 w 13"/>
                      <a:gd name="T9" fmla="*/ 11 h 11"/>
                      <a:gd name="T10" fmla="*/ 0 w 13"/>
                      <a:gd name="T11" fmla="*/ 4 h 11"/>
                      <a:gd name="T12" fmla="*/ 0 w 13"/>
                      <a:gd name="T13" fmla="*/ 4 h 11"/>
                      <a:gd name="T14" fmla="*/ 0 w 13"/>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0" y="4"/>
                        </a:moveTo>
                        <a:lnTo>
                          <a:pt x="1" y="0"/>
                        </a:lnTo>
                        <a:lnTo>
                          <a:pt x="10" y="2"/>
                        </a:lnTo>
                        <a:lnTo>
                          <a:pt x="13" y="8"/>
                        </a:lnTo>
                        <a:lnTo>
                          <a:pt x="10" y="11"/>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4" name="Freeform 345">
                    <a:extLst>
                      <a:ext uri="{FF2B5EF4-FFF2-40B4-BE49-F238E27FC236}">
                        <a16:creationId xmlns:a16="http://schemas.microsoft.com/office/drawing/2014/main" id="{7772651A-F732-29C1-B1BE-0FEA1D4D7C71}"/>
                      </a:ext>
                    </a:extLst>
                  </p:cNvPr>
                  <p:cNvSpPr>
                    <a:spLocks/>
                  </p:cNvSpPr>
                  <p:nvPr/>
                </p:nvSpPr>
                <p:spPr bwMode="auto">
                  <a:xfrm>
                    <a:off x="10162387" y="4727046"/>
                    <a:ext cx="46729" cy="28038"/>
                  </a:xfrm>
                  <a:custGeom>
                    <a:avLst/>
                    <a:gdLst>
                      <a:gd name="T0" fmla="*/ 1 w 25"/>
                      <a:gd name="T1" fmla="*/ 8 h 15"/>
                      <a:gd name="T2" fmla="*/ 0 w 25"/>
                      <a:gd name="T3" fmla="*/ 2 h 15"/>
                      <a:gd name="T4" fmla="*/ 6 w 25"/>
                      <a:gd name="T5" fmla="*/ 0 h 15"/>
                      <a:gd name="T6" fmla="*/ 18 w 25"/>
                      <a:gd name="T7" fmla="*/ 8 h 15"/>
                      <a:gd name="T8" fmla="*/ 25 w 25"/>
                      <a:gd name="T9" fmla="*/ 15 h 15"/>
                      <a:gd name="T10" fmla="*/ 20 w 25"/>
                      <a:gd name="T11" fmla="*/ 15 h 15"/>
                      <a:gd name="T12" fmla="*/ 1 w 25"/>
                      <a:gd name="T13" fmla="*/ 8 h 15"/>
                      <a:gd name="T14" fmla="*/ 1 w 25"/>
                      <a:gd name="T15" fmla="*/ 8 h 15"/>
                      <a:gd name="T16" fmla="*/ 1 w 25"/>
                      <a:gd name="T1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5">
                        <a:moveTo>
                          <a:pt x="1" y="8"/>
                        </a:moveTo>
                        <a:lnTo>
                          <a:pt x="0" y="2"/>
                        </a:lnTo>
                        <a:lnTo>
                          <a:pt x="6" y="0"/>
                        </a:lnTo>
                        <a:lnTo>
                          <a:pt x="18" y="8"/>
                        </a:lnTo>
                        <a:lnTo>
                          <a:pt x="25" y="15"/>
                        </a:lnTo>
                        <a:lnTo>
                          <a:pt x="20" y="15"/>
                        </a:lnTo>
                        <a:lnTo>
                          <a:pt x="1" y="8"/>
                        </a:lnTo>
                        <a:lnTo>
                          <a:pt x="1" y="8"/>
                        </a:lnTo>
                        <a:lnTo>
                          <a:pt x="1"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5" name="Freeform 346">
                    <a:extLst>
                      <a:ext uri="{FF2B5EF4-FFF2-40B4-BE49-F238E27FC236}">
                        <a16:creationId xmlns:a16="http://schemas.microsoft.com/office/drawing/2014/main" id="{FF768488-3F33-0002-69CB-39DD2695B56A}"/>
                      </a:ext>
                    </a:extLst>
                  </p:cNvPr>
                  <p:cNvSpPr>
                    <a:spLocks/>
                  </p:cNvSpPr>
                  <p:nvPr/>
                </p:nvSpPr>
                <p:spPr bwMode="auto">
                  <a:xfrm>
                    <a:off x="10222200" y="4755084"/>
                    <a:ext cx="33645" cy="37383"/>
                  </a:xfrm>
                  <a:custGeom>
                    <a:avLst/>
                    <a:gdLst>
                      <a:gd name="T0" fmla="*/ 2 w 18"/>
                      <a:gd name="T1" fmla="*/ 8 h 20"/>
                      <a:gd name="T2" fmla="*/ 0 w 18"/>
                      <a:gd name="T3" fmla="*/ 4 h 20"/>
                      <a:gd name="T4" fmla="*/ 2 w 18"/>
                      <a:gd name="T5" fmla="*/ 0 h 20"/>
                      <a:gd name="T6" fmla="*/ 8 w 18"/>
                      <a:gd name="T7" fmla="*/ 2 h 20"/>
                      <a:gd name="T8" fmla="*/ 18 w 18"/>
                      <a:gd name="T9" fmla="*/ 16 h 20"/>
                      <a:gd name="T10" fmla="*/ 16 w 18"/>
                      <a:gd name="T11" fmla="*/ 20 h 20"/>
                      <a:gd name="T12" fmla="*/ 12 w 18"/>
                      <a:gd name="T13" fmla="*/ 18 h 20"/>
                      <a:gd name="T14" fmla="*/ 2 w 18"/>
                      <a:gd name="T15" fmla="*/ 8 h 20"/>
                      <a:gd name="T16" fmla="*/ 2 w 18"/>
                      <a:gd name="T17" fmla="*/ 8 h 20"/>
                      <a:gd name="T18" fmla="*/ 2 w 18"/>
                      <a:gd name="T1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
                        <a:moveTo>
                          <a:pt x="2" y="8"/>
                        </a:moveTo>
                        <a:lnTo>
                          <a:pt x="0" y="4"/>
                        </a:lnTo>
                        <a:lnTo>
                          <a:pt x="2" y="0"/>
                        </a:lnTo>
                        <a:lnTo>
                          <a:pt x="8" y="2"/>
                        </a:lnTo>
                        <a:lnTo>
                          <a:pt x="18" y="16"/>
                        </a:lnTo>
                        <a:lnTo>
                          <a:pt x="16" y="20"/>
                        </a:lnTo>
                        <a:lnTo>
                          <a:pt x="12" y="18"/>
                        </a:lnTo>
                        <a:lnTo>
                          <a:pt x="2" y="8"/>
                        </a:lnTo>
                        <a:lnTo>
                          <a:pt x="2" y="8"/>
                        </a:lnTo>
                        <a:lnTo>
                          <a:pt x="2"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6" name="Freeform 347">
                    <a:extLst>
                      <a:ext uri="{FF2B5EF4-FFF2-40B4-BE49-F238E27FC236}">
                        <a16:creationId xmlns:a16="http://schemas.microsoft.com/office/drawing/2014/main" id="{1D0F0EDB-1236-E39D-58BC-2439FEC367DF}"/>
                      </a:ext>
                    </a:extLst>
                  </p:cNvPr>
                  <p:cNvSpPr>
                    <a:spLocks/>
                  </p:cNvSpPr>
                  <p:nvPr/>
                </p:nvSpPr>
                <p:spPr bwMode="auto">
                  <a:xfrm>
                    <a:off x="10246499" y="4805552"/>
                    <a:ext cx="22430" cy="20561"/>
                  </a:xfrm>
                  <a:custGeom>
                    <a:avLst/>
                    <a:gdLst>
                      <a:gd name="T0" fmla="*/ 8 w 12"/>
                      <a:gd name="T1" fmla="*/ 11 h 11"/>
                      <a:gd name="T2" fmla="*/ 0 w 12"/>
                      <a:gd name="T3" fmla="*/ 5 h 11"/>
                      <a:gd name="T4" fmla="*/ 0 w 12"/>
                      <a:gd name="T5" fmla="*/ 0 h 11"/>
                      <a:gd name="T6" fmla="*/ 6 w 12"/>
                      <a:gd name="T7" fmla="*/ 0 h 11"/>
                      <a:gd name="T8" fmla="*/ 12 w 12"/>
                      <a:gd name="T9" fmla="*/ 2 h 11"/>
                      <a:gd name="T10" fmla="*/ 12 w 12"/>
                      <a:gd name="T11" fmla="*/ 9 h 11"/>
                      <a:gd name="T12" fmla="*/ 8 w 12"/>
                      <a:gd name="T13" fmla="*/ 11 h 11"/>
                      <a:gd name="T14" fmla="*/ 8 w 12"/>
                      <a:gd name="T15" fmla="*/ 11 h 11"/>
                      <a:gd name="T16" fmla="*/ 8 w 12"/>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8" y="11"/>
                        </a:moveTo>
                        <a:lnTo>
                          <a:pt x="0" y="5"/>
                        </a:lnTo>
                        <a:lnTo>
                          <a:pt x="0" y="0"/>
                        </a:lnTo>
                        <a:lnTo>
                          <a:pt x="6" y="0"/>
                        </a:lnTo>
                        <a:lnTo>
                          <a:pt x="12" y="2"/>
                        </a:lnTo>
                        <a:lnTo>
                          <a:pt x="12" y="9"/>
                        </a:lnTo>
                        <a:lnTo>
                          <a:pt x="8" y="11"/>
                        </a:lnTo>
                        <a:lnTo>
                          <a:pt x="8" y="11"/>
                        </a:lnTo>
                        <a:lnTo>
                          <a:pt x="8"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7" name="Freeform 348">
                    <a:extLst>
                      <a:ext uri="{FF2B5EF4-FFF2-40B4-BE49-F238E27FC236}">
                        <a16:creationId xmlns:a16="http://schemas.microsoft.com/office/drawing/2014/main" id="{B1BD3F89-1666-E5DF-9CD1-1C9881A20EBF}"/>
                      </a:ext>
                    </a:extLst>
                  </p:cNvPr>
                  <p:cNvSpPr>
                    <a:spLocks/>
                  </p:cNvSpPr>
                  <p:nvPr/>
                </p:nvSpPr>
                <p:spPr bwMode="auto">
                  <a:xfrm>
                    <a:off x="10209116" y="4831720"/>
                    <a:ext cx="13084" cy="14953"/>
                  </a:xfrm>
                  <a:custGeom>
                    <a:avLst/>
                    <a:gdLst>
                      <a:gd name="T0" fmla="*/ 2 w 7"/>
                      <a:gd name="T1" fmla="*/ 8 h 8"/>
                      <a:gd name="T2" fmla="*/ 0 w 7"/>
                      <a:gd name="T3" fmla="*/ 6 h 8"/>
                      <a:gd name="T4" fmla="*/ 0 w 7"/>
                      <a:gd name="T5" fmla="*/ 2 h 8"/>
                      <a:gd name="T6" fmla="*/ 4 w 7"/>
                      <a:gd name="T7" fmla="*/ 0 h 8"/>
                      <a:gd name="T8" fmla="*/ 7 w 7"/>
                      <a:gd name="T9" fmla="*/ 6 h 8"/>
                      <a:gd name="T10" fmla="*/ 2 w 7"/>
                      <a:gd name="T11" fmla="*/ 8 h 8"/>
                      <a:gd name="T12" fmla="*/ 2 w 7"/>
                      <a:gd name="T13" fmla="*/ 8 h 8"/>
                      <a:gd name="T14" fmla="*/ 2 w 7"/>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2" y="8"/>
                        </a:moveTo>
                        <a:lnTo>
                          <a:pt x="0" y="6"/>
                        </a:lnTo>
                        <a:lnTo>
                          <a:pt x="0" y="2"/>
                        </a:lnTo>
                        <a:lnTo>
                          <a:pt x="4" y="0"/>
                        </a:lnTo>
                        <a:lnTo>
                          <a:pt x="7" y="6"/>
                        </a:lnTo>
                        <a:lnTo>
                          <a:pt x="2" y="8"/>
                        </a:lnTo>
                        <a:lnTo>
                          <a:pt x="2" y="8"/>
                        </a:lnTo>
                        <a:lnTo>
                          <a:pt x="2"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8" name="Freeform 349">
                    <a:extLst>
                      <a:ext uri="{FF2B5EF4-FFF2-40B4-BE49-F238E27FC236}">
                        <a16:creationId xmlns:a16="http://schemas.microsoft.com/office/drawing/2014/main" id="{29A771C0-0F28-D622-D0DC-1C0C547BE50E}"/>
                      </a:ext>
                    </a:extLst>
                  </p:cNvPr>
                  <p:cNvSpPr>
                    <a:spLocks/>
                  </p:cNvSpPr>
                  <p:nvPr/>
                </p:nvSpPr>
                <p:spPr bwMode="auto">
                  <a:xfrm>
                    <a:off x="10199770" y="4779383"/>
                    <a:ext cx="26168" cy="13084"/>
                  </a:xfrm>
                  <a:custGeom>
                    <a:avLst/>
                    <a:gdLst>
                      <a:gd name="T0" fmla="*/ 8 w 14"/>
                      <a:gd name="T1" fmla="*/ 7 h 7"/>
                      <a:gd name="T2" fmla="*/ 0 w 14"/>
                      <a:gd name="T3" fmla="*/ 2 h 7"/>
                      <a:gd name="T4" fmla="*/ 0 w 14"/>
                      <a:gd name="T5" fmla="*/ 0 h 7"/>
                      <a:gd name="T6" fmla="*/ 8 w 14"/>
                      <a:gd name="T7" fmla="*/ 0 h 7"/>
                      <a:gd name="T8" fmla="*/ 14 w 14"/>
                      <a:gd name="T9" fmla="*/ 4 h 7"/>
                      <a:gd name="T10" fmla="*/ 8 w 14"/>
                      <a:gd name="T11" fmla="*/ 7 h 7"/>
                      <a:gd name="T12" fmla="*/ 8 w 14"/>
                      <a:gd name="T13" fmla="*/ 7 h 7"/>
                      <a:gd name="T14" fmla="*/ 8 w 1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8" y="7"/>
                        </a:moveTo>
                        <a:lnTo>
                          <a:pt x="0" y="2"/>
                        </a:lnTo>
                        <a:lnTo>
                          <a:pt x="0" y="0"/>
                        </a:lnTo>
                        <a:lnTo>
                          <a:pt x="8" y="0"/>
                        </a:lnTo>
                        <a:lnTo>
                          <a:pt x="14" y="4"/>
                        </a:lnTo>
                        <a:lnTo>
                          <a:pt x="8" y="7"/>
                        </a:lnTo>
                        <a:lnTo>
                          <a:pt x="8" y="7"/>
                        </a:lnTo>
                        <a:lnTo>
                          <a:pt x="8"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9" name="Freeform 350">
                    <a:extLst>
                      <a:ext uri="{FF2B5EF4-FFF2-40B4-BE49-F238E27FC236}">
                        <a16:creationId xmlns:a16="http://schemas.microsoft.com/office/drawing/2014/main" id="{5BB092F1-718F-11A2-10DE-6FA789EE4613}"/>
                      </a:ext>
                    </a:extLst>
                  </p:cNvPr>
                  <p:cNvSpPr>
                    <a:spLocks/>
                  </p:cNvSpPr>
                  <p:nvPr/>
                </p:nvSpPr>
                <p:spPr bwMode="auto">
                  <a:xfrm>
                    <a:off x="8938078" y="4816767"/>
                    <a:ext cx="1102812" cy="850474"/>
                  </a:xfrm>
                  <a:custGeom>
                    <a:avLst/>
                    <a:gdLst>
                      <a:gd name="T0" fmla="*/ 537 w 590"/>
                      <a:gd name="T1" fmla="*/ 425 h 455"/>
                      <a:gd name="T2" fmla="*/ 548 w 590"/>
                      <a:gd name="T3" fmla="*/ 375 h 455"/>
                      <a:gd name="T4" fmla="*/ 577 w 590"/>
                      <a:gd name="T5" fmla="*/ 329 h 455"/>
                      <a:gd name="T6" fmla="*/ 583 w 590"/>
                      <a:gd name="T7" fmla="*/ 300 h 455"/>
                      <a:gd name="T8" fmla="*/ 583 w 590"/>
                      <a:gd name="T9" fmla="*/ 252 h 455"/>
                      <a:gd name="T10" fmla="*/ 579 w 590"/>
                      <a:gd name="T11" fmla="*/ 225 h 455"/>
                      <a:gd name="T12" fmla="*/ 548 w 590"/>
                      <a:gd name="T13" fmla="*/ 186 h 455"/>
                      <a:gd name="T14" fmla="*/ 527 w 590"/>
                      <a:gd name="T15" fmla="*/ 171 h 455"/>
                      <a:gd name="T16" fmla="*/ 515 w 590"/>
                      <a:gd name="T17" fmla="*/ 138 h 455"/>
                      <a:gd name="T18" fmla="*/ 486 w 590"/>
                      <a:gd name="T19" fmla="*/ 116 h 455"/>
                      <a:gd name="T20" fmla="*/ 471 w 590"/>
                      <a:gd name="T21" fmla="*/ 58 h 455"/>
                      <a:gd name="T22" fmla="*/ 452 w 590"/>
                      <a:gd name="T23" fmla="*/ 56 h 455"/>
                      <a:gd name="T24" fmla="*/ 434 w 590"/>
                      <a:gd name="T25" fmla="*/ 14 h 455"/>
                      <a:gd name="T26" fmla="*/ 425 w 590"/>
                      <a:gd name="T27" fmla="*/ 12 h 455"/>
                      <a:gd name="T28" fmla="*/ 421 w 590"/>
                      <a:gd name="T29" fmla="*/ 33 h 455"/>
                      <a:gd name="T30" fmla="*/ 419 w 590"/>
                      <a:gd name="T31" fmla="*/ 52 h 455"/>
                      <a:gd name="T32" fmla="*/ 402 w 590"/>
                      <a:gd name="T33" fmla="*/ 104 h 455"/>
                      <a:gd name="T34" fmla="*/ 365 w 590"/>
                      <a:gd name="T35" fmla="*/ 89 h 455"/>
                      <a:gd name="T36" fmla="*/ 340 w 590"/>
                      <a:gd name="T37" fmla="*/ 72 h 455"/>
                      <a:gd name="T38" fmla="*/ 334 w 590"/>
                      <a:gd name="T39" fmla="*/ 56 h 455"/>
                      <a:gd name="T40" fmla="*/ 347 w 590"/>
                      <a:gd name="T41" fmla="*/ 29 h 455"/>
                      <a:gd name="T42" fmla="*/ 334 w 590"/>
                      <a:gd name="T43" fmla="*/ 21 h 455"/>
                      <a:gd name="T44" fmla="*/ 290 w 590"/>
                      <a:gd name="T45" fmla="*/ 12 h 455"/>
                      <a:gd name="T46" fmla="*/ 286 w 590"/>
                      <a:gd name="T47" fmla="*/ 25 h 455"/>
                      <a:gd name="T48" fmla="*/ 251 w 590"/>
                      <a:gd name="T49" fmla="*/ 39 h 455"/>
                      <a:gd name="T50" fmla="*/ 249 w 590"/>
                      <a:gd name="T51" fmla="*/ 70 h 455"/>
                      <a:gd name="T52" fmla="*/ 234 w 590"/>
                      <a:gd name="T53" fmla="*/ 68 h 455"/>
                      <a:gd name="T54" fmla="*/ 214 w 590"/>
                      <a:gd name="T55" fmla="*/ 46 h 455"/>
                      <a:gd name="T56" fmla="*/ 193 w 590"/>
                      <a:gd name="T57" fmla="*/ 58 h 455"/>
                      <a:gd name="T58" fmla="*/ 170 w 590"/>
                      <a:gd name="T59" fmla="*/ 70 h 455"/>
                      <a:gd name="T60" fmla="*/ 157 w 590"/>
                      <a:gd name="T61" fmla="*/ 91 h 455"/>
                      <a:gd name="T62" fmla="*/ 139 w 590"/>
                      <a:gd name="T63" fmla="*/ 93 h 455"/>
                      <a:gd name="T64" fmla="*/ 130 w 590"/>
                      <a:gd name="T65" fmla="*/ 124 h 455"/>
                      <a:gd name="T66" fmla="*/ 93 w 590"/>
                      <a:gd name="T67" fmla="*/ 141 h 455"/>
                      <a:gd name="T68" fmla="*/ 66 w 590"/>
                      <a:gd name="T69" fmla="*/ 153 h 455"/>
                      <a:gd name="T70" fmla="*/ 41 w 590"/>
                      <a:gd name="T71" fmla="*/ 163 h 455"/>
                      <a:gd name="T72" fmla="*/ 20 w 590"/>
                      <a:gd name="T73" fmla="*/ 169 h 455"/>
                      <a:gd name="T74" fmla="*/ 22 w 590"/>
                      <a:gd name="T75" fmla="*/ 234 h 455"/>
                      <a:gd name="T76" fmla="*/ 10 w 590"/>
                      <a:gd name="T77" fmla="*/ 230 h 455"/>
                      <a:gd name="T78" fmla="*/ 2 w 590"/>
                      <a:gd name="T79" fmla="*/ 228 h 455"/>
                      <a:gd name="T80" fmla="*/ 14 w 590"/>
                      <a:gd name="T81" fmla="*/ 257 h 455"/>
                      <a:gd name="T82" fmla="*/ 29 w 590"/>
                      <a:gd name="T83" fmla="*/ 286 h 455"/>
                      <a:gd name="T84" fmla="*/ 43 w 590"/>
                      <a:gd name="T85" fmla="*/ 338 h 455"/>
                      <a:gd name="T86" fmla="*/ 31 w 590"/>
                      <a:gd name="T87" fmla="*/ 369 h 455"/>
                      <a:gd name="T88" fmla="*/ 66 w 590"/>
                      <a:gd name="T89" fmla="*/ 388 h 455"/>
                      <a:gd name="T90" fmla="*/ 95 w 590"/>
                      <a:gd name="T91" fmla="*/ 377 h 455"/>
                      <a:gd name="T92" fmla="*/ 139 w 590"/>
                      <a:gd name="T93" fmla="*/ 365 h 455"/>
                      <a:gd name="T94" fmla="*/ 161 w 590"/>
                      <a:gd name="T95" fmla="*/ 358 h 455"/>
                      <a:gd name="T96" fmla="*/ 213 w 590"/>
                      <a:gd name="T97" fmla="*/ 338 h 455"/>
                      <a:gd name="T98" fmla="*/ 290 w 590"/>
                      <a:gd name="T99" fmla="*/ 336 h 455"/>
                      <a:gd name="T100" fmla="*/ 323 w 590"/>
                      <a:gd name="T101" fmla="*/ 373 h 455"/>
                      <a:gd name="T102" fmla="*/ 340 w 590"/>
                      <a:gd name="T103" fmla="*/ 379 h 455"/>
                      <a:gd name="T104" fmla="*/ 357 w 590"/>
                      <a:gd name="T105" fmla="*/ 350 h 455"/>
                      <a:gd name="T106" fmla="*/ 355 w 590"/>
                      <a:gd name="T107" fmla="*/ 379 h 455"/>
                      <a:gd name="T108" fmla="*/ 355 w 590"/>
                      <a:gd name="T109" fmla="*/ 392 h 455"/>
                      <a:gd name="T110" fmla="*/ 375 w 590"/>
                      <a:gd name="T111" fmla="*/ 386 h 455"/>
                      <a:gd name="T112" fmla="*/ 384 w 590"/>
                      <a:gd name="T113" fmla="*/ 406 h 455"/>
                      <a:gd name="T114" fmla="*/ 396 w 590"/>
                      <a:gd name="T115" fmla="*/ 436 h 455"/>
                      <a:gd name="T116" fmla="*/ 415 w 590"/>
                      <a:gd name="T117" fmla="*/ 446 h 455"/>
                      <a:gd name="T118" fmla="*/ 448 w 590"/>
                      <a:gd name="T119" fmla="*/ 455 h 455"/>
                      <a:gd name="T120" fmla="*/ 471 w 590"/>
                      <a:gd name="T121" fmla="*/ 436 h 455"/>
                      <a:gd name="T122" fmla="*/ 498 w 590"/>
                      <a:gd name="T123" fmla="*/ 44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0" h="455">
                        <a:moveTo>
                          <a:pt x="500" y="440"/>
                        </a:moveTo>
                        <a:lnTo>
                          <a:pt x="506" y="433"/>
                        </a:lnTo>
                        <a:lnTo>
                          <a:pt x="514" y="430"/>
                        </a:lnTo>
                        <a:lnTo>
                          <a:pt x="537" y="425"/>
                        </a:lnTo>
                        <a:lnTo>
                          <a:pt x="538" y="417"/>
                        </a:lnTo>
                        <a:lnTo>
                          <a:pt x="537" y="404"/>
                        </a:lnTo>
                        <a:lnTo>
                          <a:pt x="548" y="381"/>
                        </a:lnTo>
                        <a:lnTo>
                          <a:pt x="548" y="375"/>
                        </a:lnTo>
                        <a:lnTo>
                          <a:pt x="557" y="360"/>
                        </a:lnTo>
                        <a:lnTo>
                          <a:pt x="557" y="354"/>
                        </a:lnTo>
                        <a:lnTo>
                          <a:pt x="573" y="334"/>
                        </a:lnTo>
                        <a:lnTo>
                          <a:pt x="577" y="329"/>
                        </a:lnTo>
                        <a:lnTo>
                          <a:pt x="577" y="323"/>
                        </a:lnTo>
                        <a:lnTo>
                          <a:pt x="583" y="315"/>
                        </a:lnTo>
                        <a:lnTo>
                          <a:pt x="583" y="311"/>
                        </a:lnTo>
                        <a:lnTo>
                          <a:pt x="583" y="300"/>
                        </a:lnTo>
                        <a:lnTo>
                          <a:pt x="586" y="288"/>
                        </a:lnTo>
                        <a:lnTo>
                          <a:pt x="586" y="269"/>
                        </a:lnTo>
                        <a:lnTo>
                          <a:pt x="590" y="259"/>
                        </a:lnTo>
                        <a:lnTo>
                          <a:pt x="583" y="252"/>
                        </a:lnTo>
                        <a:lnTo>
                          <a:pt x="580" y="244"/>
                        </a:lnTo>
                        <a:lnTo>
                          <a:pt x="583" y="221"/>
                        </a:lnTo>
                        <a:lnTo>
                          <a:pt x="583" y="219"/>
                        </a:lnTo>
                        <a:lnTo>
                          <a:pt x="579" y="225"/>
                        </a:lnTo>
                        <a:lnTo>
                          <a:pt x="571" y="213"/>
                        </a:lnTo>
                        <a:lnTo>
                          <a:pt x="563" y="201"/>
                        </a:lnTo>
                        <a:lnTo>
                          <a:pt x="557" y="196"/>
                        </a:lnTo>
                        <a:lnTo>
                          <a:pt x="548" y="186"/>
                        </a:lnTo>
                        <a:lnTo>
                          <a:pt x="545" y="177"/>
                        </a:lnTo>
                        <a:lnTo>
                          <a:pt x="540" y="178"/>
                        </a:lnTo>
                        <a:lnTo>
                          <a:pt x="535" y="180"/>
                        </a:lnTo>
                        <a:lnTo>
                          <a:pt x="527" y="171"/>
                        </a:lnTo>
                        <a:lnTo>
                          <a:pt x="527" y="157"/>
                        </a:lnTo>
                        <a:lnTo>
                          <a:pt x="519" y="150"/>
                        </a:lnTo>
                        <a:lnTo>
                          <a:pt x="519" y="142"/>
                        </a:lnTo>
                        <a:lnTo>
                          <a:pt x="515" y="138"/>
                        </a:lnTo>
                        <a:lnTo>
                          <a:pt x="506" y="136"/>
                        </a:lnTo>
                        <a:lnTo>
                          <a:pt x="500" y="129"/>
                        </a:lnTo>
                        <a:lnTo>
                          <a:pt x="488" y="126"/>
                        </a:lnTo>
                        <a:lnTo>
                          <a:pt x="486" y="116"/>
                        </a:lnTo>
                        <a:lnTo>
                          <a:pt x="483" y="110"/>
                        </a:lnTo>
                        <a:lnTo>
                          <a:pt x="479" y="93"/>
                        </a:lnTo>
                        <a:lnTo>
                          <a:pt x="471" y="85"/>
                        </a:lnTo>
                        <a:lnTo>
                          <a:pt x="471" y="58"/>
                        </a:lnTo>
                        <a:lnTo>
                          <a:pt x="465" y="56"/>
                        </a:lnTo>
                        <a:lnTo>
                          <a:pt x="457" y="52"/>
                        </a:lnTo>
                        <a:lnTo>
                          <a:pt x="454" y="50"/>
                        </a:lnTo>
                        <a:lnTo>
                          <a:pt x="452" y="56"/>
                        </a:lnTo>
                        <a:lnTo>
                          <a:pt x="448" y="43"/>
                        </a:lnTo>
                        <a:lnTo>
                          <a:pt x="440" y="29"/>
                        </a:lnTo>
                        <a:lnTo>
                          <a:pt x="440" y="20"/>
                        </a:lnTo>
                        <a:lnTo>
                          <a:pt x="434" y="14"/>
                        </a:lnTo>
                        <a:lnTo>
                          <a:pt x="434" y="4"/>
                        </a:lnTo>
                        <a:lnTo>
                          <a:pt x="431" y="0"/>
                        </a:lnTo>
                        <a:lnTo>
                          <a:pt x="427" y="2"/>
                        </a:lnTo>
                        <a:lnTo>
                          <a:pt x="425" y="12"/>
                        </a:lnTo>
                        <a:lnTo>
                          <a:pt x="423" y="18"/>
                        </a:lnTo>
                        <a:lnTo>
                          <a:pt x="419" y="21"/>
                        </a:lnTo>
                        <a:lnTo>
                          <a:pt x="415" y="27"/>
                        </a:lnTo>
                        <a:lnTo>
                          <a:pt x="421" y="33"/>
                        </a:lnTo>
                        <a:lnTo>
                          <a:pt x="419" y="35"/>
                        </a:lnTo>
                        <a:lnTo>
                          <a:pt x="415" y="39"/>
                        </a:lnTo>
                        <a:lnTo>
                          <a:pt x="415" y="46"/>
                        </a:lnTo>
                        <a:lnTo>
                          <a:pt x="419" y="52"/>
                        </a:lnTo>
                        <a:lnTo>
                          <a:pt x="417" y="58"/>
                        </a:lnTo>
                        <a:lnTo>
                          <a:pt x="413" y="74"/>
                        </a:lnTo>
                        <a:lnTo>
                          <a:pt x="409" y="96"/>
                        </a:lnTo>
                        <a:lnTo>
                          <a:pt x="402" y="104"/>
                        </a:lnTo>
                        <a:lnTo>
                          <a:pt x="388" y="102"/>
                        </a:lnTo>
                        <a:lnTo>
                          <a:pt x="380" y="96"/>
                        </a:lnTo>
                        <a:lnTo>
                          <a:pt x="376" y="93"/>
                        </a:lnTo>
                        <a:lnTo>
                          <a:pt x="365" y="89"/>
                        </a:lnTo>
                        <a:lnTo>
                          <a:pt x="353" y="79"/>
                        </a:lnTo>
                        <a:lnTo>
                          <a:pt x="352" y="75"/>
                        </a:lnTo>
                        <a:lnTo>
                          <a:pt x="344" y="75"/>
                        </a:lnTo>
                        <a:lnTo>
                          <a:pt x="340" y="72"/>
                        </a:lnTo>
                        <a:lnTo>
                          <a:pt x="334" y="68"/>
                        </a:lnTo>
                        <a:lnTo>
                          <a:pt x="328" y="66"/>
                        </a:lnTo>
                        <a:lnTo>
                          <a:pt x="330" y="58"/>
                        </a:lnTo>
                        <a:lnTo>
                          <a:pt x="334" y="56"/>
                        </a:lnTo>
                        <a:lnTo>
                          <a:pt x="334" y="43"/>
                        </a:lnTo>
                        <a:lnTo>
                          <a:pt x="344" y="39"/>
                        </a:lnTo>
                        <a:lnTo>
                          <a:pt x="346" y="37"/>
                        </a:lnTo>
                        <a:lnTo>
                          <a:pt x="347" y="29"/>
                        </a:lnTo>
                        <a:lnTo>
                          <a:pt x="347" y="23"/>
                        </a:lnTo>
                        <a:lnTo>
                          <a:pt x="344" y="21"/>
                        </a:lnTo>
                        <a:lnTo>
                          <a:pt x="338" y="23"/>
                        </a:lnTo>
                        <a:lnTo>
                          <a:pt x="334" y="21"/>
                        </a:lnTo>
                        <a:lnTo>
                          <a:pt x="321" y="21"/>
                        </a:lnTo>
                        <a:lnTo>
                          <a:pt x="313" y="18"/>
                        </a:lnTo>
                        <a:lnTo>
                          <a:pt x="297" y="16"/>
                        </a:lnTo>
                        <a:lnTo>
                          <a:pt x="290" y="12"/>
                        </a:lnTo>
                        <a:lnTo>
                          <a:pt x="276" y="10"/>
                        </a:lnTo>
                        <a:lnTo>
                          <a:pt x="276" y="14"/>
                        </a:lnTo>
                        <a:lnTo>
                          <a:pt x="288" y="20"/>
                        </a:lnTo>
                        <a:lnTo>
                          <a:pt x="286" y="25"/>
                        </a:lnTo>
                        <a:lnTo>
                          <a:pt x="267" y="25"/>
                        </a:lnTo>
                        <a:lnTo>
                          <a:pt x="259" y="25"/>
                        </a:lnTo>
                        <a:lnTo>
                          <a:pt x="251" y="35"/>
                        </a:lnTo>
                        <a:lnTo>
                          <a:pt x="251" y="39"/>
                        </a:lnTo>
                        <a:lnTo>
                          <a:pt x="247" y="43"/>
                        </a:lnTo>
                        <a:lnTo>
                          <a:pt x="242" y="56"/>
                        </a:lnTo>
                        <a:lnTo>
                          <a:pt x="249" y="64"/>
                        </a:lnTo>
                        <a:lnTo>
                          <a:pt x="249" y="70"/>
                        </a:lnTo>
                        <a:lnTo>
                          <a:pt x="247" y="74"/>
                        </a:lnTo>
                        <a:lnTo>
                          <a:pt x="243" y="68"/>
                        </a:lnTo>
                        <a:lnTo>
                          <a:pt x="238" y="68"/>
                        </a:lnTo>
                        <a:lnTo>
                          <a:pt x="234" y="68"/>
                        </a:lnTo>
                        <a:lnTo>
                          <a:pt x="234" y="64"/>
                        </a:lnTo>
                        <a:lnTo>
                          <a:pt x="230" y="64"/>
                        </a:lnTo>
                        <a:lnTo>
                          <a:pt x="224" y="68"/>
                        </a:lnTo>
                        <a:lnTo>
                          <a:pt x="214" y="46"/>
                        </a:lnTo>
                        <a:lnTo>
                          <a:pt x="209" y="48"/>
                        </a:lnTo>
                        <a:lnTo>
                          <a:pt x="203" y="50"/>
                        </a:lnTo>
                        <a:lnTo>
                          <a:pt x="199" y="50"/>
                        </a:lnTo>
                        <a:lnTo>
                          <a:pt x="193" y="58"/>
                        </a:lnTo>
                        <a:lnTo>
                          <a:pt x="188" y="56"/>
                        </a:lnTo>
                        <a:lnTo>
                          <a:pt x="180" y="62"/>
                        </a:lnTo>
                        <a:lnTo>
                          <a:pt x="180" y="70"/>
                        </a:lnTo>
                        <a:lnTo>
                          <a:pt x="170" y="70"/>
                        </a:lnTo>
                        <a:lnTo>
                          <a:pt x="168" y="87"/>
                        </a:lnTo>
                        <a:lnTo>
                          <a:pt x="162" y="87"/>
                        </a:lnTo>
                        <a:lnTo>
                          <a:pt x="159" y="87"/>
                        </a:lnTo>
                        <a:lnTo>
                          <a:pt x="157" y="91"/>
                        </a:lnTo>
                        <a:lnTo>
                          <a:pt x="161" y="95"/>
                        </a:lnTo>
                        <a:lnTo>
                          <a:pt x="153" y="95"/>
                        </a:lnTo>
                        <a:lnTo>
                          <a:pt x="145" y="87"/>
                        </a:lnTo>
                        <a:lnTo>
                          <a:pt x="139" y="93"/>
                        </a:lnTo>
                        <a:lnTo>
                          <a:pt x="136" y="102"/>
                        </a:lnTo>
                        <a:lnTo>
                          <a:pt x="134" y="110"/>
                        </a:lnTo>
                        <a:lnTo>
                          <a:pt x="139" y="112"/>
                        </a:lnTo>
                        <a:lnTo>
                          <a:pt x="130" y="124"/>
                        </a:lnTo>
                        <a:lnTo>
                          <a:pt x="126" y="126"/>
                        </a:lnTo>
                        <a:lnTo>
                          <a:pt x="112" y="136"/>
                        </a:lnTo>
                        <a:lnTo>
                          <a:pt x="109" y="138"/>
                        </a:lnTo>
                        <a:lnTo>
                          <a:pt x="93" y="141"/>
                        </a:lnTo>
                        <a:lnTo>
                          <a:pt x="89" y="144"/>
                        </a:lnTo>
                        <a:lnTo>
                          <a:pt x="81" y="146"/>
                        </a:lnTo>
                        <a:lnTo>
                          <a:pt x="72" y="153"/>
                        </a:lnTo>
                        <a:lnTo>
                          <a:pt x="66" y="153"/>
                        </a:lnTo>
                        <a:lnTo>
                          <a:pt x="62" y="150"/>
                        </a:lnTo>
                        <a:lnTo>
                          <a:pt x="55" y="152"/>
                        </a:lnTo>
                        <a:lnTo>
                          <a:pt x="43" y="163"/>
                        </a:lnTo>
                        <a:lnTo>
                          <a:pt x="41" y="163"/>
                        </a:lnTo>
                        <a:lnTo>
                          <a:pt x="31" y="167"/>
                        </a:lnTo>
                        <a:lnTo>
                          <a:pt x="24" y="177"/>
                        </a:lnTo>
                        <a:lnTo>
                          <a:pt x="22" y="171"/>
                        </a:lnTo>
                        <a:lnTo>
                          <a:pt x="20" y="169"/>
                        </a:lnTo>
                        <a:lnTo>
                          <a:pt x="18" y="173"/>
                        </a:lnTo>
                        <a:lnTo>
                          <a:pt x="10" y="205"/>
                        </a:lnTo>
                        <a:lnTo>
                          <a:pt x="14" y="217"/>
                        </a:lnTo>
                        <a:lnTo>
                          <a:pt x="22" y="234"/>
                        </a:lnTo>
                        <a:lnTo>
                          <a:pt x="20" y="238"/>
                        </a:lnTo>
                        <a:lnTo>
                          <a:pt x="18" y="240"/>
                        </a:lnTo>
                        <a:lnTo>
                          <a:pt x="14" y="230"/>
                        </a:lnTo>
                        <a:lnTo>
                          <a:pt x="10" y="230"/>
                        </a:lnTo>
                        <a:lnTo>
                          <a:pt x="12" y="236"/>
                        </a:lnTo>
                        <a:lnTo>
                          <a:pt x="16" y="244"/>
                        </a:lnTo>
                        <a:lnTo>
                          <a:pt x="14" y="246"/>
                        </a:lnTo>
                        <a:lnTo>
                          <a:pt x="2" y="228"/>
                        </a:lnTo>
                        <a:lnTo>
                          <a:pt x="0" y="228"/>
                        </a:lnTo>
                        <a:lnTo>
                          <a:pt x="0" y="230"/>
                        </a:lnTo>
                        <a:lnTo>
                          <a:pt x="14" y="252"/>
                        </a:lnTo>
                        <a:lnTo>
                          <a:pt x="14" y="257"/>
                        </a:lnTo>
                        <a:lnTo>
                          <a:pt x="20" y="265"/>
                        </a:lnTo>
                        <a:lnTo>
                          <a:pt x="20" y="271"/>
                        </a:lnTo>
                        <a:lnTo>
                          <a:pt x="29" y="280"/>
                        </a:lnTo>
                        <a:lnTo>
                          <a:pt x="29" y="286"/>
                        </a:lnTo>
                        <a:lnTo>
                          <a:pt x="31" y="309"/>
                        </a:lnTo>
                        <a:lnTo>
                          <a:pt x="37" y="319"/>
                        </a:lnTo>
                        <a:lnTo>
                          <a:pt x="39" y="327"/>
                        </a:lnTo>
                        <a:lnTo>
                          <a:pt x="43" y="338"/>
                        </a:lnTo>
                        <a:lnTo>
                          <a:pt x="41" y="344"/>
                        </a:lnTo>
                        <a:lnTo>
                          <a:pt x="39" y="361"/>
                        </a:lnTo>
                        <a:lnTo>
                          <a:pt x="33" y="361"/>
                        </a:lnTo>
                        <a:lnTo>
                          <a:pt x="31" y="369"/>
                        </a:lnTo>
                        <a:lnTo>
                          <a:pt x="33" y="377"/>
                        </a:lnTo>
                        <a:lnTo>
                          <a:pt x="47" y="379"/>
                        </a:lnTo>
                        <a:lnTo>
                          <a:pt x="53" y="386"/>
                        </a:lnTo>
                        <a:lnTo>
                          <a:pt x="66" y="388"/>
                        </a:lnTo>
                        <a:lnTo>
                          <a:pt x="81" y="388"/>
                        </a:lnTo>
                        <a:lnTo>
                          <a:pt x="83" y="386"/>
                        </a:lnTo>
                        <a:lnTo>
                          <a:pt x="85" y="379"/>
                        </a:lnTo>
                        <a:lnTo>
                          <a:pt x="95" y="377"/>
                        </a:lnTo>
                        <a:lnTo>
                          <a:pt x="99" y="373"/>
                        </a:lnTo>
                        <a:lnTo>
                          <a:pt x="112" y="367"/>
                        </a:lnTo>
                        <a:lnTo>
                          <a:pt x="116" y="365"/>
                        </a:lnTo>
                        <a:lnTo>
                          <a:pt x="139" y="365"/>
                        </a:lnTo>
                        <a:lnTo>
                          <a:pt x="143" y="367"/>
                        </a:lnTo>
                        <a:lnTo>
                          <a:pt x="153" y="367"/>
                        </a:lnTo>
                        <a:lnTo>
                          <a:pt x="161" y="361"/>
                        </a:lnTo>
                        <a:lnTo>
                          <a:pt x="161" y="358"/>
                        </a:lnTo>
                        <a:lnTo>
                          <a:pt x="172" y="350"/>
                        </a:lnTo>
                        <a:lnTo>
                          <a:pt x="182" y="350"/>
                        </a:lnTo>
                        <a:lnTo>
                          <a:pt x="193" y="340"/>
                        </a:lnTo>
                        <a:lnTo>
                          <a:pt x="213" y="338"/>
                        </a:lnTo>
                        <a:lnTo>
                          <a:pt x="234" y="331"/>
                        </a:lnTo>
                        <a:lnTo>
                          <a:pt x="265" y="327"/>
                        </a:lnTo>
                        <a:lnTo>
                          <a:pt x="282" y="338"/>
                        </a:lnTo>
                        <a:lnTo>
                          <a:pt x="290" y="336"/>
                        </a:lnTo>
                        <a:lnTo>
                          <a:pt x="305" y="340"/>
                        </a:lnTo>
                        <a:lnTo>
                          <a:pt x="313" y="355"/>
                        </a:lnTo>
                        <a:lnTo>
                          <a:pt x="321" y="363"/>
                        </a:lnTo>
                        <a:lnTo>
                          <a:pt x="323" y="373"/>
                        </a:lnTo>
                        <a:lnTo>
                          <a:pt x="319" y="377"/>
                        </a:lnTo>
                        <a:lnTo>
                          <a:pt x="323" y="381"/>
                        </a:lnTo>
                        <a:lnTo>
                          <a:pt x="332" y="384"/>
                        </a:lnTo>
                        <a:lnTo>
                          <a:pt x="340" y="379"/>
                        </a:lnTo>
                        <a:lnTo>
                          <a:pt x="338" y="373"/>
                        </a:lnTo>
                        <a:lnTo>
                          <a:pt x="352" y="358"/>
                        </a:lnTo>
                        <a:lnTo>
                          <a:pt x="355" y="355"/>
                        </a:lnTo>
                        <a:lnTo>
                          <a:pt x="357" y="350"/>
                        </a:lnTo>
                        <a:lnTo>
                          <a:pt x="365" y="350"/>
                        </a:lnTo>
                        <a:lnTo>
                          <a:pt x="363" y="361"/>
                        </a:lnTo>
                        <a:lnTo>
                          <a:pt x="357" y="369"/>
                        </a:lnTo>
                        <a:lnTo>
                          <a:pt x="355" y="379"/>
                        </a:lnTo>
                        <a:lnTo>
                          <a:pt x="352" y="383"/>
                        </a:lnTo>
                        <a:lnTo>
                          <a:pt x="347" y="386"/>
                        </a:lnTo>
                        <a:lnTo>
                          <a:pt x="347" y="392"/>
                        </a:lnTo>
                        <a:lnTo>
                          <a:pt x="355" y="392"/>
                        </a:lnTo>
                        <a:lnTo>
                          <a:pt x="363" y="384"/>
                        </a:lnTo>
                        <a:lnTo>
                          <a:pt x="363" y="379"/>
                        </a:lnTo>
                        <a:lnTo>
                          <a:pt x="371" y="379"/>
                        </a:lnTo>
                        <a:lnTo>
                          <a:pt x="375" y="386"/>
                        </a:lnTo>
                        <a:lnTo>
                          <a:pt x="365" y="390"/>
                        </a:lnTo>
                        <a:lnTo>
                          <a:pt x="369" y="396"/>
                        </a:lnTo>
                        <a:lnTo>
                          <a:pt x="380" y="400"/>
                        </a:lnTo>
                        <a:lnTo>
                          <a:pt x="384" y="406"/>
                        </a:lnTo>
                        <a:lnTo>
                          <a:pt x="390" y="413"/>
                        </a:lnTo>
                        <a:lnTo>
                          <a:pt x="386" y="421"/>
                        </a:lnTo>
                        <a:lnTo>
                          <a:pt x="394" y="427"/>
                        </a:lnTo>
                        <a:lnTo>
                          <a:pt x="396" y="436"/>
                        </a:lnTo>
                        <a:lnTo>
                          <a:pt x="404" y="440"/>
                        </a:lnTo>
                        <a:lnTo>
                          <a:pt x="411" y="441"/>
                        </a:lnTo>
                        <a:lnTo>
                          <a:pt x="415" y="446"/>
                        </a:lnTo>
                        <a:lnTo>
                          <a:pt x="415" y="446"/>
                        </a:lnTo>
                        <a:lnTo>
                          <a:pt x="417" y="446"/>
                        </a:lnTo>
                        <a:lnTo>
                          <a:pt x="421" y="446"/>
                        </a:lnTo>
                        <a:lnTo>
                          <a:pt x="421" y="446"/>
                        </a:lnTo>
                        <a:lnTo>
                          <a:pt x="448" y="455"/>
                        </a:lnTo>
                        <a:lnTo>
                          <a:pt x="446" y="447"/>
                        </a:lnTo>
                        <a:lnTo>
                          <a:pt x="454" y="441"/>
                        </a:lnTo>
                        <a:lnTo>
                          <a:pt x="459" y="435"/>
                        </a:lnTo>
                        <a:lnTo>
                          <a:pt x="471" y="436"/>
                        </a:lnTo>
                        <a:lnTo>
                          <a:pt x="471" y="443"/>
                        </a:lnTo>
                        <a:lnTo>
                          <a:pt x="477" y="452"/>
                        </a:lnTo>
                        <a:lnTo>
                          <a:pt x="488" y="449"/>
                        </a:lnTo>
                        <a:lnTo>
                          <a:pt x="498" y="446"/>
                        </a:lnTo>
                        <a:lnTo>
                          <a:pt x="500" y="440"/>
                        </a:lnTo>
                        <a:lnTo>
                          <a:pt x="500" y="440"/>
                        </a:lnTo>
                        <a:lnTo>
                          <a:pt x="500" y="44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0" name="Freeform 351">
                    <a:extLst>
                      <a:ext uri="{FF2B5EF4-FFF2-40B4-BE49-F238E27FC236}">
                        <a16:creationId xmlns:a16="http://schemas.microsoft.com/office/drawing/2014/main" id="{B840B79D-833D-AB75-AD80-0CCFBCF5398A}"/>
                      </a:ext>
                    </a:extLst>
                  </p:cNvPr>
                  <p:cNvSpPr>
                    <a:spLocks/>
                  </p:cNvSpPr>
                  <p:nvPr/>
                </p:nvSpPr>
                <p:spPr bwMode="auto">
                  <a:xfrm>
                    <a:off x="9773599" y="5689670"/>
                    <a:ext cx="9346" cy="9346"/>
                  </a:xfrm>
                  <a:custGeom>
                    <a:avLst/>
                    <a:gdLst>
                      <a:gd name="T0" fmla="*/ 0 w 5"/>
                      <a:gd name="T1" fmla="*/ 2 h 5"/>
                      <a:gd name="T2" fmla="*/ 0 w 5"/>
                      <a:gd name="T3" fmla="*/ 0 h 5"/>
                      <a:gd name="T4" fmla="*/ 2 w 5"/>
                      <a:gd name="T5" fmla="*/ 0 h 5"/>
                      <a:gd name="T6" fmla="*/ 5 w 5"/>
                      <a:gd name="T7" fmla="*/ 2 h 5"/>
                      <a:gd name="T8" fmla="*/ 2 w 5"/>
                      <a:gd name="T9" fmla="*/ 5 h 5"/>
                      <a:gd name="T10" fmla="*/ 0 w 5"/>
                      <a:gd name="T11" fmla="*/ 2 h 5"/>
                      <a:gd name="T12" fmla="*/ 0 w 5"/>
                      <a:gd name="T13" fmla="*/ 2 h 5"/>
                      <a:gd name="T14" fmla="*/ 0 w 5"/>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0" y="2"/>
                        </a:moveTo>
                        <a:lnTo>
                          <a:pt x="0" y="0"/>
                        </a:lnTo>
                        <a:lnTo>
                          <a:pt x="2" y="0"/>
                        </a:lnTo>
                        <a:lnTo>
                          <a:pt x="5" y="2"/>
                        </a:lnTo>
                        <a:lnTo>
                          <a:pt x="2" y="5"/>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1" name="Freeform 352">
                    <a:extLst>
                      <a:ext uri="{FF2B5EF4-FFF2-40B4-BE49-F238E27FC236}">
                        <a16:creationId xmlns:a16="http://schemas.microsoft.com/office/drawing/2014/main" id="{CD3DB770-F2C5-BF71-7B30-35DC6C68A979}"/>
                      </a:ext>
                    </a:extLst>
                  </p:cNvPr>
                  <p:cNvSpPr>
                    <a:spLocks/>
                  </p:cNvSpPr>
                  <p:nvPr/>
                </p:nvSpPr>
                <p:spPr bwMode="auto">
                  <a:xfrm>
                    <a:off x="9887618" y="5689670"/>
                    <a:ext cx="9346" cy="16823"/>
                  </a:xfrm>
                  <a:custGeom>
                    <a:avLst/>
                    <a:gdLst>
                      <a:gd name="T0" fmla="*/ 0 w 5"/>
                      <a:gd name="T1" fmla="*/ 3 h 9"/>
                      <a:gd name="T2" fmla="*/ 1 w 5"/>
                      <a:gd name="T3" fmla="*/ 0 h 9"/>
                      <a:gd name="T4" fmla="*/ 3 w 5"/>
                      <a:gd name="T5" fmla="*/ 0 h 9"/>
                      <a:gd name="T6" fmla="*/ 5 w 5"/>
                      <a:gd name="T7" fmla="*/ 8 h 9"/>
                      <a:gd name="T8" fmla="*/ 1 w 5"/>
                      <a:gd name="T9" fmla="*/ 9 h 9"/>
                      <a:gd name="T10" fmla="*/ 0 w 5"/>
                      <a:gd name="T11" fmla="*/ 5 h 9"/>
                      <a:gd name="T12" fmla="*/ 0 w 5"/>
                      <a:gd name="T13" fmla="*/ 3 h 9"/>
                      <a:gd name="T14" fmla="*/ 0 w 5"/>
                      <a:gd name="T15" fmla="*/ 3 h 9"/>
                      <a:gd name="T16" fmla="*/ 0 w 5"/>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0" y="3"/>
                        </a:moveTo>
                        <a:lnTo>
                          <a:pt x="1" y="0"/>
                        </a:lnTo>
                        <a:lnTo>
                          <a:pt x="3" y="0"/>
                        </a:lnTo>
                        <a:lnTo>
                          <a:pt x="5" y="8"/>
                        </a:lnTo>
                        <a:lnTo>
                          <a:pt x="1" y="9"/>
                        </a:lnTo>
                        <a:lnTo>
                          <a:pt x="0" y="5"/>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2" name="Freeform 353">
                    <a:extLst>
                      <a:ext uri="{FF2B5EF4-FFF2-40B4-BE49-F238E27FC236}">
                        <a16:creationId xmlns:a16="http://schemas.microsoft.com/office/drawing/2014/main" id="{4135FDE4-F120-14EB-5143-20DAC0EA712C}"/>
                      </a:ext>
                    </a:extLst>
                  </p:cNvPr>
                  <p:cNvSpPr>
                    <a:spLocks/>
                  </p:cNvSpPr>
                  <p:nvPr/>
                </p:nvSpPr>
                <p:spPr bwMode="auto">
                  <a:xfrm>
                    <a:off x="9794159" y="5721446"/>
                    <a:ext cx="106543" cy="106543"/>
                  </a:xfrm>
                  <a:custGeom>
                    <a:avLst/>
                    <a:gdLst>
                      <a:gd name="T0" fmla="*/ 57 w 57"/>
                      <a:gd name="T1" fmla="*/ 3 h 57"/>
                      <a:gd name="T2" fmla="*/ 51 w 57"/>
                      <a:gd name="T3" fmla="*/ 2 h 57"/>
                      <a:gd name="T4" fmla="*/ 45 w 57"/>
                      <a:gd name="T5" fmla="*/ 2 h 57"/>
                      <a:gd name="T6" fmla="*/ 38 w 57"/>
                      <a:gd name="T7" fmla="*/ 9 h 57"/>
                      <a:gd name="T8" fmla="*/ 30 w 57"/>
                      <a:gd name="T9" fmla="*/ 11 h 57"/>
                      <a:gd name="T10" fmla="*/ 19 w 57"/>
                      <a:gd name="T11" fmla="*/ 7 h 57"/>
                      <a:gd name="T12" fmla="*/ 7 w 57"/>
                      <a:gd name="T13" fmla="*/ 2 h 57"/>
                      <a:gd name="T14" fmla="*/ 4 w 57"/>
                      <a:gd name="T15" fmla="*/ 0 h 57"/>
                      <a:gd name="T16" fmla="*/ 0 w 57"/>
                      <a:gd name="T17" fmla="*/ 5 h 57"/>
                      <a:gd name="T18" fmla="*/ 4 w 57"/>
                      <a:gd name="T19" fmla="*/ 13 h 57"/>
                      <a:gd name="T20" fmla="*/ 9 w 57"/>
                      <a:gd name="T21" fmla="*/ 19 h 57"/>
                      <a:gd name="T22" fmla="*/ 9 w 57"/>
                      <a:gd name="T23" fmla="*/ 36 h 57"/>
                      <a:gd name="T24" fmla="*/ 15 w 57"/>
                      <a:gd name="T25" fmla="*/ 42 h 57"/>
                      <a:gd name="T26" fmla="*/ 21 w 57"/>
                      <a:gd name="T27" fmla="*/ 53 h 57"/>
                      <a:gd name="T28" fmla="*/ 24 w 57"/>
                      <a:gd name="T29" fmla="*/ 57 h 57"/>
                      <a:gd name="T30" fmla="*/ 38 w 57"/>
                      <a:gd name="T31" fmla="*/ 55 h 57"/>
                      <a:gd name="T32" fmla="*/ 40 w 57"/>
                      <a:gd name="T33" fmla="*/ 48 h 57"/>
                      <a:gd name="T34" fmla="*/ 45 w 57"/>
                      <a:gd name="T35" fmla="*/ 48 h 57"/>
                      <a:gd name="T36" fmla="*/ 49 w 57"/>
                      <a:gd name="T37" fmla="*/ 38 h 57"/>
                      <a:gd name="T38" fmla="*/ 53 w 57"/>
                      <a:gd name="T39" fmla="*/ 32 h 57"/>
                      <a:gd name="T40" fmla="*/ 57 w 57"/>
                      <a:gd name="T41" fmla="*/ 17 h 57"/>
                      <a:gd name="T42" fmla="*/ 57 w 57"/>
                      <a:gd name="T43" fmla="*/ 3 h 57"/>
                      <a:gd name="T44" fmla="*/ 57 w 57"/>
                      <a:gd name="T45" fmla="*/ 3 h 57"/>
                      <a:gd name="T46" fmla="*/ 57 w 57"/>
                      <a:gd name="T47"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57">
                        <a:moveTo>
                          <a:pt x="57" y="3"/>
                        </a:moveTo>
                        <a:lnTo>
                          <a:pt x="51" y="2"/>
                        </a:lnTo>
                        <a:lnTo>
                          <a:pt x="45" y="2"/>
                        </a:lnTo>
                        <a:lnTo>
                          <a:pt x="38" y="9"/>
                        </a:lnTo>
                        <a:lnTo>
                          <a:pt x="30" y="11"/>
                        </a:lnTo>
                        <a:lnTo>
                          <a:pt x="19" y="7"/>
                        </a:lnTo>
                        <a:lnTo>
                          <a:pt x="7" y="2"/>
                        </a:lnTo>
                        <a:lnTo>
                          <a:pt x="4" y="0"/>
                        </a:lnTo>
                        <a:lnTo>
                          <a:pt x="0" y="5"/>
                        </a:lnTo>
                        <a:lnTo>
                          <a:pt x="4" y="13"/>
                        </a:lnTo>
                        <a:lnTo>
                          <a:pt x="9" y="19"/>
                        </a:lnTo>
                        <a:lnTo>
                          <a:pt x="9" y="36"/>
                        </a:lnTo>
                        <a:lnTo>
                          <a:pt x="15" y="42"/>
                        </a:lnTo>
                        <a:lnTo>
                          <a:pt x="21" y="53"/>
                        </a:lnTo>
                        <a:lnTo>
                          <a:pt x="24" y="57"/>
                        </a:lnTo>
                        <a:lnTo>
                          <a:pt x="38" y="55"/>
                        </a:lnTo>
                        <a:lnTo>
                          <a:pt x="40" y="48"/>
                        </a:lnTo>
                        <a:lnTo>
                          <a:pt x="45" y="48"/>
                        </a:lnTo>
                        <a:lnTo>
                          <a:pt x="49" y="38"/>
                        </a:lnTo>
                        <a:lnTo>
                          <a:pt x="53" y="32"/>
                        </a:lnTo>
                        <a:lnTo>
                          <a:pt x="57" y="17"/>
                        </a:lnTo>
                        <a:lnTo>
                          <a:pt x="57" y="3"/>
                        </a:lnTo>
                        <a:lnTo>
                          <a:pt x="57" y="3"/>
                        </a:lnTo>
                        <a:lnTo>
                          <a:pt x="57"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3" name="Freeform 354">
                    <a:extLst>
                      <a:ext uri="{FF2B5EF4-FFF2-40B4-BE49-F238E27FC236}">
                        <a16:creationId xmlns:a16="http://schemas.microsoft.com/office/drawing/2014/main" id="{4DD13404-03FF-F2F1-E3DE-53583B57E712}"/>
                      </a:ext>
                    </a:extLst>
                  </p:cNvPr>
                  <p:cNvSpPr>
                    <a:spLocks/>
                  </p:cNvSpPr>
                  <p:nvPr/>
                </p:nvSpPr>
                <p:spPr bwMode="auto">
                  <a:xfrm>
                    <a:off x="10388557" y="4932655"/>
                    <a:ext cx="14953" cy="26168"/>
                  </a:xfrm>
                  <a:custGeom>
                    <a:avLst/>
                    <a:gdLst>
                      <a:gd name="T0" fmla="*/ 4 w 8"/>
                      <a:gd name="T1" fmla="*/ 14 h 14"/>
                      <a:gd name="T2" fmla="*/ 8 w 8"/>
                      <a:gd name="T3" fmla="*/ 10 h 14"/>
                      <a:gd name="T4" fmla="*/ 8 w 8"/>
                      <a:gd name="T5" fmla="*/ 4 h 14"/>
                      <a:gd name="T6" fmla="*/ 2 w 8"/>
                      <a:gd name="T7" fmla="*/ 0 h 14"/>
                      <a:gd name="T8" fmla="*/ 0 w 8"/>
                      <a:gd name="T9" fmla="*/ 6 h 14"/>
                      <a:gd name="T10" fmla="*/ 0 w 8"/>
                      <a:gd name="T11" fmla="*/ 10 h 14"/>
                      <a:gd name="T12" fmla="*/ 4 w 8"/>
                      <a:gd name="T13" fmla="*/ 14 h 14"/>
                      <a:gd name="T14" fmla="*/ 4 w 8"/>
                      <a:gd name="T15" fmla="*/ 14 h 14"/>
                      <a:gd name="T16" fmla="*/ 4 w 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4" y="14"/>
                        </a:moveTo>
                        <a:lnTo>
                          <a:pt x="8" y="10"/>
                        </a:lnTo>
                        <a:lnTo>
                          <a:pt x="8" y="4"/>
                        </a:lnTo>
                        <a:lnTo>
                          <a:pt x="2" y="0"/>
                        </a:lnTo>
                        <a:lnTo>
                          <a:pt x="0" y="6"/>
                        </a:lnTo>
                        <a:lnTo>
                          <a:pt x="0" y="10"/>
                        </a:lnTo>
                        <a:lnTo>
                          <a:pt x="4" y="14"/>
                        </a:lnTo>
                        <a:lnTo>
                          <a:pt x="4" y="14"/>
                        </a:lnTo>
                        <a:lnTo>
                          <a:pt x="4" y="1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4" name="Freeform 355">
                    <a:extLst>
                      <a:ext uri="{FF2B5EF4-FFF2-40B4-BE49-F238E27FC236}">
                        <a16:creationId xmlns:a16="http://schemas.microsoft.com/office/drawing/2014/main" id="{DD690173-181F-D1CD-243D-569EC46018DA}"/>
                      </a:ext>
                    </a:extLst>
                  </p:cNvPr>
                  <p:cNvSpPr>
                    <a:spLocks/>
                  </p:cNvSpPr>
                  <p:nvPr/>
                </p:nvSpPr>
                <p:spPr bwMode="auto">
                  <a:xfrm>
                    <a:off x="10399772" y="4962562"/>
                    <a:ext cx="16823" cy="13084"/>
                  </a:xfrm>
                  <a:custGeom>
                    <a:avLst/>
                    <a:gdLst>
                      <a:gd name="T0" fmla="*/ 0 w 9"/>
                      <a:gd name="T1" fmla="*/ 2 h 7"/>
                      <a:gd name="T2" fmla="*/ 2 w 9"/>
                      <a:gd name="T3" fmla="*/ 0 h 7"/>
                      <a:gd name="T4" fmla="*/ 9 w 9"/>
                      <a:gd name="T5" fmla="*/ 3 h 7"/>
                      <a:gd name="T6" fmla="*/ 9 w 9"/>
                      <a:gd name="T7" fmla="*/ 7 h 7"/>
                      <a:gd name="T8" fmla="*/ 0 w 9"/>
                      <a:gd name="T9" fmla="*/ 2 h 7"/>
                      <a:gd name="T10" fmla="*/ 0 w 9"/>
                      <a:gd name="T11" fmla="*/ 2 h 7"/>
                      <a:gd name="T12" fmla="*/ 0 w 9"/>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0" y="2"/>
                        </a:moveTo>
                        <a:lnTo>
                          <a:pt x="2" y="0"/>
                        </a:lnTo>
                        <a:lnTo>
                          <a:pt x="9" y="3"/>
                        </a:lnTo>
                        <a:lnTo>
                          <a:pt x="9" y="7"/>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5" name="Freeform 356">
                    <a:extLst>
                      <a:ext uri="{FF2B5EF4-FFF2-40B4-BE49-F238E27FC236}">
                        <a16:creationId xmlns:a16="http://schemas.microsoft.com/office/drawing/2014/main" id="{CA702915-7AD1-7401-F3AC-FB413340E7B1}"/>
                      </a:ext>
                    </a:extLst>
                  </p:cNvPr>
                  <p:cNvSpPr>
                    <a:spLocks/>
                  </p:cNvSpPr>
                  <p:nvPr/>
                </p:nvSpPr>
                <p:spPr bwMode="auto">
                  <a:xfrm>
                    <a:off x="10446501" y="5033591"/>
                    <a:ext cx="13084" cy="14953"/>
                  </a:xfrm>
                  <a:custGeom>
                    <a:avLst/>
                    <a:gdLst>
                      <a:gd name="T0" fmla="*/ 2 w 7"/>
                      <a:gd name="T1" fmla="*/ 3 h 8"/>
                      <a:gd name="T2" fmla="*/ 0 w 7"/>
                      <a:gd name="T3" fmla="*/ 2 h 8"/>
                      <a:gd name="T4" fmla="*/ 4 w 7"/>
                      <a:gd name="T5" fmla="*/ 0 h 8"/>
                      <a:gd name="T6" fmla="*/ 7 w 7"/>
                      <a:gd name="T7" fmla="*/ 6 h 8"/>
                      <a:gd name="T8" fmla="*/ 4 w 7"/>
                      <a:gd name="T9" fmla="*/ 8 h 8"/>
                      <a:gd name="T10" fmla="*/ 2 w 7"/>
                      <a:gd name="T11" fmla="*/ 3 h 8"/>
                      <a:gd name="T12" fmla="*/ 2 w 7"/>
                      <a:gd name="T13" fmla="*/ 3 h 8"/>
                      <a:gd name="T14" fmla="*/ 2 w 7"/>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2" y="3"/>
                        </a:moveTo>
                        <a:lnTo>
                          <a:pt x="0" y="2"/>
                        </a:lnTo>
                        <a:lnTo>
                          <a:pt x="4" y="0"/>
                        </a:lnTo>
                        <a:lnTo>
                          <a:pt x="7" y="6"/>
                        </a:lnTo>
                        <a:lnTo>
                          <a:pt x="4" y="8"/>
                        </a:lnTo>
                        <a:lnTo>
                          <a:pt x="2" y="3"/>
                        </a:lnTo>
                        <a:lnTo>
                          <a:pt x="2" y="3"/>
                        </a:lnTo>
                        <a:lnTo>
                          <a:pt x="2"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6" name="Freeform 357">
                    <a:extLst>
                      <a:ext uri="{FF2B5EF4-FFF2-40B4-BE49-F238E27FC236}">
                        <a16:creationId xmlns:a16="http://schemas.microsoft.com/office/drawing/2014/main" id="{F4BA7377-CB92-3DA5-218D-B3029584CB73}"/>
                      </a:ext>
                    </a:extLst>
                  </p:cNvPr>
                  <p:cNvSpPr>
                    <a:spLocks/>
                  </p:cNvSpPr>
                  <p:nvPr/>
                </p:nvSpPr>
                <p:spPr bwMode="auto">
                  <a:xfrm>
                    <a:off x="10453978" y="5056021"/>
                    <a:ext cx="5608" cy="7477"/>
                  </a:xfrm>
                  <a:custGeom>
                    <a:avLst/>
                    <a:gdLst>
                      <a:gd name="T0" fmla="*/ 0 w 3"/>
                      <a:gd name="T1" fmla="*/ 4 h 4"/>
                      <a:gd name="T2" fmla="*/ 0 w 3"/>
                      <a:gd name="T3" fmla="*/ 0 h 4"/>
                      <a:gd name="T4" fmla="*/ 3 w 3"/>
                      <a:gd name="T5" fmla="*/ 0 h 4"/>
                      <a:gd name="T6" fmla="*/ 3 w 3"/>
                      <a:gd name="T7" fmla="*/ 2 h 4"/>
                      <a:gd name="T8" fmla="*/ 0 w 3"/>
                      <a:gd name="T9" fmla="*/ 4 h 4"/>
                      <a:gd name="T10" fmla="*/ 0 w 3"/>
                      <a:gd name="T11" fmla="*/ 4 h 4"/>
                      <a:gd name="T12" fmla="*/ 0 w 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4"/>
                        </a:moveTo>
                        <a:lnTo>
                          <a:pt x="0" y="0"/>
                        </a:lnTo>
                        <a:lnTo>
                          <a:pt x="3" y="0"/>
                        </a:lnTo>
                        <a:lnTo>
                          <a:pt x="3" y="2"/>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7" name="Freeform 358">
                    <a:extLst>
                      <a:ext uri="{FF2B5EF4-FFF2-40B4-BE49-F238E27FC236}">
                        <a16:creationId xmlns:a16="http://schemas.microsoft.com/office/drawing/2014/main" id="{43B8D6AA-449F-7D93-986D-D8540F433E17}"/>
                      </a:ext>
                    </a:extLst>
                  </p:cNvPr>
                  <p:cNvSpPr>
                    <a:spLocks/>
                  </p:cNvSpPr>
                  <p:nvPr/>
                </p:nvSpPr>
                <p:spPr bwMode="auto">
                  <a:xfrm>
                    <a:off x="10399772" y="5093404"/>
                    <a:ext cx="9346" cy="11215"/>
                  </a:xfrm>
                  <a:custGeom>
                    <a:avLst/>
                    <a:gdLst>
                      <a:gd name="T0" fmla="*/ 0 w 5"/>
                      <a:gd name="T1" fmla="*/ 6 h 6"/>
                      <a:gd name="T2" fmla="*/ 0 w 5"/>
                      <a:gd name="T3" fmla="*/ 2 h 6"/>
                      <a:gd name="T4" fmla="*/ 3 w 5"/>
                      <a:gd name="T5" fmla="*/ 0 h 6"/>
                      <a:gd name="T6" fmla="*/ 5 w 5"/>
                      <a:gd name="T7" fmla="*/ 4 h 6"/>
                      <a:gd name="T8" fmla="*/ 3 w 5"/>
                      <a:gd name="T9" fmla="*/ 6 h 6"/>
                      <a:gd name="T10" fmla="*/ 0 w 5"/>
                      <a:gd name="T11" fmla="*/ 6 h 6"/>
                      <a:gd name="T12" fmla="*/ 0 w 5"/>
                      <a:gd name="T13" fmla="*/ 6 h 6"/>
                      <a:gd name="T14" fmla="*/ 0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6"/>
                        </a:moveTo>
                        <a:lnTo>
                          <a:pt x="0" y="2"/>
                        </a:lnTo>
                        <a:lnTo>
                          <a:pt x="3" y="0"/>
                        </a:lnTo>
                        <a:lnTo>
                          <a:pt x="5" y="4"/>
                        </a:lnTo>
                        <a:lnTo>
                          <a:pt x="3" y="6"/>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8" name="Freeform 359">
                    <a:extLst>
                      <a:ext uri="{FF2B5EF4-FFF2-40B4-BE49-F238E27FC236}">
                        <a16:creationId xmlns:a16="http://schemas.microsoft.com/office/drawing/2014/main" id="{6D5274FF-C3B5-7625-DE5A-824D796B336B}"/>
                      </a:ext>
                    </a:extLst>
                  </p:cNvPr>
                  <p:cNvSpPr>
                    <a:spLocks/>
                  </p:cNvSpPr>
                  <p:nvPr/>
                </p:nvSpPr>
                <p:spPr bwMode="auto">
                  <a:xfrm>
                    <a:off x="10382949" y="5085927"/>
                    <a:ext cx="5608" cy="7477"/>
                  </a:xfrm>
                  <a:custGeom>
                    <a:avLst/>
                    <a:gdLst>
                      <a:gd name="T0" fmla="*/ 0 w 3"/>
                      <a:gd name="T1" fmla="*/ 0 h 4"/>
                      <a:gd name="T2" fmla="*/ 3 w 3"/>
                      <a:gd name="T3" fmla="*/ 0 h 4"/>
                      <a:gd name="T4" fmla="*/ 3 w 3"/>
                      <a:gd name="T5" fmla="*/ 4 h 4"/>
                      <a:gd name="T6" fmla="*/ 0 w 3"/>
                      <a:gd name="T7" fmla="*/ 4 h 4"/>
                      <a:gd name="T8" fmla="*/ 0 w 3"/>
                      <a:gd name="T9" fmla="*/ 0 h 4"/>
                      <a:gd name="T10" fmla="*/ 0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0" y="0"/>
                        </a:moveTo>
                        <a:lnTo>
                          <a:pt x="3" y="0"/>
                        </a:lnTo>
                        <a:lnTo>
                          <a:pt x="3" y="4"/>
                        </a:lnTo>
                        <a:lnTo>
                          <a:pt x="0" y="4"/>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9" name="Freeform 360">
                    <a:extLst>
                      <a:ext uri="{FF2B5EF4-FFF2-40B4-BE49-F238E27FC236}">
                        <a16:creationId xmlns:a16="http://schemas.microsoft.com/office/drawing/2014/main" id="{CA0CA8FD-5289-E9BB-F59A-291F83310944}"/>
                      </a:ext>
                    </a:extLst>
                  </p:cNvPr>
                  <p:cNvSpPr>
                    <a:spLocks/>
                  </p:cNvSpPr>
                  <p:nvPr/>
                </p:nvSpPr>
                <p:spPr bwMode="auto">
                  <a:xfrm>
                    <a:off x="10319397" y="5084058"/>
                    <a:ext cx="72898" cy="52337"/>
                  </a:xfrm>
                  <a:custGeom>
                    <a:avLst/>
                    <a:gdLst>
                      <a:gd name="T0" fmla="*/ 4 w 39"/>
                      <a:gd name="T1" fmla="*/ 0 h 28"/>
                      <a:gd name="T2" fmla="*/ 8 w 39"/>
                      <a:gd name="T3" fmla="*/ 3 h 28"/>
                      <a:gd name="T4" fmla="*/ 12 w 39"/>
                      <a:gd name="T5" fmla="*/ 5 h 28"/>
                      <a:gd name="T6" fmla="*/ 22 w 39"/>
                      <a:gd name="T7" fmla="*/ 11 h 28"/>
                      <a:gd name="T8" fmla="*/ 26 w 39"/>
                      <a:gd name="T9" fmla="*/ 15 h 28"/>
                      <a:gd name="T10" fmla="*/ 39 w 39"/>
                      <a:gd name="T11" fmla="*/ 22 h 28"/>
                      <a:gd name="T12" fmla="*/ 39 w 39"/>
                      <a:gd name="T13" fmla="*/ 26 h 28"/>
                      <a:gd name="T14" fmla="*/ 37 w 39"/>
                      <a:gd name="T15" fmla="*/ 28 h 28"/>
                      <a:gd name="T16" fmla="*/ 29 w 39"/>
                      <a:gd name="T17" fmla="*/ 26 h 28"/>
                      <a:gd name="T18" fmla="*/ 14 w 39"/>
                      <a:gd name="T19" fmla="*/ 17 h 28"/>
                      <a:gd name="T20" fmla="*/ 8 w 39"/>
                      <a:gd name="T21" fmla="*/ 15 h 28"/>
                      <a:gd name="T22" fmla="*/ 0 w 39"/>
                      <a:gd name="T23" fmla="*/ 7 h 28"/>
                      <a:gd name="T24" fmla="*/ 0 w 39"/>
                      <a:gd name="T25" fmla="*/ 5 h 28"/>
                      <a:gd name="T26" fmla="*/ 0 w 39"/>
                      <a:gd name="T27" fmla="*/ 0 h 28"/>
                      <a:gd name="T28" fmla="*/ 4 w 39"/>
                      <a:gd name="T29" fmla="*/ 0 h 28"/>
                      <a:gd name="T30" fmla="*/ 4 w 39"/>
                      <a:gd name="T31" fmla="*/ 0 h 28"/>
                      <a:gd name="T32" fmla="*/ 4 w 3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28">
                        <a:moveTo>
                          <a:pt x="4" y="0"/>
                        </a:moveTo>
                        <a:lnTo>
                          <a:pt x="8" y="3"/>
                        </a:lnTo>
                        <a:lnTo>
                          <a:pt x="12" y="5"/>
                        </a:lnTo>
                        <a:lnTo>
                          <a:pt x="22" y="11"/>
                        </a:lnTo>
                        <a:lnTo>
                          <a:pt x="26" y="15"/>
                        </a:lnTo>
                        <a:lnTo>
                          <a:pt x="39" y="22"/>
                        </a:lnTo>
                        <a:lnTo>
                          <a:pt x="39" y="26"/>
                        </a:lnTo>
                        <a:lnTo>
                          <a:pt x="37" y="28"/>
                        </a:lnTo>
                        <a:lnTo>
                          <a:pt x="29" y="26"/>
                        </a:lnTo>
                        <a:lnTo>
                          <a:pt x="14" y="17"/>
                        </a:lnTo>
                        <a:lnTo>
                          <a:pt x="8" y="15"/>
                        </a:lnTo>
                        <a:lnTo>
                          <a:pt x="0" y="7"/>
                        </a:lnTo>
                        <a:lnTo>
                          <a:pt x="0" y="5"/>
                        </a:lnTo>
                        <a:lnTo>
                          <a:pt x="0" y="0"/>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0" name="Freeform 361">
                    <a:extLst>
                      <a:ext uri="{FF2B5EF4-FFF2-40B4-BE49-F238E27FC236}">
                        <a16:creationId xmlns:a16="http://schemas.microsoft.com/office/drawing/2014/main" id="{04DD6BDB-2CCD-4FF9-73BF-CA17B309A3D4}"/>
                      </a:ext>
                    </a:extLst>
                  </p:cNvPr>
                  <p:cNvSpPr>
                    <a:spLocks/>
                  </p:cNvSpPr>
                  <p:nvPr/>
                </p:nvSpPr>
                <p:spPr bwMode="auto">
                  <a:xfrm>
                    <a:off x="10672671" y="5001815"/>
                    <a:ext cx="33645" cy="24299"/>
                  </a:xfrm>
                  <a:custGeom>
                    <a:avLst/>
                    <a:gdLst>
                      <a:gd name="T0" fmla="*/ 8 w 18"/>
                      <a:gd name="T1" fmla="*/ 13 h 13"/>
                      <a:gd name="T2" fmla="*/ 18 w 18"/>
                      <a:gd name="T3" fmla="*/ 11 h 13"/>
                      <a:gd name="T4" fmla="*/ 18 w 18"/>
                      <a:gd name="T5" fmla="*/ 5 h 13"/>
                      <a:gd name="T6" fmla="*/ 14 w 18"/>
                      <a:gd name="T7" fmla="*/ 0 h 13"/>
                      <a:gd name="T8" fmla="*/ 2 w 18"/>
                      <a:gd name="T9" fmla="*/ 2 h 13"/>
                      <a:gd name="T10" fmla="*/ 0 w 18"/>
                      <a:gd name="T11" fmla="*/ 8 h 13"/>
                      <a:gd name="T12" fmla="*/ 8 w 18"/>
                      <a:gd name="T13" fmla="*/ 13 h 13"/>
                      <a:gd name="T14" fmla="*/ 8 w 18"/>
                      <a:gd name="T15" fmla="*/ 13 h 13"/>
                      <a:gd name="T16" fmla="*/ 8 w 18"/>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8" y="13"/>
                        </a:moveTo>
                        <a:lnTo>
                          <a:pt x="18" y="11"/>
                        </a:lnTo>
                        <a:lnTo>
                          <a:pt x="18" y="5"/>
                        </a:lnTo>
                        <a:lnTo>
                          <a:pt x="14" y="0"/>
                        </a:lnTo>
                        <a:lnTo>
                          <a:pt x="2" y="2"/>
                        </a:lnTo>
                        <a:lnTo>
                          <a:pt x="0" y="8"/>
                        </a:lnTo>
                        <a:lnTo>
                          <a:pt x="8" y="13"/>
                        </a:lnTo>
                        <a:lnTo>
                          <a:pt x="8" y="13"/>
                        </a:lnTo>
                        <a:lnTo>
                          <a:pt x="8" y="1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1" name="Freeform 362">
                    <a:extLst>
                      <a:ext uri="{FF2B5EF4-FFF2-40B4-BE49-F238E27FC236}">
                        <a16:creationId xmlns:a16="http://schemas.microsoft.com/office/drawing/2014/main" id="{026B1B58-9B20-AB7A-8A1E-9AF3AB1BC0B7}"/>
                      </a:ext>
                    </a:extLst>
                  </p:cNvPr>
                  <p:cNvSpPr>
                    <a:spLocks/>
                  </p:cNvSpPr>
                  <p:nvPr/>
                </p:nvSpPr>
                <p:spPr bwMode="auto">
                  <a:xfrm>
                    <a:off x="10702578" y="4966300"/>
                    <a:ext cx="42991" cy="20561"/>
                  </a:xfrm>
                  <a:custGeom>
                    <a:avLst/>
                    <a:gdLst>
                      <a:gd name="T0" fmla="*/ 8 w 23"/>
                      <a:gd name="T1" fmla="*/ 11 h 11"/>
                      <a:gd name="T2" fmla="*/ 23 w 23"/>
                      <a:gd name="T3" fmla="*/ 2 h 11"/>
                      <a:gd name="T4" fmla="*/ 17 w 23"/>
                      <a:gd name="T5" fmla="*/ 0 h 11"/>
                      <a:gd name="T6" fmla="*/ 13 w 23"/>
                      <a:gd name="T7" fmla="*/ 2 h 11"/>
                      <a:gd name="T8" fmla="*/ 0 w 23"/>
                      <a:gd name="T9" fmla="*/ 9 h 11"/>
                      <a:gd name="T10" fmla="*/ 8 w 23"/>
                      <a:gd name="T11" fmla="*/ 11 h 11"/>
                      <a:gd name="T12" fmla="*/ 8 w 23"/>
                      <a:gd name="T13" fmla="*/ 11 h 11"/>
                      <a:gd name="T14" fmla="*/ 8 w 2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1">
                        <a:moveTo>
                          <a:pt x="8" y="11"/>
                        </a:moveTo>
                        <a:lnTo>
                          <a:pt x="23" y="2"/>
                        </a:lnTo>
                        <a:lnTo>
                          <a:pt x="17" y="0"/>
                        </a:lnTo>
                        <a:lnTo>
                          <a:pt x="13" y="2"/>
                        </a:lnTo>
                        <a:lnTo>
                          <a:pt x="0" y="9"/>
                        </a:lnTo>
                        <a:lnTo>
                          <a:pt x="8" y="11"/>
                        </a:lnTo>
                        <a:lnTo>
                          <a:pt x="8" y="11"/>
                        </a:lnTo>
                        <a:lnTo>
                          <a:pt x="8"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2" name="Freeform 363">
                    <a:extLst>
                      <a:ext uri="{FF2B5EF4-FFF2-40B4-BE49-F238E27FC236}">
                        <a16:creationId xmlns:a16="http://schemas.microsoft.com/office/drawing/2014/main" id="{8AB7B9B7-43E8-EE8F-6E86-A72FC13111D1}"/>
                      </a:ext>
                    </a:extLst>
                  </p:cNvPr>
                  <p:cNvSpPr>
                    <a:spLocks/>
                  </p:cNvSpPr>
                  <p:nvPr/>
                </p:nvSpPr>
                <p:spPr bwMode="auto">
                  <a:xfrm>
                    <a:off x="10554913" y="5502753"/>
                    <a:ext cx="155141" cy="235516"/>
                  </a:xfrm>
                  <a:custGeom>
                    <a:avLst/>
                    <a:gdLst>
                      <a:gd name="T0" fmla="*/ 6 w 83"/>
                      <a:gd name="T1" fmla="*/ 14 h 126"/>
                      <a:gd name="T2" fmla="*/ 0 w 83"/>
                      <a:gd name="T3" fmla="*/ 8 h 126"/>
                      <a:gd name="T4" fmla="*/ 0 w 83"/>
                      <a:gd name="T5" fmla="*/ 0 h 126"/>
                      <a:gd name="T6" fmla="*/ 15 w 83"/>
                      <a:gd name="T7" fmla="*/ 14 h 126"/>
                      <a:gd name="T8" fmla="*/ 19 w 83"/>
                      <a:gd name="T9" fmla="*/ 14 h 126"/>
                      <a:gd name="T10" fmla="*/ 27 w 83"/>
                      <a:gd name="T11" fmla="*/ 21 h 126"/>
                      <a:gd name="T12" fmla="*/ 27 w 83"/>
                      <a:gd name="T13" fmla="*/ 27 h 126"/>
                      <a:gd name="T14" fmla="*/ 33 w 83"/>
                      <a:gd name="T15" fmla="*/ 41 h 126"/>
                      <a:gd name="T16" fmla="*/ 39 w 83"/>
                      <a:gd name="T17" fmla="*/ 46 h 126"/>
                      <a:gd name="T18" fmla="*/ 41 w 83"/>
                      <a:gd name="T19" fmla="*/ 43 h 126"/>
                      <a:gd name="T20" fmla="*/ 39 w 83"/>
                      <a:gd name="T21" fmla="*/ 37 h 126"/>
                      <a:gd name="T22" fmla="*/ 44 w 83"/>
                      <a:gd name="T23" fmla="*/ 43 h 126"/>
                      <a:gd name="T24" fmla="*/ 48 w 83"/>
                      <a:gd name="T25" fmla="*/ 56 h 126"/>
                      <a:gd name="T26" fmla="*/ 58 w 83"/>
                      <a:gd name="T27" fmla="*/ 62 h 126"/>
                      <a:gd name="T28" fmla="*/ 70 w 83"/>
                      <a:gd name="T29" fmla="*/ 60 h 126"/>
                      <a:gd name="T30" fmla="*/ 73 w 83"/>
                      <a:gd name="T31" fmla="*/ 52 h 126"/>
                      <a:gd name="T32" fmla="*/ 83 w 83"/>
                      <a:gd name="T33" fmla="*/ 50 h 126"/>
                      <a:gd name="T34" fmla="*/ 83 w 83"/>
                      <a:gd name="T35" fmla="*/ 62 h 126"/>
                      <a:gd name="T36" fmla="*/ 77 w 83"/>
                      <a:gd name="T37" fmla="*/ 68 h 126"/>
                      <a:gd name="T38" fmla="*/ 75 w 83"/>
                      <a:gd name="T39" fmla="*/ 85 h 126"/>
                      <a:gd name="T40" fmla="*/ 70 w 83"/>
                      <a:gd name="T41" fmla="*/ 82 h 126"/>
                      <a:gd name="T42" fmla="*/ 60 w 83"/>
                      <a:gd name="T43" fmla="*/ 82 h 126"/>
                      <a:gd name="T44" fmla="*/ 58 w 83"/>
                      <a:gd name="T45" fmla="*/ 86 h 126"/>
                      <a:gd name="T46" fmla="*/ 62 w 83"/>
                      <a:gd name="T47" fmla="*/ 92 h 126"/>
                      <a:gd name="T48" fmla="*/ 56 w 83"/>
                      <a:gd name="T49" fmla="*/ 98 h 126"/>
                      <a:gd name="T50" fmla="*/ 44 w 83"/>
                      <a:gd name="T51" fmla="*/ 123 h 126"/>
                      <a:gd name="T52" fmla="*/ 35 w 83"/>
                      <a:gd name="T53" fmla="*/ 126 h 126"/>
                      <a:gd name="T54" fmla="*/ 25 w 83"/>
                      <a:gd name="T55" fmla="*/ 123 h 126"/>
                      <a:gd name="T56" fmla="*/ 33 w 83"/>
                      <a:gd name="T57" fmla="*/ 115 h 126"/>
                      <a:gd name="T58" fmla="*/ 35 w 83"/>
                      <a:gd name="T59" fmla="*/ 103 h 126"/>
                      <a:gd name="T60" fmla="*/ 25 w 83"/>
                      <a:gd name="T61" fmla="*/ 92 h 126"/>
                      <a:gd name="T62" fmla="*/ 15 w 83"/>
                      <a:gd name="T63" fmla="*/ 91 h 126"/>
                      <a:gd name="T64" fmla="*/ 15 w 83"/>
                      <a:gd name="T65" fmla="*/ 82 h 126"/>
                      <a:gd name="T66" fmla="*/ 27 w 83"/>
                      <a:gd name="T67" fmla="*/ 79 h 126"/>
                      <a:gd name="T68" fmla="*/ 31 w 83"/>
                      <a:gd name="T69" fmla="*/ 68 h 126"/>
                      <a:gd name="T70" fmla="*/ 25 w 83"/>
                      <a:gd name="T71" fmla="*/ 46 h 126"/>
                      <a:gd name="T72" fmla="*/ 19 w 83"/>
                      <a:gd name="T73" fmla="*/ 35 h 126"/>
                      <a:gd name="T74" fmla="*/ 6 w 83"/>
                      <a:gd name="T75" fmla="*/ 14 h 126"/>
                      <a:gd name="T76" fmla="*/ 6 w 83"/>
                      <a:gd name="T77" fmla="*/ 14 h 126"/>
                      <a:gd name="T78" fmla="*/ 6 w 83"/>
                      <a:gd name="T79" fmla="*/ 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126">
                        <a:moveTo>
                          <a:pt x="6" y="14"/>
                        </a:moveTo>
                        <a:lnTo>
                          <a:pt x="0" y="8"/>
                        </a:lnTo>
                        <a:lnTo>
                          <a:pt x="0" y="0"/>
                        </a:lnTo>
                        <a:lnTo>
                          <a:pt x="15" y="14"/>
                        </a:lnTo>
                        <a:lnTo>
                          <a:pt x="19" y="14"/>
                        </a:lnTo>
                        <a:lnTo>
                          <a:pt x="27" y="21"/>
                        </a:lnTo>
                        <a:lnTo>
                          <a:pt x="27" y="27"/>
                        </a:lnTo>
                        <a:lnTo>
                          <a:pt x="33" y="41"/>
                        </a:lnTo>
                        <a:lnTo>
                          <a:pt x="39" y="46"/>
                        </a:lnTo>
                        <a:lnTo>
                          <a:pt x="41" y="43"/>
                        </a:lnTo>
                        <a:lnTo>
                          <a:pt x="39" y="37"/>
                        </a:lnTo>
                        <a:lnTo>
                          <a:pt x="44" y="43"/>
                        </a:lnTo>
                        <a:lnTo>
                          <a:pt x="48" y="56"/>
                        </a:lnTo>
                        <a:lnTo>
                          <a:pt x="58" y="62"/>
                        </a:lnTo>
                        <a:lnTo>
                          <a:pt x="70" y="60"/>
                        </a:lnTo>
                        <a:lnTo>
                          <a:pt x="73" y="52"/>
                        </a:lnTo>
                        <a:lnTo>
                          <a:pt x="83" y="50"/>
                        </a:lnTo>
                        <a:lnTo>
                          <a:pt x="83" y="62"/>
                        </a:lnTo>
                        <a:lnTo>
                          <a:pt x="77" y="68"/>
                        </a:lnTo>
                        <a:lnTo>
                          <a:pt x="75" y="85"/>
                        </a:lnTo>
                        <a:lnTo>
                          <a:pt x="70" y="82"/>
                        </a:lnTo>
                        <a:lnTo>
                          <a:pt x="60" y="82"/>
                        </a:lnTo>
                        <a:lnTo>
                          <a:pt x="58" y="86"/>
                        </a:lnTo>
                        <a:lnTo>
                          <a:pt x="62" y="92"/>
                        </a:lnTo>
                        <a:lnTo>
                          <a:pt x="56" y="98"/>
                        </a:lnTo>
                        <a:lnTo>
                          <a:pt x="44" y="123"/>
                        </a:lnTo>
                        <a:lnTo>
                          <a:pt x="35" y="126"/>
                        </a:lnTo>
                        <a:lnTo>
                          <a:pt x="25" y="123"/>
                        </a:lnTo>
                        <a:lnTo>
                          <a:pt x="33" y="115"/>
                        </a:lnTo>
                        <a:lnTo>
                          <a:pt x="35" y="103"/>
                        </a:lnTo>
                        <a:lnTo>
                          <a:pt x="25" y="92"/>
                        </a:lnTo>
                        <a:lnTo>
                          <a:pt x="15" y="91"/>
                        </a:lnTo>
                        <a:lnTo>
                          <a:pt x="15" y="82"/>
                        </a:lnTo>
                        <a:lnTo>
                          <a:pt x="27" y="79"/>
                        </a:lnTo>
                        <a:lnTo>
                          <a:pt x="31" y="68"/>
                        </a:lnTo>
                        <a:lnTo>
                          <a:pt x="25" y="46"/>
                        </a:lnTo>
                        <a:lnTo>
                          <a:pt x="19" y="35"/>
                        </a:lnTo>
                        <a:lnTo>
                          <a:pt x="6" y="14"/>
                        </a:lnTo>
                        <a:lnTo>
                          <a:pt x="6" y="14"/>
                        </a:lnTo>
                        <a:lnTo>
                          <a:pt x="6" y="1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3" name="Freeform 364">
                    <a:extLst>
                      <a:ext uri="{FF2B5EF4-FFF2-40B4-BE49-F238E27FC236}">
                        <a16:creationId xmlns:a16="http://schemas.microsoft.com/office/drawing/2014/main" id="{68465400-71FB-91B8-F26D-F8FCDFA2722D}"/>
                      </a:ext>
                    </a:extLst>
                  </p:cNvPr>
                  <p:cNvSpPr>
                    <a:spLocks/>
                  </p:cNvSpPr>
                  <p:nvPr/>
                </p:nvSpPr>
                <p:spPr bwMode="auto">
                  <a:xfrm>
                    <a:off x="10388557" y="5706493"/>
                    <a:ext cx="198132" cy="218693"/>
                  </a:xfrm>
                  <a:custGeom>
                    <a:avLst/>
                    <a:gdLst>
                      <a:gd name="T0" fmla="*/ 93 w 106"/>
                      <a:gd name="T1" fmla="*/ 6 h 117"/>
                      <a:gd name="T2" fmla="*/ 93 w 106"/>
                      <a:gd name="T3" fmla="*/ 13 h 117"/>
                      <a:gd name="T4" fmla="*/ 96 w 106"/>
                      <a:gd name="T5" fmla="*/ 13 h 117"/>
                      <a:gd name="T6" fmla="*/ 100 w 106"/>
                      <a:gd name="T7" fmla="*/ 9 h 117"/>
                      <a:gd name="T8" fmla="*/ 106 w 106"/>
                      <a:gd name="T9" fmla="*/ 9 h 117"/>
                      <a:gd name="T10" fmla="*/ 104 w 106"/>
                      <a:gd name="T11" fmla="*/ 30 h 117"/>
                      <a:gd name="T12" fmla="*/ 96 w 106"/>
                      <a:gd name="T13" fmla="*/ 44 h 117"/>
                      <a:gd name="T14" fmla="*/ 93 w 106"/>
                      <a:gd name="T15" fmla="*/ 50 h 117"/>
                      <a:gd name="T16" fmla="*/ 89 w 106"/>
                      <a:gd name="T17" fmla="*/ 61 h 117"/>
                      <a:gd name="T18" fmla="*/ 75 w 106"/>
                      <a:gd name="T19" fmla="*/ 65 h 117"/>
                      <a:gd name="T20" fmla="*/ 67 w 106"/>
                      <a:gd name="T21" fmla="*/ 75 h 117"/>
                      <a:gd name="T22" fmla="*/ 56 w 106"/>
                      <a:gd name="T23" fmla="*/ 98 h 117"/>
                      <a:gd name="T24" fmla="*/ 37 w 106"/>
                      <a:gd name="T25" fmla="*/ 117 h 117"/>
                      <a:gd name="T26" fmla="*/ 14 w 106"/>
                      <a:gd name="T27" fmla="*/ 110 h 117"/>
                      <a:gd name="T28" fmla="*/ 2 w 106"/>
                      <a:gd name="T29" fmla="*/ 110 h 117"/>
                      <a:gd name="T30" fmla="*/ 0 w 106"/>
                      <a:gd name="T31" fmla="*/ 102 h 117"/>
                      <a:gd name="T32" fmla="*/ 8 w 106"/>
                      <a:gd name="T33" fmla="*/ 84 h 117"/>
                      <a:gd name="T34" fmla="*/ 18 w 106"/>
                      <a:gd name="T35" fmla="*/ 73 h 117"/>
                      <a:gd name="T36" fmla="*/ 35 w 106"/>
                      <a:gd name="T37" fmla="*/ 63 h 117"/>
                      <a:gd name="T38" fmla="*/ 46 w 106"/>
                      <a:gd name="T39" fmla="*/ 52 h 117"/>
                      <a:gd name="T40" fmla="*/ 64 w 106"/>
                      <a:gd name="T41" fmla="*/ 42 h 117"/>
                      <a:gd name="T42" fmla="*/ 70 w 106"/>
                      <a:gd name="T43" fmla="*/ 32 h 117"/>
                      <a:gd name="T44" fmla="*/ 70 w 106"/>
                      <a:gd name="T45" fmla="*/ 25 h 117"/>
                      <a:gd name="T46" fmla="*/ 79 w 106"/>
                      <a:gd name="T47" fmla="*/ 13 h 117"/>
                      <a:gd name="T48" fmla="*/ 79 w 106"/>
                      <a:gd name="T49" fmla="*/ 4 h 117"/>
                      <a:gd name="T50" fmla="*/ 87 w 106"/>
                      <a:gd name="T51" fmla="*/ 0 h 117"/>
                      <a:gd name="T52" fmla="*/ 93 w 106"/>
                      <a:gd name="T53" fmla="*/ 6 h 117"/>
                      <a:gd name="T54" fmla="*/ 93 w 106"/>
                      <a:gd name="T55" fmla="*/ 6 h 117"/>
                      <a:gd name="T56" fmla="*/ 93 w 106"/>
                      <a:gd name="T57" fmla="*/ 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6" h="117">
                        <a:moveTo>
                          <a:pt x="93" y="6"/>
                        </a:moveTo>
                        <a:lnTo>
                          <a:pt x="93" y="13"/>
                        </a:lnTo>
                        <a:lnTo>
                          <a:pt x="96" y="13"/>
                        </a:lnTo>
                        <a:lnTo>
                          <a:pt x="100" y="9"/>
                        </a:lnTo>
                        <a:lnTo>
                          <a:pt x="106" y="9"/>
                        </a:lnTo>
                        <a:lnTo>
                          <a:pt x="104" y="30"/>
                        </a:lnTo>
                        <a:lnTo>
                          <a:pt x="96" y="44"/>
                        </a:lnTo>
                        <a:lnTo>
                          <a:pt x="93" y="50"/>
                        </a:lnTo>
                        <a:lnTo>
                          <a:pt x="89" y="61"/>
                        </a:lnTo>
                        <a:lnTo>
                          <a:pt x="75" y="65"/>
                        </a:lnTo>
                        <a:lnTo>
                          <a:pt x="67" y="75"/>
                        </a:lnTo>
                        <a:lnTo>
                          <a:pt x="56" y="98"/>
                        </a:lnTo>
                        <a:lnTo>
                          <a:pt x="37" y="117"/>
                        </a:lnTo>
                        <a:lnTo>
                          <a:pt x="14" y="110"/>
                        </a:lnTo>
                        <a:lnTo>
                          <a:pt x="2" y="110"/>
                        </a:lnTo>
                        <a:lnTo>
                          <a:pt x="0" y="102"/>
                        </a:lnTo>
                        <a:lnTo>
                          <a:pt x="8" y="84"/>
                        </a:lnTo>
                        <a:lnTo>
                          <a:pt x="18" y="73"/>
                        </a:lnTo>
                        <a:lnTo>
                          <a:pt x="35" y="63"/>
                        </a:lnTo>
                        <a:lnTo>
                          <a:pt x="46" y="52"/>
                        </a:lnTo>
                        <a:lnTo>
                          <a:pt x="64" y="42"/>
                        </a:lnTo>
                        <a:lnTo>
                          <a:pt x="70" y="32"/>
                        </a:lnTo>
                        <a:lnTo>
                          <a:pt x="70" y="25"/>
                        </a:lnTo>
                        <a:lnTo>
                          <a:pt x="79" y="13"/>
                        </a:lnTo>
                        <a:lnTo>
                          <a:pt x="79" y="4"/>
                        </a:lnTo>
                        <a:lnTo>
                          <a:pt x="87" y="0"/>
                        </a:lnTo>
                        <a:lnTo>
                          <a:pt x="93" y="6"/>
                        </a:lnTo>
                        <a:lnTo>
                          <a:pt x="93" y="6"/>
                        </a:lnTo>
                        <a:lnTo>
                          <a:pt x="93"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4" name="Freeform 365">
                    <a:extLst>
                      <a:ext uri="{FF2B5EF4-FFF2-40B4-BE49-F238E27FC236}">
                        <a16:creationId xmlns:a16="http://schemas.microsoft.com/office/drawing/2014/main" id="{163C6B16-B138-A548-3BBA-7E6D255189CD}"/>
                      </a:ext>
                    </a:extLst>
                  </p:cNvPr>
                  <p:cNvSpPr>
                    <a:spLocks/>
                  </p:cNvSpPr>
                  <p:nvPr/>
                </p:nvSpPr>
                <p:spPr bwMode="auto">
                  <a:xfrm>
                    <a:off x="10416594" y="5928924"/>
                    <a:ext cx="13084" cy="18692"/>
                  </a:xfrm>
                  <a:custGeom>
                    <a:avLst/>
                    <a:gdLst>
                      <a:gd name="T0" fmla="*/ 7 w 7"/>
                      <a:gd name="T1" fmla="*/ 2 h 10"/>
                      <a:gd name="T2" fmla="*/ 7 w 7"/>
                      <a:gd name="T3" fmla="*/ 8 h 10"/>
                      <a:gd name="T4" fmla="*/ 0 w 7"/>
                      <a:gd name="T5" fmla="*/ 10 h 10"/>
                      <a:gd name="T6" fmla="*/ 3 w 7"/>
                      <a:gd name="T7" fmla="*/ 0 h 10"/>
                      <a:gd name="T8" fmla="*/ 7 w 7"/>
                      <a:gd name="T9" fmla="*/ 2 h 10"/>
                      <a:gd name="T10" fmla="*/ 7 w 7"/>
                      <a:gd name="T11" fmla="*/ 2 h 10"/>
                      <a:gd name="T12" fmla="*/ 7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7" y="2"/>
                        </a:moveTo>
                        <a:lnTo>
                          <a:pt x="7" y="8"/>
                        </a:lnTo>
                        <a:lnTo>
                          <a:pt x="0" y="10"/>
                        </a:lnTo>
                        <a:lnTo>
                          <a:pt x="3" y="0"/>
                        </a:lnTo>
                        <a:lnTo>
                          <a:pt x="7" y="2"/>
                        </a:lnTo>
                        <a:lnTo>
                          <a:pt x="7" y="2"/>
                        </a:lnTo>
                        <a:lnTo>
                          <a:pt x="7"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5" name="Freeform 366">
                    <a:extLst>
                      <a:ext uri="{FF2B5EF4-FFF2-40B4-BE49-F238E27FC236}">
                        <a16:creationId xmlns:a16="http://schemas.microsoft.com/office/drawing/2014/main" id="{166ADAB5-3153-7F35-0CCF-90D99F7362CF}"/>
                      </a:ext>
                    </a:extLst>
                  </p:cNvPr>
                  <p:cNvSpPr>
                    <a:spLocks/>
                  </p:cNvSpPr>
                  <p:nvPr/>
                </p:nvSpPr>
                <p:spPr bwMode="auto">
                  <a:xfrm>
                    <a:off x="10853981" y="5792475"/>
                    <a:ext cx="14953" cy="9346"/>
                  </a:xfrm>
                  <a:custGeom>
                    <a:avLst/>
                    <a:gdLst>
                      <a:gd name="T0" fmla="*/ 4 w 8"/>
                      <a:gd name="T1" fmla="*/ 5 h 5"/>
                      <a:gd name="T2" fmla="*/ 0 w 8"/>
                      <a:gd name="T3" fmla="*/ 2 h 5"/>
                      <a:gd name="T4" fmla="*/ 4 w 8"/>
                      <a:gd name="T5" fmla="*/ 0 h 5"/>
                      <a:gd name="T6" fmla="*/ 8 w 8"/>
                      <a:gd name="T7" fmla="*/ 0 h 5"/>
                      <a:gd name="T8" fmla="*/ 4 w 8"/>
                      <a:gd name="T9" fmla="*/ 5 h 5"/>
                      <a:gd name="T10" fmla="*/ 4 w 8"/>
                      <a:gd name="T11" fmla="*/ 5 h 5"/>
                      <a:gd name="T12" fmla="*/ 4 w 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4" y="5"/>
                        </a:moveTo>
                        <a:lnTo>
                          <a:pt x="0" y="2"/>
                        </a:lnTo>
                        <a:lnTo>
                          <a:pt x="4" y="0"/>
                        </a:lnTo>
                        <a:lnTo>
                          <a:pt x="8" y="0"/>
                        </a:lnTo>
                        <a:lnTo>
                          <a:pt x="4" y="5"/>
                        </a:lnTo>
                        <a:lnTo>
                          <a:pt x="4" y="5"/>
                        </a:lnTo>
                        <a:lnTo>
                          <a:pt x="4"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6" name="Freeform 367">
                    <a:extLst>
                      <a:ext uri="{FF2B5EF4-FFF2-40B4-BE49-F238E27FC236}">
                        <a16:creationId xmlns:a16="http://schemas.microsoft.com/office/drawing/2014/main" id="{DD6BF1BD-3224-7556-3D47-7372A75D8E43}"/>
                      </a:ext>
                    </a:extLst>
                  </p:cNvPr>
                  <p:cNvSpPr>
                    <a:spLocks/>
                  </p:cNvSpPr>
                  <p:nvPr/>
                </p:nvSpPr>
                <p:spPr bwMode="auto">
                  <a:xfrm>
                    <a:off x="8422186" y="4250407"/>
                    <a:ext cx="1869" cy="7477"/>
                  </a:xfrm>
                  <a:custGeom>
                    <a:avLst/>
                    <a:gdLst>
                      <a:gd name="T0" fmla="*/ 0 w 1"/>
                      <a:gd name="T1" fmla="*/ 4 h 4"/>
                      <a:gd name="T2" fmla="*/ 0 w 1"/>
                      <a:gd name="T3" fmla="*/ 0 h 4"/>
                      <a:gd name="T4" fmla="*/ 1 w 1"/>
                      <a:gd name="T5" fmla="*/ 2 h 4"/>
                      <a:gd name="T6" fmla="*/ 1 w 1"/>
                      <a:gd name="T7" fmla="*/ 4 h 4"/>
                      <a:gd name="T8" fmla="*/ 0 w 1"/>
                      <a:gd name="T9" fmla="*/ 4 h 4"/>
                      <a:gd name="T10" fmla="*/ 0 w 1"/>
                      <a:gd name="T11" fmla="*/ 4 h 4"/>
                      <a:gd name="T12" fmla="*/ 0 w 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0" y="4"/>
                        </a:moveTo>
                        <a:lnTo>
                          <a:pt x="0" y="0"/>
                        </a:lnTo>
                        <a:lnTo>
                          <a:pt x="1" y="2"/>
                        </a:lnTo>
                        <a:lnTo>
                          <a:pt x="1" y="4"/>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7" name="Freeform 368">
                    <a:extLst>
                      <a:ext uri="{FF2B5EF4-FFF2-40B4-BE49-F238E27FC236}">
                        <a16:creationId xmlns:a16="http://schemas.microsoft.com/office/drawing/2014/main" id="{8C25F060-5D32-BE36-E3C7-42066A7D272A}"/>
                      </a:ext>
                    </a:extLst>
                  </p:cNvPr>
                  <p:cNvSpPr>
                    <a:spLocks/>
                  </p:cNvSpPr>
                  <p:nvPr/>
                </p:nvSpPr>
                <p:spPr bwMode="auto">
                  <a:xfrm>
                    <a:off x="8981069" y="4403679"/>
                    <a:ext cx="29907" cy="22430"/>
                  </a:xfrm>
                  <a:custGeom>
                    <a:avLst/>
                    <a:gdLst>
                      <a:gd name="T0" fmla="*/ 16 w 16"/>
                      <a:gd name="T1" fmla="*/ 3 h 12"/>
                      <a:gd name="T2" fmla="*/ 6 w 16"/>
                      <a:gd name="T3" fmla="*/ 0 h 12"/>
                      <a:gd name="T4" fmla="*/ 2 w 16"/>
                      <a:gd name="T5" fmla="*/ 3 h 12"/>
                      <a:gd name="T6" fmla="*/ 0 w 16"/>
                      <a:gd name="T7" fmla="*/ 12 h 12"/>
                      <a:gd name="T8" fmla="*/ 4 w 16"/>
                      <a:gd name="T9" fmla="*/ 12 h 12"/>
                      <a:gd name="T10" fmla="*/ 6 w 16"/>
                      <a:gd name="T11" fmla="*/ 6 h 12"/>
                      <a:gd name="T12" fmla="*/ 12 w 16"/>
                      <a:gd name="T13" fmla="*/ 12 h 12"/>
                      <a:gd name="T14" fmla="*/ 14 w 16"/>
                      <a:gd name="T15" fmla="*/ 9 h 12"/>
                      <a:gd name="T16" fmla="*/ 16 w 16"/>
                      <a:gd name="T17" fmla="*/ 3 h 12"/>
                      <a:gd name="T18" fmla="*/ 16 w 16"/>
                      <a:gd name="T19" fmla="*/ 3 h 12"/>
                      <a:gd name="T20" fmla="*/ 16 w 16"/>
                      <a:gd name="T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2">
                        <a:moveTo>
                          <a:pt x="16" y="3"/>
                        </a:moveTo>
                        <a:lnTo>
                          <a:pt x="6" y="0"/>
                        </a:lnTo>
                        <a:lnTo>
                          <a:pt x="2" y="3"/>
                        </a:lnTo>
                        <a:lnTo>
                          <a:pt x="0" y="12"/>
                        </a:lnTo>
                        <a:lnTo>
                          <a:pt x="4" y="12"/>
                        </a:lnTo>
                        <a:lnTo>
                          <a:pt x="6" y="6"/>
                        </a:lnTo>
                        <a:lnTo>
                          <a:pt x="12" y="12"/>
                        </a:lnTo>
                        <a:lnTo>
                          <a:pt x="14" y="9"/>
                        </a:lnTo>
                        <a:lnTo>
                          <a:pt x="16" y="3"/>
                        </a:lnTo>
                        <a:lnTo>
                          <a:pt x="16" y="3"/>
                        </a:lnTo>
                        <a:lnTo>
                          <a:pt x="16"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8" name="Freeform 369">
                    <a:extLst>
                      <a:ext uri="{FF2B5EF4-FFF2-40B4-BE49-F238E27FC236}">
                        <a16:creationId xmlns:a16="http://schemas.microsoft.com/office/drawing/2014/main" id="{A51BA386-B0C0-5AF0-D6C1-2247366ACCB2}"/>
                      </a:ext>
                    </a:extLst>
                  </p:cNvPr>
                  <p:cNvSpPr>
                    <a:spLocks/>
                  </p:cNvSpPr>
                  <p:nvPr/>
                </p:nvSpPr>
                <p:spPr bwMode="auto">
                  <a:xfrm>
                    <a:off x="8594150" y="4370034"/>
                    <a:ext cx="115889" cy="145795"/>
                  </a:xfrm>
                  <a:custGeom>
                    <a:avLst/>
                    <a:gdLst>
                      <a:gd name="T0" fmla="*/ 36 w 62"/>
                      <a:gd name="T1" fmla="*/ 9 h 78"/>
                      <a:gd name="T2" fmla="*/ 46 w 62"/>
                      <a:gd name="T3" fmla="*/ 29 h 78"/>
                      <a:gd name="T4" fmla="*/ 46 w 62"/>
                      <a:gd name="T5" fmla="*/ 47 h 78"/>
                      <a:gd name="T6" fmla="*/ 52 w 62"/>
                      <a:gd name="T7" fmla="*/ 53 h 78"/>
                      <a:gd name="T8" fmla="*/ 58 w 62"/>
                      <a:gd name="T9" fmla="*/ 64 h 78"/>
                      <a:gd name="T10" fmla="*/ 62 w 62"/>
                      <a:gd name="T11" fmla="*/ 78 h 78"/>
                      <a:gd name="T12" fmla="*/ 52 w 62"/>
                      <a:gd name="T13" fmla="*/ 76 h 78"/>
                      <a:gd name="T14" fmla="*/ 42 w 62"/>
                      <a:gd name="T15" fmla="*/ 72 h 78"/>
                      <a:gd name="T16" fmla="*/ 33 w 62"/>
                      <a:gd name="T17" fmla="*/ 62 h 78"/>
                      <a:gd name="T18" fmla="*/ 29 w 62"/>
                      <a:gd name="T19" fmla="*/ 62 h 78"/>
                      <a:gd name="T20" fmla="*/ 21 w 62"/>
                      <a:gd name="T21" fmla="*/ 56 h 78"/>
                      <a:gd name="T22" fmla="*/ 13 w 62"/>
                      <a:gd name="T23" fmla="*/ 46 h 78"/>
                      <a:gd name="T24" fmla="*/ 11 w 62"/>
                      <a:gd name="T25" fmla="*/ 36 h 78"/>
                      <a:gd name="T26" fmla="*/ 4 w 62"/>
                      <a:gd name="T27" fmla="*/ 21 h 78"/>
                      <a:gd name="T28" fmla="*/ 4 w 62"/>
                      <a:gd name="T29" fmla="*/ 9 h 78"/>
                      <a:gd name="T30" fmla="*/ 0 w 62"/>
                      <a:gd name="T31" fmla="*/ 2 h 78"/>
                      <a:gd name="T32" fmla="*/ 7 w 62"/>
                      <a:gd name="T33" fmla="*/ 0 h 78"/>
                      <a:gd name="T34" fmla="*/ 13 w 62"/>
                      <a:gd name="T35" fmla="*/ 8 h 78"/>
                      <a:gd name="T36" fmla="*/ 23 w 62"/>
                      <a:gd name="T37" fmla="*/ 12 h 78"/>
                      <a:gd name="T38" fmla="*/ 36 w 62"/>
                      <a:gd name="T39" fmla="*/ 9 h 78"/>
                      <a:gd name="T40" fmla="*/ 36 w 62"/>
                      <a:gd name="T41" fmla="*/ 9 h 78"/>
                      <a:gd name="T42" fmla="*/ 36 w 62"/>
                      <a:gd name="T43"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78">
                        <a:moveTo>
                          <a:pt x="36" y="9"/>
                        </a:moveTo>
                        <a:lnTo>
                          <a:pt x="46" y="29"/>
                        </a:lnTo>
                        <a:lnTo>
                          <a:pt x="46" y="47"/>
                        </a:lnTo>
                        <a:lnTo>
                          <a:pt x="52" y="53"/>
                        </a:lnTo>
                        <a:lnTo>
                          <a:pt x="58" y="64"/>
                        </a:lnTo>
                        <a:lnTo>
                          <a:pt x="62" y="78"/>
                        </a:lnTo>
                        <a:lnTo>
                          <a:pt x="52" y="76"/>
                        </a:lnTo>
                        <a:lnTo>
                          <a:pt x="42" y="72"/>
                        </a:lnTo>
                        <a:lnTo>
                          <a:pt x="33" y="62"/>
                        </a:lnTo>
                        <a:lnTo>
                          <a:pt x="29" y="62"/>
                        </a:lnTo>
                        <a:lnTo>
                          <a:pt x="21" y="56"/>
                        </a:lnTo>
                        <a:lnTo>
                          <a:pt x="13" y="46"/>
                        </a:lnTo>
                        <a:lnTo>
                          <a:pt x="11" y="36"/>
                        </a:lnTo>
                        <a:lnTo>
                          <a:pt x="4" y="21"/>
                        </a:lnTo>
                        <a:lnTo>
                          <a:pt x="4" y="9"/>
                        </a:lnTo>
                        <a:lnTo>
                          <a:pt x="0" y="2"/>
                        </a:lnTo>
                        <a:lnTo>
                          <a:pt x="7" y="0"/>
                        </a:lnTo>
                        <a:lnTo>
                          <a:pt x="13" y="8"/>
                        </a:lnTo>
                        <a:lnTo>
                          <a:pt x="23" y="12"/>
                        </a:lnTo>
                        <a:lnTo>
                          <a:pt x="36" y="9"/>
                        </a:lnTo>
                        <a:lnTo>
                          <a:pt x="36" y="9"/>
                        </a:lnTo>
                        <a:lnTo>
                          <a:pt x="36"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9" name="Freeform 370">
                    <a:extLst>
                      <a:ext uri="{FF2B5EF4-FFF2-40B4-BE49-F238E27FC236}">
                        <a16:creationId xmlns:a16="http://schemas.microsoft.com/office/drawing/2014/main" id="{5C9CA1CF-78D4-4E25-BF81-16B4C563202D}"/>
                      </a:ext>
                    </a:extLst>
                  </p:cNvPr>
                  <p:cNvSpPr>
                    <a:spLocks/>
                  </p:cNvSpPr>
                  <p:nvPr/>
                </p:nvSpPr>
                <p:spPr bwMode="auto">
                  <a:xfrm>
                    <a:off x="8855835" y="4340128"/>
                    <a:ext cx="252338" cy="171964"/>
                  </a:xfrm>
                  <a:custGeom>
                    <a:avLst/>
                    <a:gdLst>
                      <a:gd name="T0" fmla="*/ 0 w 135"/>
                      <a:gd name="T1" fmla="*/ 80 h 92"/>
                      <a:gd name="T2" fmla="*/ 19 w 135"/>
                      <a:gd name="T3" fmla="*/ 78 h 92"/>
                      <a:gd name="T4" fmla="*/ 22 w 135"/>
                      <a:gd name="T5" fmla="*/ 66 h 92"/>
                      <a:gd name="T6" fmla="*/ 32 w 135"/>
                      <a:gd name="T7" fmla="*/ 63 h 92"/>
                      <a:gd name="T8" fmla="*/ 38 w 135"/>
                      <a:gd name="T9" fmla="*/ 60 h 92"/>
                      <a:gd name="T10" fmla="*/ 54 w 135"/>
                      <a:gd name="T11" fmla="*/ 54 h 92"/>
                      <a:gd name="T12" fmla="*/ 61 w 135"/>
                      <a:gd name="T13" fmla="*/ 40 h 92"/>
                      <a:gd name="T14" fmla="*/ 69 w 135"/>
                      <a:gd name="T15" fmla="*/ 37 h 92"/>
                      <a:gd name="T16" fmla="*/ 67 w 135"/>
                      <a:gd name="T17" fmla="*/ 46 h 92"/>
                      <a:gd name="T18" fmla="*/ 71 w 135"/>
                      <a:gd name="T19" fmla="*/ 46 h 92"/>
                      <a:gd name="T20" fmla="*/ 73 w 135"/>
                      <a:gd name="T21" fmla="*/ 40 h 92"/>
                      <a:gd name="T22" fmla="*/ 79 w 135"/>
                      <a:gd name="T23" fmla="*/ 46 h 92"/>
                      <a:gd name="T24" fmla="*/ 81 w 135"/>
                      <a:gd name="T25" fmla="*/ 42 h 92"/>
                      <a:gd name="T26" fmla="*/ 83 w 135"/>
                      <a:gd name="T27" fmla="*/ 37 h 92"/>
                      <a:gd name="T28" fmla="*/ 85 w 135"/>
                      <a:gd name="T29" fmla="*/ 23 h 92"/>
                      <a:gd name="T30" fmla="*/ 108 w 135"/>
                      <a:gd name="T31" fmla="*/ 0 h 92"/>
                      <a:gd name="T32" fmla="*/ 114 w 135"/>
                      <a:gd name="T33" fmla="*/ 15 h 92"/>
                      <a:gd name="T34" fmla="*/ 128 w 135"/>
                      <a:gd name="T35" fmla="*/ 17 h 92"/>
                      <a:gd name="T36" fmla="*/ 135 w 135"/>
                      <a:gd name="T37" fmla="*/ 27 h 92"/>
                      <a:gd name="T38" fmla="*/ 122 w 135"/>
                      <a:gd name="T39" fmla="*/ 31 h 92"/>
                      <a:gd name="T40" fmla="*/ 126 w 135"/>
                      <a:gd name="T41" fmla="*/ 39 h 92"/>
                      <a:gd name="T42" fmla="*/ 118 w 135"/>
                      <a:gd name="T43" fmla="*/ 40 h 92"/>
                      <a:gd name="T44" fmla="*/ 112 w 135"/>
                      <a:gd name="T45" fmla="*/ 48 h 92"/>
                      <a:gd name="T46" fmla="*/ 106 w 135"/>
                      <a:gd name="T47" fmla="*/ 44 h 92"/>
                      <a:gd name="T48" fmla="*/ 89 w 135"/>
                      <a:gd name="T49" fmla="*/ 44 h 92"/>
                      <a:gd name="T50" fmla="*/ 85 w 135"/>
                      <a:gd name="T51" fmla="*/ 50 h 92"/>
                      <a:gd name="T52" fmla="*/ 77 w 135"/>
                      <a:gd name="T53" fmla="*/ 69 h 92"/>
                      <a:gd name="T54" fmla="*/ 64 w 135"/>
                      <a:gd name="T55" fmla="*/ 84 h 92"/>
                      <a:gd name="T56" fmla="*/ 52 w 135"/>
                      <a:gd name="T57" fmla="*/ 88 h 92"/>
                      <a:gd name="T58" fmla="*/ 44 w 135"/>
                      <a:gd name="T59" fmla="*/ 84 h 92"/>
                      <a:gd name="T60" fmla="*/ 36 w 135"/>
                      <a:gd name="T61" fmla="*/ 86 h 92"/>
                      <a:gd name="T62" fmla="*/ 28 w 135"/>
                      <a:gd name="T63" fmla="*/ 92 h 92"/>
                      <a:gd name="T64" fmla="*/ 5 w 135"/>
                      <a:gd name="T65" fmla="*/ 92 h 92"/>
                      <a:gd name="T66" fmla="*/ 1 w 135"/>
                      <a:gd name="T67" fmla="*/ 84 h 92"/>
                      <a:gd name="T68" fmla="*/ 0 w 135"/>
                      <a:gd name="T69" fmla="*/ 78 h 92"/>
                      <a:gd name="T70" fmla="*/ 0 w 135"/>
                      <a:gd name="T71" fmla="*/ 80 h 92"/>
                      <a:gd name="T72" fmla="*/ 0 w 135"/>
                      <a:gd name="T73" fmla="*/ 80 h 92"/>
                      <a:gd name="T74" fmla="*/ 0 w 135"/>
                      <a:gd name="T75"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92">
                        <a:moveTo>
                          <a:pt x="0" y="80"/>
                        </a:moveTo>
                        <a:lnTo>
                          <a:pt x="19" y="78"/>
                        </a:lnTo>
                        <a:lnTo>
                          <a:pt x="22" y="66"/>
                        </a:lnTo>
                        <a:lnTo>
                          <a:pt x="32" y="63"/>
                        </a:lnTo>
                        <a:lnTo>
                          <a:pt x="38" y="60"/>
                        </a:lnTo>
                        <a:lnTo>
                          <a:pt x="54" y="54"/>
                        </a:lnTo>
                        <a:lnTo>
                          <a:pt x="61" y="40"/>
                        </a:lnTo>
                        <a:lnTo>
                          <a:pt x="69" y="37"/>
                        </a:lnTo>
                        <a:lnTo>
                          <a:pt x="67" y="46"/>
                        </a:lnTo>
                        <a:lnTo>
                          <a:pt x="71" y="46"/>
                        </a:lnTo>
                        <a:lnTo>
                          <a:pt x="73" y="40"/>
                        </a:lnTo>
                        <a:lnTo>
                          <a:pt x="79" y="46"/>
                        </a:lnTo>
                        <a:lnTo>
                          <a:pt x="81" y="42"/>
                        </a:lnTo>
                        <a:lnTo>
                          <a:pt x="83" y="37"/>
                        </a:lnTo>
                        <a:lnTo>
                          <a:pt x="85" y="23"/>
                        </a:lnTo>
                        <a:lnTo>
                          <a:pt x="108" y="0"/>
                        </a:lnTo>
                        <a:lnTo>
                          <a:pt x="114" y="15"/>
                        </a:lnTo>
                        <a:lnTo>
                          <a:pt x="128" y="17"/>
                        </a:lnTo>
                        <a:lnTo>
                          <a:pt x="135" y="27"/>
                        </a:lnTo>
                        <a:lnTo>
                          <a:pt x="122" y="31"/>
                        </a:lnTo>
                        <a:lnTo>
                          <a:pt x="126" y="39"/>
                        </a:lnTo>
                        <a:lnTo>
                          <a:pt x="118" y="40"/>
                        </a:lnTo>
                        <a:lnTo>
                          <a:pt x="112" y="48"/>
                        </a:lnTo>
                        <a:lnTo>
                          <a:pt x="106" y="44"/>
                        </a:lnTo>
                        <a:lnTo>
                          <a:pt x="89" y="44"/>
                        </a:lnTo>
                        <a:lnTo>
                          <a:pt x="85" y="50"/>
                        </a:lnTo>
                        <a:lnTo>
                          <a:pt x="77" y="69"/>
                        </a:lnTo>
                        <a:lnTo>
                          <a:pt x="64" y="84"/>
                        </a:lnTo>
                        <a:lnTo>
                          <a:pt x="52" y="88"/>
                        </a:lnTo>
                        <a:lnTo>
                          <a:pt x="44" y="84"/>
                        </a:lnTo>
                        <a:lnTo>
                          <a:pt x="36" y="86"/>
                        </a:lnTo>
                        <a:lnTo>
                          <a:pt x="28" y="92"/>
                        </a:lnTo>
                        <a:lnTo>
                          <a:pt x="5" y="92"/>
                        </a:lnTo>
                        <a:lnTo>
                          <a:pt x="1" y="84"/>
                        </a:lnTo>
                        <a:lnTo>
                          <a:pt x="0" y="78"/>
                        </a:lnTo>
                        <a:lnTo>
                          <a:pt x="0" y="80"/>
                        </a:lnTo>
                        <a:lnTo>
                          <a:pt x="0" y="80"/>
                        </a:lnTo>
                        <a:lnTo>
                          <a:pt x="0" y="8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0" name="Freeform 371">
                    <a:extLst>
                      <a:ext uri="{FF2B5EF4-FFF2-40B4-BE49-F238E27FC236}">
                        <a16:creationId xmlns:a16="http://schemas.microsoft.com/office/drawing/2014/main" id="{1D922427-04BC-0FA7-8675-3A38D3BEE957}"/>
                      </a:ext>
                    </a:extLst>
                  </p:cNvPr>
                  <p:cNvSpPr>
                    <a:spLocks/>
                  </p:cNvSpPr>
                  <p:nvPr/>
                </p:nvSpPr>
                <p:spPr bwMode="auto">
                  <a:xfrm>
                    <a:off x="8465177" y="4392464"/>
                    <a:ext cx="285983" cy="293460"/>
                  </a:xfrm>
                  <a:custGeom>
                    <a:avLst/>
                    <a:gdLst>
                      <a:gd name="T0" fmla="*/ 0 w 153"/>
                      <a:gd name="T1" fmla="*/ 0 h 157"/>
                      <a:gd name="T2" fmla="*/ 10 w 153"/>
                      <a:gd name="T3" fmla="*/ 4 h 157"/>
                      <a:gd name="T4" fmla="*/ 29 w 153"/>
                      <a:gd name="T5" fmla="*/ 4 h 157"/>
                      <a:gd name="T6" fmla="*/ 34 w 153"/>
                      <a:gd name="T7" fmla="*/ 6 h 157"/>
                      <a:gd name="T8" fmla="*/ 40 w 153"/>
                      <a:gd name="T9" fmla="*/ 12 h 157"/>
                      <a:gd name="T10" fmla="*/ 42 w 153"/>
                      <a:gd name="T11" fmla="*/ 18 h 157"/>
                      <a:gd name="T12" fmla="*/ 46 w 153"/>
                      <a:gd name="T13" fmla="*/ 21 h 157"/>
                      <a:gd name="T14" fmla="*/ 56 w 153"/>
                      <a:gd name="T15" fmla="*/ 30 h 157"/>
                      <a:gd name="T16" fmla="*/ 66 w 153"/>
                      <a:gd name="T17" fmla="*/ 34 h 157"/>
                      <a:gd name="T18" fmla="*/ 77 w 153"/>
                      <a:gd name="T19" fmla="*/ 47 h 157"/>
                      <a:gd name="T20" fmla="*/ 81 w 153"/>
                      <a:gd name="T21" fmla="*/ 47 h 157"/>
                      <a:gd name="T22" fmla="*/ 95 w 153"/>
                      <a:gd name="T23" fmla="*/ 58 h 157"/>
                      <a:gd name="T24" fmla="*/ 98 w 153"/>
                      <a:gd name="T25" fmla="*/ 66 h 157"/>
                      <a:gd name="T26" fmla="*/ 108 w 153"/>
                      <a:gd name="T27" fmla="*/ 74 h 157"/>
                      <a:gd name="T28" fmla="*/ 120 w 153"/>
                      <a:gd name="T29" fmla="*/ 74 h 157"/>
                      <a:gd name="T30" fmla="*/ 122 w 153"/>
                      <a:gd name="T31" fmla="*/ 79 h 157"/>
                      <a:gd name="T32" fmla="*/ 122 w 153"/>
                      <a:gd name="T33" fmla="*/ 87 h 157"/>
                      <a:gd name="T34" fmla="*/ 129 w 153"/>
                      <a:gd name="T35" fmla="*/ 95 h 157"/>
                      <a:gd name="T36" fmla="*/ 135 w 153"/>
                      <a:gd name="T37" fmla="*/ 108 h 157"/>
                      <a:gd name="T38" fmla="*/ 141 w 153"/>
                      <a:gd name="T39" fmla="*/ 110 h 157"/>
                      <a:gd name="T40" fmla="*/ 153 w 153"/>
                      <a:gd name="T41" fmla="*/ 123 h 157"/>
                      <a:gd name="T42" fmla="*/ 153 w 153"/>
                      <a:gd name="T43" fmla="*/ 156 h 157"/>
                      <a:gd name="T44" fmla="*/ 147 w 153"/>
                      <a:gd name="T45" fmla="*/ 157 h 157"/>
                      <a:gd name="T46" fmla="*/ 133 w 153"/>
                      <a:gd name="T47" fmla="*/ 148 h 157"/>
                      <a:gd name="T48" fmla="*/ 120 w 153"/>
                      <a:gd name="T49" fmla="*/ 146 h 157"/>
                      <a:gd name="T50" fmla="*/ 95 w 153"/>
                      <a:gd name="T51" fmla="*/ 125 h 157"/>
                      <a:gd name="T52" fmla="*/ 79 w 153"/>
                      <a:gd name="T53" fmla="*/ 104 h 157"/>
                      <a:gd name="T54" fmla="*/ 77 w 153"/>
                      <a:gd name="T55" fmla="*/ 95 h 157"/>
                      <a:gd name="T56" fmla="*/ 60 w 153"/>
                      <a:gd name="T57" fmla="*/ 75 h 157"/>
                      <a:gd name="T58" fmla="*/ 54 w 153"/>
                      <a:gd name="T59" fmla="*/ 75 h 157"/>
                      <a:gd name="T60" fmla="*/ 48 w 153"/>
                      <a:gd name="T61" fmla="*/ 54 h 157"/>
                      <a:gd name="T62" fmla="*/ 42 w 153"/>
                      <a:gd name="T63" fmla="*/ 45 h 157"/>
                      <a:gd name="T64" fmla="*/ 33 w 153"/>
                      <a:gd name="T65" fmla="*/ 41 h 157"/>
                      <a:gd name="T66" fmla="*/ 31 w 153"/>
                      <a:gd name="T67" fmla="*/ 33 h 157"/>
                      <a:gd name="T68" fmla="*/ 21 w 153"/>
                      <a:gd name="T69" fmla="*/ 27 h 157"/>
                      <a:gd name="T70" fmla="*/ 13 w 153"/>
                      <a:gd name="T71" fmla="*/ 24 h 157"/>
                      <a:gd name="T72" fmla="*/ 0 w 153"/>
                      <a:gd name="T73" fmla="*/ 8 h 157"/>
                      <a:gd name="T74" fmla="*/ 0 w 153"/>
                      <a:gd name="T75" fmla="*/ 0 h 157"/>
                      <a:gd name="T76" fmla="*/ 0 w 153"/>
                      <a:gd name="T77" fmla="*/ 0 h 157"/>
                      <a:gd name="T78" fmla="*/ 0 w 153"/>
                      <a:gd name="T7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 h="157">
                        <a:moveTo>
                          <a:pt x="0" y="0"/>
                        </a:moveTo>
                        <a:lnTo>
                          <a:pt x="10" y="4"/>
                        </a:lnTo>
                        <a:lnTo>
                          <a:pt x="29" y="4"/>
                        </a:lnTo>
                        <a:lnTo>
                          <a:pt x="34" y="6"/>
                        </a:lnTo>
                        <a:lnTo>
                          <a:pt x="40" y="12"/>
                        </a:lnTo>
                        <a:lnTo>
                          <a:pt x="42" y="18"/>
                        </a:lnTo>
                        <a:lnTo>
                          <a:pt x="46" y="21"/>
                        </a:lnTo>
                        <a:lnTo>
                          <a:pt x="56" y="30"/>
                        </a:lnTo>
                        <a:lnTo>
                          <a:pt x="66" y="34"/>
                        </a:lnTo>
                        <a:lnTo>
                          <a:pt x="77" y="47"/>
                        </a:lnTo>
                        <a:lnTo>
                          <a:pt x="81" y="47"/>
                        </a:lnTo>
                        <a:lnTo>
                          <a:pt x="95" y="58"/>
                        </a:lnTo>
                        <a:lnTo>
                          <a:pt x="98" y="66"/>
                        </a:lnTo>
                        <a:lnTo>
                          <a:pt x="108" y="74"/>
                        </a:lnTo>
                        <a:lnTo>
                          <a:pt x="120" y="74"/>
                        </a:lnTo>
                        <a:lnTo>
                          <a:pt x="122" y="79"/>
                        </a:lnTo>
                        <a:lnTo>
                          <a:pt x="122" y="87"/>
                        </a:lnTo>
                        <a:lnTo>
                          <a:pt x="129" y="95"/>
                        </a:lnTo>
                        <a:lnTo>
                          <a:pt x="135" y="108"/>
                        </a:lnTo>
                        <a:lnTo>
                          <a:pt x="141" y="110"/>
                        </a:lnTo>
                        <a:lnTo>
                          <a:pt x="153" y="123"/>
                        </a:lnTo>
                        <a:lnTo>
                          <a:pt x="153" y="156"/>
                        </a:lnTo>
                        <a:lnTo>
                          <a:pt x="147" y="157"/>
                        </a:lnTo>
                        <a:lnTo>
                          <a:pt x="133" y="148"/>
                        </a:lnTo>
                        <a:lnTo>
                          <a:pt x="120" y="146"/>
                        </a:lnTo>
                        <a:lnTo>
                          <a:pt x="95" y="125"/>
                        </a:lnTo>
                        <a:lnTo>
                          <a:pt x="79" y="104"/>
                        </a:lnTo>
                        <a:lnTo>
                          <a:pt x="77" y="95"/>
                        </a:lnTo>
                        <a:lnTo>
                          <a:pt x="60" y="75"/>
                        </a:lnTo>
                        <a:lnTo>
                          <a:pt x="54" y="75"/>
                        </a:lnTo>
                        <a:lnTo>
                          <a:pt x="48" y="54"/>
                        </a:lnTo>
                        <a:lnTo>
                          <a:pt x="42" y="45"/>
                        </a:lnTo>
                        <a:lnTo>
                          <a:pt x="33" y="41"/>
                        </a:lnTo>
                        <a:lnTo>
                          <a:pt x="31" y="33"/>
                        </a:lnTo>
                        <a:lnTo>
                          <a:pt x="21" y="27"/>
                        </a:lnTo>
                        <a:lnTo>
                          <a:pt x="13" y="24"/>
                        </a:lnTo>
                        <a:lnTo>
                          <a:pt x="0" y="8"/>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1" name="Freeform 372">
                    <a:extLst>
                      <a:ext uri="{FF2B5EF4-FFF2-40B4-BE49-F238E27FC236}">
                        <a16:creationId xmlns:a16="http://schemas.microsoft.com/office/drawing/2014/main" id="{D9E668FE-1B24-17AF-BD0B-A6EA6BE0A769}"/>
                      </a:ext>
                    </a:extLst>
                  </p:cNvPr>
                  <p:cNvSpPr>
                    <a:spLocks/>
                  </p:cNvSpPr>
                  <p:nvPr/>
                </p:nvSpPr>
                <p:spPr bwMode="auto">
                  <a:xfrm>
                    <a:off x="8732469" y="4573774"/>
                    <a:ext cx="44860" cy="39253"/>
                  </a:xfrm>
                  <a:custGeom>
                    <a:avLst/>
                    <a:gdLst>
                      <a:gd name="T0" fmla="*/ 0 w 24"/>
                      <a:gd name="T1" fmla="*/ 6 h 21"/>
                      <a:gd name="T2" fmla="*/ 5 w 24"/>
                      <a:gd name="T3" fmla="*/ 8 h 21"/>
                      <a:gd name="T4" fmla="*/ 17 w 24"/>
                      <a:gd name="T5" fmla="*/ 21 h 21"/>
                      <a:gd name="T6" fmla="*/ 24 w 24"/>
                      <a:gd name="T7" fmla="*/ 20 h 21"/>
                      <a:gd name="T8" fmla="*/ 11 w 24"/>
                      <a:gd name="T9" fmla="*/ 0 h 21"/>
                      <a:gd name="T10" fmla="*/ 0 w 24"/>
                      <a:gd name="T11" fmla="*/ 2 h 21"/>
                      <a:gd name="T12" fmla="*/ 0 w 24"/>
                      <a:gd name="T13" fmla="*/ 6 h 21"/>
                      <a:gd name="T14" fmla="*/ 0 w 24"/>
                      <a:gd name="T15" fmla="*/ 6 h 21"/>
                      <a:gd name="T16" fmla="*/ 0 w 24"/>
                      <a:gd name="T17"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1">
                        <a:moveTo>
                          <a:pt x="0" y="6"/>
                        </a:moveTo>
                        <a:lnTo>
                          <a:pt x="5" y="8"/>
                        </a:lnTo>
                        <a:lnTo>
                          <a:pt x="17" y="21"/>
                        </a:lnTo>
                        <a:lnTo>
                          <a:pt x="24" y="20"/>
                        </a:lnTo>
                        <a:lnTo>
                          <a:pt x="11" y="0"/>
                        </a:lnTo>
                        <a:lnTo>
                          <a:pt x="0" y="2"/>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2" name="Freeform 373">
                    <a:extLst>
                      <a:ext uri="{FF2B5EF4-FFF2-40B4-BE49-F238E27FC236}">
                        <a16:creationId xmlns:a16="http://schemas.microsoft.com/office/drawing/2014/main" id="{31BECAA4-883E-1FE7-4A3B-F8ADEDE02704}"/>
                      </a:ext>
                    </a:extLst>
                  </p:cNvPr>
                  <p:cNvSpPr>
                    <a:spLocks/>
                  </p:cNvSpPr>
                  <p:nvPr/>
                </p:nvSpPr>
                <p:spPr bwMode="auto">
                  <a:xfrm>
                    <a:off x="8797890" y="4598073"/>
                    <a:ext cx="20561" cy="26168"/>
                  </a:xfrm>
                  <a:custGeom>
                    <a:avLst/>
                    <a:gdLst>
                      <a:gd name="T0" fmla="*/ 0 w 11"/>
                      <a:gd name="T1" fmla="*/ 8 h 14"/>
                      <a:gd name="T2" fmla="*/ 2 w 11"/>
                      <a:gd name="T3" fmla="*/ 0 h 14"/>
                      <a:gd name="T4" fmla="*/ 8 w 11"/>
                      <a:gd name="T5" fmla="*/ 2 h 14"/>
                      <a:gd name="T6" fmla="*/ 11 w 11"/>
                      <a:gd name="T7" fmla="*/ 6 h 14"/>
                      <a:gd name="T8" fmla="*/ 11 w 11"/>
                      <a:gd name="T9" fmla="*/ 10 h 14"/>
                      <a:gd name="T10" fmla="*/ 2 w 11"/>
                      <a:gd name="T11" fmla="*/ 14 h 14"/>
                      <a:gd name="T12" fmla="*/ 0 w 11"/>
                      <a:gd name="T13" fmla="*/ 8 h 14"/>
                      <a:gd name="T14" fmla="*/ 0 w 11"/>
                      <a:gd name="T15" fmla="*/ 8 h 14"/>
                      <a:gd name="T16" fmla="*/ 0 w 11"/>
                      <a:gd name="T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0" y="8"/>
                        </a:moveTo>
                        <a:lnTo>
                          <a:pt x="2" y="0"/>
                        </a:lnTo>
                        <a:lnTo>
                          <a:pt x="8" y="2"/>
                        </a:lnTo>
                        <a:lnTo>
                          <a:pt x="11" y="6"/>
                        </a:lnTo>
                        <a:lnTo>
                          <a:pt x="11" y="10"/>
                        </a:lnTo>
                        <a:lnTo>
                          <a:pt x="2" y="14"/>
                        </a:lnTo>
                        <a:lnTo>
                          <a:pt x="0" y="8"/>
                        </a:lnTo>
                        <a:lnTo>
                          <a:pt x="0" y="8"/>
                        </a:lnTo>
                        <a:lnTo>
                          <a:pt x="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3" name="Freeform 374">
                    <a:extLst>
                      <a:ext uri="{FF2B5EF4-FFF2-40B4-BE49-F238E27FC236}">
                        <a16:creationId xmlns:a16="http://schemas.microsoft.com/office/drawing/2014/main" id="{435954B9-9707-90C4-5146-59059A3019BB}"/>
                      </a:ext>
                    </a:extLst>
                  </p:cNvPr>
                  <p:cNvSpPr>
                    <a:spLocks/>
                  </p:cNvSpPr>
                  <p:nvPr/>
                </p:nvSpPr>
                <p:spPr bwMode="auto">
                  <a:xfrm>
                    <a:off x="8751161" y="4691532"/>
                    <a:ext cx="226170" cy="71029"/>
                  </a:xfrm>
                  <a:custGeom>
                    <a:avLst/>
                    <a:gdLst>
                      <a:gd name="T0" fmla="*/ 119 w 121"/>
                      <a:gd name="T1" fmla="*/ 31 h 38"/>
                      <a:gd name="T2" fmla="*/ 117 w 121"/>
                      <a:gd name="T3" fmla="*/ 27 h 38"/>
                      <a:gd name="T4" fmla="*/ 110 w 121"/>
                      <a:gd name="T5" fmla="*/ 27 h 38"/>
                      <a:gd name="T6" fmla="*/ 94 w 121"/>
                      <a:gd name="T7" fmla="*/ 23 h 38"/>
                      <a:gd name="T8" fmla="*/ 93 w 121"/>
                      <a:gd name="T9" fmla="*/ 16 h 38"/>
                      <a:gd name="T10" fmla="*/ 70 w 121"/>
                      <a:gd name="T11" fmla="*/ 8 h 38"/>
                      <a:gd name="T12" fmla="*/ 68 w 121"/>
                      <a:gd name="T13" fmla="*/ 12 h 38"/>
                      <a:gd name="T14" fmla="*/ 67 w 121"/>
                      <a:gd name="T15" fmla="*/ 16 h 38"/>
                      <a:gd name="T16" fmla="*/ 39 w 121"/>
                      <a:gd name="T17" fmla="*/ 12 h 38"/>
                      <a:gd name="T18" fmla="*/ 36 w 121"/>
                      <a:gd name="T19" fmla="*/ 4 h 38"/>
                      <a:gd name="T20" fmla="*/ 22 w 121"/>
                      <a:gd name="T21" fmla="*/ 4 h 38"/>
                      <a:gd name="T22" fmla="*/ 19 w 121"/>
                      <a:gd name="T23" fmla="*/ 6 h 38"/>
                      <a:gd name="T24" fmla="*/ 7 w 121"/>
                      <a:gd name="T25" fmla="*/ 0 h 38"/>
                      <a:gd name="T26" fmla="*/ 0 w 121"/>
                      <a:gd name="T27" fmla="*/ 12 h 38"/>
                      <a:gd name="T28" fmla="*/ 7 w 121"/>
                      <a:gd name="T29" fmla="*/ 21 h 38"/>
                      <a:gd name="T30" fmla="*/ 30 w 121"/>
                      <a:gd name="T31" fmla="*/ 25 h 38"/>
                      <a:gd name="T32" fmla="*/ 36 w 121"/>
                      <a:gd name="T33" fmla="*/ 27 h 38"/>
                      <a:gd name="T34" fmla="*/ 55 w 121"/>
                      <a:gd name="T35" fmla="*/ 27 h 38"/>
                      <a:gd name="T36" fmla="*/ 68 w 121"/>
                      <a:gd name="T37" fmla="*/ 33 h 38"/>
                      <a:gd name="T38" fmla="*/ 94 w 121"/>
                      <a:gd name="T39" fmla="*/ 33 h 38"/>
                      <a:gd name="T40" fmla="*/ 110 w 121"/>
                      <a:gd name="T41" fmla="*/ 38 h 38"/>
                      <a:gd name="T42" fmla="*/ 121 w 121"/>
                      <a:gd name="T43" fmla="*/ 38 h 38"/>
                      <a:gd name="T44" fmla="*/ 119 w 121"/>
                      <a:gd name="T45" fmla="*/ 31 h 38"/>
                      <a:gd name="T46" fmla="*/ 119 w 121"/>
                      <a:gd name="T47" fmla="*/ 31 h 38"/>
                      <a:gd name="T48" fmla="*/ 119 w 121"/>
                      <a:gd name="T49"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 h="38">
                        <a:moveTo>
                          <a:pt x="119" y="31"/>
                        </a:moveTo>
                        <a:lnTo>
                          <a:pt x="117" y="27"/>
                        </a:lnTo>
                        <a:lnTo>
                          <a:pt x="110" y="27"/>
                        </a:lnTo>
                        <a:lnTo>
                          <a:pt x="94" y="23"/>
                        </a:lnTo>
                        <a:lnTo>
                          <a:pt x="93" y="16"/>
                        </a:lnTo>
                        <a:lnTo>
                          <a:pt x="70" y="8"/>
                        </a:lnTo>
                        <a:lnTo>
                          <a:pt x="68" y="12"/>
                        </a:lnTo>
                        <a:lnTo>
                          <a:pt x="67" y="16"/>
                        </a:lnTo>
                        <a:lnTo>
                          <a:pt x="39" y="12"/>
                        </a:lnTo>
                        <a:lnTo>
                          <a:pt x="36" y="4"/>
                        </a:lnTo>
                        <a:lnTo>
                          <a:pt x="22" y="4"/>
                        </a:lnTo>
                        <a:lnTo>
                          <a:pt x="19" y="6"/>
                        </a:lnTo>
                        <a:lnTo>
                          <a:pt x="7" y="0"/>
                        </a:lnTo>
                        <a:lnTo>
                          <a:pt x="0" y="12"/>
                        </a:lnTo>
                        <a:lnTo>
                          <a:pt x="7" y="21"/>
                        </a:lnTo>
                        <a:lnTo>
                          <a:pt x="30" y="25"/>
                        </a:lnTo>
                        <a:lnTo>
                          <a:pt x="36" y="27"/>
                        </a:lnTo>
                        <a:lnTo>
                          <a:pt x="55" y="27"/>
                        </a:lnTo>
                        <a:lnTo>
                          <a:pt x="68" y="33"/>
                        </a:lnTo>
                        <a:lnTo>
                          <a:pt x="94" y="33"/>
                        </a:lnTo>
                        <a:lnTo>
                          <a:pt x="110" y="38"/>
                        </a:lnTo>
                        <a:lnTo>
                          <a:pt x="121" y="38"/>
                        </a:lnTo>
                        <a:lnTo>
                          <a:pt x="119" y="31"/>
                        </a:lnTo>
                        <a:lnTo>
                          <a:pt x="119" y="31"/>
                        </a:lnTo>
                        <a:lnTo>
                          <a:pt x="119" y="3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4" name="Freeform 375">
                    <a:extLst>
                      <a:ext uri="{FF2B5EF4-FFF2-40B4-BE49-F238E27FC236}">
                        <a16:creationId xmlns:a16="http://schemas.microsoft.com/office/drawing/2014/main" id="{A5EAC7CF-155F-656C-6F94-F8B0221C931B}"/>
                      </a:ext>
                    </a:extLst>
                  </p:cNvPr>
                  <p:cNvSpPr>
                    <a:spLocks/>
                  </p:cNvSpPr>
                  <p:nvPr/>
                </p:nvSpPr>
                <p:spPr bwMode="auto">
                  <a:xfrm>
                    <a:off x="8938078" y="4719570"/>
                    <a:ext cx="39253" cy="7477"/>
                  </a:xfrm>
                  <a:custGeom>
                    <a:avLst/>
                    <a:gdLst>
                      <a:gd name="T0" fmla="*/ 0 w 21"/>
                      <a:gd name="T1" fmla="*/ 2 h 4"/>
                      <a:gd name="T2" fmla="*/ 0 w 21"/>
                      <a:gd name="T3" fmla="*/ 4 h 4"/>
                      <a:gd name="T4" fmla="*/ 19 w 21"/>
                      <a:gd name="T5" fmla="*/ 4 h 4"/>
                      <a:gd name="T6" fmla="*/ 21 w 21"/>
                      <a:gd name="T7" fmla="*/ 0 h 4"/>
                      <a:gd name="T8" fmla="*/ 0 w 21"/>
                      <a:gd name="T9" fmla="*/ 2 h 4"/>
                      <a:gd name="T10" fmla="*/ 0 w 21"/>
                      <a:gd name="T11" fmla="*/ 2 h 4"/>
                      <a:gd name="T12" fmla="*/ 0 w 21"/>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1" h="4">
                        <a:moveTo>
                          <a:pt x="0" y="2"/>
                        </a:moveTo>
                        <a:lnTo>
                          <a:pt x="0" y="4"/>
                        </a:lnTo>
                        <a:lnTo>
                          <a:pt x="19" y="4"/>
                        </a:lnTo>
                        <a:lnTo>
                          <a:pt x="21"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5" name="Freeform 376">
                    <a:extLst>
                      <a:ext uri="{FF2B5EF4-FFF2-40B4-BE49-F238E27FC236}">
                        <a16:creationId xmlns:a16="http://schemas.microsoft.com/office/drawing/2014/main" id="{3BCE65FD-F970-3B88-A302-D4444E5F255F}"/>
                      </a:ext>
                    </a:extLst>
                  </p:cNvPr>
                  <p:cNvSpPr>
                    <a:spLocks/>
                  </p:cNvSpPr>
                  <p:nvPr/>
                </p:nvSpPr>
                <p:spPr bwMode="auto">
                  <a:xfrm>
                    <a:off x="8984808" y="4749476"/>
                    <a:ext cx="26168" cy="16823"/>
                  </a:xfrm>
                  <a:custGeom>
                    <a:avLst/>
                    <a:gdLst>
                      <a:gd name="T0" fmla="*/ 0 w 14"/>
                      <a:gd name="T1" fmla="*/ 0 h 9"/>
                      <a:gd name="T2" fmla="*/ 0 w 14"/>
                      <a:gd name="T3" fmla="*/ 8 h 9"/>
                      <a:gd name="T4" fmla="*/ 8 w 14"/>
                      <a:gd name="T5" fmla="*/ 9 h 9"/>
                      <a:gd name="T6" fmla="*/ 14 w 14"/>
                      <a:gd name="T7" fmla="*/ 8 h 9"/>
                      <a:gd name="T8" fmla="*/ 12 w 14"/>
                      <a:gd name="T9" fmla="*/ 0 h 9"/>
                      <a:gd name="T10" fmla="*/ 0 w 14"/>
                      <a:gd name="T11" fmla="*/ 0 h 9"/>
                      <a:gd name="T12" fmla="*/ 0 w 14"/>
                      <a:gd name="T13" fmla="*/ 0 h 9"/>
                      <a:gd name="T14" fmla="*/ 0 w 14"/>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0" y="0"/>
                        </a:moveTo>
                        <a:lnTo>
                          <a:pt x="0" y="8"/>
                        </a:lnTo>
                        <a:lnTo>
                          <a:pt x="8" y="9"/>
                        </a:lnTo>
                        <a:lnTo>
                          <a:pt x="14" y="8"/>
                        </a:lnTo>
                        <a:lnTo>
                          <a:pt x="12"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6" name="Freeform 377">
                    <a:extLst>
                      <a:ext uri="{FF2B5EF4-FFF2-40B4-BE49-F238E27FC236}">
                        <a16:creationId xmlns:a16="http://schemas.microsoft.com/office/drawing/2014/main" id="{6734C761-9C31-489A-562D-39614E681590}"/>
                      </a:ext>
                    </a:extLst>
                  </p:cNvPr>
                  <p:cNvSpPr>
                    <a:spLocks/>
                  </p:cNvSpPr>
                  <p:nvPr/>
                </p:nvSpPr>
                <p:spPr bwMode="auto">
                  <a:xfrm>
                    <a:off x="9024060" y="4616765"/>
                    <a:ext cx="7477" cy="16823"/>
                  </a:xfrm>
                  <a:custGeom>
                    <a:avLst/>
                    <a:gdLst>
                      <a:gd name="T0" fmla="*/ 0 w 4"/>
                      <a:gd name="T1" fmla="*/ 4 h 9"/>
                      <a:gd name="T2" fmla="*/ 0 w 4"/>
                      <a:gd name="T3" fmla="*/ 9 h 9"/>
                      <a:gd name="T4" fmla="*/ 4 w 4"/>
                      <a:gd name="T5" fmla="*/ 9 h 9"/>
                      <a:gd name="T6" fmla="*/ 4 w 4"/>
                      <a:gd name="T7" fmla="*/ 0 h 9"/>
                      <a:gd name="T8" fmla="*/ 0 w 4"/>
                      <a:gd name="T9" fmla="*/ 4 h 9"/>
                      <a:gd name="T10" fmla="*/ 0 w 4"/>
                      <a:gd name="T11" fmla="*/ 4 h 9"/>
                      <a:gd name="T12" fmla="*/ 0 w 4"/>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4"/>
                        </a:moveTo>
                        <a:lnTo>
                          <a:pt x="0" y="9"/>
                        </a:lnTo>
                        <a:lnTo>
                          <a:pt x="4" y="9"/>
                        </a:lnTo>
                        <a:lnTo>
                          <a:pt x="4" y="0"/>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7" name="Freeform 378">
                    <a:extLst>
                      <a:ext uri="{FF2B5EF4-FFF2-40B4-BE49-F238E27FC236}">
                        <a16:creationId xmlns:a16="http://schemas.microsoft.com/office/drawing/2014/main" id="{59F8486B-4203-2E99-611A-CE8D79FA9130}"/>
                      </a:ext>
                    </a:extLst>
                  </p:cNvPr>
                  <p:cNvSpPr>
                    <a:spLocks/>
                  </p:cNvSpPr>
                  <p:nvPr/>
                </p:nvSpPr>
                <p:spPr bwMode="auto">
                  <a:xfrm>
                    <a:off x="9020322" y="4753215"/>
                    <a:ext cx="91589" cy="26168"/>
                  </a:xfrm>
                  <a:custGeom>
                    <a:avLst/>
                    <a:gdLst>
                      <a:gd name="T0" fmla="*/ 0 w 49"/>
                      <a:gd name="T1" fmla="*/ 6 h 14"/>
                      <a:gd name="T2" fmla="*/ 6 w 49"/>
                      <a:gd name="T3" fmla="*/ 0 h 14"/>
                      <a:gd name="T4" fmla="*/ 12 w 49"/>
                      <a:gd name="T5" fmla="*/ 6 h 14"/>
                      <a:gd name="T6" fmla="*/ 22 w 49"/>
                      <a:gd name="T7" fmla="*/ 4 h 14"/>
                      <a:gd name="T8" fmla="*/ 28 w 49"/>
                      <a:gd name="T9" fmla="*/ 4 h 14"/>
                      <a:gd name="T10" fmla="*/ 30 w 49"/>
                      <a:gd name="T11" fmla="*/ 2 h 14"/>
                      <a:gd name="T12" fmla="*/ 47 w 49"/>
                      <a:gd name="T13" fmla="*/ 0 h 14"/>
                      <a:gd name="T14" fmla="*/ 49 w 49"/>
                      <a:gd name="T15" fmla="*/ 6 h 14"/>
                      <a:gd name="T16" fmla="*/ 45 w 49"/>
                      <a:gd name="T17" fmla="*/ 10 h 14"/>
                      <a:gd name="T18" fmla="*/ 18 w 49"/>
                      <a:gd name="T19" fmla="*/ 14 h 14"/>
                      <a:gd name="T20" fmla="*/ 4 w 49"/>
                      <a:gd name="T21" fmla="*/ 10 h 14"/>
                      <a:gd name="T22" fmla="*/ 0 w 49"/>
                      <a:gd name="T23" fmla="*/ 6 h 14"/>
                      <a:gd name="T24" fmla="*/ 0 w 49"/>
                      <a:gd name="T25" fmla="*/ 6 h 14"/>
                      <a:gd name="T26" fmla="*/ 0 w 49"/>
                      <a:gd name="T2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4">
                        <a:moveTo>
                          <a:pt x="0" y="6"/>
                        </a:moveTo>
                        <a:lnTo>
                          <a:pt x="6" y="0"/>
                        </a:lnTo>
                        <a:lnTo>
                          <a:pt x="12" y="6"/>
                        </a:lnTo>
                        <a:lnTo>
                          <a:pt x="22" y="4"/>
                        </a:lnTo>
                        <a:lnTo>
                          <a:pt x="28" y="4"/>
                        </a:lnTo>
                        <a:lnTo>
                          <a:pt x="30" y="2"/>
                        </a:lnTo>
                        <a:lnTo>
                          <a:pt x="47" y="0"/>
                        </a:lnTo>
                        <a:lnTo>
                          <a:pt x="49" y="6"/>
                        </a:lnTo>
                        <a:lnTo>
                          <a:pt x="45" y="10"/>
                        </a:lnTo>
                        <a:lnTo>
                          <a:pt x="18" y="14"/>
                        </a:lnTo>
                        <a:lnTo>
                          <a:pt x="4" y="10"/>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8" name="Freeform 379">
                    <a:extLst>
                      <a:ext uri="{FF2B5EF4-FFF2-40B4-BE49-F238E27FC236}">
                        <a16:creationId xmlns:a16="http://schemas.microsoft.com/office/drawing/2014/main" id="{804306CE-D5E2-682D-E338-400F6EA96D5B}"/>
                      </a:ext>
                    </a:extLst>
                  </p:cNvPr>
                  <p:cNvSpPr>
                    <a:spLocks/>
                  </p:cNvSpPr>
                  <p:nvPr/>
                </p:nvSpPr>
                <p:spPr bwMode="auto">
                  <a:xfrm>
                    <a:off x="9121257" y="4755084"/>
                    <a:ext cx="69159" cy="14953"/>
                  </a:xfrm>
                  <a:custGeom>
                    <a:avLst/>
                    <a:gdLst>
                      <a:gd name="T0" fmla="*/ 0 w 37"/>
                      <a:gd name="T1" fmla="*/ 6 h 8"/>
                      <a:gd name="T2" fmla="*/ 14 w 37"/>
                      <a:gd name="T3" fmla="*/ 0 h 8"/>
                      <a:gd name="T4" fmla="*/ 35 w 37"/>
                      <a:gd name="T5" fmla="*/ 2 h 8"/>
                      <a:gd name="T6" fmla="*/ 37 w 37"/>
                      <a:gd name="T7" fmla="*/ 6 h 8"/>
                      <a:gd name="T8" fmla="*/ 33 w 37"/>
                      <a:gd name="T9" fmla="*/ 8 h 8"/>
                      <a:gd name="T10" fmla="*/ 4 w 37"/>
                      <a:gd name="T11" fmla="*/ 8 h 8"/>
                      <a:gd name="T12" fmla="*/ 0 w 37"/>
                      <a:gd name="T13" fmla="*/ 6 h 8"/>
                      <a:gd name="T14" fmla="*/ 0 w 37"/>
                      <a:gd name="T15" fmla="*/ 6 h 8"/>
                      <a:gd name="T16" fmla="*/ 0 w 37"/>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8">
                        <a:moveTo>
                          <a:pt x="0" y="6"/>
                        </a:moveTo>
                        <a:lnTo>
                          <a:pt x="14" y="0"/>
                        </a:lnTo>
                        <a:lnTo>
                          <a:pt x="35" y="2"/>
                        </a:lnTo>
                        <a:lnTo>
                          <a:pt x="37" y="6"/>
                        </a:lnTo>
                        <a:lnTo>
                          <a:pt x="33" y="8"/>
                        </a:lnTo>
                        <a:lnTo>
                          <a:pt x="4" y="8"/>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49" name="Freeform 380">
                    <a:extLst>
                      <a:ext uri="{FF2B5EF4-FFF2-40B4-BE49-F238E27FC236}">
                        <a16:creationId xmlns:a16="http://schemas.microsoft.com/office/drawing/2014/main" id="{5AF77106-AE86-3B75-EC15-3077FD371E9B}"/>
                      </a:ext>
                    </a:extLst>
                  </p:cNvPr>
                  <p:cNvSpPr>
                    <a:spLocks/>
                  </p:cNvSpPr>
                  <p:nvPr/>
                </p:nvSpPr>
                <p:spPr bwMode="auto">
                  <a:xfrm>
                    <a:off x="9104435" y="4781252"/>
                    <a:ext cx="50468" cy="28038"/>
                  </a:xfrm>
                  <a:custGeom>
                    <a:avLst/>
                    <a:gdLst>
                      <a:gd name="T0" fmla="*/ 0 w 27"/>
                      <a:gd name="T1" fmla="*/ 4 h 15"/>
                      <a:gd name="T2" fmla="*/ 2 w 27"/>
                      <a:gd name="T3" fmla="*/ 0 h 15"/>
                      <a:gd name="T4" fmla="*/ 16 w 27"/>
                      <a:gd name="T5" fmla="*/ 4 h 15"/>
                      <a:gd name="T6" fmla="*/ 27 w 27"/>
                      <a:gd name="T7" fmla="*/ 13 h 15"/>
                      <a:gd name="T8" fmla="*/ 23 w 27"/>
                      <a:gd name="T9" fmla="*/ 15 h 15"/>
                      <a:gd name="T10" fmla="*/ 10 w 27"/>
                      <a:gd name="T11" fmla="*/ 11 h 15"/>
                      <a:gd name="T12" fmla="*/ 0 w 27"/>
                      <a:gd name="T13" fmla="*/ 4 h 15"/>
                      <a:gd name="T14" fmla="*/ 0 w 27"/>
                      <a:gd name="T15" fmla="*/ 4 h 15"/>
                      <a:gd name="T16" fmla="*/ 0 w 27"/>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
                        <a:moveTo>
                          <a:pt x="0" y="4"/>
                        </a:moveTo>
                        <a:lnTo>
                          <a:pt x="2" y="0"/>
                        </a:lnTo>
                        <a:lnTo>
                          <a:pt x="16" y="4"/>
                        </a:lnTo>
                        <a:lnTo>
                          <a:pt x="27" y="13"/>
                        </a:lnTo>
                        <a:lnTo>
                          <a:pt x="23" y="15"/>
                        </a:lnTo>
                        <a:lnTo>
                          <a:pt x="10" y="11"/>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0" name="Freeform 381">
                    <a:extLst>
                      <a:ext uri="{FF2B5EF4-FFF2-40B4-BE49-F238E27FC236}">
                        <a16:creationId xmlns:a16="http://schemas.microsoft.com/office/drawing/2014/main" id="{1A163AE8-79E5-07F4-E1FB-7BD54155CE52}"/>
                      </a:ext>
                    </a:extLst>
                  </p:cNvPr>
                  <p:cNvSpPr>
                    <a:spLocks/>
                  </p:cNvSpPr>
                  <p:nvPr/>
                </p:nvSpPr>
                <p:spPr bwMode="auto">
                  <a:xfrm>
                    <a:off x="9227800" y="4755084"/>
                    <a:ext cx="95328" cy="50468"/>
                  </a:xfrm>
                  <a:custGeom>
                    <a:avLst/>
                    <a:gdLst>
                      <a:gd name="T0" fmla="*/ 49 w 51"/>
                      <a:gd name="T1" fmla="*/ 0 h 27"/>
                      <a:gd name="T2" fmla="*/ 51 w 51"/>
                      <a:gd name="T3" fmla="*/ 4 h 27"/>
                      <a:gd name="T4" fmla="*/ 47 w 51"/>
                      <a:gd name="T5" fmla="*/ 8 h 27"/>
                      <a:gd name="T6" fmla="*/ 34 w 51"/>
                      <a:gd name="T7" fmla="*/ 14 h 27"/>
                      <a:gd name="T8" fmla="*/ 27 w 51"/>
                      <a:gd name="T9" fmla="*/ 16 h 27"/>
                      <a:gd name="T10" fmla="*/ 21 w 51"/>
                      <a:gd name="T11" fmla="*/ 23 h 27"/>
                      <a:gd name="T12" fmla="*/ 8 w 51"/>
                      <a:gd name="T13" fmla="*/ 27 h 27"/>
                      <a:gd name="T14" fmla="*/ 2 w 51"/>
                      <a:gd name="T15" fmla="*/ 27 h 27"/>
                      <a:gd name="T16" fmla="*/ 0 w 51"/>
                      <a:gd name="T17" fmla="*/ 23 h 27"/>
                      <a:gd name="T18" fmla="*/ 8 w 51"/>
                      <a:gd name="T19" fmla="*/ 16 h 27"/>
                      <a:gd name="T20" fmla="*/ 13 w 51"/>
                      <a:gd name="T21" fmla="*/ 14 h 27"/>
                      <a:gd name="T22" fmla="*/ 25 w 51"/>
                      <a:gd name="T23" fmla="*/ 4 h 27"/>
                      <a:gd name="T24" fmla="*/ 49 w 51"/>
                      <a:gd name="T25" fmla="*/ 0 h 27"/>
                      <a:gd name="T26" fmla="*/ 49 w 51"/>
                      <a:gd name="T27" fmla="*/ 0 h 27"/>
                      <a:gd name="T28" fmla="*/ 49 w 51"/>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27">
                        <a:moveTo>
                          <a:pt x="49" y="0"/>
                        </a:moveTo>
                        <a:lnTo>
                          <a:pt x="51" y="4"/>
                        </a:lnTo>
                        <a:lnTo>
                          <a:pt x="47" y="8"/>
                        </a:lnTo>
                        <a:lnTo>
                          <a:pt x="34" y="14"/>
                        </a:lnTo>
                        <a:lnTo>
                          <a:pt x="27" y="16"/>
                        </a:lnTo>
                        <a:lnTo>
                          <a:pt x="21" y="23"/>
                        </a:lnTo>
                        <a:lnTo>
                          <a:pt x="8" y="27"/>
                        </a:lnTo>
                        <a:lnTo>
                          <a:pt x="2" y="27"/>
                        </a:lnTo>
                        <a:lnTo>
                          <a:pt x="0" y="23"/>
                        </a:lnTo>
                        <a:lnTo>
                          <a:pt x="8" y="16"/>
                        </a:lnTo>
                        <a:lnTo>
                          <a:pt x="13" y="14"/>
                        </a:lnTo>
                        <a:lnTo>
                          <a:pt x="25" y="4"/>
                        </a:lnTo>
                        <a:lnTo>
                          <a:pt x="49" y="0"/>
                        </a:lnTo>
                        <a:lnTo>
                          <a:pt x="49" y="0"/>
                        </a:lnTo>
                        <a:lnTo>
                          <a:pt x="49"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1" name="Freeform 382">
                    <a:extLst>
                      <a:ext uri="{FF2B5EF4-FFF2-40B4-BE49-F238E27FC236}">
                        <a16:creationId xmlns:a16="http://schemas.microsoft.com/office/drawing/2014/main" id="{9D2B0C23-E3ED-7A2C-6FBF-ACE2BBC2CAA1}"/>
                      </a:ext>
                    </a:extLst>
                  </p:cNvPr>
                  <p:cNvSpPr>
                    <a:spLocks/>
                  </p:cNvSpPr>
                  <p:nvPr/>
                </p:nvSpPr>
                <p:spPr bwMode="auto">
                  <a:xfrm>
                    <a:off x="9240884" y="4749476"/>
                    <a:ext cx="29907" cy="13084"/>
                  </a:xfrm>
                  <a:custGeom>
                    <a:avLst/>
                    <a:gdLst>
                      <a:gd name="T0" fmla="*/ 0 w 16"/>
                      <a:gd name="T1" fmla="*/ 7 h 7"/>
                      <a:gd name="T2" fmla="*/ 0 w 16"/>
                      <a:gd name="T3" fmla="*/ 5 h 7"/>
                      <a:gd name="T4" fmla="*/ 8 w 16"/>
                      <a:gd name="T5" fmla="*/ 2 h 7"/>
                      <a:gd name="T6" fmla="*/ 16 w 16"/>
                      <a:gd name="T7" fmla="*/ 0 h 7"/>
                      <a:gd name="T8" fmla="*/ 16 w 16"/>
                      <a:gd name="T9" fmla="*/ 4 h 7"/>
                      <a:gd name="T10" fmla="*/ 8 w 16"/>
                      <a:gd name="T11" fmla="*/ 7 h 7"/>
                      <a:gd name="T12" fmla="*/ 0 w 16"/>
                      <a:gd name="T13" fmla="*/ 7 h 7"/>
                      <a:gd name="T14" fmla="*/ 0 w 16"/>
                      <a:gd name="T15" fmla="*/ 7 h 7"/>
                      <a:gd name="T16" fmla="*/ 0 w 16"/>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0" y="7"/>
                        </a:moveTo>
                        <a:lnTo>
                          <a:pt x="0" y="5"/>
                        </a:lnTo>
                        <a:lnTo>
                          <a:pt x="8" y="2"/>
                        </a:lnTo>
                        <a:lnTo>
                          <a:pt x="16" y="0"/>
                        </a:lnTo>
                        <a:lnTo>
                          <a:pt x="16" y="4"/>
                        </a:lnTo>
                        <a:lnTo>
                          <a:pt x="8" y="7"/>
                        </a:lnTo>
                        <a:lnTo>
                          <a:pt x="0" y="7"/>
                        </a:lnTo>
                        <a:lnTo>
                          <a:pt x="0" y="7"/>
                        </a:lnTo>
                        <a:lnTo>
                          <a:pt x="0"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2" name="Freeform 383">
                    <a:extLst>
                      <a:ext uri="{FF2B5EF4-FFF2-40B4-BE49-F238E27FC236}">
                        <a16:creationId xmlns:a16="http://schemas.microsoft.com/office/drawing/2014/main" id="{49F8C0B4-2EBF-87CB-D76C-9E344AEE50B7}"/>
                      </a:ext>
                    </a:extLst>
                  </p:cNvPr>
                  <p:cNvSpPr>
                    <a:spLocks/>
                  </p:cNvSpPr>
                  <p:nvPr/>
                </p:nvSpPr>
                <p:spPr bwMode="auto">
                  <a:xfrm>
                    <a:off x="9216585" y="4749476"/>
                    <a:ext cx="16823" cy="13084"/>
                  </a:xfrm>
                  <a:custGeom>
                    <a:avLst/>
                    <a:gdLst>
                      <a:gd name="T0" fmla="*/ 0 w 9"/>
                      <a:gd name="T1" fmla="*/ 5 h 7"/>
                      <a:gd name="T2" fmla="*/ 4 w 9"/>
                      <a:gd name="T3" fmla="*/ 2 h 7"/>
                      <a:gd name="T4" fmla="*/ 9 w 9"/>
                      <a:gd name="T5" fmla="*/ 0 h 7"/>
                      <a:gd name="T6" fmla="*/ 9 w 9"/>
                      <a:gd name="T7" fmla="*/ 4 h 7"/>
                      <a:gd name="T8" fmla="*/ 2 w 9"/>
                      <a:gd name="T9" fmla="*/ 7 h 7"/>
                      <a:gd name="T10" fmla="*/ 0 w 9"/>
                      <a:gd name="T11" fmla="*/ 5 h 7"/>
                      <a:gd name="T12" fmla="*/ 0 w 9"/>
                      <a:gd name="T13" fmla="*/ 5 h 7"/>
                      <a:gd name="T14" fmla="*/ 0 w 9"/>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0" y="5"/>
                        </a:moveTo>
                        <a:lnTo>
                          <a:pt x="4" y="2"/>
                        </a:lnTo>
                        <a:lnTo>
                          <a:pt x="9" y="0"/>
                        </a:lnTo>
                        <a:lnTo>
                          <a:pt x="9" y="4"/>
                        </a:lnTo>
                        <a:lnTo>
                          <a:pt x="2" y="7"/>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3" name="Freeform 384">
                    <a:extLst>
                      <a:ext uri="{FF2B5EF4-FFF2-40B4-BE49-F238E27FC236}">
                        <a16:creationId xmlns:a16="http://schemas.microsoft.com/office/drawing/2014/main" id="{3FB5D8FC-1F2E-DF88-23EB-5445A843AFE8}"/>
                      </a:ext>
                    </a:extLst>
                  </p:cNvPr>
                  <p:cNvSpPr>
                    <a:spLocks/>
                  </p:cNvSpPr>
                  <p:nvPr/>
                </p:nvSpPr>
                <p:spPr bwMode="auto">
                  <a:xfrm>
                    <a:off x="9194155" y="4749476"/>
                    <a:ext cx="22430" cy="13084"/>
                  </a:xfrm>
                  <a:custGeom>
                    <a:avLst/>
                    <a:gdLst>
                      <a:gd name="T0" fmla="*/ 0 w 12"/>
                      <a:gd name="T1" fmla="*/ 7 h 7"/>
                      <a:gd name="T2" fmla="*/ 8 w 12"/>
                      <a:gd name="T3" fmla="*/ 0 h 7"/>
                      <a:gd name="T4" fmla="*/ 12 w 12"/>
                      <a:gd name="T5" fmla="*/ 2 h 7"/>
                      <a:gd name="T6" fmla="*/ 4 w 12"/>
                      <a:gd name="T7" fmla="*/ 7 h 7"/>
                      <a:gd name="T8" fmla="*/ 0 w 12"/>
                      <a:gd name="T9" fmla="*/ 7 h 7"/>
                      <a:gd name="T10" fmla="*/ 0 w 12"/>
                      <a:gd name="T11" fmla="*/ 7 h 7"/>
                      <a:gd name="T12" fmla="*/ 0 w 1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0" y="7"/>
                        </a:moveTo>
                        <a:lnTo>
                          <a:pt x="8" y="0"/>
                        </a:lnTo>
                        <a:lnTo>
                          <a:pt x="12" y="2"/>
                        </a:lnTo>
                        <a:lnTo>
                          <a:pt x="4" y="7"/>
                        </a:lnTo>
                        <a:lnTo>
                          <a:pt x="0" y="7"/>
                        </a:lnTo>
                        <a:lnTo>
                          <a:pt x="0" y="7"/>
                        </a:lnTo>
                        <a:lnTo>
                          <a:pt x="0"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4" name="Freeform 385">
                    <a:extLst>
                      <a:ext uri="{FF2B5EF4-FFF2-40B4-BE49-F238E27FC236}">
                        <a16:creationId xmlns:a16="http://schemas.microsoft.com/office/drawing/2014/main" id="{28067A9E-33E2-EDB4-1EC9-F42FB3BCF486}"/>
                      </a:ext>
                    </a:extLst>
                  </p:cNvPr>
                  <p:cNvSpPr>
                    <a:spLocks/>
                  </p:cNvSpPr>
                  <p:nvPr/>
                </p:nvSpPr>
                <p:spPr bwMode="auto">
                  <a:xfrm>
                    <a:off x="9291352" y="4734523"/>
                    <a:ext cx="22430" cy="14953"/>
                  </a:xfrm>
                  <a:custGeom>
                    <a:avLst/>
                    <a:gdLst>
                      <a:gd name="T0" fmla="*/ 0 w 12"/>
                      <a:gd name="T1" fmla="*/ 4 h 8"/>
                      <a:gd name="T2" fmla="*/ 10 w 12"/>
                      <a:gd name="T3" fmla="*/ 0 h 8"/>
                      <a:gd name="T4" fmla="*/ 12 w 12"/>
                      <a:gd name="T5" fmla="*/ 2 h 8"/>
                      <a:gd name="T6" fmla="*/ 10 w 12"/>
                      <a:gd name="T7" fmla="*/ 6 h 8"/>
                      <a:gd name="T8" fmla="*/ 0 w 12"/>
                      <a:gd name="T9" fmla="*/ 8 h 8"/>
                      <a:gd name="T10" fmla="*/ 0 w 12"/>
                      <a:gd name="T11" fmla="*/ 4 h 8"/>
                      <a:gd name="T12" fmla="*/ 0 w 12"/>
                      <a:gd name="T13" fmla="*/ 4 h 8"/>
                      <a:gd name="T14" fmla="*/ 0 w 12"/>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0" y="4"/>
                        </a:moveTo>
                        <a:lnTo>
                          <a:pt x="10" y="0"/>
                        </a:lnTo>
                        <a:lnTo>
                          <a:pt x="12" y="2"/>
                        </a:lnTo>
                        <a:lnTo>
                          <a:pt x="10" y="6"/>
                        </a:lnTo>
                        <a:lnTo>
                          <a:pt x="0" y="8"/>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5" name="Freeform 386">
                    <a:extLst>
                      <a:ext uri="{FF2B5EF4-FFF2-40B4-BE49-F238E27FC236}">
                        <a16:creationId xmlns:a16="http://schemas.microsoft.com/office/drawing/2014/main" id="{678B1A5B-39C5-C0D0-8758-A672C64204BD}"/>
                      </a:ext>
                    </a:extLst>
                  </p:cNvPr>
                  <p:cNvSpPr>
                    <a:spLocks/>
                  </p:cNvSpPr>
                  <p:nvPr/>
                </p:nvSpPr>
                <p:spPr bwMode="auto">
                  <a:xfrm>
                    <a:off x="9100696" y="4491531"/>
                    <a:ext cx="166356" cy="194394"/>
                  </a:xfrm>
                  <a:custGeom>
                    <a:avLst/>
                    <a:gdLst>
                      <a:gd name="T0" fmla="*/ 83 w 89"/>
                      <a:gd name="T1" fmla="*/ 0 h 104"/>
                      <a:gd name="T2" fmla="*/ 80 w 89"/>
                      <a:gd name="T3" fmla="*/ 8 h 104"/>
                      <a:gd name="T4" fmla="*/ 68 w 89"/>
                      <a:gd name="T5" fmla="*/ 10 h 104"/>
                      <a:gd name="T6" fmla="*/ 51 w 89"/>
                      <a:gd name="T7" fmla="*/ 11 h 104"/>
                      <a:gd name="T8" fmla="*/ 35 w 89"/>
                      <a:gd name="T9" fmla="*/ 4 h 104"/>
                      <a:gd name="T10" fmla="*/ 31 w 89"/>
                      <a:gd name="T11" fmla="*/ 4 h 104"/>
                      <a:gd name="T12" fmla="*/ 25 w 89"/>
                      <a:gd name="T13" fmla="*/ 11 h 104"/>
                      <a:gd name="T14" fmla="*/ 22 w 89"/>
                      <a:gd name="T15" fmla="*/ 11 h 104"/>
                      <a:gd name="T16" fmla="*/ 18 w 89"/>
                      <a:gd name="T17" fmla="*/ 13 h 104"/>
                      <a:gd name="T18" fmla="*/ 14 w 89"/>
                      <a:gd name="T19" fmla="*/ 25 h 104"/>
                      <a:gd name="T20" fmla="*/ 10 w 89"/>
                      <a:gd name="T21" fmla="*/ 32 h 104"/>
                      <a:gd name="T22" fmla="*/ 8 w 89"/>
                      <a:gd name="T23" fmla="*/ 40 h 104"/>
                      <a:gd name="T24" fmla="*/ 8 w 89"/>
                      <a:gd name="T25" fmla="*/ 52 h 104"/>
                      <a:gd name="T26" fmla="*/ 6 w 89"/>
                      <a:gd name="T27" fmla="*/ 59 h 104"/>
                      <a:gd name="T28" fmla="*/ 2 w 89"/>
                      <a:gd name="T29" fmla="*/ 59 h 104"/>
                      <a:gd name="T30" fmla="*/ 0 w 89"/>
                      <a:gd name="T31" fmla="*/ 73 h 104"/>
                      <a:gd name="T32" fmla="*/ 8 w 89"/>
                      <a:gd name="T33" fmla="*/ 73 h 104"/>
                      <a:gd name="T34" fmla="*/ 12 w 89"/>
                      <a:gd name="T35" fmla="*/ 76 h 104"/>
                      <a:gd name="T36" fmla="*/ 14 w 89"/>
                      <a:gd name="T37" fmla="*/ 90 h 104"/>
                      <a:gd name="T38" fmla="*/ 8 w 89"/>
                      <a:gd name="T39" fmla="*/ 100 h 104"/>
                      <a:gd name="T40" fmla="*/ 8 w 89"/>
                      <a:gd name="T41" fmla="*/ 104 h 104"/>
                      <a:gd name="T42" fmla="*/ 16 w 89"/>
                      <a:gd name="T43" fmla="*/ 104 h 104"/>
                      <a:gd name="T44" fmla="*/ 20 w 89"/>
                      <a:gd name="T45" fmla="*/ 92 h 104"/>
                      <a:gd name="T46" fmla="*/ 22 w 89"/>
                      <a:gd name="T47" fmla="*/ 69 h 104"/>
                      <a:gd name="T48" fmla="*/ 18 w 89"/>
                      <a:gd name="T49" fmla="*/ 65 h 104"/>
                      <a:gd name="T50" fmla="*/ 20 w 89"/>
                      <a:gd name="T51" fmla="*/ 63 h 104"/>
                      <a:gd name="T52" fmla="*/ 25 w 89"/>
                      <a:gd name="T53" fmla="*/ 63 h 104"/>
                      <a:gd name="T54" fmla="*/ 27 w 89"/>
                      <a:gd name="T55" fmla="*/ 59 h 104"/>
                      <a:gd name="T56" fmla="*/ 33 w 89"/>
                      <a:gd name="T57" fmla="*/ 61 h 104"/>
                      <a:gd name="T58" fmla="*/ 31 w 89"/>
                      <a:gd name="T59" fmla="*/ 75 h 104"/>
                      <a:gd name="T60" fmla="*/ 39 w 89"/>
                      <a:gd name="T61" fmla="*/ 84 h 104"/>
                      <a:gd name="T62" fmla="*/ 39 w 89"/>
                      <a:gd name="T63" fmla="*/ 94 h 104"/>
                      <a:gd name="T64" fmla="*/ 45 w 89"/>
                      <a:gd name="T65" fmla="*/ 94 h 104"/>
                      <a:gd name="T66" fmla="*/ 49 w 89"/>
                      <a:gd name="T67" fmla="*/ 84 h 104"/>
                      <a:gd name="T68" fmla="*/ 52 w 89"/>
                      <a:gd name="T69" fmla="*/ 84 h 104"/>
                      <a:gd name="T70" fmla="*/ 52 w 89"/>
                      <a:gd name="T71" fmla="*/ 81 h 104"/>
                      <a:gd name="T72" fmla="*/ 49 w 89"/>
                      <a:gd name="T73" fmla="*/ 71 h 104"/>
                      <a:gd name="T74" fmla="*/ 49 w 89"/>
                      <a:gd name="T75" fmla="*/ 59 h 104"/>
                      <a:gd name="T76" fmla="*/ 37 w 89"/>
                      <a:gd name="T77" fmla="*/ 54 h 104"/>
                      <a:gd name="T78" fmla="*/ 35 w 89"/>
                      <a:gd name="T79" fmla="*/ 50 h 104"/>
                      <a:gd name="T80" fmla="*/ 37 w 89"/>
                      <a:gd name="T81" fmla="*/ 48 h 104"/>
                      <a:gd name="T82" fmla="*/ 47 w 89"/>
                      <a:gd name="T83" fmla="*/ 50 h 104"/>
                      <a:gd name="T84" fmla="*/ 56 w 89"/>
                      <a:gd name="T85" fmla="*/ 38 h 104"/>
                      <a:gd name="T86" fmla="*/ 64 w 89"/>
                      <a:gd name="T87" fmla="*/ 38 h 104"/>
                      <a:gd name="T88" fmla="*/ 70 w 89"/>
                      <a:gd name="T89" fmla="*/ 34 h 104"/>
                      <a:gd name="T90" fmla="*/ 62 w 89"/>
                      <a:gd name="T91" fmla="*/ 31 h 104"/>
                      <a:gd name="T92" fmla="*/ 49 w 89"/>
                      <a:gd name="T93" fmla="*/ 32 h 104"/>
                      <a:gd name="T94" fmla="*/ 35 w 89"/>
                      <a:gd name="T95" fmla="*/ 36 h 104"/>
                      <a:gd name="T96" fmla="*/ 29 w 89"/>
                      <a:gd name="T97" fmla="*/ 44 h 104"/>
                      <a:gd name="T98" fmla="*/ 18 w 89"/>
                      <a:gd name="T99" fmla="*/ 32 h 104"/>
                      <a:gd name="T100" fmla="*/ 18 w 89"/>
                      <a:gd name="T101" fmla="*/ 23 h 104"/>
                      <a:gd name="T102" fmla="*/ 23 w 89"/>
                      <a:gd name="T103" fmla="*/ 17 h 104"/>
                      <a:gd name="T104" fmla="*/ 62 w 89"/>
                      <a:gd name="T105" fmla="*/ 17 h 104"/>
                      <a:gd name="T106" fmla="*/ 70 w 89"/>
                      <a:gd name="T107" fmla="*/ 21 h 104"/>
                      <a:gd name="T108" fmla="*/ 83 w 89"/>
                      <a:gd name="T109" fmla="*/ 15 h 104"/>
                      <a:gd name="T110" fmla="*/ 89 w 89"/>
                      <a:gd name="T111" fmla="*/ 0 h 104"/>
                      <a:gd name="T112" fmla="*/ 83 w 89"/>
                      <a:gd name="T113" fmla="*/ 0 h 104"/>
                      <a:gd name="T114" fmla="*/ 83 w 89"/>
                      <a:gd name="T115" fmla="*/ 0 h 104"/>
                      <a:gd name="T116" fmla="*/ 83 w 89"/>
                      <a:gd name="T1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 h="104">
                        <a:moveTo>
                          <a:pt x="83" y="0"/>
                        </a:moveTo>
                        <a:lnTo>
                          <a:pt x="80" y="8"/>
                        </a:lnTo>
                        <a:lnTo>
                          <a:pt x="68" y="10"/>
                        </a:lnTo>
                        <a:lnTo>
                          <a:pt x="51" y="11"/>
                        </a:lnTo>
                        <a:lnTo>
                          <a:pt x="35" y="4"/>
                        </a:lnTo>
                        <a:lnTo>
                          <a:pt x="31" y="4"/>
                        </a:lnTo>
                        <a:lnTo>
                          <a:pt x="25" y="11"/>
                        </a:lnTo>
                        <a:lnTo>
                          <a:pt x="22" y="11"/>
                        </a:lnTo>
                        <a:lnTo>
                          <a:pt x="18" y="13"/>
                        </a:lnTo>
                        <a:lnTo>
                          <a:pt x="14" y="25"/>
                        </a:lnTo>
                        <a:lnTo>
                          <a:pt x="10" y="32"/>
                        </a:lnTo>
                        <a:lnTo>
                          <a:pt x="8" y="40"/>
                        </a:lnTo>
                        <a:lnTo>
                          <a:pt x="8" y="52"/>
                        </a:lnTo>
                        <a:lnTo>
                          <a:pt x="6" y="59"/>
                        </a:lnTo>
                        <a:lnTo>
                          <a:pt x="2" y="59"/>
                        </a:lnTo>
                        <a:lnTo>
                          <a:pt x="0" y="73"/>
                        </a:lnTo>
                        <a:lnTo>
                          <a:pt x="8" y="73"/>
                        </a:lnTo>
                        <a:lnTo>
                          <a:pt x="12" y="76"/>
                        </a:lnTo>
                        <a:lnTo>
                          <a:pt x="14" y="90"/>
                        </a:lnTo>
                        <a:lnTo>
                          <a:pt x="8" y="100"/>
                        </a:lnTo>
                        <a:lnTo>
                          <a:pt x="8" y="104"/>
                        </a:lnTo>
                        <a:lnTo>
                          <a:pt x="16" y="104"/>
                        </a:lnTo>
                        <a:lnTo>
                          <a:pt x="20" y="92"/>
                        </a:lnTo>
                        <a:lnTo>
                          <a:pt x="22" y="69"/>
                        </a:lnTo>
                        <a:lnTo>
                          <a:pt x="18" y="65"/>
                        </a:lnTo>
                        <a:lnTo>
                          <a:pt x="20" y="63"/>
                        </a:lnTo>
                        <a:lnTo>
                          <a:pt x="25" y="63"/>
                        </a:lnTo>
                        <a:lnTo>
                          <a:pt x="27" y="59"/>
                        </a:lnTo>
                        <a:lnTo>
                          <a:pt x="33" y="61"/>
                        </a:lnTo>
                        <a:lnTo>
                          <a:pt x="31" y="75"/>
                        </a:lnTo>
                        <a:lnTo>
                          <a:pt x="39" y="84"/>
                        </a:lnTo>
                        <a:lnTo>
                          <a:pt x="39" y="94"/>
                        </a:lnTo>
                        <a:lnTo>
                          <a:pt x="45" y="94"/>
                        </a:lnTo>
                        <a:lnTo>
                          <a:pt x="49" y="84"/>
                        </a:lnTo>
                        <a:lnTo>
                          <a:pt x="52" y="84"/>
                        </a:lnTo>
                        <a:lnTo>
                          <a:pt x="52" y="81"/>
                        </a:lnTo>
                        <a:lnTo>
                          <a:pt x="49" y="71"/>
                        </a:lnTo>
                        <a:lnTo>
                          <a:pt x="49" y="59"/>
                        </a:lnTo>
                        <a:lnTo>
                          <a:pt x="37" y="54"/>
                        </a:lnTo>
                        <a:lnTo>
                          <a:pt x="35" y="50"/>
                        </a:lnTo>
                        <a:lnTo>
                          <a:pt x="37" y="48"/>
                        </a:lnTo>
                        <a:lnTo>
                          <a:pt x="47" y="50"/>
                        </a:lnTo>
                        <a:lnTo>
                          <a:pt x="56" y="38"/>
                        </a:lnTo>
                        <a:lnTo>
                          <a:pt x="64" y="38"/>
                        </a:lnTo>
                        <a:lnTo>
                          <a:pt x="70" y="34"/>
                        </a:lnTo>
                        <a:lnTo>
                          <a:pt x="62" y="31"/>
                        </a:lnTo>
                        <a:lnTo>
                          <a:pt x="49" y="32"/>
                        </a:lnTo>
                        <a:lnTo>
                          <a:pt x="35" y="36"/>
                        </a:lnTo>
                        <a:lnTo>
                          <a:pt x="29" y="44"/>
                        </a:lnTo>
                        <a:lnTo>
                          <a:pt x="18" y="32"/>
                        </a:lnTo>
                        <a:lnTo>
                          <a:pt x="18" y="23"/>
                        </a:lnTo>
                        <a:lnTo>
                          <a:pt x="23" y="17"/>
                        </a:lnTo>
                        <a:lnTo>
                          <a:pt x="62" y="17"/>
                        </a:lnTo>
                        <a:lnTo>
                          <a:pt x="70" y="21"/>
                        </a:lnTo>
                        <a:lnTo>
                          <a:pt x="83" y="15"/>
                        </a:lnTo>
                        <a:lnTo>
                          <a:pt x="89" y="0"/>
                        </a:lnTo>
                        <a:lnTo>
                          <a:pt x="83" y="0"/>
                        </a:lnTo>
                        <a:lnTo>
                          <a:pt x="83" y="0"/>
                        </a:lnTo>
                        <a:lnTo>
                          <a:pt x="8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6" name="Freeform 387">
                    <a:extLst>
                      <a:ext uri="{FF2B5EF4-FFF2-40B4-BE49-F238E27FC236}">
                        <a16:creationId xmlns:a16="http://schemas.microsoft.com/office/drawing/2014/main" id="{CDE22D20-0B65-DBA6-2B1B-B2E6FFFAEF18}"/>
                      </a:ext>
                    </a:extLst>
                  </p:cNvPr>
                  <p:cNvSpPr>
                    <a:spLocks/>
                  </p:cNvSpPr>
                  <p:nvPr/>
                </p:nvSpPr>
                <p:spPr bwMode="auto">
                  <a:xfrm>
                    <a:off x="9338081" y="4497138"/>
                    <a:ext cx="35514" cy="46729"/>
                  </a:xfrm>
                  <a:custGeom>
                    <a:avLst/>
                    <a:gdLst>
                      <a:gd name="T0" fmla="*/ 0 w 19"/>
                      <a:gd name="T1" fmla="*/ 10 h 25"/>
                      <a:gd name="T2" fmla="*/ 2 w 19"/>
                      <a:gd name="T3" fmla="*/ 19 h 25"/>
                      <a:gd name="T4" fmla="*/ 6 w 19"/>
                      <a:gd name="T5" fmla="*/ 25 h 25"/>
                      <a:gd name="T6" fmla="*/ 10 w 19"/>
                      <a:gd name="T7" fmla="*/ 25 h 25"/>
                      <a:gd name="T8" fmla="*/ 6 w 19"/>
                      <a:gd name="T9" fmla="*/ 19 h 25"/>
                      <a:gd name="T10" fmla="*/ 6 w 19"/>
                      <a:gd name="T11" fmla="*/ 13 h 25"/>
                      <a:gd name="T12" fmla="*/ 17 w 19"/>
                      <a:gd name="T13" fmla="*/ 13 h 25"/>
                      <a:gd name="T14" fmla="*/ 15 w 19"/>
                      <a:gd name="T15" fmla="*/ 8 h 25"/>
                      <a:gd name="T16" fmla="*/ 10 w 19"/>
                      <a:gd name="T17" fmla="*/ 8 h 25"/>
                      <a:gd name="T18" fmla="*/ 11 w 19"/>
                      <a:gd name="T19" fmla="*/ 6 h 25"/>
                      <a:gd name="T20" fmla="*/ 17 w 19"/>
                      <a:gd name="T21" fmla="*/ 4 h 25"/>
                      <a:gd name="T22" fmla="*/ 19 w 19"/>
                      <a:gd name="T23" fmla="*/ 0 h 25"/>
                      <a:gd name="T24" fmla="*/ 11 w 19"/>
                      <a:gd name="T25" fmla="*/ 0 h 25"/>
                      <a:gd name="T26" fmla="*/ 6 w 19"/>
                      <a:gd name="T27" fmla="*/ 4 h 25"/>
                      <a:gd name="T28" fmla="*/ 0 w 19"/>
                      <a:gd name="T29" fmla="*/ 10 h 25"/>
                      <a:gd name="T30" fmla="*/ 0 w 19"/>
                      <a:gd name="T31" fmla="*/ 10 h 25"/>
                      <a:gd name="T32" fmla="*/ 0 w 19"/>
                      <a:gd name="T3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5">
                        <a:moveTo>
                          <a:pt x="0" y="10"/>
                        </a:moveTo>
                        <a:lnTo>
                          <a:pt x="2" y="19"/>
                        </a:lnTo>
                        <a:lnTo>
                          <a:pt x="6" y="25"/>
                        </a:lnTo>
                        <a:lnTo>
                          <a:pt x="10" y="25"/>
                        </a:lnTo>
                        <a:lnTo>
                          <a:pt x="6" y="19"/>
                        </a:lnTo>
                        <a:lnTo>
                          <a:pt x="6" y="13"/>
                        </a:lnTo>
                        <a:lnTo>
                          <a:pt x="17" y="13"/>
                        </a:lnTo>
                        <a:lnTo>
                          <a:pt x="15" y="8"/>
                        </a:lnTo>
                        <a:lnTo>
                          <a:pt x="10" y="8"/>
                        </a:lnTo>
                        <a:lnTo>
                          <a:pt x="11" y="6"/>
                        </a:lnTo>
                        <a:lnTo>
                          <a:pt x="17" y="4"/>
                        </a:lnTo>
                        <a:lnTo>
                          <a:pt x="19" y="0"/>
                        </a:lnTo>
                        <a:lnTo>
                          <a:pt x="11" y="0"/>
                        </a:lnTo>
                        <a:lnTo>
                          <a:pt x="6" y="4"/>
                        </a:lnTo>
                        <a:lnTo>
                          <a:pt x="0" y="10"/>
                        </a:lnTo>
                        <a:lnTo>
                          <a:pt x="0" y="10"/>
                        </a:lnTo>
                        <a:lnTo>
                          <a:pt x="0"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7" name="Freeform 388">
                    <a:extLst>
                      <a:ext uri="{FF2B5EF4-FFF2-40B4-BE49-F238E27FC236}">
                        <a16:creationId xmlns:a16="http://schemas.microsoft.com/office/drawing/2014/main" id="{90361377-A285-A9BB-50F5-67D3D9368BD0}"/>
                      </a:ext>
                    </a:extLst>
                  </p:cNvPr>
                  <p:cNvSpPr>
                    <a:spLocks/>
                  </p:cNvSpPr>
                  <p:nvPr/>
                </p:nvSpPr>
                <p:spPr bwMode="auto">
                  <a:xfrm>
                    <a:off x="9334343" y="4485923"/>
                    <a:ext cx="13084" cy="18692"/>
                  </a:xfrm>
                  <a:custGeom>
                    <a:avLst/>
                    <a:gdLst>
                      <a:gd name="T0" fmla="*/ 2 w 7"/>
                      <a:gd name="T1" fmla="*/ 10 h 10"/>
                      <a:gd name="T2" fmla="*/ 7 w 7"/>
                      <a:gd name="T3" fmla="*/ 6 h 10"/>
                      <a:gd name="T4" fmla="*/ 5 w 7"/>
                      <a:gd name="T5" fmla="*/ 0 h 10"/>
                      <a:gd name="T6" fmla="*/ 0 w 7"/>
                      <a:gd name="T7" fmla="*/ 1 h 10"/>
                      <a:gd name="T8" fmla="*/ 2 w 7"/>
                      <a:gd name="T9" fmla="*/ 10 h 10"/>
                      <a:gd name="T10" fmla="*/ 2 w 7"/>
                      <a:gd name="T11" fmla="*/ 10 h 10"/>
                      <a:gd name="T12" fmla="*/ 2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2" y="10"/>
                        </a:moveTo>
                        <a:lnTo>
                          <a:pt x="7" y="6"/>
                        </a:lnTo>
                        <a:lnTo>
                          <a:pt x="5" y="0"/>
                        </a:lnTo>
                        <a:lnTo>
                          <a:pt x="0" y="1"/>
                        </a:lnTo>
                        <a:lnTo>
                          <a:pt x="2" y="10"/>
                        </a:lnTo>
                        <a:lnTo>
                          <a:pt x="2" y="10"/>
                        </a:lnTo>
                        <a:lnTo>
                          <a:pt x="2"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8" name="Freeform 389">
                    <a:extLst>
                      <a:ext uri="{FF2B5EF4-FFF2-40B4-BE49-F238E27FC236}">
                        <a16:creationId xmlns:a16="http://schemas.microsoft.com/office/drawing/2014/main" id="{165A6884-2BA9-8BEC-988D-37F7D94903E8}"/>
                      </a:ext>
                    </a:extLst>
                  </p:cNvPr>
                  <p:cNvSpPr>
                    <a:spLocks/>
                  </p:cNvSpPr>
                  <p:nvPr/>
                </p:nvSpPr>
                <p:spPr bwMode="auto">
                  <a:xfrm>
                    <a:off x="9356773" y="4465362"/>
                    <a:ext cx="11215" cy="14953"/>
                  </a:xfrm>
                  <a:custGeom>
                    <a:avLst/>
                    <a:gdLst>
                      <a:gd name="T0" fmla="*/ 0 w 6"/>
                      <a:gd name="T1" fmla="*/ 5 h 8"/>
                      <a:gd name="T2" fmla="*/ 4 w 6"/>
                      <a:gd name="T3" fmla="*/ 0 h 8"/>
                      <a:gd name="T4" fmla="*/ 6 w 6"/>
                      <a:gd name="T5" fmla="*/ 5 h 8"/>
                      <a:gd name="T6" fmla="*/ 4 w 6"/>
                      <a:gd name="T7" fmla="*/ 8 h 8"/>
                      <a:gd name="T8" fmla="*/ 0 w 6"/>
                      <a:gd name="T9" fmla="*/ 5 h 8"/>
                      <a:gd name="T10" fmla="*/ 0 w 6"/>
                      <a:gd name="T11" fmla="*/ 5 h 8"/>
                      <a:gd name="T12" fmla="*/ 0 w 6"/>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5"/>
                        </a:moveTo>
                        <a:lnTo>
                          <a:pt x="4" y="0"/>
                        </a:lnTo>
                        <a:lnTo>
                          <a:pt x="6" y="5"/>
                        </a:lnTo>
                        <a:lnTo>
                          <a:pt x="4" y="8"/>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9" name="Freeform 390">
                    <a:extLst>
                      <a:ext uri="{FF2B5EF4-FFF2-40B4-BE49-F238E27FC236}">
                        <a16:creationId xmlns:a16="http://schemas.microsoft.com/office/drawing/2014/main" id="{C016A16D-69D0-B52A-4C25-EAD84C8C78AA}"/>
                      </a:ext>
                    </a:extLst>
                  </p:cNvPr>
                  <p:cNvSpPr>
                    <a:spLocks/>
                  </p:cNvSpPr>
                  <p:nvPr/>
                </p:nvSpPr>
                <p:spPr bwMode="auto">
                  <a:xfrm>
                    <a:off x="9310044" y="4409287"/>
                    <a:ext cx="13084" cy="14953"/>
                  </a:xfrm>
                  <a:custGeom>
                    <a:avLst/>
                    <a:gdLst>
                      <a:gd name="T0" fmla="*/ 0 w 7"/>
                      <a:gd name="T1" fmla="*/ 6 h 8"/>
                      <a:gd name="T2" fmla="*/ 4 w 7"/>
                      <a:gd name="T3" fmla="*/ 0 h 8"/>
                      <a:gd name="T4" fmla="*/ 7 w 7"/>
                      <a:gd name="T5" fmla="*/ 2 h 8"/>
                      <a:gd name="T6" fmla="*/ 4 w 7"/>
                      <a:gd name="T7" fmla="*/ 8 h 8"/>
                      <a:gd name="T8" fmla="*/ 2 w 7"/>
                      <a:gd name="T9" fmla="*/ 8 h 8"/>
                      <a:gd name="T10" fmla="*/ 0 w 7"/>
                      <a:gd name="T11" fmla="*/ 6 h 8"/>
                      <a:gd name="T12" fmla="*/ 0 w 7"/>
                      <a:gd name="T13" fmla="*/ 6 h 8"/>
                      <a:gd name="T14" fmla="*/ 0 w 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0" y="6"/>
                        </a:moveTo>
                        <a:lnTo>
                          <a:pt x="4" y="0"/>
                        </a:lnTo>
                        <a:lnTo>
                          <a:pt x="7" y="2"/>
                        </a:lnTo>
                        <a:lnTo>
                          <a:pt x="4" y="8"/>
                        </a:lnTo>
                        <a:lnTo>
                          <a:pt x="2" y="8"/>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0" name="Freeform 391">
                    <a:extLst>
                      <a:ext uri="{FF2B5EF4-FFF2-40B4-BE49-F238E27FC236}">
                        <a16:creationId xmlns:a16="http://schemas.microsoft.com/office/drawing/2014/main" id="{334378E2-7A40-B824-8B19-397983D5C715}"/>
                      </a:ext>
                    </a:extLst>
                  </p:cNvPr>
                  <p:cNvSpPr>
                    <a:spLocks/>
                  </p:cNvSpPr>
                  <p:nvPr/>
                </p:nvSpPr>
                <p:spPr bwMode="auto">
                  <a:xfrm>
                    <a:off x="9330605" y="4541998"/>
                    <a:ext cx="16823" cy="13084"/>
                  </a:xfrm>
                  <a:custGeom>
                    <a:avLst/>
                    <a:gdLst>
                      <a:gd name="T0" fmla="*/ 2 w 9"/>
                      <a:gd name="T1" fmla="*/ 0 h 7"/>
                      <a:gd name="T2" fmla="*/ 4 w 9"/>
                      <a:gd name="T3" fmla="*/ 1 h 7"/>
                      <a:gd name="T4" fmla="*/ 9 w 9"/>
                      <a:gd name="T5" fmla="*/ 3 h 7"/>
                      <a:gd name="T6" fmla="*/ 4 w 9"/>
                      <a:gd name="T7" fmla="*/ 7 h 7"/>
                      <a:gd name="T8" fmla="*/ 0 w 9"/>
                      <a:gd name="T9" fmla="*/ 3 h 7"/>
                      <a:gd name="T10" fmla="*/ 0 w 9"/>
                      <a:gd name="T11" fmla="*/ 1 h 7"/>
                      <a:gd name="T12" fmla="*/ 2 w 9"/>
                      <a:gd name="T13" fmla="*/ 0 h 7"/>
                      <a:gd name="T14" fmla="*/ 2 w 9"/>
                      <a:gd name="T15" fmla="*/ 0 h 7"/>
                      <a:gd name="T16" fmla="*/ 2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2" y="0"/>
                        </a:moveTo>
                        <a:lnTo>
                          <a:pt x="4" y="1"/>
                        </a:lnTo>
                        <a:lnTo>
                          <a:pt x="9" y="3"/>
                        </a:lnTo>
                        <a:lnTo>
                          <a:pt x="4" y="7"/>
                        </a:lnTo>
                        <a:lnTo>
                          <a:pt x="0" y="3"/>
                        </a:lnTo>
                        <a:lnTo>
                          <a:pt x="0" y="1"/>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1" name="Freeform 392">
                    <a:extLst>
                      <a:ext uri="{FF2B5EF4-FFF2-40B4-BE49-F238E27FC236}">
                        <a16:creationId xmlns:a16="http://schemas.microsoft.com/office/drawing/2014/main" id="{48CEB03F-0840-9140-0A2B-144A82F3FE1B}"/>
                      </a:ext>
                    </a:extLst>
                  </p:cNvPr>
                  <p:cNvSpPr>
                    <a:spLocks/>
                  </p:cNvSpPr>
                  <p:nvPr/>
                </p:nvSpPr>
                <p:spPr bwMode="auto">
                  <a:xfrm>
                    <a:off x="9302567" y="4611158"/>
                    <a:ext cx="24299" cy="16823"/>
                  </a:xfrm>
                  <a:custGeom>
                    <a:avLst/>
                    <a:gdLst>
                      <a:gd name="T0" fmla="*/ 0 w 13"/>
                      <a:gd name="T1" fmla="*/ 5 h 9"/>
                      <a:gd name="T2" fmla="*/ 2 w 13"/>
                      <a:gd name="T3" fmla="*/ 0 h 9"/>
                      <a:gd name="T4" fmla="*/ 11 w 13"/>
                      <a:gd name="T5" fmla="*/ 0 h 9"/>
                      <a:gd name="T6" fmla="*/ 13 w 13"/>
                      <a:gd name="T7" fmla="*/ 5 h 9"/>
                      <a:gd name="T8" fmla="*/ 11 w 13"/>
                      <a:gd name="T9" fmla="*/ 9 h 9"/>
                      <a:gd name="T10" fmla="*/ 4 w 13"/>
                      <a:gd name="T11" fmla="*/ 9 h 9"/>
                      <a:gd name="T12" fmla="*/ 0 w 13"/>
                      <a:gd name="T13" fmla="*/ 5 h 9"/>
                      <a:gd name="T14" fmla="*/ 0 w 13"/>
                      <a:gd name="T15" fmla="*/ 5 h 9"/>
                      <a:gd name="T16" fmla="*/ 0 w 13"/>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0" y="5"/>
                        </a:moveTo>
                        <a:lnTo>
                          <a:pt x="2" y="0"/>
                        </a:lnTo>
                        <a:lnTo>
                          <a:pt x="11" y="0"/>
                        </a:lnTo>
                        <a:lnTo>
                          <a:pt x="13" y="5"/>
                        </a:lnTo>
                        <a:lnTo>
                          <a:pt x="11" y="9"/>
                        </a:lnTo>
                        <a:lnTo>
                          <a:pt x="4" y="9"/>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2" name="Freeform 393">
                    <a:extLst>
                      <a:ext uri="{FF2B5EF4-FFF2-40B4-BE49-F238E27FC236}">
                        <a16:creationId xmlns:a16="http://schemas.microsoft.com/office/drawing/2014/main" id="{BE8E9BDE-00C8-E467-A015-1459F5ABA124}"/>
                      </a:ext>
                    </a:extLst>
                  </p:cNvPr>
                  <p:cNvSpPr>
                    <a:spLocks/>
                  </p:cNvSpPr>
                  <p:nvPr/>
                </p:nvSpPr>
                <p:spPr bwMode="auto">
                  <a:xfrm>
                    <a:off x="9349296" y="4607419"/>
                    <a:ext cx="84113" cy="31776"/>
                  </a:xfrm>
                  <a:custGeom>
                    <a:avLst/>
                    <a:gdLst>
                      <a:gd name="T0" fmla="*/ 0 w 45"/>
                      <a:gd name="T1" fmla="*/ 5 h 17"/>
                      <a:gd name="T2" fmla="*/ 12 w 45"/>
                      <a:gd name="T3" fmla="*/ 2 h 17"/>
                      <a:gd name="T4" fmla="*/ 27 w 45"/>
                      <a:gd name="T5" fmla="*/ 0 h 17"/>
                      <a:gd name="T6" fmla="*/ 33 w 45"/>
                      <a:gd name="T7" fmla="*/ 3 h 17"/>
                      <a:gd name="T8" fmla="*/ 41 w 45"/>
                      <a:gd name="T9" fmla="*/ 5 h 17"/>
                      <a:gd name="T10" fmla="*/ 45 w 45"/>
                      <a:gd name="T11" fmla="*/ 9 h 17"/>
                      <a:gd name="T12" fmla="*/ 45 w 45"/>
                      <a:gd name="T13" fmla="*/ 15 h 17"/>
                      <a:gd name="T14" fmla="*/ 41 w 45"/>
                      <a:gd name="T15" fmla="*/ 17 h 17"/>
                      <a:gd name="T16" fmla="*/ 29 w 45"/>
                      <a:gd name="T17" fmla="*/ 9 h 17"/>
                      <a:gd name="T18" fmla="*/ 18 w 45"/>
                      <a:gd name="T19" fmla="*/ 7 h 17"/>
                      <a:gd name="T20" fmla="*/ 8 w 45"/>
                      <a:gd name="T21" fmla="*/ 7 h 17"/>
                      <a:gd name="T22" fmla="*/ 2 w 45"/>
                      <a:gd name="T23" fmla="*/ 11 h 17"/>
                      <a:gd name="T24" fmla="*/ 0 w 45"/>
                      <a:gd name="T25" fmla="*/ 5 h 17"/>
                      <a:gd name="T26" fmla="*/ 0 w 45"/>
                      <a:gd name="T27" fmla="*/ 5 h 17"/>
                      <a:gd name="T28" fmla="*/ 0 w 45"/>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17">
                        <a:moveTo>
                          <a:pt x="0" y="5"/>
                        </a:moveTo>
                        <a:lnTo>
                          <a:pt x="12" y="2"/>
                        </a:lnTo>
                        <a:lnTo>
                          <a:pt x="27" y="0"/>
                        </a:lnTo>
                        <a:lnTo>
                          <a:pt x="33" y="3"/>
                        </a:lnTo>
                        <a:lnTo>
                          <a:pt x="41" y="5"/>
                        </a:lnTo>
                        <a:lnTo>
                          <a:pt x="45" y="9"/>
                        </a:lnTo>
                        <a:lnTo>
                          <a:pt x="45" y="15"/>
                        </a:lnTo>
                        <a:lnTo>
                          <a:pt x="41" y="17"/>
                        </a:lnTo>
                        <a:lnTo>
                          <a:pt x="29" y="9"/>
                        </a:lnTo>
                        <a:lnTo>
                          <a:pt x="18" y="7"/>
                        </a:lnTo>
                        <a:lnTo>
                          <a:pt x="8" y="7"/>
                        </a:lnTo>
                        <a:lnTo>
                          <a:pt x="2" y="11"/>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3" name="Freeform 394">
                    <a:extLst>
                      <a:ext uri="{FF2B5EF4-FFF2-40B4-BE49-F238E27FC236}">
                        <a16:creationId xmlns:a16="http://schemas.microsoft.com/office/drawing/2014/main" id="{22A7B10D-00B6-A13B-9058-51B50657D4E0}"/>
                      </a:ext>
                    </a:extLst>
                  </p:cNvPr>
                  <p:cNvSpPr>
                    <a:spLocks/>
                  </p:cNvSpPr>
                  <p:nvPr/>
                </p:nvSpPr>
                <p:spPr bwMode="auto">
                  <a:xfrm>
                    <a:off x="9248361" y="4573774"/>
                    <a:ext cx="42991" cy="14953"/>
                  </a:xfrm>
                  <a:custGeom>
                    <a:avLst/>
                    <a:gdLst>
                      <a:gd name="T0" fmla="*/ 4 w 23"/>
                      <a:gd name="T1" fmla="*/ 8 h 8"/>
                      <a:gd name="T2" fmla="*/ 0 w 23"/>
                      <a:gd name="T3" fmla="*/ 4 h 8"/>
                      <a:gd name="T4" fmla="*/ 0 w 23"/>
                      <a:gd name="T5" fmla="*/ 2 h 8"/>
                      <a:gd name="T6" fmla="*/ 6 w 23"/>
                      <a:gd name="T7" fmla="*/ 0 h 8"/>
                      <a:gd name="T8" fmla="*/ 10 w 23"/>
                      <a:gd name="T9" fmla="*/ 2 h 8"/>
                      <a:gd name="T10" fmla="*/ 13 w 23"/>
                      <a:gd name="T11" fmla="*/ 4 h 8"/>
                      <a:gd name="T12" fmla="*/ 23 w 23"/>
                      <a:gd name="T13" fmla="*/ 4 h 8"/>
                      <a:gd name="T14" fmla="*/ 23 w 23"/>
                      <a:gd name="T15" fmla="*/ 6 h 8"/>
                      <a:gd name="T16" fmla="*/ 4 w 23"/>
                      <a:gd name="T17" fmla="*/ 8 h 8"/>
                      <a:gd name="T18" fmla="*/ 4 w 23"/>
                      <a:gd name="T19" fmla="*/ 8 h 8"/>
                      <a:gd name="T20" fmla="*/ 4 w 23"/>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8">
                        <a:moveTo>
                          <a:pt x="4" y="8"/>
                        </a:moveTo>
                        <a:lnTo>
                          <a:pt x="0" y="4"/>
                        </a:lnTo>
                        <a:lnTo>
                          <a:pt x="0" y="2"/>
                        </a:lnTo>
                        <a:lnTo>
                          <a:pt x="6" y="0"/>
                        </a:lnTo>
                        <a:lnTo>
                          <a:pt x="10" y="2"/>
                        </a:lnTo>
                        <a:lnTo>
                          <a:pt x="13" y="4"/>
                        </a:lnTo>
                        <a:lnTo>
                          <a:pt x="23" y="4"/>
                        </a:lnTo>
                        <a:lnTo>
                          <a:pt x="23" y="6"/>
                        </a:lnTo>
                        <a:lnTo>
                          <a:pt x="4" y="8"/>
                        </a:lnTo>
                        <a:lnTo>
                          <a:pt x="4" y="8"/>
                        </a:lnTo>
                        <a:lnTo>
                          <a:pt x="4"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4" name="Freeform 395">
                    <a:extLst>
                      <a:ext uri="{FF2B5EF4-FFF2-40B4-BE49-F238E27FC236}">
                        <a16:creationId xmlns:a16="http://schemas.microsoft.com/office/drawing/2014/main" id="{64B03571-8C7C-A6A1-1184-33589192854A}"/>
                      </a:ext>
                    </a:extLst>
                  </p:cNvPr>
                  <p:cNvSpPr>
                    <a:spLocks/>
                  </p:cNvSpPr>
                  <p:nvPr/>
                </p:nvSpPr>
                <p:spPr bwMode="auto">
                  <a:xfrm>
                    <a:off x="9197893" y="4650410"/>
                    <a:ext cx="18692" cy="35514"/>
                  </a:xfrm>
                  <a:custGeom>
                    <a:avLst/>
                    <a:gdLst>
                      <a:gd name="T0" fmla="*/ 10 w 10"/>
                      <a:gd name="T1" fmla="*/ 3 h 19"/>
                      <a:gd name="T2" fmla="*/ 8 w 10"/>
                      <a:gd name="T3" fmla="*/ 0 h 19"/>
                      <a:gd name="T4" fmla="*/ 4 w 10"/>
                      <a:gd name="T5" fmla="*/ 3 h 19"/>
                      <a:gd name="T6" fmla="*/ 8 w 10"/>
                      <a:gd name="T7" fmla="*/ 7 h 19"/>
                      <a:gd name="T8" fmla="*/ 4 w 10"/>
                      <a:gd name="T9" fmla="*/ 15 h 19"/>
                      <a:gd name="T10" fmla="*/ 0 w 10"/>
                      <a:gd name="T11" fmla="*/ 19 h 19"/>
                      <a:gd name="T12" fmla="*/ 4 w 10"/>
                      <a:gd name="T13" fmla="*/ 19 h 19"/>
                      <a:gd name="T14" fmla="*/ 8 w 10"/>
                      <a:gd name="T15" fmla="*/ 13 h 19"/>
                      <a:gd name="T16" fmla="*/ 10 w 10"/>
                      <a:gd name="T17" fmla="*/ 3 h 19"/>
                      <a:gd name="T18" fmla="*/ 10 w 10"/>
                      <a:gd name="T19" fmla="*/ 3 h 19"/>
                      <a:gd name="T20" fmla="*/ 10 w 10"/>
                      <a:gd name="T2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9">
                        <a:moveTo>
                          <a:pt x="10" y="3"/>
                        </a:moveTo>
                        <a:lnTo>
                          <a:pt x="8" y="0"/>
                        </a:lnTo>
                        <a:lnTo>
                          <a:pt x="4" y="3"/>
                        </a:lnTo>
                        <a:lnTo>
                          <a:pt x="8" y="7"/>
                        </a:lnTo>
                        <a:lnTo>
                          <a:pt x="4" y="15"/>
                        </a:lnTo>
                        <a:lnTo>
                          <a:pt x="0" y="19"/>
                        </a:lnTo>
                        <a:lnTo>
                          <a:pt x="4" y="19"/>
                        </a:lnTo>
                        <a:lnTo>
                          <a:pt x="8" y="13"/>
                        </a:lnTo>
                        <a:lnTo>
                          <a:pt x="10" y="3"/>
                        </a:lnTo>
                        <a:lnTo>
                          <a:pt x="10" y="3"/>
                        </a:lnTo>
                        <a:lnTo>
                          <a:pt x="1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5" name="Freeform 396">
                    <a:extLst>
                      <a:ext uri="{FF2B5EF4-FFF2-40B4-BE49-F238E27FC236}">
                        <a16:creationId xmlns:a16="http://schemas.microsoft.com/office/drawing/2014/main" id="{644D7065-A696-9EEC-D867-CB18A63FE8CA}"/>
                      </a:ext>
                    </a:extLst>
                  </p:cNvPr>
                  <p:cNvSpPr>
                    <a:spLocks/>
                  </p:cNvSpPr>
                  <p:nvPr/>
                </p:nvSpPr>
                <p:spPr bwMode="auto">
                  <a:xfrm>
                    <a:off x="9190417" y="4661625"/>
                    <a:ext cx="13084" cy="13084"/>
                  </a:xfrm>
                  <a:custGeom>
                    <a:avLst/>
                    <a:gdLst>
                      <a:gd name="T0" fmla="*/ 7 w 7"/>
                      <a:gd name="T1" fmla="*/ 3 h 7"/>
                      <a:gd name="T2" fmla="*/ 4 w 7"/>
                      <a:gd name="T3" fmla="*/ 5 h 7"/>
                      <a:gd name="T4" fmla="*/ 4 w 7"/>
                      <a:gd name="T5" fmla="*/ 7 h 7"/>
                      <a:gd name="T6" fmla="*/ 0 w 7"/>
                      <a:gd name="T7" fmla="*/ 7 h 7"/>
                      <a:gd name="T8" fmla="*/ 2 w 7"/>
                      <a:gd name="T9" fmla="*/ 1 h 7"/>
                      <a:gd name="T10" fmla="*/ 5 w 7"/>
                      <a:gd name="T11" fmla="*/ 0 h 7"/>
                      <a:gd name="T12" fmla="*/ 7 w 7"/>
                      <a:gd name="T13" fmla="*/ 3 h 7"/>
                      <a:gd name="T14" fmla="*/ 7 w 7"/>
                      <a:gd name="T15" fmla="*/ 3 h 7"/>
                      <a:gd name="T16" fmla="*/ 7 w 7"/>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7" y="3"/>
                        </a:moveTo>
                        <a:lnTo>
                          <a:pt x="4" y="5"/>
                        </a:lnTo>
                        <a:lnTo>
                          <a:pt x="4" y="7"/>
                        </a:lnTo>
                        <a:lnTo>
                          <a:pt x="0" y="7"/>
                        </a:lnTo>
                        <a:lnTo>
                          <a:pt x="2" y="1"/>
                        </a:lnTo>
                        <a:lnTo>
                          <a:pt x="5" y="0"/>
                        </a:lnTo>
                        <a:lnTo>
                          <a:pt x="7" y="3"/>
                        </a:lnTo>
                        <a:lnTo>
                          <a:pt x="7" y="3"/>
                        </a:lnTo>
                        <a:lnTo>
                          <a:pt x="7"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6" name="Freeform 397">
                    <a:extLst>
                      <a:ext uri="{FF2B5EF4-FFF2-40B4-BE49-F238E27FC236}">
                        <a16:creationId xmlns:a16="http://schemas.microsoft.com/office/drawing/2014/main" id="{B3A0B384-3877-FB55-8262-A8FBA744758A}"/>
                      </a:ext>
                    </a:extLst>
                  </p:cNvPr>
                  <p:cNvSpPr>
                    <a:spLocks/>
                  </p:cNvSpPr>
                  <p:nvPr/>
                </p:nvSpPr>
                <p:spPr bwMode="auto">
                  <a:xfrm>
                    <a:off x="9467054" y="4680317"/>
                    <a:ext cx="20561" cy="11215"/>
                  </a:xfrm>
                  <a:custGeom>
                    <a:avLst/>
                    <a:gdLst>
                      <a:gd name="T0" fmla="*/ 4 w 11"/>
                      <a:gd name="T1" fmla="*/ 6 h 6"/>
                      <a:gd name="T2" fmla="*/ 0 w 11"/>
                      <a:gd name="T3" fmla="*/ 3 h 6"/>
                      <a:gd name="T4" fmla="*/ 4 w 11"/>
                      <a:gd name="T5" fmla="*/ 0 h 6"/>
                      <a:gd name="T6" fmla="*/ 9 w 11"/>
                      <a:gd name="T7" fmla="*/ 0 h 6"/>
                      <a:gd name="T8" fmla="*/ 11 w 11"/>
                      <a:gd name="T9" fmla="*/ 4 h 6"/>
                      <a:gd name="T10" fmla="*/ 4 w 11"/>
                      <a:gd name="T11" fmla="*/ 6 h 6"/>
                      <a:gd name="T12" fmla="*/ 4 w 11"/>
                      <a:gd name="T13" fmla="*/ 6 h 6"/>
                      <a:gd name="T14" fmla="*/ 4 w 11"/>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6">
                        <a:moveTo>
                          <a:pt x="4" y="6"/>
                        </a:moveTo>
                        <a:lnTo>
                          <a:pt x="0" y="3"/>
                        </a:lnTo>
                        <a:lnTo>
                          <a:pt x="4" y="0"/>
                        </a:lnTo>
                        <a:lnTo>
                          <a:pt x="9" y="0"/>
                        </a:lnTo>
                        <a:lnTo>
                          <a:pt x="11" y="4"/>
                        </a:lnTo>
                        <a:lnTo>
                          <a:pt x="4" y="6"/>
                        </a:lnTo>
                        <a:lnTo>
                          <a:pt x="4" y="6"/>
                        </a:lnTo>
                        <a:lnTo>
                          <a:pt x="4"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7" name="Freeform 398">
                    <a:extLst>
                      <a:ext uri="{FF2B5EF4-FFF2-40B4-BE49-F238E27FC236}">
                        <a16:creationId xmlns:a16="http://schemas.microsoft.com/office/drawing/2014/main" id="{24B8175C-6167-F40D-F4BE-8FDAD78C2800}"/>
                      </a:ext>
                    </a:extLst>
                  </p:cNvPr>
                  <p:cNvSpPr>
                    <a:spLocks/>
                  </p:cNvSpPr>
                  <p:nvPr/>
                </p:nvSpPr>
                <p:spPr bwMode="auto">
                  <a:xfrm>
                    <a:off x="9433409" y="4727046"/>
                    <a:ext cx="13084" cy="22430"/>
                  </a:xfrm>
                  <a:custGeom>
                    <a:avLst/>
                    <a:gdLst>
                      <a:gd name="T0" fmla="*/ 0 w 7"/>
                      <a:gd name="T1" fmla="*/ 12 h 12"/>
                      <a:gd name="T2" fmla="*/ 0 w 7"/>
                      <a:gd name="T3" fmla="*/ 8 h 12"/>
                      <a:gd name="T4" fmla="*/ 7 w 7"/>
                      <a:gd name="T5" fmla="*/ 0 h 12"/>
                      <a:gd name="T6" fmla="*/ 7 w 7"/>
                      <a:gd name="T7" fmla="*/ 4 h 12"/>
                      <a:gd name="T8" fmla="*/ 5 w 7"/>
                      <a:gd name="T9" fmla="*/ 10 h 12"/>
                      <a:gd name="T10" fmla="*/ 0 w 7"/>
                      <a:gd name="T11" fmla="*/ 12 h 12"/>
                      <a:gd name="T12" fmla="*/ 0 w 7"/>
                      <a:gd name="T13" fmla="*/ 12 h 12"/>
                      <a:gd name="T14" fmla="*/ 0 w 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2">
                        <a:moveTo>
                          <a:pt x="0" y="12"/>
                        </a:moveTo>
                        <a:lnTo>
                          <a:pt x="0" y="8"/>
                        </a:lnTo>
                        <a:lnTo>
                          <a:pt x="7" y="0"/>
                        </a:lnTo>
                        <a:lnTo>
                          <a:pt x="7" y="4"/>
                        </a:lnTo>
                        <a:lnTo>
                          <a:pt x="5" y="10"/>
                        </a:lnTo>
                        <a:lnTo>
                          <a:pt x="0" y="12"/>
                        </a:lnTo>
                        <a:lnTo>
                          <a:pt x="0" y="12"/>
                        </a:lnTo>
                        <a:lnTo>
                          <a:pt x="0" y="1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8" name="Freeform 399">
                    <a:extLst>
                      <a:ext uri="{FF2B5EF4-FFF2-40B4-BE49-F238E27FC236}">
                        <a16:creationId xmlns:a16="http://schemas.microsoft.com/office/drawing/2014/main" id="{059518B2-CD03-9570-1AC9-9A1E7855707F}"/>
                      </a:ext>
                    </a:extLst>
                  </p:cNvPr>
                  <p:cNvSpPr>
                    <a:spLocks/>
                  </p:cNvSpPr>
                  <p:nvPr/>
                </p:nvSpPr>
                <p:spPr bwMode="auto">
                  <a:xfrm>
                    <a:off x="9394156" y="4742000"/>
                    <a:ext cx="9346" cy="11215"/>
                  </a:xfrm>
                  <a:custGeom>
                    <a:avLst/>
                    <a:gdLst>
                      <a:gd name="T0" fmla="*/ 0 w 5"/>
                      <a:gd name="T1" fmla="*/ 2 h 6"/>
                      <a:gd name="T2" fmla="*/ 0 w 5"/>
                      <a:gd name="T3" fmla="*/ 0 h 6"/>
                      <a:gd name="T4" fmla="*/ 5 w 5"/>
                      <a:gd name="T5" fmla="*/ 0 h 6"/>
                      <a:gd name="T6" fmla="*/ 5 w 5"/>
                      <a:gd name="T7" fmla="*/ 4 h 6"/>
                      <a:gd name="T8" fmla="*/ 2 w 5"/>
                      <a:gd name="T9" fmla="*/ 6 h 6"/>
                      <a:gd name="T10" fmla="*/ 0 w 5"/>
                      <a:gd name="T11" fmla="*/ 2 h 6"/>
                      <a:gd name="T12" fmla="*/ 0 w 5"/>
                      <a:gd name="T13" fmla="*/ 2 h 6"/>
                      <a:gd name="T14" fmla="*/ 0 w 5"/>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2"/>
                        </a:moveTo>
                        <a:lnTo>
                          <a:pt x="0" y="0"/>
                        </a:lnTo>
                        <a:lnTo>
                          <a:pt x="5" y="0"/>
                        </a:lnTo>
                        <a:lnTo>
                          <a:pt x="5" y="4"/>
                        </a:lnTo>
                        <a:lnTo>
                          <a:pt x="2" y="6"/>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9" name="Freeform 400">
                    <a:extLst>
                      <a:ext uri="{FF2B5EF4-FFF2-40B4-BE49-F238E27FC236}">
                        <a16:creationId xmlns:a16="http://schemas.microsoft.com/office/drawing/2014/main" id="{9A2A416E-9AA7-DC34-162C-01D1428D2682}"/>
                      </a:ext>
                    </a:extLst>
                  </p:cNvPr>
                  <p:cNvSpPr>
                    <a:spLocks/>
                  </p:cNvSpPr>
                  <p:nvPr/>
                </p:nvSpPr>
                <p:spPr bwMode="auto">
                  <a:xfrm>
                    <a:off x="9511914" y="4699009"/>
                    <a:ext cx="14953" cy="13084"/>
                  </a:xfrm>
                  <a:custGeom>
                    <a:avLst/>
                    <a:gdLst>
                      <a:gd name="T0" fmla="*/ 2 w 8"/>
                      <a:gd name="T1" fmla="*/ 7 h 7"/>
                      <a:gd name="T2" fmla="*/ 0 w 8"/>
                      <a:gd name="T3" fmla="*/ 2 h 7"/>
                      <a:gd name="T4" fmla="*/ 4 w 8"/>
                      <a:gd name="T5" fmla="*/ 0 h 7"/>
                      <a:gd name="T6" fmla="*/ 8 w 8"/>
                      <a:gd name="T7" fmla="*/ 4 h 7"/>
                      <a:gd name="T8" fmla="*/ 2 w 8"/>
                      <a:gd name="T9" fmla="*/ 7 h 7"/>
                      <a:gd name="T10" fmla="*/ 2 w 8"/>
                      <a:gd name="T11" fmla="*/ 7 h 7"/>
                      <a:gd name="T12" fmla="*/ 2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7"/>
                        </a:moveTo>
                        <a:lnTo>
                          <a:pt x="0" y="2"/>
                        </a:lnTo>
                        <a:lnTo>
                          <a:pt x="4" y="0"/>
                        </a:lnTo>
                        <a:lnTo>
                          <a:pt x="8" y="4"/>
                        </a:lnTo>
                        <a:lnTo>
                          <a:pt x="2" y="7"/>
                        </a:lnTo>
                        <a:lnTo>
                          <a:pt x="2" y="7"/>
                        </a:lnTo>
                        <a:lnTo>
                          <a:pt x="2"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0" name="Freeform 401">
                    <a:extLst>
                      <a:ext uri="{FF2B5EF4-FFF2-40B4-BE49-F238E27FC236}">
                        <a16:creationId xmlns:a16="http://schemas.microsoft.com/office/drawing/2014/main" id="{181F26CF-EC6A-DE70-1117-8D9060048151}"/>
                      </a:ext>
                    </a:extLst>
                  </p:cNvPr>
                  <p:cNvSpPr>
                    <a:spLocks/>
                  </p:cNvSpPr>
                  <p:nvPr/>
                </p:nvSpPr>
                <p:spPr bwMode="auto">
                  <a:xfrm>
                    <a:off x="9523129" y="4680317"/>
                    <a:ext cx="11215" cy="16823"/>
                  </a:xfrm>
                  <a:custGeom>
                    <a:avLst/>
                    <a:gdLst>
                      <a:gd name="T0" fmla="*/ 0 w 6"/>
                      <a:gd name="T1" fmla="*/ 4 h 9"/>
                      <a:gd name="T2" fmla="*/ 0 w 6"/>
                      <a:gd name="T3" fmla="*/ 0 h 9"/>
                      <a:gd name="T4" fmla="*/ 4 w 6"/>
                      <a:gd name="T5" fmla="*/ 0 h 9"/>
                      <a:gd name="T6" fmla="*/ 6 w 6"/>
                      <a:gd name="T7" fmla="*/ 9 h 9"/>
                      <a:gd name="T8" fmla="*/ 0 w 6"/>
                      <a:gd name="T9" fmla="*/ 4 h 9"/>
                      <a:gd name="T10" fmla="*/ 0 w 6"/>
                      <a:gd name="T11" fmla="*/ 4 h 9"/>
                      <a:gd name="T12" fmla="*/ 0 w 6"/>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0" y="4"/>
                        </a:moveTo>
                        <a:lnTo>
                          <a:pt x="0" y="0"/>
                        </a:lnTo>
                        <a:lnTo>
                          <a:pt x="4" y="0"/>
                        </a:lnTo>
                        <a:lnTo>
                          <a:pt x="6" y="9"/>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1" name="Freeform 402">
                    <a:extLst>
                      <a:ext uri="{FF2B5EF4-FFF2-40B4-BE49-F238E27FC236}">
                        <a16:creationId xmlns:a16="http://schemas.microsoft.com/office/drawing/2014/main" id="{1F99F89B-E564-F122-3A4B-25C8E54B90B8}"/>
                      </a:ext>
                    </a:extLst>
                  </p:cNvPr>
                  <p:cNvSpPr>
                    <a:spLocks/>
                  </p:cNvSpPr>
                  <p:nvPr/>
                </p:nvSpPr>
                <p:spPr bwMode="auto">
                  <a:xfrm>
                    <a:off x="9609111" y="4727046"/>
                    <a:ext cx="31776" cy="28038"/>
                  </a:xfrm>
                  <a:custGeom>
                    <a:avLst/>
                    <a:gdLst>
                      <a:gd name="T0" fmla="*/ 13 w 17"/>
                      <a:gd name="T1" fmla="*/ 0 h 15"/>
                      <a:gd name="T2" fmla="*/ 17 w 17"/>
                      <a:gd name="T3" fmla="*/ 6 h 15"/>
                      <a:gd name="T4" fmla="*/ 17 w 17"/>
                      <a:gd name="T5" fmla="*/ 13 h 15"/>
                      <a:gd name="T6" fmla="*/ 2 w 17"/>
                      <a:gd name="T7" fmla="*/ 15 h 15"/>
                      <a:gd name="T8" fmla="*/ 0 w 17"/>
                      <a:gd name="T9" fmla="*/ 12 h 15"/>
                      <a:gd name="T10" fmla="*/ 7 w 17"/>
                      <a:gd name="T11" fmla="*/ 0 h 15"/>
                      <a:gd name="T12" fmla="*/ 13 w 17"/>
                      <a:gd name="T13" fmla="*/ 0 h 15"/>
                      <a:gd name="T14" fmla="*/ 13 w 17"/>
                      <a:gd name="T15" fmla="*/ 0 h 15"/>
                      <a:gd name="T16" fmla="*/ 13 w 17"/>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5">
                        <a:moveTo>
                          <a:pt x="13" y="0"/>
                        </a:moveTo>
                        <a:lnTo>
                          <a:pt x="17" y="6"/>
                        </a:lnTo>
                        <a:lnTo>
                          <a:pt x="17" y="13"/>
                        </a:lnTo>
                        <a:lnTo>
                          <a:pt x="2" y="15"/>
                        </a:lnTo>
                        <a:lnTo>
                          <a:pt x="0" y="12"/>
                        </a:lnTo>
                        <a:lnTo>
                          <a:pt x="7" y="0"/>
                        </a:lnTo>
                        <a:lnTo>
                          <a:pt x="13" y="0"/>
                        </a:lnTo>
                        <a:lnTo>
                          <a:pt x="13" y="0"/>
                        </a:lnTo>
                        <a:lnTo>
                          <a:pt x="1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2" name="Freeform 403">
                    <a:extLst>
                      <a:ext uri="{FF2B5EF4-FFF2-40B4-BE49-F238E27FC236}">
                        <a16:creationId xmlns:a16="http://schemas.microsoft.com/office/drawing/2014/main" id="{A95B8F7F-1EE0-1287-E0E7-56D1BE8E3AA4}"/>
                      </a:ext>
                    </a:extLst>
                  </p:cNvPr>
                  <p:cNvSpPr>
                    <a:spLocks/>
                  </p:cNvSpPr>
                  <p:nvPr/>
                </p:nvSpPr>
                <p:spPr bwMode="auto">
                  <a:xfrm>
                    <a:off x="9330605" y="4570036"/>
                    <a:ext cx="18692" cy="7477"/>
                  </a:xfrm>
                  <a:custGeom>
                    <a:avLst/>
                    <a:gdLst>
                      <a:gd name="T0" fmla="*/ 4 w 10"/>
                      <a:gd name="T1" fmla="*/ 2 h 4"/>
                      <a:gd name="T2" fmla="*/ 10 w 10"/>
                      <a:gd name="T3" fmla="*/ 4 h 4"/>
                      <a:gd name="T4" fmla="*/ 10 w 10"/>
                      <a:gd name="T5" fmla="*/ 0 h 4"/>
                      <a:gd name="T6" fmla="*/ 4 w 10"/>
                      <a:gd name="T7" fmla="*/ 0 h 4"/>
                      <a:gd name="T8" fmla="*/ 0 w 10"/>
                      <a:gd name="T9" fmla="*/ 2 h 4"/>
                      <a:gd name="T10" fmla="*/ 4 w 10"/>
                      <a:gd name="T11" fmla="*/ 2 h 4"/>
                      <a:gd name="T12" fmla="*/ 4 w 10"/>
                      <a:gd name="T13" fmla="*/ 2 h 4"/>
                      <a:gd name="T14" fmla="*/ 4 w 1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
                        <a:moveTo>
                          <a:pt x="4" y="2"/>
                        </a:moveTo>
                        <a:lnTo>
                          <a:pt x="10" y="4"/>
                        </a:lnTo>
                        <a:lnTo>
                          <a:pt x="10" y="0"/>
                        </a:lnTo>
                        <a:lnTo>
                          <a:pt x="4" y="0"/>
                        </a:lnTo>
                        <a:lnTo>
                          <a:pt x="0" y="2"/>
                        </a:lnTo>
                        <a:lnTo>
                          <a:pt x="4" y="2"/>
                        </a:lnTo>
                        <a:lnTo>
                          <a:pt x="4" y="2"/>
                        </a:lnTo>
                        <a:lnTo>
                          <a:pt x="4"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3" name="Freeform 404">
                    <a:extLst>
                      <a:ext uri="{FF2B5EF4-FFF2-40B4-BE49-F238E27FC236}">
                        <a16:creationId xmlns:a16="http://schemas.microsoft.com/office/drawing/2014/main" id="{F30912AD-5352-D8D8-1C99-1F535AF5DF7E}"/>
                      </a:ext>
                    </a:extLst>
                  </p:cNvPr>
                  <p:cNvSpPr>
                    <a:spLocks/>
                  </p:cNvSpPr>
                  <p:nvPr/>
                </p:nvSpPr>
                <p:spPr bwMode="auto">
                  <a:xfrm>
                    <a:off x="9399764" y="4570036"/>
                    <a:ext cx="18692" cy="14953"/>
                  </a:xfrm>
                  <a:custGeom>
                    <a:avLst/>
                    <a:gdLst>
                      <a:gd name="T0" fmla="*/ 0 w 10"/>
                      <a:gd name="T1" fmla="*/ 8 h 8"/>
                      <a:gd name="T2" fmla="*/ 0 w 10"/>
                      <a:gd name="T3" fmla="*/ 4 h 8"/>
                      <a:gd name="T4" fmla="*/ 2 w 10"/>
                      <a:gd name="T5" fmla="*/ 0 h 8"/>
                      <a:gd name="T6" fmla="*/ 10 w 10"/>
                      <a:gd name="T7" fmla="*/ 0 h 8"/>
                      <a:gd name="T8" fmla="*/ 10 w 10"/>
                      <a:gd name="T9" fmla="*/ 4 h 8"/>
                      <a:gd name="T10" fmla="*/ 6 w 10"/>
                      <a:gd name="T11" fmla="*/ 8 h 8"/>
                      <a:gd name="T12" fmla="*/ 0 w 10"/>
                      <a:gd name="T13" fmla="*/ 8 h 8"/>
                      <a:gd name="T14" fmla="*/ 0 w 10"/>
                      <a:gd name="T15" fmla="*/ 8 h 8"/>
                      <a:gd name="T16" fmla="*/ 0 w 10"/>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0" y="8"/>
                        </a:moveTo>
                        <a:lnTo>
                          <a:pt x="0" y="4"/>
                        </a:lnTo>
                        <a:lnTo>
                          <a:pt x="2" y="0"/>
                        </a:lnTo>
                        <a:lnTo>
                          <a:pt x="10" y="0"/>
                        </a:lnTo>
                        <a:lnTo>
                          <a:pt x="10" y="4"/>
                        </a:lnTo>
                        <a:lnTo>
                          <a:pt x="6" y="8"/>
                        </a:lnTo>
                        <a:lnTo>
                          <a:pt x="0" y="8"/>
                        </a:lnTo>
                        <a:lnTo>
                          <a:pt x="0" y="8"/>
                        </a:lnTo>
                        <a:lnTo>
                          <a:pt x="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74" name="Freeform 405">
                    <a:extLst>
                      <a:ext uri="{FF2B5EF4-FFF2-40B4-BE49-F238E27FC236}">
                        <a16:creationId xmlns:a16="http://schemas.microsoft.com/office/drawing/2014/main" id="{03D636E9-926B-4205-15D9-8BEE27A6B12C}"/>
                      </a:ext>
                    </a:extLst>
                  </p:cNvPr>
                  <p:cNvSpPr>
                    <a:spLocks/>
                  </p:cNvSpPr>
                  <p:nvPr/>
                </p:nvSpPr>
                <p:spPr bwMode="auto">
                  <a:xfrm>
                    <a:off x="9543690" y="4547606"/>
                    <a:ext cx="37383" cy="20561"/>
                  </a:xfrm>
                  <a:custGeom>
                    <a:avLst/>
                    <a:gdLst>
                      <a:gd name="T0" fmla="*/ 0 w 20"/>
                      <a:gd name="T1" fmla="*/ 0 h 11"/>
                      <a:gd name="T2" fmla="*/ 12 w 20"/>
                      <a:gd name="T3" fmla="*/ 11 h 11"/>
                      <a:gd name="T4" fmla="*/ 20 w 20"/>
                      <a:gd name="T5" fmla="*/ 8 h 11"/>
                      <a:gd name="T6" fmla="*/ 10 w 20"/>
                      <a:gd name="T7" fmla="*/ 0 h 11"/>
                      <a:gd name="T8" fmla="*/ 0 w 20"/>
                      <a:gd name="T9" fmla="*/ 0 h 11"/>
                      <a:gd name="T10" fmla="*/ 0 w 20"/>
                      <a:gd name="T11" fmla="*/ 0 h 11"/>
                      <a:gd name="T12" fmla="*/ 0 w 2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0" h="11">
                        <a:moveTo>
                          <a:pt x="0" y="0"/>
                        </a:moveTo>
                        <a:lnTo>
                          <a:pt x="12" y="11"/>
                        </a:lnTo>
                        <a:lnTo>
                          <a:pt x="20" y="8"/>
                        </a:lnTo>
                        <a:lnTo>
                          <a:pt x="10"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682" name="Freeform 407">
                  <a:extLst>
                    <a:ext uri="{FF2B5EF4-FFF2-40B4-BE49-F238E27FC236}">
                      <a16:creationId xmlns:a16="http://schemas.microsoft.com/office/drawing/2014/main" id="{B4F66D4A-C6C5-F5B1-5491-21C165975988}"/>
                    </a:ext>
                  </a:extLst>
                </p:cNvPr>
                <p:cNvSpPr>
                  <a:spLocks/>
                </p:cNvSpPr>
                <p:nvPr/>
              </p:nvSpPr>
              <p:spPr bwMode="auto">
                <a:xfrm>
                  <a:off x="8833404" y="4424240"/>
                  <a:ext cx="271031" cy="214954"/>
                </a:xfrm>
                <a:custGeom>
                  <a:avLst/>
                  <a:gdLst>
                    <a:gd name="T0" fmla="*/ 124 w 145"/>
                    <a:gd name="T1" fmla="*/ 4 h 115"/>
                    <a:gd name="T2" fmla="*/ 124 w 145"/>
                    <a:gd name="T3" fmla="*/ 13 h 115"/>
                    <a:gd name="T4" fmla="*/ 132 w 145"/>
                    <a:gd name="T5" fmla="*/ 21 h 115"/>
                    <a:gd name="T6" fmla="*/ 130 w 145"/>
                    <a:gd name="T7" fmla="*/ 34 h 115"/>
                    <a:gd name="T8" fmla="*/ 141 w 145"/>
                    <a:gd name="T9" fmla="*/ 37 h 115"/>
                    <a:gd name="T10" fmla="*/ 145 w 145"/>
                    <a:gd name="T11" fmla="*/ 45 h 115"/>
                    <a:gd name="T12" fmla="*/ 134 w 145"/>
                    <a:gd name="T13" fmla="*/ 47 h 115"/>
                    <a:gd name="T14" fmla="*/ 132 w 145"/>
                    <a:gd name="T15" fmla="*/ 43 h 115"/>
                    <a:gd name="T16" fmla="*/ 122 w 145"/>
                    <a:gd name="T17" fmla="*/ 51 h 115"/>
                    <a:gd name="T18" fmla="*/ 126 w 145"/>
                    <a:gd name="T19" fmla="*/ 64 h 115"/>
                    <a:gd name="T20" fmla="*/ 114 w 145"/>
                    <a:gd name="T21" fmla="*/ 80 h 115"/>
                    <a:gd name="T22" fmla="*/ 107 w 145"/>
                    <a:gd name="T23" fmla="*/ 82 h 115"/>
                    <a:gd name="T24" fmla="*/ 108 w 145"/>
                    <a:gd name="T25" fmla="*/ 97 h 115"/>
                    <a:gd name="T26" fmla="*/ 95 w 145"/>
                    <a:gd name="T27" fmla="*/ 111 h 115"/>
                    <a:gd name="T28" fmla="*/ 84 w 145"/>
                    <a:gd name="T29" fmla="*/ 115 h 115"/>
                    <a:gd name="T30" fmla="*/ 84 w 145"/>
                    <a:gd name="T31" fmla="*/ 111 h 115"/>
                    <a:gd name="T32" fmla="*/ 76 w 145"/>
                    <a:gd name="T33" fmla="*/ 105 h 115"/>
                    <a:gd name="T34" fmla="*/ 68 w 145"/>
                    <a:gd name="T35" fmla="*/ 107 h 115"/>
                    <a:gd name="T36" fmla="*/ 64 w 145"/>
                    <a:gd name="T37" fmla="*/ 103 h 115"/>
                    <a:gd name="T38" fmla="*/ 56 w 145"/>
                    <a:gd name="T39" fmla="*/ 101 h 115"/>
                    <a:gd name="T40" fmla="*/ 47 w 145"/>
                    <a:gd name="T41" fmla="*/ 107 h 115"/>
                    <a:gd name="T42" fmla="*/ 40 w 145"/>
                    <a:gd name="T43" fmla="*/ 101 h 115"/>
                    <a:gd name="T44" fmla="*/ 23 w 145"/>
                    <a:gd name="T45" fmla="*/ 97 h 115"/>
                    <a:gd name="T46" fmla="*/ 14 w 145"/>
                    <a:gd name="T47" fmla="*/ 74 h 115"/>
                    <a:gd name="T48" fmla="*/ 5 w 145"/>
                    <a:gd name="T49" fmla="*/ 66 h 115"/>
                    <a:gd name="T50" fmla="*/ 0 w 145"/>
                    <a:gd name="T51" fmla="*/ 37 h 115"/>
                    <a:gd name="T52" fmla="*/ 8 w 145"/>
                    <a:gd name="T53" fmla="*/ 34 h 115"/>
                    <a:gd name="T54" fmla="*/ 12 w 145"/>
                    <a:gd name="T55" fmla="*/ 35 h 115"/>
                    <a:gd name="T56" fmla="*/ 12 w 145"/>
                    <a:gd name="T57" fmla="*/ 34 h 115"/>
                    <a:gd name="T58" fmla="*/ 14 w 145"/>
                    <a:gd name="T59" fmla="*/ 39 h 115"/>
                    <a:gd name="T60" fmla="*/ 18 w 145"/>
                    <a:gd name="T61" fmla="*/ 47 h 115"/>
                    <a:gd name="T62" fmla="*/ 40 w 145"/>
                    <a:gd name="T63" fmla="*/ 47 h 115"/>
                    <a:gd name="T64" fmla="*/ 49 w 145"/>
                    <a:gd name="T65" fmla="*/ 41 h 115"/>
                    <a:gd name="T66" fmla="*/ 56 w 145"/>
                    <a:gd name="T67" fmla="*/ 39 h 115"/>
                    <a:gd name="T68" fmla="*/ 64 w 145"/>
                    <a:gd name="T69" fmla="*/ 43 h 115"/>
                    <a:gd name="T70" fmla="*/ 76 w 145"/>
                    <a:gd name="T71" fmla="*/ 39 h 115"/>
                    <a:gd name="T72" fmla="*/ 89 w 145"/>
                    <a:gd name="T73" fmla="*/ 24 h 115"/>
                    <a:gd name="T74" fmla="*/ 97 w 145"/>
                    <a:gd name="T75" fmla="*/ 5 h 115"/>
                    <a:gd name="T76" fmla="*/ 101 w 145"/>
                    <a:gd name="T77" fmla="*/ 0 h 115"/>
                    <a:gd name="T78" fmla="*/ 118 w 145"/>
                    <a:gd name="T79" fmla="*/ 0 h 115"/>
                    <a:gd name="T80" fmla="*/ 124 w 145"/>
                    <a:gd name="T81" fmla="*/ 4 h 115"/>
                    <a:gd name="T82" fmla="*/ 124 w 145"/>
                    <a:gd name="T83" fmla="*/ 4 h 115"/>
                    <a:gd name="T84" fmla="*/ 124 w 145"/>
                    <a:gd name="T85" fmla="*/ 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15">
                      <a:moveTo>
                        <a:pt x="124" y="4"/>
                      </a:moveTo>
                      <a:lnTo>
                        <a:pt x="124" y="13"/>
                      </a:lnTo>
                      <a:lnTo>
                        <a:pt x="132" y="21"/>
                      </a:lnTo>
                      <a:lnTo>
                        <a:pt x="130" y="34"/>
                      </a:lnTo>
                      <a:lnTo>
                        <a:pt x="141" y="37"/>
                      </a:lnTo>
                      <a:lnTo>
                        <a:pt x="145" y="45"/>
                      </a:lnTo>
                      <a:lnTo>
                        <a:pt x="134" y="47"/>
                      </a:lnTo>
                      <a:lnTo>
                        <a:pt x="132" y="43"/>
                      </a:lnTo>
                      <a:lnTo>
                        <a:pt x="122" y="51"/>
                      </a:lnTo>
                      <a:lnTo>
                        <a:pt x="126" y="64"/>
                      </a:lnTo>
                      <a:lnTo>
                        <a:pt x="114" y="80"/>
                      </a:lnTo>
                      <a:lnTo>
                        <a:pt x="107" y="82"/>
                      </a:lnTo>
                      <a:lnTo>
                        <a:pt x="108" y="97"/>
                      </a:lnTo>
                      <a:lnTo>
                        <a:pt x="95" y="111"/>
                      </a:lnTo>
                      <a:lnTo>
                        <a:pt x="84" y="115"/>
                      </a:lnTo>
                      <a:lnTo>
                        <a:pt x="84" y="111"/>
                      </a:lnTo>
                      <a:lnTo>
                        <a:pt x="76" y="105"/>
                      </a:lnTo>
                      <a:lnTo>
                        <a:pt x="68" y="107"/>
                      </a:lnTo>
                      <a:lnTo>
                        <a:pt x="64" y="103"/>
                      </a:lnTo>
                      <a:lnTo>
                        <a:pt x="56" y="101"/>
                      </a:lnTo>
                      <a:lnTo>
                        <a:pt x="47" y="107"/>
                      </a:lnTo>
                      <a:lnTo>
                        <a:pt x="40" y="101"/>
                      </a:lnTo>
                      <a:lnTo>
                        <a:pt x="23" y="97"/>
                      </a:lnTo>
                      <a:lnTo>
                        <a:pt x="14" y="74"/>
                      </a:lnTo>
                      <a:lnTo>
                        <a:pt x="5" y="66"/>
                      </a:lnTo>
                      <a:lnTo>
                        <a:pt x="0" y="37"/>
                      </a:lnTo>
                      <a:lnTo>
                        <a:pt x="8" y="34"/>
                      </a:lnTo>
                      <a:lnTo>
                        <a:pt x="12" y="35"/>
                      </a:lnTo>
                      <a:lnTo>
                        <a:pt x="12" y="34"/>
                      </a:lnTo>
                      <a:lnTo>
                        <a:pt x="14" y="39"/>
                      </a:lnTo>
                      <a:lnTo>
                        <a:pt x="18" y="47"/>
                      </a:lnTo>
                      <a:lnTo>
                        <a:pt x="40" y="47"/>
                      </a:lnTo>
                      <a:lnTo>
                        <a:pt x="49" y="41"/>
                      </a:lnTo>
                      <a:lnTo>
                        <a:pt x="56" y="39"/>
                      </a:lnTo>
                      <a:lnTo>
                        <a:pt x="64" y="43"/>
                      </a:lnTo>
                      <a:lnTo>
                        <a:pt x="76" y="39"/>
                      </a:lnTo>
                      <a:lnTo>
                        <a:pt x="89" y="24"/>
                      </a:lnTo>
                      <a:lnTo>
                        <a:pt x="97" y="5"/>
                      </a:lnTo>
                      <a:lnTo>
                        <a:pt x="101" y="0"/>
                      </a:lnTo>
                      <a:lnTo>
                        <a:pt x="118" y="0"/>
                      </a:lnTo>
                      <a:lnTo>
                        <a:pt x="124" y="4"/>
                      </a:lnTo>
                      <a:lnTo>
                        <a:pt x="124" y="4"/>
                      </a:lnTo>
                      <a:lnTo>
                        <a:pt x="124"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3" name="Freeform 408">
                  <a:extLst>
                    <a:ext uri="{FF2B5EF4-FFF2-40B4-BE49-F238E27FC236}">
                      <a16:creationId xmlns:a16="http://schemas.microsoft.com/office/drawing/2014/main" id="{D7A993C6-0BA3-86EE-9239-951BE90572BD}"/>
                    </a:ext>
                  </a:extLst>
                </p:cNvPr>
                <p:cNvSpPr>
                  <a:spLocks/>
                </p:cNvSpPr>
                <p:nvPr/>
              </p:nvSpPr>
              <p:spPr bwMode="auto">
                <a:xfrm>
                  <a:off x="9437146" y="4547606"/>
                  <a:ext cx="269161" cy="233646"/>
                </a:xfrm>
                <a:custGeom>
                  <a:avLst/>
                  <a:gdLst>
                    <a:gd name="T0" fmla="*/ 144 w 144"/>
                    <a:gd name="T1" fmla="*/ 125 h 125"/>
                    <a:gd name="T2" fmla="*/ 142 w 144"/>
                    <a:gd name="T3" fmla="*/ 94 h 125"/>
                    <a:gd name="T4" fmla="*/ 138 w 144"/>
                    <a:gd name="T5" fmla="*/ 89 h 125"/>
                    <a:gd name="T6" fmla="*/ 136 w 144"/>
                    <a:gd name="T7" fmla="*/ 83 h 125"/>
                    <a:gd name="T8" fmla="*/ 142 w 144"/>
                    <a:gd name="T9" fmla="*/ 77 h 125"/>
                    <a:gd name="T10" fmla="*/ 140 w 144"/>
                    <a:gd name="T11" fmla="*/ 29 h 125"/>
                    <a:gd name="T12" fmla="*/ 138 w 144"/>
                    <a:gd name="T13" fmla="*/ 29 h 125"/>
                    <a:gd name="T14" fmla="*/ 126 w 144"/>
                    <a:gd name="T15" fmla="*/ 27 h 125"/>
                    <a:gd name="T16" fmla="*/ 113 w 144"/>
                    <a:gd name="T17" fmla="*/ 17 h 125"/>
                    <a:gd name="T18" fmla="*/ 88 w 144"/>
                    <a:gd name="T19" fmla="*/ 13 h 125"/>
                    <a:gd name="T20" fmla="*/ 81 w 144"/>
                    <a:gd name="T21" fmla="*/ 17 h 125"/>
                    <a:gd name="T22" fmla="*/ 81 w 144"/>
                    <a:gd name="T23" fmla="*/ 21 h 125"/>
                    <a:gd name="T24" fmla="*/ 59 w 144"/>
                    <a:gd name="T25" fmla="*/ 40 h 125"/>
                    <a:gd name="T26" fmla="*/ 52 w 144"/>
                    <a:gd name="T27" fmla="*/ 35 h 125"/>
                    <a:gd name="T28" fmla="*/ 50 w 144"/>
                    <a:gd name="T29" fmla="*/ 29 h 125"/>
                    <a:gd name="T30" fmla="*/ 42 w 144"/>
                    <a:gd name="T31" fmla="*/ 23 h 125"/>
                    <a:gd name="T32" fmla="*/ 42 w 144"/>
                    <a:gd name="T33" fmla="*/ 11 h 125"/>
                    <a:gd name="T34" fmla="*/ 40 w 144"/>
                    <a:gd name="T35" fmla="*/ 4 h 125"/>
                    <a:gd name="T36" fmla="*/ 29 w 144"/>
                    <a:gd name="T37" fmla="*/ 4 h 125"/>
                    <a:gd name="T38" fmla="*/ 19 w 144"/>
                    <a:gd name="T39" fmla="*/ 0 h 125"/>
                    <a:gd name="T40" fmla="*/ 15 w 144"/>
                    <a:gd name="T41" fmla="*/ 0 h 125"/>
                    <a:gd name="T42" fmla="*/ 8 w 144"/>
                    <a:gd name="T43" fmla="*/ 4 h 125"/>
                    <a:gd name="T44" fmla="*/ 4 w 144"/>
                    <a:gd name="T45" fmla="*/ 4 h 125"/>
                    <a:gd name="T46" fmla="*/ 0 w 144"/>
                    <a:gd name="T47" fmla="*/ 11 h 125"/>
                    <a:gd name="T48" fmla="*/ 8 w 144"/>
                    <a:gd name="T49" fmla="*/ 13 h 125"/>
                    <a:gd name="T50" fmla="*/ 15 w 144"/>
                    <a:gd name="T51" fmla="*/ 23 h 125"/>
                    <a:gd name="T52" fmla="*/ 19 w 144"/>
                    <a:gd name="T53" fmla="*/ 25 h 125"/>
                    <a:gd name="T54" fmla="*/ 33 w 144"/>
                    <a:gd name="T55" fmla="*/ 25 h 125"/>
                    <a:gd name="T56" fmla="*/ 36 w 144"/>
                    <a:gd name="T57" fmla="*/ 27 h 125"/>
                    <a:gd name="T58" fmla="*/ 33 w 144"/>
                    <a:gd name="T59" fmla="*/ 33 h 125"/>
                    <a:gd name="T60" fmla="*/ 12 w 144"/>
                    <a:gd name="T61" fmla="*/ 31 h 125"/>
                    <a:gd name="T62" fmla="*/ 12 w 144"/>
                    <a:gd name="T63" fmla="*/ 33 h 125"/>
                    <a:gd name="T64" fmla="*/ 19 w 144"/>
                    <a:gd name="T65" fmla="*/ 38 h 125"/>
                    <a:gd name="T66" fmla="*/ 21 w 144"/>
                    <a:gd name="T67" fmla="*/ 50 h 125"/>
                    <a:gd name="T68" fmla="*/ 31 w 144"/>
                    <a:gd name="T69" fmla="*/ 54 h 125"/>
                    <a:gd name="T70" fmla="*/ 33 w 144"/>
                    <a:gd name="T71" fmla="*/ 48 h 125"/>
                    <a:gd name="T72" fmla="*/ 38 w 144"/>
                    <a:gd name="T73" fmla="*/ 46 h 125"/>
                    <a:gd name="T74" fmla="*/ 52 w 144"/>
                    <a:gd name="T75" fmla="*/ 54 h 125"/>
                    <a:gd name="T76" fmla="*/ 65 w 144"/>
                    <a:gd name="T77" fmla="*/ 60 h 125"/>
                    <a:gd name="T78" fmla="*/ 77 w 144"/>
                    <a:gd name="T79" fmla="*/ 62 h 125"/>
                    <a:gd name="T80" fmla="*/ 88 w 144"/>
                    <a:gd name="T81" fmla="*/ 63 h 125"/>
                    <a:gd name="T82" fmla="*/ 102 w 144"/>
                    <a:gd name="T83" fmla="*/ 75 h 125"/>
                    <a:gd name="T84" fmla="*/ 103 w 144"/>
                    <a:gd name="T85" fmla="*/ 89 h 125"/>
                    <a:gd name="T86" fmla="*/ 109 w 144"/>
                    <a:gd name="T87" fmla="*/ 92 h 125"/>
                    <a:gd name="T88" fmla="*/ 111 w 144"/>
                    <a:gd name="T89" fmla="*/ 100 h 125"/>
                    <a:gd name="T90" fmla="*/ 113 w 144"/>
                    <a:gd name="T91" fmla="*/ 110 h 125"/>
                    <a:gd name="T92" fmla="*/ 126 w 144"/>
                    <a:gd name="T93" fmla="*/ 110 h 125"/>
                    <a:gd name="T94" fmla="*/ 134 w 144"/>
                    <a:gd name="T95" fmla="*/ 118 h 125"/>
                    <a:gd name="T96" fmla="*/ 144 w 144"/>
                    <a:gd name="T97" fmla="*/ 125 h 125"/>
                    <a:gd name="T98" fmla="*/ 144 w 144"/>
                    <a:gd name="T99" fmla="*/ 125 h 125"/>
                    <a:gd name="T100" fmla="*/ 144 w 144"/>
                    <a:gd name="T10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125">
                      <a:moveTo>
                        <a:pt x="144" y="125"/>
                      </a:moveTo>
                      <a:lnTo>
                        <a:pt x="142" y="94"/>
                      </a:lnTo>
                      <a:lnTo>
                        <a:pt x="138" y="89"/>
                      </a:lnTo>
                      <a:lnTo>
                        <a:pt x="136" y="83"/>
                      </a:lnTo>
                      <a:lnTo>
                        <a:pt x="142" y="77"/>
                      </a:lnTo>
                      <a:lnTo>
                        <a:pt x="140" y="29"/>
                      </a:lnTo>
                      <a:lnTo>
                        <a:pt x="138" y="29"/>
                      </a:lnTo>
                      <a:lnTo>
                        <a:pt x="126" y="27"/>
                      </a:lnTo>
                      <a:lnTo>
                        <a:pt x="113" y="17"/>
                      </a:lnTo>
                      <a:lnTo>
                        <a:pt x="88" y="13"/>
                      </a:lnTo>
                      <a:lnTo>
                        <a:pt x="81" y="17"/>
                      </a:lnTo>
                      <a:lnTo>
                        <a:pt x="81" y="21"/>
                      </a:lnTo>
                      <a:lnTo>
                        <a:pt x="59" y="40"/>
                      </a:lnTo>
                      <a:lnTo>
                        <a:pt x="52" y="35"/>
                      </a:lnTo>
                      <a:lnTo>
                        <a:pt x="50" y="29"/>
                      </a:lnTo>
                      <a:lnTo>
                        <a:pt x="42" y="23"/>
                      </a:lnTo>
                      <a:lnTo>
                        <a:pt x="42" y="11"/>
                      </a:lnTo>
                      <a:lnTo>
                        <a:pt x="40" y="4"/>
                      </a:lnTo>
                      <a:lnTo>
                        <a:pt x="29" y="4"/>
                      </a:lnTo>
                      <a:lnTo>
                        <a:pt x="19" y="0"/>
                      </a:lnTo>
                      <a:lnTo>
                        <a:pt x="15" y="0"/>
                      </a:lnTo>
                      <a:lnTo>
                        <a:pt x="8" y="4"/>
                      </a:lnTo>
                      <a:lnTo>
                        <a:pt x="4" y="4"/>
                      </a:lnTo>
                      <a:lnTo>
                        <a:pt x="0" y="11"/>
                      </a:lnTo>
                      <a:lnTo>
                        <a:pt x="8" y="13"/>
                      </a:lnTo>
                      <a:lnTo>
                        <a:pt x="15" y="23"/>
                      </a:lnTo>
                      <a:lnTo>
                        <a:pt x="19" y="25"/>
                      </a:lnTo>
                      <a:lnTo>
                        <a:pt x="33" y="25"/>
                      </a:lnTo>
                      <a:lnTo>
                        <a:pt x="36" y="27"/>
                      </a:lnTo>
                      <a:lnTo>
                        <a:pt x="33" y="33"/>
                      </a:lnTo>
                      <a:lnTo>
                        <a:pt x="12" y="31"/>
                      </a:lnTo>
                      <a:lnTo>
                        <a:pt x="12" y="33"/>
                      </a:lnTo>
                      <a:lnTo>
                        <a:pt x="19" y="38"/>
                      </a:lnTo>
                      <a:lnTo>
                        <a:pt x="21" y="50"/>
                      </a:lnTo>
                      <a:lnTo>
                        <a:pt x="31" y="54"/>
                      </a:lnTo>
                      <a:lnTo>
                        <a:pt x="33" y="48"/>
                      </a:lnTo>
                      <a:lnTo>
                        <a:pt x="38" y="46"/>
                      </a:lnTo>
                      <a:lnTo>
                        <a:pt x="52" y="54"/>
                      </a:lnTo>
                      <a:lnTo>
                        <a:pt x="65" y="60"/>
                      </a:lnTo>
                      <a:lnTo>
                        <a:pt x="77" y="62"/>
                      </a:lnTo>
                      <a:lnTo>
                        <a:pt x="88" y="63"/>
                      </a:lnTo>
                      <a:lnTo>
                        <a:pt x="102" y="75"/>
                      </a:lnTo>
                      <a:lnTo>
                        <a:pt x="103" y="89"/>
                      </a:lnTo>
                      <a:lnTo>
                        <a:pt x="109" y="92"/>
                      </a:lnTo>
                      <a:lnTo>
                        <a:pt x="111" y="100"/>
                      </a:lnTo>
                      <a:lnTo>
                        <a:pt x="113" y="110"/>
                      </a:lnTo>
                      <a:lnTo>
                        <a:pt x="126" y="110"/>
                      </a:lnTo>
                      <a:lnTo>
                        <a:pt x="134" y="118"/>
                      </a:lnTo>
                      <a:lnTo>
                        <a:pt x="144" y="125"/>
                      </a:lnTo>
                      <a:lnTo>
                        <a:pt x="144" y="125"/>
                      </a:lnTo>
                      <a:lnTo>
                        <a:pt x="144" y="12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4" name="Freeform 409">
                  <a:extLst>
                    <a:ext uri="{FF2B5EF4-FFF2-40B4-BE49-F238E27FC236}">
                      <a16:creationId xmlns:a16="http://schemas.microsoft.com/office/drawing/2014/main" id="{F7FCBD83-317F-A612-C61B-0BE5C11CFF4F}"/>
                    </a:ext>
                  </a:extLst>
                </p:cNvPr>
                <p:cNvSpPr>
                  <a:spLocks/>
                </p:cNvSpPr>
                <p:nvPr/>
              </p:nvSpPr>
              <p:spPr bwMode="auto">
                <a:xfrm>
                  <a:off x="9298827" y="3586851"/>
                  <a:ext cx="22430" cy="11215"/>
                </a:xfrm>
                <a:custGeom>
                  <a:avLst/>
                  <a:gdLst>
                    <a:gd name="T0" fmla="*/ 2 w 12"/>
                    <a:gd name="T1" fmla="*/ 6 h 6"/>
                    <a:gd name="T2" fmla="*/ 0 w 12"/>
                    <a:gd name="T3" fmla="*/ 2 h 6"/>
                    <a:gd name="T4" fmla="*/ 4 w 12"/>
                    <a:gd name="T5" fmla="*/ 2 h 6"/>
                    <a:gd name="T6" fmla="*/ 8 w 12"/>
                    <a:gd name="T7" fmla="*/ 0 h 6"/>
                    <a:gd name="T8" fmla="*/ 12 w 12"/>
                    <a:gd name="T9" fmla="*/ 2 h 6"/>
                    <a:gd name="T10" fmla="*/ 8 w 12"/>
                    <a:gd name="T11" fmla="*/ 6 h 6"/>
                    <a:gd name="T12" fmla="*/ 2 w 12"/>
                    <a:gd name="T13" fmla="*/ 6 h 6"/>
                    <a:gd name="T14" fmla="*/ 2 w 12"/>
                    <a:gd name="T15" fmla="*/ 6 h 6"/>
                    <a:gd name="T16" fmla="*/ 2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2" y="6"/>
                      </a:moveTo>
                      <a:lnTo>
                        <a:pt x="0" y="2"/>
                      </a:lnTo>
                      <a:lnTo>
                        <a:pt x="4" y="2"/>
                      </a:lnTo>
                      <a:lnTo>
                        <a:pt x="8" y="0"/>
                      </a:lnTo>
                      <a:lnTo>
                        <a:pt x="12" y="2"/>
                      </a:lnTo>
                      <a:lnTo>
                        <a:pt x="8" y="6"/>
                      </a:lnTo>
                      <a:lnTo>
                        <a:pt x="2" y="6"/>
                      </a:lnTo>
                      <a:lnTo>
                        <a:pt x="2" y="6"/>
                      </a:lnTo>
                      <a:lnTo>
                        <a:pt x="2"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5" name="Freeform 410">
                  <a:extLst>
                    <a:ext uri="{FF2B5EF4-FFF2-40B4-BE49-F238E27FC236}">
                      <a16:creationId xmlns:a16="http://schemas.microsoft.com/office/drawing/2014/main" id="{14059750-ACA3-AC51-EA63-37ADB39770CA}"/>
                    </a:ext>
                  </a:extLst>
                </p:cNvPr>
                <p:cNvSpPr>
                  <a:spLocks/>
                </p:cNvSpPr>
                <p:nvPr/>
              </p:nvSpPr>
              <p:spPr bwMode="auto">
                <a:xfrm>
                  <a:off x="9295089" y="3418625"/>
                  <a:ext cx="89720" cy="142057"/>
                </a:xfrm>
                <a:custGeom>
                  <a:avLst/>
                  <a:gdLst>
                    <a:gd name="T0" fmla="*/ 2 w 48"/>
                    <a:gd name="T1" fmla="*/ 17 h 76"/>
                    <a:gd name="T2" fmla="*/ 12 w 48"/>
                    <a:gd name="T3" fmla="*/ 5 h 76"/>
                    <a:gd name="T4" fmla="*/ 34 w 48"/>
                    <a:gd name="T5" fmla="*/ 0 h 76"/>
                    <a:gd name="T6" fmla="*/ 36 w 48"/>
                    <a:gd name="T7" fmla="*/ 7 h 76"/>
                    <a:gd name="T8" fmla="*/ 44 w 48"/>
                    <a:gd name="T9" fmla="*/ 21 h 76"/>
                    <a:gd name="T10" fmla="*/ 44 w 48"/>
                    <a:gd name="T11" fmla="*/ 32 h 76"/>
                    <a:gd name="T12" fmla="*/ 48 w 48"/>
                    <a:gd name="T13" fmla="*/ 50 h 76"/>
                    <a:gd name="T14" fmla="*/ 46 w 48"/>
                    <a:gd name="T15" fmla="*/ 55 h 76"/>
                    <a:gd name="T16" fmla="*/ 44 w 48"/>
                    <a:gd name="T17" fmla="*/ 59 h 76"/>
                    <a:gd name="T18" fmla="*/ 42 w 48"/>
                    <a:gd name="T19" fmla="*/ 63 h 76"/>
                    <a:gd name="T20" fmla="*/ 36 w 48"/>
                    <a:gd name="T21" fmla="*/ 65 h 76"/>
                    <a:gd name="T22" fmla="*/ 31 w 48"/>
                    <a:gd name="T23" fmla="*/ 69 h 76"/>
                    <a:gd name="T24" fmla="*/ 25 w 48"/>
                    <a:gd name="T25" fmla="*/ 71 h 76"/>
                    <a:gd name="T26" fmla="*/ 16 w 48"/>
                    <a:gd name="T27" fmla="*/ 75 h 76"/>
                    <a:gd name="T28" fmla="*/ 12 w 48"/>
                    <a:gd name="T29" fmla="*/ 76 h 76"/>
                    <a:gd name="T30" fmla="*/ 6 w 48"/>
                    <a:gd name="T31" fmla="*/ 76 h 76"/>
                    <a:gd name="T32" fmla="*/ 0 w 48"/>
                    <a:gd name="T33" fmla="*/ 67 h 76"/>
                    <a:gd name="T34" fmla="*/ 4 w 48"/>
                    <a:gd name="T35" fmla="*/ 65 h 76"/>
                    <a:gd name="T36" fmla="*/ 6 w 48"/>
                    <a:gd name="T37" fmla="*/ 57 h 76"/>
                    <a:gd name="T38" fmla="*/ 6 w 48"/>
                    <a:gd name="T39" fmla="*/ 52 h 76"/>
                    <a:gd name="T40" fmla="*/ 4 w 48"/>
                    <a:gd name="T41" fmla="*/ 38 h 76"/>
                    <a:gd name="T42" fmla="*/ 2 w 48"/>
                    <a:gd name="T43" fmla="*/ 32 h 76"/>
                    <a:gd name="T44" fmla="*/ 6 w 48"/>
                    <a:gd name="T45" fmla="*/ 28 h 76"/>
                    <a:gd name="T46" fmla="*/ 8 w 48"/>
                    <a:gd name="T47" fmla="*/ 21 h 76"/>
                    <a:gd name="T48" fmla="*/ 0 w 48"/>
                    <a:gd name="T49" fmla="*/ 15 h 76"/>
                    <a:gd name="T50" fmla="*/ 2 w 48"/>
                    <a:gd name="T51" fmla="*/ 17 h 76"/>
                    <a:gd name="T52" fmla="*/ 2 w 48"/>
                    <a:gd name="T53" fmla="*/ 17 h 76"/>
                    <a:gd name="T54" fmla="*/ 2 w 48"/>
                    <a:gd name="T55"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76">
                      <a:moveTo>
                        <a:pt x="2" y="17"/>
                      </a:moveTo>
                      <a:lnTo>
                        <a:pt x="12" y="5"/>
                      </a:lnTo>
                      <a:lnTo>
                        <a:pt x="34" y="0"/>
                      </a:lnTo>
                      <a:lnTo>
                        <a:pt x="36" y="7"/>
                      </a:lnTo>
                      <a:lnTo>
                        <a:pt x="44" y="21"/>
                      </a:lnTo>
                      <a:lnTo>
                        <a:pt x="44" y="32"/>
                      </a:lnTo>
                      <a:lnTo>
                        <a:pt x="48" y="50"/>
                      </a:lnTo>
                      <a:lnTo>
                        <a:pt x="46" y="55"/>
                      </a:lnTo>
                      <a:lnTo>
                        <a:pt x="44" y="59"/>
                      </a:lnTo>
                      <a:lnTo>
                        <a:pt x="42" y="63"/>
                      </a:lnTo>
                      <a:lnTo>
                        <a:pt x="36" y="65"/>
                      </a:lnTo>
                      <a:lnTo>
                        <a:pt x="31" y="69"/>
                      </a:lnTo>
                      <a:lnTo>
                        <a:pt x="25" y="71"/>
                      </a:lnTo>
                      <a:lnTo>
                        <a:pt x="16" y="75"/>
                      </a:lnTo>
                      <a:lnTo>
                        <a:pt x="12" y="76"/>
                      </a:lnTo>
                      <a:lnTo>
                        <a:pt x="6" y="76"/>
                      </a:lnTo>
                      <a:lnTo>
                        <a:pt x="0" y="67"/>
                      </a:lnTo>
                      <a:lnTo>
                        <a:pt x="4" y="65"/>
                      </a:lnTo>
                      <a:lnTo>
                        <a:pt x="6" y="57"/>
                      </a:lnTo>
                      <a:lnTo>
                        <a:pt x="6" y="52"/>
                      </a:lnTo>
                      <a:lnTo>
                        <a:pt x="4" y="38"/>
                      </a:lnTo>
                      <a:lnTo>
                        <a:pt x="2" y="32"/>
                      </a:lnTo>
                      <a:lnTo>
                        <a:pt x="6" y="28"/>
                      </a:lnTo>
                      <a:lnTo>
                        <a:pt x="8" y="21"/>
                      </a:lnTo>
                      <a:lnTo>
                        <a:pt x="0" y="15"/>
                      </a:lnTo>
                      <a:lnTo>
                        <a:pt x="2" y="17"/>
                      </a:lnTo>
                      <a:lnTo>
                        <a:pt x="2" y="17"/>
                      </a:lnTo>
                      <a:lnTo>
                        <a:pt x="2" y="1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6" name="Freeform 411">
                  <a:extLst>
                    <a:ext uri="{FF2B5EF4-FFF2-40B4-BE49-F238E27FC236}">
                      <a16:creationId xmlns:a16="http://schemas.microsoft.com/office/drawing/2014/main" id="{A8270C58-6359-C5CA-8082-BBBA533CDD8A}"/>
                    </a:ext>
                  </a:extLst>
                </p:cNvPr>
                <p:cNvSpPr>
                  <a:spLocks/>
                </p:cNvSpPr>
                <p:nvPr/>
              </p:nvSpPr>
              <p:spPr bwMode="auto">
                <a:xfrm>
                  <a:off x="5936186" y="3414887"/>
                  <a:ext cx="13085" cy="11215"/>
                </a:xfrm>
                <a:custGeom>
                  <a:avLst/>
                  <a:gdLst>
                    <a:gd name="T0" fmla="*/ 0 w 7"/>
                    <a:gd name="T1" fmla="*/ 6 h 6"/>
                    <a:gd name="T2" fmla="*/ 0 w 7"/>
                    <a:gd name="T3" fmla="*/ 4 h 6"/>
                    <a:gd name="T4" fmla="*/ 3 w 7"/>
                    <a:gd name="T5" fmla="*/ 0 h 6"/>
                    <a:gd name="T6" fmla="*/ 7 w 7"/>
                    <a:gd name="T7" fmla="*/ 0 h 6"/>
                    <a:gd name="T8" fmla="*/ 5 w 7"/>
                    <a:gd name="T9" fmla="*/ 6 h 6"/>
                    <a:gd name="T10" fmla="*/ 0 w 7"/>
                    <a:gd name="T11" fmla="*/ 6 h 6"/>
                    <a:gd name="T12" fmla="*/ 0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lnTo>
                        <a:pt x="0" y="4"/>
                      </a:lnTo>
                      <a:lnTo>
                        <a:pt x="3" y="0"/>
                      </a:lnTo>
                      <a:lnTo>
                        <a:pt x="7" y="0"/>
                      </a:lnTo>
                      <a:lnTo>
                        <a:pt x="5" y="6"/>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7" name="Freeform 412">
                  <a:extLst>
                    <a:ext uri="{FF2B5EF4-FFF2-40B4-BE49-F238E27FC236}">
                      <a16:creationId xmlns:a16="http://schemas.microsoft.com/office/drawing/2014/main" id="{4C13F75A-B449-6BAC-317F-27FC432FEBA9}"/>
                    </a:ext>
                  </a:extLst>
                </p:cNvPr>
                <p:cNvSpPr>
                  <a:spLocks/>
                </p:cNvSpPr>
                <p:nvPr/>
              </p:nvSpPr>
              <p:spPr bwMode="auto">
                <a:xfrm>
                  <a:off x="5966093" y="3396195"/>
                  <a:ext cx="24300" cy="18692"/>
                </a:xfrm>
                <a:custGeom>
                  <a:avLst/>
                  <a:gdLst>
                    <a:gd name="T0" fmla="*/ 0 w 13"/>
                    <a:gd name="T1" fmla="*/ 8 h 10"/>
                    <a:gd name="T2" fmla="*/ 0 w 13"/>
                    <a:gd name="T3" fmla="*/ 0 h 10"/>
                    <a:gd name="T4" fmla="*/ 8 w 13"/>
                    <a:gd name="T5" fmla="*/ 0 h 10"/>
                    <a:gd name="T6" fmla="*/ 13 w 13"/>
                    <a:gd name="T7" fmla="*/ 4 h 10"/>
                    <a:gd name="T8" fmla="*/ 10 w 13"/>
                    <a:gd name="T9" fmla="*/ 8 h 10"/>
                    <a:gd name="T10" fmla="*/ 2 w 13"/>
                    <a:gd name="T11" fmla="*/ 10 h 10"/>
                    <a:gd name="T12" fmla="*/ 0 w 13"/>
                    <a:gd name="T13" fmla="*/ 8 h 10"/>
                    <a:gd name="T14" fmla="*/ 0 w 13"/>
                    <a:gd name="T15" fmla="*/ 8 h 10"/>
                    <a:gd name="T16" fmla="*/ 0 w 13"/>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0">
                      <a:moveTo>
                        <a:pt x="0" y="8"/>
                      </a:moveTo>
                      <a:lnTo>
                        <a:pt x="0" y="0"/>
                      </a:lnTo>
                      <a:lnTo>
                        <a:pt x="8" y="0"/>
                      </a:lnTo>
                      <a:lnTo>
                        <a:pt x="13" y="4"/>
                      </a:lnTo>
                      <a:lnTo>
                        <a:pt x="10" y="8"/>
                      </a:lnTo>
                      <a:lnTo>
                        <a:pt x="2" y="10"/>
                      </a:lnTo>
                      <a:lnTo>
                        <a:pt x="0" y="8"/>
                      </a:lnTo>
                      <a:lnTo>
                        <a:pt x="0" y="8"/>
                      </a:lnTo>
                      <a:lnTo>
                        <a:pt x="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8" name="Freeform 413">
                  <a:extLst>
                    <a:ext uri="{FF2B5EF4-FFF2-40B4-BE49-F238E27FC236}">
                      <a16:creationId xmlns:a16="http://schemas.microsoft.com/office/drawing/2014/main" id="{EB380B2F-C1E2-E373-315E-5EB7379B76B7}"/>
                    </a:ext>
                  </a:extLst>
                </p:cNvPr>
                <p:cNvSpPr>
                  <a:spLocks/>
                </p:cNvSpPr>
                <p:nvPr/>
              </p:nvSpPr>
              <p:spPr bwMode="auto">
                <a:xfrm>
                  <a:off x="5999738" y="3379373"/>
                  <a:ext cx="14953" cy="13084"/>
                </a:xfrm>
                <a:custGeom>
                  <a:avLst/>
                  <a:gdLst>
                    <a:gd name="T0" fmla="*/ 0 w 8"/>
                    <a:gd name="T1" fmla="*/ 5 h 7"/>
                    <a:gd name="T2" fmla="*/ 0 w 8"/>
                    <a:gd name="T3" fmla="*/ 3 h 7"/>
                    <a:gd name="T4" fmla="*/ 4 w 8"/>
                    <a:gd name="T5" fmla="*/ 0 h 7"/>
                    <a:gd name="T6" fmla="*/ 8 w 8"/>
                    <a:gd name="T7" fmla="*/ 2 h 7"/>
                    <a:gd name="T8" fmla="*/ 5 w 8"/>
                    <a:gd name="T9" fmla="*/ 7 h 7"/>
                    <a:gd name="T10" fmla="*/ 0 w 8"/>
                    <a:gd name="T11" fmla="*/ 5 h 7"/>
                    <a:gd name="T12" fmla="*/ 0 w 8"/>
                    <a:gd name="T13" fmla="*/ 5 h 7"/>
                    <a:gd name="T14" fmla="*/ 0 w 8"/>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0" y="5"/>
                      </a:moveTo>
                      <a:lnTo>
                        <a:pt x="0" y="3"/>
                      </a:lnTo>
                      <a:lnTo>
                        <a:pt x="4" y="0"/>
                      </a:lnTo>
                      <a:lnTo>
                        <a:pt x="8" y="2"/>
                      </a:lnTo>
                      <a:lnTo>
                        <a:pt x="5" y="7"/>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89" name="Freeform 414">
                  <a:extLst>
                    <a:ext uri="{FF2B5EF4-FFF2-40B4-BE49-F238E27FC236}">
                      <a16:creationId xmlns:a16="http://schemas.microsoft.com/office/drawing/2014/main" id="{8E68F1E5-6C62-59F8-6BD7-13B455DC8865}"/>
                    </a:ext>
                  </a:extLst>
                </p:cNvPr>
                <p:cNvSpPr>
                  <a:spLocks/>
                </p:cNvSpPr>
                <p:nvPr/>
              </p:nvSpPr>
              <p:spPr bwMode="auto">
                <a:xfrm>
                  <a:off x="5653940" y="3248531"/>
                  <a:ext cx="328974" cy="272899"/>
                </a:xfrm>
                <a:custGeom>
                  <a:avLst/>
                  <a:gdLst>
                    <a:gd name="T0" fmla="*/ 176 w 176"/>
                    <a:gd name="T1" fmla="*/ 31 h 146"/>
                    <a:gd name="T2" fmla="*/ 172 w 176"/>
                    <a:gd name="T3" fmla="*/ 43 h 146"/>
                    <a:gd name="T4" fmla="*/ 158 w 176"/>
                    <a:gd name="T5" fmla="*/ 48 h 146"/>
                    <a:gd name="T6" fmla="*/ 151 w 176"/>
                    <a:gd name="T7" fmla="*/ 50 h 146"/>
                    <a:gd name="T8" fmla="*/ 141 w 176"/>
                    <a:gd name="T9" fmla="*/ 58 h 146"/>
                    <a:gd name="T10" fmla="*/ 141 w 176"/>
                    <a:gd name="T11" fmla="*/ 62 h 146"/>
                    <a:gd name="T12" fmla="*/ 133 w 176"/>
                    <a:gd name="T13" fmla="*/ 69 h 146"/>
                    <a:gd name="T14" fmla="*/ 133 w 176"/>
                    <a:gd name="T15" fmla="*/ 83 h 146"/>
                    <a:gd name="T16" fmla="*/ 135 w 176"/>
                    <a:gd name="T17" fmla="*/ 98 h 146"/>
                    <a:gd name="T18" fmla="*/ 127 w 176"/>
                    <a:gd name="T19" fmla="*/ 106 h 146"/>
                    <a:gd name="T20" fmla="*/ 126 w 176"/>
                    <a:gd name="T21" fmla="*/ 116 h 146"/>
                    <a:gd name="T22" fmla="*/ 116 w 176"/>
                    <a:gd name="T23" fmla="*/ 120 h 146"/>
                    <a:gd name="T24" fmla="*/ 110 w 176"/>
                    <a:gd name="T25" fmla="*/ 125 h 146"/>
                    <a:gd name="T26" fmla="*/ 104 w 176"/>
                    <a:gd name="T27" fmla="*/ 127 h 146"/>
                    <a:gd name="T28" fmla="*/ 102 w 176"/>
                    <a:gd name="T29" fmla="*/ 133 h 146"/>
                    <a:gd name="T30" fmla="*/ 95 w 176"/>
                    <a:gd name="T31" fmla="*/ 139 h 146"/>
                    <a:gd name="T32" fmla="*/ 85 w 176"/>
                    <a:gd name="T33" fmla="*/ 137 h 146"/>
                    <a:gd name="T34" fmla="*/ 77 w 176"/>
                    <a:gd name="T35" fmla="*/ 135 h 146"/>
                    <a:gd name="T36" fmla="*/ 64 w 176"/>
                    <a:gd name="T37" fmla="*/ 139 h 146"/>
                    <a:gd name="T38" fmla="*/ 56 w 176"/>
                    <a:gd name="T39" fmla="*/ 146 h 146"/>
                    <a:gd name="T40" fmla="*/ 48 w 176"/>
                    <a:gd name="T41" fmla="*/ 145 h 146"/>
                    <a:gd name="T42" fmla="*/ 46 w 176"/>
                    <a:gd name="T43" fmla="*/ 143 h 146"/>
                    <a:gd name="T44" fmla="*/ 41 w 176"/>
                    <a:gd name="T45" fmla="*/ 139 h 146"/>
                    <a:gd name="T46" fmla="*/ 35 w 176"/>
                    <a:gd name="T47" fmla="*/ 127 h 146"/>
                    <a:gd name="T48" fmla="*/ 29 w 176"/>
                    <a:gd name="T49" fmla="*/ 125 h 146"/>
                    <a:gd name="T50" fmla="*/ 25 w 176"/>
                    <a:gd name="T51" fmla="*/ 128 h 146"/>
                    <a:gd name="T52" fmla="*/ 27 w 176"/>
                    <a:gd name="T53" fmla="*/ 118 h 146"/>
                    <a:gd name="T54" fmla="*/ 31 w 176"/>
                    <a:gd name="T55" fmla="*/ 112 h 146"/>
                    <a:gd name="T56" fmla="*/ 35 w 176"/>
                    <a:gd name="T57" fmla="*/ 95 h 146"/>
                    <a:gd name="T58" fmla="*/ 31 w 176"/>
                    <a:gd name="T59" fmla="*/ 82 h 146"/>
                    <a:gd name="T60" fmla="*/ 35 w 176"/>
                    <a:gd name="T61" fmla="*/ 76 h 146"/>
                    <a:gd name="T62" fmla="*/ 35 w 176"/>
                    <a:gd name="T63" fmla="*/ 60 h 146"/>
                    <a:gd name="T64" fmla="*/ 39 w 176"/>
                    <a:gd name="T65" fmla="*/ 55 h 146"/>
                    <a:gd name="T66" fmla="*/ 41 w 176"/>
                    <a:gd name="T67" fmla="*/ 43 h 146"/>
                    <a:gd name="T68" fmla="*/ 35 w 176"/>
                    <a:gd name="T69" fmla="*/ 35 h 146"/>
                    <a:gd name="T70" fmla="*/ 29 w 176"/>
                    <a:gd name="T71" fmla="*/ 37 h 146"/>
                    <a:gd name="T72" fmla="*/ 15 w 176"/>
                    <a:gd name="T73" fmla="*/ 39 h 146"/>
                    <a:gd name="T74" fmla="*/ 8 w 176"/>
                    <a:gd name="T75" fmla="*/ 37 h 146"/>
                    <a:gd name="T76" fmla="*/ 8 w 176"/>
                    <a:gd name="T77" fmla="*/ 29 h 146"/>
                    <a:gd name="T78" fmla="*/ 0 w 176"/>
                    <a:gd name="T79" fmla="*/ 17 h 146"/>
                    <a:gd name="T80" fmla="*/ 4 w 176"/>
                    <a:gd name="T81" fmla="*/ 10 h 146"/>
                    <a:gd name="T82" fmla="*/ 14 w 176"/>
                    <a:gd name="T83" fmla="*/ 6 h 146"/>
                    <a:gd name="T84" fmla="*/ 15 w 176"/>
                    <a:gd name="T85" fmla="*/ 0 h 146"/>
                    <a:gd name="T86" fmla="*/ 23 w 176"/>
                    <a:gd name="T87" fmla="*/ 0 h 146"/>
                    <a:gd name="T88" fmla="*/ 25 w 176"/>
                    <a:gd name="T89" fmla="*/ 4 h 146"/>
                    <a:gd name="T90" fmla="*/ 44 w 176"/>
                    <a:gd name="T91" fmla="*/ 4 h 146"/>
                    <a:gd name="T92" fmla="*/ 48 w 176"/>
                    <a:gd name="T93" fmla="*/ 2 h 146"/>
                    <a:gd name="T94" fmla="*/ 56 w 176"/>
                    <a:gd name="T95" fmla="*/ 2 h 146"/>
                    <a:gd name="T96" fmla="*/ 69 w 176"/>
                    <a:gd name="T97" fmla="*/ 6 h 146"/>
                    <a:gd name="T98" fmla="*/ 79 w 176"/>
                    <a:gd name="T99" fmla="*/ 4 h 146"/>
                    <a:gd name="T100" fmla="*/ 95 w 176"/>
                    <a:gd name="T101" fmla="*/ 8 h 146"/>
                    <a:gd name="T102" fmla="*/ 110 w 176"/>
                    <a:gd name="T103" fmla="*/ 8 h 146"/>
                    <a:gd name="T104" fmla="*/ 122 w 176"/>
                    <a:gd name="T105" fmla="*/ 15 h 146"/>
                    <a:gd name="T106" fmla="*/ 126 w 176"/>
                    <a:gd name="T107" fmla="*/ 15 h 146"/>
                    <a:gd name="T108" fmla="*/ 131 w 176"/>
                    <a:gd name="T109" fmla="*/ 19 h 146"/>
                    <a:gd name="T110" fmla="*/ 149 w 176"/>
                    <a:gd name="T111" fmla="*/ 19 h 146"/>
                    <a:gd name="T112" fmla="*/ 152 w 176"/>
                    <a:gd name="T113" fmla="*/ 21 h 146"/>
                    <a:gd name="T114" fmla="*/ 158 w 176"/>
                    <a:gd name="T115" fmla="*/ 23 h 146"/>
                    <a:gd name="T116" fmla="*/ 173 w 176"/>
                    <a:gd name="T117" fmla="*/ 23 h 146"/>
                    <a:gd name="T118" fmla="*/ 176 w 176"/>
                    <a:gd name="T119"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46">
                      <a:moveTo>
                        <a:pt x="176" y="31"/>
                      </a:moveTo>
                      <a:lnTo>
                        <a:pt x="172" y="43"/>
                      </a:lnTo>
                      <a:lnTo>
                        <a:pt x="158" y="48"/>
                      </a:lnTo>
                      <a:lnTo>
                        <a:pt x="151" y="50"/>
                      </a:lnTo>
                      <a:lnTo>
                        <a:pt x="141" y="58"/>
                      </a:lnTo>
                      <a:lnTo>
                        <a:pt x="141" y="62"/>
                      </a:lnTo>
                      <a:lnTo>
                        <a:pt x="133" y="69"/>
                      </a:lnTo>
                      <a:lnTo>
                        <a:pt x="133" y="83"/>
                      </a:lnTo>
                      <a:lnTo>
                        <a:pt x="135" y="98"/>
                      </a:lnTo>
                      <a:lnTo>
                        <a:pt x="127" y="106"/>
                      </a:lnTo>
                      <a:lnTo>
                        <a:pt x="126" y="116"/>
                      </a:lnTo>
                      <a:lnTo>
                        <a:pt x="116" y="120"/>
                      </a:lnTo>
                      <a:lnTo>
                        <a:pt x="110" y="125"/>
                      </a:lnTo>
                      <a:lnTo>
                        <a:pt x="104" y="127"/>
                      </a:lnTo>
                      <a:lnTo>
                        <a:pt x="102" y="133"/>
                      </a:lnTo>
                      <a:lnTo>
                        <a:pt x="95" y="139"/>
                      </a:lnTo>
                      <a:lnTo>
                        <a:pt x="85" y="137"/>
                      </a:lnTo>
                      <a:lnTo>
                        <a:pt x="77" y="135"/>
                      </a:lnTo>
                      <a:lnTo>
                        <a:pt x="64" y="139"/>
                      </a:lnTo>
                      <a:lnTo>
                        <a:pt x="56" y="146"/>
                      </a:lnTo>
                      <a:lnTo>
                        <a:pt x="48" y="145"/>
                      </a:lnTo>
                      <a:lnTo>
                        <a:pt x="46" y="143"/>
                      </a:lnTo>
                      <a:lnTo>
                        <a:pt x="41" y="139"/>
                      </a:lnTo>
                      <a:lnTo>
                        <a:pt x="35" y="127"/>
                      </a:lnTo>
                      <a:lnTo>
                        <a:pt x="29" y="125"/>
                      </a:lnTo>
                      <a:lnTo>
                        <a:pt x="25" y="128"/>
                      </a:lnTo>
                      <a:lnTo>
                        <a:pt x="27" y="118"/>
                      </a:lnTo>
                      <a:lnTo>
                        <a:pt x="31" y="112"/>
                      </a:lnTo>
                      <a:lnTo>
                        <a:pt x="35" y="95"/>
                      </a:lnTo>
                      <a:lnTo>
                        <a:pt x="31" y="82"/>
                      </a:lnTo>
                      <a:lnTo>
                        <a:pt x="35" y="76"/>
                      </a:lnTo>
                      <a:lnTo>
                        <a:pt x="35" y="60"/>
                      </a:lnTo>
                      <a:lnTo>
                        <a:pt x="39" y="55"/>
                      </a:lnTo>
                      <a:lnTo>
                        <a:pt x="41" y="43"/>
                      </a:lnTo>
                      <a:lnTo>
                        <a:pt x="35" y="35"/>
                      </a:lnTo>
                      <a:lnTo>
                        <a:pt x="29" y="37"/>
                      </a:lnTo>
                      <a:lnTo>
                        <a:pt x="15" y="39"/>
                      </a:lnTo>
                      <a:lnTo>
                        <a:pt x="8" y="37"/>
                      </a:lnTo>
                      <a:lnTo>
                        <a:pt x="8" y="29"/>
                      </a:lnTo>
                      <a:lnTo>
                        <a:pt x="0" y="17"/>
                      </a:lnTo>
                      <a:lnTo>
                        <a:pt x="4" y="10"/>
                      </a:lnTo>
                      <a:lnTo>
                        <a:pt x="14" y="6"/>
                      </a:lnTo>
                      <a:lnTo>
                        <a:pt x="15" y="0"/>
                      </a:lnTo>
                      <a:lnTo>
                        <a:pt x="23" y="0"/>
                      </a:lnTo>
                      <a:lnTo>
                        <a:pt x="25" y="4"/>
                      </a:lnTo>
                      <a:lnTo>
                        <a:pt x="44" y="4"/>
                      </a:lnTo>
                      <a:lnTo>
                        <a:pt x="48" y="2"/>
                      </a:lnTo>
                      <a:lnTo>
                        <a:pt x="56" y="2"/>
                      </a:lnTo>
                      <a:lnTo>
                        <a:pt x="69" y="6"/>
                      </a:lnTo>
                      <a:lnTo>
                        <a:pt x="79" y="4"/>
                      </a:lnTo>
                      <a:lnTo>
                        <a:pt x="95" y="8"/>
                      </a:lnTo>
                      <a:lnTo>
                        <a:pt x="110" y="8"/>
                      </a:lnTo>
                      <a:lnTo>
                        <a:pt x="122" y="15"/>
                      </a:lnTo>
                      <a:lnTo>
                        <a:pt x="126" y="15"/>
                      </a:lnTo>
                      <a:lnTo>
                        <a:pt x="131" y="19"/>
                      </a:lnTo>
                      <a:lnTo>
                        <a:pt x="149" y="19"/>
                      </a:lnTo>
                      <a:lnTo>
                        <a:pt x="152" y="21"/>
                      </a:lnTo>
                      <a:lnTo>
                        <a:pt x="158" y="23"/>
                      </a:lnTo>
                      <a:lnTo>
                        <a:pt x="173" y="23"/>
                      </a:lnTo>
                      <a:lnTo>
                        <a:pt x="176" y="3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0" name="Freeform 415">
                  <a:extLst>
                    <a:ext uri="{FF2B5EF4-FFF2-40B4-BE49-F238E27FC236}">
                      <a16:creationId xmlns:a16="http://schemas.microsoft.com/office/drawing/2014/main" id="{575CCC8E-EC29-9253-9FEC-EF55E4E84AF2}"/>
                    </a:ext>
                  </a:extLst>
                </p:cNvPr>
                <p:cNvSpPr>
                  <a:spLocks/>
                </p:cNvSpPr>
                <p:nvPr/>
              </p:nvSpPr>
              <p:spPr bwMode="auto">
                <a:xfrm>
                  <a:off x="5382911" y="3760685"/>
                  <a:ext cx="7477" cy="5607"/>
                </a:xfrm>
                <a:custGeom>
                  <a:avLst/>
                  <a:gdLst>
                    <a:gd name="T0" fmla="*/ 0 w 4"/>
                    <a:gd name="T1" fmla="*/ 1 h 3"/>
                    <a:gd name="T2" fmla="*/ 2 w 4"/>
                    <a:gd name="T3" fmla="*/ 0 h 3"/>
                    <a:gd name="T4" fmla="*/ 4 w 4"/>
                    <a:gd name="T5" fmla="*/ 1 h 3"/>
                    <a:gd name="T6" fmla="*/ 2 w 4"/>
                    <a:gd name="T7" fmla="*/ 3 h 3"/>
                    <a:gd name="T8" fmla="*/ 0 w 4"/>
                    <a:gd name="T9" fmla="*/ 1 h 3"/>
                    <a:gd name="T10" fmla="*/ 0 w 4"/>
                    <a:gd name="T11" fmla="*/ 1 h 3"/>
                    <a:gd name="T12" fmla="*/ 0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1"/>
                      </a:moveTo>
                      <a:lnTo>
                        <a:pt x="2" y="0"/>
                      </a:lnTo>
                      <a:lnTo>
                        <a:pt x="4" y="1"/>
                      </a:lnTo>
                      <a:lnTo>
                        <a:pt x="2" y="3"/>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1" name="Freeform 416">
                  <a:extLst>
                    <a:ext uri="{FF2B5EF4-FFF2-40B4-BE49-F238E27FC236}">
                      <a16:creationId xmlns:a16="http://schemas.microsoft.com/office/drawing/2014/main" id="{B9DB78B7-7055-F479-0560-DF49E2EAA840}"/>
                    </a:ext>
                  </a:extLst>
                </p:cNvPr>
                <p:cNvSpPr>
                  <a:spLocks/>
                </p:cNvSpPr>
                <p:nvPr/>
              </p:nvSpPr>
              <p:spPr bwMode="auto">
                <a:xfrm>
                  <a:off x="5407209" y="3777507"/>
                  <a:ext cx="14953" cy="5607"/>
                </a:xfrm>
                <a:custGeom>
                  <a:avLst/>
                  <a:gdLst>
                    <a:gd name="T0" fmla="*/ 0 w 8"/>
                    <a:gd name="T1" fmla="*/ 2 h 3"/>
                    <a:gd name="T2" fmla="*/ 2 w 8"/>
                    <a:gd name="T3" fmla="*/ 0 h 3"/>
                    <a:gd name="T4" fmla="*/ 8 w 8"/>
                    <a:gd name="T5" fmla="*/ 2 h 3"/>
                    <a:gd name="T6" fmla="*/ 4 w 8"/>
                    <a:gd name="T7" fmla="*/ 3 h 3"/>
                    <a:gd name="T8" fmla="*/ 0 w 8"/>
                    <a:gd name="T9" fmla="*/ 2 h 3"/>
                    <a:gd name="T10" fmla="*/ 0 w 8"/>
                    <a:gd name="T11" fmla="*/ 2 h 3"/>
                    <a:gd name="T12" fmla="*/ 0 w 8"/>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0" y="2"/>
                      </a:moveTo>
                      <a:lnTo>
                        <a:pt x="2" y="0"/>
                      </a:lnTo>
                      <a:lnTo>
                        <a:pt x="8" y="2"/>
                      </a:lnTo>
                      <a:lnTo>
                        <a:pt x="4" y="3"/>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2" name="Freeform 417">
                  <a:extLst>
                    <a:ext uri="{FF2B5EF4-FFF2-40B4-BE49-F238E27FC236}">
                      <a16:creationId xmlns:a16="http://schemas.microsoft.com/office/drawing/2014/main" id="{1A6A5835-8986-BC25-B37B-4A50C601FE22}"/>
                    </a:ext>
                  </a:extLst>
                </p:cNvPr>
                <p:cNvSpPr>
                  <a:spLocks/>
                </p:cNvSpPr>
                <p:nvPr/>
              </p:nvSpPr>
              <p:spPr bwMode="auto">
                <a:xfrm>
                  <a:off x="5433378" y="3770030"/>
                  <a:ext cx="7477" cy="11215"/>
                </a:xfrm>
                <a:custGeom>
                  <a:avLst/>
                  <a:gdLst>
                    <a:gd name="T0" fmla="*/ 0 w 4"/>
                    <a:gd name="T1" fmla="*/ 4 h 6"/>
                    <a:gd name="T2" fmla="*/ 0 w 4"/>
                    <a:gd name="T3" fmla="*/ 2 h 6"/>
                    <a:gd name="T4" fmla="*/ 4 w 4"/>
                    <a:gd name="T5" fmla="*/ 0 h 6"/>
                    <a:gd name="T6" fmla="*/ 4 w 4"/>
                    <a:gd name="T7" fmla="*/ 4 h 6"/>
                    <a:gd name="T8" fmla="*/ 2 w 4"/>
                    <a:gd name="T9" fmla="*/ 6 h 6"/>
                    <a:gd name="T10" fmla="*/ 0 w 4"/>
                    <a:gd name="T11" fmla="*/ 4 h 6"/>
                    <a:gd name="T12" fmla="*/ 0 w 4"/>
                    <a:gd name="T13" fmla="*/ 4 h 6"/>
                    <a:gd name="T14" fmla="*/ 0 w 4"/>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4"/>
                      </a:moveTo>
                      <a:lnTo>
                        <a:pt x="0" y="2"/>
                      </a:lnTo>
                      <a:lnTo>
                        <a:pt x="4" y="0"/>
                      </a:lnTo>
                      <a:lnTo>
                        <a:pt x="4" y="4"/>
                      </a:lnTo>
                      <a:lnTo>
                        <a:pt x="2" y="6"/>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3" name="Freeform 418">
                  <a:extLst>
                    <a:ext uri="{FF2B5EF4-FFF2-40B4-BE49-F238E27FC236}">
                      <a16:creationId xmlns:a16="http://schemas.microsoft.com/office/drawing/2014/main" id="{57DB48D5-5318-9C0B-8D7D-350EEC01B79F}"/>
                    </a:ext>
                  </a:extLst>
                </p:cNvPr>
                <p:cNvSpPr>
                  <a:spLocks/>
                </p:cNvSpPr>
                <p:nvPr/>
              </p:nvSpPr>
              <p:spPr bwMode="auto">
                <a:xfrm>
                  <a:off x="5450201" y="3764423"/>
                  <a:ext cx="13085" cy="13084"/>
                </a:xfrm>
                <a:custGeom>
                  <a:avLst/>
                  <a:gdLst>
                    <a:gd name="T0" fmla="*/ 0 w 7"/>
                    <a:gd name="T1" fmla="*/ 2 h 7"/>
                    <a:gd name="T2" fmla="*/ 2 w 7"/>
                    <a:gd name="T3" fmla="*/ 0 h 7"/>
                    <a:gd name="T4" fmla="*/ 7 w 7"/>
                    <a:gd name="T5" fmla="*/ 2 h 7"/>
                    <a:gd name="T6" fmla="*/ 7 w 7"/>
                    <a:gd name="T7" fmla="*/ 5 h 7"/>
                    <a:gd name="T8" fmla="*/ 0 w 7"/>
                    <a:gd name="T9" fmla="*/ 7 h 7"/>
                    <a:gd name="T10" fmla="*/ 0 w 7"/>
                    <a:gd name="T11" fmla="*/ 2 h 7"/>
                    <a:gd name="T12" fmla="*/ 0 w 7"/>
                    <a:gd name="T13" fmla="*/ 2 h 7"/>
                    <a:gd name="T14" fmla="*/ 0 w 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2"/>
                      </a:moveTo>
                      <a:lnTo>
                        <a:pt x="2" y="0"/>
                      </a:lnTo>
                      <a:lnTo>
                        <a:pt x="7" y="2"/>
                      </a:lnTo>
                      <a:lnTo>
                        <a:pt x="7" y="5"/>
                      </a:lnTo>
                      <a:lnTo>
                        <a:pt x="0" y="7"/>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4" name="Freeform 419">
                  <a:extLst>
                    <a:ext uri="{FF2B5EF4-FFF2-40B4-BE49-F238E27FC236}">
                      <a16:creationId xmlns:a16="http://schemas.microsoft.com/office/drawing/2014/main" id="{8FC1EA17-4AF4-9A2E-C174-EF3C8992E572}"/>
                    </a:ext>
                  </a:extLst>
                </p:cNvPr>
                <p:cNvSpPr>
                  <a:spLocks/>
                </p:cNvSpPr>
                <p:nvPr/>
              </p:nvSpPr>
              <p:spPr bwMode="auto">
                <a:xfrm>
                  <a:off x="5467023" y="3753208"/>
                  <a:ext cx="1870" cy="7477"/>
                </a:xfrm>
                <a:custGeom>
                  <a:avLst/>
                  <a:gdLst>
                    <a:gd name="T0" fmla="*/ 0 w 1"/>
                    <a:gd name="T1" fmla="*/ 2 h 4"/>
                    <a:gd name="T2" fmla="*/ 1 w 1"/>
                    <a:gd name="T3" fmla="*/ 0 h 4"/>
                    <a:gd name="T4" fmla="*/ 1 w 1"/>
                    <a:gd name="T5" fmla="*/ 4 h 4"/>
                    <a:gd name="T6" fmla="*/ 0 w 1"/>
                    <a:gd name="T7" fmla="*/ 2 h 4"/>
                    <a:gd name="T8" fmla="*/ 0 w 1"/>
                    <a:gd name="T9" fmla="*/ 2 h 4"/>
                    <a:gd name="T10" fmla="*/ 0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0" y="2"/>
                      </a:moveTo>
                      <a:lnTo>
                        <a:pt x="1" y="0"/>
                      </a:lnTo>
                      <a:lnTo>
                        <a:pt x="1"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5" name="Freeform 420">
                  <a:extLst>
                    <a:ext uri="{FF2B5EF4-FFF2-40B4-BE49-F238E27FC236}">
                      <a16:creationId xmlns:a16="http://schemas.microsoft.com/office/drawing/2014/main" id="{D7AC2970-1953-2575-E8C5-2181FE9484CA}"/>
                    </a:ext>
                  </a:extLst>
                </p:cNvPr>
                <p:cNvSpPr>
                  <a:spLocks/>
                </p:cNvSpPr>
                <p:nvPr/>
              </p:nvSpPr>
              <p:spPr bwMode="auto">
                <a:xfrm>
                  <a:off x="5242722" y="4093397"/>
                  <a:ext cx="13085" cy="5607"/>
                </a:xfrm>
                <a:custGeom>
                  <a:avLst/>
                  <a:gdLst>
                    <a:gd name="T0" fmla="*/ 0 w 7"/>
                    <a:gd name="T1" fmla="*/ 2 h 3"/>
                    <a:gd name="T2" fmla="*/ 2 w 7"/>
                    <a:gd name="T3" fmla="*/ 0 h 3"/>
                    <a:gd name="T4" fmla="*/ 5 w 7"/>
                    <a:gd name="T5" fmla="*/ 0 h 3"/>
                    <a:gd name="T6" fmla="*/ 7 w 7"/>
                    <a:gd name="T7" fmla="*/ 3 h 3"/>
                    <a:gd name="T8" fmla="*/ 0 w 7"/>
                    <a:gd name="T9" fmla="*/ 2 h 3"/>
                    <a:gd name="T10" fmla="*/ 0 w 7"/>
                    <a:gd name="T11" fmla="*/ 2 h 3"/>
                    <a:gd name="T12" fmla="*/ 0 w 7"/>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0" y="2"/>
                      </a:moveTo>
                      <a:lnTo>
                        <a:pt x="2" y="0"/>
                      </a:lnTo>
                      <a:lnTo>
                        <a:pt x="5" y="0"/>
                      </a:lnTo>
                      <a:lnTo>
                        <a:pt x="7" y="3"/>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6" name="Freeform 421">
                  <a:extLst>
                    <a:ext uri="{FF2B5EF4-FFF2-40B4-BE49-F238E27FC236}">
                      <a16:creationId xmlns:a16="http://schemas.microsoft.com/office/drawing/2014/main" id="{FE8C2D6E-A474-8D3F-7056-5A5DBB9FBF1A}"/>
                    </a:ext>
                  </a:extLst>
                </p:cNvPr>
                <p:cNvSpPr>
                  <a:spLocks/>
                </p:cNvSpPr>
                <p:nvPr/>
              </p:nvSpPr>
              <p:spPr bwMode="auto">
                <a:xfrm>
                  <a:off x="5267022" y="4136388"/>
                  <a:ext cx="11215" cy="5607"/>
                </a:xfrm>
                <a:custGeom>
                  <a:avLst/>
                  <a:gdLst>
                    <a:gd name="T0" fmla="*/ 0 w 6"/>
                    <a:gd name="T1" fmla="*/ 0 h 3"/>
                    <a:gd name="T2" fmla="*/ 4 w 6"/>
                    <a:gd name="T3" fmla="*/ 0 h 3"/>
                    <a:gd name="T4" fmla="*/ 6 w 6"/>
                    <a:gd name="T5" fmla="*/ 2 h 3"/>
                    <a:gd name="T6" fmla="*/ 2 w 6"/>
                    <a:gd name="T7" fmla="*/ 3 h 3"/>
                    <a:gd name="T8" fmla="*/ 0 w 6"/>
                    <a:gd name="T9" fmla="*/ 0 h 3"/>
                    <a:gd name="T10" fmla="*/ 0 w 6"/>
                    <a:gd name="T11" fmla="*/ 0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0" y="0"/>
                      </a:moveTo>
                      <a:lnTo>
                        <a:pt x="4" y="0"/>
                      </a:lnTo>
                      <a:lnTo>
                        <a:pt x="6" y="2"/>
                      </a:lnTo>
                      <a:lnTo>
                        <a:pt x="2" y="3"/>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7" name="Freeform 422">
                  <a:extLst>
                    <a:ext uri="{FF2B5EF4-FFF2-40B4-BE49-F238E27FC236}">
                      <a16:creationId xmlns:a16="http://schemas.microsoft.com/office/drawing/2014/main" id="{7A04B12E-AADE-A4E5-9CE9-94FC648600C2}"/>
                    </a:ext>
                  </a:extLst>
                </p:cNvPr>
                <p:cNvSpPr>
                  <a:spLocks/>
                </p:cNvSpPr>
                <p:nvPr/>
              </p:nvSpPr>
              <p:spPr bwMode="auto">
                <a:xfrm>
                  <a:off x="5242722" y="4141996"/>
                  <a:ext cx="7477" cy="7477"/>
                </a:xfrm>
                <a:custGeom>
                  <a:avLst/>
                  <a:gdLst>
                    <a:gd name="T0" fmla="*/ 0 w 4"/>
                    <a:gd name="T1" fmla="*/ 0 h 4"/>
                    <a:gd name="T2" fmla="*/ 2 w 4"/>
                    <a:gd name="T3" fmla="*/ 0 h 4"/>
                    <a:gd name="T4" fmla="*/ 4 w 4"/>
                    <a:gd name="T5" fmla="*/ 2 h 4"/>
                    <a:gd name="T6" fmla="*/ 2 w 4"/>
                    <a:gd name="T7" fmla="*/ 4 h 4"/>
                    <a:gd name="T8" fmla="*/ 0 w 4"/>
                    <a:gd name="T9" fmla="*/ 0 h 4"/>
                    <a:gd name="T10" fmla="*/ 0 w 4"/>
                    <a:gd name="T11" fmla="*/ 0 h 4"/>
                    <a:gd name="T12" fmla="*/ 0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0"/>
                      </a:moveTo>
                      <a:lnTo>
                        <a:pt x="2" y="0"/>
                      </a:lnTo>
                      <a:lnTo>
                        <a:pt x="4" y="2"/>
                      </a:lnTo>
                      <a:lnTo>
                        <a:pt x="2" y="4"/>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8" name="Freeform 423">
                  <a:extLst>
                    <a:ext uri="{FF2B5EF4-FFF2-40B4-BE49-F238E27FC236}">
                      <a16:creationId xmlns:a16="http://schemas.microsoft.com/office/drawing/2014/main" id="{4BD66495-4B70-82FB-D8B7-022FF0FB6143}"/>
                    </a:ext>
                  </a:extLst>
                </p:cNvPr>
                <p:cNvSpPr>
                  <a:spLocks/>
                </p:cNvSpPr>
                <p:nvPr/>
              </p:nvSpPr>
              <p:spPr bwMode="auto">
                <a:xfrm>
                  <a:off x="3638972" y="3917695"/>
                  <a:ext cx="248601" cy="97197"/>
                </a:xfrm>
                <a:custGeom>
                  <a:avLst/>
                  <a:gdLst>
                    <a:gd name="T0" fmla="*/ 0 w 133"/>
                    <a:gd name="T1" fmla="*/ 9 h 52"/>
                    <a:gd name="T2" fmla="*/ 13 w 133"/>
                    <a:gd name="T3" fmla="*/ 2 h 52"/>
                    <a:gd name="T4" fmla="*/ 23 w 133"/>
                    <a:gd name="T5" fmla="*/ 0 h 52"/>
                    <a:gd name="T6" fmla="*/ 30 w 133"/>
                    <a:gd name="T7" fmla="*/ 2 h 52"/>
                    <a:gd name="T8" fmla="*/ 52 w 133"/>
                    <a:gd name="T9" fmla="*/ 2 h 52"/>
                    <a:gd name="T10" fmla="*/ 61 w 133"/>
                    <a:gd name="T11" fmla="*/ 8 h 52"/>
                    <a:gd name="T12" fmla="*/ 63 w 133"/>
                    <a:gd name="T13" fmla="*/ 13 h 52"/>
                    <a:gd name="T14" fmla="*/ 75 w 133"/>
                    <a:gd name="T15" fmla="*/ 13 h 52"/>
                    <a:gd name="T16" fmla="*/ 97 w 133"/>
                    <a:gd name="T17" fmla="*/ 25 h 52"/>
                    <a:gd name="T18" fmla="*/ 102 w 133"/>
                    <a:gd name="T19" fmla="*/ 31 h 52"/>
                    <a:gd name="T20" fmla="*/ 108 w 133"/>
                    <a:gd name="T21" fmla="*/ 31 h 52"/>
                    <a:gd name="T22" fmla="*/ 116 w 133"/>
                    <a:gd name="T23" fmla="*/ 38 h 52"/>
                    <a:gd name="T24" fmla="*/ 129 w 133"/>
                    <a:gd name="T25" fmla="*/ 40 h 52"/>
                    <a:gd name="T26" fmla="*/ 133 w 133"/>
                    <a:gd name="T27" fmla="*/ 46 h 52"/>
                    <a:gd name="T28" fmla="*/ 114 w 133"/>
                    <a:gd name="T29" fmla="*/ 48 h 52"/>
                    <a:gd name="T30" fmla="*/ 108 w 133"/>
                    <a:gd name="T31" fmla="*/ 48 h 52"/>
                    <a:gd name="T32" fmla="*/ 91 w 133"/>
                    <a:gd name="T33" fmla="*/ 52 h 52"/>
                    <a:gd name="T34" fmla="*/ 85 w 133"/>
                    <a:gd name="T35" fmla="*/ 50 h 52"/>
                    <a:gd name="T36" fmla="*/ 85 w 133"/>
                    <a:gd name="T37" fmla="*/ 44 h 52"/>
                    <a:gd name="T38" fmla="*/ 91 w 133"/>
                    <a:gd name="T39" fmla="*/ 38 h 52"/>
                    <a:gd name="T40" fmla="*/ 90 w 133"/>
                    <a:gd name="T41" fmla="*/ 34 h 52"/>
                    <a:gd name="T42" fmla="*/ 79 w 133"/>
                    <a:gd name="T43" fmla="*/ 34 h 52"/>
                    <a:gd name="T44" fmla="*/ 69 w 133"/>
                    <a:gd name="T45" fmla="*/ 25 h 52"/>
                    <a:gd name="T46" fmla="*/ 57 w 133"/>
                    <a:gd name="T47" fmla="*/ 23 h 52"/>
                    <a:gd name="T48" fmla="*/ 52 w 133"/>
                    <a:gd name="T49" fmla="*/ 17 h 52"/>
                    <a:gd name="T50" fmla="*/ 40 w 133"/>
                    <a:gd name="T51" fmla="*/ 17 h 52"/>
                    <a:gd name="T52" fmla="*/ 28 w 133"/>
                    <a:gd name="T53" fmla="*/ 9 h 52"/>
                    <a:gd name="T54" fmla="*/ 28 w 133"/>
                    <a:gd name="T55" fmla="*/ 8 h 52"/>
                    <a:gd name="T56" fmla="*/ 19 w 133"/>
                    <a:gd name="T57" fmla="*/ 8 h 52"/>
                    <a:gd name="T58" fmla="*/ 7 w 133"/>
                    <a:gd name="T59" fmla="*/ 15 h 52"/>
                    <a:gd name="T60" fmla="*/ 0 w 133"/>
                    <a:gd name="T61" fmla="*/ 13 h 52"/>
                    <a:gd name="T62" fmla="*/ 0 w 133"/>
                    <a:gd name="T63" fmla="*/ 9 h 52"/>
                    <a:gd name="T64" fmla="*/ 0 w 133"/>
                    <a:gd name="T65" fmla="*/ 9 h 52"/>
                    <a:gd name="T66" fmla="*/ 0 w 133"/>
                    <a:gd name="T67"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3" h="52">
                      <a:moveTo>
                        <a:pt x="0" y="9"/>
                      </a:moveTo>
                      <a:lnTo>
                        <a:pt x="13" y="2"/>
                      </a:lnTo>
                      <a:lnTo>
                        <a:pt x="23" y="0"/>
                      </a:lnTo>
                      <a:lnTo>
                        <a:pt x="30" y="2"/>
                      </a:lnTo>
                      <a:lnTo>
                        <a:pt x="52" y="2"/>
                      </a:lnTo>
                      <a:lnTo>
                        <a:pt x="61" y="8"/>
                      </a:lnTo>
                      <a:lnTo>
                        <a:pt x="63" y="13"/>
                      </a:lnTo>
                      <a:lnTo>
                        <a:pt x="75" y="13"/>
                      </a:lnTo>
                      <a:lnTo>
                        <a:pt x="97" y="25"/>
                      </a:lnTo>
                      <a:lnTo>
                        <a:pt x="102" y="31"/>
                      </a:lnTo>
                      <a:lnTo>
                        <a:pt x="108" y="31"/>
                      </a:lnTo>
                      <a:lnTo>
                        <a:pt x="116" y="38"/>
                      </a:lnTo>
                      <a:lnTo>
                        <a:pt x="129" y="40"/>
                      </a:lnTo>
                      <a:lnTo>
                        <a:pt x="133" y="46"/>
                      </a:lnTo>
                      <a:lnTo>
                        <a:pt x="114" y="48"/>
                      </a:lnTo>
                      <a:lnTo>
                        <a:pt x="108" y="48"/>
                      </a:lnTo>
                      <a:lnTo>
                        <a:pt x="91" y="52"/>
                      </a:lnTo>
                      <a:lnTo>
                        <a:pt x="85" y="50"/>
                      </a:lnTo>
                      <a:lnTo>
                        <a:pt x="85" y="44"/>
                      </a:lnTo>
                      <a:lnTo>
                        <a:pt x="91" y="38"/>
                      </a:lnTo>
                      <a:lnTo>
                        <a:pt x="90" y="34"/>
                      </a:lnTo>
                      <a:lnTo>
                        <a:pt x="79" y="34"/>
                      </a:lnTo>
                      <a:lnTo>
                        <a:pt x="69" y="25"/>
                      </a:lnTo>
                      <a:lnTo>
                        <a:pt x="57" y="23"/>
                      </a:lnTo>
                      <a:lnTo>
                        <a:pt x="52" y="17"/>
                      </a:lnTo>
                      <a:lnTo>
                        <a:pt x="40" y="17"/>
                      </a:lnTo>
                      <a:lnTo>
                        <a:pt x="28" y="9"/>
                      </a:lnTo>
                      <a:lnTo>
                        <a:pt x="28" y="8"/>
                      </a:lnTo>
                      <a:lnTo>
                        <a:pt x="19" y="8"/>
                      </a:lnTo>
                      <a:lnTo>
                        <a:pt x="7" y="15"/>
                      </a:lnTo>
                      <a:lnTo>
                        <a:pt x="0" y="13"/>
                      </a:lnTo>
                      <a:lnTo>
                        <a:pt x="0" y="9"/>
                      </a:lnTo>
                      <a:lnTo>
                        <a:pt x="0" y="9"/>
                      </a:lnTo>
                      <a:lnTo>
                        <a:pt x="0"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699" name="Freeform 424">
                  <a:extLst>
                    <a:ext uri="{FF2B5EF4-FFF2-40B4-BE49-F238E27FC236}">
                      <a16:creationId xmlns:a16="http://schemas.microsoft.com/office/drawing/2014/main" id="{374C87D0-7EF1-4485-4283-975F3F45C620}"/>
                    </a:ext>
                  </a:extLst>
                </p:cNvPr>
                <p:cNvSpPr>
                  <a:spLocks/>
                </p:cNvSpPr>
                <p:nvPr/>
              </p:nvSpPr>
              <p:spPr bwMode="auto">
                <a:xfrm>
                  <a:off x="3672617" y="3941994"/>
                  <a:ext cx="7477" cy="3738"/>
                </a:xfrm>
                <a:custGeom>
                  <a:avLst/>
                  <a:gdLst>
                    <a:gd name="T0" fmla="*/ 0 w 4"/>
                    <a:gd name="T1" fmla="*/ 0 h 2"/>
                    <a:gd name="T2" fmla="*/ 2 w 4"/>
                    <a:gd name="T3" fmla="*/ 0 h 2"/>
                    <a:gd name="T4" fmla="*/ 4 w 4"/>
                    <a:gd name="T5" fmla="*/ 2 h 2"/>
                    <a:gd name="T6" fmla="*/ 0 w 4"/>
                    <a:gd name="T7" fmla="*/ 2 h 2"/>
                    <a:gd name="T8" fmla="*/ 0 w 4"/>
                    <a:gd name="T9" fmla="*/ 0 h 2"/>
                    <a:gd name="T10" fmla="*/ 0 w 4"/>
                    <a:gd name="T11" fmla="*/ 0 h 2"/>
                    <a:gd name="T12" fmla="*/ 0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0"/>
                      </a:moveTo>
                      <a:lnTo>
                        <a:pt x="2" y="0"/>
                      </a:lnTo>
                      <a:lnTo>
                        <a:pt x="4" y="2"/>
                      </a:lnTo>
                      <a:lnTo>
                        <a:pt x="0" y="2"/>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0" name="Freeform 425">
                  <a:extLst>
                    <a:ext uri="{FF2B5EF4-FFF2-40B4-BE49-F238E27FC236}">
                      <a16:creationId xmlns:a16="http://schemas.microsoft.com/office/drawing/2014/main" id="{9D5F30D0-3B9D-4565-4BB5-67A29874D3FD}"/>
                    </a:ext>
                  </a:extLst>
                </p:cNvPr>
                <p:cNvSpPr>
                  <a:spLocks/>
                </p:cNvSpPr>
                <p:nvPr/>
              </p:nvSpPr>
              <p:spPr bwMode="auto">
                <a:xfrm>
                  <a:off x="3790376" y="4050406"/>
                  <a:ext cx="44860" cy="22430"/>
                </a:xfrm>
                <a:custGeom>
                  <a:avLst/>
                  <a:gdLst>
                    <a:gd name="T0" fmla="*/ 0 w 24"/>
                    <a:gd name="T1" fmla="*/ 3 h 12"/>
                    <a:gd name="T2" fmla="*/ 7 w 24"/>
                    <a:gd name="T3" fmla="*/ 0 h 12"/>
                    <a:gd name="T4" fmla="*/ 24 w 24"/>
                    <a:gd name="T5" fmla="*/ 7 h 12"/>
                    <a:gd name="T6" fmla="*/ 24 w 24"/>
                    <a:gd name="T7" fmla="*/ 12 h 12"/>
                    <a:gd name="T8" fmla="*/ 7 w 24"/>
                    <a:gd name="T9" fmla="*/ 11 h 12"/>
                    <a:gd name="T10" fmla="*/ 1 w 24"/>
                    <a:gd name="T11" fmla="*/ 7 h 12"/>
                    <a:gd name="T12" fmla="*/ 0 w 24"/>
                    <a:gd name="T13" fmla="*/ 3 h 12"/>
                    <a:gd name="T14" fmla="*/ 0 w 24"/>
                    <a:gd name="T15" fmla="*/ 3 h 12"/>
                    <a:gd name="T16" fmla="*/ 0 w 24"/>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0" y="3"/>
                      </a:moveTo>
                      <a:lnTo>
                        <a:pt x="7" y="0"/>
                      </a:lnTo>
                      <a:lnTo>
                        <a:pt x="24" y="7"/>
                      </a:lnTo>
                      <a:lnTo>
                        <a:pt x="24" y="12"/>
                      </a:lnTo>
                      <a:lnTo>
                        <a:pt x="7" y="11"/>
                      </a:lnTo>
                      <a:lnTo>
                        <a:pt x="1" y="7"/>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1" name="Freeform 426">
                  <a:extLst>
                    <a:ext uri="{FF2B5EF4-FFF2-40B4-BE49-F238E27FC236}">
                      <a16:creationId xmlns:a16="http://schemas.microsoft.com/office/drawing/2014/main" id="{9D8ABF71-3D6E-3F87-40F4-98F1C775484F}"/>
                    </a:ext>
                  </a:extLst>
                </p:cNvPr>
                <p:cNvSpPr>
                  <a:spLocks/>
                </p:cNvSpPr>
                <p:nvPr/>
              </p:nvSpPr>
              <p:spPr bwMode="auto">
                <a:xfrm>
                  <a:off x="3797852" y="3814890"/>
                  <a:ext cx="14953" cy="29907"/>
                </a:xfrm>
                <a:custGeom>
                  <a:avLst/>
                  <a:gdLst>
                    <a:gd name="T0" fmla="*/ 0 w 8"/>
                    <a:gd name="T1" fmla="*/ 0 h 16"/>
                    <a:gd name="T2" fmla="*/ 6 w 8"/>
                    <a:gd name="T3" fmla="*/ 8 h 16"/>
                    <a:gd name="T4" fmla="*/ 5 w 8"/>
                    <a:gd name="T5" fmla="*/ 16 h 16"/>
                    <a:gd name="T6" fmla="*/ 8 w 8"/>
                    <a:gd name="T7" fmla="*/ 16 h 16"/>
                    <a:gd name="T8" fmla="*/ 8 w 8"/>
                    <a:gd name="T9" fmla="*/ 6 h 16"/>
                    <a:gd name="T10" fmla="*/ 5 w 8"/>
                    <a:gd name="T11" fmla="*/ 0 h 16"/>
                    <a:gd name="T12" fmla="*/ 0 w 8"/>
                    <a:gd name="T13" fmla="*/ 0 h 16"/>
                    <a:gd name="T14" fmla="*/ 0 w 8"/>
                    <a:gd name="T15" fmla="*/ 0 h 16"/>
                    <a:gd name="T16" fmla="*/ 0 w 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6">
                      <a:moveTo>
                        <a:pt x="0" y="0"/>
                      </a:moveTo>
                      <a:lnTo>
                        <a:pt x="6" y="8"/>
                      </a:lnTo>
                      <a:lnTo>
                        <a:pt x="5" y="16"/>
                      </a:lnTo>
                      <a:lnTo>
                        <a:pt x="8" y="16"/>
                      </a:lnTo>
                      <a:lnTo>
                        <a:pt x="8" y="6"/>
                      </a:lnTo>
                      <a:lnTo>
                        <a:pt x="5"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2" name="Freeform 427">
                  <a:extLst>
                    <a:ext uri="{FF2B5EF4-FFF2-40B4-BE49-F238E27FC236}">
                      <a16:creationId xmlns:a16="http://schemas.microsoft.com/office/drawing/2014/main" id="{CF640046-C150-1839-601E-DB06F28EB51D}"/>
                    </a:ext>
                  </a:extLst>
                </p:cNvPr>
                <p:cNvSpPr>
                  <a:spLocks/>
                </p:cNvSpPr>
                <p:nvPr/>
              </p:nvSpPr>
              <p:spPr bwMode="auto">
                <a:xfrm>
                  <a:off x="3829628" y="3852273"/>
                  <a:ext cx="14953" cy="31775"/>
                </a:xfrm>
                <a:custGeom>
                  <a:avLst/>
                  <a:gdLst>
                    <a:gd name="T0" fmla="*/ 0 w 8"/>
                    <a:gd name="T1" fmla="*/ 2 h 17"/>
                    <a:gd name="T2" fmla="*/ 5 w 8"/>
                    <a:gd name="T3" fmla="*/ 7 h 17"/>
                    <a:gd name="T4" fmla="*/ 5 w 8"/>
                    <a:gd name="T5" fmla="*/ 15 h 17"/>
                    <a:gd name="T6" fmla="*/ 8 w 8"/>
                    <a:gd name="T7" fmla="*/ 17 h 17"/>
                    <a:gd name="T8" fmla="*/ 7 w 8"/>
                    <a:gd name="T9" fmla="*/ 6 h 17"/>
                    <a:gd name="T10" fmla="*/ 1 w 8"/>
                    <a:gd name="T11" fmla="*/ 0 h 17"/>
                    <a:gd name="T12" fmla="*/ 0 w 8"/>
                    <a:gd name="T13" fmla="*/ 2 h 17"/>
                    <a:gd name="T14" fmla="*/ 0 w 8"/>
                    <a:gd name="T15" fmla="*/ 2 h 17"/>
                    <a:gd name="T16" fmla="*/ 0 w 8"/>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0" y="2"/>
                      </a:moveTo>
                      <a:lnTo>
                        <a:pt x="5" y="7"/>
                      </a:lnTo>
                      <a:lnTo>
                        <a:pt x="5" y="15"/>
                      </a:lnTo>
                      <a:lnTo>
                        <a:pt x="8" y="17"/>
                      </a:lnTo>
                      <a:lnTo>
                        <a:pt x="7" y="6"/>
                      </a:lnTo>
                      <a:lnTo>
                        <a:pt x="1"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3" name="Freeform 428">
                  <a:extLst>
                    <a:ext uri="{FF2B5EF4-FFF2-40B4-BE49-F238E27FC236}">
                      <a16:creationId xmlns:a16="http://schemas.microsoft.com/office/drawing/2014/main" id="{8C623858-FEF9-B765-590C-5B1640951070}"/>
                    </a:ext>
                  </a:extLst>
                </p:cNvPr>
                <p:cNvSpPr>
                  <a:spLocks/>
                </p:cNvSpPr>
                <p:nvPr/>
              </p:nvSpPr>
              <p:spPr bwMode="auto">
                <a:xfrm>
                  <a:off x="3852058" y="3882180"/>
                  <a:ext cx="14953" cy="16822"/>
                </a:xfrm>
                <a:custGeom>
                  <a:avLst/>
                  <a:gdLst>
                    <a:gd name="T0" fmla="*/ 0 w 8"/>
                    <a:gd name="T1" fmla="*/ 0 h 9"/>
                    <a:gd name="T2" fmla="*/ 4 w 8"/>
                    <a:gd name="T3" fmla="*/ 9 h 9"/>
                    <a:gd name="T4" fmla="*/ 8 w 8"/>
                    <a:gd name="T5" fmla="*/ 9 h 9"/>
                    <a:gd name="T6" fmla="*/ 4 w 8"/>
                    <a:gd name="T7" fmla="*/ 0 h 9"/>
                    <a:gd name="T8" fmla="*/ 0 w 8"/>
                    <a:gd name="T9" fmla="*/ 0 h 9"/>
                    <a:gd name="T10" fmla="*/ 0 w 8"/>
                    <a:gd name="T11" fmla="*/ 0 h 9"/>
                    <a:gd name="T12" fmla="*/ 0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0" y="0"/>
                      </a:moveTo>
                      <a:lnTo>
                        <a:pt x="4" y="9"/>
                      </a:lnTo>
                      <a:lnTo>
                        <a:pt x="8" y="9"/>
                      </a:lnTo>
                      <a:lnTo>
                        <a:pt x="4"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4" name="Freeform 429">
                  <a:extLst>
                    <a:ext uri="{FF2B5EF4-FFF2-40B4-BE49-F238E27FC236}">
                      <a16:creationId xmlns:a16="http://schemas.microsoft.com/office/drawing/2014/main" id="{6EBA37F7-7B47-0B5C-D2D4-2DA0B54C6FF8}"/>
                    </a:ext>
                  </a:extLst>
                </p:cNvPr>
                <p:cNvSpPr>
                  <a:spLocks/>
                </p:cNvSpPr>
                <p:nvPr/>
              </p:nvSpPr>
              <p:spPr bwMode="auto">
                <a:xfrm>
                  <a:off x="3863273" y="3908349"/>
                  <a:ext cx="11215" cy="26168"/>
                </a:xfrm>
                <a:custGeom>
                  <a:avLst/>
                  <a:gdLst>
                    <a:gd name="T0" fmla="*/ 0 w 6"/>
                    <a:gd name="T1" fmla="*/ 0 h 14"/>
                    <a:gd name="T2" fmla="*/ 4 w 6"/>
                    <a:gd name="T3" fmla="*/ 14 h 14"/>
                    <a:gd name="T4" fmla="*/ 6 w 6"/>
                    <a:gd name="T5" fmla="*/ 14 h 14"/>
                    <a:gd name="T6" fmla="*/ 4 w 6"/>
                    <a:gd name="T7" fmla="*/ 6 h 14"/>
                    <a:gd name="T8" fmla="*/ 4 w 6"/>
                    <a:gd name="T9" fmla="*/ 0 h 14"/>
                    <a:gd name="T10" fmla="*/ 0 w 6"/>
                    <a:gd name="T11" fmla="*/ 0 h 14"/>
                    <a:gd name="T12" fmla="*/ 0 w 6"/>
                    <a:gd name="T13" fmla="*/ 0 h 14"/>
                    <a:gd name="T14" fmla="*/ 0 w 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0" y="0"/>
                      </a:moveTo>
                      <a:lnTo>
                        <a:pt x="4" y="14"/>
                      </a:lnTo>
                      <a:lnTo>
                        <a:pt x="6" y="14"/>
                      </a:lnTo>
                      <a:lnTo>
                        <a:pt x="4" y="6"/>
                      </a:lnTo>
                      <a:lnTo>
                        <a:pt x="4" y="0"/>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5" name="Freeform 430">
                  <a:extLst>
                    <a:ext uri="{FF2B5EF4-FFF2-40B4-BE49-F238E27FC236}">
                      <a16:creationId xmlns:a16="http://schemas.microsoft.com/office/drawing/2014/main" id="{AE9218EE-603F-B25E-8CEC-03B7262C876E}"/>
                    </a:ext>
                  </a:extLst>
                </p:cNvPr>
                <p:cNvSpPr>
                  <a:spLocks/>
                </p:cNvSpPr>
                <p:nvPr/>
              </p:nvSpPr>
              <p:spPr bwMode="auto">
                <a:xfrm>
                  <a:off x="3887572" y="3930779"/>
                  <a:ext cx="16823" cy="29907"/>
                </a:xfrm>
                <a:custGeom>
                  <a:avLst/>
                  <a:gdLst>
                    <a:gd name="T0" fmla="*/ 0 w 9"/>
                    <a:gd name="T1" fmla="*/ 2 h 16"/>
                    <a:gd name="T2" fmla="*/ 5 w 9"/>
                    <a:gd name="T3" fmla="*/ 6 h 16"/>
                    <a:gd name="T4" fmla="*/ 5 w 9"/>
                    <a:gd name="T5" fmla="*/ 8 h 16"/>
                    <a:gd name="T6" fmla="*/ 0 w 9"/>
                    <a:gd name="T7" fmla="*/ 12 h 16"/>
                    <a:gd name="T8" fmla="*/ 2 w 9"/>
                    <a:gd name="T9" fmla="*/ 16 h 16"/>
                    <a:gd name="T10" fmla="*/ 9 w 9"/>
                    <a:gd name="T11" fmla="*/ 8 h 16"/>
                    <a:gd name="T12" fmla="*/ 7 w 9"/>
                    <a:gd name="T13" fmla="*/ 4 h 16"/>
                    <a:gd name="T14" fmla="*/ 2 w 9"/>
                    <a:gd name="T15" fmla="*/ 0 h 16"/>
                    <a:gd name="T16" fmla="*/ 0 w 9"/>
                    <a:gd name="T17" fmla="*/ 2 h 16"/>
                    <a:gd name="T18" fmla="*/ 0 w 9"/>
                    <a:gd name="T19" fmla="*/ 2 h 16"/>
                    <a:gd name="T20" fmla="*/ 0 w 9"/>
                    <a:gd name="T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6">
                      <a:moveTo>
                        <a:pt x="0" y="2"/>
                      </a:moveTo>
                      <a:lnTo>
                        <a:pt x="5" y="6"/>
                      </a:lnTo>
                      <a:lnTo>
                        <a:pt x="5" y="8"/>
                      </a:lnTo>
                      <a:lnTo>
                        <a:pt x="0" y="12"/>
                      </a:lnTo>
                      <a:lnTo>
                        <a:pt x="2" y="16"/>
                      </a:lnTo>
                      <a:lnTo>
                        <a:pt x="9" y="8"/>
                      </a:lnTo>
                      <a:lnTo>
                        <a:pt x="7" y="4"/>
                      </a:lnTo>
                      <a:lnTo>
                        <a:pt x="2"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6" name="Freeform 431">
                  <a:extLst>
                    <a:ext uri="{FF2B5EF4-FFF2-40B4-BE49-F238E27FC236}">
                      <a16:creationId xmlns:a16="http://schemas.microsoft.com/office/drawing/2014/main" id="{355282D0-D995-93AB-DA3E-432895D47F0A}"/>
                    </a:ext>
                  </a:extLst>
                </p:cNvPr>
                <p:cNvSpPr>
                  <a:spLocks/>
                </p:cNvSpPr>
                <p:nvPr/>
              </p:nvSpPr>
              <p:spPr bwMode="auto">
                <a:xfrm>
                  <a:off x="3906264" y="3975639"/>
                  <a:ext cx="18692" cy="9345"/>
                </a:xfrm>
                <a:custGeom>
                  <a:avLst/>
                  <a:gdLst>
                    <a:gd name="T0" fmla="*/ 0 w 10"/>
                    <a:gd name="T1" fmla="*/ 3 h 5"/>
                    <a:gd name="T2" fmla="*/ 6 w 10"/>
                    <a:gd name="T3" fmla="*/ 0 h 5"/>
                    <a:gd name="T4" fmla="*/ 10 w 10"/>
                    <a:gd name="T5" fmla="*/ 1 h 5"/>
                    <a:gd name="T6" fmla="*/ 6 w 10"/>
                    <a:gd name="T7" fmla="*/ 5 h 5"/>
                    <a:gd name="T8" fmla="*/ 0 w 10"/>
                    <a:gd name="T9" fmla="*/ 3 h 5"/>
                    <a:gd name="T10" fmla="*/ 0 w 10"/>
                    <a:gd name="T11" fmla="*/ 3 h 5"/>
                    <a:gd name="T12" fmla="*/ 0 w 10"/>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0" y="3"/>
                      </a:moveTo>
                      <a:lnTo>
                        <a:pt x="6" y="0"/>
                      </a:lnTo>
                      <a:lnTo>
                        <a:pt x="10" y="1"/>
                      </a:lnTo>
                      <a:lnTo>
                        <a:pt x="6" y="5"/>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7" name="Freeform 432">
                  <a:extLst>
                    <a:ext uri="{FF2B5EF4-FFF2-40B4-BE49-F238E27FC236}">
                      <a16:creationId xmlns:a16="http://schemas.microsoft.com/office/drawing/2014/main" id="{0D173CF1-228D-EBF3-5CEC-1578432FC853}"/>
                    </a:ext>
                  </a:extLst>
                </p:cNvPr>
                <p:cNvSpPr>
                  <a:spLocks/>
                </p:cNvSpPr>
                <p:nvPr/>
              </p:nvSpPr>
              <p:spPr bwMode="auto">
                <a:xfrm>
                  <a:off x="3924956" y="3941994"/>
                  <a:ext cx="3738" cy="7477"/>
                </a:xfrm>
                <a:custGeom>
                  <a:avLst/>
                  <a:gdLst>
                    <a:gd name="T0" fmla="*/ 0 w 2"/>
                    <a:gd name="T1" fmla="*/ 0 h 4"/>
                    <a:gd name="T2" fmla="*/ 2 w 2"/>
                    <a:gd name="T3" fmla="*/ 2 h 4"/>
                    <a:gd name="T4" fmla="*/ 2 w 2"/>
                    <a:gd name="T5" fmla="*/ 4 h 4"/>
                    <a:gd name="T6" fmla="*/ 0 w 2"/>
                    <a:gd name="T7" fmla="*/ 4 h 4"/>
                    <a:gd name="T8" fmla="*/ 0 w 2"/>
                    <a:gd name="T9" fmla="*/ 0 h 4"/>
                    <a:gd name="T10" fmla="*/ 0 w 2"/>
                    <a:gd name="T11" fmla="*/ 0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2" y="2"/>
                      </a:lnTo>
                      <a:lnTo>
                        <a:pt x="2" y="4"/>
                      </a:lnTo>
                      <a:lnTo>
                        <a:pt x="0" y="4"/>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8" name="Freeform 433">
                  <a:extLst>
                    <a:ext uri="{FF2B5EF4-FFF2-40B4-BE49-F238E27FC236}">
                      <a16:creationId xmlns:a16="http://schemas.microsoft.com/office/drawing/2014/main" id="{A1F72B5C-BB5F-4F0C-8591-D92E1121E5B4}"/>
                    </a:ext>
                  </a:extLst>
                </p:cNvPr>
                <p:cNvSpPr>
                  <a:spLocks/>
                </p:cNvSpPr>
                <p:nvPr/>
              </p:nvSpPr>
              <p:spPr bwMode="auto">
                <a:xfrm>
                  <a:off x="3954863" y="3960685"/>
                  <a:ext cx="13085" cy="7477"/>
                </a:xfrm>
                <a:custGeom>
                  <a:avLst/>
                  <a:gdLst>
                    <a:gd name="T0" fmla="*/ 2 w 7"/>
                    <a:gd name="T1" fmla="*/ 0 h 4"/>
                    <a:gd name="T2" fmla="*/ 7 w 7"/>
                    <a:gd name="T3" fmla="*/ 2 h 4"/>
                    <a:gd name="T4" fmla="*/ 5 w 7"/>
                    <a:gd name="T5" fmla="*/ 4 h 4"/>
                    <a:gd name="T6" fmla="*/ 0 w 7"/>
                    <a:gd name="T7" fmla="*/ 2 h 4"/>
                    <a:gd name="T8" fmla="*/ 2 w 7"/>
                    <a:gd name="T9" fmla="*/ 0 h 4"/>
                    <a:gd name="T10" fmla="*/ 2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lnTo>
                        <a:pt x="7" y="2"/>
                      </a:lnTo>
                      <a:lnTo>
                        <a:pt x="5" y="4"/>
                      </a:lnTo>
                      <a:lnTo>
                        <a:pt x="0" y="2"/>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09" name="Freeform 434">
                  <a:extLst>
                    <a:ext uri="{FF2B5EF4-FFF2-40B4-BE49-F238E27FC236}">
                      <a16:creationId xmlns:a16="http://schemas.microsoft.com/office/drawing/2014/main" id="{E79CA0D8-5607-D2BE-6520-218B2BF13255}"/>
                    </a:ext>
                  </a:extLst>
                </p:cNvPr>
                <p:cNvSpPr>
                  <a:spLocks/>
                </p:cNvSpPr>
                <p:nvPr/>
              </p:nvSpPr>
              <p:spPr bwMode="auto">
                <a:xfrm>
                  <a:off x="3790376" y="3869097"/>
                  <a:ext cx="11215" cy="18692"/>
                </a:xfrm>
                <a:custGeom>
                  <a:avLst/>
                  <a:gdLst>
                    <a:gd name="T0" fmla="*/ 1 w 6"/>
                    <a:gd name="T1" fmla="*/ 0 h 10"/>
                    <a:gd name="T2" fmla="*/ 0 w 6"/>
                    <a:gd name="T3" fmla="*/ 4 h 10"/>
                    <a:gd name="T4" fmla="*/ 0 w 6"/>
                    <a:gd name="T5" fmla="*/ 10 h 10"/>
                    <a:gd name="T6" fmla="*/ 6 w 6"/>
                    <a:gd name="T7" fmla="*/ 10 h 10"/>
                    <a:gd name="T8" fmla="*/ 6 w 6"/>
                    <a:gd name="T9" fmla="*/ 4 h 10"/>
                    <a:gd name="T10" fmla="*/ 1 w 6"/>
                    <a:gd name="T11" fmla="*/ 0 h 10"/>
                    <a:gd name="T12" fmla="*/ 1 w 6"/>
                    <a:gd name="T13" fmla="*/ 0 h 10"/>
                    <a:gd name="T14" fmla="*/ 1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1" y="0"/>
                      </a:moveTo>
                      <a:lnTo>
                        <a:pt x="0" y="4"/>
                      </a:lnTo>
                      <a:lnTo>
                        <a:pt x="0" y="10"/>
                      </a:lnTo>
                      <a:lnTo>
                        <a:pt x="6" y="10"/>
                      </a:lnTo>
                      <a:lnTo>
                        <a:pt x="6" y="4"/>
                      </a:lnTo>
                      <a:lnTo>
                        <a:pt x="1" y="0"/>
                      </a:lnTo>
                      <a:lnTo>
                        <a:pt x="1" y="0"/>
                      </a:lnTo>
                      <a:lnTo>
                        <a:pt x="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0" name="Freeform 435">
                  <a:extLst>
                    <a:ext uri="{FF2B5EF4-FFF2-40B4-BE49-F238E27FC236}">
                      <a16:creationId xmlns:a16="http://schemas.microsoft.com/office/drawing/2014/main" id="{ACDF4FED-CC89-3267-279D-7AE3C4B602B6}"/>
                    </a:ext>
                  </a:extLst>
                </p:cNvPr>
                <p:cNvSpPr>
                  <a:spLocks/>
                </p:cNvSpPr>
                <p:nvPr/>
              </p:nvSpPr>
              <p:spPr bwMode="auto">
                <a:xfrm>
                  <a:off x="3779160" y="3814890"/>
                  <a:ext cx="11215" cy="7477"/>
                </a:xfrm>
                <a:custGeom>
                  <a:avLst/>
                  <a:gdLst>
                    <a:gd name="T0" fmla="*/ 6 w 6"/>
                    <a:gd name="T1" fmla="*/ 0 h 4"/>
                    <a:gd name="T2" fmla="*/ 6 w 6"/>
                    <a:gd name="T3" fmla="*/ 4 h 4"/>
                    <a:gd name="T4" fmla="*/ 0 w 6"/>
                    <a:gd name="T5" fmla="*/ 4 h 4"/>
                    <a:gd name="T6" fmla="*/ 0 w 6"/>
                    <a:gd name="T7" fmla="*/ 0 h 4"/>
                    <a:gd name="T8" fmla="*/ 6 w 6"/>
                    <a:gd name="T9" fmla="*/ 0 h 4"/>
                    <a:gd name="T10" fmla="*/ 6 w 6"/>
                    <a:gd name="T11" fmla="*/ 0 h 4"/>
                    <a:gd name="T12" fmla="*/ 6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0"/>
                      </a:moveTo>
                      <a:lnTo>
                        <a:pt x="6" y="4"/>
                      </a:lnTo>
                      <a:lnTo>
                        <a:pt x="0" y="4"/>
                      </a:lnTo>
                      <a:lnTo>
                        <a:pt x="0" y="0"/>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1" name="Freeform 436">
                  <a:extLst>
                    <a:ext uri="{FF2B5EF4-FFF2-40B4-BE49-F238E27FC236}">
                      <a16:creationId xmlns:a16="http://schemas.microsoft.com/office/drawing/2014/main" id="{3E600FB0-FBBB-5A07-DDC1-E8685AAD173A}"/>
                    </a:ext>
                  </a:extLst>
                </p:cNvPr>
                <p:cNvSpPr>
                  <a:spLocks/>
                </p:cNvSpPr>
                <p:nvPr/>
              </p:nvSpPr>
              <p:spPr bwMode="auto">
                <a:xfrm>
                  <a:off x="3797852" y="3895265"/>
                  <a:ext cx="3738" cy="7477"/>
                </a:xfrm>
                <a:custGeom>
                  <a:avLst/>
                  <a:gdLst>
                    <a:gd name="T0" fmla="*/ 0 w 2"/>
                    <a:gd name="T1" fmla="*/ 2 h 4"/>
                    <a:gd name="T2" fmla="*/ 2 w 2"/>
                    <a:gd name="T3" fmla="*/ 0 h 4"/>
                    <a:gd name="T4" fmla="*/ 2 w 2"/>
                    <a:gd name="T5" fmla="*/ 4 h 4"/>
                    <a:gd name="T6" fmla="*/ 0 w 2"/>
                    <a:gd name="T7" fmla="*/ 2 h 4"/>
                    <a:gd name="T8" fmla="*/ 0 w 2"/>
                    <a:gd name="T9" fmla="*/ 2 h 4"/>
                    <a:gd name="T10" fmla="*/ 0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0" y="2"/>
                      </a:moveTo>
                      <a:lnTo>
                        <a:pt x="2" y="0"/>
                      </a:lnTo>
                      <a:lnTo>
                        <a:pt x="2"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2" name="Freeform 437">
                  <a:extLst>
                    <a:ext uri="{FF2B5EF4-FFF2-40B4-BE49-F238E27FC236}">
                      <a16:creationId xmlns:a16="http://schemas.microsoft.com/office/drawing/2014/main" id="{C6B05945-D06F-B606-2D98-4965B5937843}"/>
                    </a:ext>
                  </a:extLst>
                </p:cNvPr>
                <p:cNvSpPr>
                  <a:spLocks/>
                </p:cNvSpPr>
                <p:nvPr/>
              </p:nvSpPr>
              <p:spPr bwMode="auto">
                <a:xfrm>
                  <a:off x="3887572" y="4011154"/>
                  <a:ext cx="69160" cy="54205"/>
                </a:xfrm>
                <a:custGeom>
                  <a:avLst/>
                  <a:gdLst>
                    <a:gd name="T0" fmla="*/ 37 w 37"/>
                    <a:gd name="T1" fmla="*/ 17 h 29"/>
                    <a:gd name="T2" fmla="*/ 37 w 37"/>
                    <a:gd name="T3" fmla="*/ 3 h 29"/>
                    <a:gd name="T4" fmla="*/ 28 w 37"/>
                    <a:gd name="T5" fmla="*/ 2 h 29"/>
                    <a:gd name="T6" fmla="*/ 22 w 37"/>
                    <a:gd name="T7" fmla="*/ 0 h 29"/>
                    <a:gd name="T8" fmla="*/ 14 w 37"/>
                    <a:gd name="T9" fmla="*/ 3 h 29"/>
                    <a:gd name="T10" fmla="*/ 14 w 37"/>
                    <a:gd name="T11" fmla="*/ 7 h 29"/>
                    <a:gd name="T12" fmla="*/ 22 w 37"/>
                    <a:gd name="T13" fmla="*/ 7 h 29"/>
                    <a:gd name="T14" fmla="*/ 22 w 37"/>
                    <a:gd name="T15" fmla="*/ 13 h 29"/>
                    <a:gd name="T16" fmla="*/ 28 w 37"/>
                    <a:gd name="T17" fmla="*/ 15 h 29"/>
                    <a:gd name="T18" fmla="*/ 25 w 37"/>
                    <a:gd name="T19" fmla="*/ 21 h 29"/>
                    <a:gd name="T20" fmla="*/ 12 w 37"/>
                    <a:gd name="T21" fmla="*/ 19 h 29"/>
                    <a:gd name="T22" fmla="*/ 0 w 37"/>
                    <a:gd name="T23" fmla="*/ 19 h 29"/>
                    <a:gd name="T24" fmla="*/ 0 w 37"/>
                    <a:gd name="T25" fmla="*/ 23 h 29"/>
                    <a:gd name="T26" fmla="*/ 10 w 37"/>
                    <a:gd name="T27" fmla="*/ 27 h 29"/>
                    <a:gd name="T28" fmla="*/ 20 w 37"/>
                    <a:gd name="T29" fmla="*/ 29 h 29"/>
                    <a:gd name="T30" fmla="*/ 35 w 37"/>
                    <a:gd name="T31" fmla="*/ 27 h 29"/>
                    <a:gd name="T32" fmla="*/ 37 w 37"/>
                    <a:gd name="T33" fmla="*/ 17 h 29"/>
                    <a:gd name="T34" fmla="*/ 37 w 37"/>
                    <a:gd name="T35" fmla="*/ 17 h 29"/>
                    <a:gd name="T36" fmla="*/ 37 w 37"/>
                    <a:gd name="T37"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29">
                      <a:moveTo>
                        <a:pt x="37" y="17"/>
                      </a:moveTo>
                      <a:lnTo>
                        <a:pt x="37" y="3"/>
                      </a:lnTo>
                      <a:lnTo>
                        <a:pt x="28" y="2"/>
                      </a:lnTo>
                      <a:lnTo>
                        <a:pt x="22" y="0"/>
                      </a:lnTo>
                      <a:lnTo>
                        <a:pt x="14" y="3"/>
                      </a:lnTo>
                      <a:lnTo>
                        <a:pt x="14" y="7"/>
                      </a:lnTo>
                      <a:lnTo>
                        <a:pt x="22" y="7"/>
                      </a:lnTo>
                      <a:lnTo>
                        <a:pt x="22" y="13"/>
                      </a:lnTo>
                      <a:lnTo>
                        <a:pt x="28" y="15"/>
                      </a:lnTo>
                      <a:lnTo>
                        <a:pt x="25" y="21"/>
                      </a:lnTo>
                      <a:lnTo>
                        <a:pt x="12" y="19"/>
                      </a:lnTo>
                      <a:lnTo>
                        <a:pt x="0" y="19"/>
                      </a:lnTo>
                      <a:lnTo>
                        <a:pt x="0" y="23"/>
                      </a:lnTo>
                      <a:lnTo>
                        <a:pt x="10" y="27"/>
                      </a:lnTo>
                      <a:lnTo>
                        <a:pt x="20" y="29"/>
                      </a:lnTo>
                      <a:lnTo>
                        <a:pt x="35" y="27"/>
                      </a:lnTo>
                      <a:lnTo>
                        <a:pt x="37" y="17"/>
                      </a:lnTo>
                      <a:lnTo>
                        <a:pt x="37" y="17"/>
                      </a:lnTo>
                      <a:lnTo>
                        <a:pt x="37" y="1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3" name="Freeform 438">
                  <a:extLst>
                    <a:ext uri="{FF2B5EF4-FFF2-40B4-BE49-F238E27FC236}">
                      <a16:creationId xmlns:a16="http://schemas.microsoft.com/office/drawing/2014/main" id="{BDDEF794-82DA-DC68-F5FB-9239080618A2}"/>
                    </a:ext>
                  </a:extLst>
                </p:cNvPr>
                <p:cNvSpPr>
                  <a:spLocks/>
                </p:cNvSpPr>
                <p:nvPr/>
              </p:nvSpPr>
              <p:spPr bwMode="auto">
                <a:xfrm>
                  <a:off x="3954863" y="4011154"/>
                  <a:ext cx="89720" cy="61682"/>
                </a:xfrm>
                <a:custGeom>
                  <a:avLst/>
                  <a:gdLst>
                    <a:gd name="T0" fmla="*/ 2 w 48"/>
                    <a:gd name="T1" fmla="*/ 17 h 33"/>
                    <a:gd name="T2" fmla="*/ 0 w 48"/>
                    <a:gd name="T3" fmla="*/ 27 h 33"/>
                    <a:gd name="T4" fmla="*/ 0 w 48"/>
                    <a:gd name="T5" fmla="*/ 31 h 33"/>
                    <a:gd name="T6" fmla="*/ 6 w 48"/>
                    <a:gd name="T7" fmla="*/ 33 h 33"/>
                    <a:gd name="T8" fmla="*/ 14 w 48"/>
                    <a:gd name="T9" fmla="*/ 27 h 33"/>
                    <a:gd name="T10" fmla="*/ 16 w 48"/>
                    <a:gd name="T11" fmla="*/ 23 h 33"/>
                    <a:gd name="T12" fmla="*/ 27 w 48"/>
                    <a:gd name="T13" fmla="*/ 23 h 33"/>
                    <a:gd name="T14" fmla="*/ 37 w 48"/>
                    <a:gd name="T15" fmla="*/ 23 h 33"/>
                    <a:gd name="T16" fmla="*/ 44 w 48"/>
                    <a:gd name="T17" fmla="*/ 27 h 33"/>
                    <a:gd name="T18" fmla="*/ 48 w 48"/>
                    <a:gd name="T19" fmla="*/ 23 h 33"/>
                    <a:gd name="T20" fmla="*/ 48 w 48"/>
                    <a:gd name="T21" fmla="*/ 17 h 33"/>
                    <a:gd name="T22" fmla="*/ 39 w 48"/>
                    <a:gd name="T23" fmla="*/ 9 h 33"/>
                    <a:gd name="T24" fmla="*/ 31 w 48"/>
                    <a:gd name="T25" fmla="*/ 9 h 33"/>
                    <a:gd name="T26" fmla="*/ 19 w 48"/>
                    <a:gd name="T27" fmla="*/ 2 h 33"/>
                    <a:gd name="T28" fmla="*/ 6 w 48"/>
                    <a:gd name="T29" fmla="*/ 0 h 33"/>
                    <a:gd name="T30" fmla="*/ 2 w 48"/>
                    <a:gd name="T31" fmla="*/ 3 h 33"/>
                    <a:gd name="T32" fmla="*/ 2 w 48"/>
                    <a:gd name="T33" fmla="*/ 17 h 33"/>
                    <a:gd name="T34" fmla="*/ 2 w 48"/>
                    <a:gd name="T35" fmla="*/ 17 h 33"/>
                    <a:gd name="T36" fmla="*/ 2 w 48"/>
                    <a:gd name="T37"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2" y="17"/>
                      </a:moveTo>
                      <a:lnTo>
                        <a:pt x="0" y="27"/>
                      </a:lnTo>
                      <a:lnTo>
                        <a:pt x="0" y="31"/>
                      </a:lnTo>
                      <a:lnTo>
                        <a:pt x="6" y="33"/>
                      </a:lnTo>
                      <a:lnTo>
                        <a:pt x="14" y="27"/>
                      </a:lnTo>
                      <a:lnTo>
                        <a:pt x="16" y="23"/>
                      </a:lnTo>
                      <a:lnTo>
                        <a:pt x="27" y="23"/>
                      </a:lnTo>
                      <a:lnTo>
                        <a:pt x="37" y="23"/>
                      </a:lnTo>
                      <a:lnTo>
                        <a:pt x="44" y="27"/>
                      </a:lnTo>
                      <a:lnTo>
                        <a:pt x="48" y="23"/>
                      </a:lnTo>
                      <a:lnTo>
                        <a:pt x="48" y="17"/>
                      </a:lnTo>
                      <a:lnTo>
                        <a:pt x="39" y="9"/>
                      </a:lnTo>
                      <a:lnTo>
                        <a:pt x="31" y="9"/>
                      </a:lnTo>
                      <a:lnTo>
                        <a:pt x="19" y="2"/>
                      </a:lnTo>
                      <a:lnTo>
                        <a:pt x="6" y="0"/>
                      </a:lnTo>
                      <a:lnTo>
                        <a:pt x="2" y="3"/>
                      </a:lnTo>
                      <a:lnTo>
                        <a:pt x="2" y="17"/>
                      </a:lnTo>
                      <a:lnTo>
                        <a:pt x="2" y="17"/>
                      </a:lnTo>
                      <a:lnTo>
                        <a:pt x="2" y="1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4" name="Freeform 439">
                  <a:extLst>
                    <a:ext uri="{FF2B5EF4-FFF2-40B4-BE49-F238E27FC236}">
                      <a16:creationId xmlns:a16="http://schemas.microsoft.com/office/drawing/2014/main" id="{BDB4DCEC-47D8-912F-79BC-8D8A4157287B}"/>
                    </a:ext>
                  </a:extLst>
                </p:cNvPr>
                <p:cNvSpPr>
                  <a:spLocks/>
                </p:cNvSpPr>
                <p:nvPr/>
              </p:nvSpPr>
              <p:spPr bwMode="auto">
                <a:xfrm>
                  <a:off x="4080097" y="4050406"/>
                  <a:ext cx="35515" cy="14953"/>
                </a:xfrm>
                <a:custGeom>
                  <a:avLst/>
                  <a:gdLst>
                    <a:gd name="T0" fmla="*/ 0 w 19"/>
                    <a:gd name="T1" fmla="*/ 2 h 8"/>
                    <a:gd name="T2" fmla="*/ 4 w 19"/>
                    <a:gd name="T3" fmla="*/ 0 h 8"/>
                    <a:gd name="T4" fmla="*/ 19 w 19"/>
                    <a:gd name="T5" fmla="*/ 2 h 8"/>
                    <a:gd name="T6" fmla="*/ 19 w 19"/>
                    <a:gd name="T7" fmla="*/ 4 h 8"/>
                    <a:gd name="T8" fmla="*/ 17 w 19"/>
                    <a:gd name="T9" fmla="*/ 8 h 8"/>
                    <a:gd name="T10" fmla="*/ 0 w 19"/>
                    <a:gd name="T11" fmla="*/ 8 h 8"/>
                    <a:gd name="T12" fmla="*/ 0 w 19"/>
                    <a:gd name="T13" fmla="*/ 2 h 8"/>
                    <a:gd name="T14" fmla="*/ 0 w 19"/>
                    <a:gd name="T15" fmla="*/ 2 h 8"/>
                    <a:gd name="T16" fmla="*/ 0 w 19"/>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8">
                      <a:moveTo>
                        <a:pt x="0" y="2"/>
                      </a:moveTo>
                      <a:lnTo>
                        <a:pt x="4" y="0"/>
                      </a:lnTo>
                      <a:lnTo>
                        <a:pt x="19" y="2"/>
                      </a:lnTo>
                      <a:lnTo>
                        <a:pt x="19" y="4"/>
                      </a:lnTo>
                      <a:lnTo>
                        <a:pt x="17" y="8"/>
                      </a:lnTo>
                      <a:lnTo>
                        <a:pt x="0" y="8"/>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5" name="Freeform 440">
                  <a:extLst>
                    <a:ext uri="{FF2B5EF4-FFF2-40B4-BE49-F238E27FC236}">
                      <a16:creationId xmlns:a16="http://schemas.microsoft.com/office/drawing/2014/main" id="{26F148D1-8CE3-15E4-BBF2-93D82042B651}"/>
                    </a:ext>
                  </a:extLst>
                </p:cNvPr>
                <p:cNvSpPr>
                  <a:spLocks/>
                </p:cNvSpPr>
                <p:nvPr/>
              </p:nvSpPr>
              <p:spPr bwMode="auto">
                <a:xfrm>
                  <a:off x="4141780" y="4065359"/>
                  <a:ext cx="9346" cy="7477"/>
                </a:xfrm>
                <a:custGeom>
                  <a:avLst/>
                  <a:gdLst>
                    <a:gd name="T0" fmla="*/ 0 w 5"/>
                    <a:gd name="T1" fmla="*/ 1 h 4"/>
                    <a:gd name="T2" fmla="*/ 2 w 5"/>
                    <a:gd name="T3" fmla="*/ 0 h 4"/>
                    <a:gd name="T4" fmla="*/ 5 w 5"/>
                    <a:gd name="T5" fmla="*/ 3 h 4"/>
                    <a:gd name="T6" fmla="*/ 2 w 5"/>
                    <a:gd name="T7" fmla="*/ 4 h 4"/>
                    <a:gd name="T8" fmla="*/ 0 w 5"/>
                    <a:gd name="T9" fmla="*/ 1 h 4"/>
                    <a:gd name="T10" fmla="*/ 0 w 5"/>
                    <a:gd name="T11" fmla="*/ 1 h 4"/>
                    <a:gd name="T12" fmla="*/ 0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1"/>
                      </a:moveTo>
                      <a:lnTo>
                        <a:pt x="2" y="0"/>
                      </a:lnTo>
                      <a:lnTo>
                        <a:pt x="5" y="3"/>
                      </a:lnTo>
                      <a:lnTo>
                        <a:pt x="2" y="4"/>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6" name="Freeform 441">
                  <a:extLst>
                    <a:ext uri="{FF2B5EF4-FFF2-40B4-BE49-F238E27FC236}">
                      <a16:creationId xmlns:a16="http://schemas.microsoft.com/office/drawing/2014/main" id="{548DBBCF-708F-8F09-443B-5B61D274CD18}"/>
                    </a:ext>
                  </a:extLst>
                </p:cNvPr>
                <p:cNvSpPr>
                  <a:spLocks/>
                </p:cNvSpPr>
                <p:nvPr/>
              </p:nvSpPr>
              <p:spPr bwMode="auto">
                <a:xfrm>
                  <a:off x="4224024" y="4106481"/>
                  <a:ext cx="16823" cy="16822"/>
                </a:xfrm>
                <a:custGeom>
                  <a:avLst/>
                  <a:gdLst>
                    <a:gd name="T0" fmla="*/ 0 w 9"/>
                    <a:gd name="T1" fmla="*/ 2 h 9"/>
                    <a:gd name="T2" fmla="*/ 2 w 9"/>
                    <a:gd name="T3" fmla="*/ 6 h 9"/>
                    <a:gd name="T4" fmla="*/ 4 w 9"/>
                    <a:gd name="T5" fmla="*/ 9 h 9"/>
                    <a:gd name="T6" fmla="*/ 5 w 9"/>
                    <a:gd name="T7" fmla="*/ 6 h 9"/>
                    <a:gd name="T8" fmla="*/ 9 w 9"/>
                    <a:gd name="T9" fmla="*/ 6 h 9"/>
                    <a:gd name="T10" fmla="*/ 9 w 9"/>
                    <a:gd name="T11" fmla="*/ 0 h 9"/>
                    <a:gd name="T12" fmla="*/ 4 w 9"/>
                    <a:gd name="T13" fmla="*/ 2 h 9"/>
                    <a:gd name="T14" fmla="*/ 0 w 9"/>
                    <a:gd name="T15" fmla="*/ 2 h 9"/>
                    <a:gd name="T16" fmla="*/ 0 w 9"/>
                    <a:gd name="T17" fmla="*/ 2 h 9"/>
                    <a:gd name="T18" fmla="*/ 0 w 9"/>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0" y="2"/>
                      </a:moveTo>
                      <a:lnTo>
                        <a:pt x="2" y="6"/>
                      </a:lnTo>
                      <a:lnTo>
                        <a:pt x="4" y="9"/>
                      </a:lnTo>
                      <a:lnTo>
                        <a:pt x="5" y="6"/>
                      </a:lnTo>
                      <a:lnTo>
                        <a:pt x="9" y="6"/>
                      </a:lnTo>
                      <a:lnTo>
                        <a:pt x="9" y="0"/>
                      </a:lnTo>
                      <a:lnTo>
                        <a:pt x="4" y="2"/>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7" name="Freeform 442">
                  <a:extLst>
                    <a:ext uri="{FF2B5EF4-FFF2-40B4-BE49-F238E27FC236}">
                      <a16:creationId xmlns:a16="http://schemas.microsoft.com/office/drawing/2014/main" id="{3C2288D1-2F63-D5F0-01CF-8C6B07F2973A}"/>
                    </a:ext>
                  </a:extLst>
                </p:cNvPr>
                <p:cNvSpPr>
                  <a:spLocks/>
                </p:cNvSpPr>
                <p:nvPr/>
              </p:nvSpPr>
              <p:spPr bwMode="auto">
                <a:xfrm>
                  <a:off x="4227762" y="4257885"/>
                  <a:ext cx="16823" cy="22430"/>
                </a:xfrm>
                <a:custGeom>
                  <a:avLst/>
                  <a:gdLst>
                    <a:gd name="T0" fmla="*/ 0 w 9"/>
                    <a:gd name="T1" fmla="*/ 4 h 12"/>
                    <a:gd name="T2" fmla="*/ 0 w 9"/>
                    <a:gd name="T3" fmla="*/ 12 h 12"/>
                    <a:gd name="T4" fmla="*/ 9 w 9"/>
                    <a:gd name="T5" fmla="*/ 12 h 12"/>
                    <a:gd name="T6" fmla="*/ 9 w 9"/>
                    <a:gd name="T7" fmla="*/ 4 h 12"/>
                    <a:gd name="T8" fmla="*/ 7 w 9"/>
                    <a:gd name="T9" fmla="*/ 4 h 12"/>
                    <a:gd name="T10" fmla="*/ 9 w 9"/>
                    <a:gd name="T11" fmla="*/ 0 h 12"/>
                    <a:gd name="T12" fmla="*/ 0 w 9"/>
                    <a:gd name="T13" fmla="*/ 4 h 12"/>
                    <a:gd name="T14" fmla="*/ 0 w 9"/>
                    <a:gd name="T15" fmla="*/ 4 h 12"/>
                    <a:gd name="T16" fmla="*/ 0 w 9"/>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0" y="4"/>
                      </a:moveTo>
                      <a:lnTo>
                        <a:pt x="0" y="12"/>
                      </a:lnTo>
                      <a:lnTo>
                        <a:pt x="9" y="12"/>
                      </a:lnTo>
                      <a:lnTo>
                        <a:pt x="9" y="4"/>
                      </a:lnTo>
                      <a:lnTo>
                        <a:pt x="7" y="4"/>
                      </a:lnTo>
                      <a:lnTo>
                        <a:pt x="9" y="0"/>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8" name="Freeform 443">
                  <a:extLst>
                    <a:ext uri="{FF2B5EF4-FFF2-40B4-BE49-F238E27FC236}">
                      <a16:creationId xmlns:a16="http://schemas.microsoft.com/office/drawing/2014/main" id="{36A31CCA-2016-1D5C-A100-78840E33D5AC}"/>
                    </a:ext>
                  </a:extLst>
                </p:cNvPr>
                <p:cNvSpPr>
                  <a:spLocks/>
                </p:cNvSpPr>
                <p:nvPr/>
              </p:nvSpPr>
              <p:spPr bwMode="auto">
                <a:xfrm>
                  <a:off x="4250192" y="4246670"/>
                  <a:ext cx="11215" cy="11215"/>
                </a:xfrm>
                <a:custGeom>
                  <a:avLst/>
                  <a:gdLst>
                    <a:gd name="T0" fmla="*/ 0 w 6"/>
                    <a:gd name="T1" fmla="*/ 2 h 6"/>
                    <a:gd name="T2" fmla="*/ 6 w 6"/>
                    <a:gd name="T3" fmla="*/ 0 h 6"/>
                    <a:gd name="T4" fmla="*/ 6 w 6"/>
                    <a:gd name="T5" fmla="*/ 4 h 6"/>
                    <a:gd name="T6" fmla="*/ 2 w 6"/>
                    <a:gd name="T7" fmla="*/ 6 h 6"/>
                    <a:gd name="T8" fmla="*/ 0 w 6"/>
                    <a:gd name="T9" fmla="*/ 2 h 6"/>
                    <a:gd name="T10" fmla="*/ 0 w 6"/>
                    <a:gd name="T11" fmla="*/ 2 h 6"/>
                    <a:gd name="T12" fmla="*/ 0 w 6"/>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2"/>
                      </a:moveTo>
                      <a:lnTo>
                        <a:pt x="6" y="0"/>
                      </a:lnTo>
                      <a:lnTo>
                        <a:pt x="6" y="4"/>
                      </a:lnTo>
                      <a:lnTo>
                        <a:pt x="2" y="6"/>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19" name="Freeform 444">
                  <a:extLst>
                    <a:ext uri="{FF2B5EF4-FFF2-40B4-BE49-F238E27FC236}">
                      <a16:creationId xmlns:a16="http://schemas.microsoft.com/office/drawing/2014/main" id="{B7AC71A9-3CE0-9885-6D44-BAC36AE32FFF}"/>
                    </a:ext>
                  </a:extLst>
                </p:cNvPr>
                <p:cNvSpPr>
                  <a:spLocks/>
                </p:cNvSpPr>
                <p:nvPr/>
              </p:nvSpPr>
              <p:spPr bwMode="auto">
                <a:xfrm>
                  <a:off x="4238977" y="4153211"/>
                  <a:ext cx="14953" cy="13084"/>
                </a:xfrm>
                <a:custGeom>
                  <a:avLst/>
                  <a:gdLst>
                    <a:gd name="T0" fmla="*/ 0 w 8"/>
                    <a:gd name="T1" fmla="*/ 2 h 7"/>
                    <a:gd name="T2" fmla="*/ 6 w 8"/>
                    <a:gd name="T3" fmla="*/ 7 h 7"/>
                    <a:gd name="T4" fmla="*/ 8 w 8"/>
                    <a:gd name="T5" fmla="*/ 6 h 7"/>
                    <a:gd name="T6" fmla="*/ 6 w 8"/>
                    <a:gd name="T7" fmla="*/ 0 h 7"/>
                    <a:gd name="T8" fmla="*/ 2 w 8"/>
                    <a:gd name="T9" fmla="*/ 0 h 7"/>
                    <a:gd name="T10" fmla="*/ 0 w 8"/>
                    <a:gd name="T11" fmla="*/ 2 h 7"/>
                    <a:gd name="T12" fmla="*/ 0 w 8"/>
                    <a:gd name="T13" fmla="*/ 2 h 7"/>
                    <a:gd name="T14" fmla="*/ 0 w 8"/>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0" y="2"/>
                      </a:moveTo>
                      <a:lnTo>
                        <a:pt x="6" y="7"/>
                      </a:lnTo>
                      <a:lnTo>
                        <a:pt x="8" y="6"/>
                      </a:lnTo>
                      <a:lnTo>
                        <a:pt x="6" y="0"/>
                      </a:lnTo>
                      <a:lnTo>
                        <a:pt x="2"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0" name="Freeform 445">
                  <a:extLst>
                    <a:ext uri="{FF2B5EF4-FFF2-40B4-BE49-F238E27FC236}">
                      <a16:creationId xmlns:a16="http://schemas.microsoft.com/office/drawing/2014/main" id="{1F2F6EAD-9706-73D1-0733-8DBE8800A265}"/>
                    </a:ext>
                  </a:extLst>
                </p:cNvPr>
                <p:cNvSpPr>
                  <a:spLocks/>
                </p:cNvSpPr>
                <p:nvPr/>
              </p:nvSpPr>
              <p:spPr bwMode="auto">
                <a:xfrm>
                  <a:off x="4220285" y="4084051"/>
                  <a:ext cx="11215" cy="9345"/>
                </a:xfrm>
                <a:custGeom>
                  <a:avLst/>
                  <a:gdLst>
                    <a:gd name="T0" fmla="*/ 0 w 6"/>
                    <a:gd name="T1" fmla="*/ 3 h 5"/>
                    <a:gd name="T2" fmla="*/ 2 w 6"/>
                    <a:gd name="T3" fmla="*/ 0 h 5"/>
                    <a:gd name="T4" fmla="*/ 6 w 6"/>
                    <a:gd name="T5" fmla="*/ 3 h 5"/>
                    <a:gd name="T6" fmla="*/ 2 w 6"/>
                    <a:gd name="T7" fmla="*/ 5 h 5"/>
                    <a:gd name="T8" fmla="*/ 0 w 6"/>
                    <a:gd name="T9" fmla="*/ 5 h 5"/>
                    <a:gd name="T10" fmla="*/ 0 w 6"/>
                    <a:gd name="T11" fmla="*/ 3 h 5"/>
                    <a:gd name="T12" fmla="*/ 0 w 6"/>
                    <a:gd name="T13" fmla="*/ 3 h 5"/>
                    <a:gd name="T14" fmla="*/ 0 w 6"/>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3"/>
                      </a:moveTo>
                      <a:lnTo>
                        <a:pt x="2" y="0"/>
                      </a:lnTo>
                      <a:lnTo>
                        <a:pt x="6" y="3"/>
                      </a:lnTo>
                      <a:lnTo>
                        <a:pt x="2" y="5"/>
                      </a:lnTo>
                      <a:lnTo>
                        <a:pt x="0" y="5"/>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1" name="Freeform 446">
                  <a:extLst>
                    <a:ext uri="{FF2B5EF4-FFF2-40B4-BE49-F238E27FC236}">
                      <a16:creationId xmlns:a16="http://schemas.microsoft.com/office/drawing/2014/main" id="{902DBFFF-7BB5-840B-F9A0-CA3200BCCFC0}"/>
                    </a:ext>
                  </a:extLst>
                </p:cNvPr>
                <p:cNvSpPr>
                  <a:spLocks/>
                </p:cNvSpPr>
                <p:nvPr/>
              </p:nvSpPr>
              <p:spPr bwMode="auto">
                <a:xfrm>
                  <a:off x="4235239" y="4132649"/>
                  <a:ext cx="9346" cy="9345"/>
                </a:xfrm>
                <a:custGeom>
                  <a:avLst/>
                  <a:gdLst>
                    <a:gd name="T0" fmla="*/ 0 w 5"/>
                    <a:gd name="T1" fmla="*/ 2 h 5"/>
                    <a:gd name="T2" fmla="*/ 2 w 5"/>
                    <a:gd name="T3" fmla="*/ 0 h 5"/>
                    <a:gd name="T4" fmla="*/ 5 w 5"/>
                    <a:gd name="T5" fmla="*/ 4 h 5"/>
                    <a:gd name="T6" fmla="*/ 2 w 5"/>
                    <a:gd name="T7" fmla="*/ 5 h 5"/>
                    <a:gd name="T8" fmla="*/ 0 w 5"/>
                    <a:gd name="T9" fmla="*/ 2 h 5"/>
                    <a:gd name="T10" fmla="*/ 0 w 5"/>
                    <a:gd name="T11" fmla="*/ 2 h 5"/>
                    <a:gd name="T12" fmla="*/ 0 w 5"/>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2"/>
                      </a:moveTo>
                      <a:lnTo>
                        <a:pt x="2" y="0"/>
                      </a:lnTo>
                      <a:lnTo>
                        <a:pt x="5" y="4"/>
                      </a:lnTo>
                      <a:lnTo>
                        <a:pt x="2" y="5"/>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2" name="Freeform 447">
                  <a:extLst>
                    <a:ext uri="{FF2B5EF4-FFF2-40B4-BE49-F238E27FC236}">
                      <a16:creationId xmlns:a16="http://schemas.microsoft.com/office/drawing/2014/main" id="{EACBC566-CD41-A5A5-EB1F-979C3CC57F9E}"/>
                    </a:ext>
                  </a:extLst>
                </p:cNvPr>
                <p:cNvSpPr>
                  <a:spLocks/>
                </p:cNvSpPr>
                <p:nvPr/>
              </p:nvSpPr>
              <p:spPr bwMode="auto">
                <a:xfrm>
                  <a:off x="4238977" y="4196201"/>
                  <a:ext cx="5608" cy="7477"/>
                </a:xfrm>
                <a:custGeom>
                  <a:avLst/>
                  <a:gdLst>
                    <a:gd name="T0" fmla="*/ 0 w 3"/>
                    <a:gd name="T1" fmla="*/ 0 h 4"/>
                    <a:gd name="T2" fmla="*/ 2 w 3"/>
                    <a:gd name="T3" fmla="*/ 0 h 4"/>
                    <a:gd name="T4" fmla="*/ 3 w 3"/>
                    <a:gd name="T5" fmla="*/ 2 h 4"/>
                    <a:gd name="T6" fmla="*/ 0 w 3"/>
                    <a:gd name="T7" fmla="*/ 4 h 4"/>
                    <a:gd name="T8" fmla="*/ 0 w 3"/>
                    <a:gd name="T9" fmla="*/ 0 h 4"/>
                    <a:gd name="T10" fmla="*/ 0 w 3"/>
                    <a:gd name="T11" fmla="*/ 0 h 4"/>
                    <a:gd name="T12" fmla="*/ 0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0"/>
                      </a:moveTo>
                      <a:lnTo>
                        <a:pt x="2" y="0"/>
                      </a:lnTo>
                      <a:lnTo>
                        <a:pt x="3" y="2"/>
                      </a:lnTo>
                      <a:lnTo>
                        <a:pt x="0" y="4"/>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3" name="Freeform 448">
                  <a:extLst>
                    <a:ext uri="{FF2B5EF4-FFF2-40B4-BE49-F238E27FC236}">
                      <a16:creationId xmlns:a16="http://schemas.microsoft.com/office/drawing/2014/main" id="{7D760FDF-C502-05BD-9A41-ECCEBC5F398D}"/>
                    </a:ext>
                  </a:extLst>
                </p:cNvPr>
                <p:cNvSpPr>
                  <a:spLocks/>
                </p:cNvSpPr>
                <p:nvPr/>
              </p:nvSpPr>
              <p:spPr bwMode="auto">
                <a:xfrm>
                  <a:off x="4224024" y="4218631"/>
                  <a:ext cx="11215" cy="11215"/>
                </a:xfrm>
                <a:custGeom>
                  <a:avLst/>
                  <a:gdLst>
                    <a:gd name="T0" fmla="*/ 0 w 6"/>
                    <a:gd name="T1" fmla="*/ 4 h 6"/>
                    <a:gd name="T2" fmla="*/ 2 w 6"/>
                    <a:gd name="T3" fmla="*/ 0 h 6"/>
                    <a:gd name="T4" fmla="*/ 6 w 6"/>
                    <a:gd name="T5" fmla="*/ 2 h 6"/>
                    <a:gd name="T6" fmla="*/ 4 w 6"/>
                    <a:gd name="T7" fmla="*/ 6 h 6"/>
                    <a:gd name="T8" fmla="*/ 0 w 6"/>
                    <a:gd name="T9" fmla="*/ 4 h 6"/>
                    <a:gd name="T10" fmla="*/ 0 w 6"/>
                    <a:gd name="T11" fmla="*/ 4 h 6"/>
                    <a:gd name="T12" fmla="*/ 0 w 6"/>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4"/>
                      </a:moveTo>
                      <a:lnTo>
                        <a:pt x="2" y="0"/>
                      </a:lnTo>
                      <a:lnTo>
                        <a:pt x="6" y="2"/>
                      </a:lnTo>
                      <a:lnTo>
                        <a:pt x="4" y="6"/>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4" name="Freeform 449">
                  <a:extLst>
                    <a:ext uri="{FF2B5EF4-FFF2-40B4-BE49-F238E27FC236}">
                      <a16:creationId xmlns:a16="http://schemas.microsoft.com/office/drawing/2014/main" id="{07292C9B-4A74-8FAF-E65B-2B918B278B08}"/>
                    </a:ext>
                  </a:extLst>
                </p:cNvPr>
                <p:cNvSpPr>
                  <a:spLocks/>
                </p:cNvSpPr>
                <p:nvPr/>
              </p:nvSpPr>
              <p:spPr bwMode="auto">
                <a:xfrm>
                  <a:off x="4025891" y="4222370"/>
                  <a:ext cx="11215" cy="7477"/>
                </a:xfrm>
                <a:custGeom>
                  <a:avLst/>
                  <a:gdLst>
                    <a:gd name="T0" fmla="*/ 0 w 6"/>
                    <a:gd name="T1" fmla="*/ 2 h 4"/>
                    <a:gd name="T2" fmla="*/ 4 w 6"/>
                    <a:gd name="T3" fmla="*/ 0 h 4"/>
                    <a:gd name="T4" fmla="*/ 6 w 6"/>
                    <a:gd name="T5" fmla="*/ 4 h 4"/>
                    <a:gd name="T6" fmla="*/ 4 w 6"/>
                    <a:gd name="T7" fmla="*/ 4 h 4"/>
                    <a:gd name="T8" fmla="*/ 0 w 6"/>
                    <a:gd name="T9" fmla="*/ 2 h 4"/>
                    <a:gd name="T10" fmla="*/ 0 w 6"/>
                    <a:gd name="T11" fmla="*/ 2 h 4"/>
                    <a:gd name="T12" fmla="*/ 0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0" y="2"/>
                      </a:moveTo>
                      <a:lnTo>
                        <a:pt x="4" y="0"/>
                      </a:lnTo>
                      <a:lnTo>
                        <a:pt x="6" y="4"/>
                      </a:lnTo>
                      <a:lnTo>
                        <a:pt x="4"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5" name="Freeform 450">
                  <a:extLst>
                    <a:ext uri="{FF2B5EF4-FFF2-40B4-BE49-F238E27FC236}">
                      <a16:creationId xmlns:a16="http://schemas.microsoft.com/office/drawing/2014/main" id="{1A051445-7AF9-B4EE-B549-976D3921D0D8}"/>
                    </a:ext>
                  </a:extLst>
                </p:cNvPr>
                <p:cNvSpPr>
                  <a:spLocks/>
                </p:cNvSpPr>
                <p:nvPr/>
              </p:nvSpPr>
              <p:spPr bwMode="auto">
                <a:xfrm>
                  <a:off x="4874496" y="6214908"/>
                  <a:ext cx="61683" cy="37383"/>
                </a:xfrm>
                <a:custGeom>
                  <a:avLst/>
                  <a:gdLst>
                    <a:gd name="T0" fmla="*/ 0 w 33"/>
                    <a:gd name="T1" fmla="*/ 3 h 20"/>
                    <a:gd name="T2" fmla="*/ 1 w 33"/>
                    <a:gd name="T3" fmla="*/ 0 h 20"/>
                    <a:gd name="T4" fmla="*/ 16 w 33"/>
                    <a:gd name="T5" fmla="*/ 3 h 20"/>
                    <a:gd name="T6" fmla="*/ 28 w 33"/>
                    <a:gd name="T7" fmla="*/ 11 h 20"/>
                    <a:gd name="T8" fmla="*/ 33 w 33"/>
                    <a:gd name="T9" fmla="*/ 20 h 20"/>
                    <a:gd name="T10" fmla="*/ 22 w 33"/>
                    <a:gd name="T11" fmla="*/ 18 h 20"/>
                    <a:gd name="T12" fmla="*/ 11 w 33"/>
                    <a:gd name="T13" fmla="*/ 8 h 20"/>
                    <a:gd name="T14" fmla="*/ 0 w 33"/>
                    <a:gd name="T15" fmla="*/ 3 h 20"/>
                    <a:gd name="T16" fmla="*/ 0 w 33"/>
                    <a:gd name="T17" fmla="*/ 3 h 20"/>
                    <a:gd name="T18" fmla="*/ 0 w 33"/>
                    <a:gd name="T1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0">
                      <a:moveTo>
                        <a:pt x="0" y="3"/>
                      </a:moveTo>
                      <a:lnTo>
                        <a:pt x="1" y="0"/>
                      </a:lnTo>
                      <a:lnTo>
                        <a:pt x="16" y="3"/>
                      </a:lnTo>
                      <a:lnTo>
                        <a:pt x="28" y="11"/>
                      </a:lnTo>
                      <a:lnTo>
                        <a:pt x="33" y="20"/>
                      </a:lnTo>
                      <a:lnTo>
                        <a:pt x="22" y="18"/>
                      </a:lnTo>
                      <a:lnTo>
                        <a:pt x="11" y="8"/>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6" name="Freeform 451">
                  <a:extLst>
                    <a:ext uri="{FF2B5EF4-FFF2-40B4-BE49-F238E27FC236}">
                      <a16:creationId xmlns:a16="http://schemas.microsoft.com/office/drawing/2014/main" id="{A5133CE2-BE1C-4C9B-D5FE-D532E9381A70}"/>
                    </a:ext>
                  </a:extLst>
                </p:cNvPr>
                <p:cNvSpPr>
                  <a:spLocks/>
                </p:cNvSpPr>
                <p:nvPr/>
              </p:nvSpPr>
              <p:spPr bwMode="auto">
                <a:xfrm>
                  <a:off x="4197855" y="5078451"/>
                  <a:ext cx="229909" cy="229908"/>
                </a:xfrm>
                <a:custGeom>
                  <a:avLst/>
                  <a:gdLst>
                    <a:gd name="T0" fmla="*/ 0 w 123"/>
                    <a:gd name="T1" fmla="*/ 46 h 123"/>
                    <a:gd name="T2" fmla="*/ 4 w 123"/>
                    <a:gd name="T3" fmla="*/ 33 h 123"/>
                    <a:gd name="T4" fmla="*/ 6 w 123"/>
                    <a:gd name="T5" fmla="*/ 16 h 123"/>
                    <a:gd name="T6" fmla="*/ 10 w 123"/>
                    <a:gd name="T7" fmla="*/ 6 h 123"/>
                    <a:gd name="T8" fmla="*/ 27 w 123"/>
                    <a:gd name="T9" fmla="*/ 0 h 123"/>
                    <a:gd name="T10" fmla="*/ 60 w 123"/>
                    <a:gd name="T11" fmla="*/ 0 h 123"/>
                    <a:gd name="T12" fmla="*/ 70 w 123"/>
                    <a:gd name="T13" fmla="*/ 8 h 123"/>
                    <a:gd name="T14" fmla="*/ 74 w 123"/>
                    <a:gd name="T15" fmla="*/ 43 h 123"/>
                    <a:gd name="T16" fmla="*/ 84 w 123"/>
                    <a:gd name="T17" fmla="*/ 49 h 123"/>
                    <a:gd name="T18" fmla="*/ 103 w 123"/>
                    <a:gd name="T19" fmla="*/ 56 h 123"/>
                    <a:gd name="T20" fmla="*/ 105 w 123"/>
                    <a:gd name="T21" fmla="*/ 71 h 123"/>
                    <a:gd name="T22" fmla="*/ 113 w 123"/>
                    <a:gd name="T23" fmla="*/ 68 h 123"/>
                    <a:gd name="T24" fmla="*/ 121 w 123"/>
                    <a:gd name="T25" fmla="*/ 72 h 123"/>
                    <a:gd name="T26" fmla="*/ 123 w 123"/>
                    <a:gd name="T27" fmla="*/ 83 h 123"/>
                    <a:gd name="T28" fmla="*/ 119 w 123"/>
                    <a:gd name="T29" fmla="*/ 89 h 123"/>
                    <a:gd name="T30" fmla="*/ 117 w 123"/>
                    <a:gd name="T31" fmla="*/ 99 h 123"/>
                    <a:gd name="T32" fmla="*/ 115 w 123"/>
                    <a:gd name="T33" fmla="*/ 112 h 123"/>
                    <a:gd name="T34" fmla="*/ 105 w 123"/>
                    <a:gd name="T35" fmla="*/ 121 h 123"/>
                    <a:gd name="T36" fmla="*/ 86 w 123"/>
                    <a:gd name="T37" fmla="*/ 123 h 123"/>
                    <a:gd name="T38" fmla="*/ 68 w 123"/>
                    <a:gd name="T39" fmla="*/ 123 h 123"/>
                    <a:gd name="T40" fmla="*/ 62 w 123"/>
                    <a:gd name="T41" fmla="*/ 121 h 123"/>
                    <a:gd name="T42" fmla="*/ 78 w 123"/>
                    <a:gd name="T43" fmla="*/ 99 h 123"/>
                    <a:gd name="T44" fmla="*/ 77 w 123"/>
                    <a:gd name="T45" fmla="*/ 94 h 123"/>
                    <a:gd name="T46" fmla="*/ 68 w 123"/>
                    <a:gd name="T47" fmla="*/ 85 h 123"/>
                    <a:gd name="T48" fmla="*/ 47 w 123"/>
                    <a:gd name="T49" fmla="*/ 79 h 123"/>
                    <a:gd name="T50" fmla="*/ 35 w 123"/>
                    <a:gd name="T51" fmla="*/ 69 h 123"/>
                    <a:gd name="T52" fmla="*/ 26 w 123"/>
                    <a:gd name="T53" fmla="*/ 71 h 123"/>
                    <a:gd name="T54" fmla="*/ 16 w 123"/>
                    <a:gd name="T55" fmla="*/ 60 h 123"/>
                    <a:gd name="T56" fmla="*/ 8 w 123"/>
                    <a:gd name="T57" fmla="*/ 50 h 123"/>
                    <a:gd name="T58" fmla="*/ 0 w 123"/>
                    <a:gd name="T59" fmla="*/ 47 h 123"/>
                    <a:gd name="T60" fmla="*/ 0 w 123"/>
                    <a:gd name="T61" fmla="*/ 47 h 123"/>
                    <a:gd name="T62" fmla="*/ 0 w 123"/>
                    <a:gd name="T63" fmla="*/ 4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23">
                      <a:moveTo>
                        <a:pt x="0" y="46"/>
                      </a:moveTo>
                      <a:lnTo>
                        <a:pt x="4" y="33"/>
                      </a:lnTo>
                      <a:lnTo>
                        <a:pt x="6" y="16"/>
                      </a:lnTo>
                      <a:lnTo>
                        <a:pt x="10" y="6"/>
                      </a:lnTo>
                      <a:lnTo>
                        <a:pt x="27" y="0"/>
                      </a:lnTo>
                      <a:lnTo>
                        <a:pt x="60" y="0"/>
                      </a:lnTo>
                      <a:lnTo>
                        <a:pt x="70" y="8"/>
                      </a:lnTo>
                      <a:lnTo>
                        <a:pt x="74" y="43"/>
                      </a:lnTo>
                      <a:lnTo>
                        <a:pt x="84" y="49"/>
                      </a:lnTo>
                      <a:lnTo>
                        <a:pt x="103" y="56"/>
                      </a:lnTo>
                      <a:lnTo>
                        <a:pt x="105" y="71"/>
                      </a:lnTo>
                      <a:lnTo>
                        <a:pt x="113" y="68"/>
                      </a:lnTo>
                      <a:lnTo>
                        <a:pt x="121" y="72"/>
                      </a:lnTo>
                      <a:lnTo>
                        <a:pt x="123" y="83"/>
                      </a:lnTo>
                      <a:lnTo>
                        <a:pt x="119" y="89"/>
                      </a:lnTo>
                      <a:lnTo>
                        <a:pt x="117" y="99"/>
                      </a:lnTo>
                      <a:lnTo>
                        <a:pt x="115" y="112"/>
                      </a:lnTo>
                      <a:lnTo>
                        <a:pt x="105" y="121"/>
                      </a:lnTo>
                      <a:lnTo>
                        <a:pt x="86" y="123"/>
                      </a:lnTo>
                      <a:lnTo>
                        <a:pt x="68" y="123"/>
                      </a:lnTo>
                      <a:lnTo>
                        <a:pt x="62" y="121"/>
                      </a:lnTo>
                      <a:lnTo>
                        <a:pt x="78" y="99"/>
                      </a:lnTo>
                      <a:lnTo>
                        <a:pt x="77" y="94"/>
                      </a:lnTo>
                      <a:lnTo>
                        <a:pt x="68" y="85"/>
                      </a:lnTo>
                      <a:lnTo>
                        <a:pt x="47" y="79"/>
                      </a:lnTo>
                      <a:lnTo>
                        <a:pt x="35" y="69"/>
                      </a:lnTo>
                      <a:lnTo>
                        <a:pt x="26" y="71"/>
                      </a:lnTo>
                      <a:lnTo>
                        <a:pt x="16" y="60"/>
                      </a:lnTo>
                      <a:lnTo>
                        <a:pt x="8" y="50"/>
                      </a:lnTo>
                      <a:lnTo>
                        <a:pt x="0" y="47"/>
                      </a:lnTo>
                      <a:lnTo>
                        <a:pt x="0" y="47"/>
                      </a:lnTo>
                      <a:lnTo>
                        <a:pt x="0" y="4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7" name="Freeform 452">
                  <a:extLst>
                    <a:ext uri="{FF2B5EF4-FFF2-40B4-BE49-F238E27FC236}">
                      <a16:creationId xmlns:a16="http://schemas.microsoft.com/office/drawing/2014/main" id="{51BBD578-DD16-FC1E-2F66-EE3C155EC43D}"/>
                    </a:ext>
                  </a:extLst>
                </p:cNvPr>
                <p:cNvSpPr>
                  <a:spLocks/>
                </p:cNvSpPr>
                <p:nvPr/>
              </p:nvSpPr>
              <p:spPr bwMode="auto">
                <a:xfrm>
                  <a:off x="4010938" y="4813028"/>
                  <a:ext cx="321498" cy="368226"/>
                </a:xfrm>
                <a:custGeom>
                  <a:avLst/>
                  <a:gdLst>
                    <a:gd name="T0" fmla="*/ 100 w 172"/>
                    <a:gd name="T1" fmla="*/ 188 h 197"/>
                    <a:gd name="T2" fmla="*/ 104 w 172"/>
                    <a:gd name="T3" fmla="*/ 175 h 197"/>
                    <a:gd name="T4" fmla="*/ 106 w 172"/>
                    <a:gd name="T5" fmla="*/ 158 h 197"/>
                    <a:gd name="T6" fmla="*/ 110 w 172"/>
                    <a:gd name="T7" fmla="*/ 148 h 197"/>
                    <a:gd name="T8" fmla="*/ 128 w 172"/>
                    <a:gd name="T9" fmla="*/ 142 h 197"/>
                    <a:gd name="T10" fmla="*/ 161 w 172"/>
                    <a:gd name="T11" fmla="*/ 142 h 197"/>
                    <a:gd name="T12" fmla="*/ 170 w 172"/>
                    <a:gd name="T13" fmla="*/ 149 h 197"/>
                    <a:gd name="T14" fmla="*/ 172 w 172"/>
                    <a:gd name="T15" fmla="*/ 130 h 197"/>
                    <a:gd name="T16" fmla="*/ 166 w 172"/>
                    <a:gd name="T17" fmla="*/ 122 h 197"/>
                    <a:gd name="T18" fmla="*/ 166 w 172"/>
                    <a:gd name="T19" fmla="*/ 112 h 197"/>
                    <a:gd name="T20" fmla="*/ 160 w 172"/>
                    <a:gd name="T21" fmla="*/ 107 h 197"/>
                    <a:gd name="T22" fmla="*/ 160 w 172"/>
                    <a:gd name="T23" fmla="*/ 97 h 197"/>
                    <a:gd name="T24" fmla="*/ 128 w 172"/>
                    <a:gd name="T25" fmla="*/ 91 h 197"/>
                    <a:gd name="T26" fmla="*/ 128 w 172"/>
                    <a:gd name="T27" fmla="*/ 56 h 197"/>
                    <a:gd name="T28" fmla="*/ 112 w 172"/>
                    <a:gd name="T29" fmla="*/ 54 h 197"/>
                    <a:gd name="T30" fmla="*/ 83 w 172"/>
                    <a:gd name="T31" fmla="*/ 37 h 197"/>
                    <a:gd name="T32" fmla="*/ 73 w 172"/>
                    <a:gd name="T33" fmla="*/ 35 h 197"/>
                    <a:gd name="T34" fmla="*/ 66 w 172"/>
                    <a:gd name="T35" fmla="*/ 31 h 197"/>
                    <a:gd name="T36" fmla="*/ 64 w 172"/>
                    <a:gd name="T37" fmla="*/ 8 h 197"/>
                    <a:gd name="T38" fmla="*/ 52 w 172"/>
                    <a:gd name="T39" fmla="*/ 0 h 197"/>
                    <a:gd name="T40" fmla="*/ 37 w 172"/>
                    <a:gd name="T41" fmla="*/ 4 h 197"/>
                    <a:gd name="T42" fmla="*/ 29 w 172"/>
                    <a:gd name="T43" fmla="*/ 18 h 197"/>
                    <a:gd name="T44" fmla="*/ 2 w 172"/>
                    <a:gd name="T45" fmla="*/ 21 h 197"/>
                    <a:gd name="T46" fmla="*/ 16 w 172"/>
                    <a:gd name="T47" fmla="*/ 41 h 197"/>
                    <a:gd name="T48" fmla="*/ 16 w 172"/>
                    <a:gd name="T49" fmla="*/ 46 h 197"/>
                    <a:gd name="T50" fmla="*/ 8 w 172"/>
                    <a:gd name="T51" fmla="*/ 48 h 197"/>
                    <a:gd name="T52" fmla="*/ 12 w 172"/>
                    <a:gd name="T53" fmla="*/ 69 h 197"/>
                    <a:gd name="T54" fmla="*/ 2 w 172"/>
                    <a:gd name="T55" fmla="*/ 73 h 197"/>
                    <a:gd name="T56" fmla="*/ 8 w 172"/>
                    <a:gd name="T57" fmla="*/ 100 h 197"/>
                    <a:gd name="T58" fmla="*/ 0 w 172"/>
                    <a:gd name="T59" fmla="*/ 118 h 197"/>
                    <a:gd name="T60" fmla="*/ 6 w 172"/>
                    <a:gd name="T61" fmla="*/ 120 h 197"/>
                    <a:gd name="T62" fmla="*/ 12 w 172"/>
                    <a:gd name="T63" fmla="*/ 138 h 197"/>
                    <a:gd name="T64" fmla="*/ 16 w 172"/>
                    <a:gd name="T65" fmla="*/ 159 h 197"/>
                    <a:gd name="T66" fmla="*/ 25 w 172"/>
                    <a:gd name="T67" fmla="*/ 192 h 197"/>
                    <a:gd name="T68" fmla="*/ 29 w 172"/>
                    <a:gd name="T69" fmla="*/ 196 h 197"/>
                    <a:gd name="T70" fmla="*/ 43 w 172"/>
                    <a:gd name="T71" fmla="*/ 182 h 197"/>
                    <a:gd name="T72" fmla="*/ 49 w 172"/>
                    <a:gd name="T73" fmla="*/ 182 h 197"/>
                    <a:gd name="T74" fmla="*/ 62 w 172"/>
                    <a:gd name="T75" fmla="*/ 188 h 197"/>
                    <a:gd name="T76" fmla="*/ 68 w 172"/>
                    <a:gd name="T77" fmla="*/ 197 h 197"/>
                    <a:gd name="T78" fmla="*/ 75 w 172"/>
                    <a:gd name="T79" fmla="*/ 197 h 197"/>
                    <a:gd name="T80" fmla="*/ 77 w 172"/>
                    <a:gd name="T81" fmla="*/ 194 h 197"/>
                    <a:gd name="T82" fmla="*/ 77 w 172"/>
                    <a:gd name="T83" fmla="*/ 188 h 197"/>
                    <a:gd name="T84" fmla="*/ 81 w 172"/>
                    <a:gd name="T85" fmla="*/ 186 h 197"/>
                    <a:gd name="T86" fmla="*/ 91 w 172"/>
                    <a:gd name="T87" fmla="*/ 188 h 197"/>
                    <a:gd name="T88" fmla="*/ 100 w 172"/>
                    <a:gd name="T89" fmla="*/ 188 h 197"/>
                    <a:gd name="T90" fmla="*/ 100 w 172"/>
                    <a:gd name="T91" fmla="*/ 188 h 197"/>
                    <a:gd name="T92" fmla="*/ 100 w 172"/>
                    <a:gd name="T93" fmla="*/ 18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97">
                      <a:moveTo>
                        <a:pt x="100" y="188"/>
                      </a:moveTo>
                      <a:lnTo>
                        <a:pt x="104" y="175"/>
                      </a:lnTo>
                      <a:lnTo>
                        <a:pt x="106" y="158"/>
                      </a:lnTo>
                      <a:lnTo>
                        <a:pt x="110" y="148"/>
                      </a:lnTo>
                      <a:lnTo>
                        <a:pt x="128" y="142"/>
                      </a:lnTo>
                      <a:lnTo>
                        <a:pt x="161" y="142"/>
                      </a:lnTo>
                      <a:lnTo>
                        <a:pt x="170" y="149"/>
                      </a:lnTo>
                      <a:lnTo>
                        <a:pt x="172" y="130"/>
                      </a:lnTo>
                      <a:lnTo>
                        <a:pt x="166" y="122"/>
                      </a:lnTo>
                      <a:lnTo>
                        <a:pt x="166" y="112"/>
                      </a:lnTo>
                      <a:lnTo>
                        <a:pt x="160" y="107"/>
                      </a:lnTo>
                      <a:lnTo>
                        <a:pt x="160" y="97"/>
                      </a:lnTo>
                      <a:lnTo>
                        <a:pt x="128" y="91"/>
                      </a:lnTo>
                      <a:lnTo>
                        <a:pt x="128" y="56"/>
                      </a:lnTo>
                      <a:lnTo>
                        <a:pt x="112" y="54"/>
                      </a:lnTo>
                      <a:lnTo>
                        <a:pt x="83" y="37"/>
                      </a:lnTo>
                      <a:lnTo>
                        <a:pt x="73" y="35"/>
                      </a:lnTo>
                      <a:lnTo>
                        <a:pt x="66" y="31"/>
                      </a:lnTo>
                      <a:lnTo>
                        <a:pt x="64" y="8"/>
                      </a:lnTo>
                      <a:lnTo>
                        <a:pt x="52" y="0"/>
                      </a:lnTo>
                      <a:lnTo>
                        <a:pt x="37" y="4"/>
                      </a:lnTo>
                      <a:lnTo>
                        <a:pt x="29" y="18"/>
                      </a:lnTo>
                      <a:lnTo>
                        <a:pt x="2" y="21"/>
                      </a:lnTo>
                      <a:lnTo>
                        <a:pt x="16" y="41"/>
                      </a:lnTo>
                      <a:lnTo>
                        <a:pt x="16" y="46"/>
                      </a:lnTo>
                      <a:lnTo>
                        <a:pt x="8" y="48"/>
                      </a:lnTo>
                      <a:lnTo>
                        <a:pt x="12" y="69"/>
                      </a:lnTo>
                      <a:lnTo>
                        <a:pt x="2" y="73"/>
                      </a:lnTo>
                      <a:lnTo>
                        <a:pt x="8" y="100"/>
                      </a:lnTo>
                      <a:lnTo>
                        <a:pt x="0" y="118"/>
                      </a:lnTo>
                      <a:lnTo>
                        <a:pt x="6" y="120"/>
                      </a:lnTo>
                      <a:lnTo>
                        <a:pt x="12" y="138"/>
                      </a:lnTo>
                      <a:lnTo>
                        <a:pt x="16" y="159"/>
                      </a:lnTo>
                      <a:lnTo>
                        <a:pt x="25" y="192"/>
                      </a:lnTo>
                      <a:lnTo>
                        <a:pt x="29" y="196"/>
                      </a:lnTo>
                      <a:lnTo>
                        <a:pt x="43" y="182"/>
                      </a:lnTo>
                      <a:lnTo>
                        <a:pt x="49" y="182"/>
                      </a:lnTo>
                      <a:lnTo>
                        <a:pt x="62" y="188"/>
                      </a:lnTo>
                      <a:lnTo>
                        <a:pt x="68" y="197"/>
                      </a:lnTo>
                      <a:lnTo>
                        <a:pt x="75" y="197"/>
                      </a:lnTo>
                      <a:lnTo>
                        <a:pt x="77" y="194"/>
                      </a:lnTo>
                      <a:lnTo>
                        <a:pt x="77" y="188"/>
                      </a:lnTo>
                      <a:lnTo>
                        <a:pt x="81" y="186"/>
                      </a:lnTo>
                      <a:lnTo>
                        <a:pt x="91" y="188"/>
                      </a:lnTo>
                      <a:lnTo>
                        <a:pt x="100" y="188"/>
                      </a:lnTo>
                      <a:lnTo>
                        <a:pt x="100" y="188"/>
                      </a:lnTo>
                      <a:lnTo>
                        <a:pt x="100" y="18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8" name="Freeform 453">
                  <a:extLst>
                    <a:ext uri="{FF2B5EF4-FFF2-40B4-BE49-F238E27FC236}">
                      <a16:creationId xmlns:a16="http://schemas.microsoft.com/office/drawing/2014/main" id="{62A16A45-5B14-0538-31CF-E0FDD163DA57}"/>
                    </a:ext>
                  </a:extLst>
                </p:cNvPr>
                <p:cNvSpPr>
                  <a:spLocks/>
                </p:cNvSpPr>
                <p:nvPr/>
              </p:nvSpPr>
              <p:spPr bwMode="auto">
                <a:xfrm>
                  <a:off x="1513723" y="2147588"/>
                  <a:ext cx="14953" cy="18692"/>
                </a:xfrm>
                <a:custGeom>
                  <a:avLst/>
                  <a:gdLst>
                    <a:gd name="T0" fmla="*/ 6 w 8"/>
                    <a:gd name="T1" fmla="*/ 0 h 10"/>
                    <a:gd name="T2" fmla="*/ 6 w 8"/>
                    <a:gd name="T3" fmla="*/ 2 h 10"/>
                    <a:gd name="T4" fmla="*/ 8 w 8"/>
                    <a:gd name="T5" fmla="*/ 6 h 10"/>
                    <a:gd name="T6" fmla="*/ 6 w 8"/>
                    <a:gd name="T7" fmla="*/ 10 h 10"/>
                    <a:gd name="T8" fmla="*/ 0 w 8"/>
                    <a:gd name="T9" fmla="*/ 0 h 10"/>
                    <a:gd name="T10" fmla="*/ 6 w 8"/>
                    <a:gd name="T11" fmla="*/ 0 h 10"/>
                    <a:gd name="T12" fmla="*/ 6 w 8"/>
                    <a:gd name="T13" fmla="*/ 0 h 10"/>
                    <a:gd name="T14" fmla="*/ 6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6" y="0"/>
                      </a:moveTo>
                      <a:lnTo>
                        <a:pt x="6" y="2"/>
                      </a:lnTo>
                      <a:lnTo>
                        <a:pt x="8" y="6"/>
                      </a:lnTo>
                      <a:lnTo>
                        <a:pt x="6" y="10"/>
                      </a:lnTo>
                      <a:lnTo>
                        <a:pt x="0" y="0"/>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29" name="Freeform 454">
                  <a:extLst>
                    <a:ext uri="{FF2B5EF4-FFF2-40B4-BE49-F238E27FC236}">
                      <a16:creationId xmlns:a16="http://schemas.microsoft.com/office/drawing/2014/main" id="{D3BFEA6C-B86C-4744-40A9-69F07A8C8ACD}"/>
                    </a:ext>
                  </a:extLst>
                </p:cNvPr>
                <p:cNvSpPr>
                  <a:spLocks/>
                </p:cNvSpPr>
                <p:nvPr/>
              </p:nvSpPr>
              <p:spPr bwMode="auto">
                <a:xfrm>
                  <a:off x="2306252" y="2740116"/>
                  <a:ext cx="35515" cy="61682"/>
                </a:xfrm>
                <a:custGeom>
                  <a:avLst/>
                  <a:gdLst>
                    <a:gd name="T0" fmla="*/ 0 w 19"/>
                    <a:gd name="T1" fmla="*/ 0 h 33"/>
                    <a:gd name="T2" fmla="*/ 4 w 19"/>
                    <a:gd name="T3" fmla="*/ 0 h 33"/>
                    <a:gd name="T4" fmla="*/ 14 w 19"/>
                    <a:gd name="T5" fmla="*/ 11 h 33"/>
                    <a:gd name="T6" fmla="*/ 19 w 19"/>
                    <a:gd name="T7" fmla="*/ 31 h 33"/>
                    <a:gd name="T8" fmla="*/ 18 w 19"/>
                    <a:gd name="T9" fmla="*/ 33 h 33"/>
                    <a:gd name="T10" fmla="*/ 2 w 19"/>
                    <a:gd name="T11" fmla="*/ 15 h 33"/>
                    <a:gd name="T12" fmla="*/ 0 w 19"/>
                    <a:gd name="T13" fmla="*/ 0 h 33"/>
                    <a:gd name="T14" fmla="*/ 0 w 19"/>
                    <a:gd name="T15" fmla="*/ 0 h 33"/>
                    <a:gd name="T16" fmla="*/ 0 w 1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0" y="0"/>
                      </a:moveTo>
                      <a:lnTo>
                        <a:pt x="4" y="0"/>
                      </a:lnTo>
                      <a:lnTo>
                        <a:pt x="14" y="11"/>
                      </a:lnTo>
                      <a:lnTo>
                        <a:pt x="19" y="31"/>
                      </a:lnTo>
                      <a:lnTo>
                        <a:pt x="18" y="33"/>
                      </a:lnTo>
                      <a:lnTo>
                        <a:pt x="2" y="15"/>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0" name="Freeform 455">
                  <a:extLst>
                    <a:ext uri="{FF2B5EF4-FFF2-40B4-BE49-F238E27FC236}">
                      <a16:creationId xmlns:a16="http://schemas.microsoft.com/office/drawing/2014/main" id="{EAF3C46D-56F3-BCE5-6A50-ED0283097565}"/>
                    </a:ext>
                  </a:extLst>
                </p:cNvPr>
                <p:cNvSpPr>
                  <a:spLocks/>
                </p:cNvSpPr>
                <p:nvPr/>
              </p:nvSpPr>
              <p:spPr bwMode="auto">
                <a:xfrm>
                  <a:off x="2309991" y="2783107"/>
                  <a:ext cx="14953" cy="22430"/>
                </a:xfrm>
                <a:custGeom>
                  <a:avLst/>
                  <a:gdLst>
                    <a:gd name="T0" fmla="*/ 2 w 8"/>
                    <a:gd name="T1" fmla="*/ 0 h 12"/>
                    <a:gd name="T2" fmla="*/ 8 w 8"/>
                    <a:gd name="T3" fmla="*/ 10 h 12"/>
                    <a:gd name="T4" fmla="*/ 6 w 8"/>
                    <a:gd name="T5" fmla="*/ 12 h 12"/>
                    <a:gd name="T6" fmla="*/ 0 w 8"/>
                    <a:gd name="T7" fmla="*/ 2 h 12"/>
                    <a:gd name="T8" fmla="*/ 2 w 8"/>
                    <a:gd name="T9" fmla="*/ 0 h 12"/>
                    <a:gd name="T10" fmla="*/ 2 w 8"/>
                    <a:gd name="T11" fmla="*/ 0 h 12"/>
                    <a:gd name="T12" fmla="*/ 2 w 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2" y="0"/>
                      </a:moveTo>
                      <a:lnTo>
                        <a:pt x="8" y="10"/>
                      </a:lnTo>
                      <a:lnTo>
                        <a:pt x="6" y="12"/>
                      </a:lnTo>
                      <a:lnTo>
                        <a:pt x="0" y="2"/>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1" name="Freeform 456">
                  <a:extLst>
                    <a:ext uri="{FF2B5EF4-FFF2-40B4-BE49-F238E27FC236}">
                      <a16:creationId xmlns:a16="http://schemas.microsoft.com/office/drawing/2014/main" id="{1008B65A-636F-41C0-F97F-8ABABDF4B895}"/>
                    </a:ext>
                  </a:extLst>
                </p:cNvPr>
                <p:cNvSpPr>
                  <a:spLocks/>
                </p:cNvSpPr>
                <p:nvPr/>
              </p:nvSpPr>
              <p:spPr bwMode="auto">
                <a:xfrm>
                  <a:off x="2281952" y="2704601"/>
                  <a:ext cx="11215" cy="35514"/>
                </a:xfrm>
                <a:custGeom>
                  <a:avLst/>
                  <a:gdLst>
                    <a:gd name="T0" fmla="*/ 0 w 6"/>
                    <a:gd name="T1" fmla="*/ 2 h 19"/>
                    <a:gd name="T2" fmla="*/ 2 w 6"/>
                    <a:gd name="T3" fmla="*/ 0 h 19"/>
                    <a:gd name="T4" fmla="*/ 4 w 6"/>
                    <a:gd name="T5" fmla="*/ 2 h 19"/>
                    <a:gd name="T6" fmla="*/ 6 w 6"/>
                    <a:gd name="T7" fmla="*/ 19 h 19"/>
                    <a:gd name="T8" fmla="*/ 2 w 6"/>
                    <a:gd name="T9" fmla="*/ 19 h 19"/>
                    <a:gd name="T10" fmla="*/ 0 w 6"/>
                    <a:gd name="T11" fmla="*/ 2 h 19"/>
                    <a:gd name="T12" fmla="*/ 0 w 6"/>
                    <a:gd name="T13" fmla="*/ 2 h 19"/>
                    <a:gd name="T14" fmla="*/ 0 w 6"/>
                    <a:gd name="T15" fmla="*/ 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0" y="2"/>
                      </a:moveTo>
                      <a:lnTo>
                        <a:pt x="2" y="0"/>
                      </a:lnTo>
                      <a:lnTo>
                        <a:pt x="4" y="2"/>
                      </a:lnTo>
                      <a:lnTo>
                        <a:pt x="6" y="19"/>
                      </a:lnTo>
                      <a:lnTo>
                        <a:pt x="2" y="19"/>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2" name="Freeform 457">
                  <a:extLst>
                    <a:ext uri="{FF2B5EF4-FFF2-40B4-BE49-F238E27FC236}">
                      <a16:creationId xmlns:a16="http://schemas.microsoft.com/office/drawing/2014/main" id="{93472CE1-213B-1636-8A73-8F2FD2A4555D}"/>
                    </a:ext>
                  </a:extLst>
                </p:cNvPr>
                <p:cNvSpPr>
                  <a:spLocks/>
                </p:cNvSpPr>
                <p:nvPr/>
              </p:nvSpPr>
              <p:spPr bwMode="auto">
                <a:xfrm>
                  <a:off x="2259522" y="2697125"/>
                  <a:ext cx="16823" cy="35514"/>
                </a:xfrm>
                <a:custGeom>
                  <a:avLst/>
                  <a:gdLst>
                    <a:gd name="T0" fmla="*/ 4 w 9"/>
                    <a:gd name="T1" fmla="*/ 0 h 19"/>
                    <a:gd name="T2" fmla="*/ 6 w 9"/>
                    <a:gd name="T3" fmla="*/ 8 h 19"/>
                    <a:gd name="T4" fmla="*/ 9 w 9"/>
                    <a:gd name="T5" fmla="*/ 17 h 19"/>
                    <a:gd name="T6" fmla="*/ 4 w 9"/>
                    <a:gd name="T7" fmla="*/ 19 h 19"/>
                    <a:gd name="T8" fmla="*/ 0 w 9"/>
                    <a:gd name="T9" fmla="*/ 8 h 19"/>
                    <a:gd name="T10" fmla="*/ 4 w 9"/>
                    <a:gd name="T11" fmla="*/ 0 h 19"/>
                    <a:gd name="T12" fmla="*/ 4 w 9"/>
                    <a:gd name="T13" fmla="*/ 0 h 19"/>
                    <a:gd name="T14" fmla="*/ 4 w 9"/>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9">
                      <a:moveTo>
                        <a:pt x="4" y="0"/>
                      </a:moveTo>
                      <a:lnTo>
                        <a:pt x="6" y="8"/>
                      </a:lnTo>
                      <a:lnTo>
                        <a:pt x="9" y="17"/>
                      </a:lnTo>
                      <a:lnTo>
                        <a:pt x="4" y="19"/>
                      </a:lnTo>
                      <a:lnTo>
                        <a:pt x="0" y="8"/>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3" name="Freeform 458">
                  <a:extLst>
                    <a:ext uri="{FF2B5EF4-FFF2-40B4-BE49-F238E27FC236}">
                      <a16:creationId xmlns:a16="http://schemas.microsoft.com/office/drawing/2014/main" id="{6459378E-34BB-BC58-9E89-6E00EB267337}"/>
                    </a:ext>
                  </a:extLst>
                </p:cNvPr>
                <p:cNvSpPr>
                  <a:spLocks/>
                </p:cNvSpPr>
                <p:nvPr/>
              </p:nvSpPr>
              <p:spPr bwMode="auto">
                <a:xfrm>
                  <a:off x="2276345" y="2642919"/>
                  <a:ext cx="16823" cy="50467"/>
                </a:xfrm>
                <a:custGeom>
                  <a:avLst/>
                  <a:gdLst>
                    <a:gd name="T0" fmla="*/ 1 w 9"/>
                    <a:gd name="T1" fmla="*/ 0 h 27"/>
                    <a:gd name="T2" fmla="*/ 0 w 9"/>
                    <a:gd name="T3" fmla="*/ 4 h 27"/>
                    <a:gd name="T4" fmla="*/ 0 w 9"/>
                    <a:gd name="T5" fmla="*/ 25 h 27"/>
                    <a:gd name="T6" fmla="*/ 3 w 9"/>
                    <a:gd name="T7" fmla="*/ 27 h 27"/>
                    <a:gd name="T8" fmla="*/ 9 w 9"/>
                    <a:gd name="T9" fmla="*/ 23 h 27"/>
                    <a:gd name="T10" fmla="*/ 7 w 9"/>
                    <a:gd name="T11" fmla="*/ 8 h 27"/>
                    <a:gd name="T12" fmla="*/ 1 w 9"/>
                    <a:gd name="T13" fmla="*/ 0 h 27"/>
                    <a:gd name="T14" fmla="*/ 1 w 9"/>
                    <a:gd name="T15" fmla="*/ 0 h 27"/>
                    <a:gd name="T16" fmla="*/ 1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1" y="0"/>
                      </a:moveTo>
                      <a:lnTo>
                        <a:pt x="0" y="4"/>
                      </a:lnTo>
                      <a:lnTo>
                        <a:pt x="0" y="25"/>
                      </a:lnTo>
                      <a:lnTo>
                        <a:pt x="3" y="27"/>
                      </a:lnTo>
                      <a:lnTo>
                        <a:pt x="9" y="23"/>
                      </a:lnTo>
                      <a:lnTo>
                        <a:pt x="7" y="8"/>
                      </a:lnTo>
                      <a:lnTo>
                        <a:pt x="1" y="0"/>
                      </a:lnTo>
                      <a:lnTo>
                        <a:pt x="1" y="0"/>
                      </a:lnTo>
                      <a:lnTo>
                        <a:pt x="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4" name="Freeform 459">
                  <a:extLst>
                    <a:ext uri="{FF2B5EF4-FFF2-40B4-BE49-F238E27FC236}">
                      <a16:creationId xmlns:a16="http://schemas.microsoft.com/office/drawing/2014/main" id="{7CF5900B-441E-1A23-D243-39C4F0505415}"/>
                    </a:ext>
                  </a:extLst>
                </p:cNvPr>
                <p:cNvSpPr>
                  <a:spLocks/>
                </p:cNvSpPr>
                <p:nvPr/>
              </p:nvSpPr>
              <p:spPr bwMode="auto">
                <a:xfrm>
                  <a:off x="2222139" y="2635442"/>
                  <a:ext cx="42992" cy="44860"/>
                </a:xfrm>
                <a:custGeom>
                  <a:avLst/>
                  <a:gdLst>
                    <a:gd name="T0" fmla="*/ 9 w 23"/>
                    <a:gd name="T1" fmla="*/ 22 h 24"/>
                    <a:gd name="T2" fmla="*/ 5 w 23"/>
                    <a:gd name="T3" fmla="*/ 16 h 24"/>
                    <a:gd name="T4" fmla="*/ 0 w 23"/>
                    <a:gd name="T5" fmla="*/ 8 h 24"/>
                    <a:gd name="T6" fmla="*/ 0 w 23"/>
                    <a:gd name="T7" fmla="*/ 4 h 24"/>
                    <a:gd name="T8" fmla="*/ 11 w 23"/>
                    <a:gd name="T9" fmla="*/ 0 h 24"/>
                    <a:gd name="T10" fmla="*/ 19 w 23"/>
                    <a:gd name="T11" fmla="*/ 2 h 24"/>
                    <a:gd name="T12" fmla="*/ 23 w 23"/>
                    <a:gd name="T13" fmla="*/ 6 h 24"/>
                    <a:gd name="T14" fmla="*/ 23 w 23"/>
                    <a:gd name="T15" fmla="*/ 8 h 24"/>
                    <a:gd name="T16" fmla="*/ 17 w 23"/>
                    <a:gd name="T17" fmla="*/ 6 h 24"/>
                    <a:gd name="T18" fmla="*/ 17 w 23"/>
                    <a:gd name="T19" fmla="*/ 10 h 24"/>
                    <a:gd name="T20" fmla="*/ 23 w 23"/>
                    <a:gd name="T21" fmla="*/ 16 h 24"/>
                    <a:gd name="T22" fmla="*/ 21 w 23"/>
                    <a:gd name="T23" fmla="*/ 18 h 24"/>
                    <a:gd name="T24" fmla="*/ 13 w 23"/>
                    <a:gd name="T25" fmla="*/ 12 h 24"/>
                    <a:gd name="T26" fmla="*/ 11 w 23"/>
                    <a:gd name="T27" fmla="*/ 14 h 24"/>
                    <a:gd name="T28" fmla="*/ 13 w 23"/>
                    <a:gd name="T29" fmla="*/ 24 h 24"/>
                    <a:gd name="T30" fmla="*/ 9 w 23"/>
                    <a:gd name="T31" fmla="*/ 22 h 24"/>
                    <a:gd name="T32" fmla="*/ 9 w 23"/>
                    <a:gd name="T33" fmla="*/ 22 h 24"/>
                    <a:gd name="T34" fmla="*/ 9 w 23"/>
                    <a:gd name="T3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4">
                      <a:moveTo>
                        <a:pt x="9" y="22"/>
                      </a:moveTo>
                      <a:lnTo>
                        <a:pt x="5" y="16"/>
                      </a:lnTo>
                      <a:lnTo>
                        <a:pt x="0" y="8"/>
                      </a:lnTo>
                      <a:lnTo>
                        <a:pt x="0" y="4"/>
                      </a:lnTo>
                      <a:lnTo>
                        <a:pt x="11" y="0"/>
                      </a:lnTo>
                      <a:lnTo>
                        <a:pt x="19" y="2"/>
                      </a:lnTo>
                      <a:lnTo>
                        <a:pt x="23" y="6"/>
                      </a:lnTo>
                      <a:lnTo>
                        <a:pt x="23" y="8"/>
                      </a:lnTo>
                      <a:lnTo>
                        <a:pt x="17" y="6"/>
                      </a:lnTo>
                      <a:lnTo>
                        <a:pt x="17" y="10"/>
                      </a:lnTo>
                      <a:lnTo>
                        <a:pt x="23" y="16"/>
                      </a:lnTo>
                      <a:lnTo>
                        <a:pt x="21" y="18"/>
                      </a:lnTo>
                      <a:lnTo>
                        <a:pt x="13" y="12"/>
                      </a:lnTo>
                      <a:lnTo>
                        <a:pt x="11" y="14"/>
                      </a:lnTo>
                      <a:lnTo>
                        <a:pt x="13" y="24"/>
                      </a:lnTo>
                      <a:lnTo>
                        <a:pt x="9" y="22"/>
                      </a:lnTo>
                      <a:lnTo>
                        <a:pt x="9" y="22"/>
                      </a:lnTo>
                      <a:lnTo>
                        <a:pt x="9" y="2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5" name="Freeform 460">
                  <a:extLst>
                    <a:ext uri="{FF2B5EF4-FFF2-40B4-BE49-F238E27FC236}">
                      <a16:creationId xmlns:a16="http://schemas.microsoft.com/office/drawing/2014/main" id="{82B83D7C-665D-69B6-1E4B-645284DE1256}"/>
                    </a:ext>
                  </a:extLst>
                </p:cNvPr>
                <p:cNvSpPr>
                  <a:spLocks/>
                </p:cNvSpPr>
                <p:nvPr/>
              </p:nvSpPr>
              <p:spPr bwMode="auto">
                <a:xfrm>
                  <a:off x="2293167" y="2697125"/>
                  <a:ext cx="24300" cy="22430"/>
                </a:xfrm>
                <a:custGeom>
                  <a:avLst/>
                  <a:gdLst>
                    <a:gd name="T0" fmla="*/ 4 w 13"/>
                    <a:gd name="T1" fmla="*/ 12 h 12"/>
                    <a:gd name="T2" fmla="*/ 0 w 13"/>
                    <a:gd name="T3" fmla="*/ 4 h 12"/>
                    <a:gd name="T4" fmla="*/ 2 w 13"/>
                    <a:gd name="T5" fmla="*/ 0 h 12"/>
                    <a:gd name="T6" fmla="*/ 9 w 13"/>
                    <a:gd name="T7" fmla="*/ 4 h 12"/>
                    <a:gd name="T8" fmla="*/ 13 w 13"/>
                    <a:gd name="T9" fmla="*/ 8 h 12"/>
                    <a:gd name="T10" fmla="*/ 13 w 13"/>
                    <a:gd name="T11" fmla="*/ 10 h 12"/>
                    <a:gd name="T12" fmla="*/ 8 w 13"/>
                    <a:gd name="T13" fmla="*/ 8 h 12"/>
                    <a:gd name="T14" fmla="*/ 9 w 13"/>
                    <a:gd name="T15" fmla="*/ 12 h 12"/>
                    <a:gd name="T16" fmla="*/ 4 w 13"/>
                    <a:gd name="T17" fmla="*/ 12 h 12"/>
                    <a:gd name="T18" fmla="*/ 4 w 13"/>
                    <a:gd name="T19" fmla="*/ 12 h 12"/>
                    <a:gd name="T20" fmla="*/ 4 w 13"/>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4" y="12"/>
                      </a:moveTo>
                      <a:lnTo>
                        <a:pt x="0" y="4"/>
                      </a:lnTo>
                      <a:lnTo>
                        <a:pt x="2" y="0"/>
                      </a:lnTo>
                      <a:lnTo>
                        <a:pt x="9" y="4"/>
                      </a:lnTo>
                      <a:lnTo>
                        <a:pt x="13" y="8"/>
                      </a:lnTo>
                      <a:lnTo>
                        <a:pt x="13" y="10"/>
                      </a:lnTo>
                      <a:lnTo>
                        <a:pt x="8" y="8"/>
                      </a:lnTo>
                      <a:lnTo>
                        <a:pt x="9" y="12"/>
                      </a:lnTo>
                      <a:lnTo>
                        <a:pt x="4" y="12"/>
                      </a:lnTo>
                      <a:lnTo>
                        <a:pt x="4" y="12"/>
                      </a:lnTo>
                      <a:lnTo>
                        <a:pt x="4" y="1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6" name="Freeform 461">
                  <a:extLst>
                    <a:ext uri="{FF2B5EF4-FFF2-40B4-BE49-F238E27FC236}">
                      <a16:creationId xmlns:a16="http://schemas.microsoft.com/office/drawing/2014/main" id="{72D651E3-E4E8-8748-3842-7830653BB953}"/>
                    </a:ext>
                  </a:extLst>
                </p:cNvPr>
                <p:cNvSpPr>
                  <a:spLocks/>
                </p:cNvSpPr>
                <p:nvPr/>
              </p:nvSpPr>
              <p:spPr bwMode="auto">
                <a:xfrm>
                  <a:off x="1913726" y="2532637"/>
                  <a:ext cx="26168" cy="26168"/>
                </a:xfrm>
                <a:custGeom>
                  <a:avLst/>
                  <a:gdLst>
                    <a:gd name="T0" fmla="*/ 14 w 14"/>
                    <a:gd name="T1" fmla="*/ 0 h 14"/>
                    <a:gd name="T2" fmla="*/ 10 w 14"/>
                    <a:gd name="T3" fmla="*/ 0 h 14"/>
                    <a:gd name="T4" fmla="*/ 0 w 14"/>
                    <a:gd name="T5" fmla="*/ 12 h 14"/>
                    <a:gd name="T6" fmla="*/ 0 w 14"/>
                    <a:gd name="T7" fmla="*/ 14 h 14"/>
                    <a:gd name="T8" fmla="*/ 4 w 14"/>
                    <a:gd name="T9" fmla="*/ 14 h 14"/>
                    <a:gd name="T10" fmla="*/ 14 w 14"/>
                    <a:gd name="T11" fmla="*/ 4 h 14"/>
                    <a:gd name="T12" fmla="*/ 14 w 14"/>
                    <a:gd name="T13" fmla="*/ 0 h 14"/>
                    <a:gd name="T14" fmla="*/ 14 w 14"/>
                    <a:gd name="T15" fmla="*/ 0 h 14"/>
                    <a:gd name="T16" fmla="*/ 14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0"/>
                      </a:moveTo>
                      <a:lnTo>
                        <a:pt x="10" y="0"/>
                      </a:lnTo>
                      <a:lnTo>
                        <a:pt x="0" y="12"/>
                      </a:lnTo>
                      <a:lnTo>
                        <a:pt x="0" y="14"/>
                      </a:lnTo>
                      <a:lnTo>
                        <a:pt x="4" y="14"/>
                      </a:lnTo>
                      <a:lnTo>
                        <a:pt x="14" y="4"/>
                      </a:lnTo>
                      <a:lnTo>
                        <a:pt x="14" y="0"/>
                      </a:lnTo>
                      <a:lnTo>
                        <a:pt x="14" y="0"/>
                      </a:lnTo>
                      <a:lnTo>
                        <a:pt x="1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7" name="Freeform 462">
                  <a:extLst>
                    <a:ext uri="{FF2B5EF4-FFF2-40B4-BE49-F238E27FC236}">
                      <a16:creationId xmlns:a16="http://schemas.microsoft.com/office/drawing/2014/main" id="{56E677FF-AC15-C8BB-5366-EE40E8EB7980}"/>
                    </a:ext>
                  </a:extLst>
                </p:cNvPr>
                <p:cNvSpPr>
                  <a:spLocks/>
                </p:cNvSpPr>
                <p:nvPr/>
              </p:nvSpPr>
              <p:spPr bwMode="auto">
                <a:xfrm>
                  <a:off x="1947371" y="2517684"/>
                  <a:ext cx="14953" cy="18692"/>
                </a:xfrm>
                <a:custGeom>
                  <a:avLst/>
                  <a:gdLst>
                    <a:gd name="T0" fmla="*/ 0 w 8"/>
                    <a:gd name="T1" fmla="*/ 6 h 10"/>
                    <a:gd name="T2" fmla="*/ 0 w 8"/>
                    <a:gd name="T3" fmla="*/ 2 h 10"/>
                    <a:gd name="T4" fmla="*/ 6 w 8"/>
                    <a:gd name="T5" fmla="*/ 0 h 10"/>
                    <a:gd name="T6" fmla="*/ 8 w 8"/>
                    <a:gd name="T7" fmla="*/ 6 h 10"/>
                    <a:gd name="T8" fmla="*/ 2 w 8"/>
                    <a:gd name="T9" fmla="*/ 10 h 10"/>
                    <a:gd name="T10" fmla="*/ 0 w 8"/>
                    <a:gd name="T11" fmla="*/ 6 h 10"/>
                    <a:gd name="T12" fmla="*/ 0 w 8"/>
                    <a:gd name="T13" fmla="*/ 6 h 10"/>
                    <a:gd name="T14" fmla="*/ 0 w 8"/>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6"/>
                      </a:moveTo>
                      <a:lnTo>
                        <a:pt x="0" y="2"/>
                      </a:lnTo>
                      <a:lnTo>
                        <a:pt x="6" y="0"/>
                      </a:lnTo>
                      <a:lnTo>
                        <a:pt x="8" y="6"/>
                      </a:lnTo>
                      <a:lnTo>
                        <a:pt x="2" y="10"/>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8" name="Freeform 463">
                  <a:extLst>
                    <a:ext uri="{FF2B5EF4-FFF2-40B4-BE49-F238E27FC236}">
                      <a16:creationId xmlns:a16="http://schemas.microsoft.com/office/drawing/2014/main" id="{90E90E04-14FF-218D-E6F9-43290E4C2309}"/>
                    </a:ext>
                  </a:extLst>
                </p:cNvPr>
                <p:cNvSpPr>
                  <a:spLocks/>
                </p:cNvSpPr>
                <p:nvPr/>
              </p:nvSpPr>
              <p:spPr bwMode="auto">
                <a:xfrm>
                  <a:off x="1909988" y="2521422"/>
                  <a:ext cx="9346" cy="11215"/>
                </a:xfrm>
                <a:custGeom>
                  <a:avLst/>
                  <a:gdLst>
                    <a:gd name="T0" fmla="*/ 5 w 5"/>
                    <a:gd name="T1" fmla="*/ 4 h 6"/>
                    <a:gd name="T2" fmla="*/ 2 w 5"/>
                    <a:gd name="T3" fmla="*/ 6 h 6"/>
                    <a:gd name="T4" fmla="*/ 0 w 5"/>
                    <a:gd name="T5" fmla="*/ 2 h 6"/>
                    <a:gd name="T6" fmla="*/ 2 w 5"/>
                    <a:gd name="T7" fmla="*/ 0 h 6"/>
                    <a:gd name="T8" fmla="*/ 5 w 5"/>
                    <a:gd name="T9" fmla="*/ 4 h 6"/>
                    <a:gd name="T10" fmla="*/ 5 w 5"/>
                    <a:gd name="T11" fmla="*/ 4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lnTo>
                        <a:pt x="2" y="6"/>
                      </a:lnTo>
                      <a:lnTo>
                        <a:pt x="0" y="2"/>
                      </a:lnTo>
                      <a:lnTo>
                        <a:pt x="2" y="0"/>
                      </a:lnTo>
                      <a:lnTo>
                        <a:pt x="5" y="4"/>
                      </a:lnTo>
                      <a:lnTo>
                        <a:pt x="5" y="4"/>
                      </a:lnTo>
                      <a:lnTo>
                        <a:pt x="5"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9" name="Freeform 464">
                  <a:extLst>
                    <a:ext uri="{FF2B5EF4-FFF2-40B4-BE49-F238E27FC236}">
                      <a16:creationId xmlns:a16="http://schemas.microsoft.com/office/drawing/2014/main" id="{B916FB3A-D370-30E1-4EB3-8D555A65D2DB}"/>
                    </a:ext>
                  </a:extLst>
                </p:cNvPr>
                <p:cNvSpPr>
                  <a:spLocks/>
                </p:cNvSpPr>
                <p:nvPr/>
              </p:nvSpPr>
              <p:spPr bwMode="auto">
                <a:xfrm>
                  <a:off x="1902511" y="2540114"/>
                  <a:ext cx="11215" cy="7477"/>
                </a:xfrm>
                <a:custGeom>
                  <a:avLst/>
                  <a:gdLst>
                    <a:gd name="T0" fmla="*/ 6 w 6"/>
                    <a:gd name="T1" fmla="*/ 0 h 4"/>
                    <a:gd name="T2" fmla="*/ 4 w 6"/>
                    <a:gd name="T3" fmla="*/ 4 h 4"/>
                    <a:gd name="T4" fmla="*/ 0 w 6"/>
                    <a:gd name="T5" fmla="*/ 2 h 4"/>
                    <a:gd name="T6" fmla="*/ 2 w 6"/>
                    <a:gd name="T7" fmla="*/ 0 h 4"/>
                    <a:gd name="T8" fmla="*/ 6 w 6"/>
                    <a:gd name="T9" fmla="*/ 0 h 4"/>
                    <a:gd name="T10" fmla="*/ 6 w 6"/>
                    <a:gd name="T11" fmla="*/ 0 h 4"/>
                    <a:gd name="T12" fmla="*/ 6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0"/>
                      </a:moveTo>
                      <a:lnTo>
                        <a:pt x="4" y="4"/>
                      </a:lnTo>
                      <a:lnTo>
                        <a:pt x="0" y="2"/>
                      </a:lnTo>
                      <a:lnTo>
                        <a:pt x="2" y="0"/>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0" name="Freeform 465">
                  <a:extLst>
                    <a:ext uri="{FF2B5EF4-FFF2-40B4-BE49-F238E27FC236}">
                      <a16:creationId xmlns:a16="http://schemas.microsoft.com/office/drawing/2014/main" id="{93045EB0-F188-3579-3917-EC684B7A4107}"/>
                    </a:ext>
                  </a:extLst>
                </p:cNvPr>
                <p:cNvSpPr>
                  <a:spLocks/>
                </p:cNvSpPr>
                <p:nvPr/>
              </p:nvSpPr>
              <p:spPr bwMode="auto">
                <a:xfrm>
                  <a:off x="1386619" y="2852267"/>
                  <a:ext cx="29907" cy="20560"/>
                </a:xfrm>
                <a:custGeom>
                  <a:avLst/>
                  <a:gdLst>
                    <a:gd name="T0" fmla="*/ 16 w 16"/>
                    <a:gd name="T1" fmla="*/ 3 h 11"/>
                    <a:gd name="T2" fmla="*/ 14 w 16"/>
                    <a:gd name="T3" fmla="*/ 2 h 11"/>
                    <a:gd name="T4" fmla="*/ 12 w 16"/>
                    <a:gd name="T5" fmla="*/ 0 h 11"/>
                    <a:gd name="T6" fmla="*/ 0 w 16"/>
                    <a:gd name="T7" fmla="*/ 9 h 11"/>
                    <a:gd name="T8" fmla="*/ 0 w 16"/>
                    <a:gd name="T9" fmla="*/ 11 h 11"/>
                    <a:gd name="T10" fmla="*/ 4 w 16"/>
                    <a:gd name="T11" fmla="*/ 11 h 11"/>
                    <a:gd name="T12" fmla="*/ 16 w 16"/>
                    <a:gd name="T13" fmla="*/ 3 h 11"/>
                    <a:gd name="T14" fmla="*/ 16 w 16"/>
                    <a:gd name="T15" fmla="*/ 3 h 11"/>
                    <a:gd name="T16" fmla="*/ 16 w 16"/>
                    <a:gd name="T1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6" y="3"/>
                      </a:moveTo>
                      <a:lnTo>
                        <a:pt x="14" y="2"/>
                      </a:lnTo>
                      <a:lnTo>
                        <a:pt x="12" y="0"/>
                      </a:lnTo>
                      <a:lnTo>
                        <a:pt x="0" y="9"/>
                      </a:lnTo>
                      <a:lnTo>
                        <a:pt x="0" y="11"/>
                      </a:lnTo>
                      <a:lnTo>
                        <a:pt x="4" y="11"/>
                      </a:lnTo>
                      <a:lnTo>
                        <a:pt x="16" y="3"/>
                      </a:lnTo>
                      <a:lnTo>
                        <a:pt x="16" y="3"/>
                      </a:lnTo>
                      <a:lnTo>
                        <a:pt x="16"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1" name="Freeform 466">
                  <a:extLst>
                    <a:ext uri="{FF2B5EF4-FFF2-40B4-BE49-F238E27FC236}">
                      <a16:creationId xmlns:a16="http://schemas.microsoft.com/office/drawing/2014/main" id="{80F5B350-2C05-A53D-211D-FD4FFCB159A7}"/>
                    </a:ext>
                  </a:extLst>
                </p:cNvPr>
                <p:cNvSpPr>
                  <a:spLocks/>
                </p:cNvSpPr>
                <p:nvPr/>
              </p:nvSpPr>
              <p:spPr bwMode="auto">
                <a:xfrm>
                  <a:off x="1347366" y="2870958"/>
                  <a:ext cx="29907" cy="24299"/>
                </a:xfrm>
                <a:custGeom>
                  <a:avLst/>
                  <a:gdLst>
                    <a:gd name="T0" fmla="*/ 16 w 16"/>
                    <a:gd name="T1" fmla="*/ 1 h 13"/>
                    <a:gd name="T2" fmla="*/ 2 w 16"/>
                    <a:gd name="T3" fmla="*/ 13 h 13"/>
                    <a:gd name="T4" fmla="*/ 0 w 16"/>
                    <a:gd name="T5" fmla="*/ 11 h 13"/>
                    <a:gd name="T6" fmla="*/ 4 w 16"/>
                    <a:gd name="T7" fmla="*/ 5 h 13"/>
                    <a:gd name="T8" fmla="*/ 4 w 16"/>
                    <a:gd name="T9" fmla="*/ 1 h 13"/>
                    <a:gd name="T10" fmla="*/ 10 w 16"/>
                    <a:gd name="T11" fmla="*/ 0 h 13"/>
                    <a:gd name="T12" fmla="*/ 16 w 16"/>
                    <a:gd name="T13" fmla="*/ 1 h 13"/>
                    <a:gd name="T14" fmla="*/ 16 w 16"/>
                    <a:gd name="T15" fmla="*/ 1 h 13"/>
                    <a:gd name="T16" fmla="*/ 16 w 16"/>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
                      </a:moveTo>
                      <a:lnTo>
                        <a:pt x="2" y="13"/>
                      </a:lnTo>
                      <a:lnTo>
                        <a:pt x="0" y="11"/>
                      </a:lnTo>
                      <a:lnTo>
                        <a:pt x="4" y="5"/>
                      </a:lnTo>
                      <a:lnTo>
                        <a:pt x="4" y="1"/>
                      </a:lnTo>
                      <a:lnTo>
                        <a:pt x="10" y="0"/>
                      </a:lnTo>
                      <a:lnTo>
                        <a:pt x="16" y="1"/>
                      </a:lnTo>
                      <a:lnTo>
                        <a:pt x="16" y="1"/>
                      </a:lnTo>
                      <a:lnTo>
                        <a:pt x="16"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2" name="Freeform 467">
                  <a:extLst>
                    <a:ext uri="{FF2B5EF4-FFF2-40B4-BE49-F238E27FC236}">
                      <a16:creationId xmlns:a16="http://schemas.microsoft.com/office/drawing/2014/main" id="{216C91D6-6A34-AF78-1290-699C95F9C02B}"/>
                    </a:ext>
                  </a:extLst>
                </p:cNvPr>
                <p:cNvSpPr>
                  <a:spLocks/>
                </p:cNvSpPr>
                <p:nvPr/>
              </p:nvSpPr>
              <p:spPr bwMode="auto">
                <a:xfrm>
                  <a:off x="1175402" y="2919557"/>
                  <a:ext cx="33645" cy="20560"/>
                </a:xfrm>
                <a:custGeom>
                  <a:avLst/>
                  <a:gdLst>
                    <a:gd name="T0" fmla="*/ 18 w 18"/>
                    <a:gd name="T1" fmla="*/ 0 h 11"/>
                    <a:gd name="T2" fmla="*/ 16 w 18"/>
                    <a:gd name="T3" fmla="*/ 4 h 11"/>
                    <a:gd name="T4" fmla="*/ 6 w 18"/>
                    <a:gd name="T5" fmla="*/ 11 h 11"/>
                    <a:gd name="T6" fmla="*/ 0 w 18"/>
                    <a:gd name="T7" fmla="*/ 11 h 11"/>
                    <a:gd name="T8" fmla="*/ 2 w 18"/>
                    <a:gd name="T9" fmla="*/ 6 h 11"/>
                    <a:gd name="T10" fmla="*/ 12 w 18"/>
                    <a:gd name="T11" fmla="*/ 2 h 11"/>
                    <a:gd name="T12" fmla="*/ 12 w 18"/>
                    <a:gd name="T13" fmla="*/ 0 h 11"/>
                    <a:gd name="T14" fmla="*/ 18 w 18"/>
                    <a:gd name="T15" fmla="*/ 0 h 11"/>
                    <a:gd name="T16" fmla="*/ 18 w 18"/>
                    <a:gd name="T17" fmla="*/ 0 h 11"/>
                    <a:gd name="T18" fmla="*/ 18 w 18"/>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1">
                      <a:moveTo>
                        <a:pt x="18" y="0"/>
                      </a:moveTo>
                      <a:lnTo>
                        <a:pt x="16" y="4"/>
                      </a:lnTo>
                      <a:lnTo>
                        <a:pt x="6" y="11"/>
                      </a:lnTo>
                      <a:lnTo>
                        <a:pt x="0" y="11"/>
                      </a:lnTo>
                      <a:lnTo>
                        <a:pt x="2" y="6"/>
                      </a:lnTo>
                      <a:lnTo>
                        <a:pt x="12" y="2"/>
                      </a:lnTo>
                      <a:lnTo>
                        <a:pt x="12" y="0"/>
                      </a:lnTo>
                      <a:lnTo>
                        <a:pt x="18" y="0"/>
                      </a:lnTo>
                      <a:lnTo>
                        <a:pt x="18" y="0"/>
                      </a:lnTo>
                      <a:lnTo>
                        <a:pt x="18"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3" name="Freeform 468">
                  <a:extLst>
                    <a:ext uri="{FF2B5EF4-FFF2-40B4-BE49-F238E27FC236}">
                      <a16:creationId xmlns:a16="http://schemas.microsoft.com/office/drawing/2014/main" id="{469671D5-F5B7-6EE5-05FD-67C8723C541E}"/>
                    </a:ext>
                  </a:extLst>
                </p:cNvPr>
                <p:cNvSpPr>
                  <a:spLocks/>
                </p:cNvSpPr>
                <p:nvPr/>
              </p:nvSpPr>
              <p:spPr bwMode="auto">
                <a:xfrm>
                  <a:off x="1205309" y="2932640"/>
                  <a:ext cx="26168" cy="7477"/>
                </a:xfrm>
                <a:custGeom>
                  <a:avLst/>
                  <a:gdLst>
                    <a:gd name="T0" fmla="*/ 0 w 14"/>
                    <a:gd name="T1" fmla="*/ 4 h 4"/>
                    <a:gd name="T2" fmla="*/ 2 w 14"/>
                    <a:gd name="T3" fmla="*/ 0 h 4"/>
                    <a:gd name="T4" fmla="*/ 14 w 14"/>
                    <a:gd name="T5" fmla="*/ 0 h 4"/>
                    <a:gd name="T6" fmla="*/ 14 w 14"/>
                    <a:gd name="T7" fmla="*/ 4 h 4"/>
                    <a:gd name="T8" fmla="*/ 0 w 14"/>
                    <a:gd name="T9" fmla="*/ 4 h 4"/>
                    <a:gd name="T10" fmla="*/ 0 w 14"/>
                    <a:gd name="T11" fmla="*/ 4 h 4"/>
                    <a:gd name="T12" fmla="*/ 0 w 1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4" h="4">
                      <a:moveTo>
                        <a:pt x="0" y="4"/>
                      </a:moveTo>
                      <a:lnTo>
                        <a:pt x="2" y="0"/>
                      </a:lnTo>
                      <a:lnTo>
                        <a:pt x="14" y="0"/>
                      </a:lnTo>
                      <a:lnTo>
                        <a:pt x="14" y="4"/>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4" name="Freeform 469">
                  <a:extLst>
                    <a:ext uri="{FF2B5EF4-FFF2-40B4-BE49-F238E27FC236}">
                      <a16:creationId xmlns:a16="http://schemas.microsoft.com/office/drawing/2014/main" id="{4BE55A8B-9F86-E9EC-F6D2-E69CABCA7104}"/>
                    </a:ext>
                  </a:extLst>
                </p:cNvPr>
                <p:cNvSpPr>
                  <a:spLocks/>
                </p:cNvSpPr>
                <p:nvPr/>
              </p:nvSpPr>
              <p:spPr bwMode="auto">
                <a:xfrm>
                  <a:off x="1382881" y="2532637"/>
                  <a:ext cx="46730" cy="35514"/>
                </a:xfrm>
                <a:custGeom>
                  <a:avLst/>
                  <a:gdLst>
                    <a:gd name="T0" fmla="*/ 16 w 25"/>
                    <a:gd name="T1" fmla="*/ 0 h 19"/>
                    <a:gd name="T2" fmla="*/ 25 w 25"/>
                    <a:gd name="T3" fmla="*/ 4 h 19"/>
                    <a:gd name="T4" fmla="*/ 25 w 25"/>
                    <a:gd name="T5" fmla="*/ 14 h 19"/>
                    <a:gd name="T6" fmla="*/ 19 w 25"/>
                    <a:gd name="T7" fmla="*/ 15 h 19"/>
                    <a:gd name="T8" fmla="*/ 14 w 25"/>
                    <a:gd name="T9" fmla="*/ 19 h 19"/>
                    <a:gd name="T10" fmla="*/ 6 w 25"/>
                    <a:gd name="T11" fmla="*/ 12 h 19"/>
                    <a:gd name="T12" fmla="*/ 0 w 25"/>
                    <a:gd name="T13" fmla="*/ 10 h 19"/>
                    <a:gd name="T14" fmla="*/ 0 w 25"/>
                    <a:gd name="T15" fmla="*/ 4 h 19"/>
                    <a:gd name="T16" fmla="*/ 8 w 25"/>
                    <a:gd name="T17" fmla="*/ 2 h 19"/>
                    <a:gd name="T18" fmla="*/ 16 w 25"/>
                    <a:gd name="T19" fmla="*/ 0 h 19"/>
                    <a:gd name="T20" fmla="*/ 16 w 25"/>
                    <a:gd name="T21" fmla="*/ 0 h 19"/>
                    <a:gd name="T22" fmla="*/ 16 w 25"/>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9">
                      <a:moveTo>
                        <a:pt x="16" y="0"/>
                      </a:moveTo>
                      <a:lnTo>
                        <a:pt x="25" y="4"/>
                      </a:lnTo>
                      <a:lnTo>
                        <a:pt x="25" y="14"/>
                      </a:lnTo>
                      <a:lnTo>
                        <a:pt x="19" y="15"/>
                      </a:lnTo>
                      <a:lnTo>
                        <a:pt x="14" y="19"/>
                      </a:lnTo>
                      <a:lnTo>
                        <a:pt x="6" y="12"/>
                      </a:lnTo>
                      <a:lnTo>
                        <a:pt x="0" y="10"/>
                      </a:lnTo>
                      <a:lnTo>
                        <a:pt x="0" y="4"/>
                      </a:lnTo>
                      <a:lnTo>
                        <a:pt x="8" y="2"/>
                      </a:lnTo>
                      <a:lnTo>
                        <a:pt x="16" y="0"/>
                      </a:lnTo>
                      <a:lnTo>
                        <a:pt x="16" y="0"/>
                      </a:lnTo>
                      <a:lnTo>
                        <a:pt x="1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5" name="Freeform 470">
                  <a:extLst>
                    <a:ext uri="{FF2B5EF4-FFF2-40B4-BE49-F238E27FC236}">
                      <a16:creationId xmlns:a16="http://schemas.microsoft.com/office/drawing/2014/main" id="{0869DF23-CCB1-58F5-42DF-78A2C86E53C2}"/>
                    </a:ext>
                  </a:extLst>
                </p:cNvPr>
                <p:cNvSpPr>
                  <a:spLocks/>
                </p:cNvSpPr>
                <p:nvPr/>
              </p:nvSpPr>
              <p:spPr bwMode="auto">
                <a:xfrm>
                  <a:off x="1259515" y="2347590"/>
                  <a:ext cx="91590" cy="35514"/>
                </a:xfrm>
                <a:custGeom>
                  <a:avLst/>
                  <a:gdLst>
                    <a:gd name="T0" fmla="*/ 1 w 49"/>
                    <a:gd name="T1" fmla="*/ 0 h 19"/>
                    <a:gd name="T2" fmla="*/ 11 w 49"/>
                    <a:gd name="T3" fmla="*/ 1 h 19"/>
                    <a:gd name="T4" fmla="*/ 26 w 49"/>
                    <a:gd name="T5" fmla="*/ 1 h 19"/>
                    <a:gd name="T6" fmla="*/ 40 w 49"/>
                    <a:gd name="T7" fmla="*/ 9 h 19"/>
                    <a:gd name="T8" fmla="*/ 49 w 49"/>
                    <a:gd name="T9" fmla="*/ 11 h 19"/>
                    <a:gd name="T10" fmla="*/ 47 w 49"/>
                    <a:gd name="T11" fmla="*/ 15 h 19"/>
                    <a:gd name="T12" fmla="*/ 38 w 49"/>
                    <a:gd name="T13" fmla="*/ 17 h 19"/>
                    <a:gd name="T14" fmla="*/ 32 w 49"/>
                    <a:gd name="T15" fmla="*/ 19 h 19"/>
                    <a:gd name="T16" fmla="*/ 17 w 49"/>
                    <a:gd name="T17" fmla="*/ 9 h 19"/>
                    <a:gd name="T18" fmla="*/ 4 w 49"/>
                    <a:gd name="T19" fmla="*/ 13 h 19"/>
                    <a:gd name="T20" fmla="*/ 0 w 49"/>
                    <a:gd name="T21" fmla="*/ 7 h 19"/>
                    <a:gd name="T22" fmla="*/ 1 w 49"/>
                    <a:gd name="T23" fmla="*/ 0 h 19"/>
                    <a:gd name="T24" fmla="*/ 1 w 49"/>
                    <a:gd name="T25" fmla="*/ 0 h 19"/>
                    <a:gd name="T26" fmla="*/ 1 w 4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9">
                      <a:moveTo>
                        <a:pt x="1" y="0"/>
                      </a:moveTo>
                      <a:lnTo>
                        <a:pt x="11" y="1"/>
                      </a:lnTo>
                      <a:lnTo>
                        <a:pt x="26" y="1"/>
                      </a:lnTo>
                      <a:lnTo>
                        <a:pt x="40" y="9"/>
                      </a:lnTo>
                      <a:lnTo>
                        <a:pt x="49" y="11"/>
                      </a:lnTo>
                      <a:lnTo>
                        <a:pt x="47" y="15"/>
                      </a:lnTo>
                      <a:lnTo>
                        <a:pt x="38" y="17"/>
                      </a:lnTo>
                      <a:lnTo>
                        <a:pt x="32" y="19"/>
                      </a:lnTo>
                      <a:lnTo>
                        <a:pt x="17" y="9"/>
                      </a:lnTo>
                      <a:lnTo>
                        <a:pt x="4" y="13"/>
                      </a:lnTo>
                      <a:lnTo>
                        <a:pt x="0" y="7"/>
                      </a:lnTo>
                      <a:lnTo>
                        <a:pt x="1" y="0"/>
                      </a:lnTo>
                      <a:lnTo>
                        <a:pt x="1" y="0"/>
                      </a:lnTo>
                      <a:lnTo>
                        <a:pt x="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6" name="Freeform 471">
                  <a:extLst>
                    <a:ext uri="{FF2B5EF4-FFF2-40B4-BE49-F238E27FC236}">
                      <a16:creationId xmlns:a16="http://schemas.microsoft.com/office/drawing/2014/main" id="{E4AD6E56-BEB3-4948-5050-828A5A019572}"/>
                    </a:ext>
                  </a:extLst>
                </p:cNvPr>
                <p:cNvSpPr>
                  <a:spLocks/>
                </p:cNvSpPr>
                <p:nvPr/>
              </p:nvSpPr>
              <p:spPr bwMode="auto">
                <a:xfrm>
                  <a:off x="1913726" y="2532637"/>
                  <a:ext cx="26168" cy="26168"/>
                </a:xfrm>
                <a:custGeom>
                  <a:avLst/>
                  <a:gdLst>
                    <a:gd name="T0" fmla="*/ 14 w 14"/>
                    <a:gd name="T1" fmla="*/ 0 h 14"/>
                    <a:gd name="T2" fmla="*/ 10 w 14"/>
                    <a:gd name="T3" fmla="*/ 0 h 14"/>
                    <a:gd name="T4" fmla="*/ 0 w 14"/>
                    <a:gd name="T5" fmla="*/ 12 h 14"/>
                    <a:gd name="T6" fmla="*/ 0 w 14"/>
                    <a:gd name="T7" fmla="*/ 14 h 14"/>
                    <a:gd name="T8" fmla="*/ 4 w 14"/>
                    <a:gd name="T9" fmla="*/ 14 h 14"/>
                    <a:gd name="T10" fmla="*/ 14 w 14"/>
                    <a:gd name="T11" fmla="*/ 4 h 14"/>
                    <a:gd name="T12" fmla="*/ 14 w 14"/>
                    <a:gd name="T13" fmla="*/ 0 h 14"/>
                    <a:gd name="T14" fmla="*/ 14 w 14"/>
                    <a:gd name="T15" fmla="*/ 0 h 14"/>
                    <a:gd name="T16" fmla="*/ 14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0"/>
                      </a:moveTo>
                      <a:lnTo>
                        <a:pt x="10" y="0"/>
                      </a:lnTo>
                      <a:lnTo>
                        <a:pt x="0" y="12"/>
                      </a:lnTo>
                      <a:lnTo>
                        <a:pt x="0" y="14"/>
                      </a:lnTo>
                      <a:lnTo>
                        <a:pt x="4" y="14"/>
                      </a:lnTo>
                      <a:lnTo>
                        <a:pt x="14" y="4"/>
                      </a:lnTo>
                      <a:lnTo>
                        <a:pt x="14" y="0"/>
                      </a:lnTo>
                      <a:lnTo>
                        <a:pt x="14" y="0"/>
                      </a:lnTo>
                      <a:lnTo>
                        <a:pt x="1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7" name="Freeform 472">
                  <a:extLst>
                    <a:ext uri="{FF2B5EF4-FFF2-40B4-BE49-F238E27FC236}">
                      <a16:creationId xmlns:a16="http://schemas.microsoft.com/office/drawing/2014/main" id="{07DF56C7-A97F-173F-2CDB-CB1CB80A8040}"/>
                    </a:ext>
                  </a:extLst>
                </p:cNvPr>
                <p:cNvSpPr>
                  <a:spLocks/>
                </p:cNvSpPr>
                <p:nvPr/>
              </p:nvSpPr>
              <p:spPr bwMode="auto">
                <a:xfrm>
                  <a:off x="1947371" y="2517684"/>
                  <a:ext cx="14953" cy="18692"/>
                </a:xfrm>
                <a:custGeom>
                  <a:avLst/>
                  <a:gdLst>
                    <a:gd name="T0" fmla="*/ 0 w 8"/>
                    <a:gd name="T1" fmla="*/ 6 h 10"/>
                    <a:gd name="T2" fmla="*/ 0 w 8"/>
                    <a:gd name="T3" fmla="*/ 2 h 10"/>
                    <a:gd name="T4" fmla="*/ 6 w 8"/>
                    <a:gd name="T5" fmla="*/ 0 h 10"/>
                    <a:gd name="T6" fmla="*/ 8 w 8"/>
                    <a:gd name="T7" fmla="*/ 6 h 10"/>
                    <a:gd name="T8" fmla="*/ 2 w 8"/>
                    <a:gd name="T9" fmla="*/ 10 h 10"/>
                    <a:gd name="T10" fmla="*/ 0 w 8"/>
                    <a:gd name="T11" fmla="*/ 6 h 10"/>
                    <a:gd name="T12" fmla="*/ 0 w 8"/>
                    <a:gd name="T13" fmla="*/ 6 h 10"/>
                    <a:gd name="T14" fmla="*/ 0 w 8"/>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6"/>
                      </a:moveTo>
                      <a:lnTo>
                        <a:pt x="0" y="2"/>
                      </a:lnTo>
                      <a:lnTo>
                        <a:pt x="6" y="0"/>
                      </a:lnTo>
                      <a:lnTo>
                        <a:pt x="8" y="6"/>
                      </a:lnTo>
                      <a:lnTo>
                        <a:pt x="2" y="10"/>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8" name="Freeform 473">
                  <a:extLst>
                    <a:ext uri="{FF2B5EF4-FFF2-40B4-BE49-F238E27FC236}">
                      <a16:creationId xmlns:a16="http://schemas.microsoft.com/office/drawing/2014/main" id="{8A8B8CE4-1528-0E3A-AC49-7439BAA887C4}"/>
                    </a:ext>
                  </a:extLst>
                </p:cNvPr>
                <p:cNvSpPr>
                  <a:spLocks/>
                </p:cNvSpPr>
                <p:nvPr/>
              </p:nvSpPr>
              <p:spPr bwMode="auto">
                <a:xfrm>
                  <a:off x="1766061" y="2631704"/>
                  <a:ext cx="37383" cy="14953"/>
                </a:xfrm>
                <a:custGeom>
                  <a:avLst/>
                  <a:gdLst>
                    <a:gd name="T0" fmla="*/ 0 w 20"/>
                    <a:gd name="T1" fmla="*/ 8 h 8"/>
                    <a:gd name="T2" fmla="*/ 18 w 20"/>
                    <a:gd name="T3" fmla="*/ 8 h 8"/>
                    <a:gd name="T4" fmla="*/ 20 w 20"/>
                    <a:gd name="T5" fmla="*/ 4 h 8"/>
                    <a:gd name="T6" fmla="*/ 14 w 20"/>
                    <a:gd name="T7" fmla="*/ 0 h 8"/>
                    <a:gd name="T8" fmla="*/ 2 w 20"/>
                    <a:gd name="T9" fmla="*/ 0 h 8"/>
                    <a:gd name="T10" fmla="*/ 0 w 20"/>
                    <a:gd name="T11" fmla="*/ 4 h 8"/>
                    <a:gd name="T12" fmla="*/ 0 w 20"/>
                    <a:gd name="T13" fmla="*/ 8 h 8"/>
                    <a:gd name="T14" fmla="*/ 0 w 20"/>
                    <a:gd name="T15" fmla="*/ 8 h 8"/>
                    <a:gd name="T16" fmla="*/ 0 w 20"/>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
                      <a:moveTo>
                        <a:pt x="0" y="8"/>
                      </a:moveTo>
                      <a:lnTo>
                        <a:pt x="18" y="8"/>
                      </a:lnTo>
                      <a:lnTo>
                        <a:pt x="20" y="4"/>
                      </a:lnTo>
                      <a:lnTo>
                        <a:pt x="14" y="0"/>
                      </a:lnTo>
                      <a:lnTo>
                        <a:pt x="2" y="0"/>
                      </a:lnTo>
                      <a:lnTo>
                        <a:pt x="0" y="4"/>
                      </a:lnTo>
                      <a:lnTo>
                        <a:pt x="0" y="8"/>
                      </a:lnTo>
                      <a:lnTo>
                        <a:pt x="0" y="8"/>
                      </a:lnTo>
                      <a:lnTo>
                        <a:pt x="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9" name="Freeform 474">
                  <a:extLst>
                    <a:ext uri="{FF2B5EF4-FFF2-40B4-BE49-F238E27FC236}">
                      <a16:creationId xmlns:a16="http://schemas.microsoft.com/office/drawing/2014/main" id="{F2AEA3AB-C394-D10E-7EE2-7C0FE9BD611D}"/>
                    </a:ext>
                  </a:extLst>
                </p:cNvPr>
                <p:cNvSpPr>
                  <a:spLocks/>
                </p:cNvSpPr>
                <p:nvPr/>
              </p:nvSpPr>
              <p:spPr bwMode="auto">
                <a:xfrm>
                  <a:off x="1726809" y="2659741"/>
                  <a:ext cx="72898" cy="44860"/>
                </a:xfrm>
                <a:custGeom>
                  <a:avLst/>
                  <a:gdLst>
                    <a:gd name="T0" fmla="*/ 4 w 39"/>
                    <a:gd name="T1" fmla="*/ 6 h 24"/>
                    <a:gd name="T2" fmla="*/ 12 w 39"/>
                    <a:gd name="T3" fmla="*/ 4 h 24"/>
                    <a:gd name="T4" fmla="*/ 19 w 39"/>
                    <a:gd name="T5" fmla="*/ 0 h 24"/>
                    <a:gd name="T6" fmla="*/ 37 w 39"/>
                    <a:gd name="T7" fmla="*/ 0 h 24"/>
                    <a:gd name="T8" fmla="*/ 39 w 39"/>
                    <a:gd name="T9" fmla="*/ 4 h 24"/>
                    <a:gd name="T10" fmla="*/ 35 w 39"/>
                    <a:gd name="T11" fmla="*/ 8 h 24"/>
                    <a:gd name="T12" fmla="*/ 23 w 39"/>
                    <a:gd name="T13" fmla="*/ 16 h 24"/>
                    <a:gd name="T14" fmla="*/ 23 w 39"/>
                    <a:gd name="T15" fmla="*/ 20 h 24"/>
                    <a:gd name="T16" fmla="*/ 15 w 39"/>
                    <a:gd name="T17" fmla="*/ 20 h 24"/>
                    <a:gd name="T18" fmla="*/ 12 w 39"/>
                    <a:gd name="T19" fmla="*/ 24 h 24"/>
                    <a:gd name="T20" fmla="*/ 6 w 39"/>
                    <a:gd name="T21" fmla="*/ 22 h 24"/>
                    <a:gd name="T22" fmla="*/ 6 w 39"/>
                    <a:gd name="T23" fmla="*/ 18 h 24"/>
                    <a:gd name="T24" fmla="*/ 0 w 39"/>
                    <a:gd name="T25" fmla="*/ 14 h 24"/>
                    <a:gd name="T26" fmla="*/ 0 w 39"/>
                    <a:gd name="T27" fmla="*/ 8 h 24"/>
                    <a:gd name="T28" fmla="*/ 4 w 39"/>
                    <a:gd name="T29" fmla="*/ 6 h 24"/>
                    <a:gd name="T30" fmla="*/ 4 w 39"/>
                    <a:gd name="T31" fmla="*/ 6 h 24"/>
                    <a:gd name="T32" fmla="*/ 4 w 39"/>
                    <a:gd name="T3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24">
                      <a:moveTo>
                        <a:pt x="4" y="6"/>
                      </a:moveTo>
                      <a:lnTo>
                        <a:pt x="12" y="4"/>
                      </a:lnTo>
                      <a:lnTo>
                        <a:pt x="19" y="0"/>
                      </a:lnTo>
                      <a:lnTo>
                        <a:pt x="37" y="0"/>
                      </a:lnTo>
                      <a:lnTo>
                        <a:pt x="39" y="4"/>
                      </a:lnTo>
                      <a:lnTo>
                        <a:pt x="35" y="8"/>
                      </a:lnTo>
                      <a:lnTo>
                        <a:pt x="23" y="16"/>
                      </a:lnTo>
                      <a:lnTo>
                        <a:pt x="23" y="20"/>
                      </a:lnTo>
                      <a:lnTo>
                        <a:pt x="15" y="20"/>
                      </a:lnTo>
                      <a:lnTo>
                        <a:pt x="12" y="24"/>
                      </a:lnTo>
                      <a:lnTo>
                        <a:pt x="6" y="22"/>
                      </a:lnTo>
                      <a:lnTo>
                        <a:pt x="6" y="18"/>
                      </a:lnTo>
                      <a:lnTo>
                        <a:pt x="0" y="14"/>
                      </a:lnTo>
                      <a:lnTo>
                        <a:pt x="0" y="8"/>
                      </a:lnTo>
                      <a:lnTo>
                        <a:pt x="4" y="6"/>
                      </a:lnTo>
                      <a:lnTo>
                        <a:pt x="4" y="6"/>
                      </a:lnTo>
                      <a:lnTo>
                        <a:pt x="4"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0" name="Freeform 475">
                  <a:extLst>
                    <a:ext uri="{FF2B5EF4-FFF2-40B4-BE49-F238E27FC236}">
                      <a16:creationId xmlns:a16="http://schemas.microsoft.com/office/drawing/2014/main" id="{4F5C037C-AB03-1DC8-FE8A-C1696FA73A4A}"/>
                    </a:ext>
                  </a:extLst>
                </p:cNvPr>
                <p:cNvSpPr>
                  <a:spLocks/>
                </p:cNvSpPr>
                <p:nvPr/>
              </p:nvSpPr>
              <p:spPr bwMode="auto">
                <a:xfrm>
                  <a:off x="1909988" y="2521422"/>
                  <a:ext cx="9346" cy="11215"/>
                </a:xfrm>
                <a:custGeom>
                  <a:avLst/>
                  <a:gdLst>
                    <a:gd name="T0" fmla="*/ 5 w 5"/>
                    <a:gd name="T1" fmla="*/ 4 h 6"/>
                    <a:gd name="T2" fmla="*/ 2 w 5"/>
                    <a:gd name="T3" fmla="*/ 6 h 6"/>
                    <a:gd name="T4" fmla="*/ 0 w 5"/>
                    <a:gd name="T5" fmla="*/ 2 h 6"/>
                    <a:gd name="T6" fmla="*/ 2 w 5"/>
                    <a:gd name="T7" fmla="*/ 0 h 6"/>
                    <a:gd name="T8" fmla="*/ 5 w 5"/>
                    <a:gd name="T9" fmla="*/ 4 h 6"/>
                    <a:gd name="T10" fmla="*/ 5 w 5"/>
                    <a:gd name="T11" fmla="*/ 4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lnTo>
                        <a:pt x="2" y="6"/>
                      </a:lnTo>
                      <a:lnTo>
                        <a:pt x="0" y="2"/>
                      </a:lnTo>
                      <a:lnTo>
                        <a:pt x="2" y="0"/>
                      </a:lnTo>
                      <a:lnTo>
                        <a:pt x="5" y="4"/>
                      </a:lnTo>
                      <a:lnTo>
                        <a:pt x="5" y="4"/>
                      </a:lnTo>
                      <a:lnTo>
                        <a:pt x="5"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1" name="Freeform 476">
                  <a:extLst>
                    <a:ext uri="{FF2B5EF4-FFF2-40B4-BE49-F238E27FC236}">
                      <a16:creationId xmlns:a16="http://schemas.microsoft.com/office/drawing/2014/main" id="{4A6F66B2-4ACD-95A8-0605-83DBF9D27FFA}"/>
                    </a:ext>
                  </a:extLst>
                </p:cNvPr>
                <p:cNvSpPr>
                  <a:spLocks/>
                </p:cNvSpPr>
                <p:nvPr/>
              </p:nvSpPr>
              <p:spPr bwMode="auto">
                <a:xfrm>
                  <a:off x="1902511" y="2540114"/>
                  <a:ext cx="11215" cy="7477"/>
                </a:xfrm>
                <a:custGeom>
                  <a:avLst/>
                  <a:gdLst>
                    <a:gd name="T0" fmla="*/ 6 w 6"/>
                    <a:gd name="T1" fmla="*/ 0 h 4"/>
                    <a:gd name="T2" fmla="*/ 4 w 6"/>
                    <a:gd name="T3" fmla="*/ 4 h 4"/>
                    <a:gd name="T4" fmla="*/ 0 w 6"/>
                    <a:gd name="T5" fmla="*/ 2 h 4"/>
                    <a:gd name="T6" fmla="*/ 2 w 6"/>
                    <a:gd name="T7" fmla="*/ 0 h 4"/>
                    <a:gd name="T8" fmla="*/ 6 w 6"/>
                    <a:gd name="T9" fmla="*/ 0 h 4"/>
                    <a:gd name="T10" fmla="*/ 6 w 6"/>
                    <a:gd name="T11" fmla="*/ 0 h 4"/>
                    <a:gd name="T12" fmla="*/ 6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0"/>
                      </a:moveTo>
                      <a:lnTo>
                        <a:pt x="4" y="4"/>
                      </a:lnTo>
                      <a:lnTo>
                        <a:pt x="0" y="2"/>
                      </a:lnTo>
                      <a:lnTo>
                        <a:pt x="2" y="0"/>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2" name="Freeform 477">
                  <a:extLst>
                    <a:ext uri="{FF2B5EF4-FFF2-40B4-BE49-F238E27FC236}">
                      <a16:creationId xmlns:a16="http://schemas.microsoft.com/office/drawing/2014/main" id="{D2E3F40A-8032-815C-BCE1-3A3F744B199F}"/>
                    </a:ext>
                  </a:extLst>
                </p:cNvPr>
                <p:cNvSpPr>
                  <a:spLocks/>
                </p:cNvSpPr>
                <p:nvPr/>
              </p:nvSpPr>
              <p:spPr bwMode="auto">
                <a:xfrm>
                  <a:off x="1560452" y="2783107"/>
                  <a:ext cx="11215" cy="11215"/>
                </a:xfrm>
                <a:custGeom>
                  <a:avLst/>
                  <a:gdLst>
                    <a:gd name="T0" fmla="*/ 2 w 6"/>
                    <a:gd name="T1" fmla="*/ 6 h 6"/>
                    <a:gd name="T2" fmla="*/ 6 w 6"/>
                    <a:gd name="T3" fmla="*/ 2 h 6"/>
                    <a:gd name="T4" fmla="*/ 4 w 6"/>
                    <a:gd name="T5" fmla="*/ 0 h 6"/>
                    <a:gd name="T6" fmla="*/ 0 w 6"/>
                    <a:gd name="T7" fmla="*/ 2 h 6"/>
                    <a:gd name="T8" fmla="*/ 2 w 6"/>
                    <a:gd name="T9" fmla="*/ 6 h 6"/>
                    <a:gd name="T10" fmla="*/ 2 w 6"/>
                    <a:gd name="T11" fmla="*/ 6 h 6"/>
                    <a:gd name="T12" fmla="*/ 2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2" y="6"/>
                      </a:moveTo>
                      <a:lnTo>
                        <a:pt x="6" y="2"/>
                      </a:lnTo>
                      <a:lnTo>
                        <a:pt x="4" y="0"/>
                      </a:lnTo>
                      <a:lnTo>
                        <a:pt x="0" y="2"/>
                      </a:lnTo>
                      <a:lnTo>
                        <a:pt x="2" y="6"/>
                      </a:lnTo>
                      <a:lnTo>
                        <a:pt x="2" y="6"/>
                      </a:lnTo>
                      <a:lnTo>
                        <a:pt x="2"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3" name="Freeform 478">
                  <a:extLst>
                    <a:ext uri="{FF2B5EF4-FFF2-40B4-BE49-F238E27FC236}">
                      <a16:creationId xmlns:a16="http://schemas.microsoft.com/office/drawing/2014/main" id="{5CC111FC-BB33-D047-ABDD-2D3D237401D0}"/>
                    </a:ext>
                  </a:extLst>
                </p:cNvPr>
                <p:cNvSpPr>
                  <a:spLocks/>
                </p:cNvSpPr>
                <p:nvPr/>
              </p:nvSpPr>
              <p:spPr bwMode="auto">
                <a:xfrm>
                  <a:off x="1579143" y="2790583"/>
                  <a:ext cx="11215" cy="14953"/>
                </a:xfrm>
                <a:custGeom>
                  <a:avLst/>
                  <a:gdLst>
                    <a:gd name="T0" fmla="*/ 0 w 6"/>
                    <a:gd name="T1" fmla="*/ 4 h 8"/>
                    <a:gd name="T2" fmla="*/ 4 w 6"/>
                    <a:gd name="T3" fmla="*/ 0 h 8"/>
                    <a:gd name="T4" fmla="*/ 6 w 6"/>
                    <a:gd name="T5" fmla="*/ 2 h 8"/>
                    <a:gd name="T6" fmla="*/ 2 w 6"/>
                    <a:gd name="T7" fmla="*/ 8 h 8"/>
                    <a:gd name="T8" fmla="*/ 0 w 6"/>
                    <a:gd name="T9" fmla="*/ 4 h 8"/>
                    <a:gd name="T10" fmla="*/ 0 w 6"/>
                    <a:gd name="T11" fmla="*/ 4 h 8"/>
                    <a:gd name="T12" fmla="*/ 0 w 6"/>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4"/>
                      </a:moveTo>
                      <a:lnTo>
                        <a:pt x="4" y="0"/>
                      </a:lnTo>
                      <a:lnTo>
                        <a:pt x="6" y="2"/>
                      </a:lnTo>
                      <a:lnTo>
                        <a:pt x="2" y="8"/>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4" name="Freeform 479">
                  <a:extLst>
                    <a:ext uri="{FF2B5EF4-FFF2-40B4-BE49-F238E27FC236}">
                      <a16:creationId xmlns:a16="http://schemas.microsoft.com/office/drawing/2014/main" id="{09B6966C-9E03-FB3E-DB34-29D0C7428E9F}"/>
                    </a:ext>
                  </a:extLst>
                </p:cNvPr>
                <p:cNvSpPr>
                  <a:spLocks/>
                </p:cNvSpPr>
                <p:nvPr/>
              </p:nvSpPr>
              <p:spPr bwMode="auto">
                <a:xfrm>
                  <a:off x="1369796" y="1941979"/>
                  <a:ext cx="1029915" cy="887857"/>
                </a:xfrm>
                <a:custGeom>
                  <a:avLst/>
                  <a:gdLst>
                    <a:gd name="T0" fmla="*/ 351 w 551"/>
                    <a:gd name="T1" fmla="*/ 32 h 475"/>
                    <a:gd name="T2" fmla="*/ 285 w 551"/>
                    <a:gd name="T3" fmla="*/ 26 h 475"/>
                    <a:gd name="T4" fmla="*/ 228 w 551"/>
                    <a:gd name="T5" fmla="*/ 22 h 475"/>
                    <a:gd name="T6" fmla="*/ 201 w 551"/>
                    <a:gd name="T7" fmla="*/ 16 h 475"/>
                    <a:gd name="T8" fmla="*/ 168 w 551"/>
                    <a:gd name="T9" fmla="*/ 10 h 475"/>
                    <a:gd name="T10" fmla="*/ 129 w 551"/>
                    <a:gd name="T11" fmla="*/ 13 h 475"/>
                    <a:gd name="T12" fmla="*/ 79 w 551"/>
                    <a:gd name="T13" fmla="*/ 30 h 475"/>
                    <a:gd name="T14" fmla="*/ 21 w 551"/>
                    <a:gd name="T15" fmla="*/ 72 h 475"/>
                    <a:gd name="T16" fmla="*/ 56 w 551"/>
                    <a:gd name="T17" fmla="*/ 93 h 475"/>
                    <a:gd name="T18" fmla="*/ 87 w 551"/>
                    <a:gd name="T19" fmla="*/ 103 h 475"/>
                    <a:gd name="T20" fmla="*/ 104 w 551"/>
                    <a:gd name="T21" fmla="*/ 115 h 475"/>
                    <a:gd name="T22" fmla="*/ 99 w 551"/>
                    <a:gd name="T23" fmla="*/ 134 h 475"/>
                    <a:gd name="T24" fmla="*/ 56 w 551"/>
                    <a:gd name="T25" fmla="*/ 130 h 475"/>
                    <a:gd name="T26" fmla="*/ 18 w 551"/>
                    <a:gd name="T27" fmla="*/ 134 h 475"/>
                    <a:gd name="T28" fmla="*/ 14 w 551"/>
                    <a:gd name="T29" fmla="*/ 161 h 475"/>
                    <a:gd name="T30" fmla="*/ 27 w 551"/>
                    <a:gd name="T31" fmla="*/ 188 h 475"/>
                    <a:gd name="T32" fmla="*/ 79 w 551"/>
                    <a:gd name="T33" fmla="*/ 182 h 475"/>
                    <a:gd name="T34" fmla="*/ 97 w 551"/>
                    <a:gd name="T35" fmla="*/ 188 h 475"/>
                    <a:gd name="T36" fmla="*/ 83 w 551"/>
                    <a:gd name="T37" fmla="*/ 224 h 475"/>
                    <a:gd name="T38" fmla="*/ 43 w 551"/>
                    <a:gd name="T39" fmla="*/ 253 h 475"/>
                    <a:gd name="T40" fmla="*/ 35 w 551"/>
                    <a:gd name="T41" fmla="*/ 295 h 475"/>
                    <a:gd name="T42" fmla="*/ 56 w 551"/>
                    <a:gd name="T43" fmla="*/ 332 h 475"/>
                    <a:gd name="T44" fmla="*/ 83 w 551"/>
                    <a:gd name="T45" fmla="*/ 330 h 475"/>
                    <a:gd name="T46" fmla="*/ 108 w 551"/>
                    <a:gd name="T47" fmla="*/ 352 h 475"/>
                    <a:gd name="T48" fmla="*/ 133 w 551"/>
                    <a:gd name="T49" fmla="*/ 356 h 475"/>
                    <a:gd name="T50" fmla="*/ 158 w 551"/>
                    <a:gd name="T51" fmla="*/ 359 h 475"/>
                    <a:gd name="T52" fmla="*/ 116 w 551"/>
                    <a:gd name="T53" fmla="*/ 419 h 475"/>
                    <a:gd name="T54" fmla="*/ 89 w 551"/>
                    <a:gd name="T55" fmla="*/ 436 h 475"/>
                    <a:gd name="T56" fmla="*/ 48 w 551"/>
                    <a:gd name="T57" fmla="*/ 463 h 475"/>
                    <a:gd name="T58" fmla="*/ 68 w 551"/>
                    <a:gd name="T59" fmla="*/ 459 h 475"/>
                    <a:gd name="T60" fmla="*/ 97 w 551"/>
                    <a:gd name="T61" fmla="*/ 448 h 475"/>
                    <a:gd name="T62" fmla="*/ 135 w 551"/>
                    <a:gd name="T63" fmla="*/ 427 h 475"/>
                    <a:gd name="T64" fmla="*/ 187 w 551"/>
                    <a:gd name="T65" fmla="*/ 381 h 475"/>
                    <a:gd name="T66" fmla="*/ 199 w 551"/>
                    <a:gd name="T67" fmla="*/ 350 h 475"/>
                    <a:gd name="T68" fmla="*/ 220 w 551"/>
                    <a:gd name="T69" fmla="*/ 318 h 475"/>
                    <a:gd name="T70" fmla="*/ 264 w 551"/>
                    <a:gd name="T71" fmla="*/ 295 h 475"/>
                    <a:gd name="T72" fmla="*/ 235 w 551"/>
                    <a:gd name="T73" fmla="*/ 333 h 475"/>
                    <a:gd name="T74" fmla="*/ 232 w 551"/>
                    <a:gd name="T75" fmla="*/ 345 h 475"/>
                    <a:gd name="T76" fmla="*/ 285 w 551"/>
                    <a:gd name="T77" fmla="*/ 312 h 475"/>
                    <a:gd name="T78" fmla="*/ 295 w 551"/>
                    <a:gd name="T79" fmla="*/ 291 h 475"/>
                    <a:gd name="T80" fmla="*/ 326 w 551"/>
                    <a:gd name="T81" fmla="*/ 311 h 475"/>
                    <a:gd name="T82" fmla="*/ 366 w 551"/>
                    <a:gd name="T83" fmla="*/ 324 h 475"/>
                    <a:gd name="T84" fmla="*/ 411 w 551"/>
                    <a:gd name="T85" fmla="*/ 328 h 475"/>
                    <a:gd name="T86" fmla="*/ 461 w 551"/>
                    <a:gd name="T87" fmla="*/ 367 h 475"/>
                    <a:gd name="T88" fmla="*/ 472 w 551"/>
                    <a:gd name="T89" fmla="*/ 365 h 475"/>
                    <a:gd name="T90" fmla="*/ 499 w 551"/>
                    <a:gd name="T91" fmla="*/ 388 h 475"/>
                    <a:gd name="T92" fmla="*/ 521 w 551"/>
                    <a:gd name="T93" fmla="*/ 432 h 475"/>
                    <a:gd name="T94" fmla="*/ 538 w 551"/>
                    <a:gd name="T95" fmla="*/ 459 h 475"/>
                    <a:gd name="T96" fmla="*/ 551 w 551"/>
                    <a:gd name="T97" fmla="*/ 430 h 475"/>
                    <a:gd name="T98" fmla="*/ 484 w 551"/>
                    <a:gd name="T99" fmla="*/ 341 h 475"/>
                    <a:gd name="T100" fmla="*/ 422 w 551"/>
                    <a:gd name="T101" fmla="*/ 316 h 475"/>
                    <a:gd name="T102" fmla="*/ 391 w 551"/>
                    <a:gd name="T103" fmla="*/ 44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 h="475">
                      <a:moveTo>
                        <a:pt x="391" y="44"/>
                      </a:moveTo>
                      <a:lnTo>
                        <a:pt x="374" y="36"/>
                      </a:lnTo>
                      <a:lnTo>
                        <a:pt x="368" y="34"/>
                      </a:lnTo>
                      <a:lnTo>
                        <a:pt x="364" y="32"/>
                      </a:lnTo>
                      <a:lnTo>
                        <a:pt x="351" y="32"/>
                      </a:lnTo>
                      <a:lnTo>
                        <a:pt x="334" y="34"/>
                      </a:lnTo>
                      <a:lnTo>
                        <a:pt x="316" y="28"/>
                      </a:lnTo>
                      <a:lnTo>
                        <a:pt x="307" y="28"/>
                      </a:lnTo>
                      <a:lnTo>
                        <a:pt x="303" y="30"/>
                      </a:lnTo>
                      <a:lnTo>
                        <a:pt x="285" y="26"/>
                      </a:lnTo>
                      <a:lnTo>
                        <a:pt x="274" y="20"/>
                      </a:lnTo>
                      <a:lnTo>
                        <a:pt x="260" y="20"/>
                      </a:lnTo>
                      <a:lnTo>
                        <a:pt x="245" y="22"/>
                      </a:lnTo>
                      <a:lnTo>
                        <a:pt x="235" y="24"/>
                      </a:lnTo>
                      <a:lnTo>
                        <a:pt x="228" y="22"/>
                      </a:lnTo>
                      <a:lnTo>
                        <a:pt x="235" y="19"/>
                      </a:lnTo>
                      <a:lnTo>
                        <a:pt x="220" y="16"/>
                      </a:lnTo>
                      <a:lnTo>
                        <a:pt x="224" y="12"/>
                      </a:lnTo>
                      <a:lnTo>
                        <a:pt x="210" y="12"/>
                      </a:lnTo>
                      <a:lnTo>
                        <a:pt x="201" y="16"/>
                      </a:lnTo>
                      <a:lnTo>
                        <a:pt x="189" y="8"/>
                      </a:lnTo>
                      <a:lnTo>
                        <a:pt x="181" y="10"/>
                      </a:lnTo>
                      <a:lnTo>
                        <a:pt x="179" y="13"/>
                      </a:lnTo>
                      <a:lnTo>
                        <a:pt x="176" y="13"/>
                      </a:lnTo>
                      <a:lnTo>
                        <a:pt x="168" y="10"/>
                      </a:lnTo>
                      <a:lnTo>
                        <a:pt x="178" y="4"/>
                      </a:lnTo>
                      <a:lnTo>
                        <a:pt x="172" y="4"/>
                      </a:lnTo>
                      <a:lnTo>
                        <a:pt x="164" y="0"/>
                      </a:lnTo>
                      <a:lnTo>
                        <a:pt x="145" y="13"/>
                      </a:lnTo>
                      <a:lnTo>
                        <a:pt x="129" y="13"/>
                      </a:lnTo>
                      <a:lnTo>
                        <a:pt x="127" y="12"/>
                      </a:lnTo>
                      <a:lnTo>
                        <a:pt x="112" y="19"/>
                      </a:lnTo>
                      <a:lnTo>
                        <a:pt x="99" y="26"/>
                      </a:lnTo>
                      <a:lnTo>
                        <a:pt x="93" y="26"/>
                      </a:lnTo>
                      <a:lnTo>
                        <a:pt x="79" y="30"/>
                      </a:lnTo>
                      <a:lnTo>
                        <a:pt x="72" y="40"/>
                      </a:lnTo>
                      <a:lnTo>
                        <a:pt x="66" y="55"/>
                      </a:lnTo>
                      <a:lnTo>
                        <a:pt x="52" y="63"/>
                      </a:lnTo>
                      <a:lnTo>
                        <a:pt x="23" y="63"/>
                      </a:lnTo>
                      <a:lnTo>
                        <a:pt x="21" y="72"/>
                      </a:lnTo>
                      <a:lnTo>
                        <a:pt x="16" y="72"/>
                      </a:lnTo>
                      <a:lnTo>
                        <a:pt x="23" y="76"/>
                      </a:lnTo>
                      <a:lnTo>
                        <a:pt x="31" y="80"/>
                      </a:lnTo>
                      <a:lnTo>
                        <a:pt x="43" y="86"/>
                      </a:lnTo>
                      <a:lnTo>
                        <a:pt x="56" y="93"/>
                      </a:lnTo>
                      <a:lnTo>
                        <a:pt x="58" y="103"/>
                      </a:lnTo>
                      <a:lnTo>
                        <a:pt x="64" y="103"/>
                      </a:lnTo>
                      <a:lnTo>
                        <a:pt x="70" y="105"/>
                      </a:lnTo>
                      <a:lnTo>
                        <a:pt x="83" y="105"/>
                      </a:lnTo>
                      <a:lnTo>
                        <a:pt x="87" y="103"/>
                      </a:lnTo>
                      <a:lnTo>
                        <a:pt x="93" y="105"/>
                      </a:lnTo>
                      <a:lnTo>
                        <a:pt x="91" y="109"/>
                      </a:lnTo>
                      <a:lnTo>
                        <a:pt x="87" y="113"/>
                      </a:lnTo>
                      <a:lnTo>
                        <a:pt x="97" y="120"/>
                      </a:lnTo>
                      <a:lnTo>
                        <a:pt x="104" y="115"/>
                      </a:lnTo>
                      <a:lnTo>
                        <a:pt x="116" y="115"/>
                      </a:lnTo>
                      <a:lnTo>
                        <a:pt x="120" y="120"/>
                      </a:lnTo>
                      <a:lnTo>
                        <a:pt x="116" y="122"/>
                      </a:lnTo>
                      <a:lnTo>
                        <a:pt x="102" y="124"/>
                      </a:lnTo>
                      <a:lnTo>
                        <a:pt x="99" y="134"/>
                      </a:lnTo>
                      <a:lnTo>
                        <a:pt x="93" y="134"/>
                      </a:lnTo>
                      <a:lnTo>
                        <a:pt x="87" y="140"/>
                      </a:lnTo>
                      <a:lnTo>
                        <a:pt x="70" y="134"/>
                      </a:lnTo>
                      <a:lnTo>
                        <a:pt x="56" y="136"/>
                      </a:lnTo>
                      <a:lnTo>
                        <a:pt x="56" y="130"/>
                      </a:lnTo>
                      <a:lnTo>
                        <a:pt x="58" y="122"/>
                      </a:lnTo>
                      <a:lnTo>
                        <a:pt x="45" y="124"/>
                      </a:lnTo>
                      <a:lnTo>
                        <a:pt x="33" y="126"/>
                      </a:lnTo>
                      <a:lnTo>
                        <a:pt x="29" y="132"/>
                      </a:lnTo>
                      <a:lnTo>
                        <a:pt x="18" y="134"/>
                      </a:lnTo>
                      <a:lnTo>
                        <a:pt x="16" y="142"/>
                      </a:lnTo>
                      <a:lnTo>
                        <a:pt x="10" y="143"/>
                      </a:lnTo>
                      <a:lnTo>
                        <a:pt x="0" y="153"/>
                      </a:lnTo>
                      <a:lnTo>
                        <a:pt x="8" y="161"/>
                      </a:lnTo>
                      <a:lnTo>
                        <a:pt x="14" y="161"/>
                      </a:lnTo>
                      <a:lnTo>
                        <a:pt x="23" y="161"/>
                      </a:lnTo>
                      <a:lnTo>
                        <a:pt x="27" y="166"/>
                      </a:lnTo>
                      <a:lnTo>
                        <a:pt x="23" y="168"/>
                      </a:lnTo>
                      <a:lnTo>
                        <a:pt x="14" y="168"/>
                      </a:lnTo>
                      <a:lnTo>
                        <a:pt x="27" y="188"/>
                      </a:lnTo>
                      <a:lnTo>
                        <a:pt x="41" y="188"/>
                      </a:lnTo>
                      <a:lnTo>
                        <a:pt x="52" y="184"/>
                      </a:lnTo>
                      <a:lnTo>
                        <a:pt x="60" y="188"/>
                      </a:lnTo>
                      <a:lnTo>
                        <a:pt x="73" y="189"/>
                      </a:lnTo>
                      <a:lnTo>
                        <a:pt x="79" y="182"/>
                      </a:lnTo>
                      <a:lnTo>
                        <a:pt x="87" y="180"/>
                      </a:lnTo>
                      <a:lnTo>
                        <a:pt x="93" y="174"/>
                      </a:lnTo>
                      <a:lnTo>
                        <a:pt x="104" y="178"/>
                      </a:lnTo>
                      <a:lnTo>
                        <a:pt x="104" y="188"/>
                      </a:lnTo>
                      <a:lnTo>
                        <a:pt x="97" y="188"/>
                      </a:lnTo>
                      <a:lnTo>
                        <a:pt x="95" y="189"/>
                      </a:lnTo>
                      <a:lnTo>
                        <a:pt x="104" y="201"/>
                      </a:lnTo>
                      <a:lnTo>
                        <a:pt x="104" y="211"/>
                      </a:lnTo>
                      <a:lnTo>
                        <a:pt x="93" y="228"/>
                      </a:lnTo>
                      <a:lnTo>
                        <a:pt x="83" y="224"/>
                      </a:lnTo>
                      <a:lnTo>
                        <a:pt x="73" y="230"/>
                      </a:lnTo>
                      <a:lnTo>
                        <a:pt x="62" y="236"/>
                      </a:lnTo>
                      <a:lnTo>
                        <a:pt x="54" y="230"/>
                      </a:lnTo>
                      <a:lnTo>
                        <a:pt x="45" y="241"/>
                      </a:lnTo>
                      <a:lnTo>
                        <a:pt x="43" y="253"/>
                      </a:lnTo>
                      <a:lnTo>
                        <a:pt x="37" y="257"/>
                      </a:lnTo>
                      <a:lnTo>
                        <a:pt x="31" y="274"/>
                      </a:lnTo>
                      <a:lnTo>
                        <a:pt x="27" y="278"/>
                      </a:lnTo>
                      <a:lnTo>
                        <a:pt x="29" y="286"/>
                      </a:lnTo>
                      <a:lnTo>
                        <a:pt x="35" y="295"/>
                      </a:lnTo>
                      <a:lnTo>
                        <a:pt x="39" y="295"/>
                      </a:lnTo>
                      <a:lnTo>
                        <a:pt x="43" y="299"/>
                      </a:lnTo>
                      <a:lnTo>
                        <a:pt x="39" y="311"/>
                      </a:lnTo>
                      <a:lnTo>
                        <a:pt x="33" y="311"/>
                      </a:lnTo>
                      <a:lnTo>
                        <a:pt x="56" y="332"/>
                      </a:lnTo>
                      <a:lnTo>
                        <a:pt x="66" y="330"/>
                      </a:lnTo>
                      <a:lnTo>
                        <a:pt x="77" y="328"/>
                      </a:lnTo>
                      <a:lnTo>
                        <a:pt x="77" y="320"/>
                      </a:lnTo>
                      <a:lnTo>
                        <a:pt x="83" y="320"/>
                      </a:lnTo>
                      <a:lnTo>
                        <a:pt x="83" y="330"/>
                      </a:lnTo>
                      <a:lnTo>
                        <a:pt x="85" y="339"/>
                      </a:lnTo>
                      <a:lnTo>
                        <a:pt x="87" y="352"/>
                      </a:lnTo>
                      <a:lnTo>
                        <a:pt x="85" y="363"/>
                      </a:lnTo>
                      <a:lnTo>
                        <a:pt x="93" y="361"/>
                      </a:lnTo>
                      <a:lnTo>
                        <a:pt x="108" y="352"/>
                      </a:lnTo>
                      <a:lnTo>
                        <a:pt x="114" y="358"/>
                      </a:lnTo>
                      <a:lnTo>
                        <a:pt x="120" y="358"/>
                      </a:lnTo>
                      <a:lnTo>
                        <a:pt x="126" y="367"/>
                      </a:lnTo>
                      <a:lnTo>
                        <a:pt x="129" y="367"/>
                      </a:lnTo>
                      <a:lnTo>
                        <a:pt x="133" y="356"/>
                      </a:lnTo>
                      <a:lnTo>
                        <a:pt x="139" y="359"/>
                      </a:lnTo>
                      <a:lnTo>
                        <a:pt x="145" y="361"/>
                      </a:lnTo>
                      <a:lnTo>
                        <a:pt x="151" y="359"/>
                      </a:lnTo>
                      <a:lnTo>
                        <a:pt x="158" y="354"/>
                      </a:lnTo>
                      <a:lnTo>
                        <a:pt x="158" y="359"/>
                      </a:lnTo>
                      <a:lnTo>
                        <a:pt x="151" y="381"/>
                      </a:lnTo>
                      <a:lnTo>
                        <a:pt x="151" y="394"/>
                      </a:lnTo>
                      <a:lnTo>
                        <a:pt x="139" y="398"/>
                      </a:lnTo>
                      <a:lnTo>
                        <a:pt x="129" y="409"/>
                      </a:lnTo>
                      <a:lnTo>
                        <a:pt x="116" y="419"/>
                      </a:lnTo>
                      <a:lnTo>
                        <a:pt x="110" y="427"/>
                      </a:lnTo>
                      <a:lnTo>
                        <a:pt x="108" y="434"/>
                      </a:lnTo>
                      <a:lnTo>
                        <a:pt x="104" y="436"/>
                      </a:lnTo>
                      <a:lnTo>
                        <a:pt x="99" y="432"/>
                      </a:lnTo>
                      <a:lnTo>
                        <a:pt x="89" y="436"/>
                      </a:lnTo>
                      <a:lnTo>
                        <a:pt x="77" y="444"/>
                      </a:lnTo>
                      <a:lnTo>
                        <a:pt x="72" y="454"/>
                      </a:lnTo>
                      <a:lnTo>
                        <a:pt x="64" y="459"/>
                      </a:lnTo>
                      <a:lnTo>
                        <a:pt x="58" y="459"/>
                      </a:lnTo>
                      <a:lnTo>
                        <a:pt x="48" y="463"/>
                      </a:lnTo>
                      <a:lnTo>
                        <a:pt x="46" y="471"/>
                      </a:lnTo>
                      <a:lnTo>
                        <a:pt x="46" y="475"/>
                      </a:lnTo>
                      <a:lnTo>
                        <a:pt x="58" y="471"/>
                      </a:lnTo>
                      <a:lnTo>
                        <a:pt x="66" y="465"/>
                      </a:lnTo>
                      <a:lnTo>
                        <a:pt x="68" y="459"/>
                      </a:lnTo>
                      <a:lnTo>
                        <a:pt x="72" y="459"/>
                      </a:lnTo>
                      <a:lnTo>
                        <a:pt x="85" y="454"/>
                      </a:lnTo>
                      <a:lnTo>
                        <a:pt x="89" y="444"/>
                      </a:lnTo>
                      <a:lnTo>
                        <a:pt x="93" y="444"/>
                      </a:lnTo>
                      <a:lnTo>
                        <a:pt x="97" y="448"/>
                      </a:lnTo>
                      <a:lnTo>
                        <a:pt x="102" y="448"/>
                      </a:lnTo>
                      <a:lnTo>
                        <a:pt x="118" y="440"/>
                      </a:lnTo>
                      <a:lnTo>
                        <a:pt x="126" y="434"/>
                      </a:lnTo>
                      <a:lnTo>
                        <a:pt x="135" y="430"/>
                      </a:lnTo>
                      <a:lnTo>
                        <a:pt x="135" y="427"/>
                      </a:lnTo>
                      <a:lnTo>
                        <a:pt x="158" y="409"/>
                      </a:lnTo>
                      <a:lnTo>
                        <a:pt x="164" y="406"/>
                      </a:lnTo>
                      <a:lnTo>
                        <a:pt x="164" y="398"/>
                      </a:lnTo>
                      <a:lnTo>
                        <a:pt x="178" y="388"/>
                      </a:lnTo>
                      <a:lnTo>
                        <a:pt x="187" y="381"/>
                      </a:lnTo>
                      <a:lnTo>
                        <a:pt x="199" y="375"/>
                      </a:lnTo>
                      <a:lnTo>
                        <a:pt x="201" y="363"/>
                      </a:lnTo>
                      <a:lnTo>
                        <a:pt x="208" y="361"/>
                      </a:lnTo>
                      <a:lnTo>
                        <a:pt x="206" y="350"/>
                      </a:lnTo>
                      <a:lnTo>
                        <a:pt x="199" y="350"/>
                      </a:lnTo>
                      <a:lnTo>
                        <a:pt x="199" y="345"/>
                      </a:lnTo>
                      <a:lnTo>
                        <a:pt x="206" y="335"/>
                      </a:lnTo>
                      <a:lnTo>
                        <a:pt x="214" y="335"/>
                      </a:lnTo>
                      <a:lnTo>
                        <a:pt x="222" y="328"/>
                      </a:lnTo>
                      <a:lnTo>
                        <a:pt x="220" y="318"/>
                      </a:lnTo>
                      <a:lnTo>
                        <a:pt x="247" y="284"/>
                      </a:lnTo>
                      <a:lnTo>
                        <a:pt x="257" y="286"/>
                      </a:lnTo>
                      <a:lnTo>
                        <a:pt x="262" y="280"/>
                      </a:lnTo>
                      <a:lnTo>
                        <a:pt x="268" y="280"/>
                      </a:lnTo>
                      <a:lnTo>
                        <a:pt x="264" y="295"/>
                      </a:lnTo>
                      <a:lnTo>
                        <a:pt x="255" y="293"/>
                      </a:lnTo>
                      <a:lnTo>
                        <a:pt x="241" y="303"/>
                      </a:lnTo>
                      <a:lnTo>
                        <a:pt x="241" y="311"/>
                      </a:lnTo>
                      <a:lnTo>
                        <a:pt x="233" y="330"/>
                      </a:lnTo>
                      <a:lnTo>
                        <a:pt x="235" y="333"/>
                      </a:lnTo>
                      <a:lnTo>
                        <a:pt x="237" y="333"/>
                      </a:lnTo>
                      <a:lnTo>
                        <a:pt x="241" y="335"/>
                      </a:lnTo>
                      <a:lnTo>
                        <a:pt x="237" y="336"/>
                      </a:lnTo>
                      <a:lnTo>
                        <a:pt x="233" y="341"/>
                      </a:lnTo>
                      <a:lnTo>
                        <a:pt x="232" y="345"/>
                      </a:lnTo>
                      <a:lnTo>
                        <a:pt x="243" y="345"/>
                      </a:lnTo>
                      <a:lnTo>
                        <a:pt x="258" y="335"/>
                      </a:lnTo>
                      <a:lnTo>
                        <a:pt x="266" y="326"/>
                      </a:lnTo>
                      <a:lnTo>
                        <a:pt x="282" y="326"/>
                      </a:lnTo>
                      <a:lnTo>
                        <a:pt x="285" y="312"/>
                      </a:lnTo>
                      <a:lnTo>
                        <a:pt x="283" y="307"/>
                      </a:lnTo>
                      <a:lnTo>
                        <a:pt x="285" y="303"/>
                      </a:lnTo>
                      <a:lnTo>
                        <a:pt x="282" y="301"/>
                      </a:lnTo>
                      <a:lnTo>
                        <a:pt x="291" y="289"/>
                      </a:lnTo>
                      <a:lnTo>
                        <a:pt x="295" y="291"/>
                      </a:lnTo>
                      <a:lnTo>
                        <a:pt x="293" y="297"/>
                      </a:lnTo>
                      <a:lnTo>
                        <a:pt x="299" y="297"/>
                      </a:lnTo>
                      <a:lnTo>
                        <a:pt x="309" y="295"/>
                      </a:lnTo>
                      <a:lnTo>
                        <a:pt x="311" y="301"/>
                      </a:lnTo>
                      <a:lnTo>
                        <a:pt x="326" y="311"/>
                      </a:lnTo>
                      <a:lnTo>
                        <a:pt x="334" y="309"/>
                      </a:lnTo>
                      <a:lnTo>
                        <a:pt x="337" y="312"/>
                      </a:lnTo>
                      <a:lnTo>
                        <a:pt x="339" y="322"/>
                      </a:lnTo>
                      <a:lnTo>
                        <a:pt x="357" y="322"/>
                      </a:lnTo>
                      <a:lnTo>
                        <a:pt x="366" y="324"/>
                      </a:lnTo>
                      <a:lnTo>
                        <a:pt x="370" y="326"/>
                      </a:lnTo>
                      <a:lnTo>
                        <a:pt x="386" y="326"/>
                      </a:lnTo>
                      <a:lnTo>
                        <a:pt x="388" y="330"/>
                      </a:lnTo>
                      <a:lnTo>
                        <a:pt x="403" y="332"/>
                      </a:lnTo>
                      <a:lnTo>
                        <a:pt x="411" y="328"/>
                      </a:lnTo>
                      <a:lnTo>
                        <a:pt x="413" y="341"/>
                      </a:lnTo>
                      <a:lnTo>
                        <a:pt x="430" y="346"/>
                      </a:lnTo>
                      <a:lnTo>
                        <a:pt x="434" y="358"/>
                      </a:lnTo>
                      <a:lnTo>
                        <a:pt x="443" y="367"/>
                      </a:lnTo>
                      <a:lnTo>
                        <a:pt x="461" y="367"/>
                      </a:lnTo>
                      <a:lnTo>
                        <a:pt x="457" y="361"/>
                      </a:lnTo>
                      <a:lnTo>
                        <a:pt x="457" y="358"/>
                      </a:lnTo>
                      <a:lnTo>
                        <a:pt x="463" y="358"/>
                      </a:lnTo>
                      <a:lnTo>
                        <a:pt x="469" y="365"/>
                      </a:lnTo>
                      <a:lnTo>
                        <a:pt x="472" y="365"/>
                      </a:lnTo>
                      <a:lnTo>
                        <a:pt x="474" y="352"/>
                      </a:lnTo>
                      <a:lnTo>
                        <a:pt x="478" y="363"/>
                      </a:lnTo>
                      <a:lnTo>
                        <a:pt x="484" y="365"/>
                      </a:lnTo>
                      <a:lnTo>
                        <a:pt x="492" y="369"/>
                      </a:lnTo>
                      <a:lnTo>
                        <a:pt x="499" y="388"/>
                      </a:lnTo>
                      <a:lnTo>
                        <a:pt x="501" y="402"/>
                      </a:lnTo>
                      <a:lnTo>
                        <a:pt x="509" y="409"/>
                      </a:lnTo>
                      <a:lnTo>
                        <a:pt x="513" y="411"/>
                      </a:lnTo>
                      <a:lnTo>
                        <a:pt x="515" y="425"/>
                      </a:lnTo>
                      <a:lnTo>
                        <a:pt x="521" y="432"/>
                      </a:lnTo>
                      <a:lnTo>
                        <a:pt x="521" y="440"/>
                      </a:lnTo>
                      <a:lnTo>
                        <a:pt x="524" y="440"/>
                      </a:lnTo>
                      <a:lnTo>
                        <a:pt x="526" y="446"/>
                      </a:lnTo>
                      <a:lnTo>
                        <a:pt x="536" y="448"/>
                      </a:lnTo>
                      <a:lnTo>
                        <a:pt x="538" y="459"/>
                      </a:lnTo>
                      <a:lnTo>
                        <a:pt x="540" y="459"/>
                      </a:lnTo>
                      <a:lnTo>
                        <a:pt x="546" y="459"/>
                      </a:lnTo>
                      <a:lnTo>
                        <a:pt x="549" y="456"/>
                      </a:lnTo>
                      <a:lnTo>
                        <a:pt x="549" y="444"/>
                      </a:lnTo>
                      <a:lnTo>
                        <a:pt x="551" y="430"/>
                      </a:lnTo>
                      <a:lnTo>
                        <a:pt x="532" y="419"/>
                      </a:lnTo>
                      <a:lnTo>
                        <a:pt x="521" y="407"/>
                      </a:lnTo>
                      <a:lnTo>
                        <a:pt x="503" y="367"/>
                      </a:lnTo>
                      <a:lnTo>
                        <a:pt x="494" y="359"/>
                      </a:lnTo>
                      <a:lnTo>
                        <a:pt x="484" y="341"/>
                      </a:lnTo>
                      <a:lnTo>
                        <a:pt x="472" y="333"/>
                      </a:lnTo>
                      <a:lnTo>
                        <a:pt x="461" y="335"/>
                      </a:lnTo>
                      <a:lnTo>
                        <a:pt x="451" y="348"/>
                      </a:lnTo>
                      <a:lnTo>
                        <a:pt x="443" y="348"/>
                      </a:lnTo>
                      <a:lnTo>
                        <a:pt x="422" y="316"/>
                      </a:lnTo>
                      <a:lnTo>
                        <a:pt x="414" y="307"/>
                      </a:lnTo>
                      <a:lnTo>
                        <a:pt x="409" y="311"/>
                      </a:lnTo>
                      <a:lnTo>
                        <a:pt x="407" y="320"/>
                      </a:lnTo>
                      <a:lnTo>
                        <a:pt x="391" y="311"/>
                      </a:lnTo>
                      <a:lnTo>
                        <a:pt x="391" y="44"/>
                      </a:lnTo>
                      <a:lnTo>
                        <a:pt x="391" y="44"/>
                      </a:lnTo>
                      <a:lnTo>
                        <a:pt x="391" y="4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5" name="Freeform 480">
                  <a:extLst>
                    <a:ext uri="{FF2B5EF4-FFF2-40B4-BE49-F238E27FC236}">
                      <a16:creationId xmlns:a16="http://schemas.microsoft.com/office/drawing/2014/main" id="{E1F70337-F438-37E2-150A-87C9EA8006EC}"/>
                    </a:ext>
                  </a:extLst>
                </p:cNvPr>
                <p:cNvSpPr>
                  <a:spLocks/>
                </p:cNvSpPr>
                <p:nvPr/>
              </p:nvSpPr>
              <p:spPr bwMode="auto">
                <a:xfrm>
                  <a:off x="2440833" y="2973762"/>
                  <a:ext cx="134580" cy="100935"/>
                </a:xfrm>
                <a:custGeom>
                  <a:avLst/>
                  <a:gdLst>
                    <a:gd name="T0" fmla="*/ 59 w 72"/>
                    <a:gd name="T1" fmla="*/ 50 h 54"/>
                    <a:gd name="T2" fmla="*/ 67 w 72"/>
                    <a:gd name="T3" fmla="*/ 54 h 54"/>
                    <a:gd name="T4" fmla="*/ 72 w 72"/>
                    <a:gd name="T5" fmla="*/ 52 h 54"/>
                    <a:gd name="T6" fmla="*/ 68 w 72"/>
                    <a:gd name="T7" fmla="*/ 43 h 54"/>
                    <a:gd name="T8" fmla="*/ 61 w 72"/>
                    <a:gd name="T9" fmla="*/ 39 h 54"/>
                    <a:gd name="T10" fmla="*/ 52 w 72"/>
                    <a:gd name="T11" fmla="*/ 29 h 54"/>
                    <a:gd name="T12" fmla="*/ 49 w 72"/>
                    <a:gd name="T13" fmla="*/ 22 h 54"/>
                    <a:gd name="T14" fmla="*/ 43 w 72"/>
                    <a:gd name="T15" fmla="*/ 18 h 54"/>
                    <a:gd name="T16" fmla="*/ 37 w 72"/>
                    <a:gd name="T17" fmla="*/ 18 h 54"/>
                    <a:gd name="T18" fmla="*/ 19 w 72"/>
                    <a:gd name="T19" fmla="*/ 12 h 54"/>
                    <a:gd name="T20" fmla="*/ 10 w 72"/>
                    <a:gd name="T21" fmla="*/ 0 h 54"/>
                    <a:gd name="T22" fmla="*/ 0 w 72"/>
                    <a:gd name="T23" fmla="*/ 0 h 54"/>
                    <a:gd name="T24" fmla="*/ 0 w 72"/>
                    <a:gd name="T25" fmla="*/ 4 h 54"/>
                    <a:gd name="T26" fmla="*/ 8 w 72"/>
                    <a:gd name="T27" fmla="*/ 22 h 54"/>
                    <a:gd name="T28" fmla="*/ 14 w 72"/>
                    <a:gd name="T29" fmla="*/ 22 h 54"/>
                    <a:gd name="T30" fmla="*/ 19 w 72"/>
                    <a:gd name="T31" fmla="*/ 27 h 54"/>
                    <a:gd name="T32" fmla="*/ 25 w 72"/>
                    <a:gd name="T33" fmla="*/ 27 h 54"/>
                    <a:gd name="T34" fmla="*/ 31 w 72"/>
                    <a:gd name="T35" fmla="*/ 33 h 54"/>
                    <a:gd name="T36" fmla="*/ 43 w 72"/>
                    <a:gd name="T37" fmla="*/ 45 h 54"/>
                    <a:gd name="T38" fmla="*/ 52 w 72"/>
                    <a:gd name="T39" fmla="*/ 50 h 54"/>
                    <a:gd name="T40" fmla="*/ 59 w 72"/>
                    <a:gd name="T41" fmla="*/ 50 h 54"/>
                    <a:gd name="T42" fmla="*/ 59 w 72"/>
                    <a:gd name="T43" fmla="*/ 50 h 54"/>
                    <a:gd name="T44" fmla="*/ 59 w 72"/>
                    <a:gd name="T45"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54">
                      <a:moveTo>
                        <a:pt x="59" y="50"/>
                      </a:moveTo>
                      <a:lnTo>
                        <a:pt x="67" y="54"/>
                      </a:lnTo>
                      <a:lnTo>
                        <a:pt x="72" y="52"/>
                      </a:lnTo>
                      <a:lnTo>
                        <a:pt x="68" y="43"/>
                      </a:lnTo>
                      <a:lnTo>
                        <a:pt x="61" y="39"/>
                      </a:lnTo>
                      <a:lnTo>
                        <a:pt x="52" y="29"/>
                      </a:lnTo>
                      <a:lnTo>
                        <a:pt x="49" y="22"/>
                      </a:lnTo>
                      <a:lnTo>
                        <a:pt x="43" y="18"/>
                      </a:lnTo>
                      <a:lnTo>
                        <a:pt x="37" y="18"/>
                      </a:lnTo>
                      <a:lnTo>
                        <a:pt x="19" y="12"/>
                      </a:lnTo>
                      <a:lnTo>
                        <a:pt x="10" y="0"/>
                      </a:lnTo>
                      <a:lnTo>
                        <a:pt x="0" y="0"/>
                      </a:lnTo>
                      <a:lnTo>
                        <a:pt x="0" y="4"/>
                      </a:lnTo>
                      <a:lnTo>
                        <a:pt x="8" y="22"/>
                      </a:lnTo>
                      <a:lnTo>
                        <a:pt x="14" y="22"/>
                      </a:lnTo>
                      <a:lnTo>
                        <a:pt x="19" y="27"/>
                      </a:lnTo>
                      <a:lnTo>
                        <a:pt x="25" y="27"/>
                      </a:lnTo>
                      <a:lnTo>
                        <a:pt x="31" y="33"/>
                      </a:lnTo>
                      <a:lnTo>
                        <a:pt x="43" y="45"/>
                      </a:lnTo>
                      <a:lnTo>
                        <a:pt x="52" y="50"/>
                      </a:lnTo>
                      <a:lnTo>
                        <a:pt x="59" y="50"/>
                      </a:lnTo>
                      <a:lnTo>
                        <a:pt x="59" y="50"/>
                      </a:lnTo>
                      <a:lnTo>
                        <a:pt x="59" y="5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6" name="Freeform 481">
                  <a:extLst>
                    <a:ext uri="{FF2B5EF4-FFF2-40B4-BE49-F238E27FC236}">
                      <a16:creationId xmlns:a16="http://schemas.microsoft.com/office/drawing/2014/main" id="{F0FFC467-5996-99BA-742A-24C54123667B}"/>
                    </a:ext>
                  </a:extLst>
                </p:cNvPr>
                <p:cNvSpPr>
                  <a:spLocks/>
                </p:cNvSpPr>
                <p:nvPr/>
              </p:nvSpPr>
              <p:spPr bwMode="auto">
                <a:xfrm>
                  <a:off x="2317467" y="2833575"/>
                  <a:ext cx="31777" cy="39252"/>
                </a:xfrm>
                <a:custGeom>
                  <a:avLst/>
                  <a:gdLst>
                    <a:gd name="T0" fmla="*/ 0 w 17"/>
                    <a:gd name="T1" fmla="*/ 2 h 21"/>
                    <a:gd name="T2" fmla="*/ 8 w 17"/>
                    <a:gd name="T3" fmla="*/ 0 h 21"/>
                    <a:gd name="T4" fmla="*/ 10 w 17"/>
                    <a:gd name="T5" fmla="*/ 2 h 21"/>
                    <a:gd name="T6" fmla="*/ 12 w 17"/>
                    <a:gd name="T7" fmla="*/ 5 h 21"/>
                    <a:gd name="T8" fmla="*/ 17 w 17"/>
                    <a:gd name="T9" fmla="*/ 4 h 21"/>
                    <a:gd name="T10" fmla="*/ 16 w 17"/>
                    <a:gd name="T11" fmla="*/ 11 h 21"/>
                    <a:gd name="T12" fmla="*/ 14 w 17"/>
                    <a:gd name="T13" fmla="*/ 21 h 21"/>
                    <a:gd name="T14" fmla="*/ 4 w 17"/>
                    <a:gd name="T15" fmla="*/ 21 h 21"/>
                    <a:gd name="T16" fmla="*/ 0 w 17"/>
                    <a:gd name="T17" fmla="*/ 11 h 21"/>
                    <a:gd name="T18" fmla="*/ 0 w 17"/>
                    <a:gd name="T19" fmla="*/ 2 h 21"/>
                    <a:gd name="T20" fmla="*/ 0 w 17"/>
                    <a:gd name="T21" fmla="*/ 2 h 21"/>
                    <a:gd name="T22" fmla="*/ 0 w 17"/>
                    <a:gd name="T2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0" y="2"/>
                      </a:moveTo>
                      <a:lnTo>
                        <a:pt x="8" y="0"/>
                      </a:lnTo>
                      <a:lnTo>
                        <a:pt x="10" y="2"/>
                      </a:lnTo>
                      <a:lnTo>
                        <a:pt x="12" y="5"/>
                      </a:lnTo>
                      <a:lnTo>
                        <a:pt x="17" y="4"/>
                      </a:lnTo>
                      <a:lnTo>
                        <a:pt x="16" y="11"/>
                      </a:lnTo>
                      <a:lnTo>
                        <a:pt x="14" y="21"/>
                      </a:lnTo>
                      <a:lnTo>
                        <a:pt x="4" y="21"/>
                      </a:lnTo>
                      <a:lnTo>
                        <a:pt x="0" y="11"/>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7" name="Freeform 482">
                  <a:extLst>
                    <a:ext uri="{FF2B5EF4-FFF2-40B4-BE49-F238E27FC236}">
                      <a16:creationId xmlns:a16="http://schemas.microsoft.com/office/drawing/2014/main" id="{92A3ABE8-63F4-D275-11D5-9C752CC762B1}"/>
                    </a:ext>
                  </a:extLst>
                </p:cNvPr>
                <p:cNvSpPr>
                  <a:spLocks/>
                </p:cNvSpPr>
                <p:nvPr/>
              </p:nvSpPr>
              <p:spPr bwMode="auto">
                <a:xfrm>
                  <a:off x="2334289" y="2876565"/>
                  <a:ext cx="18692" cy="9345"/>
                </a:xfrm>
                <a:custGeom>
                  <a:avLst/>
                  <a:gdLst>
                    <a:gd name="T0" fmla="*/ 0 w 10"/>
                    <a:gd name="T1" fmla="*/ 2 h 5"/>
                    <a:gd name="T2" fmla="*/ 4 w 10"/>
                    <a:gd name="T3" fmla="*/ 0 h 5"/>
                    <a:gd name="T4" fmla="*/ 10 w 10"/>
                    <a:gd name="T5" fmla="*/ 2 h 5"/>
                    <a:gd name="T6" fmla="*/ 10 w 10"/>
                    <a:gd name="T7" fmla="*/ 5 h 5"/>
                    <a:gd name="T8" fmla="*/ 4 w 10"/>
                    <a:gd name="T9" fmla="*/ 5 h 5"/>
                    <a:gd name="T10" fmla="*/ 0 w 10"/>
                    <a:gd name="T11" fmla="*/ 2 h 5"/>
                    <a:gd name="T12" fmla="*/ 0 w 10"/>
                    <a:gd name="T13" fmla="*/ 2 h 5"/>
                    <a:gd name="T14" fmla="*/ 0 w 10"/>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2"/>
                      </a:moveTo>
                      <a:lnTo>
                        <a:pt x="4" y="0"/>
                      </a:lnTo>
                      <a:lnTo>
                        <a:pt x="10" y="2"/>
                      </a:lnTo>
                      <a:lnTo>
                        <a:pt x="10" y="5"/>
                      </a:lnTo>
                      <a:lnTo>
                        <a:pt x="4" y="5"/>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8" name="Freeform 483">
                  <a:extLst>
                    <a:ext uri="{FF2B5EF4-FFF2-40B4-BE49-F238E27FC236}">
                      <a16:creationId xmlns:a16="http://schemas.microsoft.com/office/drawing/2014/main" id="{7FB6A107-8A57-BF82-D3E5-64FB479EE8B0}"/>
                    </a:ext>
                  </a:extLst>
                </p:cNvPr>
                <p:cNvSpPr>
                  <a:spLocks/>
                </p:cNvSpPr>
                <p:nvPr/>
              </p:nvSpPr>
              <p:spPr bwMode="auto">
                <a:xfrm>
                  <a:off x="2341766" y="2895257"/>
                  <a:ext cx="14953" cy="3738"/>
                </a:xfrm>
                <a:custGeom>
                  <a:avLst/>
                  <a:gdLst>
                    <a:gd name="T0" fmla="*/ 0 w 8"/>
                    <a:gd name="T1" fmla="*/ 2 h 2"/>
                    <a:gd name="T2" fmla="*/ 2 w 8"/>
                    <a:gd name="T3" fmla="*/ 0 h 2"/>
                    <a:gd name="T4" fmla="*/ 8 w 8"/>
                    <a:gd name="T5" fmla="*/ 0 h 2"/>
                    <a:gd name="T6" fmla="*/ 8 w 8"/>
                    <a:gd name="T7" fmla="*/ 2 h 2"/>
                    <a:gd name="T8" fmla="*/ 2 w 8"/>
                    <a:gd name="T9" fmla="*/ 2 h 2"/>
                    <a:gd name="T10" fmla="*/ 0 w 8"/>
                    <a:gd name="T11" fmla="*/ 2 h 2"/>
                    <a:gd name="T12" fmla="*/ 0 w 8"/>
                    <a:gd name="T13" fmla="*/ 2 h 2"/>
                    <a:gd name="T14" fmla="*/ 0 w 8"/>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
                      <a:moveTo>
                        <a:pt x="0" y="2"/>
                      </a:moveTo>
                      <a:lnTo>
                        <a:pt x="2" y="0"/>
                      </a:lnTo>
                      <a:lnTo>
                        <a:pt x="8" y="0"/>
                      </a:lnTo>
                      <a:lnTo>
                        <a:pt x="8" y="2"/>
                      </a:lnTo>
                      <a:lnTo>
                        <a:pt x="2" y="2"/>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9" name="Freeform 484">
                  <a:extLst>
                    <a:ext uri="{FF2B5EF4-FFF2-40B4-BE49-F238E27FC236}">
                      <a16:creationId xmlns:a16="http://schemas.microsoft.com/office/drawing/2014/main" id="{7938ABD2-1EDB-63B9-6C55-EF448C79B802}"/>
                    </a:ext>
                  </a:extLst>
                </p:cNvPr>
                <p:cNvSpPr>
                  <a:spLocks/>
                </p:cNvSpPr>
                <p:nvPr/>
              </p:nvSpPr>
              <p:spPr bwMode="auto">
                <a:xfrm>
                  <a:off x="2356719" y="2910210"/>
                  <a:ext cx="14953" cy="9345"/>
                </a:xfrm>
                <a:custGeom>
                  <a:avLst/>
                  <a:gdLst>
                    <a:gd name="T0" fmla="*/ 2 w 8"/>
                    <a:gd name="T1" fmla="*/ 3 h 5"/>
                    <a:gd name="T2" fmla="*/ 0 w 8"/>
                    <a:gd name="T3" fmla="*/ 0 h 5"/>
                    <a:gd name="T4" fmla="*/ 4 w 8"/>
                    <a:gd name="T5" fmla="*/ 1 h 5"/>
                    <a:gd name="T6" fmla="*/ 8 w 8"/>
                    <a:gd name="T7" fmla="*/ 3 h 5"/>
                    <a:gd name="T8" fmla="*/ 7 w 8"/>
                    <a:gd name="T9" fmla="*/ 5 h 5"/>
                    <a:gd name="T10" fmla="*/ 2 w 8"/>
                    <a:gd name="T11" fmla="*/ 3 h 5"/>
                    <a:gd name="T12" fmla="*/ 2 w 8"/>
                    <a:gd name="T13" fmla="*/ 3 h 5"/>
                    <a:gd name="T14" fmla="*/ 2 w 8"/>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3"/>
                      </a:moveTo>
                      <a:lnTo>
                        <a:pt x="0" y="0"/>
                      </a:lnTo>
                      <a:lnTo>
                        <a:pt x="4" y="1"/>
                      </a:lnTo>
                      <a:lnTo>
                        <a:pt x="8" y="3"/>
                      </a:lnTo>
                      <a:lnTo>
                        <a:pt x="7" y="5"/>
                      </a:lnTo>
                      <a:lnTo>
                        <a:pt x="2" y="3"/>
                      </a:lnTo>
                      <a:lnTo>
                        <a:pt x="2" y="3"/>
                      </a:lnTo>
                      <a:lnTo>
                        <a:pt x="2"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0" name="Freeform 485">
                  <a:extLst>
                    <a:ext uri="{FF2B5EF4-FFF2-40B4-BE49-F238E27FC236}">
                      <a16:creationId xmlns:a16="http://schemas.microsoft.com/office/drawing/2014/main" id="{D4716329-807A-8BB7-4154-A36143D4C30F}"/>
                    </a:ext>
                  </a:extLst>
                </p:cNvPr>
                <p:cNvSpPr>
                  <a:spLocks/>
                </p:cNvSpPr>
                <p:nvPr/>
              </p:nvSpPr>
              <p:spPr bwMode="auto">
                <a:xfrm>
                  <a:off x="2373542" y="2837313"/>
                  <a:ext cx="11215" cy="11215"/>
                </a:xfrm>
                <a:custGeom>
                  <a:avLst/>
                  <a:gdLst>
                    <a:gd name="T0" fmla="*/ 2 w 6"/>
                    <a:gd name="T1" fmla="*/ 4 h 6"/>
                    <a:gd name="T2" fmla="*/ 0 w 6"/>
                    <a:gd name="T3" fmla="*/ 4 h 6"/>
                    <a:gd name="T4" fmla="*/ 2 w 6"/>
                    <a:gd name="T5" fmla="*/ 0 h 6"/>
                    <a:gd name="T6" fmla="*/ 6 w 6"/>
                    <a:gd name="T7" fmla="*/ 2 h 6"/>
                    <a:gd name="T8" fmla="*/ 6 w 6"/>
                    <a:gd name="T9" fmla="*/ 6 h 6"/>
                    <a:gd name="T10" fmla="*/ 2 w 6"/>
                    <a:gd name="T11" fmla="*/ 4 h 6"/>
                    <a:gd name="T12" fmla="*/ 2 w 6"/>
                    <a:gd name="T13" fmla="*/ 4 h 6"/>
                    <a:gd name="T14" fmla="*/ 2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4"/>
                      </a:moveTo>
                      <a:lnTo>
                        <a:pt x="0" y="4"/>
                      </a:lnTo>
                      <a:lnTo>
                        <a:pt x="2" y="0"/>
                      </a:lnTo>
                      <a:lnTo>
                        <a:pt x="6" y="2"/>
                      </a:lnTo>
                      <a:lnTo>
                        <a:pt x="6" y="6"/>
                      </a:lnTo>
                      <a:lnTo>
                        <a:pt x="2" y="4"/>
                      </a:lnTo>
                      <a:lnTo>
                        <a:pt x="2" y="4"/>
                      </a:lnTo>
                      <a:lnTo>
                        <a:pt x="2"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1" name="Freeform 486">
                  <a:extLst>
                    <a:ext uri="{FF2B5EF4-FFF2-40B4-BE49-F238E27FC236}">
                      <a16:creationId xmlns:a16="http://schemas.microsoft.com/office/drawing/2014/main" id="{FBFFFCE3-BFA5-2589-68AD-F93E8FC58A94}"/>
                    </a:ext>
                  </a:extLst>
                </p:cNvPr>
                <p:cNvSpPr>
                  <a:spLocks/>
                </p:cNvSpPr>
                <p:nvPr/>
              </p:nvSpPr>
              <p:spPr bwMode="auto">
                <a:xfrm>
                  <a:off x="2384757" y="2863482"/>
                  <a:ext cx="18692" cy="9345"/>
                </a:xfrm>
                <a:custGeom>
                  <a:avLst/>
                  <a:gdLst>
                    <a:gd name="T0" fmla="*/ 0 w 10"/>
                    <a:gd name="T1" fmla="*/ 1 h 5"/>
                    <a:gd name="T2" fmla="*/ 2 w 10"/>
                    <a:gd name="T3" fmla="*/ 0 h 5"/>
                    <a:gd name="T4" fmla="*/ 6 w 10"/>
                    <a:gd name="T5" fmla="*/ 1 h 5"/>
                    <a:gd name="T6" fmla="*/ 10 w 10"/>
                    <a:gd name="T7" fmla="*/ 3 h 5"/>
                    <a:gd name="T8" fmla="*/ 8 w 10"/>
                    <a:gd name="T9" fmla="*/ 5 h 5"/>
                    <a:gd name="T10" fmla="*/ 0 w 10"/>
                    <a:gd name="T11" fmla="*/ 1 h 5"/>
                    <a:gd name="T12" fmla="*/ 0 w 10"/>
                    <a:gd name="T13" fmla="*/ 1 h 5"/>
                    <a:gd name="T14" fmla="*/ 0 w 10"/>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1"/>
                      </a:moveTo>
                      <a:lnTo>
                        <a:pt x="2" y="0"/>
                      </a:lnTo>
                      <a:lnTo>
                        <a:pt x="6" y="1"/>
                      </a:lnTo>
                      <a:lnTo>
                        <a:pt x="10" y="3"/>
                      </a:lnTo>
                      <a:lnTo>
                        <a:pt x="8" y="5"/>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2" name="Freeform 487">
                  <a:extLst>
                    <a:ext uri="{FF2B5EF4-FFF2-40B4-BE49-F238E27FC236}">
                      <a16:creationId xmlns:a16="http://schemas.microsoft.com/office/drawing/2014/main" id="{AB339EEC-0A51-4DD8-878F-04BAC12F4A17}"/>
                    </a:ext>
                  </a:extLst>
                </p:cNvPr>
                <p:cNvSpPr>
                  <a:spLocks/>
                </p:cNvSpPr>
                <p:nvPr/>
              </p:nvSpPr>
              <p:spPr bwMode="auto">
                <a:xfrm>
                  <a:off x="2702517" y="1831698"/>
                  <a:ext cx="482247" cy="235516"/>
                </a:xfrm>
                <a:custGeom>
                  <a:avLst/>
                  <a:gdLst>
                    <a:gd name="T0" fmla="*/ 183 w 258"/>
                    <a:gd name="T1" fmla="*/ 5 h 126"/>
                    <a:gd name="T2" fmla="*/ 194 w 258"/>
                    <a:gd name="T3" fmla="*/ 13 h 126"/>
                    <a:gd name="T4" fmla="*/ 200 w 258"/>
                    <a:gd name="T5" fmla="*/ 42 h 126"/>
                    <a:gd name="T6" fmla="*/ 206 w 258"/>
                    <a:gd name="T7" fmla="*/ 63 h 126"/>
                    <a:gd name="T8" fmla="*/ 229 w 258"/>
                    <a:gd name="T9" fmla="*/ 71 h 126"/>
                    <a:gd name="T10" fmla="*/ 239 w 258"/>
                    <a:gd name="T11" fmla="*/ 81 h 126"/>
                    <a:gd name="T12" fmla="*/ 258 w 258"/>
                    <a:gd name="T13" fmla="*/ 93 h 126"/>
                    <a:gd name="T14" fmla="*/ 250 w 258"/>
                    <a:gd name="T15" fmla="*/ 95 h 126"/>
                    <a:gd name="T16" fmla="*/ 239 w 258"/>
                    <a:gd name="T17" fmla="*/ 95 h 126"/>
                    <a:gd name="T18" fmla="*/ 223 w 258"/>
                    <a:gd name="T19" fmla="*/ 97 h 126"/>
                    <a:gd name="T20" fmla="*/ 223 w 258"/>
                    <a:gd name="T21" fmla="*/ 107 h 126"/>
                    <a:gd name="T22" fmla="*/ 239 w 258"/>
                    <a:gd name="T23" fmla="*/ 105 h 126"/>
                    <a:gd name="T24" fmla="*/ 233 w 258"/>
                    <a:gd name="T25" fmla="*/ 116 h 126"/>
                    <a:gd name="T26" fmla="*/ 208 w 258"/>
                    <a:gd name="T27" fmla="*/ 118 h 126"/>
                    <a:gd name="T28" fmla="*/ 194 w 258"/>
                    <a:gd name="T29" fmla="*/ 114 h 126"/>
                    <a:gd name="T30" fmla="*/ 179 w 258"/>
                    <a:gd name="T31" fmla="*/ 105 h 126"/>
                    <a:gd name="T32" fmla="*/ 171 w 258"/>
                    <a:gd name="T33" fmla="*/ 112 h 126"/>
                    <a:gd name="T34" fmla="*/ 144 w 258"/>
                    <a:gd name="T35" fmla="*/ 118 h 126"/>
                    <a:gd name="T36" fmla="*/ 121 w 258"/>
                    <a:gd name="T37" fmla="*/ 124 h 126"/>
                    <a:gd name="T38" fmla="*/ 73 w 258"/>
                    <a:gd name="T39" fmla="*/ 120 h 126"/>
                    <a:gd name="T40" fmla="*/ 67 w 258"/>
                    <a:gd name="T41" fmla="*/ 107 h 126"/>
                    <a:gd name="T42" fmla="*/ 33 w 258"/>
                    <a:gd name="T43" fmla="*/ 105 h 126"/>
                    <a:gd name="T44" fmla="*/ 19 w 258"/>
                    <a:gd name="T45" fmla="*/ 89 h 126"/>
                    <a:gd name="T46" fmla="*/ 64 w 258"/>
                    <a:gd name="T47" fmla="*/ 82 h 126"/>
                    <a:gd name="T48" fmla="*/ 98 w 258"/>
                    <a:gd name="T49" fmla="*/ 82 h 126"/>
                    <a:gd name="T50" fmla="*/ 83 w 258"/>
                    <a:gd name="T51" fmla="*/ 77 h 126"/>
                    <a:gd name="T52" fmla="*/ 64 w 258"/>
                    <a:gd name="T53" fmla="*/ 72 h 126"/>
                    <a:gd name="T54" fmla="*/ 29 w 258"/>
                    <a:gd name="T55" fmla="*/ 77 h 126"/>
                    <a:gd name="T56" fmla="*/ 6 w 258"/>
                    <a:gd name="T57" fmla="*/ 63 h 126"/>
                    <a:gd name="T58" fmla="*/ 35 w 258"/>
                    <a:gd name="T59" fmla="*/ 59 h 126"/>
                    <a:gd name="T60" fmla="*/ 37 w 258"/>
                    <a:gd name="T61" fmla="*/ 50 h 126"/>
                    <a:gd name="T62" fmla="*/ 14 w 258"/>
                    <a:gd name="T63" fmla="*/ 56 h 126"/>
                    <a:gd name="T64" fmla="*/ 12 w 258"/>
                    <a:gd name="T65" fmla="*/ 48 h 126"/>
                    <a:gd name="T66" fmla="*/ 0 w 258"/>
                    <a:gd name="T67" fmla="*/ 36 h 126"/>
                    <a:gd name="T68" fmla="*/ 10 w 258"/>
                    <a:gd name="T69" fmla="*/ 30 h 126"/>
                    <a:gd name="T70" fmla="*/ 8 w 258"/>
                    <a:gd name="T71" fmla="*/ 17 h 126"/>
                    <a:gd name="T72" fmla="*/ 25 w 258"/>
                    <a:gd name="T73" fmla="*/ 13 h 126"/>
                    <a:gd name="T74" fmla="*/ 54 w 258"/>
                    <a:gd name="T75" fmla="*/ 0 h 126"/>
                    <a:gd name="T76" fmla="*/ 67 w 258"/>
                    <a:gd name="T77" fmla="*/ 7 h 126"/>
                    <a:gd name="T78" fmla="*/ 62 w 258"/>
                    <a:gd name="T79" fmla="*/ 21 h 126"/>
                    <a:gd name="T80" fmla="*/ 71 w 258"/>
                    <a:gd name="T81" fmla="*/ 19 h 126"/>
                    <a:gd name="T82" fmla="*/ 75 w 258"/>
                    <a:gd name="T83" fmla="*/ 11 h 126"/>
                    <a:gd name="T84" fmla="*/ 104 w 258"/>
                    <a:gd name="T85" fmla="*/ 15 h 126"/>
                    <a:gd name="T86" fmla="*/ 98 w 258"/>
                    <a:gd name="T87" fmla="*/ 26 h 126"/>
                    <a:gd name="T88" fmla="*/ 108 w 258"/>
                    <a:gd name="T89" fmla="*/ 30 h 126"/>
                    <a:gd name="T90" fmla="*/ 115 w 258"/>
                    <a:gd name="T91" fmla="*/ 21 h 126"/>
                    <a:gd name="T92" fmla="*/ 125 w 258"/>
                    <a:gd name="T93" fmla="*/ 21 h 126"/>
                    <a:gd name="T94" fmla="*/ 119 w 258"/>
                    <a:gd name="T95" fmla="*/ 9 h 126"/>
                    <a:gd name="T96" fmla="*/ 142 w 258"/>
                    <a:gd name="T97" fmla="*/ 21 h 126"/>
                    <a:gd name="T98" fmla="*/ 148 w 258"/>
                    <a:gd name="T99" fmla="*/ 44 h 126"/>
                    <a:gd name="T100" fmla="*/ 164 w 258"/>
                    <a:gd name="T101" fmla="*/ 38 h 126"/>
                    <a:gd name="T102" fmla="*/ 156 w 258"/>
                    <a:gd name="T103" fmla="*/ 23 h 126"/>
                    <a:gd name="T104" fmla="*/ 154 w 258"/>
                    <a:gd name="T105" fmla="*/ 7 h 126"/>
                    <a:gd name="T106" fmla="*/ 158 w 258"/>
                    <a:gd name="T107" fmla="*/ 0 h 126"/>
                    <a:gd name="T108" fmla="*/ 169 w 258"/>
                    <a:gd name="T109" fmla="*/ 3 h 126"/>
                    <a:gd name="T110" fmla="*/ 177 w 258"/>
                    <a:gd name="T111" fmla="*/ 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126">
                      <a:moveTo>
                        <a:pt x="177" y="1"/>
                      </a:moveTo>
                      <a:lnTo>
                        <a:pt x="183" y="5"/>
                      </a:lnTo>
                      <a:lnTo>
                        <a:pt x="183" y="7"/>
                      </a:lnTo>
                      <a:lnTo>
                        <a:pt x="194" y="13"/>
                      </a:lnTo>
                      <a:lnTo>
                        <a:pt x="194" y="30"/>
                      </a:lnTo>
                      <a:lnTo>
                        <a:pt x="200" y="42"/>
                      </a:lnTo>
                      <a:lnTo>
                        <a:pt x="208" y="52"/>
                      </a:lnTo>
                      <a:lnTo>
                        <a:pt x="206" y="63"/>
                      </a:lnTo>
                      <a:lnTo>
                        <a:pt x="225" y="75"/>
                      </a:lnTo>
                      <a:lnTo>
                        <a:pt x="229" y="71"/>
                      </a:lnTo>
                      <a:lnTo>
                        <a:pt x="237" y="72"/>
                      </a:lnTo>
                      <a:lnTo>
                        <a:pt x="239" y="81"/>
                      </a:lnTo>
                      <a:lnTo>
                        <a:pt x="258" y="89"/>
                      </a:lnTo>
                      <a:lnTo>
                        <a:pt x="258" y="93"/>
                      </a:lnTo>
                      <a:lnTo>
                        <a:pt x="256" y="95"/>
                      </a:lnTo>
                      <a:lnTo>
                        <a:pt x="250" y="95"/>
                      </a:lnTo>
                      <a:lnTo>
                        <a:pt x="244" y="97"/>
                      </a:lnTo>
                      <a:lnTo>
                        <a:pt x="239" y="95"/>
                      </a:lnTo>
                      <a:lnTo>
                        <a:pt x="233" y="99"/>
                      </a:lnTo>
                      <a:lnTo>
                        <a:pt x="223" y="97"/>
                      </a:lnTo>
                      <a:lnTo>
                        <a:pt x="221" y="99"/>
                      </a:lnTo>
                      <a:lnTo>
                        <a:pt x="223" y="107"/>
                      </a:lnTo>
                      <a:lnTo>
                        <a:pt x="233" y="103"/>
                      </a:lnTo>
                      <a:lnTo>
                        <a:pt x="239" y="105"/>
                      </a:lnTo>
                      <a:lnTo>
                        <a:pt x="242" y="114"/>
                      </a:lnTo>
                      <a:lnTo>
                        <a:pt x="233" y="116"/>
                      </a:lnTo>
                      <a:lnTo>
                        <a:pt x="219" y="118"/>
                      </a:lnTo>
                      <a:lnTo>
                        <a:pt x="208" y="118"/>
                      </a:lnTo>
                      <a:lnTo>
                        <a:pt x="200" y="120"/>
                      </a:lnTo>
                      <a:lnTo>
                        <a:pt x="194" y="114"/>
                      </a:lnTo>
                      <a:lnTo>
                        <a:pt x="181" y="111"/>
                      </a:lnTo>
                      <a:lnTo>
                        <a:pt x="179" y="105"/>
                      </a:lnTo>
                      <a:lnTo>
                        <a:pt x="173" y="105"/>
                      </a:lnTo>
                      <a:lnTo>
                        <a:pt x="171" y="112"/>
                      </a:lnTo>
                      <a:lnTo>
                        <a:pt x="162" y="118"/>
                      </a:lnTo>
                      <a:lnTo>
                        <a:pt x="144" y="118"/>
                      </a:lnTo>
                      <a:lnTo>
                        <a:pt x="129" y="124"/>
                      </a:lnTo>
                      <a:lnTo>
                        <a:pt x="121" y="124"/>
                      </a:lnTo>
                      <a:lnTo>
                        <a:pt x="83" y="126"/>
                      </a:lnTo>
                      <a:lnTo>
                        <a:pt x="73" y="120"/>
                      </a:lnTo>
                      <a:lnTo>
                        <a:pt x="73" y="111"/>
                      </a:lnTo>
                      <a:lnTo>
                        <a:pt x="67" y="107"/>
                      </a:lnTo>
                      <a:lnTo>
                        <a:pt x="48" y="107"/>
                      </a:lnTo>
                      <a:lnTo>
                        <a:pt x="33" y="105"/>
                      </a:lnTo>
                      <a:lnTo>
                        <a:pt x="19" y="95"/>
                      </a:lnTo>
                      <a:lnTo>
                        <a:pt x="19" y="89"/>
                      </a:lnTo>
                      <a:lnTo>
                        <a:pt x="31" y="86"/>
                      </a:lnTo>
                      <a:lnTo>
                        <a:pt x="64" y="82"/>
                      </a:lnTo>
                      <a:lnTo>
                        <a:pt x="81" y="84"/>
                      </a:lnTo>
                      <a:lnTo>
                        <a:pt x="98" y="82"/>
                      </a:lnTo>
                      <a:lnTo>
                        <a:pt x="100" y="81"/>
                      </a:lnTo>
                      <a:lnTo>
                        <a:pt x="83" y="77"/>
                      </a:lnTo>
                      <a:lnTo>
                        <a:pt x="77" y="75"/>
                      </a:lnTo>
                      <a:lnTo>
                        <a:pt x="64" y="72"/>
                      </a:lnTo>
                      <a:lnTo>
                        <a:pt x="44" y="77"/>
                      </a:lnTo>
                      <a:lnTo>
                        <a:pt x="29" y="77"/>
                      </a:lnTo>
                      <a:lnTo>
                        <a:pt x="16" y="72"/>
                      </a:lnTo>
                      <a:lnTo>
                        <a:pt x="6" y="63"/>
                      </a:lnTo>
                      <a:lnTo>
                        <a:pt x="19" y="59"/>
                      </a:lnTo>
                      <a:lnTo>
                        <a:pt x="35" y="59"/>
                      </a:lnTo>
                      <a:lnTo>
                        <a:pt x="42" y="52"/>
                      </a:lnTo>
                      <a:lnTo>
                        <a:pt x="37" y="50"/>
                      </a:lnTo>
                      <a:lnTo>
                        <a:pt x="19" y="52"/>
                      </a:lnTo>
                      <a:lnTo>
                        <a:pt x="14" y="56"/>
                      </a:lnTo>
                      <a:lnTo>
                        <a:pt x="10" y="54"/>
                      </a:lnTo>
                      <a:lnTo>
                        <a:pt x="12" y="48"/>
                      </a:lnTo>
                      <a:lnTo>
                        <a:pt x="0" y="48"/>
                      </a:lnTo>
                      <a:lnTo>
                        <a:pt x="0" y="36"/>
                      </a:lnTo>
                      <a:lnTo>
                        <a:pt x="12" y="34"/>
                      </a:lnTo>
                      <a:lnTo>
                        <a:pt x="10" y="30"/>
                      </a:lnTo>
                      <a:lnTo>
                        <a:pt x="2" y="26"/>
                      </a:lnTo>
                      <a:lnTo>
                        <a:pt x="8" y="17"/>
                      </a:lnTo>
                      <a:lnTo>
                        <a:pt x="19" y="15"/>
                      </a:lnTo>
                      <a:lnTo>
                        <a:pt x="25" y="13"/>
                      </a:lnTo>
                      <a:lnTo>
                        <a:pt x="42" y="1"/>
                      </a:lnTo>
                      <a:lnTo>
                        <a:pt x="54" y="0"/>
                      </a:lnTo>
                      <a:lnTo>
                        <a:pt x="64" y="1"/>
                      </a:lnTo>
                      <a:lnTo>
                        <a:pt x="67" y="7"/>
                      </a:lnTo>
                      <a:lnTo>
                        <a:pt x="60" y="15"/>
                      </a:lnTo>
                      <a:lnTo>
                        <a:pt x="62" y="21"/>
                      </a:lnTo>
                      <a:lnTo>
                        <a:pt x="67" y="17"/>
                      </a:lnTo>
                      <a:lnTo>
                        <a:pt x="71" y="19"/>
                      </a:lnTo>
                      <a:lnTo>
                        <a:pt x="77" y="17"/>
                      </a:lnTo>
                      <a:lnTo>
                        <a:pt x="75" y="11"/>
                      </a:lnTo>
                      <a:lnTo>
                        <a:pt x="81" y="9"/>
                      </a:lnTo>
                      <a:lnTo>
                        <a:pt x="104" y="15"/>
                      </a:lnTo>
                      <a:lnTo>
                        <a:pt x="106" y="23"/>
                      </a:lnTo>
                      <a:lnTo>
                        <a:pt x="98" y="26"/>
                      </a:lnTo>
                      <a:lnTo>
                        <a:pt x="98" y="30"/>
                      </a:lnTo>
                      <a:lnTo>
                        <a:pt x="108" y="30"/>
                      </a:lnTo>
                      <a:lnTo>
                        <a:pt x="110" y="25"/>
                      </a:lnTo>
                      <a:lnTo>
                        <a:pt x="115" y="21"/>
                      </a:lnTo>
                      <a:lnTo>
                        <a:pt x="123" y="25"/>
                      </a:lnTo>
                      <a:lnTo>
                        <a:pt x="125" y="21"/>
                      </a:lnTo>
                      <a:lnTo>
                        <a:pt x="121" y="15"/>
                      </a:lnTo>
                      <a:lnTo>
                        <a:pt x="119" y="9"/>
                      </a:lnTo>
                      <a:lnTo>
                        <a:pt x="129" y="9"/>
                      </a:lnTo>
                      <a:lnTo>
                        <a:pt x="142" y="21"/>
                      </a:lnTo>
                      <a:lnTo>
                        <a:pt x="144" y="30"/>
                      </a:lnTo>
                      <a:lnTo>
                        <a:pt x="148" y="44"/>
                      </a:lnTo>
                      <a:lnTo>
                        <a:pt x="154" y="48"/>
                      </a:lnTo>
                      <a:lnTo>
                        <a:pt x="164" y="38"/>
                      </a:lnTo>
                      <a:lnTo>
                        <a:pt x="160" y="32"/>
                      </a:lnTo>
                      <a:lnTo>
                        <a:pt x="156" y="23"/>
                      </a:lnTo>
                      <a:lnTo>
                        <a:pt x="158" y="15"/>
                      </a:lnTo>
                      <a:lnTo>
                        <a:pt x="154" y="7"/>
                      </a:lnTo>
                      <a:lnTo>
                        <a:pt x="154" y="1"/>
                      </a:lnTo>
                      <a:lnTo>
                        <a:pt x="158" y="0"/>
                      </a:lnTo>
                      <a:lnTo>
                        <a:pt x="164" y="1"/>
                      </a:lnTo>
                      <a:lnTo>
                        <a:pt x="169" y="3"/>
                      </a:lnTo>
                      <a:lnTo>
                        <a:pt x="177" y="1"/>
                      </a:lnTo>
                      <a:lnTo>
                        <a:pt x="177" y="1"/>
                      </a:lnTo>
                      <a:lnTo>
                        <a:pt x="177"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3" name="Freeform 488">
                  <a:extLst>
                    <a:ext uri="{FF2B5EF4-FFF2-40B4-BE49-F238E27FC236}">
                      <a16:creationId xmlns:a16="http://schemas.microsoft.com/office/drawing/2014/main" id="{7CE963DB-8AE4-B17D-5117-2AC7BD37544A}"/>
                    </a:ext>
                  </a:extLst>
                </p:cNvPr>
                <p:cNvSpPr>
                  <a:spLocks/>
                </p:cNvSpPr>
                <p:nvPr/>
              </p:nvSpPr>
              <p:spPr bwMode="auto">
                <a:xfrm>
                  <a:off x="2979154" y="2050391"/>
                  <a:ext cx="72898" cy="26168"/>
                </a:xfrm>
                <a:custGeom>
                  <a:avLst/>
                  <a:gdLst>
                    <a:gd name="T0" fmla="*/ 35 w 39"/>
                    <a:gd name="T1" fmla="*/ 0 h 14"/>
                    <a:gd name="T2" fmla="*/ 39 w 39"/>
                    <a:gd name="T3" fmla="*/ 2 h 14"/>
                    <a:gd name="T4" fmla="*/ 39 w 39"/>
                    <a:gd name="T5" fmla="*/ 6 h 14"/>
                    <a:gd name="T6" fmla="*/ 31 w 39"/>
                    <a:gd name="T7" fmla="*/ 8 h 14"/>
                    <a:gd name="T8" fmla="*/ 25 w 39"/>
                    <a:gd name="T9" fmla="*/ 14 h 14"/>
                    <a:gd name="T10" fmla="*/ 10 w 39"/>
                    <a:gd name="T11" fmla="*/ 14 h 14"/>
                    <a:gd name="T12" fmla="*/ 0 w 39"/>
                    <a:gd name="T13" fmla="*/ 12 h 14"/>
                    <a:gd name="T14" fmla="*/ 6 w 39"/>
                    <a:gd name="T15" fmla="*/ 4 h 14"/>
                    <a:gd name="T16" fmla="*/ 21 w 39"/>
                    <a:gd name="T17" fmla="*/ 4 h 14"/>
                    <a:gd name="T18" fmla="*/ 35 w 39"/>
                    <a:gd name="T19" fmla="*/ 0 h 14"/>
                    <a:gd name="T20" fmla="*/ 35 w 39"/>
                    <a:gd name="T21" fmla="*/ 0 h 14"/>
                    <a:gd name="T22" fmla="*/ 35 w 39"/>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35" y="0"/>
                      </a:moveTo>
                      <a:lnTo>
                        <a:pt x="39" y="2"/>
                      </a:lnTo>
                      <a:lnTo>
                        <a:pt x="39" y="6"/>
                      </a:lnTo>
                      <a:lnTo>
                        <a:pt x="31" y="8"/>
                      </a:lnTo>
                      <a:lnTo>
                        <a:pt x="25" y="14"/>
                      </a:lnTo>
                      <a:lnTo>
                        <a:pt x="10" y="14"/>
                      </a:lnTo>
                      <a:lnTo>
                        <a:pt x="0" y="12"/>
                      </a:lnTo>
                      <a:lnTo>
                        <a:pt x="6" y="4"/>
                      </a:lnTo>
                      <a:lnTo>
                        <a:pt x="21" y="4"/>
                      </a:lnTo>
                      <a:lnTo>
                        <a:pt x="35" y="0"/>
                      </a:lnTo>
                      <a:lnTo>
                        <a:pt x="35" y="0"/>
                      </a:lnTo>
                      <a:lnTo>
                        <a:pt x="35"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4" name="Freeform 489">
                  <a:extLst>
                    <a:ext uri="{FF2B5EF4-FFF2-40B4-BE49-F238E27FC236}">
                      <a16:creationId xmlns:a16="http://schemas.microsoft.com/office/drawing/2014/main" id="{76215A81-8E44-AEB7-2483-A19C0983FE02}"/>
                    </a:ext>
                  </a:extLst>
                </p:cNvPr>
                <p:cNvSpPr>
                  <a:spLocks/>
                </p:cNvSpPr>
                <p:nvPr/>
              </p:nvSpPr>
              <p:spPr bwMode="auto">
                <a:xfrm>
                  <a:off x="2509991" y="1755061"/>
                  <a:ext cx="274769" cy="194394"/>
                </a:xfrm>
                <a:custGeom>
                  <a:avLst/>
                  <a:gdLst>
                    <a:gd name="T0" fmla="*/ 147 w 147"/>
                    <a:gd name="T1" fmla="*/ 36 h 104"/>
                    <a:gd name="T2" fmla="*/ 141 w 147"/>
                    <a:gd name="T3" fmla="*/ 36 h 104"/>
                    <a:gd name="T4" fmla="*/ 137 w 147"/>
                    <a:gd name="T5" fmla="*/ 40 h 104"/>
                    <a:gd name="T6" fmla="*/ 114 w 147"/>
                    <a:gd name="T7" fmla="*/ 52 h 104"/>
                    <a:gd name="T8" fmla="*/ 107 w 147"/>
                    <a:gd name="T9" fmla="*/ 56 h 104"/>
                    <a:gd name="T10" fmla="*/ 93 w 147"/>
                    <a:gd name="T11" fmla="*/ 62 h 104"/>
                    <a:gd name="T12" fmla="*/ 91 w 147"/>
                    <a:gd name="T13" fmla="*/ 71 h 104"/>
                    <a:gd name="T14" fmla="*/ 87 w 147"/>
                    <a:gd name="T15" fmla="*/ 71 h 104"/>
                    <a:gd name="T16" fmla="*/ 85 w 147"/>
                    <a:gd name="T17" fmla="*/ 69 h 104"/>
                    <a:gd name="T18" fmla="*/ 76 w 147"/>
                    <a:gd name="T19" fmla="*/ 73 h 104"/>
                    <a:gd name="T20" fmla="*/ 76 w 147"/>
                    <a:gd name="T21" fmla="*/ 89 h 104"/>
                    <a:gd name="T22" fmla="*/ 66 w 147"/>
                    <a:gd name="T23" fmla="*/ 95 h 104"/>
                    <a:gd name="T24" fmla="*/ 62 w 147"/>
                    <a:gd name="T25" fmla="*/ 93 h 104"/>
                    <a:gd name="T26" fmla="*/ 50 w 147"/>
                    <a:gd name="T27" fmla="*/ 100 h 104"/>
                    <a:gd name="T28" fmla="*/ 43 w 147"/>
                    <a:gd name="T29" fmla="*/ 104 h 104"/>
                    <a:gd name="T30" fmla="*/ 35 w 147"/>
                    <a:gd name="T31" fmla="*/ 104 h 104"/>
                    <a:gd name="T32" fmla="*/ 31 w 147"/>
                    <a:gd name="T33" fmla="*/ 91 h 104"/>
                    <a:gd name="T34" fmla="*/ 9 w 147"/>
                    <a:gd name="T35" fmla="*/ 81 h 104"/>
                    <a:gd name="T36" fmla="*/ 0 w 147"/>
                    <a:gd name="T37" fmla="*/ 79 h 104"/>
                    <a:gd name="T38" fmla="*/ 3 w 147"/>
                    <a:gd name="T39" fmla="*/ 69 h 104"/>
                    <a:gd name="T40" fmla="*/ 15 w 147"/>
                    <a:gd name="T41" fmla="*/ 64 h 104"/>
                    <a:gd name="T42" fmla="*/ 12 w 147"/>
                    <a:gd name="T43" fmla="*/ 60 h 104"/>
                    <a:gd name="T44" fmla="*/ 9 w 147"/>
                    <a:gd name="T45" fmla="*/ 56 h 104"/>
                    <a:gd name="T46" fmla="*/ 9 w 147"/>
                    <a:gd name="T47" fmla="*/ 50 h 104"/>
                    <a:gd name="T48" fmla="*/ 15 w 147"/>
                    <a:gd name="T49" fmla="*/ 52 h 104"/>
                    <a:gd name="T50" fmla="*/ 20 w 147"/>
                    <a:gd name="T51" fmla="*/ 48 h 104"/>
                    <a:gd name="T52" fmla="*/ 12 w 147"/>
                    <a:gd name="T53" fmla="*/ 44 h 104"/>
                    <a:gd name="T54" fmla="*/ 12 w 147"/>
                    <a:gd name="T55" fmla="*/ 38 h 104"/>
                    <a:gd name="T56" fmla="*/ 25 w 147"/>
                    <a:gd name="T57" fmla="*/ 29 h 104"/>
                    <a:gd name="T58" fmla="*/ 16 w 147"/>
                    <a:gd name="T59" fmla="*/ 5 h 104"/>
                    <a:gd name="T60" fmla="*/ 47 w 147"/>
                    <a:gd name="T61" fmla="*/ 3 h 104"/>
                    <a:gd name="T62" fmla="*/ 56 w 147"/>
                    <a:gd name="T63" fmla="*/ 0 h 104"/>
                    <a:gd name="T64" fmla="*/ 68 w 147"/>
                    <a:gd name="T65" fmla="*/ 0 h 104"/>
                    <a:gd name="T66" fmla="*/ 83 w 147"/>
                    <a:gd name="T67" fmla="*/ 11 h 104"/>
                    <a:gd name="T68" fmla="*/ 87 w 147"/>
                    <a:gd name="T69" fmla="*/ 15 h 104"/>
                    <a:gd name="T70" fmla="*/ 91 w 147"/>
                    <a:gd name="T71" fmla="*/ 11 h 104"/>
                    <a:gd name="T72" fmla="*/ 95 w 147"/>
                    <a:gd name="T73" fmla="*/ 11 h 104"/>
                    <a:gd name="T74" fmla="*/ 97 w 147"/>
                    <a:gd name="T75" fmla="*/ 17 h 104"/>
                    <a:gd name="T76" fmla="*/ 101 w 147"/>
                    <a:gd name="T77" fmla="*/ 15 h 104"/>
                    <a:gd name="T78" fmla="*/ 101 w 147"/>
                    <a:gd name="T79" fmla="*/ 11 h 104"/>
                    <a:gd name="T80" fmla="*/ 118 w 147"/>
                    <a:gd name="T81" fmla="*/ 11 h 104"/>
                    <a:gd name="T82" fmla="*/ 147 w 147"/>
                    <a:gd name="T83" fmla="*/ 31 h 104"/>
                    <a:gd name="T84" fmla="*/ 147 w 147"/>
                    <a:gd name="T85" fmla="*/ 36 h 104"/>
                    <a:gd name="T86" fmla="*/ 147 w 147"/>
                    <a:gd name="T87" fmla="*/ 36 h 104"/>
                    <a:gd name="T88" fmla="*/ 147 w 147"/>
                    <a:gd name="T89" fmla="*/ 3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 h="104">
                      <a:moveTo>
                        <a:pt x="147" y="36"/>
                      </a:moveTo>
                      <a:lnTo>
                        <a:pt x="141" y="36"/>
                      </a:lnTo>
                      <a:lnTo>
                        <a:pt x="137" y="40"/>
                      </a:lnTo>
                      <a:lnTo>
                        <a:pt x="114" y="52"/>
                      </a:lnTo>
                      <a:lnTo>
                        <a:pt x="107" y="56"/>
                      </a:lnTo>
                      <a:lnTo>
                        <a:pt x="93" y="62"/>
                      </a:lnTo>
                      <a:lnTo>
                        <a:pt x="91" y="71"/>
                      </a:lnTo>
                      <a:lnTo>
                        <a:pt x="87" y="71"/>
                      </a:lnTo>
                      <a:lnTo>
                        <a:pt x="85" y="69"/>
                      </a:lnTo>
                      <a:lnTo>
                        <a:pt x="76" y="73"/>
                      </a:lnTo>
                      <a:lnTo>
                        <a:pt x="76" y="89"/>
                      </a:lnTo>
                      <a:lnTo>
                        <a:pt x="66" y="95"/>
                      </a:lnTo>
                      <a:lnTo>
                        <a:pt x="62" y="93"/>
                      </a:lnTo>
                      <a:lnTo>
                        <a:pt x="50" y="100"/>
                      </a:lnTo>
                      <a:lnTo>
                        <a:pt x="43" y="104"/>
                      </a:lnTo>
                      <a:lnTo>
                        <a:pt x="35" y="104"/>
                      </a:lnTo>
                      <a:lnTo>
                        <a:pt x="31" y="91"/>
                      </a:lnTo>
                      <a:lnTo>
                        <a:pt x="9" y="81"/>
                      </a:lnTo>
                      <a:lnTo>
                        <a:pt x="0" y="79"/>
                      </a:lnTo>
                      <a:lnTo>
                        <a:pt x="3" y="69"/>
                      </a:lnTo>
                      <a:lnTo>
                        <a:pt x="15" y="64"/>
                      </a:lnTo>
                      <a:lnTo>
                        <a:pt x="12" y="60"/>
                      </a:lnTo>
                      <a:lnTo>
                        <a:pt x="9" y="56"/>
                      </a:lnTo>
                      <a:lnTo>
                        <a:pt x="9" y="50"/>
                      </a:lnTo>
                      <a:lnTo>
                        <a:pt x="15" y="52"/>
                      </a:lnTo>
                      <a:lnTo>
                        <a:pt x="20" y="48"/>
                      </a:lnTo>
                      <a:lnTo>
                        <a:pt x="12" y="44"/>
                      </a:lnTo>
                      <a:lnTo>
                        <a:pt x="12" y="38"/>
                      </a:lnTo>
                      <a:lnTo>
                        <a:pt x="25" y="29"/>
                      </a:lnTo>
                      <a:lnTo>
                        <a:pt x="16" y="5"/>
                      </a:lnTo>
                      <a:lnTo>
                        <a:pt x="47" y="3"/>
                      </a:lnTo>
                      <a:lnTo>
                        <a:pt x="56" y="0"/>
                      </a:lnTo>
                      <a:lnTo>
                        <a:pt x="68" y="0"/>
                      </a:lnTo>
                      <a:lnTo>
                        <a:pt x="83" y="11"/>
                      </a:lnTo>
                      <a:lnTo>
                        <a:pt x="87" y="15"/>
                      </a:lnTo>
                      <a:lnTo>
                        <a:pt x="91" y="11"/>
                      </a:lnTo>
                      <a:lnTo>
                        <a:pt x="95" y="11"/>
                      </a:lnTo>
                      <a:lnTo>
                        <a:pt x="97" y="17"/>
                      </a:lnTo>
                      <a:lnTo>
                        <a:pt x="101" y="15"/>
                      </a:lnTo>
                      <a:lnTo>
                        <a:pt x="101" y="11"/>
                      </a:lnTo>
                      <a:lnTo>
                        <a:pt x="118" y="11"/>
                      </a:lnTo>
                      <a:lnTo>
                        <a:pt x="147" y="31"/>
                      </a:lnTo>
                      <a:lnTo>
                        <a:pt x="147" y="36"/>
                      </a:lnTo>
                      <a:lnTo>
                        <a:pt x="147" y="36"/>
                      </a:lnTo>
                      <a:lnTo>
                        <a:pt x="147" y="3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5" name="Freeform 490">
                  <a:extLst>
                    <a:ext uri="{FF2B5EF4-FFF2-40B4-BE49-F238E27FC236}">
                      <a16:creationId xmlns:a16="http://schemas.microsoft.com/office/drawing/2014/main" id="{B8E29E05-5383-6A8D-0BBC-B287B25C2058}"/>
                    </a:ext>
                  </a:extLst>
                </p:cNvPr>
                <p:cNvSpPr>
                  <a:spLocks/>
                </p:cNvSpPr>
                <p:nvPr/>
              </p:nvSpPr>
              <p:spPr bwMode="auto">
                <a:xfrm>
                  <a:off x="3141772" y="1801791"/>
                  <a:ext cx="170095" cy="136449"/>
                </a:xfrm>
                <a:custGeom>
                  <a:avLst/>
                  <a:gdLst>
                    <a:gd name="T0" fmla="*/ 69 w 91"/>
                    <a:gd name="T1" fmla="*/ 0 h 73"/>
                    <a:gd name="T2" fmla="*/ 64 w 91"/>
                    <a:gd name="T3" fmla="*/ 2 h 73"/>
                    <a:gd name="T4" fmla="*/ 58 w 91"/>
                    <a:gd name="T5" fmla="*/ 3 h 73"/>
                    <a:gd name="T6" fmla="*/ 48 w 91"/>
                    <a:gd name="T7" fmla="*/ 3 h 73"/>
                    <a:gd name="T8" fmla="*/ 40 w 91"/>
                    <a:gd name="T9" fmla="*/ 0 h 73"/>
                    <a:gd name="T10" fmla="*/ 33 w 91"/>
                    <a:gd name="T11" fmla="*/ 2 h 73"/>
                    <a:gd name="T12" fmla="*/ 29 w 91"/>
                    <a:gd name="T13" fmla="*/ 0 h 73"/>
                    <a:gd name="T14" fmla="*/ 23 w 91"/>
                    <a:gd name="T15" fmla="*/ 0 h 73"/>
                    <a:gd name="T16" fmla="*/ 23 w 91"/>
                    <a:gd name="T17" fmla="*/ 5 h 73"/>
                    <a:gd name="T18" fmla="*/ 29 w 91"/>
                    <a:gd name="T19" fmla="*/ 9 h 73"/>
                    <a:gd name="T20" fmla="*/ 21 w 91"/>
                    <a:gd name="T21" fmla="*/ 11 h 73"/>
                    <a:gd name="T22" fmla="*/ 21 w 91"/>
                    <a:gd name="T23" fmla="*/ 15 h 73"/>
                    <a:gd name="T24" fmla="*/ 25 w 91"/>
                    <a:gd name="T25" fmla="*/ 17 h 73"/>
                    <a:gd name="T26" fmla="*/ 35 w 91"/>
                    <a:gd name="T27" fmla="*/ 19 h 73"/>
                    <a:gd name="T28" fmla="*/ 35 w 91"/>
                    <a:gd name="T29" fmla="*/ 21 h 73"/>
                    <a:gd name="T30" fmla="*/ 31 w 91"/>
                    <a:gd name="T31" fmla="*/ 21 h 73"/>
                    <a:gd name="T32" fmla="*/ 37 w 91"/>
                    <a:gd name="T33" fmla="*/ 31 h 73"/>
                    <a:gd name="T34" fmla="*/ 29 w 91"/>
                    <a:gd name="T35" fmla="*/ 34 h 73"/>
                    <a:gd name="T36" fmla="*/ 25 w 91"/>
                    <a:gd name="T37" fmla="*/ 34 h 73"/>
                    <a:gd name="T38" fmla="*/ 9 w 91"/>
                    <a:gd name="T39" fmla="*/ 25 h 73"/>
                    <a:gd name="T40" fmla="*/ 2 w 91"/>
                    <a:gd name="T41" fmla="*/ 27 h 73"/>
                    <a:gd name="T42" fmla="*/ 0 w 91"/>
                    <a:gd name="T43" fmla="*/ 33 h 73"/>
                    <a:gd name="T44" fmla="*/ 2 w 91"/>
                    <a:gd name="T45" fmla="*/ 40 h 73"/>
                    <a:gd name="T46" fmla="*/ 13 w 91"/>
                    <a:gd name="T47" fmla="*/ 46 h 73"/>
                    <a:gd name="T48" fmla="*/ 15 w 91"/>
                    <a:gd name="T49" fmla="*/ 48 h 73"/>
                    <a:gd name="T50" fmla="*/ 27 w 91"/>
                    <a:gd name="T51" fmla="*/ 50 h 73"/>
                    <a:gd name="T52" fmla="*/ 31 w 91"/>
                    <a:gd name="T53" fmla="*/ 56 h 73"/>
                    <a:gd name="T54" fmla="*/ 40 w 91"/>
                    <a:gd name="T55" fmla="*/ 58 h 73"/>
                    <a:gd name="T56" fmla="*/ 48 w 91"/>
                    <a:gd name="T57" fmla="*/ 73 h 73"/>
                    <a:gd name="T58" fmla="*/ 64 w 91"/>
                    <a:gd name="T59" fmla="*/ 71 h 73"/>
                    <a:gd name="T60" fmla="*/ 64 w 91"/>
                    <a:gd name="T61" fmla="*/ 68 h 73"/>
                    <a:gd name="T62" fmla="*/ 60 w 91"/>
                    <a:gd name="T63" fmla="*/ 66 h 73"/>
                    <a:gd name="T64" fmla="*/ 60 w 91"/>
                    <a:gd name="T65" fmla="*/ 62 h 73"/>
                    <a:gd name="T66" fmla="*/ 67 w 91"/>
                    <a:gd name="T67" fmla="*/ 66 h 73"/>
                    <a:gd name="T68" fmla="*/ 85 w 91"/>
                    <a:gd name="T69" fmla="*/ 62 h 73"/>
                    <a:gd name="T70" fmla="*/ 87 w 91"/>
                    <a:gd name="T71" fmla="*/ 56 h 73"/>
                    <a:gd name="T72" fmla="*/ 85 w 91"/>
                    <a:gd name="T73" fmla="*/ 46 h 73"/>
                    <a:gd name="T74" fmla="*/ 91 w 91"/>
                    <a:gd name="T75" fmla="*/ 42 h 73"/>
                    <a:gd name="T76" fmla="*/ 87 w 91"/>
                    <a:gd name="T77" fmla="*/ 36 h 73"/>
                    <a:gd name="T78" fmla="*/ 85 w 91"/>
                    <a:gd name="T79" fmla="*/ 34 h 73"/>
                    <a:gd name="T80" fmla="*/ 77 w 91"/>
                    <a:gd name="T81" fmla="*/ 34 h 73"/>
                    <a:gd name="T82" fmla="*/ 77 w 91"/>
                    <a:gd name="T83" fmla="*/ 29 h 73"/>
                    <a:gd name="T84" fmla="*/ 71 w 91"/>
                    <a:gd name="T85" fmla="*/ 27 h 73"/>
                    <a:gd name="T86" fmla="*/ 60 w 91"/>
                    <a:gd name="T87" fmla="*/ 27 h 73"/>
                    <a:gd name="T88" fmla="*/ 64 w 91"/>
                    <a:gd name="T89" fmla="*/ 23 h 73"/>
                    <a:gd name="T90" fmla="*/ 71 w 91"/>
                    <a:gd name="T91" fmla="*/ 11 h 73"/>
                    <a:gd name="T92" fmla="*/ 73 w 91"/>
                    <a:gd name="T93" fmla="*/ 9 h 73"/>
                    <a:gd name="T94" fmla="*/ 79 w 91"/>
                    <a:gd name="T95" fmla="*/ 7 h 73"/>
                    <a:gd name="T96" fmla="*/ 81 w 91"/>
                    <a:gd name="T97" fmla="*/ 0 h 73"/>
                    <a:gd name="T98" fmla="*/ 69 w 91"/>
                    <a:gd name="T99" fmla="*/ 0 h 73"/>
                    <a:gd name="T100" fmla="*/ 69 w 91"/>
                    <a:gd name="T101" fmla="*/ 0 h 73"/>
                    <a:gd name="T102" fmla="*/ 69 w 91"/>
                    <a:gd name="T10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73">
                      <a:moveTo>
                        <a:pt x="69" y="0"/>
                      </a:moveTo>
                      <a:lnTo>
                        <a:pt x="64" y="2"/>
                      </a:lnTo>
                      <a:lnTo>
                        <a:pt x="58" y="3"/>
                      </a:lnTo>
                      <a:lnTo>
                        <a:pt x="48" y="3"/>
                      </a:lnTo>
                      <a:lnTo>
                        <a:pt x="40" y="0"/>
                      </a:lnTo>
                      <a:lnTo>
                        <a:pt x="33" y="2"/>
                      </a:lnTo>
                      <a:lnTo>
                        <a:pt x="29" y="0"/>
                      </a:lnTo>
                      <a:lnTo>
                        <a:pt x="23" y="0"/>
                      </a:lnTo>
                      <a:lnTo>
                        <a:pt x="23" y="5"/>
                      </a:lnTo>
                      <a:lnTo>
                        <a:pt x="29" y="9"/>
                      </a:lnTo>
                      <a:lnTo>
                        <a:pt x="21" y="11"/>
                      </a:lnTo>
                      <a:lnTo>
                        <a:pt x="21" y="15"/>
                      </a:lnTo>
                      <a:lnTo>
                        <a:pt x="25" y="17"/>
                      </a:lnTo>
                      <a:lnTo>
                        <a:pt x="35" y="19"/>
                      </a:lnTo>
                      <a:lnTo>
                        <a:pt x="35" y="21"/>
                      </a:lnTo>
                      <a:lnTo>
                        <a:pt x="31" y="21"/>
                      </a:lnTo>
                      <a:lnTo>
                        <a:pt x="37" y="31"/>
                      </a:lnTo>
                      <a:lnTo>
                        <a:pt x="29" y="34"/>
                      </a:lnTo>
                      <a:lnTo>
                        <a:pt x="25" y="34"/>
                      </a:lnTo>
                      <a:lnTo>
                        <a:pt x="9" y="25"/>
                      </a:lnTo>
                      <a:lnTo>
                        <a:pt x="2" y="27"/>
                      </a:lnTo>
                      <a:lnTo>
                        <a:pt x="0" y="33"/>
                      </a:lnTo>
                      <a:lnTo>
                        <a:pt x="2" y="40"/>
                      </a:lnTo>
                      <a:lnTo>
                        <a:pt x="13" y="46"/>
                      </a:lnTo>
                      <a:lnTo>
                        <a:pt x="15" y="48"/>
                      </a:lnTo>
                      <a:lnTo>
                        <a:pt x="27" y="50"/>
                      </a:lnTo>
                      <a:lnTo>
                        <a:pt x="31" y="56"/>
                      </a:lnTo>
                      <a:lnTo>
                        <a:pt x="40" y="58"/>
                      </a:lnTo>
                      <a:lnTo>
                        <a:pt x="48" y="73"/>
                      </a:lnTo>
                      <a:lnTo>
                        <a:pt x="64" y="71"/>
                      </a:lnTo>
                      <a:lnTo>
                        <a:pt x="64" y="68"/>
                      </a:lnTo>
                      <a:lnTo>
                        <a:pt x="60" y="66"/>
                      </a:lnTo>
                      <a:lnTo>
                        <a:pt x="60" y="62"/>
                      </a:lnTo>
                      <a:lnTo>
                        <a:pt x="67" y="66"/>
                      </a:lnTo>
                      <a:lnTo>
                        <a:pt x="85" y="62"/>
                      </a:lnTo>
                      <a:lnTo>
                        <a:pt x="87" y="56"/>
                      </a:lnTo>
                      <a:lnTo>
                        <a:pt x="85" y="46"/>
                      </a:lnTo>
                      <a:lnTo>
                        <a:pt x="91" y="42"/>
                      </a:lnTo>
                      <a:lnTo>
                        <a:pt x="87" y="36"/>
                      </a:lnTo>
                      <a:lnTo>
                        <a:pt x="85" y="34"/>
                      </a:lnTo>
                      <a:lnTo>
                        <a:pt x="77" y="34"/>
                      </a:lnTo>
                      <a:lnTo>
                        <a:pt x="77" y="29"/>
                      </a:lnTo>
                      <a:lnTo>
                        <a:pt x="71" y="27"/>
                      </a:lnTo>
                      <a:lnTo>
                        <a:pt x="60" y="27"/>
                      </a:lnTo>
                      <a:lnTo>
                        <a:pt x="64" y="23"/>
                      </a:lnTo>
                      <a:lnTo>
                        <a:pt x="71" y="11"/>
                      </a:lnTo>
                      <a:lnTo>
                        <a:pt x="73" y="9"/>
                      </a:lnTo>
                      <a:lnTo>
                        <a:pt x="79" y="7"/>
                      </a:lnTo>
                      <a:lnTo>
                        <a:pt x="81" y="0"/>
                      </a:lnTo>
                      <a:lnTo>
                        <a:pt x="69" y="0"/>
                      </a:lnTo>
                      <a:lnTo>
                        <a:pt x="69" y="0"/>
                      </a:lnTo>
                      <a:lnTo>
                        <a:pt x="69"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6" name="Freeform 491">
                  <a:extLst>
                    <a:ext uri="{FF2B5EF4-FFF2-40B4-BE49-F238E27FC236}">
                      <a16:creationId xmlns:a16="http://schemas.microsoft.com/office/drawing/2014/main" id="{404408FF-A953-7815-B3B8-79400607C649}"/>
                    </a:ext>
                  </a:extLst>
                </p:cNvPr>
                <p:cNvSpPr>
                  <a:spLocks/>
                </p:cNvSpPr>
                <p:nvPr/>
              </p:nvSpPr>
              <p:spPr bwMode="auto">
                <a:xfrm>
                  <a:off x="3218409" y="2007400"/>
                  <a:ext cx="114020" cy="59814"/>
                </a:xfrm>
                <a:custGeom>
                  <a:avLst/>
                  <a:gdLst>
                    <a:gd name="T0" fmla="*/ 19 w 61"/>
                    <a:gd name="T1" fmla="*/ 4 h 32"/>
                    <a:gd name="T2" fmla="*/ 25 w 61"/>
                    <a:gd name="T3" fmla="*/ 0 h 32"/>
                    <a:gd name="T4" fmla="*/ 30 w 61"/>
                    <a:gd name="T5" fmla="*/ 2 h 32"/>
                    <a:gd name="T6" fmla="*/ 38 w 61"/>
                    <a:gd name="T7" fmla="*/ 6 h 32"/>
                    <a:gd name="T8" fmla="*/ 42 w 61"/>
                    <a:gd name="T9" fmla="*/ 10 h 32"/>
                    <a:gd name="T10" fmla="*/ 45 w 61"/>
                    <a:gd name="T11" fmla="*/ 12 h 32"/>
                    <a:gd name="T12" fmla="*/ 47 w 61"/>
                    <a:gd name="T13" fmla="*/ 14 h 32"/>
                    <a:gd name="T14" fmla="*/ 61 w 61"/>
                    <a:gd name="T15" fmla="*/ 24 h 32"/>
                    <a:gd name="T16" fmla="*/ 55 w 61"/>
                    <a:gd name="T17" fmla="*/ 28 h 32"/>
                    <a:gd name="T18" fmla="*/ 45 w 61"/>
                    <a:gd name="T19" fmla="*/ 32 h 32"/>
                    <a:gd name="T20" fmla="*/ 40 w 61"/>
                    <a:gd name="T21" fmla="*/ 32 h 32"/>
                    <a:gd name="T22" fmla="*/ 28 w 61"/>
                    <a:gd name="T23" fmla="*/ 26 h 32"/>
                    <a:gd name="T24" fmla="*/ 13 w 61"/>
                    <a:gd name="T25" fmla="*/ 24 h 32"/>
                    <a:gd name="T26" fmla="*/ 4 w 61"/>
                    <a:gd name="T27" fmla="*/ 24 h 32"/>
                    <a:gd name="T28" fmla="*/ 0 w 61"/>
                    <a:gd name="T29" fmla="*/ 18 h 32"/>
                    <a:gd name="T30" fmla="*/ 19 w 61"/>
                    <a:gd name="T31" fmla="*/ 12 h 32"/>
                    <a:gd name="T32" fmla="*/ 19 w 61"/>
                    <a:gd name="T33" fmla="*/ 4 h 32"/>
                    <a:gd name="T34" fmla="*/ 19 w 61"/>
                    <a:gd name="T35" fmla="*/ 4 h 32"/>
                    <a:gd name="T36" fmla="*/ 19 w 61"/>
                    <a:gd name="T3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32">
                      <a:moveTo>
                        <a:pt x="19" y="4"/>
                      </a:moveTo>
                      <a:lnTo>
                        <a:pt x="25" y="0"/>
                      </a:lnTo>
                      <a:lnTo>
                        <a:pt x="30" y="2"/>
                      </a:lnTo>
                      <a:lnTo>
                        <a:pt x="38" y="6"/>
                      </a:lnTo>
                      <a:lnTo>
                        <a:pt x="42" y="10"/>
                      </a:lnTo>
                      <a:lnTo>
                        <a:pt x="45" y="12"/>
                      </a:lnTo>
                      <a:lnTo>
                        <a:pt x="47" y="14"/>
                      </a:lnTo>
                      <a:lnTo>
                        <a:pt x="61" y="24"/>
                      </a:lnTo>
                      <a:lnTo>
                        <a:pt x="55" y="28"/>
                      </a:lnTo>
                      <a:lnTo>
                        <a:pt x="45" y="32"/>
                      </a:lnTo>
                      <a:lnTo>
                        <a:pt x="40" y="32"/>
                      </a:lnTo>
                      <a:lnTo>
                        <a:pt x="28" y="26"/>
                      </a:lnTo>
                      <a:lnTo>
                        <a:pt x="13" y="24"/>
                      </a:lnTo>
                      <a:lnTo>
                        <a:pt x="4" y="24"/>
                      </a:lnTo>
                      <a:lnTo>
                        <a:pt x="0" y="18"/>
                      </a:lnTo>
                      <a:lnTo>
                        <a:pt x="19" y="12"/>
                      </a:lnTo>
                      <a:lnTo>
                        <a:pt x="19" y="4"/>
                      </a:lnTo>
                      <a:lnTo>
                        <a:pt x="19" y="4"/>
                      </a:lnTo>
                      <a:lnTo>
                        <a:pt x="19"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7" name="Freeform 492">
                  <a:extLst>
                    <a:ext uri="{FF2B5EF4-FFF2-40B4-BE49-F238E27FC236}">
                      <a16:creationId xmlns:a16="http://schemas.microsoft.com/office/drawing/2014/main" id="{A884705B-4DA9-F899-F5AB-A4C0AFC1A060}"/>
                    </a:ext>
                  </a:extLst>
                </p:cNvPr>
                <p:cNvSpPr>
                  <a:spLocks/>
                </p:cNvSpPr>
                <p:nvPr/>
              </p:nvSpPr>
              <p:spPr bwMode="auto">
                <a:xfrm>
                  <a:off x="3188502" y="2046652"/>
                  <a:ext cx="13085" cy="11215"/>
                </a:xfrm>
                <a:custGeom>
                  <a:avLst/>
                  <a:gdLst>
                    <a:gd name="T0" fmla="*/ 0 w 7"/>
                    <a:gd name="T1" fmla="*/ 4 h 6"/>
                    <a:gd name="T2" fmla="*/ 3 w 7"/>
                    <a:gd name="T3" fmla="*/ 2 h 6"/>
                    <a:gd name="T4" fmla="*/ 7 w 7"/>
                    <a:gd name="T5" fmla="*/ 0 h 6"/>
                    <a:gd name="T6" fmla="*/ 7 w 7"/>
                    <a:gd name="T7" fmla="*/ 4 h 6"/>
                    <a:gd name="T8" fmla="*/ 3 w 7"/>
                    <a:gd name="T9" fmla="*/ 6 h 6"/>
                    <a:gd name="T10" fmla="*/ 0 w 7"/>
                    <a:gd name="T11" fmla="*/ 4 h 6"/>
                    <a:gd name="T12" fmla="*/ 0 w 7"/>
                    <a:gd name="T13" fmla="*/ 4 h 6"/>
                    <a:gd name="T14" fmla="*/ 0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4"/>
                      </a:moveTo>
                      <a:lnTo>
                        <a:pt x="3" y="2"/>
                      </a:lnTo>
                      <a:lnTo>
                        <a:pt x="7" y="0"/>
                      </a:lnTo>
                      <a:lnTo>
                        <a:pt x="7" y="4"/>
                      </a:lnTo>
                      <a:lnTo>
                        <a:pt x="3" y="6"/>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8" name="Freeform 493">
                  <a:extLst>
                    <a:ext uri="{FF2B5EF4-FFF2-40B4-BE49-F238E27FC236}">
                      <a16:creationId xmlns:a16="http://schemas.microsoft.com/office/drawing/2014/main" id="{41F47AC1-8B12-0B8C-DF9C-6558B7CC20AD}"/>
                    </a:ext>
                  </a:extLst>
                </p:cNvPr>
                <p:cNvSpPr>
                  <a:spLocks/>
                </p:cNvSpPr>
                <p:nvPr/>
              </p:nvSpPr>
              <p:spPr bwMode="auto">
                <a:xfrm>
                  <a:off x="3149249" y="2054129"/>
                  <a:ext cx="16823" cy="13084"/>
                </a:xfrm>
                <a:custGeom>
                  <a:avLst/>
                  <a:gdLst>
                    <a:gd name="T0" fmla="*/ 0 w 9"/>
                    <a:gd name="T1" fmla="*/ 5 h 7"/>
                    <a:gd name="T2" fmla="*/ 0 w 9"/>
                    <a:gd name="T3" fmla="*/ 2 h 7"/>
                    <a:gd name="T4" fmla="*/ 4 w 9"/>
                    <a:gd name="T5" fmla="*/ 0 h 7"/>
                    <a:gd name="T6" fmla="*/ 9 w 9"/>
                    <a:gd name="T7" fmla="*/ 0 h 7"/>
                    <a:gd name="T8" fmla="*/ 9 w 9"/>
                    <a:gd name="T9" fmla="*/ 2 h 7"/>
                    <a:gd name="T10" fmla="*/ 4 w 9"/>
                    <a:gd name="T11" fmla="*/ 7 h 7"/>
                    <a:gd name="T12" fmla="*/ 0 w 9"/>
                    <a:gd name="T13" fmla="*/ 5 h 7"/>
                    <a:gd name="T14" fmla="*/ 0 w 9"/>
                    <a:gd name="T15" fmla="*/ 5 h 7"/>
                    <a:gd name="T16" fmla="*/ 0 w 9"/>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0" y="5"/>
                      </a:moveTo>
                      <a:lnTo>
                        <a:pt x="0" y="2"/>
                      </a:lnTo>
                      <a:lnTo>
                        <a:pt x="4" y="0"/>
                      </a:lnTo>
                      <a:lnTo>
                        <a:pt x="9" y="0"/>
                      </a:lnTo>
                      <a:lnTo>
                        <a:pt x="9" y="2"/>
                      </a:lnTo>
                      <a:lnTo>
                        <a:pt x="4" y="7"/>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9" name="Freeform 494">
                  <a:extLst>
                    <a:ext uri="{FF2B5EF4-FFF2-40B4-BE49-F238E27FC236}">
                      <a16:creationId xmlns:a16="http://schemas.microsoft.com/office/drawing/2014/main" id="{B1BF1A6A-EF3C-872B-BA2D-861112ECA75B}"/>
                    </a:ext>
                  </a:extLst>
                </p:cNvPr>
                <p:cNvSpPr>
                  <a:spLocks/>
                </p:cNvSpPr>
                <p:nvPr/>
              </p:nvSpPr>
              <p:spPr bwMode="auto">
                <a:xfrm>
                  <a:off x="3068875" y="2067214"/>
                  <a:ext cx="22430" cy="5607"/>
                </a:xfrm>
                <a:custGeom>
                  <a:avLst/>
                  <a:gdLst>
                    <a:gd name="T0" fmla="*/ 2 w 12"/>
                    <a:gd name="T1" fmla="*/ 1 h 3"/>
                    <a:gd name="T2" fmla="*/ 0 w 12"/>
                    <a:gd name="T3" fmla="*/ 0 h 3"/>
                    <a:gd name="T4" fmla="*/ 10 w 12"/>
                    <a:gd name="T5" fmla="*/ 0 h 3"/>
                    <a:gd name="T6" fmla="*/ 12 w 12"/>
                    <a:gd name="T7" fmla="*/ 1 h 3"/>
                    <a:gd name="T8" fmla="*/ 8 w 12"/>
                    <a:gd name="T9" fmla="*/ 3 h 3"/>
                    <a:gd name="T10" fmla="*/ 2 w 12"/>
                    <a:gd name="T11" fmla="*/ 1 h 3"/>
                    <a:gd name="T12" fmla="*/ 2 w 12"/>
                    <a:gd name="T13" fmla="*/ 1 h 3"/>
                    <a:gd name="T14" fmla="*/ 2 w 1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
                      <a:moveTo>
                        <a:pt x="2" y="1"/>
                      </a:moveTo>
                      <a:lnTo>
                        <a:pt x="0" y="0"/>
                      </a:lnTo>
                      <a:lnTo>
                        <a:pt x="10" y="0"/>
                      </a:lnTo>
                      <a:lnTo>
                        <a:pt x="12" y="1"/>
                      </a:lnTo>
                      <a:lnTo>
                        <a:pt x="8" y="3"/>
                      </a:lnTo>
                      <a:lnTo>
                        <a:pt x="2" y="1"/>
                      </a:lnTo>
                      <a:lnTo>
                        <a:pt x="2" y="1"/>
                      </a:lnTo>
                      <a:lnTo>
                        <a:pt x="2"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0" name="Freeform 495">
                  <a:extLst>
                    <a:ext uri="{FF2B5EF4-FFF2-40B4-BE49-F238E27FC236}">
                      <a16:creationId xmlns:a16="http://schemas.microsoft.com/office/drawing/2014/main" id="{144C7C41-381F-ED72-718A-5DA37DA4D76A}"/>
                    </a:ext>
                  </a:extLst>
                </p:cNvPr>
                <p:cNvSpPr>
                  <a:spLocks/>
                </p:cNvSpPr>
                <p:nvPr/>
              </p:nvSpPr>
              <p:spPr bwMode="auto">
                <a:xfrm>
                  <a:off x="3018406" y="1805530"/>
                  <a:ext cx="65422" cy="39252"/>
                </a:xfrm>
                <a:custGeom>
                  <a:avLst/>
                  <a:gdLst>
                    <a:gd name="T0" fmla="*/ 0 w 35"/>
                    <a:gd name="T1" fmla="*/ 9 h 21"/>
                    <a:gd name="T2" fmla="*/ 12 w 35"/>
                    <a:gd name="T3" fmla="*/ 15 h 21"/>
                    <a:gd name="T4" fmla="*/ 23 w 35"/>
                    <a:gd name="T5" fmla="*/ 21 h 21"/>
                    <a:gd name="T6" fmla="*/ 27 w 35"/>
                    <a:gd name="T7" fmla="*/ 21 h 21"/>
                    <a:gd name="T8" fmla="*/ 35 w 35"/>
                    <a:gd name="T9" fmla="*/ 5 h 21"/>
                    <a:gd name="T10" fmla="*/ 33 w 35"/>
                    <a:gd name="T11" fmla="*/ 3 h 21"/>
                    <a:gd name="T12" fmla="*/ 27 w 35"/>
                    <a:gd name="T13" fmla="*/ 1 h 21"/>
                    <a:gd name="T14" fmla="*/ 21 w 35"/>
                    <a:gd name="T15" fmla="*/ 0 h 21"/>
                    <a:gd name="T16" fmla="*/ 4 w 35"/>
                    <a:gd name="T17" fmla="*/ 1 h 21"/>
                    <a:gd name="T18" fmla="*/ 0 w 35"/>
                    <a:gd name="T19" fmla="*/ 9 h 21"/>
                    <a:gd name="T20" fmla="*/ 0 w 35"/>
                    <a:gd name="T21" fmla="*/ 9 h 21"/>
                    <a:gd name="T22" fmla="*/ 0 w 35"/>
                    <a:gd name="T2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0" y="9"/>
                      </a:moveTo>
                      <a:lnTo>
                        <a:pt x="12" y="15"/>
                      </a:lnTo>
                      <a:lnTo>
                        <a:pt x="23" y="21"/>
                      </a:lnTo>
                      <a:lnTo>
                        <a:pt x="27" y="21"/>
                      </a:lnTo>
                      <a:lnTo>
                        <a:pt x="35" y="5"/>
                      </a:lnTo>
                      <a:lnTo>
                        <a:pt x="33" y="3"/>
                      </a:lnTo>
                      <a:lnTo>
                        <a:pt x="27" y="1"/>
                      </a:lnTo>
                      <a:lnTo>
                        <a:pt x="21" y="0"/>
                      </a:lnTo>
                      <a:lnTo>
                        <a:pt x="4" y="1"/>
                      </a:lnTo>
                      <a:lnTo>
                        <a:pt x="0" y="9"/>
                      </a:lnTo>
                      <a:lnTo>
                        <a:pt x="0" y="9"/>
                      </a:lnTo>
                      <a:lnTo>
                        <a:pt x="0"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1" name="Freeform 496">
                  <a:extLst>
                    <a:ext uri="{FF2B5EF4-FFF2-40B4-BE49-F238E27FC236}">
                      <a16:creationId xmlns:a16="http://schemas.microsoft.com/office/drawing/2014/main" id="{06CE3A27-7C1F-849A-4F78-EBBFDC36EEE1}"/>
                    </a:ext>
                  </a:extLst>
                </p:cNvPr>
                <p:cNvSpPr>
                  <a:spLocks/>
                </p:cNvSpPr>
                <p:nvPr/>
              </p:nvSpPr>
              <p:spPr bwMode="auto">
                <a:xfrm>
                  <a:off x="3324951" y="1781230"/>
                  <a:ext cx="143927" cy="121496"/>
                </a:xfrm>
                <a:custGeom>
                  <a:avLst/>
                  <a:gdLst>
                    <a:gd name="T0" fmla="*/ 9 w 77"/>
                    <a:gd name="T1" fmla="*/ 65 h 65"/>
                    <a:gd name="T2" fmla="*/ 13 w 77"/>
                    <a:gd name="T3" fmla="*/ 65 h 65"/>
                    <a:gd name="T4" fmla="*/ 21 w 77"/>
                    <a:gd name="T5" fmla="*/ 65 h 65"/>
                    <a:gd name="T6" fmla="*/ 30 w 77"/>
                    <a:gd name="T7" fmla="*/ 52 h 65"/>
                    <a:gd name="T8" fmla="*/ 21 w 77"/>
                    <a:gd name="T9" fmla="*/ 42 h 65"/>
                    <a:gd name="T10" fmla="*/ 27 w 77"/>
                    <a:gd name="T11" fmla="*/ 42 h 65"/>
                    <a:gd name="T12" fmla="*/ 32 w 77"/>
                    <a:gd name="T13" fmla="*/ 42 h 65"/>
                    <a:gd name="T14" fmla="*/ 44 w 77"/>
                    <a:gd name="T15" fmla="*/ 42 h 65"/>
                    <a:gd name="T16" fmla="*/ 50 w 77"/>
                    <a:gd name="T17" fmla="*/ 44 h 65"/>
                    <a:gd name="T18" fmla="*/ 77 w 77"/>
                    <a:gd name="T19" fmla="*/ 13 h 65"/>
                    <a:gd name="T20" fmla="*/ 75 w 77"/>
                    <a:gd name="T21" fmla="*/ 5 h 65"/>
                    <a:gd name="T22" fmla="*/ 55 w 77"/>
                    <a:gd name="T23" fmla="*/ 3 h 65"/>
                    <a:gd name="T24" fmla="*/ 48 w 77"/>
                    <a:gd name="T25" fmla="*/ 5 h 65"/>
                    <a:gd name="T26" fmla="*/ 38 w 77"/>
                    <a:gd name="T27" fmla="*/ 0 h 65"/>
                    <a:gd name="T28" fmla="*/ 25 w 77"/>
                    <a:gd name="T29" fmla="*/ 2 h 65"/>
                    <a:gd name="T30" fmla="*/ 17 w 77"/>
                    <a:gd name="T31" fmla="*/ 2 h 65"/>
                    <a:gd name="T32" fmla="*/ 3 w 77"/>
                    <a:gd name="T33" fmla="*/ 7 h 65"/>
                    <a:gd name="T34" fmla="*/ 11 w 77"/>
                    <a:gd name="T35" fmla="*/ 11 h 65"/>
                    <a:gd name="T36" fmla="*/ 11 w 77"/>
                    <a:gd name="T37" fmla="*/ 13 h 65"/>
                    <a:gd name="T38" fmla="*/ 5 w 77"/>
                    <a:gd name="T39" fmla="*/ 13 h 65"/>
                    <a:gd name="T40" fmla="*/ 2 w 77"/>
                    <a:gd name="T41" fmla="*/ 13 h 65"/>
                    <a:gd name="T42" fmla="*/ 2 w 77"/>
                    <a:gd name="T43" fmla="*/ 38 h 65"/>
                    <a:gd name="T44" fmla="*/ 0 w 77"/>
                    <a:gd name="T45" fmla="*/ 40 h 65"/>
                    <a:gd name="T46" fmla="*/ 5 w 77"/>
                    <a:gd name="T47" fmla="*/ 50 h 65"/>
                    <a:gd name="T48" fmla="*/ 9 w 77"/>
                    <a:gd name="T49" fmla="*/ 65 h 65"/>
                    <a:gd name="T50" fmla="*/ 9 w 77"/>
                    <a:gd name="T51" fmla="*/ 65 h 65"/>
                    <a:gd name="T52" fmla="*/ 9 w 77"/>
                    <a:gd name="T5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65">
                      <a:moveTo>
                        <a:pt x="9" y="65"/>
                      </a:moveTo>
                      <a:lnTo>
                        <a:pt x="13" y="65"/>
                      </a:lnTo>
                      <a:lnTo>
                        <a:pt x="21" y="65"/>
                      </a:lnTo>
                      <a:lnTo>
                        <a:pt x="30" y="52"/>
                      </a:lnTo>
                      <a:lnTo>
                        <a:pt x="21" y="42"/>
                      </a:lnTo>
                      <a:lnTo>
                        <a:pt x="27" y="42"/>
                      </a:lnTo>
                      <a:lnTo>
                        <a:pt x="32" y="42"/>
                      </a:lnTo>
                      <a:lnTo>
                        <a:pt x="44" y="42"/>
                      </a:lnTo>
                      <a:lnTo>
                        <a:pt x="50" y="44"/>
                      </a:lnTo>
                      <a:lnTo>
                        <a:pt x="77" y="13"/>
                      </a:lnTo>
                      <a:lnTo>
                        <a:pt x="75" y="5"/>
                      </a:lnTo>
                      <a:lnTo>
                        <a:pt x="55" y="3"/>
                      </a:lnTo>
                      <a:lnTo>
                        <a:pt x="48" y="5"/>
                      </a:lnTo>
                      <a:lnTo>
                        <a:pt x="38" y="0"/>
                      </a:lnTo>
                      <a:lnTo>
                        <a:pt x="25" y="2"/>
                      </a:lnTo>
                      <a:lnTo>
                        <a:pt x="17" y="2"/>
                      </a:lnTo>
                      <a:lnTo>
                        <a:pt x="3" y="7"/>
                      </a:lnTo>
                      <a:lnTo>
                        <a:pt x="11" y="11"/>
                      </a:lnTo>
                      <a:lnTo>
                        <a:pt x="11" y="13"/>
                      </a:lnTo>
                      <a:lnTo>
                        <a:pt x="5" y="13"/>
                      </a:lnTo>
                      <a:lnTo>
                        <a:pt x="2" y="13"/>
                      </a:lnTo>
                      <a:lnTo>
                        <a:pt x="2" y="38"/>
                      </a:lnTo>
                      <a:lnTo>
                        <a:pt x="0" y="40"/>
                      </a:lnTo>
                      <a:lnTo>
                        <a:pt x="5" y="50"/>
                      </a:lnTo>
                      <a:lnTo>
                        <a:pt x="9" y="65"/>
                      </a:lnTo>
                      <a:lnTo>
                        <a:pt x="9" y="65"/>
                      </a:lnTo>
                      <a:lnTo>
                        <a:pt x="9" y="6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2" name="Freeform 497">
                  <a:extLst>
                    <a:ext uri="{FF2B5EF4-FFF2-40B4-BE49-F238E27FC236}">
                      <a16:creationId xmlns:a16="http://schemas.microsoft.com/office/drawing/2014/main" id="{0C3DE4B2-1B76-4E88-7674-8176147DB05C}"/>
                    </a:ext>
                  </a:extLst>
                </p:cNvPr>
                <p:cNvSpPr>
                  <a:spLocks/>
                </p:cNvSpPr>
                <p:nvPr/>
              </p:nvSpPr>
              <p:spPr bwMode="auto">
                <a:xfrm>
                  <a:off x="3235231" y="1786838"/>
                  <a:ext cx="35515" cy="18692"/>
                </a:xfrm>
                <a:custGeom>
                  <a:avLst/>
                  <a:gdLst>
                    <a:gd name="T0" fmla="*/ 0 w 19"/>
                    <a:gd name="T1" fmla="*/ 8 h 10"/>
                    <a:gd name="T2" fmla="*/ 7 w 19"/>
                    <a:gd name="T3" fmla="*/ 10 h 10"/>
                    <a:gd name="T4" fmla="*/ 15 w 19"/>
                    <a:gd name="T5" fmla="*/ 8 h 10"/>
                    <a:gd name="T6" fmla="*/ 19 w 19"/>
                    <a:gd name="T7" fmla="*/ 2 h 10"/>
                    <a:gd name="T8" fmla="*/ 17 w 19"/>
                    <a:gd name="T9" fmla="*/ 0 h 10"/>
                    <a:gd name="T10" fmla="*/ 7 w 19"/>
                    <a:gd name="T11" fmla="*/ 0 h 10"/>
                    <a:gd name="T12" fmla="*/ 0 w 19"/>
                    <a:gd name="T13" fmla="*/ 4 h 10"/>
                    <a:gd name="T14" fmla="*/ 0 w 19"/>
                    <a:gd name="T15" fmla="*/ 8 h 10"/>
                    <a:gd name="T16" fmla="*/ 0 w 19"/>
                    <a:gd name="T17" fmla="*/ 8 h 10"/>
                    <a:gd name="T18" fmla="*/ 0 w 1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0">
                      <a:moveTo>
                        <a:pt x="0" y="8"/>
                      </a:moveTo>
                      <a:lnTo>
                        <a:pt x="7" y="10"/>
                      </a:lnTo>
                      <a:lnTo>
                        <a:pt x="15" y="8"/>
                      </a:lnTo>
                      <a:lnTo>
                        <a:pt x="19" y="2"/>
                      </a:lnTo>
                      <a:lnTo>
                        <a:pt x="17" y="0"/>
                      </a:lnTo>
                      <a:lnTo>
                        <a:pt x="7" y="0"/>
                      </a:lnTo>
                      <a:lnTo>
                        <a:pt x="0" y="4"/>
                      </a:lnTo>
                      <a:lnTo>
                        <a:pt x="0" y="8"/>
                      </a:lnTo>
                      <a:lnTo>
                        <a:pt x="0" y="8"/>
                      </a:lnTo>
                      <a:lnTo>
                        <a:pt x="0"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3" name="Freeform 498">
                  <a:extLst>
                    <a:ext uri="{FF2B5EF4-FFF2-40B4-BE49-F238E27FC236}">
                      <a16:creationId xmlns:a16="http://schemas.microsoft.com/office/drawing/2014/main" id="{EE24558A-6137-C219-D632-0D92A844D6C0}"/>
                    </a:ext>
                  </a:extLst>
                </p:cNvPr>
                <p:cNvSpPr>
                  <a:spLocks/>
                </p:cNvSpPr>
                <p:nvPr/>
              </p:nvSpPr>
              <p:spPr bwMode="auto">
                <a:xfrm>
                  <a:off x="3289437" y="1839175"/>
                  <a:ext cx="14953" cy="14953"/>
                </a:xfrm>
                <a:custGeom>
                  <a:avLst/>
                  <a:gdLst>
                    <a:gd name="T0" fmla="*/ 6 w 8"/>
                    <a:gd name="T1" fmla="*/ 8 h 8"/>
                    <a:gd name="T2" fmla="*/ 0 w 8"/>
                    <a:gd name="T3" fmla="*/ 7 h 8"/>
                    <a:gd name="T4" fmla="*/ 0 w 8"/>
                    <a:gd name="T5" fmla="*/ 3 h 8"/>
                    <a:gd name="T6" fmla="*/ 4 w 8"/>
                    <a:gd name="T7" fmla="*/ 0 h 8"/>
                    <a:gd name="T8" fmla="*/ 8 w 8"/>
                    <a:gd name="T9" fmla="*/ 5 h 8"/>
                    <a:gd name="T10" fmla="*/ 6 w 8"/>
                    <a:gd name="T11" fmla="*/ 8 h 8"/>
                    <a:gd name="T12" fmla="*/ 6 w 8"/>
                    <a:gd name="T13" fmla="*/ 8 h 8"/>
                    <a:gd name="T14" fmla="*/ 6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6" y="8"/>
                      </a:moveTo>
                      <a:lnTo>
                        <a:pt x="0" y="7"/>
                      </a:lnTo>
                      <a:lnTo>
                        <a:pt x="0" y="3"/>
                      </a:lnTo>
                      <a:lnTo>
                        <a:pt x="4" y="0"/>
                      </a:lnTo>
                      <a:lnTo>
                        <a:pt x="8" y="5"/>
                      </a:lnTo>
                      <a:lnTo>
                        <a:pt x="6" y="8"/>
                      </a:lnTo>
                      <a:lnTo>
                        <a:pt x="6" y="8"/>
                      </a:lnTo>
                      <a:lnTo>
                        <a:pt x="6"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4" name="Freeform 499">
                  <a:extLst>
                    <a:ext uri="{FF2B5EF4-FFF2-40B4-BE49-F238E27FC236}">
                      <a16:creationId xmlns:a16="http://schemas.microsoft.com/office/drawing/2014/main" id="{D354C716-8977-0878-4764-86DC1F21B1BC}"/>
                    </a:ext>
                  </a:extLst>
                </p:cNvPr>
                <p:cNvSpPr>
                  <a:spLocks/>
                </p:cNvSpPr>
                <p:nvPr/>
              </p:nvSpPr>
              <p:spPr bwMode="auto">
                <a:xfrm>
                  <a:off x="3478223" y="1801791"/>
                  <a:ext cx="760754" cy="637387"/>
                </a:xfrm>
                <a:custGeom>
                  <a:avLst/>
                  <a:gdLst>
                    <a:gd name="T0" fmla="*/ 27 w 407"/>
                    <a:gd name="T1" fmla="*/ 9 h 341"/>
                    <a:gd name="T2" fmla="*/ 2 w 407"/>
                    <a:gd name="T3" fmla="*/ 42 h 341"/>
                    <a:gd name="T4" fmla="*/ 7 w 407"/>
                    <a:gd name="T5" fmla="*/ 71 h 341"/>
                    <a:gd name="T6" fmla="*/ 25 w 407"/>
                    <a:gd name="T7" fmla="*/ 79 h 341"/>
                    <a:gd name="T8" fmla="*/ 27 w 407"/>
                    <a:gd name="T9" fmla="*/ 94 h 341"/>
                    <a:gd name="T10" fmla="*/ 55 w 407"/>
                    <a:gd name="T11" fmla="*/ 101 h 341"/>
                    <a:gd name="T12" fmla="*/ 98 w 407"/>
                    <a:gd name="T13" fmla="*/ 106 h 341"/>
                    <a:gd name="T14" fmla="*/ 106 w 407"/>
                    <a:gd name="T15" fmla="*/ 101 h 341"/>
                    <a:gd name="T16" fmla="*/ 133 w 407"/>
                    <a:gd name="T17" fmla="*/ 104 h 341"/>
                    <a:gd name="T18" fmla="*/ 162 w 407"/>
                    <a:gd name="T19" fmla="*/ 101 h 341"/>
                    <a:gd name="T20" fmla="*/ 170 w 407"/>
                    <a:gd name="T21" fmla="*/ 94 h 341"/>
                    <a:gd name="T22" fmla="*/ 203 w 407"/>
                    <a:gd name="T23" fmla="*/ 124 h 341"/>
                    <a:gd name="T24" fmla="*/ 201 w 407"/>
                    <a:gd name="T25" fmla="*/ 133 h 341"/>
                    <a:gd name="T26" fmla="*/ 230 w 407"/>
                    <a:gd name="T27" fmla="*/ 139 h 341"/>
                    <a:gd name="T28" fmla="*/ 249 w 407"/>
                    <a:gd name="T29" fmla="*/ 164 h 341"/>
                    <a:gd name="T30" fmla="*/ 220 w 407"/>
                    <a:gd name="T31" fmla="*/ 210 h 341"/>
                    <a:gd name="T32" fmla="*/ 193 w 407"/>
                    <a:gd name="T33" fmla="*/ 234 h 341"/>
                    <a:gd name="T34" fmla="*/ 166 w 407"/>
                    <a:gd name="T35" fmla="*/ 245 h 341"/>
                    <a:gd name="T36" fmla="*/ 205 w 407"/>
                    <a:gd name="T37" fmla="*/ 253 h 341"/>
                    <a:gd name="T38" fmla="*/ 226 w 407"/>
                    <a:gd name="T39" fmla="*/ 259 h 341"/>
                    <a:gd name="T40" fmla="*/ 262 w 407"/>
                    <a:gd name="T41" fmla="*/ 291 h 341"/>
                    <a:gd name="T42" fmla="*/ 284 w 407"/>
                    <a:gd name="T43" fmla="*/ 312 h 341"/>
                    <a:gd name="T44" fmla="*/ 332 w 407"/>
                    <a:gd name="T45" fmla="*/ 341 h 341"/>
                    <a:gd name="T46" fmla="*/ 297 w 407"/>
                    <a:gd name="T47" fmla="*/ 286 h 341"/>
                    <a:gd name="T48" fmla="*/ 322 w 407"/>
                    <a:gd name="T49" fmla="*/ 295 h 341"/>
                    <a:gd name="T50" fmla="*/ 357 w 407"/>
                    <a:gd name="T51" fmla="*/ 311 h 341"/>
                    <a:gd name="T52" fmla="*/ 365 w 407"/>
                    <a:gd name="T53" fmla="*/ 286 h 341"/>
                    <a:gd name="T54" fmla="*/ 341 w 407"/>
                    <a:gd name="T55" fmla="*/ 249 h 341"/>
                    <a:gd name="T56" fmla="*/ 305 w 407"/>
                    <a:gd name="T57" fmla="*/ 210 h 341"/>
                    <a:gd name="T58" fmla="*/ 315 w 407"/>
                    <a:gd name="T59" fmla="*/ 191 h 341"/>
                    <a:gd name="T60" fmla="*/ 355 w 407"/>
                    <a:gd name="T61" fmla="*/ 207 h 341"/>
                    <a:gd name="T62" fmla="*/ 376 w 407"/>
                    <a:gd name="T63" fmla="*/ 245 h 341"/>
                    <a:gd name="T64" fmla="*/ 395 w 407"/>
                    <a:gd name="T65" fmla="*/ 216 h 341"/>
                    <a:gd name="T66" fmla="*/ 401 w 407"/>
                    <a:gd name="T67" fmla="*/ 176 h 341"/>
                    <a:gd name="T68" fmla="*/ 378 w 407"/>
                    <a:gd name="T69" fmla="*/ 170 h 341"/>
                    <a:gd name="T70" fmla="*/ 353 w 407"/>
                    <a:gd name="T71" fmla="*/ 153 h 341"/>
                    <a:gd name="T72" fmla="*/ 293 w 407"/>
                    <a:gd name="T73" fmla="*/ 135 h 341"/>
                    <a:gd name="T74" fmla="*/ 330 w 407"/>
                    <a:gd name="T75" fmla="*/ 126 h 341"/>
                    <a:gd name="T76" fmla="*/ 324 w 407"/>
                    <a:gd name="T77" fmla="*/ 108 h 341"/>
                    <a:gd name="T78" fmla="*/ 284 w 407"/>
                    <a:gd name="T79" fmla="*/ 103 h 341"/>
                    <a:gd name="T80" fmla="*/ 270 w 407"/>
                    <a:gd name="T81" fmla="*/ 95 h 341"/>
                    <a:gd name="T82" fmla="*/ 259 w 407"/>
                    <a:gd name="T83" fmla="*/ 88 h 341"/>
                    <a:gd name="T84" fmla="*/ 247 w 407"/>
                    <a:gd name="T85" fmla="*/ 61 h 341"/>
                    <a:gd name="T86" fmla="*/ 228 w 407"/>
                    <a:gd name="T87" fmla="*/ 69 h 341"/>
                    <a:gd name="T88" fmla="*/ 216 w 407"/>
                    <a:gd name="T89" fmla="*/ 61 h 341"/>
                    <a:gd name="T90" fmla="*/ 214 w 407"/>
                    <a:gd name="T91" fmla="*/ 40 h 341"/>
                    <a:gd name="T92" fmla="*/ 165 w 407"/>
                    <a:gd name="T93" fmla="*/ 40 h 341"/>
                    <a:gd name="T94" fmla="*/ 159 w 407"/>
                    <a:gd name="T95" fmla="*/ 55 h 341"/>
                    <a:gd name="T96" fmla="*/ 136 w 407"/>
                    <a:gd name="T97" fmla="*/ 52 h 341"/>
                    <a:gd name="T98" fmla="*/ 134 w 407"/>
                    <a:gd name="T99" fmla="*/ 25 h 341"/>
                    <a:gd name="T100" fmla="*/ 111 w 407"/>
                    <a:gd name="T101" fmla="*/ 1 h 341"/>
                    <a:gd name="T102" fmla="*/ 83 w 407"/>
                    <a:gd name="T103" fmla="*/ 19 h 341"/>
                    <a:gd name="T104" fmla="*/ 73 w 407"/>
                    <a:gd name="T105" fmla="*/ 44 h 341"/>
                    <a:gd name="T106" fmla="*/ 67 w 407"/>
                    <a:gd name="T107" fmla="*/ 75 h 341"/>
                    <a:gd name="T108" fmla="*/ 67 w 407"/>
                    <a:gd name="T109" fmla="*/ 15 h 341"/>
                    <a:gd name="T110" fmla="*/ 73 w 407"/>
                    <a:gd name="T111" fmla="*/ 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7" h="341">
                      <a:moveTo>
                        <a:pt x="73" y="1"/>
                      </a:moveTo>
                      <a:lnTo>
                        <a:pt x="61" y="0"/>
                      </a:lnTo>
                      <a:lnTo>
                        <a:pt x="57" y="0"/>
                      </a:lnTo>
                      <a:lnTo>
                        <a:pt x="44" y="0"/>
                      </a:lnTo>
                      <a:lnTo>
                        <a:pt x="27" y="9"/>
                      </a:lnTo>
                      <a:lnTo>
                        <a:pt x="25" y="11"/>
                      </a:lnTo>
                      <a:lnTo>
                        <a:pt x="11" y="21"/>
                      </a:lnTo>
                      <a:lnTo>
                        <a:pt x="11" y="32"/>
                      </a:lnTo>
                      <a:lnTo>
                        <a:pt x="3" y="38"/>
                      </a:lnTo>
                      <a:lnTo>
                        <a:pt x="2" y="42"/>
                      </a:lnTo>
                      <a:lnTo>
                        <a:pt x="7" y="46"/>
                      </a:lnTo>
                      <a:lnTo>
                        <a:pt x="2" y="50"/>
                      </a:lnTo>
                      <a:lnTo>
                        <a:pt x="3" y="57"/>
                      </a:lnTo>
                      <a:lnTo>
                        <a:pt x="0" y="63"/>
                      </a:lnTo>
                      <a:lnTo>
                        <a:pt x="7" y="71"/>
                      </a:lnTo>
                      <a:lnTo>
                        <a:pt x="25" y="73"/>
                      </a:lnTo>
                      <a:lnTo>
                        <a:pt x="38" y="77"/>
                      </a:lnTo>
                      <a:lnTo>
                        <a:pt x="40" y="80"/>
                      </a:lnTo>
                      <a:lnTo>
                        <a:pt x="32" y="79"/>
                      </a:lnTo>
                      <a:lnTo>
                        <a:pt x="25" y="79"/>
                      </a:lnTo>
                      <a:lnTo>
                        <a:pt x="15" y="77"/>
                      </a:lnTo>
                      <a:lnTo>
                        <a:pt x="9" y="77"/>
                      </a:lnTo>
                      <a:lnTo>
                        <a:pt x="11" y="84"/>
                      </a:lnTo>
                      <a:lnTo>
                        <a:pt x="17" y="88"/>
                      </a:lnTo>
                      <a:lnTo>
                        <a:pt x="27" y="94"/>
                      </a:lnTo>
                      <a:lnTo>
                        <a:pt x="32" y="99"/>
                      </a:lnTo>
                      <a:lnTo>
                        <a:pt x="42" y="99"/>
                      </a:lnTo>
                      <a:lnTo>
                        <a:pt x="50" y="94"/>
                      </a:lnTo>
                      <a:lnTo>
                        <a:pt x="55" y="95"/>
                      </a:lnTo>
                      <a:lnTo>
                        <a:pt x="55" y="101"/>
                      </a:lnTo>
                      <a:lnTo>
                        <a:pt x="63" y="103"/>
                      </a:lnTo>
                      <a:lnTo>
                        <a:pt x="75" y="103"/>
                      </a:lnTo>
                      <a:lnTo>
                        <a:pt x="83" y="103"/>
                      </a:lnTo>
                      <a:lnTo>
                        <a:pt x="92" y="106"/>
                      </a:lnTo>
                      <a:lnTo>
                        <a:pt x="98" y="106"/>
                      </a:lnTo>
                      <a:lnTo>
                        <a:pt x="106" y="108"/>
                      </a:lnTo>
                      <a:lnTo>
                        <a:pt x="113" y="110"/>
                      </a:lnTo>
                      <a:lnTo>
                        <a:pt x="113" y="106"/>
                      </a:lnTo>
                      <a:lnTo>
                        <a:pt x="107" y="103"/>
                      </a:lnTo>
                      <a:lnTo>
                        <a:pt x="106" y="101"/>
                      </a:lnTo>
                      <a:lnTo>
                        <a:pt x="107" y="99"/>
                      </a:lnTo>
                      <a:lnTo>
                        <a:pt x="113" y="101"/>
                      </a:lnTo>
                      <a:lnTo>
                        <a:pt x="119" y="104"/>
                      </a:lnTo>
                      <a:lnTo>
                        <a:pt x="129" y="108"/>
                      </a:lnTo>
                      <a:lnTo>
                        <a:pt x="133" y="104"/>
                      </a:lnTo>
                      <a:lnTo>
                        <a:pt x="129" y="103"/>
                      </a:lnTo>
                      <a:lnTo>
                        <a:pt x="136" y="101"/>
                      </a:lnTo>
                      <a:lnTo>
                        <a:pt x="147" y="106"/>
                      </a:lnTo>
                      <a:lnTo>
                        <a:pt x="159" y="104"/>
                      </a:lnTo>
                      <a:lnTo>
                        <a:pt x="162" y="101"/>
                      </a:lnTo>
                      <a:lnTo>
                        <a:pt x="152" y="94"/>
                      </a:lnTo>
                      <a:lnTo>
                        <a:pt x="152" y="91"/>
                      </a:lnTo>
                      <a:lnTo>
                        <a:pt x="159" y="90"/>
                      </a:lnTo>
                      <a:lnTo>
                        <a:pt x="165" y="94"/>
                      </a:lnTo>
                      <a:lnTo>
                        <a:pt x="170" y="94"/>
                      </a:lnTo>
                      <a:lnTo>
                        <a:pt x="178" y="101"/>
                      </a:lnTo>
                      <a:lnTo>
                        <a:pt x="176" y="108"/>
                      </a:lnTo>
                      <a:lnTo>
                        <a:pt x="184" y="110"/>
                      </a:lnTo>
                      <a:lnTo>
                        <a:pt x="187" y="118"/>
                      </a:lnTo>
                      <a:lnTo>
                        <a:pt x="203" y="124"/>
                      </a:lnTo>
                      <a:lnTo>
                        <a:pt x="205" y="126"/>
                      </a:lnTo>
                      <a:lnTo>
                        <a:pt x="187" y="131"/>
                      </a:lnTo>
                      <a:lnTo>
                        <a:pt x="187" y="135"/>
                      </a:lnTo>
                      <a:lnTo>
                        <a:pt x="195" y="137"/>
                      </a:lnTo>
                      <a:lnTo>
                        <a:pt x="201" y="133"/>
                      </a:lnTo>
                      <a:lnTo>
                        <a:pt x="212" y="130"/>
                      </a:lnTo>
                      <a:lnTo>
                        <a:pt x="218" y="130"/>
                      </a:lnTo>
                      <a:lnTo>
                        <a:pt x="214" y="133"/>
                      </a:lnTo>
                      <a:lnTo>
                        <a:pt x="220" y="141"/>
                      </a:lnTo>
                      <a:lnTo>
                        <a:pt x="230" y="139"/>
                      </a:lnTo>
                      <a:lnTo>
                        <a:pt x="234" y="147"/>
                      </a:lnTo>
                      <a:lnTo>
                        <a:pt x="243" y="153"/>
                      </a:lnTo>
                      <a:lnTo>
                        <a:pt x="245" y="156"/>
                      </a:lnTo>
                      <a:lnTo>
                        <a:pt x="245" y="162"/>
                      </a:lnTo>
                      <a:lnTo>
                        <a:pt x="249" y="164"/>
                      </a:lnTo>
                      <a:lnTo>
                        <a:pt x="249" y="176"/>
                      </a:lnTo>
                      <a:lnTo>
                        <a:pt x="243" y="178"/>
                      </a:lnTo>
                      <a:lnTo>
                        <a:pt x="237" y="185"/>
                      </a:lnTo>
                      <a:lnTo>
                        <a:pt x="218" y="201"/>
                      </a:lnTo>
                      <a:lnTo>
                        <a:pt x="220" y="210"/>
                      </a:lnTo>
                      <a:lnTo>
                        <a:pt x="230" y="218"/>
                      </a:lnTo>
                      <a:lnTo>
                        <a:pt x="230" y="228"/>
                      </a:lnTo>
                      <a:lnTo>
                        <a:pt x="222" y="226"/>
                      </a:lnTo>
                      <a:lnTo>
                        <a:pt x="210" y="232"/>
                      </a:lnTo>
                      <a:lnTo>
                        <a:pt x="193" y="234"/>
                      </a:lnTo>
                      <a:lnTo>
                        <a:pt x="187" y="230"/>
                      </a:lnTo>
                      <a:lnTo>
                        <a:pt x="182" y="226"/>
                      </a:lnTo>
                      <a:lnTo>
                        <a:pt x="176" y="232"/>
                      </a:lnTo>
                      <a:lnTo>
                        <a:pt x="176" y="237"/>
                      </a:lnTo>
                      <a:lnTo>
                        <a:pt x="166" y="245"/>
                      </a:lnTo>
                      <a:lnTo>
                        <a:pt x="166" y="257"/>
                      </a:lnTo>
                      <a:lnTo>
                        <a:pt x="178" y="266"/>
                      </a:lnTo>
                      <a:lnTo>
                        <a:pt x="191" y="266"/>
                      </a:lnTo>
                      <a:lnTo>
                        <a:pt x="201" y="255"/>
                      </a:lnTo>
                      <a:lnTo>
                        <a:pt x="205" y="253"/>
                      </a:lnTo>
                      <a:lnTo>
                        <a:pt x="216" y="264"/>
                      </a:lnTo>
                      <a:lnTo>
                        <a:pt x="218" y="261"/>
                      </a:lnTo>
                      <a:lnTo>
                        <a:pt x="218" y="253"/>
                      </a:lnTo>
                      <a:lnTo>
                        <a:pt x="224" y="255"/>
                      </a:lnTo>
                      <a:lnTo>
                        <a:pt x="226" y="259"/>
                      </a:lnTo>
                      <a:lnTo>
                        <a:pt x="237" y="259"/>
                      </a:lnTo>
                      <a:lnTo>
                        <a:pt x="239" y="272"/>
                      </a:lnTo>
                      <a:lnTo>
                        <a:pt x="251" y="282"/>
                      </a:lnTo>
                      <a:lnTo>
                        <a:pt x="261" y="284"/>
                      </a:lnTo>
                      <a:lnTo>
                        <a:pt x="262" y="291"/>
                      </a:lnTo>
                      <a:lnTo>
                        <a:pt x="255" y="291"/>
                      </a:lnTo>
                      <a:lnTo>
                        <a:pt x="259" y="299"/>
                      </a:lnTo>
                      <a:lnTo>
                        <a:pt x="264" y="301"/>
                      </a:lnTo>
                      <a:lnTo>
                        <a:pt x="278" y="314"/>
                      </a:lnTo>
                      <a:lnTo>
                        <a:pt x="284" y="312"/>
                      </a:lnTo>
                      <a:lnTo>
                        <a:pt x="291" y="314"/>
                      </a:lnTo>
                      <a:lnTo>
                        <a:pt x="289" y="326"/>
                      </a:lnTo>
                      <a:lnTo>
                        <a:pt x="301" y="334"/>
                      </a:lnTo>
                      <a:lnTo>
                        <a:pt x="311" y="334"/>
                      </a:lnTo>
                      <a:lnTo>
                        <a:pt x="332" y="341"/>
                      </a:lnTo>
                      <a:lnTo>
                        <a:pt x="341" y="340"/>
                      </a:lnTo>
                      <a:lnTo>
                        <a:pt x="336" y="328"/>
                      </a:lnTo>
                      <a:lnTo>
                        <a:pt x="320" y="316"/>
                      </a:lnTo>
                      <a:lnTo>
                        <a:pt x="313" y="307"/>
                      </a:lnTo>
                      <a:lnTo>
                        <a:pt x="297" y="286"/>
                      </a:lnTo>
                      <a:lnTo>
                        <a:pt x="299" y="280"/>
                      </a:lnTo>
                      <a:lnTo>
                        <a:pt x="303" y="278"/>
                      </a:lnTo>
                      <a:lnTo>
                        <a:pt x="311" y="289"/>
                      </a:lnTo>
                      <a:lnTo>
                        <a:pt x="316" y="287"/>
                      </a:lnTo>
                      <a:lnTo>
                        <a:pt x="322" y="295"/>
                      </a:lnTo>
                      <a:lnTo>
                        <a:pt x="330" y="293"/>
                      </a:lnTo>
                      <a:lnTo>
                        <a:pt x="341" y="307"/>
                      </a:lnTo>
                      <a:lnTo>
                        <a:pt x="349" y="320"/>
                      </a:lnTo>
                      <a:lnTo>
                        <a:pt x="357" y="320"/>
                      </a:lnTo>
                      <a:lnTo>
                        <a:pt x="357" y="311"/>
                      </a:lnTo>
                      <a:lnTo>
                        <a:pt x="361" y="303"/>
                      </a:lnTo>
                      <a:lnTo>
                        <a:pt x="353" y="297"/>
                      </a:lnTo>
                      <a:lnTo>
                        <a:pt x="355" y="293"/>
                      </a:lnTo>
                      <a:lnTo>
                        <a:pt x="365" y="293"/>
                      </a:lnTo>
                      <a:lnTo>
                        <a:pt x="365" y="286"/>
                      </a:lnTo>
                      <a:lnTo>
                        <a:pt x="357" y="276"/>
                      </a:lnTo>
                      <a:lnTo>
                        <a:pt x="357" y="270"/>
                      </a:lnTo>
                      <a:lnTo>
                        <a:pt x="353" y="268"/>
                      </a:lnTo>
                      <a:lnTo>
                        <a:pt x="353" y="262"/>
                      </a:lnTo>
                      <a:lnTo>
                        <a:pt x="341" y="249"/>
                      </a:lnTo>
                      <a:lnTo>
                        <a:pt x="334" y="247"/>
                      </a:lnTo>
                      <a:lnTo>
                        <a:pt x="324" y="234"/>
                      </a:lnTo>
                      <a:lnTo>
                        <a:pt x="322" y="228"/>
                      </a:lnTo>
                      <a:lnTo>
                        <a:pt x="315" y="222"/>
                      </a:lnTo>
                      <a:lnTo>
                        <a:pt x="305" y="210"/>
                      </a:lnTo>
                      <a:lnTo>
                        <a:pt x="309" y="203"/>
                      </a:lnTo>
                      <a:lnTo>
                        <a:pt x="316" y="212"/>
                      </a:lnTo>
                      <a:lnTo>
                        <a:pt x="324" y="207"/>
                      </a:lnTo>
                      <a:lnTo>
                        <a:pt x="320" y="203"/>
                      </a:lnTo>
                      <a:lnTo>
                        <a:pt x="315" y="191"/>
                      </a:lnTo>
                      <a:lnTo>
                        <a:pt x="328" y="185"/>
                      </a:lnTo>
                      <a:lnTo>
                        <a:pt x="338" y="197"/>
                      </a:lnTo>
                      <a:lnTo>
                        <a:pt x="341" y="203"/>
                      </a:lnTo>
                      <a:lnTo>
                        <a:pt x="353" y="203"/>
                      </a:lnTo>
                      <a:lnTo>
                        <a:pt x="355" y="207"/>
                      </a:lnTo>
                      <a:lnTo>
                        <a:pt x="347" y="218"/>
                      </a:lnTo>
                      <a:lnTo>
                        <a:pt x="359" y="232"/>
                      </a:lnTo>
                      <a:lnTo>
                        <a:pt x="363" y="235"/>
                      </a:lnTo>
                      <a:lnTo>
                        <a:pt x="370" y="237"/>
                      </a:lnTo>
                      <a:lnTo>
                        <a:pt x="376" y="245"/>
                      </a:lnTo>
                      <a:lnTo>
                        <a:pt x="380" y="235"/>
                      </a:lnTo>
                      <a:lnTo>
                        <a:pt x="376" y="224"/>
                      </a:lnTo>
                      <a:lnTo>
                        <a:pt x="376" y="216"/>
                      </a:lnTo>
                      <a:lnTo>
                        <a:pt x="384" y="222"/>
                      </a:lnTo>
                      <a:lnTo>
                        <a:pt x="395" y="216"/>
                      </a:lnTo>
                      <a:lnTo>
                        <a:pt x="391" y="195"/>
                      </a:lnTo>
                      <a:lnTo>
                        <a:pt x="405" y="195"/>
                      </a:lnTo>
                      <a:lnTo>
                        <a:pt x="407" y="180"/>
                      </a:lnTo>
                      <a:lnTo>
                        <a:pt x="401" y="178"/>
                      </a:lnTo>
                      <a:lnTo>
                        <a:pt x="401" y="176"/>
                      </a:lnTo>
                      <a:lnTo>
                        <a:pt x="393" y="172"/>
                      </a:lnTo>
                      <a:lnTo>
                        <a:pt x="380" y="180"/>
                      </a:lnTo>
                      <a:lnTo>
                        <a:pt x="378" y="176"/>
                      </a:lnTo>
                      <a:lnTo>
                        <a:pt x="384" y="174"/>
                      </a:lnTo>
                      <a:lnTo>
                        <a:pt x="378" y="170"/>
                      </a:lnTo>
                      <a:lnTo>
                        <a:pt x="363" y="172"/>
                      </a:lnTo>
                      <a:lnTo>
                        <a:pt x="365" y="162"/>
                      </a:lnTo>
                      <a:lnTo>
                        <a:pt x="359" y="160"/>
                      </a:lnTo>
                      <a:lnTo>
                        <a:pt x="353" y="158"/>
                      </a:lnTo>
                      <a:lnTo>
                        <a:pt x="353" y="153"/>
                      </a:lnTo>
                      <a:lnTo>
                        <a:pt x="341" y="155"/>
                      </a:lnTo>
                      <a:lnTo>
                        <a:pt x="334" y="158"/>
                      </a:lnTo>
                      <a:lnTo>
                        <a:pt x="326" y="147"/>
                      </a:lnTo>
                      <a:lnTo>
                        <a:pt x="313" y="139"/>
                      </a:lnTo>
                      <a:lnTo>
                        <a:pt x="293" y="135"/>
                      </a:lnTo>
                      <a:lnTo>
                        <a:pt x="295" y="131"/>
                      </a:lnTo>
                      <a:lnTo>
                        <a:pt x="313" y="133"/>
                      </a:lnTo>
                      <a:lnTo>
                        <a:pt x="315" y="130"/>
                      </a:lnTo>
                      <a:lnTo>
                        <a:pt x="309" y="126"/>
                      </a:lnTo>
                      <a:lnTo>
                        <a:pt x="330" y="126"/>
                      </a:lnTo>
                      <a:lnTo>
                        <a:pt x="328" y="120"/>
                      </a:lnTo>
                      <a:lnTo>
                        <a:pt x="309" y="116"/>
                      </a:lnTo>
                      <a:lnTo>
                        <a:pt x="315" y="114"/>
                      </a:lnTo>
                      <a:lnTo>
                        <a:pt x="322" y="114"/>
                      </a:lnTo>
                      <a:lnTo>
                        <a:pt x="324" y="108"/>
                      </a:lnTo>
                      <a:lnTo>
                        <a:pt x="311" y="99"/>
                      </a:lnTo>
                      <a:lnTo>
                        <a:pt x="305" y="104"/>
                      </a:lnTo>
                      <a:lnTo>
                        <a:pt x="295" y="108"/>
                      </a:lnTo>
                      <a:lnTo>
                        <a:pt x="295" y="104"/>
                      </a:lnTo>
                      <a:lnTo>
                        <a:pt x="284" y="103"/>
                      </a:lnTo>
                      <a:lnTo>
                        <a:pt x="295" y="99"/>
                      </a:lnTo>
                      <a:lnTo>
                        <a:pt x="305" y="91"/>
                      </a:lnTo>
                      <a:lnTo>
                        <a:pt x="289" y="86"/>
                      </a:lnTo>
                      <a:lnTo>
                        <a:pt x="278" y="86"/>
                      </a:lnTo>
                      <a:lnTo>
                        <a:pt x="270" y="95"/>
                      </a:lnTo>
                      <a:lnTo>
                        <a:pt x="264" y="95"/>
                      </a:lnTo>
                      <a:lnTo>
                        <a:pt x="266" y="90"/>
                      </a:lnTo>
                      <a:lnTo>
                        <a:pt x="270" y="86"/>
                      </a:lnTo>
                      <a:lnTo>
                        <a:pt x="268" y="84"/>
                      </a:lnTo>
                      <a:lnTo>
                        <a:pt x="259" y="88"/>
                      </a:lnTo>
                      <a:lnTo>
                        <a:pt x="253" y="84"/>
                      </a:lnTo>
                      <a:lnTo>
                        <a:pt x="270" y="79"/>
                      </a:lnTo>
                      <a:lnTo>
                        <a:pt x="266" y="67"/>
                      </a:lnTo>
                      <a:lnTo>
                        <a:pt x="259" y="61"/>
                      </a:lnTo>
                      <a:lnTo>
                        <a:pt x="247" y="61"/>
                      </a:lnTo>
                      <a:lnTo>
                        <a:pt x="245" y="69"/>
                      </a:lnTo>
                      <a:lnTo>
                        <a:pt x="239" y="73"/>
                      </a:lnTo>
                      <a:lnTo>
                        <a:pt x="235" y="69"/>
                      </a:lnTo>
                      <a:lnTo>
                        <a:pt x="232" y="73"/>
                      </a:lnTo>
                      <a:lnTo>
                        <a:pt x="228" y="69"/>
                      </a:lnTo>
                      <a:lnTo>
                        <a:pt x="232" y="63"/>
                      </a:lnTo>
                      <a:lnTo>
                        <a:pt x="226" y="61"/>
                      </a:lnTo>
                      <a:lnTo>
                        <a:pt x="220" y="69"/>
                      </a:lnTo>
                      <a:lnTo>
                        <a:pt x="214" y="67"/>
                      </a:lnTo>
                      <a:lnTo>
                        <a:pt x="216" y="61"/>
                      </a:lnTo>
                      <a:lnTo>
                        <a:pt x="226" y="52"/>
                      </a:lnTo>
                      <a:lnTo>
                        <a:pt x="220" y="50"/>
                      </a:lnTo>
                      <a:lnTo>
                        <a:pt x="212" y="55"/>
                      </a:lnTo>
                      <a:lnTo>
                        <a:pt x="207" y="50"/>
                      </a:lnTo>
                      <a:lnTo>
                        <a:pt x="214" y="40"/>
                      </a:lnTo>
                      <a:lnTo>
                        <a:pt x="201" y="34"/>
                      </a:lnTo>
                      <a:lnTo>
                        <a:pt x="193" y="36"/>
                      </a:lnTo>
                      <a:lnTo>
                        <a:pt x="187" y="34"/>
                      </a:lnTo>
                      <a:lnTo>
                        <a:pt x="170" y="34"/>
                      </a:lnTo>
                      <a:lnTo>
                        <a:pt x="165" y="40"/>
                      </a:lnTo>
                      <a:lnTo>
                        <a:pt x="174" y="42"/>
                      </a:lnTo>
                      <a:lnTo>
                        <a:pt x="174" y="46"/>
                      </a:lnTo>
                      <a:lnTo>
                        <a:pt x="168" y="46"/>
                      </a:lnTo>
                      <a:lnTo>
                        <a:pt x="166" y="55"/>
                      </a:lnTo>
                      <a:lnTo>
                        <a:pt x="159" y="55"/>
                      </a:lnTo>
                      <a:lnTo>
                        <a:pt x="156" y="48"/>
                      </a:lnTo>
                      <a:lnTo>
                        <a:pt x="153" y="44"/>
                      </a:lnTo>
                      <a:lnTo>
                        <a:pt x="144" y="44"/>
                      </a:lnTo>
                      <a:lnTo>
                        <a:pt x="136" y="46"/>
                      </a:lnTo>
                      <a:lnTo>
                        <a:pt x="136" y="52"/>
                      </a:lnTo>
                      <a:lnTo>
                        <a:pt x="131" y="52"/>
                      </a:lnTo>
                      <a:lnTo>
                        <a:pt x="133" y="38"/>
                      </a:lnTo>
                      <a:lnTo>
                        <a:pt x="138" y="34"/>
                      </a:lnTo>
                      <a:lnTo>
                        <a:pt x="136" y="28"/>
                      </a:lnTo>
                      <a:lnTo>
                        <a:pt x="134" y="25"/>
                      </a:lnTo>
                      <a:lnTo>
                        <a:pt x="133" y="15"/>
                      </a:lnTo>
                      <a:lnTo>
                        <a:pt x="125" y="9"/>
                      </a:lnTo>
                      <a:lnTo>
                        <a:pt x="125" y="3"/>
                      </a:lnTo>
                      <a:lnTo>
                        <a:pt x="121" y="1"/>
                      </a:lnTo>
                      <a:lnTo>
                        <a:pt x="111" y="1"/>
                      </a:lnTo>
                      <a:lnTo>
                        <a:pt x="90" y="7"/>
                      </a:lnTo>
                      <a:lnTo>
                        <a:pt x="90" y="13"/>
                      </a:lnTo>
                      <a:lnTo>
                        <a:pt x="84" y="11"/>
                      </a:lnTo>
                      <a:lnTo>
                        <a:pt x="77" y="15"/>
                      </a:lnTo>
                      <a:lnTo>
                        <a:pt x="83" y="19"/>
                      </a:lnTo>
                      <a:lnTo>
                        <a:pt x="69" y="23"/>
                      </a:lnTo>
                      <a:lnTo>
                        <a:pt x="73" y="38"/>
                      </a:lnTo>
                      <a:lnTo>
                        <a:pt x="86" y="44"/>
                      </a:lnTo>
                      <a:lnTo>
                        <a:pt x="83" y="48"/>
                      </a:lnTo>
                      <a:lnTo>
                        <a:pt x="73" y="44"/>
                      </a:lnTo>
                      <a:lnTo>
                        <a:pt x="65" y="48"/>
                      </a:lnTo>
                      <a:lnTo>
                        <a:pt x="69" y="57"/>
                      </a:lnTo>
                      <a:lnTo>
                        <a:pt x="77" y="65"/>
                      </a:lnTo>
                      <a:lnTo>
                        <a:pt x="75" y="75"/>
                      </a:lnTo>
                      <a:lnTo>
                        <a:pt x="67" y="75"/>
                      </a:lnTo>
                      <a:lnTo>
                        <a:pt x="67" y="61"/>
                      </a:lnTo>
                      <a:lnTo>
                        <a:pt x="55" y="55"/>
                      </a:lnTo>
                      <a:lnTo>
                        <a:pt x="54" y="32"/>
                      </a:lnTo>
                      <a:lnTo>
                        <a:pt x="54" y="30"/>
                      </a:lnTo>
                      <a:lnTo>
                        <a:pt x="67" y="15"/>
                      </a:lnTo>
                      <a:lnTo>
                        <a:pt x="69" y="11"/>
                      </a:lnTo>
                      <a:lnTo>
                        <a:pt x="77" y="3"/>
                      </a:lnTo>
                      <a:lnTo>
                        <a:pt x="73" y="1"/>
                      </a:lnTo>
                      <a:lnTo>
                        <a:pt x="73" y="1"/>
                      </a:lnTo>
                      <a:lnTo>
                        <a:pt x="73"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5" name="Freeform 500">
                  <a:extLst>
                    <a:ext uri="{FF2B5EF4-FFF2-40B4-BE49-F238E27FC236}">
                      <a16:creationId xmlns:a16="http://schemas.microsoft.com/office/drawing/2014/main" id="{F5BB5524-7CC0-2291-E70A-9355F998926C}"/>
                    </a:ext>
                  </a:extLst>
                </p:cNvPr>
                <p:cNvSpPr>
                  <a:spLocks/>
                </p:cNvSpPr>
                <p:nvPr/>
              </p:nvSpPr>
              <p:spPr bwMode="auto">
                <a:xfrm>
                  <a:off x="3726824" y="1809268"/>
                  <a:ext cx="128974" cy="56075"/>
                </a:xfrm>
                <a:custGeom>
                  <a:avLst/>
                  <a:gdLst>
                    <a:gd name="T0" fmla="*/ 0 w 69"/>
                    <a:gd name="T1" fmla="*/ 2 h 30"/>
                    <a:gd name="T2" fmla="*/ 4 w 69"/>
                    <a:gd name="T3" fmla="*/ 9 h 30"/>
                    <a:gd name="T4" fmla="*/ 8 w 69"/>
                    <a:gd name="T5" fmla="*/ 11 h 30"/>
                    <a:gd name="T6" fmla="*/ 10 w 69"/>
                    <a:gd name="T7" fmla="*/ 27 h 30"/>
                    <a:gd name="T8" fmla="*/ 17 w 69"/>
                    <a:gd name="T9" fmla="*/ 30 h 30"/>
                    <a:gd name="T10" fmla="*/ 23 w 69"/>
                    <a:gd name="T11" fmla="*/ 28 h 30"/>
                    <a:gd name="T12" fmla="*/ 26 w 69"/>
                    <a:gd name="T13" fmla="*/ 25 h 30"/>
                    <a:gd name="T14" fmla="*/ 48 w 69"/>
                    <a:gd name="T15" fmla="*/ 23 h 30"/>
                    <a:gd name="T16" fmla="*/ 67 w 69"/>
                    <a:gd name="T17" fmla="*/ 27 h 30"/>
                    <a:gd name="T18" fmla="*/ 69 w 69"/>
                    <a:gd name="T19" fmla="*/ 23 h 30"/>
                    <a:gd name="T20" fmla="*/ 58 w 69"/>
                    <a:gd name="T21" fmla="*/ 19 h 30"/>
                    <a:gd name="T22" fmla="*/ 60 w 69"/>
                    <a:gd name="T23" fmla="*/ 13 h 30"/>
                    <a:gd name="T24" fmla="*/ 54 w 69"/>
                    <a:gd name="T25" fmla="*/ 7 h 30"/>
                    <a:gd name="T26" fmla="*/ 48 w 69"/>
                    <a:gd name="T27" fmla="*/ 7 h 30"/>
                    <a:gd name="T28" fmla="*/ 32 w 69"/>
                    <a:gd name="T29" fmla="*/ 0 h 30"/>
                    <a:gd name="T30" fmla="*/ 14 w 69"/>
                    <a:gd name="T31" fmla="*/ 2 h 30"/>
                    <a:gd name="T32" fmla="*/ 10 w 69"/>
                    <a:gd name="T33" fmla="*/ 0 h 30"/>
                    <a:gd name="T34" fmla="*/ 0 w 69"/>
                    <a:gd name="T35" fmla="*/ 2 h 30"/>
                    <a:gd name="T36" fmla="*/ 0 w 69"/>
                    <a:gd name="T37" fmla="*/ 2 h 30"/>
                    <a:gd name="T38" fmla="*/ 0 w 69"/>
                    <a:gd name="T3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30">
                      <a:moveTo>
                        <a:pt x="0" y="2"/>
                      </a:moveTo>
                      <a:lnTo>
                        <a:pt x="4" y="9"/>
                      </a:lnTo>
                      <a:lnTo>
                        <a:pt x="8" y="11"/>
                      </a:lnTo>
                      <a:lnTo>
                        <a:pt x="10" y="27"/>
                      </a:lnTo>
                      <a:lnTo>
                        <a:pt x="17" y="30"/>
                      </a:lnTo>
                      <a:lnTo>
                        <a:pt x="23" y="28"/>
                      </a:lnTo>
                      <a:lnTo>
                        <a:pt x="26" y="25"/>
                      </a:lnTo>
                      <a:lnTo>
                        <a:pt x="48" y="23"/>
                      </a:lnTo>
                      <a:lnTo>
                        <a:pt x="67" y="27"/>
                      </a:lnTo>
                      <a:lnTo>
                        <a:pt x="69" y="23"/>
                      </a:lnTo>
                      <a:lnTo>
                        <a:pt x="58" y="19"/>
                      </a:lnTo>
                      <a:lnTo>
                        <a:pt x="60" y="13"/>
                      </a:lnTo>
                      <a:lnTo>
                        <a:pt x="54" y="7"/>
                      </a:lnTo>
                      <a:lnTo>
                        <a:pt x="48" y="7"/>
                      </a:lnTo>
                      <a:lnTo>
                        <a:pt x="32" y="0"/>
                      </a:lnTo>
                      <a:lnTo>
                        <a:pt x="14" y="2"/>
                      </a:lnTo>
                      <a:lnTo>
                        <a:pt x="10" y="0"/>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6" name="Freeform 501">
                  <a:extLst>
                    <a:ext uri="{FF2B5EF4-FFF2-40B4-BE49-F238E27FC236}">
                      <a16:creationId xmlns:a16="http://schemas.microsoft.com/office/drawing/2014/main" id="{9084C282-047D-CCB7-F7D1-28138EF49A42}"/>
                    </a:ext>
                  </a:extLst>
                </p:cNvPr>
                <p:cNvSpPr>
                  <a:spLocks/>
                </p:cNvSpPr>
                <p:nvPr/>
              </p:nvSpPr>
              <p:spPr bwMode="auto">
                <a:xfrm>
                  <a:off x="3775422" y="2011139"/>
                  <a:ext cx="26168" cy="11215"/>
                </a:xfrm>
                <a:custGeom>
                  <a:avLst/>
                  <a:gdLst>
                    <a:gd name="T0" fmla="*/ 11 w 14"/>
                    <a:gd name="T1" fmla="*/ 0 h 6"/>
                    <a:gd name="T2" fmla="*/ 0 w 14"/>
                    <a:gd name="T3" fmla="*/ 4 h 6"/>
                    <a:gd name="T4" fmla="*/ 0 w 14"/>
                    <a:gd name="T5" fmla="*/ 6 h 6"/>
                    <a:gd name="T6" fmla="*/ 3 w 14"/>
                    <a:gd name="T7" fmla="*/ 6 h 6"/>
                    <a:gd name="T8" fmla="*/ 14 w 14"/>
                    <a:gd name="T9" fmla="*/ 0 h 6"/>
                    <a:gd name="T10" fmla="*/ 11 w 14"/>
                    <a:gd name="T11" fmla="*/ 0 h 6"/>
                    <a:gd name="T12" fmla="*/ 11 w 14"/>
                    <a:gd name="T13" fmla="*/ 0 h 6"/>
                    <a:gd name="T14" fmla="*/ 11 w 1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
                      <a:moveTo>
                        <a:pt x="11" y="0"/>
                      </a:moveTo>
                      <a:lnTo>
                        <a:pt x="0" y="4"/>
                      </a:lnTo>
                      <a:lnTo>
                        <a:pt x="0" y="6"/>
                      </a:lnTo>
                      <a:lnTo>
                        <a:pt x="3" y="6"/>
                      </a:lnTo>
                      <a:lnTo>
                        <a:pt x="14" y="0"/>
                      </a:lnTo>
                      <a:lnTo>
                        <a:pt x="11" y="0"/>
                      </a:lnTo>
                      <a:lnTo>
                        <a:pt x="11" y="0"/>
                      </a:lnTo>
                      <a:lnTo>
                        <a:pt x="1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7" name="Freeform 502">
                  <a:extLst>
                    <a:ext uri="{FF2B5EF4-FFF2-40B4-BE49-F238E27FC236}">
                      <a16:creationId xmlns:a16="http://schemas.microsoft.com/office/drawing/2014/main" id="{E81ED600-6109-B979-6918-08C8F065E7A0}"/>
                    </a:ext>
                  </a:extLst>
                </p:cNvPr>
                <p:cNvSpPr>
                  <a:spLocks/>
                </p:cNvSpPr>
                <p:nvPr/>
              </p:nvSpPr>
              <p:spPr bwMode="auto">
                <a:xfrm>
                  <a:off x="3736169" y="2011139"/>
                  <a:ext cx="22430" cy="11215"/>
                </a:xfrm>
                <a:custGeom>
                  <a:avLst/>
                  <a:gdLst>
                    <a:gd name="T0" fmla="*/ 12 w 12"/>
                    <a:gd name="T1" fmla="*/ 0 h 6"/>
                    <a:gd name="T2" fmla="*/ 12 w 12"/>
                    <a:gd name="T3" fmla="*/ 2 h 6"/>
                    <a:gd name="T4" fmla="*/ 3 w 12"/>
                    <a:gd name="T5" fmla="*/ 6 h 6"/>
                    <a:gd name="T6" fmla="*/ 0 w 12"/>
                    <a:gd name="T7" fmla="*/ 4 h 6"/>
                    <a:gd name="T8" fmla="*/ 2 w 12"/>
                    <a:gd name="T9" fmla="*/ 2 h 6"/>
                    <a:gd name="T10" fmla="*/ 12 w 12"/>
                    <a:gd name="T11" fmla="*/ 0 h 6"/>
                    <a:gd name="T12" fmla="*/ 12 w 12"/>
                    <a:gd name="T13" fmla="*/ 0 h 6"/>
                    <a:gd name="T14" fmla="*/ 12 w 1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12" y="0"/>
                      </a:moveTo>
                      <a:lnTo>
                        <a:pt x="12" y="2"/>
                      </a:lnTo>
                      <a:lnTo>
                        <a:pt x="3" y="6"/>
                      </a:lnTo>
                      <a:lnTo>
                        <a:pt x="0" y="4"/>
                      </a:lnTo>
                      <a:lnTo>
                        <a:pt x="2" y="2"/>
                      </a:lnTo>
                      <a:lnTo>
                        <a:pt x="12" y="0"/>
                      </a:lnTo>
                      <a:lnTo>
                        <a:pt x="12" y="0"/>
                      </a:lnTo>
                      <a:lnTo>
                        <a:pt x="1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8" name="Freeform 503">
                  <a:extLst>
                    <a:ext uri="{FF2B5EF4-FFF2-40B4-BE49-F238E27FC236}">
                      <a16:creationId xmlns:a16="http://schemas.microsoft.com/office/drawing/2014/main" id="{8E893C3F-BA44-66E6-1F93-FDFF0251145D}"/>
                    </a:ext>
                  </a:extLst>
                </p:cNvPr>
                <p:cNvSpPr>
                  <a:spLocks/>
                </p:cNvSpPr>
                <p:nvPr/>
              </p:nvSpPr>
              <p:spPr bwMode="auto">
                <a:xfrm>
                  <a:off x="3812806" y="2026092"/>
                  <a:ext cx="14953" cy="14953"/>
                </a:xfrm>
                <a:custGeom>
                  <a:avLst/>
                  <a:gdLst>
                    <a:gd name="T0" fmla="*/ 2 w 8"/>
                    <a:gd name="T1" fmla="*/ 8 h 8"/>
                    <a:gd name="T2" fmla="*/ 0 w 8"/>
                    <a:gd name="T3" fmla="*/ 2 h 8"/>
                    <a:gd name="T4" fmla="*/ 2 w 8"/>
                    <a:gd name="T5" fmla="*/ 0 h 8"/>
                    <a:gd name="T6" fmla="*/ 6 w 8"/>
                    <a:gd name="T7" fmla="*/ 0 h 8"/>
                    <a:gd name="T8" fmla="*/ 8 w 8"/>
                    <a:gd name="T9" fmla="*/ 2 h 8"/>
                    <a:gd name="T10" fmla="*/ 2 w 8"/>
                    <a:gd name="T11" fmla="*/ 8 h 8"/>
                    <a:gd name="T12" fmla="*/ 2 w 8"/>
                    <a:gd name="T13" fmla="*/ 8 h 8"/>
                    <a:gd name="T14" fmla="*/ 2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2" y="8"/>
                      </a:moveTo>
                      <a:lnTo>
                        <a:pt x="0" y="2"/>
                      </a:lnTo>
                      <a:lnTo>
                        <a:pt x="2" y="0"/>
                      </a:lnTo>
                      <a:lnTo>
                        <a:pt x="6" y="0"/>
                      </a:lnTo>
                      <a:lnTo>
                        <a:pt x="8" y="2"/>
                      </a:lnTo>
                      <a:lnTo>
                        <a:pt x="2" y="8"/>
                      </a:lnTo>
                      <a:lnTo>
                        <a:pt x="2" y="8"/>
                      </a:lnTo>
                      <a:lnTo>
                        <a:pt x="2"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9" name="Freeform 504">
                  <a:extLst>
                    <a:ext uri="{FF2B5EF4-FFF2-40B4-BE49-F238E27FC236}">
                      <a16:creationId xmlns:a16="http://schemas.microsoft.com/office/drawing/2014/main" id="{5264499D-7678-8336-EC38-5745AE97BCFE}"/>
                    </a:ext>
                  </a:extLst>
                </p:cNvPr>
                <p:cNvSpPr>
                  <a:spLocks/>
                </p:cNvSpPr>
                <p:nvPr/>
              </p:nvSpPr>
              <p:spPr bwMode="auto">
                <a:xfrm>
                  <a:off x="3752992" y="2029830"/>
                  <a:ext cx="35515" cy="20560"/>
                </a:xfrm>
                <a:custGeom>
                  <a:avLst/>
                  <a:gdLst>
                    <a:gd name="T0" fmla="*/ 7 w 19"/>
                    <a:gd name="T1" fmla="*/ 2 h 11"/>
                    <a:gd name="T2" fmla="*/ 13 w 19"/>
                    <a:gd name="T3" fmla="*/ 0 h 11"/>
                    <a:gd name="T4" fmla="*/ 19 w 19"/>
                    <a:gd name="T5" fmla="*/ 0 h 11"/>
                    <a:gd name="T6" fmla="*/ 19 w 19"/>
                    <a:gd name="T7" fmla="*/ 6 h 11"/>
                    <a:gd name="T8" fmla="*/ 9 w 19"/>
                    <a:gd name="T9" fmla="*/ 11 h 11"/>
                    <a:gd name="T10" fmla="*/ 0 w 19"/>
                    <a:gd name="T11" fmla="*/ 11 h 11"/>
                    <a:gd name="T12" fmla="*/ 0 w 19"/>
                    <a:gd name="T13" fmla="*/ 9 h 11"/>
                    <a:gd name="T14" fmla="*/ 7 w 19"/>
                    <a:gd name="T15" fmla="*/ 6 h 11"/>
                    <a:gd name="T16" fmla="*/ 7 w 19"/>
                    <a:gd name="T17" fmla="*/ 2 h 11"/>
                    <a:gd name="T18" fmla="*/ 7 w 19"/>
                    <a:gd name="T19" fmla="*/ 2 h 11"/>
                    <a:gd name="T20" fmla="*/ 7 w 19"/>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1">
                      <a:moveTo>
                        <a:pt x="7" y="2"/>
                      </a:moveTo>
                      <a:lnTo>
                        <a:pt x="13" y="0"/>
                      </a:lnTo>
                      <a:lnTo>
                        <a:pt x="19" y="0"/>
                      </a:lnTo>
                      <a:lnTo>
                        <a:pt x="19" y="6"/>
                      </a:lnTo>
                      <a:lnTo>
                        <a:pt x="9" y="11"/>
                      </a:lnTo>
                      <a:lnTo>
                        <a:pt x="0" y="11"/>
                      </a:lnTo>
                      <a:lnTo>
                        <a:pt x="0" y="9"/>
                      </a:lnTo>
                      <a:lnTo>
                        <a:pt x="7" y="6"/>
                      </a:lnTo>
                      <a:lnTo>
                        <a:pt x="7" y="2"/>
                      </a:lnTo>
                      <a:lnTo>
                        <a:pt x="7" y="2"/>
                      </a:lnTo>
                      <a:lnTo>
                        <a:pt x="7"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0" name="Freeform 505">
                  <a:extLst>
                    <a:ext uri="{FF2B5EF4-FFF2-40B4-BE49-F238E27FC236}">
                      <a16:creationId xmlns:a16="http://schemas.microsoft.com/office/drawing/2014/main" id="{A475045D-CD65-A8CA-EB93-228DA242AF52}"/>
                    </a:ext>
                  </a:extLst>
                </p:cNvPr>
                <p:cNvSpPr>
                  <a:spLocks/>
                </p:cNvSpPr>
                <p:nvPr/>
              </p:nvSpPr>
              <p:spPr bwMode="auto">
                <a:xfrm>
                  <a:off x="3769814" y="2061606"/>
                  <a:ext cx="7477" cy="11215"/>
                </a:xfrm>
                <a:custGeom>
                  <a:avLst/>
                  <a:gdLst>
                    <a:gd name="T0" fmla="*/ 0 w 4"/>
                    <a:gd name="T1" fmla="*/ 4 h 6"/>
                    <a:gd name="T2" fmla="*/ 4 w 4"/>
                    <a:gd name="T3" fmla="*/ 6 h 6"/>
                    <a:gd name="T4" fmla="*/ 4 w 4"/>
                    <a:gd name="T5" fmla="*/ 0 h 6"/>
                    <a:gd name="T6" fmla="*/ 0 w 4"/>
                    <a:gd name="T7" fmla="*/ 0 h 6"/>
                    <a:gd name="T8" fmla="*/ 0 w 4"/>
                    <a:gd name="T9" fmla="*/ 4 h 6"/>
                    <a:gd name="T10" fmla="*/ 0 w 4"/>
                    <a:gd name="T11" fmla="*/ 4 h 6"/>
                    <a:gd name="T12" fmla="*/ 0 w 4"/>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4"/>
                      </a:moveTo>
                      <a:lnTo>
                        <a:pt x="4" y="6"/>
                      </a:lnTo>
                      <a:lnTo>
                        <a:pt x="4" y="0"/>
                      </a:lnTo>
                      <a:lnTo>
                        <a:pt x="0" y="0"/>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1" name="Freeform 506">
                  <a:extLst>
                    <a:ext uri="{FF2B5EF4-FFF2-40B4-BE49-F238E27FC236}">
                      <a16:creationId xmlns:a16="http://schemas.microsoft.com/office/drawing/2014/main" id="{D141A679-95FC-2FE2-EB3A-6041A799B5E0}"/>
                    </a:ext>
                  </a:extLst>
                </p:cNvPr>
                <p:cNvSpPr>
                  <a:spLocks/>
                </p:cNvSpPr>
                <p:nvPr/>
              </p:nvSpPr>
              <p:spPr bwMode="auto">
                <a:xfrm>
                  <a:off x="3816544" y="2076559"/>
                  <a:ext cx="57945" cy="46729"/>
                </a:xfrm>
                <a:custGeom>
                  <a:avLst/>
                  <a:gdLst>
                    <a:gd name="T0" fmla="*/ 14 w 31"/>
                    <a:gd name="T1" fmla="*/ 0 h 25"/>
                    <a:gd name="T2" fmla="*/ 0 w 31"/>
                    <a:gd name="T3" fmla="*/ 10 h 25"/>
                    <a:gd name="T4" fmla="*/ 2 w 31"/>
                    <a:gd name="T5" fmla="*/ 21 h 25"/>
                    <a:gd name="T6" fmla="*/ 6 w 31"/>
                    <a:gd name="T7" fmla="*/ 25 h 25"/>
                    <a:gd name="T8" fmla="*/ 18 w 31"/>
                    <a:gd name="T9" fmla="*/ 23 h 25"/>
                    <a:gd name="T10" fmla="*/ 31 w 31"/>
                    <a:gd name="T11" fmla="*/ 17 h 25"/>
                    <a:gd name="T12" fmla="*/ 31 w 31"/>
                    <a:gd name="T13" fmla="*/ 13 h 25"/>
                    <a:gd name="T14" fmla="*/ 29 w 31"/>
                    <a:gd name="T15" fmla="*/ 10 h 25"/>
                    <a:gd name="T16" fmla="*/ 29 w 31"/>
                    <a:gd name="T17" fmla="*/ 2 h 25"/>
                    <a:gd name="T18" fmla="*/ 14 w 31"/>
                    <a:gd name="T19" fmla="*/ 0 h 25"/>
                    <a:gd name="T20" fmla="*/ 14 w 31"/>
                    <a:gd name="T21" fmla="*/ 0 h 25"/>
                    <a:gd name="T22" fmla="*/ 14 w 31"/>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5">
                      <a:moveTo>
                        <a:pt x="14" y="0"/>
                      </a:moveTo>
                      <a:lnTo>
                        <a:pt x="0" y="10"/>
                      </a:lnTo>
                      <a:lnTo>
                        <a:pt x="2" y="21"/>
                      </a:lnTo>
                      <a:lnTo>
                        <a:pt x="6" y="25"/>
                      </a:lnTo>
                      <a:lnTo>
                        <a:pt x="18" y="23"/>
                      </a:lnTo>
                      <a:lnTo>
                        <a:pt x="31" y="17"/>
                      </a:lnTo>
                      <a:lnTo>
                        <a:pt x="31" y="13"/>
                      </a:lnTo>
                      <a:lnTo>
                        <a:pt x="29" y="10"/>
                      </a:lnTo>
                      <a:lnTo>
                        <a:pt x="29" y="2"/>
                      </a:lnTo>
                      <a:lnTo>
                        <a:pt x="14" y="0"/>
                      </a:lnTo>
                      <a:lnTo>
                        <a:pt x="14" y="0"/>
                      </a:lnTo>
                      <a:lnTo>
                        <a:pt x="1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2" name="Freeform 507">
                  <a:extLst>
                    <a:ext uri="{FF2B5EF4-FFF2-40B4-BE49-F238E27FC236}">
                      <a16:creationId xmlns:a16="http://schemas.microsoft.com/office/drawing/2014/main" id="{32ADF682-CD13-57DF-6344-0CB9170706A3}"/>
                    </a:ext>
                  </a:extLst>
                </p:cNvPr>
                <p:cNvSpPr>
                  <a:spLocks/>
                </p:cNvSpPr>
                <p:nvPr/>
              </p:nvSpPr>
              <p:spPr bwMode="auto">
                <a:xfrm>
                  <a:off x="3863273" y="2057867"/>
                  <a:ext cx="11215" cy="11215"/>
                </a:xfrm>
                <a:custGeom>
                  <a:avLst/>
                  <a:gdLst>
                    <a:gd name="T0" fmla="*/ 6 w 6"/>
                    <a:gd name="T1" fmla="*/ 0 h 6"/>
                    <a:gd name="T2" fmla="*/ 4 w 6"/>
                    <a:gd name="T3" fmla="*/ 6 h 6"/>
                    <a:gd name="T4" fmla="*/ 0 w 6"/>
                    <a:gd name="T5" fmla="*/ 6 h 6"/>
                    <a:gd name="T6" fmla="*/ 0 w 6"/>
                    <a:gd name="T7" fmla="*/ 2 h 6"/>
                    <a:gd name="T8" fmla="*/ 6 w 6"/>
                    <a:gd name="T9" fmla="*/ 0 h 6"/>
                    <a:gd name="T10" fmla="*/ 6 w 6"/>
                    <a:gd name="T11" fmla="*/ 0 h 6"/>
                    <a:gd name="T12" fmla="*/ 6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0"/>
                      </a:moveTo>
                      <a:lnTo>
                        <a:pt x="4" y="6"/>
                      </a:lnTo>
                      <a:lnTo>
                        <a:pt x="0" y="6"/>
                      </a:lnTo>
                      <a:lnTo>
                        <a:pt x="0" y="2"/>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3" name="Freeform 508">
                  <a:extLst>
                    <a:ext uri="{FF2B5EF4-FFF2-40B4-BE49-F238E27FC236}">
                      <a16:creationId xmlns:a16="http://schemas.microsoft.com/office/drawing/2014/main" id="{CBDED5DA-44D3-4350-ED85-61F03E4D6FF4}"/>
                    </a:ext>
                  </a:extLst>
                </p:cNvPr>
                <p:cNvSpPr>
                  <a:spLocks/>
                </p:cNvSpPr>
                <p:nvPr/>
              </p:nvSpPr>
              <p:spPr bwMode="auto">
                <a:xfrm>
                  <a:off x="3887572" y="2087774"/>
                  <a:ext cx="26168" cy="9345"/>
                </a:xfrm>
                <a:custGeom>
                  <a:avLst/>
                  <a:gdLst>
                    <a:gd name="T0" fmla="*/ 6 w 14"/>
                    <a:gd name="T1" fmla="*/ 5 h 5"/>
                    <a:gd name="T2" fmla="*/ 0 w 14"/>
                    <a:gd name="T3" fmla="*/ 2 h 5"/>
                    <a:gd name="T4" fmla="*/ 0 w 14"/>
                    <a:gd name="T5" fmla="*/ 0 h 5"/>
                    <a:gd name="T6" fmla="*/ 8 w 14"/>
                    <a:gd name="T7" fmla="*/ 0 h 5"/>
                    <a:gd name="T8" fmla="*/ 14 w 14"/>
                    <a:gd name="T9" fmla="*/ 5 h 5"/>
                    <a:gd name="T10" fmla="*/ 6 w 14"/>
                    <a:gd name="T11" fmla="*/ 5 h 5"/>
                    <a:gd name="T12" fmla="*/ 6 w 14"/>
                    <a:gd name="T13" fmla="*/ 5 h 5"/>
                    <a:gd name="T14" fmla="*/ 6 w 1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6" y="5"/>
                      </a:moveTo>
                      <a:lnTo>
                        <a:pt x="0" y="2"/>
                      </a:lnTo>
                      <a:lnTo>
                        <a:pt x="0" y="0"/>
                      </a:lnTo>
                      <a:lnTo>
                        <a:pt x="8" y="0"/>
                      </a:lnTo>
                      <a:lnTo>
                        <a:pt x="14" y="5"/>
                      </a:lnTo>
                      <a:lnTo>
                        <a:pt x="6" y="5"/>
                      </a:lnTo>
                      <a:lnTo>
                        <a:pt x="6" y="5"/>
                      </a:lnTo>
                      <a:lnTo>
                        <a:pt x="6"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4" name="Freeform 509">
                  <a:extLst>
                    <a:ext uri="{FF2B5EF4-FFF2-40B4-BE49-F238E27FC236}">
                      <a16:creationId xmlns:a16="http://schemas.microsoft.com/office/drawing/2014/main" id="{D32AF853-E697-4C11-8DCE-D2D2AF9A05E2}"/>
                    </a:ext>
                  </a:extLst>
                </p:cNvPr>
                <p:cNvSpPr>
                  <a:spLocks/>
                </p:cNvSpPr>
                <p:nvPr/>
              </p:nvSpPr>
              <p:spPr bwMode="auto">
                <a:xfrm>
                  <a:off x="3560467" y="2087774"/>
                  <a:ext cx="18692" cy="9345"/>
                </a:xfrm>
                <a:custGeom>
                  <a:avLst/>
                  <a:gdLst>
                    <a:gd name="T0" fmla="*/ 6 w 10"/>
                    <a:gd name="T1" fmla="*/ 0 h 5"/>
                    <a:gd name="T2" fmla="*/ 10 w 10"/>
                    <a:gd name="T3" fmla="*/ 2 h 5"/>
                    <a:gd name="T4" fmla="*/ 3 w 10"/>
                    <a:gd name="T5" fmla="*/ 5 h 5"/>
                    <a:gd name="T6" fmla="*/ 0 w 10"/>
                    <a:gd name="T7" fmla="*/ 3 h 5"/>
                    <a:gd name="T8" fmla="*/ 1 w 10"/>
                    <a:gd name="T9" fmla="*/ 2 h 5"/>
                    <a:gd name="T10" fmla="*/ 6 w 10"/>
                    <a:gd name="T11" fmla="*/ 0 h 5"/>
                    <a:gd name="T12" fmla="*/ 6 w 10"/>
                    <a:gd name="T13" fmla="*/ 0 h 5"/>
                    <a:gd name="T14" fmla="*/ 6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6" y="0"/>
                      </a:moveTo>
                      <a:lnTo>
                        <a:pt x="10" y="2"/>
                      </a:lnTo>
                      <a:lnTo>
                        <a:pt x="3" y="5"/>
                      </a:lnTo>
                      <a:lnTo>
                        <a:pt x="0" y="3"/>
                      </a:lnTo>
                      <a:lnTo>
                        <a:pt x="1" y="2"/>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5" name="Freeform 510">
                  <a:extLst>
                    <a:ext uri="{FF2B5EF4-FFF2-40B4-BE49-F238E27FC236}">
                      <a16:creationId xmlns:a16="http://schemas.microsoft.com/office/drawing/2014/main" id="{EE81A9E0-9BD5-EBFF-8A62-6E9BB8007342}"/>
                    </a:ext>
                  </a:extLst>
                </p:cNvPr>
                <p:cNvSpPr>
                  <a:spLocks/>
                </p:cNvSpPr>
                <p:nvPr/>
              </p:nvSpPr>
              <p:spPr bwMode="auto">
                <a:xfrm>
                  <a:off x="3629627" y="2181233"/>
                  <a:ext cx="22430" cy="22430"/>
                </a:xfrm>
                <a:custGeom>
                  <a:avLst/>
                  <a:gdLst>
                    <a:gd name="T0" fmla="*/ 3 w 12"/>
                    <a:gd name="T1" fmla="*/ 0 h 12"/>
                    <a:gd name="T2" fmla="*/ 6 w 12"/>
                    <a:gd name="T3" fmla="*/ 4 h 12"/>
                    <a:gd name="T4" fmla="*/ 10 w 12"/>
                    <a:gd name="T5" fmla="*/ 8 h 12"/>
                    <a:gd name="T6" fmla="*/ 12 w 12"/>
                    <a:gd name="T7" fmla="*/ 12 h 12"/>
                    <a:gd name="T8" fmla="*/ 6 w 12"/>
                    <a:gd name="T9" fmla="*/ 12 h 12"/>
                    <a:gd name="T10" fmla="*/ 0 w 12"/>
                    <a:gd name="T11" fmla="*/ 4 h 12"/>
                    <a:gd name="T12" fmla="*/ 3 w 12"/>
                    <a:gd name="T13" fmla="*/ 0 h 12"/>
                    <a:gd name="T14" fmla="*/ 3 w 12"/>
                    <a:gd name="T15" fmla="*/ 0 h 12"/>
                    <a:gd name="T16" fmla="*/ 3 w 1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3" y="0"/>
                      </a:moveTo>
                      <a:lnTo>
                        <a:pt x="6" y="4"/>
                      </a:lnTo>
                      <a:lnTo>
                        <a:pt x="10" y="8"/>
                      </a:lnTo>
                      <a:lnTo>
                        <a:pt x="12" y="12"/>
                      </a:lnTo>
                      <a:lnTo>
                        <a:pt x="6" y="12"/>
                      </a:lnTo>
                      <a:lnTo>
                        <a:pt x="0" y="4"/>
                      </a:lnTo>
                      <a:lnTo>
                        <a:pt x="3" y="0"/>
                      </a:lnTo>
                      <a:lnTo>
                        <a:pt x="3" y="0"/>
                      </a:lnTo>
                      <a:lnTo>
                        <a:pt x="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6" name="Freeform 511">
                  <a:extLst>
                    <a:ext uri="{FF2B5EF4-FFF2-40B4-BE49-F238E27FC236}">
                      <a16:creationId xmlns:a16="http://schemas.microsoft.com/office/drawing/2014/main" id="{EDDD13FF-08EC-1857-BE90-53C1FCBCD644}"/>
                    </a:ext>
                  </a:extLst>
                </p:cNvPr>
                <p:cNvSpPr>
                  <a:spLocks/>
                </p:cNvSpPr>
                <p:nvPr/>
              </p:nvSpPr>
              <p:spPr bwMode="auto">
                <a:xfrm>
                  <a:off x="3612803" y="2184971"/>
                  <a:ext cx="13085" cy="24299"/>
                </a:xfrm>
                <a:custGeom>
                  <a:avLst/>
                  <a:gdLst>
                    <a:gd name="T0" fmla="*/ 0 w 7"/>
                    <a:gd name="T1" fmla="*/ 4 h 13"/>
                    <a:gd name="T2" fmla="*/ 2 w 7"/>
                    <a:gd name="T3" fmla="*/ 0 h 13"/>
                    <a:gd name="T4" fmla="*/ 6 w 7"/>
                    <a:gd name="T5" fmla="*/ 4 h 13"/>
                    <a:gd name="T6" fmla="*/ 7 w 7"/>
                    <a:gd name="T7" fmla="*/ 13 h 13"/>
                    <a:gd name="T8" fmla="*/ 2 w 7"/>
                    <a:gd name="T9" fmla="*/ 13 h 13"/>
                    <a:gd name="T10" fmla="*/ 0 w 7"/>
                    <a:gd name="T11" fmla="*/ 4 h 13"/>
                    <a:gd name="T12" fmla="*/ 0 w 7"/>
                    <a:gd name="T13" fmla="*/ 4 h 13"/>
                    <a:gd name="T14" fmla="*/ 0 w 7"/>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0" y="4"/>
                      </a:moveTo>
                      <a:lnTo>
                        <a:pt x="2" y="0"/>
                      </a:lnTo>
                      <a:lnTo>
                        <a:pt x="6" y="4"/>
                      </a:lnTo>
                      <a:lnTo>
                        <a:pt x="7" y="13"/>
                      </a:lnTo>
                      <a:lnTo>
                        <a:pt x="2" y="13"/>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7" name="Freeform 512">
                  <a:extLst>
                    <a:ext uri="{FF2B5EF4-FFF2-40B4-BE49-F238E27FC236}">
                      <a16:creationId xmlns:a16="http://schemas.microsoft.com/office/drawing/2014/main" id="{4BA455BD-BE08-B0F7-70DA-DB7FEA27FF5C}"/>
                    </a:ext>
                  </a:extLst>
                </p:cNvPr>
                <p:cNvSpPr>
                  <a:spLocks/>
                </p:cNvSpPr>
                <p:nvPr/>
              </p:nvSpPr>
              <p:spPr bwMode="auto">
                <a:xfrm>
                  <a:off x="3560467" y="2203663"/>
                  <a:ext cx="171964" cy="166356"/>
                </a:xfrm>
                <a:custGeom>
                  <a:avLst/>
                  <a:gdLst>
                    <a:gd name="T0" fmla="*/ 15 w 92"/>
                    <a:gd name="T1" fmla="*/ 4 h 89"/>
                    <a:gd name="T2" fmla="*/ 17 w 92"/>
                    <a:gd name="T3" fmla="*/ 0 h 89"/>
                    <a:gd name="T4" fmla="*/ 23 w 92"/>
                    <a:gd name="T5" fmla="*/ 0 h 89"/>
                    <a:gd name="T6" fmla="*/ 25 w 92"/>
                    <a:gd name="T7" fmla="*/ 11 h 89"/>
                    <a:gd name="T8" fmla="*/ 32 w 92"/>
                    <a:gd name="T9" fmla="*/ 19 h 89"/>
                    <a:gd name="T10" fmla="*/ 36 w 92"/>
                    <a:gd name="T11" fmla="*/ 17 h 89"/>
                    <a:gd name="T12" fmla="*/ 50 w 92"/>
                    <a:gd name="T13" fmla="*/ 21 h 89"/>
                    <a:gd name="T14" fmla="*/ 56 w 92"/>
                    <a:gd name="T15" fmla="*/ 29 h 89"/>
                    <a:gd name="T16" fmla="*/ 73 w 92"/>
                    <a:gd name="T17" fmla="*/ 36 h 89"/>
                    <a:gd name="T18" fmla="*/ 75 w 92"/>
                    <a:gd name="T19" fmla="*/ 48 h 89"/>
                    <a:gd name="T20" fmla="*/ 73 w 92"/>
                    <a:gd name="T21" fmla="*/ 60 h 89"/>
                    <a:gd name="T22" fmla="*/ 90 w 92"/>
                    <a:gd name="T23" fmla="*/ 62 h 89"/>
                    <a:gd name="T24" fmla="*/ 92 w 92"/>
                    <a:gd name="T25" fmla="*/ 65 h 89"/>
                    <a:gd name="T26" fmla="*/ 90 w 92"/>
                    <a:gd name="T27" fmla="*/ 75 h 89"/>
                    <a:gd name="T28" fmla="*/ 73 w 92"/>
                    <a:gd name="T29" fmla="*/ 73 h 89"/>
                    <a:gd name="T30" fmla="*/ 65 w 92"/>
                    <a:gd name="T31" fmla="*/ 69 h 89"/>
                    <a:gd name="T32" fmla="*/ 63 w 92"/>
                    <a:gd name="T33" fmla="*/ 63 h 89"/>
                    <a:gd name="T34" fmla="*/ 59 w 92"/>
                    <a:gd name="T35" fmla="*/ 58 h 89"/>
                    <a:gd name="T36" fmla="*/ 52 w 92"/>
                    <a:gd name="T37" fmla="*/ 60 h 89"/>
                    <a:gd name="T38" fmla="*/ 46 w 92"/>
                    <a:gd name="T39" fmla="*/ 69 h 89"/>
                    <a:gd name="T40" fmla="*/ 38 w 92"/>
                    <a:gd name="T41" fmla="*/ 71 h 89"/>
                    <a:gd name="T42" fmla="*/ 29 w 92"/>
                    <a:gd name="T43" fmla="*/ 85 h 89"/>
                    <a:gd name="T44" fmla="*/ 21 w 92"/>
                    <a:gd name="T45" fmla="*/ 89 h 89"/>
                    <a:gd name="T46" fmla="*/ 19 w 92"/>
                    <a:gd name="T47" fmla="*/ 71 h 89"/>
                    <a:gd name="T48" fmla="*/ 1 w 92"/>
                    <a:gd name="T49" fmla="*/ 69 h 89"/>
                    <a:gd name="T50" fmla="*/ 0 w 92"/>
                    <a:gd name="T51" fmla="*/ 65 h 89"/>
                    <a:gd name="T52" fmla="*/ 13 w 92"/>
                    <a:gd name="T53" fmla="*/ 38 h 89"/>
                    <a:gd name="T54" fmla="*/ 13 w 92"/>
                    <a:gd name="T55" fmla="*/ 11 h 89"/>
                    <a:gd name="T56" fmla="*/ 15 w 92"/>
                    <a:gd name="T57" fmla="*/ 4 h 89"/>
                    <a:gd name="T58" fmla="*/ 15 w 92"/>
                    <a:gd name="T59" fmla="*/ 4 h 89"/>
                    <a:gd name="T60" fmla="*/ 15 w 92"/>
                    <a:gd name="T6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9">
                      <a:moveTo>
                        <a:pt x="15" y="4"/>
                      </a:moveTo>
                      <a:lnTo>
                        <a:pt x="17" y="0"/>
                      </a:lnTo>
                      <a:lnTo>
                        <a:pt x="23" y="0"/>
                      </a:lnTo>
                      <a:lnTo>
                        <a:pt x="25" y="11"/>
                      </a:lnTo>
                      <a:lnTo>
                        <a:pt x="32" y="19"/>
                      </a:lnTo>
                      <a:lnTo>
                        <a:pt x="36" y="17"/>
                      </a:lnTo>
                      <a:lnTo>
                        <a:pt x="50" y="21"/>
                      </a:lnTo>
                      <a:lnTo>
                        <a:pt x="56" y="29"/>
                      </a:lnTo>
                      <a:lnTo>
                        <a:pt x="73" y="36"/>
                      </a:lnTo>
                      <a:lnTo>
                        <a:pt x="75" y="48"/>
                      </a:lnTo>
                      <a:lnTo>
                        <a:pt x="73" y="60"/>
                      </a:lnTo>
                      <a:lnTo>
                        <a:pt x="90" y="62"/>
                      </a:lnTo>
                      <a:lnTo>
                        <a:pt x="92" y="65"/>
                      </a:lnTo>
                      <a:lnTo>
                        <a:pt x="90" y="75"/>
                      </a:lnTo>
                      <a:lnTo>
                        <a:pt x="73" y="73"/>
                      </a:lnTo>
                      <a:lnTo>
                        <a:pt x="65" y="69"/>
                      </a:lnTo>
                      <a:lnTo>
                        <a:pt x="63" y="63"/>
                      </a:lnTo>
                      <a:lnTo>
                        <a:pt x="59" y="58"/>
                      </a:lnTo>
                      <a:lnTo>
                        <a:pt x="52" y="60"/>
                      </a:lnTo>
                      <a:lnTo>
                        <a:pt x="46" y="69"/>
                      </a:lnTo>
                      <a:lnTo>
                        <a:pt x="38" y="71"/>
                      </a:lnTo>
                      <a:lnTo>
                        <a:pt x="29" y="85"/>
                      </a:lnTo>
                      <a:lnTo>
                        <a:pt x="21" y="89"/>
                      </a:lnTo>
                      <a:lnTo>
                        <a:pt x="19" y="71"/>
                      </a:lnTo>
                      <a:lnTo>
                        <a:pt x="1" y="69"/>
                      </a:lnTo>
                      <a:lnTo>
                        <a:pt x="0" y="65"/>
                      </a:lnTo>
                      <a:lnTo>
                        <a:pt x="13" y="38"/>
                      </a:lnTo>
                      <a:lnTo>
                        <a:pt x="13" y="11"/>
                      </a:lnTo>
                      <a:lnTo>
                        <a:pt x="15" y="4"/>
                      </a:lnTo>
                      <a:lnTo>
                        <a:pt x="15" y="4"/>
                      </a:lnTo>
                      <a:lnTo>
                        <a:pt x="15"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8" name="Freeform 513">
                  <a:extLst>
                    <a:ext uri="{FF2B5EF4-FFF2-40B4-BE49-F238E27FC236}">
                      <a16:creationId xmlns:a16="http://schemas.microsoft.com/office/drawing/2014/main" id="{136B0819-CB16-646A-FFF3-868A69DAD0BB}"/>
                    </a:ext>
                  </a:extLst>
                </p:cNvPr>
                <p:cNvSpPr>
                  <a:spLocks/>
                </p:cNvSpPr>
                <p:nvPr/>
              </p:nvSpPr>
              <p:spPr bwMode="auto">
                <a:xfrm>
                  <a:off x="3648318" y="2373758"/>
                  <a:ext cx="46730" cy="37383"/>
                </a:xfrm>
                <a:custGeom>
                  <a:avLst/>
                  <a:gdLst>
                    <a:gd name="T0" fmla="*/ 25 w 25"/>
                    <a:gd name="T1" fmla="*/ 0 h 20"/>
                    <a:gd name="T2" fmla="*/ 10 w 25"/>
                    <a:gd name="T3" fmla="*/ 1 h 20"/>
                    <a:gd name="T4" fmla="*/ 2 w 25"/>
                    <a:gd name="T5" fmla="*/ 7 h 20"/>
                    <a:gd name="T6" fmla="*/ 0 w 25"/>
                    <a:gd name="T7" fmla="*/ 20 h 20"/>
                    <a:gd name="T8" fmla="*/ 10 w 25"/>
                    <a:gd name="T9" fmla="*/ 19 h 20"/>
                    <a:gd name="T10" fmla="*/ 24 w 25"/>
                    <a:gd name="T11" fmla="*/ 7 h 20"/>
                    <a:gd name="T12" fmla="*/ 25 w 25"/>
                    <a:gd name="T13" fmla="*/ 0 h 20"/>
                    <a:gd name="T14" fmla="*/ 25 w 25"/>
                    <a:gd name="T15" fmla="*/ 0 h 20"/>
                    <a:gd name="T16" fmla="*/ 25 w 25"/>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0">
                      <a:moveTo>
                        <a:pt x="25" y="0"/>
                      </a:moveTo>
                      <a:lnTo>
                        <a:pt x="10" y="1"/>
                      </a:lnTo>
                      <a:lnTo>
                        <a:pt x="2" y="7"/>
                      </a:lnTo>
                      <a:lnTo>
                        <a:pt x="0" y="20"/>
                      </a:lnTo>
                      <a:lnTo>
                        <a:pt x="10" y="19"/>
                      </a:lnTo>
                      <a:lnTo>
                        <a:pt x="24" y="7"/>
                      </a:lnTo>
                      <a:lnTo>
                        <a:pt x="25" y="0"/>
                      </a:lnTo>
                      <a:lnTo>
                        <a:pt x="25" y="0"/>
                      </a:lnTo>
                      <a:lnTo>
                        <a:pt x="25"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9" name="Freeform 514">
                  <a:extLst>
                    <a:ext uri="{FF2B5EF4-FFF2-40B4-BE49-F238E27FC236}">
                      <a16:creationId xmlns:a16="http://schemas.microsoft.com/office/drawing/2014/main" id="{F6398668-135B-0C4A-7079-B81D126EF334}"/>
                    </a:ext>
                  </a:extLst>
                </p:cNvPr>
                <p:cNvSpPr>
                  <a:spLocks/>
                </p:cNvSpPr>
                <p:nvPr/>
              </p:nvSpPr>
              <p:spPr bwMode="auto">
                <a:xfrm>
                  <a:off x="3741777" y="2405534"/>
                  <a:ext cx="22430" cy="48598"/>
                </a:xfrm>
                <a:custGeom>
                  <a:avLst/>
                  <a:gdLst>
                    <a:gd name="T0" fmla="*/ 12 w 12"/>
                    <a:gd name="T1" fmla="*/ 0 h 26"/>
                    <a:gd name="T2" fmla="*/ 5 w 12"/>
                    <a:gd name="T3" fmla="*/ 3 h 26"/>
                    <a:gd name="T4" fmla="*/ 0 w 12"/>
                    <a:gd name="T5" fmla="*/ 6 h 26"/>
                    <a:gd name="T6" fmla="*/ 0 w 12"/>
                    <a:gd name="T7" fmla="*/ 20 h 26"/>
                    <a:gd name="T8" fmla="*/ 8 w 12"/>
                    <a:gd name="T9" fmla="*/ 26 h 26"/>
                    <a:gd name="T10" fmla="*/ 9 w 12"/>
                    <a:gd name="T11" fmla="*/ 18 h 26"/>
                    <a:gd name="T12" fmla="*/ 12 w 12"/>
                    <a:gd name="T13" fmla="*/ 10 h 26"/>
                    <a:gd name="T14" fmla="*/ 12 w 12"/>
                    <a:gd name="T15" fmla="*/ 0 h 26"/>
                    <a:gd name="T16" fmla="*/ 12 w 12"/>
                    <a:gd name="T17" fmla="*/ 0 h 26"/>
                    <a:gd name="T18" fmla="*/ 12 w 12"/>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6">
                      <a:moveTo>
                        <a:pt x="12" y="0"/>
                      </a:moveTo>
                      <a:lnTo>
                        <a:pt x="5" y="3"/>
                      </a:lnTo>
                      <a:lnTo>
                        <a:pt x="0" y="6"/>
                      </a:lnTo>
                      <a:lnTo>
                        <a:pt x="0" y="20"/>
                      </a:lnTo>
                      <a:lnTo>
                        <a:pt x="8" y="26"/>
                      </a:lnTo>
                      <a:lnTo>
                        <a:pt x="9" y="18"/>
                      </a:lnTo>
                      <a:lnTo>
                        <a:pt x="12" y="10"/>
                      </a:lnTo>
                      <a:lnTo>
                        <a:pt x="12" y="0"/>
                      </a:lnTo>
                      <a:lnTo>
                        <a:pt x="12" y="0"/>
                      </a:lnTo>
                      <a:lnTo>
                        <a:pt x="1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0" name="Freeform 515">
                  <a:extLst>
                    <a:ext uri="{FF2B5EF4-FFF2-40B4-BE49-F238E27FC236}">
                      <a16:creationId xmlns:a16="http://schemas.microsoft.com/office/drawing/2014/main" id="{51EAD57A-0E05-8C19-6EDC-ACAE0E4E6057}"/>
                    </a:ext>
                  </a:extLst>
                </p:cNvPr>
                <p:cNvSpPr>
                  <a:spLocks/>
                </p:cNvSpPr>
                <p:nvPr/>
              </p:nvSpPr>
              <p:spPr bwMode="auto">
                <a:xfrm>
                  <a:off x="3786637" y="2351328"/>
                  <a:ext cx="18692" cy="22430"/>
                </a:xfrm>
                <a:custGeom>
                  <a:avLst/>
                  <a:gdLst>
                    <a:gd name="T0" fmla="*/ 0 w 10"/>
                    <a:gd name="T1" fmla="*/ 0 h 12"/>
                    <a:gd name="T2" fmla="*/ 7 w 10"/>
                    <a:gd name="T3" fmla="*/ 0 h 12"/>
                    <a:gd name="T4" fmla="*/ 10 w 10"/>
                    <a:gd name="T5" fmla="*/ 4 h 12"/>
                    <a:gd name="T6" fmla="*/ 7 w 10"/>
                    <a:gd name="T7" fmla="*/ 12 h 12"/>
                    <a:gd name="T8" fmla="*/ 1 w 10"/>
                    <a:gd name="T9" fmla="*/ 7 h 12"/>
                    <a:gd name="T10" fmla="*/ 0 w 10"/>
                    <a:gd name="T11" fmla="*/ 0 h 12"/>
                    <a:gd name="T12" fmla="*/ 0 w 10"/>
                    <a:gd name="T13" fmla="*/ 0 h 12"/>
                    <a:gd name="T14" fmla="*/ 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0" y="0"/>
                      </a:moveTo>
                      <a:lnTo>
                        <a:pt x="7" y="0"/>
                      </a:lnTo>
                      <a:lnTo>
                        <a:pt x="10" y="4"/>
                      </a:lnTo>
                      <a:lnTo>
                        <a:pt x="7" y="12"/>
                      </a:lnTo>
                      <a:lnTo>
                        <a:pt x="1" y="7"/>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1" name="Freeform 516">
                  <a:extLst>
                    <a:ext uri="{FF2B5EF4-FFF2-40B4-BE49-F238E27FC236}">
                      <a16:creationId xmlns:a16="http://schemas.microsoft.com/office/drawing/2014/main" id="{37A0F93F-DCC4-008F-E848-323846EE43AC}"/>
                    </a:ext>
                  </a:extLst>
                </p:cNvPr>
                <p:cNvSpPr>
                  <a:spLocks/>
                </p:cNvSpPr>
                <p:nvPr/>
              </p:nvSpPr>
              <p:spPr bwMode="auto">
                <a:xfrm>
                  <a:off x="3812806" y="2336375"/>
                  <a:ext cx="18692" cy="16822"/>
                </a:xfrm>
                <a:custGeom>
                  <a:avLst/>
                  <a:gdLst>
                    <a:gd name="T0" fmla="*/ 0 w 10"/>
                    <a:gd name="T1" fmla="*/ 5 h 9"/>
                    <a:gd name="T2" fmla="*/ 0 w 10"/>
                    <a:gd name="T3" fmla="*/ 1 h 9"/>
                    <a:gd name="T4" fmla="*/ 2 w 10"/>
                    <a:gd name="T5" fmla="*/ 0 h 9"/>
                    <a:gd name="T6" fmla="*/ 10 w 10"/>
                    <a:gd name="T7" fmla="*/ 5 h 9"/>
                    <a:gd name="T8" fmla="*/ 10 w 10"/>
                    <a:gd name="T9" fmla="*/ 9 h 9"/>
                    <a:gd name="T10" fmla="*/ 4 w 10"/>
                    <a:gd name="T11" fmla="*/ 9 h 9"/>
                    <a:gd name="T12" fmla="*/ 0 w 10"/>
                    <a:gd name="T13" fmla="*/ 5 h 9"/>
                    <a:gd name="T14" fmla="*/ 0 w 10"/>
                    <a:gd name="T15" fmla="*/ 5 h 9"/>
                    <a:gd name="T16" fmla="*/ 0 w 10"/>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0" y="5"/>
                      </a:moveTo>
                      <a:lnTo>
                        <a:pt x="0" y="1"/>
                      </a:lnTo>
                      <a:lnTo>
                        <a:pt x="2" y="0"/>
                      </a:lnTo>
                      <a:lnTo>
                        <a:pt x="10" y="5"/>
                      </a:lnTo>
                      <a:lnTo>
                        <a:pt x="10" y="9"/>
                      </a:lnTo>
                      <a:lnTo>
                        <a:pt x="4" y="9"/>
                      </a:lnTo>
                      <a:lnTo>
                        <a:pt x="0" y="5"/>
                      </a:lnTo>
                      <a:lnTo>
                        <a:pt x="0" y="5"/>
                      </a:lnTo>
                      <a:lnTo>
                        <a:pt x="0" y="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2" name="Freeform 517">
                  <a:extLst>
                    <a:ext uri="{FF2B5EF4-FFF2-40B4-BE49-F238E27FC236}">
                      <a16:creationId xmlns:a16="http://schemas.microsoft.com/office/drawing/2014/main" id="{17EA56BB-69E2-B326-C786-C8CD4E53F820}"/>
                    </a:ext>
                  </a:extLst>
                </p:cNvPr>
                <p:cNvSpPr>
                  <a:spLocks/>
                </p:cNvSpPr>
                <p:nvPr/>
              </p:nvSpPr>
              <p:spPr bwMode="auto">
                <a:xfrm>
                  <a:off x="3797852" y="2313945"/>
                  <a:ext cx="14953" cy="13084"/>
                </a:xfrm>
                <a:custGeom>
                  <a:avLst/>
                  <a:gdLst>
                    <a:gd name="T0" fmla="*/ 8 w 8"/>
                    <a:gd name="T1" fmla="*/ 4 h 7"/>
                    <a:gd name="T2" fmla="*/ 4 w 8"/>
                    <a:gd name="T3" fmla="*/ 7 h 7"/>
                    <a:gd name="T4" fmla="*/ 0 w 8"/>
                    <a:gd name="T5" fmla="*/ 2 h 7"/>
                    <a:gd name="T6" fmla="*/ 4 w 8"/>
                    <a:gd name="T7" fmla="*/ 0 h 7"/>
                    <a:gd name="T8" fmla="*/ 8 w 8"/>
                    <a:gd name="T9" fmla="*/ 4 h 7"/>
                    <a:gd name="T10" fmla="*/ 8 w 8"/>
                    <a:gd name="T11" fmla="*/ 4 h 7"/>
                    <a:gd name="T12" fmla="*/ 8 w 8"/>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4"/>
                      </a:moveTo>
                      <a:lnTo>
                        <a:pt x="4" y="7"/>
                      </a:lnTo>
                      <a:lnTo>
                        <a:pt x="0" y="2"/>
                      </a:lnTo>
                      <a:lnTo>
                        <a:pt x="4" y="0"/>
                      </a:lnTo>
                      <a:lnTo>
                        <a:pt x="8" y="4"/>
                      </a:lnTo>
                      <a:lnTo>
                        <a:pt x="8" y="4"/>
                      </a:lnTo>
                      <a:lnTo>
                        <a:pt x="8"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3" name="Freeform 518">
                  <a:extLst>
                    <a:ext uri="{FF2B5EF4-FFF2-40B4-BE49-F238E27FC236}">
                      <a16:creationId xmlns:a16="http://schemas.microsoft.com/office/drawing/2014/main" id="{26ED375D-904B-0DB5-2EFC-5C8B86B0CB43}"/>
                    </a:ext>
                  </a:extLst>
                </p:cNvPr>
                <p:cNvSpPr>
                  <a:spLocks/>
                </p:cNvSpPr>
                <p:nvPr/>
              </p:nvSpPr>
              <p:spPr bwMode="auto">
                <a:xfrm>
                  <a:off x="4050190" y="2512077"/>
                  <a:ext cx="14953" cy="13084"/>
                </a:xfrm>
                <a:custGeom>
                  <a:avLst/>
                  <a:gdLst>
                    <a:gd name="T0" fmla="*/ 0 w 8"/>
                    <a:gd name="T1" fmla="*/ 7 h 7"/>
                    <a:gd name="T2" fmla="*/ 0 w 8"/>
                    <a:gd name="T3" fmla="*/ 4 h 7"/>
                    <a:gd name="T4" fmla="*/ 6 w 8"/>
                    <a:gd name="T5" fmla="*/ 0 h 7"/>
                    <a:gd name="T6" fmla="*/ 8 w 8"/>
                    <a:gd name="T7" fmla="*/ 4 h 7"/>
                    <a:gd name="T8" fmla="*/ 6 w 8"/>
                    <a:gd name="T9" fmla="*/ 7 h 7"/>
                    <a:gd name="T10" fmla="*/ 0 w 8"/>
                    <a:gd name="T11" fmla="*/ 7 h 7"/>
                    <a:gd name="T12" fmla="*/ 0 w 8"/>
                    <a:gd name="T13" fmla="*/ 7 h 7"/>
                    <a:gd name="T14" fmla="*/ 0 w 8"/>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0" y="7"/>
                      </a:moveTo>
                      <a:lnTo>
                        <a:pt x="0" y="4"/>
                      </a:lnTo>
                      <a:lnTo>
                        <a:pt x="6" y="0"/>
                      </a:lnTo>
                      <a:lnTo>
                        <a:pt x="8" y="4"/>
                      </a:lnTo>
                      <a:lnTo>
                        <a:pt x="6" y="7"/>
                      </a:lnTo>
                      <a:lnTo>
                        <a:pt x="0" y="7"/>
                      </a:lnTo>
                      <a:lnTo>
                        <a:pt x="0" y="7"/>
                      </a:lnTo>
                      <a:lnTo>
                        <a:pt x="0"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4" name="Freeform 519">
                  <a:extLst>
                    <a:ext uri="{FF2B5EF4-FFF2-40B4-BE49-F238E27FC236}">
                      <a16:creationId xmlns:a16="http://schemas.microsoft.com/office/drawing/2014/main" id="{8F43326C-1E26-8D42-AFA3-253E7B3E085A}"/>
                    </a:ext>
                  </a:extLst>
                </p:cNvPr>
                <p:cNvSpPr>
                  <a:spLocks/>
                </p:cNvSpPr>
                <p:nvPr/>
              </p:nvSpPr>
              <p:spPr bwMode="auto">
                <a:xfrm>
                  <a:off x="4130565" y="2444787"/>
                  <a:ext cx="16823" cy="22430"/>
                </a:xfrm>
                <a:custGeom>
                  <a:avLst/>
                  <a:gdLst>
                    <a:gd name="T0" fmla="*/ 0 w 9"/>
                    <a:gd name="T1" fmla="*/ 6 h 12"/>
                    <a:gd name="T2" fmla="*/ 4 w 9"/>
                    <a:gd name="T3" fmla="*/ 0 h 12"/>
                    <a:gd name="T4" fmla="*/ 7 w 9"/>
                    <a:gd name="T5" fmla="*/ 4 h 12"/>
                    <a:gd name="T6" fmla="*/ 9 w 9"/>
                    <a:gd name="T7" fmla="*/ 12 h 12"/>
                    <a:gd name="T8" fmla="*/ 5 w 9"/>
                    <a:gd name="T9" fmla="*/ 12 h 12"/>
                    <a:gd name="T10" fmla="*/ 0 w 9"/>
                    <a:gd name="T11" fmla="*/ 6 h 12"/>
                    <a:gd name="T12" fmla="*/ 0 w 9"/>
                    <a:gd name="T13" fmla="*/ 6 h 12"/>
                    <a:gd name="T14" fmla="*/ 0 w 9"/>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0" y="6"/>
                      </a:moveTo>
                      <a:lnTo>
                        <a:pt x="4" y="0"/>
                      </a:lnTo>
                      <a:lnTo>
                        <a:pt x="7" y="4"/>
                      </a:lnTo>
                      <a:lnTo>
                        <a:pt x="9" y="12"/>
                      </a:lnTo>
                      <a:lnTo>
                        <a:pt x="5" y="12"/>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5" name="Freeform 520">
                  <a:extLst>
                    <a:ext uri="{FF2B5EF4-FFF2-40B4-BE49-F238E27FC236}">
                      <a16:creationId xmlns:a16="http://schemas.microsoft.com/office/drawing/2014/main" id="{3379757D-302E-60D9-096E-B015AB4EBB98}"/>
                    </a:ext>
                  </a:extLst>
                </p:cNvPr>
                <p:cNvSpPr>
                  <a:spLocks/>
                </p:cNvSpPr>
                <p:nvPr/>
              </p:nvSpPr>
              <p:spPr bwMode="auto">
                <a:xfrm>
                  <a:off x="3747384" y="2719555"/>
                  <a:ext cx="22430" cy="29907"/>
                </a:xfrm>
                <a:custGeom>
                  <a:avLst/>
                  <a:gdLst>
                    <a:gd name="T0" fmla="*/ 9 w 12"/>
                    <a:gd name="T1" fmla="*/ 2 h 16"/>
                    <a:gd name="T2" fmla="*/ 6 w 12"/>
                    <a:gd name="T3" fmla="*/ 7 h 16"/>
                    <a:gd name="T4" fmla="*/ 0 w 12"/>
                    <a:gd name="T5" fmla="*/ 12 h 16"/>
                    <a:gd name="T6" fmla="*/ 3 w 12"/>
                    <a:gd name="T7" fmla="*/ 16 h 16"/>
                    <a:gd name="T8" fmla="*/ 9 w 12"/>
                    <a:gd name="T9" fmla="*/ 11 h 16"/>
                    <a:gd name="T10" fmla="*/ 12 w 12"/>
                    <a:gd name="T11" fmla="*/ 4 h 16"/>
                    <a:gd name="T12" fmla="*/ 12 w 12"/>
                    <a:gd name="T13" fmla="*/ 0 h 16"/>
                    <a:gd name="T14" fmla="*/ 9 w 12"/>
                    <a:gd name="T15" fmla="*/ 2 h 16"/>
                    <a:gd name="T16" fmla="*/ 9 w 12"/>
                    <a:gd name="T17" fmla="*/ 2 h 16"/>
                    <a:gd name="T18" fmla="*/ 9 w 12"/>
                    <a:gd name="T1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9" y="2"/>
                      </a:moveTo>
                      <a:lnTo>
                        <a:pt x="6" y="7"/>
                      </a:lnTo>
                      <a:lnTo>
                        <a:pt x="0" y="12"/>
                      </a:lnTo>
                      <a:lnTo>
                        <a:pt x="3" y="16"/>
                      </a:lnTo>
                      <a:lnTo>
                        <a:pt x="9" y="11"/>
                      </a:lnTo>
                      <a:lnTo>
                        <a:pt x="12" y="4"/>
                      </a:lnTo>
                      <a:lnTo>
                        <a:pt x="12" y="0"/>
                      </a:lnTo>
                      <a:lnTo>
                        <a:pt x="9" y="2"/>
                      </a:lnTo>
                      <a:lnTo>
                        <a:pt x="9" y="2"/>
                      </a:lnTo>
                      <a:lnTo>
                        <a:pt x="9"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6" name="Freeform 521">
                  <a:extLst>
                    <a:ext uri="{FF2B5EF4-FFF2-40B4-BE49-F238E27FC236}">
                      <a16:creationId xmlns:a16="http://schemas.microsoft.com/office/drawing/2014/main" id="{A9190B90-903A-26B0-7D74-4CE7CE999036}"/>
                    </a:ext>
                  </a:extLst>
                </p:cNvPr>
                <p:cNvSpPr>
                  <a:spLocks/>
                </p:cNvSpPr>
                <p:nvPr/>
              </p:nvSpPr>
              <p:spPr bwMode="auto">
                <a:xfrm>
                  <a:off x="3698785" y="2872827"/>
                  <a:ext cx="28038" cy="22430"/>
                </a:xfrm>
                <a:custGeom>
                  <a:avLst/>
                  <a:gdLst>
                    <a:gd name="T0" fmla="*/ 0 w 15"/>
                    <a:gd name="T1" fmla="*/ 2 h 12"/>
                    <a:gd name="T2" fmla="*/ 4 w 15"/>
                    <a:gd name="T3" fmla="*/ 0 h 12"/>
                    <a:gd name="T4" fmla="*/ 10 w 15"/>
                    <a:gd name="T5" fmla="*/ 0 h 12"/>
                    <a:gd name="T6" fmla="*/ 15 w 15"/>
                    <a:gd name="T7" fmla="*/ 6 h 12"/>
                    <a:gd name="T8" fmla="*/ 15 w 15"/>
                    <a:gd name="T9" fmla="*/ 12 h 12"/>
                    <a:gd name="T10" fmla="*/ 8 w 15"/>
                    <a:gd name="T11" fmla="*/ 12 h 12"/>
                    <a:gd name="T12" fmla="*/ 6 w 15"/>
                    <a:gd name="T13" fmla="*/ 8 h 12"/>
                    <a:gd name="T14" fmla="*/ 0 w 15"/>
                    <a:gd name="T15" fmla="*/ 6 h 12"/>
                    <a:gd name="T16" fmla="*/ 0 w 15"/>
                    <a:gd name="T17" fmla="*/ 2 h 12"/>
                    <a:gd name="T18" fmla="*/ 0 w 15"/>
                    <a:gd name="T19" fmla="*/ 2 h 12"/>
                    <a:gd name="T20" fmla="*/ 0 w 15"/>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2">
                      <a:moveTo>
                        <a:pt x="0" y="2"/>
                      </a:moveTo>
                      <a:lnTo>
                        <a:pt x="4" y="0"/>
                      </a:lnTo>
                      <a:lnTo>
                        <a:pt x="10" y="0"/>
                      </a:lnTo>
                      <a:lnTo>
                        <a:pt x="15" y="6"/>
                      </a:lnTo>
                      <a:lnTo>
                        <a:pt x="15" y="12"/>
                      </a:lnTo>
                      <a:lnTo>
                        <a:pt x="8" y="12"/>
                      </a:lnTo>
                      <a:lnTo>
                        <a:pt x="6" y="8"/>
                      </a:lnTo>
                      <a:lnTo>
                        <a:pt x="0" y="6"/>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7" name="Freeform 522">
                  <a:extLst>
                    <a:ext uri="{FF2B5EF4-FFF2-40B4-BE49-F238E27FC236}">
                      <a16:creationId xmlns:a16="http://schemas.microsoft.com/office/drawing/2014/main" id="{1577B8F8-56F2-35AF-5D42-8283D5E4D497}"/>
                    </a:ext>
                  </a:extLst>
                </p:cNvPr>
                <p:cNvSpPr>
                  <a:spLocks/>
                </p:cNvSpPr>
                <p:nvPr/>
              </p:nvSpPr>
              <p:spPr bwMode="auto">
                <a:xfrm>
                  <a:off x="4287575" y="2945725"/>
                  <a:ext cx="186917" cy="205609"/>
                </a:xfrm>
                <a:custGeom>
                  <a:avLst/>
                  <a:gdLst>
                    <a:gd name="T0" fmla="*/ 59 w 100"/>
                    <a:gd name="T1" fmla="*/ 0 h 110"/>
                    <a:gd name="T2" fmla="*/ 43 w 100"/>
                    <a:gd name="T3" fmla="*/ 3 h 110"/>
                    <a:gd name="T4" fmla="*/ 33 w 100"/>
                    <a:gd name="T5" fmla="*/ 19 h 110"/>
                    <a:gd name="T6" fmla="*/ 23 w 100"/>
                    <a:gd name="T7" fmla="*/ 36 h 110"/>
                    <a:gd name="T8" fmla="*/ 22 w 100"/>
                    <a:gd name="T9" fmla="*/ 50 h 110"/>
                    <a:gd name="T10" fmla="*/ 16 w 100"/>
                    <a:gd name="T11" fmla="*/ 56 h 110"/>
                    <a:gd name="T12" fmla="*/ 14 w 100"/>
                    <a:gd name="T13" fmla="*/ 62 h 110"/>
                    <a:gd name="T14" fmla="*/ 2 w 100"/>
                    <a:gd name="T15" fmla="*/ 67 h 110"/>
                    <a:gd name="T16" fmla="*/ 2 w 100"/>
                    <a:gd name="T17" fmla="*/ 71 h 110"/>
                    <a:gd name="T18" fmla="*/ 10 w 100"/>
                    <a:gd name="T19" fmla="*/ 71 h 110"/>
                    <a:gd name="T20" fmla="*/ 0 w 100"/>
                    <a:gd name="T21" fmla="*/ 81 h 110"/>
                    <a:gd name="T22" fmla="*/ 8 w 100"/>
                    <a:gd name="T23" fmla="*/ 89 h 110"/>
                    <a:gd name="T24" fmla="*/ 27 w 100"/>
                    <a:gd name="T25" fmla="*/ 87 h 110"/>
                    <a:gd name="T26" fmla="*/ 37 w 100"/>
                    <a:gd name="T27" fmla="*/ 89 h 110"/>
                    <a:gd name="T28" fmla="*/ 49 w 100"/>
                    <a:gd name="T29" fmla="*/ 85 h 110"/>
                    <a:gd name="T30" fmla="*/ 53 w 100"/>
                    <a:gd name="T31" fmla="*/ 91 h 110"/>
                    <a:gd name="T32" fmla="*/ 63 w 100"/>
                    <a:gd name="T33" fmla="*/ 87 h 110"/>
                    <a:gd name="T34" fmla="*/ 65 w 100"/>
                    <a:gd name="T35" fmla="*/ 97 h 110"/>
                    <a:gd name="T36" fmla="*/ 70 w 100"/>
                    <a:gd name="T37" fmla="*/ 99 h 110"/>
                    <a:gd name="T38" fmla="*/ 78 w 100"/>
                    <a:gd name="T39" fmla="*/ 89 h 110"/>
                    <a:gd name="T40" fmla="*/ 80 w 100"/>
                    <a:gd name="T41" fmla="*/ 97 h 110"/>
                    <a:gd name="T42" fmla="*/ 78 w 100"/>
                    <a:gd name="T43" fmla="*/ 102 h 110"/>
                    <a:gd name="T44" fmla="*/ 86 w 100"/>
                    <a:gd name="T45" fmla="*/ 104 h 110"/>
                    <a:gd name="T46" fmla="*/ 88 w 100"/>
                    <a:gd name="T47" fmla="*/ 110 h 110"/>
                    <a:gd name="T48" fmla="*/ 98 w 100"/>
                    <a:gd name="T49" fmla="*/ 110 h 110"/>
                    <a:gd name="T50" fmla="*/ 100 w 100"/>
                    <a:gd name="T51" fmla="*/ 85 h 110"/>
                    <a:gd name="T52" fmla="*/ 90 w 100"/>
                    <a:gd name="T53" fmla="*/ 79 h 110"/>
                    <a:gd name="T54" fmla="*/ 96 w 100"/>
                    <a:gd name="T55" fmla="*/ 77 h 110"/>
                    <a:gd name="T56" fmla="*/ 98 w 100"/>
                    <a:gd name="T57" fmla="*/ 65 h 110"/>
                    <a:gd name="T58" fmla="*/ 82 w 100"/>
                    <a:gd name="T59" fmla="*/ 69 h 110"/>
                    <a:gd name="T60" fmla="*/ 84 w 100"/>
                    <a:gd name="T61" fmla="*/ 50 h 110"/>
                    <a:gd name="T62" fmla="*/ 72 w 100"/>
                    <a:gd name="T63" fmla="*/ 48 h 110"/>
                    <a:gd name="T64" fmla="*/ 61 w 100"/>
                    <a:gd name="T65" fmla="*/ 52 h 110"/>
                    <a:gd name="T66" fmla="*/ 61 w 100"/>
                    <a:gd name="T67" fmla="*/ 46 h 110"/>
                    <a:gd name="T68" fmla="*/ 53 w 100"/>
                    <a:gd name="T69" fmla="*/ 46 h 110"/>
                    <a:gd name="T70" fmla="*/ 55 w 100"/>
                    <a:gd name="T71" fmla="*/ 36 h 110"/>
                    <a:gd name="T72" fmla="*/ 47 w 100"/>
                    <a:gd name="T73" fmla="*/ 34 h 110"/>
                    <a:gd name="T74" fmla="*/ 39 w 100"/>
                    <a:gd name="T75" fmla="*/ 44 h 110"/>
                    <a:gd name="T76" fmla="*/ 37 w 100"/>
                    <a:gd name="T77" fmla="*/ 38 h 110"/>
                    <a:gd name="T78" fmla="*/ 59 w 100"/>
                    <a:gd name="T79" fmla="*/ 0 h 110"/>
                    <a:gd name="T80" fmla="*/ 59 w 100"/>
                    <a:gd name="T81" fmla="*/ 0 h 110"/>
                    <a:gd name="T82" fmla="*/ 59 w 100"/>
                    <a:gd name="T8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110">
                      <a:moveTo>
                        <a:pt x="59" y="0"/>
                      </a:moveTo>
                      <a:lnTo>
                        <a:pt x="43" y="3"/>
                      </a:lnTo>
                      <a:lnTo>
                        <a:pt x="33" y="19"/>
                      </a:lnTo>
                      <a:lnTo>
                        <a:pt x="23" y="36"/>
                      </a:lnTo>
                      <a:lnTo>
                        <a:pt x="22" y="50"/>
                      </a:lnTo>
                      <a:lnTo>
                        <a:pt x="16" y="56"/>
                      </a:lnTo>
                      <a:lnTo>
                        <a:pt x="14" y="62"/>
                      </a:lnTo>
                      <a:lnTo>
                        <a:pt x="2" y="67"/>
                      </a:lnTo>
                      <a:lnTo>
                        <a:pt x="2" y="71"/>
                      </a:lnTo>
                      <a:lnTo>
                        <a:pt x="10" y="71"/>
                      </a:lnTo>
                      <a:lnTo>
                        <a:pt x="0" y="81"/>
                      </a:lnTo>
                      <a:lnTo>
                        <a:pt x="8" y="89"/>
                      </a:lnTo>
                      <a:lnTo>
                        <a:pt x="27" y="87"/>
                      </a:lnTo>
                      <a:lnTo>
                        <a:pt x="37" y="89"/>
                      </a:lnTo>
                      <a:lnTo>
                        <a:pt x="49" y="85"/>
                      </a:lnTo>
                      <a:lnTo>
                        <a:pt x="53" y="91"/>
                      </a:lnTo>
                      <a:lnTo>
                        <a:pt x="63" y="87"/>
                      </a:lnTo>
                      <a:lnTo>
                        <a:pt x="65" y="97"/>
                      </a:lnTo>
                      <a:lnTo>
                        <a:pt x="70" y="99"/>
                      </a:lnTo>
                      <a:lnTo>
                        <a:pt x="78" y="89"/>
                      </a:lnTo>
                      <a:lnTo>
                        <a:pt x="80" y="97"/>
                      </a:lnTo>
                      <a:lnTo>
                        <a:pt x="78" y="102"/>
                      </a:lnTo>
                      <a:lnTo>
                        <a:pt x="86" y="104"/>
                      </a:lnTo>
                      <a:lnTo>
                        <a:pt x="88" y="110"/>
                      </a:lnTo>
                      <a:lnTo>
                        <a:pt x="98" y="110"/>
                      </a:lnTo>
                      <a:lnTo>
                        <a:pt x="100" y="85"/>
                      </a:lnTo>
                      <a:lnTo>
                        <a:pt x="90" y="79"/>
                      </a:lnTo>
                      <a:lnTo>
                        <a:pt x="96" y="77"/>
                      </a:lnTo>
                      <a:lnTo>
                        <a:pt x="98" y="65"/>
                      </a:lnTo>
                      <a:lnTo>
                        <a:pt x="82" y="69"/>
                      </a:lnTo>
                      <a:lnTo>
                        <a:pt x="84" y="50"/>
                      </a:lnTo>
                      <a:lnTo>
                        <a:pt x="72" y="48"/>
                      </a:lnTo>
                      <a:lnTo>
                        <a:pt x="61" y="52"/>
                      </a:lnTo>
                      <a:lnTo>
                        <a:pt x="61" y="46"/>
                      </a:lnTo>
                      <a:lnTo>
                        <a:pt x="53" y="46"/>
                      </a:lnTo>
                      <a:lnTo>
                        <a:pt x="55" y="36"/>
                      </a:lnTo>
                      <a:lnTo>
                        <a:pt x="47" y="34"/>
                      </a:lnTo>
                      <a:lnTo>
                        <a:pt x="39" y="44"/>
                      </a:lnTo>
                      <a:lnTo>
                        <a:pt x="37" y="38"/>
                      </a:lnTo>
                      <a:lnTo>
                        <a:pt x="59" y="0"/>
                      </a:lnTo>
                      <a:lnTo>
                        <a:pt x="59" y="0"/>
                      </a:lnTo>
                      <a:lnTo>
                        <a:pt x="59"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8" name="Freeform 523">
                  <a:extLst>
                    <a:ext uri="{FF2B5EF4-FFF2-40B4-BE49-F238E27FC236}">
                      <a16:creationId xmlns:a16="http://schemas.microsoft.com/office/drawing/2014/main" id="{0F330BD9-1716-FA52-9635-30FA5E35D635}"/>
                    </a:ext>
                  </a:extLst>
                </p:cNvPr>
                <p:cNvSpPr>
                  <a:spLocks/>
                </p:cNvSpPr>
                <p:nvPr/>
              </p:nvSpPr>
              <p:spPr bwMode="auto">
                <a:xfrm>
                  <a:off x="4235239" y="3130773"/>
                  <a:ext cx="28038" cy="48598"/>
                </a:xfrm>
                <a:custGeom>
                  <a:avLst/>
                  <a:gdLst>
                    <a:gd name="T0" fmla="*/ 2 w 15"/>
                    <a:gd name="T1" fmla="*/ 26 h 26"/>
                    <a:gd name="T2" fmla="*/ 0 w 15"/>
                    <a:gd name="T3" fmla="*/ 17 h 26"/>
                    <a:gd name="T4" fmla="*/ 6 w 15"/>
                    <a:gd name="T5" fmla="*/ 10 h 26"/>
                    <a:gd name="T6" fmla="*/ 9 w 15"/>
                    <a:gd name="T7" fmla="*/ 0 h 26"/>
                    <a:gd name="T8" fmla="*/ 15 w 15"/>
                    <a:gd name="T9" fmla="*/ 0 h 26"/>
                    <a:gd name="T10" fmla="*/ 13 w 15"/>
                    <a:gd name="T11" fmla="*/ 10 h 26"/>
                    <a:gd name="T12" fmla="*/ 7 w 15"/>
                    <a:gd name="T13" fmla="*/ 21 h 26"/>
                    <a:gd name="T14" fmla="*/ 2 w 15"/>
                    <a:gd name="T15" fmla="*/ 26 h 26"/>
                    <a:gd name="T16" fmla="*/ 2 w 15"/>
                    <a:gd name="T17" fmla="*/ 26 h 26"/>
                    <a:gd name="T18" fmla="*/ 2 w 15"/>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6">
                      <a:moveTo>
                        <a:pt x="2" y="26"/>
                      </a:moveTo>
                      <a:lnTo>
                        <a:pt x="0" y="17"/>
                      </a:lnTo>
                      <a:lnTo>
                        <a:pt x="6" y="10"/>
                      </a:lnTo>
                      <a:lnTo>
                        <a:pt x="9" y="0"/>
                      </a:lnTo>
                      <a:lnTo>
                        <a:pt x="15" y="0"/>
                      </a:lnTo>
                      <a:lnTo>
                        <a:pt x="13" y="10"/>
                      </a:lnTo>
                      <a:lnTo>
                        <a:pt x="7" y="21"/>
                      </a:lnTo>
                      <a:lnTo>
                        <a:pt x="2" y="26"/>
                      </a:lnTo>
                      <a:lnTo>
                        <a:pt x="2" y="26"/>
                      </a:lnTo>
                      <a:lnTo>
                        <a:pt x="2" y="2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9" name="Freeform 524">
                  <a:extLst>
                    <a:ext uri="{FF2B5EF4-FFF2-40B4-BE49-F238E27FC236}">
                      <a16:creationId xmlns:a16="http://schemas.microsoft.com/office/drawing/2014/main" id="{2B70D139-D7B6-1C75-8B45-77D110577F78}"/>
                    </a:ext>
                  </a:extLst>
                </p:cNvPr>
                <p:cNvSpPr>
                  <a:spLocks/>
                </p:cNvSpPr>
                <p:nvPr/>
              </p:nvSpPr>
              <p:spPr bwMode="auto">
                <a:xfrm>
                  <a:off x="4253930" y="3164418"/>
                  <a:ext cx="20561" cy="20560"/>
                </a:xfrm>
                <a:custGeom>
                  <a:avLst/>
                  <a:gdLst>
                    <a:gd name="T0" fmla="*/ 0 w 11"/>
                    <a:gd name="T1" fmla="*/ 11 h 11"/>
                    <a:gd name="T2" fmla="*/ 0 w 11"/>
                    <a:gd name="T3" fmla="*/ 8 h 11"/>
                    <a:gd name="T4" fmla="*/ 4 w 11"/>
                    <a:gd name="T5" fmla="*/ 0 h 11"/>
                    <a:gd name="T6" fmla="*/ 11 w 11"/>
                    <a:gd name="T7" fmla="*/ 0 h 11"/>
                    <a:gd name="T8" fmla="*/ 11 w 11"/>
                    <a:gd name="T9" fmla="*/ 5 h 11"/>
                    <a:gd name="T10" fmla="*/ 4 w 11"/>
                    <a:gd name="T11" fmla="*/ 11 h 11"/>
                    <a:gd name="T12" fmla="*/ 0 w 11"/>
                    <a:gd name="T13" fmla="*/ 11 h 11"/>
                    <a:gd name="T14" fmla="*/ 0 w 11"/>
                    <a:gd name="T15" fmla="*/ 11 h 11"/>
                    <a:gd name="T16" fmla="*/ 0 w 11"/>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0" y="11"/>
                      </a:moveTo>
                      <a:lnTo>
                        <a:pt x="0" y="8"/>
                      </a:lnTo>
                      <a:lnTo>
                        <a:pt x="4" y="0"/>
                      </a:lnTo>
                      <a:lnTo>
                        <a:pt x="11" y="0"/>
                      </a:lnTo>
                      <a:lnTo>
                        <a:pt x="11" y="5"/>
                      </a:lnTo>
                      <a:lnTo>
                        <a:pt x="4" y="11"/>
                      </a:lnTo>
                      <a:lnTo>
                        <a:pt x="0" y="11"/>
                      </a:lnTo>
                      <a:lnTo>
                        <a:pt x="0" y="11"/>
                      </a:lnTo>
                      <a:lnTo>
                        <a:pt x="0"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0" name="Freeform 525">
                  <a:extLst>
                    <a:ext uri="{FF2B5EF4-FFF2-40B4-BE49-F238E27FC236}">
                      <a16:creationId xmlns:a16="http://schemas.microsoft.com/office/drawing/2014/main" id="{4FD58430-6299-00B4-B5E0-C20EC725CC26}"/>
                    </a:ext>
                  </a:extLst>
                </p:cNvPr>
                <p:cNvSpPr>
                  <a:spLocks/>
                </p:cNvSpPr>
                <p:nvPr/>
              </p:nvSpPr>
              <p:spPr bwMode="auto">
                <a:xfrm>
                  <a:off x="4154864" y="3130773"/>
                  <a:ext cx="59814" cy="37383"/>
                </a:xfrm>
                <a:custGeom>
                  <a:avLst/>
                  <a:gdLst>
                    <a:gd name="T0" fmla="*/ 32 w 32"/>
                    <a:gd name="T1" fmla="*/ 12 h 20"/>
                    <a:gd name="T2" fmla="*/ 10 w 32"/>
                    <a:gd name="T3" fmla="*/ 14 h 20"/>
                    <a:gd name="T4" fmla="*/ 6 w 32"/>
                    <a:gd name="T5" fmla="*/ 8 h 20"/>
                    <a:gd name="T6" fmla="*/ 6 w 32"/>
                    <a:gd name="T7" fmla="*/ 0 h 20"/>
                    <a:gd name="T8" fmla="*/ 0 w 32"/>
                    <a:gd name="T9" fmla="*/ 0 h 20"/>
                    <a:gd name="T10" fmla="*/ 0 w 32"/>
                    <a:gd name="T11" fmla="*/ 10 h 20"/>
                    <a:gd name="T12" fmla="*/ 16 w 32"/>
                    <a:gd name="T13" fmla="*/ 20 h 20"/>
                    <a:gd name="T14" fmla="*/ 28 w 32"/>
                    <a:gd name="T15" fmla="*/ 20 h 20"/>
                    <a:gd name="T16" fmla="*/ 32 w 32"/>
                    <a:gd name="T17" fmla="*/ 12 h 20"/>
                    <a:gd name="T18" fmla="*/ 32 w 32"/>
                    <a:gd name="T19" fmla="*/ 12 h 20"/>
                    <a:gd name="T20" fmla="*/ 32 w 32"/>
                    <a:gd name="T21"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0">
                      <a:moveTo>
                        <a:pt x="32" y="12"/>
                      </a:moveTo>
                      <a:lnTo>
                        <a:pt x="10" y="14"/>
                      </a:lnTo>
                      <a:lnTo>
                        <a:pt x="6" y="8"/>
                      </a:lnTo>
                      <a:lnTo>
                        <a:pt x="6" y="0"/>
                      </a:lnTo>
                      <a:lnTo>
                        <a:pt x="0" y="0"/>
                      </a:lnTo>
                      <a:lnTo>
                        <a:pt x="0" y="10"/>
                      </a:lnTo>
                      <a:lnTo>
                        <a:pt x="16" y="20"/>
                      </a:lnTo>
                      <a:lnTo>
                        <a:pt x="28" y="20"/>
                      </a:lnTo>
                      <a:lnTo>
                        <a:pt x="32" y="12"/>
                      </a:lnTo>
                      <a:lnTo>
                        <a:pt x="32" y="12"/>
                      </a:lnTo>
                      <a:lnTo>
                        <a:pt x="32" y="1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1" name="Freeform 526">
                  <a:extLst>
                    <a:ext uri="{FF2B5EF4-FFF2-40B4-BE49-F238E27FC236}">
                      <a16:creationId xmlns:a16="http://schemas.microsoft.com/office/drawing/2014/main" id="{BAF2CDFE-8308-3DBA-8C13-FCEF6F2548C4}"/>
                    </a:ext>
                  </a:extLst>
                </p:cNvPr>
                <p:cNvSpPr>
                  <a:spLocks/>
                </p:cNvSpPr>
                <p:nvPr/>
              </p:nvSpPr>
              <p:spPr bwMode="auto">
                <a:xfrm>
                  <a:off x="4220285" y="3104604"/>
                  <a:ext cx="18692" cy="20560"/>
                </a:xfrm>
                <a:custGeom>
                  <a:avLst/>
                  <a:gdLst>
                    <a:gd name="T0" fmla="*/ 0 w 10"/>
                    <a:gd name="T1" fmla="*/ 11 h 11"/>
                    <a:gd name="T2" fmla="*/ 2 w 10"/>
                    <a:gd name="T3" fmla="*/ 4 h 11"/>
                    <a:gd name="T4" fmla="*/ 6 w 10"/>
                    <a:gd name="T5" fmla="*/ 0 h 11"/>
                    <a:gd name="T6" fmla="*/ 10 w 10"/>
                    <a:gd name="T7" fmla="*/ 0 h 11"/>
                    <a:gd name="T8" fmla="*/ 10 w 10"/>
                    <a:gd name="T9" fmla="*/ 4 h 11"/>
                    <a:gd name="T10" fmla="*/ 6 w 10"/>
                    <a:gd name="T11" fmla="*/ 6 h 11"/>
                    <a:gd name="T12" fmla="*/ 2 w 10"/>
                    <a:gd name="T13" fmla="*/ 11 h 11"/>
                    <a:gd name="T14" fmla="*/ 0 w 10"/>
                    <a:gd name="T15" fmla="*/ 11 h 11"/>
                    <a:gd name="T16" fmla="*/ 0 w 10"/>
                    <a:gd name="T17" fmla="*/ 11 h 11"/>
                    <a:gd name="T18" fmla="*/ 0 w 10"/>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0" y="11"/>
                      </a:moveTo>
                      <a:lnTo>
                        <a:pt x="2" y="4"/>
                      </a:lnTo>
                      <a:lnTo>
                        <a:pt x="6" y="0"/>
                      </a:lnTo>
                      <a:lnTo>
                        <a:pt x="10" y="0"/>
                      </a:lnTo>
                      <a:lnTo>
                        <a:pt x="10" y="4"/>
                      </a:lnTo>
                      <a:lnTo>
                        <a:pt x="6" y="6"/>
                      </a:lnTo>
                      <a:lnTo>
                        <a:pt x="2" y="11"/>
                      </a:lnTo>
                      <a:lnTo>
                        <a:pt x="0" y="11"/>
                      </a:lnTo>
                      <a:lnTo>
                        <a:pt x="0" y="11"/>
                      </a:lnTo>
                      <a:lnTo>
                        <a:pt x="0"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2" name="Freeform 527">
                  <a:extLst>
                    <a:ext uri="{FF2B5EF4-FFF2-40B4-BE49-F238E27FC236}">
                      <a16:creationId xmlns:a16="http://schemas.microsoft.com/office/drawing/2014/main" id="{0C322CD7-B342-1D36-B009-7B49833D83D0}"/>
                    </a:ext>
                  </a:extLst>
                </p:cNvPr>
                <p:cNvSpPr>
                  <a:spLocks/>
                </p:cNvSpPr>
                <p:nvPr/>
              </p:nvSpPr>
              <p:spPr bwMode="auto">
                <a:xfrm>
                  <a:off x="4167948" y="3013015"/>
                  <a:ext cx="63552" cy="39252"/>
                </a:xfrm>
                <a:custGeom>
                  <a:avLst/>
                  <a:gdLst>
                    <a:gd name="T0" fmla="*/ 0 w 34"/>
                    <a:gd name="T1" fmla="*/ 6 h 21"/>
                    <a:gd name="T2" fmla="*/ 6 w 34"/>
                    <a:gd name="T3" fmla="*/ 0 h 21"/>
                    <a:gd name="T4" fmla="*/ 13 w 34"/>
                    <a:gd name="T5" fmla="*/ 0 h 21"/>
                    <a:gd name="T6" fmla="*/ 34 w 34"/>
                    <a:gd name="T7" fmla="*/ 18 h 21"/>
                    <a:gd name="T8" fmla="*/ 30 w 34"/>
                    <a:gd name="T9" fmla="*/ 21 h 21"/>
                    <a:gd name="T10" fmla="*/ 17 w 34"/>
                    <a:gd name="T11" fmla="*/ 19 h 21"/>
                    <a:gd name="T12" fmla="*/ 6 w 34"/>
                    <a:gd name="T13" fmla="*/ 14 h 21"/>
                    <a:gd name="T14" fmla="*/ 0 w 34"/>
                    <a:gd name="T15" fmla="*/ 6 h 21"/>
                    <a:gd name="T16" fmla="*/ 0 w 34"/>
                    <a:gd name="T17" fmla="*/ 6 h 21"/>
                    <a:gd name="T18" fmla="*/ 0 w 34"/>
                    <a:gd name="T1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1">
                      <a:moveTo>
                        <a:pt x="0" y="6"/>
                      </a:moveTo>
                      <a:lnTo>
                        <a:pt x="6" y="0"/>
                      </a:lnTo>
                      <a:lnTo>
                        <a:pt x="13" y="0"/>
                      </a:lnTo>
                      <a:lnTo>
                        <a:pt x="34" y="18"/>
                      </a:lnTo>
                      <a:lnTo>
                        <a:pt x="30" y="21"/>
                      </a:lnTo>
                      <a:lnTo>
                        <a:pt x="17" y="19"/>
                      </a:lnTo>
                      <a:lnTo>
                        <a:pt x="6" y="14"/>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3" name="Freeform 528">
                  <a:extLst>
                    <a:ext uri="{FF2B5EF4-FFF2-40B4-BE49-F238E27FC236}">
                      <a16:creationId xmlns:a16="http://schemas.microsoft.com/office/drawing/2014/main" id="{C96ADFBC-3497-3912-5586-B7C764F13858}"/>
                    </a:ext>
                  </a:extLst>
                </p:cNvPr>
                <p:cNvSpPr>
                  <a:spLocks/>
                </p:cNvSpPr>
                <p:nvPr/>
              </p:nvSpPr>
              <p:spPr bwMode="auto">
                <a:xfrm>
                  <a:off x="2102512" y="1904595"/>
                  <a:ext cx="2295344" cy="1424310"/>
                </a:xfrm>
                <a:custGeom>
                  <a:avLst/>
                  <a:gdLst>
                    <a:gd name="T0" fmla="*/ 822 w 1228"/>
                    <a:gd name="T1" fmla="*/ 679 h 762"/>
                    <a:gd name="T2" fmla="*/ 969 w 1228"/>
                    <a:gd name="T3" fmla="*/ 694 h 762"/>
                    <a:gd name="T4" fmla="*/ 1070 w 1228"/>
                    <a:gd name="T5" fmla="*/ 694 h 762"/>
                    <a:gd name="T6" fmla="*/ 1093 w 1228"/>
                    <a:gd name="T7" fmla="*/ 699 h 762"/>
                    <a:gd name="T8" fmla="*/ 1118 w 1228"/>
                    <a:gd name="T9" fmla="*/ 708 h 762"/>
                    <a:gd name="T10" fmla="*/ 1112 w 1228"/>
                    <a:gd name="T11" fmla="*/ 682 h 762"/>
                    <a:gd name="T12" fmla="*/ 1074 w 1228"/>
                    <a:gd name="T13" fmla="*/ 630 h 762"/>
                    <a:gd name="T14" fmla="*/ 1041 w 1228"/>
                    <a:gd name="T15" fmla="*/ 632 h 762"/>
                    <a:gd name="T16" fmla="*/ 1031 w 1228"/>
                    <a:gd name="T17" fmla="*/ 626 h 762"/>
                    <a:gd name="T18" fmla="*/ 1126 w 1228"/>
                    <a:gd name="T19" fmla="*/ 589 h 762"/>
                    <a:gd name="T20" fmla="*/ 1228 w 1228"/>
                    <a:gd name="T21" fmla="*/ 541 h 762"/>
                    <a:gd name="T22" fmla="*/ 1182 w 1228"/>
                    <a:gd name="T23" fmla="*/ 507 h 762"/>
                    <a:gd name="T24" fmla="*/ 1193 w 1228"/>
                    <a:gd name="T25" fmla="*/ 480 h 762"/>
                    <a:gd name="T26" fmla="*/ 1137 w 1228"/>
                    <a:gd name="T27" fmla="*/ 430 h 762"/>
                    <a:gd name="T28" fmla="*/ 1110 w 1228"/>
                    <a:gd name="T29" fmla="*/ 350 h 762"/>
                    <a:gd name="T30" fmla="*/ 1075 w 1228"/>
                    <a:gd name="T31" fmla="*/ 376 h 762"/>
                    <a:gd name="T32" fmla="*/ 1018 w 1228"/>
                    <a:gd name="T33" fmla="*/ 379 h 762"/>
                    <a:gd name="T34" fmla="*/ 1020 w 1228"/>
                    <a:gd name="T35" fmla="*/ 356 h 762"/>
                    <a:gd name="T36" fmla="*/ 1020 w 1228"/>
                    <a:gd name="T37" fmla="*/ 313 h 762"/>
                    <a:gd name="T38" fmla="*/ 954 w 1228"/>
                    <a:gd name="T39" fmla="*/ 271 h 762"/>
                    <a:gd name="T40" fmla="*/ 912 w 1228"/>
                    <a:gd name="T41" fmla="*/ 306 h 762"/>
                    <a:gd name="T42" fmla="*/ 898 w 1228"/>
                    <a:gd name="T43" fmla="*/ 373 h 762"/>
                    <a:gd name="T44" fmla="*/ 897 w 1228"/>
                    <a:gd name="T45" fmla="*/ 480 h 762"/>
                    <a:gd name="T46" fmla="*/ 892 w 1228"/>
                    <a:gd name="T47" fmla="*/ 561 h 762"/>
                    <a:gd name="T48" fmla="*/ 847 w 1228"/>
                    <a:gd name="T49" fmla="*/ 524 h 762"/>
                    <a:gd name="T50" fmla="*/ 793 w 1228"/>
                    <a:gd name="T51" fmla="*/ 453 h 762"/>
                    <a:gd name="T52" fmla="*/ 714 w 1228"/>
                    <a:gd name="T53" fmla="*/ 416 h 762"/>
                    <a:gd name="T54" fmla="*/ 668 w 1228"/>
                    <a:gd name="T55" fmla="*/ 346 h 762"/>
                    <a:gd name="T56" fmla="*/ 706 w 1228"/>
                    <a:gd name="T57" fmla="*/ 250 h 762"/>
                    <a:gd name="T58" fmla="*/ 743 w 1228"/>
                    <a:gd name="T59" fmla="*/ 219 h 762"/>
                    <a:gd name="T60" fmla="*/ 741 w 1228"/>
                    <a:gd name="T61" fmla="*/ 163 h 762"/>
                    <a:gd name="T62" fmla="*/ 785 w 1228"/>
                    <a:gd name="T63" fmla="*/ 138 h 762"/>
                    <a:gd name="T64" fmla="*/ 814 w 1228"/>
                    <a:gd name="T65" fmla="*/ 123 h 762"/>
                    <a:gd name="T66" fmla="*/ 851 w 1228"/>
                    <a:gd name="T67" fmla="*/ 98 h 762"/>
                    <a:gd name="T68" fmla="*/ 845 w 1228"/>
                    <a:gd name="T69" fmla="*/ 63 h 762"/>
                    <a:gd name="T70" fmla="*/ 808 w 1228"/>
                    <a:gd name="T71" fmla="*/ 76 h 762"/>
                    <a:gd name="T72" fmla="*/ 762 w 1228"/>
                    <a:gd name="T73" fmla="*/ 92 h 762"/>
                    <a:gd name="T74" fmla="*/ 729 w 1228"/>
                    <a:gd name="T75" fmla="*/ 88 h 762"/>
                    <a:gd name="T76" fmla="*/ 702 w 1228"/>
                    <a:gd name="T77" fmla="*/ 48 h 762"/>
                    <a:gd name="T78" fmla="*/ 672 w 1228"/>
                    <a:gd name="T79" fmla="*/ 2 h 762"/>
                    <a:gd name="T80" fmla="*/ 647 w 1228"/>
                    <a:gd name="T81" fmla="*/ 35 h 762"/>
                    <a:gd name="T82" fmla="*/ 677 w 1228"/>
                    <a:gd name="T83" fmla="*/ 63 h 762"/>
                    <a:gd name="T84" fmla="*/ 677 w 1228"/>
                    <a:gd name="T85" fmla="*/ 92 h 762"/>
                    <a:gd name="T86" fmla="*/ 650 w 1228"/>
                    <a:gd name="T87" fmla="*/ 96 h 762"/>
                    <a:gd name="T88" fmla="*/ 569 w 1228"/>
                    <a:gd name="T89" fmla="*/ 103 h 762"/>
                    <a:gd name="T90" fmla="*/ 504 w 1228"/>
                    <a:gd name="T91" fmla="*/ 90 h 762"/>
                    <a:gd name="T92" fmla="*/ 475 w 1228"/>
                    <a:gd name="T93" fmla="*/ 117 h 762"/>
                    <a:gd name="T94" fmla="*/ 369 w 1228"/>
                    <a:gd name="T95" fmla="*/ 103 h 762"/>
                    <a:gd name="T96" fmla="*/ 340 w 1228"/>
                    <a:gd name="T97" fmla="*/ 76 h 762"/>
                    <a:gd name="T98" fmla="*/ 238 w 1228"/>
                    <a:gd name="T99" fmla="*/ 65 h 762"/>
                    <a:gd name="T100" fmla="*/ 215 w 1228"/>
                    <a:gd name="T101" fmla="*/ 65 h 762"/>
                    <a:gd name="T102" fmla="*/ 175 w 1228"/>
                    <a:gd name="T103" fmla="*/ 53 h 762"/>
                    <a:gd name="T104" fmla="*/ 113 w 1228"/>
                    <a:gd name="T105" fmla="*/ 73 h 762"/>
                    <a:gd name="T106" fmla="*/ 139 w 1228"/>
                    <a:gd name="T107" fmla="*/ 53 h 762"/>
                    <a:gd name="T108" fmla="*/ 73 w 1228"/>
                    <a:gd name="T109" fmla="*/ 73 h 762"/>
                    <a:gd name="T110" fmla="*/ 7 w 1228"/>
                    <a:gd name="T111" fmla="*/ 63 h 762"/>
                    <a:gd name="T112" fmla="*/ 69 w 1228"/>
                    <a:gd name="T113" fmla="*/ 356 h 762"/>
                    <a:gd name="T114" fmla="*/ 154 w 1228"/>
                    <a:gd name="T115" fmla="*/ 480 h 762"/>
                    <a:gd name="T116" fmla="*/ 177 w 1228"/>
                    <a:gd name="T117" fmla="*/ 532 h 762"/>
                    <a:gd name="T118" fmla="*/ 230 w 1228"/>
                    <a:gd name="T119" fmla="*/ 584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8" h="762">
                      <a:moveTo>
                        <a:pt x="269" y="618"/>
                      </a:moveTo>
                      <a:lnTo>
                        <a:pt x="668" y="618"/>
                      </a:lnTo>
                      <a:lnTo>
                        <a:pt x="681" y="626"/>
                      </a:lnTo>
                      <a:lnTo>
                        <a:pt x="697" y="630"/>
                      </a:lnTo>
                      <a:lnTo>
                        <a:pt x="710" y="636"/>
                      </a:lnTo>
                      <a:lnTo>
                        <a:pt x="727" y="636"/>
                      </a:lnTo>
                      <a:lnTo>
                        <a:pt x="739" y="638"/>
                      </a:lnTo>
                      <a:lnTo>
                        <a:pt x="766" y="636"/>
                      </a:lnTo>
                      <a:lnTo>
                        <a:pt x="812" y="659"/>
                      </a:lnTo>
                      <a:lnTo>
                        <a:pt x="822" y="679"/>
                      </a:lnTo>
                      <a:lnTo>
                        <a:pt x="849" y="706"/>
                      </a:lnTo>
                      <a:lnTo>
                        <a:pt x="849" y="725"/>
                      </a:lnTo>
                      <a:lnTo>
                        <a:pt x="841" y="748"/>
                      </a:lnTo>
                      <a:lnTo>
                        <a:pt x="847" y="762"/>
                      </a:lnTo>
                      <a:lnTo>
                        <a:pt x="888" y="743"/>
                      </a:lnTo>
                      <a:lnTo>
                        <a:pt x="892" y="731"/>
                      </a:lnTo>
                      <a:lnTo>
                        <a:pt x="931" y="718"/>
                      </a:lnTo>
                      <a:lnTo>
                        <a:pt x="948" y="702"/>
                      </a:lnTo>
                      <a:lnTo>
                        <a:pt x="956" y="694"/>
                      </a:lnTo>
                      <a:lnTo>
                        <a:pt x="969" y="694"/>
                      </a:lnTo>
                      <a:lnTo>
                        <a:pt x="979" y="696"/>
                      </a:lnTo>
                      <a:lnTo>
                        <a:pt x="1004" y="693"/>
                      </a:lnTo>
                      <a:lnTo>
                        <a:pt x="1023" y="655"/>
                      </a:lnTo>
                      <a:lnTo>
                        <a:pt x="1031" y="651"/>
                      </a:lnTo>
                      <a:lnTo>
                        <a:pt x="1048" y="659"/>
                      </a:lnTo>
                      <a:lnTo>
                        <a:pt x="1048" y="678"/>
                      </a:lnTo>
                      <a:lnTo>
                        <a:pt x="1058" y="691"/>
                      </a:lnTo>
                      <a:lnTo>
                        <a:pt x="1060" y="704"/>
                      </a:lnTo>
                      <a:lnTo>
                        <a:pt x="1066" y="702"/>
                      </a:lnTo>
                      <a:lnTo>
                        <a:pt x="1070" y="694"/>
                      </a:lnTo>
                      <a:lnTo>
                        <a:pt x="1079" y="693"/>
                      </a:lnTo>
                      <a:lnTo>
                        <a:pt x="1089" y="688"/>
                      </a:lnTo>
                      <a:lnTo>
                        <a:pt x="1095" y="684"/>
                      </a:lnTo>
                      <a:lnTo>
                        <a:pt x="1099" y="685"/>
                      </a:lnTo>
                      <a:lnTo>
                        <a:pt x="1097" y="690"/>
                      </a:lnTo>
                      <a:lnTo>
                        <a:pt x="1101" y="691"/>
                      </a:lnTo>
                      <a:lnTo>
                        <a:pt x="1102" y="690"/>
                      </a:lnTo>
                      <a:lnTo>
                        <a:pt x="1104" y="693"/>
                      </a:lnTo>
                      <a:lnTo>
                        <a:pt x="1099" y="699"/>
                      </a:lnTo>
                      <a:lnTo>
                        <a:pt x="1093" y="699"/>
                      </a:lnTo>
                      <a:lnTo>
                        <a:pt x="1083" y="708"/>
                      </a:lnTo>
                      <a:lnTo>
                        <a:pt x="1077" y="710"/>
                      </a:lnTo>
                      <a:lnTo>
                        <a:pt x="1074" y="721"/>
                      </a:lnTo>
                      <a:lnTo>
                        <a:pt x="1081" y="727"/>
                      </a:lnTo>
                      <a:lnTo>
                        <a:pt x="1089" y="727"/>
                      </a:lnTo>
                      <a:lnTo>
                        <a:pt x="1095" y="721"/>
                      </a:lnTo>
                      <a:lnTo>
                        <a:pt x="1097" y="718"/>
                      </a:lnTo>
                      <a:lnTo>
                        <a:pt x="1110" y="704"/>
                      </a:lnTo>
                      <a:lnTo>
                        <a:pt x="1114" y="708"/>
                      </a:lnTo>
                      <a:lnTo>
                        <a:pt x="1118" y="708"/>
                      </a:lnTo>
                      <a:lnTo>
                        <a:pt x="1122" y="706"/>
                      </a:lnTo>
                      <a:lnTo>
                        <a:pt x="1128" y="704"/>
                      </a:lnTo>
                      <a:lnTo>
                        <a:pt x="1135" y="704"/>
                      </a:lnTo>
                      <a:lnTo>
                        <a:pt x="1143" y="696"/>
                      </a:lnTo>
                      <a:lnTo>
                        <a:pt x="1143" y="690"/>
                      </a:lnTo>
                      <a:lnTo>
                        <a:pt x="1137" y="690"/>
                      </a:lnTo>
                      <a:lnTo>
                        <a:pt x="1135" y="684"/>
                      </a:lnTo>
                      <a:lnTo>
                        <a:pt x="1128" y="688"/>
                      </a:lnTo>
                      <a:lnTo>
                        <a:pt x="1118" y="688"/>
                      </a:lnTo>
                      <a:lnTo>
                        <a:pt x="1112" y="682"/>
                      </a:lnTo>
                      <a:lnTo>
                        <a:pt x="1106" y="678"/>
                      </a:lnTo>
                      <a:lnTo>
                        <a:pt x="1093" y="667"/>
                      </a:lnTo>
                      <a:lnTo>
                        <a:pt x="1091" y="653"/>
                      </a:lnTo>
                      <a:lnTo>
                        <a:pt x="1093" y="649"/>
                      </a:lnTo>
                      <a:lnTo>
                        <a:pt x="1093" y="641"/>
                      </a:lnTo>
                      <a:lnTo>
                        <a:pt x="1083" y="643"/>
                      </a:lnTo>
                      <a:lnTo>
                        <a:pt x="1077" y="640"/>
                      </a:lnTo>
                      <a:lnTo>
                        <a:pt x="1070" y="638"/>
                      </a:lnTo>
                      <a:lnTo>
                        <a:pt x="1068" y="634"/>
                      </a:lnTo>
                      <a:lnTo>
                        <a:pt x="1074" y="630"/>
                      </a:lnTo>
                      <a:lnTo>
                        <a:pt x="1085" y="632"/>
                      </a:lnTo>
                      <a:lnTo>
                        <a:pt x="1091" y="636"/>
                      </a:lnTo>
                      <a:lnTo>
                        <a:pt x="1104" y="624"/>
                      </a:lnTo>
                      <a:lnTo>
                        <a:pt x="1101" y="618"/>
                      </a:lnTo>
                      <a:lnTo>
                        <a:pt x="1099" y="616"/>
                      </a:lnTo>
                      <a:lnTo>
                        <a:pt x="1087" y="609"/>
                      </a:lnTo>
                      <a:lnTo>
                        <a:pt x="1072" y="609"/>
                      </a:lnTo>
                      <a:lnTo>
                        <a:pt x="1064" y="616"/>
                      </a:lnTo>
                      <a:lnTo>
                        <a:pt x="1050" y="620"/>
                      </a:lnTo>
                      <a:lnTo>
                        <a:pt x="1041" y="632"/>
                      </a:lnTo>
                      <a:lnTo>
                        <a:pt x="1037" y="632"/>
                      </a:lnTo>
                      <a:lnTo>
                        <a:pt x="1022" y="647"/>
                      </a:lnTo>
                      <a:lnTo>
                        <a:pt x="1022" y="653"/>
                      </a:lnTo>
                      <a:lnTo>
                        <a:pt x="1016" y="655"/>
                      </a:lnTo>
                      <a:lnTo>
                        <a:pt x="1008" y="665"/>
                      </a:lnTo>
                      <a:lnTo>
                        <a:pt x="1004" y="663"/>
                      </a:lnTo>
                      <a:lnTo>
                        <a:pt x="1006" y="649"/>
                      </a:lnTo>
                      <a:lnTo>
                        <a:pt x="1018" y="641"/>
                      </a:lnTo>
                      <a:lnTo>
                        <a:pt x="1022" y="636"/>
                      </a:lnTo>
                      <a:lnTo>
                        <a:pt x="1031" y="626"/>
                      </a:lnTo>
                      <a:lnTo>
                        <a:pt x="1039" y="613"/>
                      </a:lnTo>
                      <a:lnTo>
                        <a:pt x="1058" y="609"/>
                      </a:lnTo>
                      <a:lnTo>
                        <a:pt x="1058" y="603"/>
                      </a:lnTo>
                      <a:lnTo>
                        <a:pt x="1064" y="599"/>
                      </a:lnTo>
                      <a:lnTo>
                        <a:pt x="1074" y="588"/>
                      </a:lnTo>
                      <a:lnTo>
                        <a:pt x="1083" y="589"/>
                      </a:lnTo>
                      <a:lnTo>
                        <a:pt x="1085" y="591"/>
                      </a:lnTo>
                      <a:lnTo>
                        <a:pt x="1106" y="589"/>
                      </a:lnTo>
                      <a:lnTo>
                        <a:pt x="1120" y="586"/>
                      </a:lnTo>
                      <a:lnTo>
                        <a:pt x="1126" y="589"/>
                      </a:lnTo>
                      <a:lnTo>
                        <a:pt x="1139" y="588"/>
                      </a:lnTo>
                      <a:lnTo>
                        <a:pt x="1149" y="589"/>
                      </a:lnTo>
                      <a:lnTo>
                        <a:pt x="1164" y="589"/>
                      </a:lnTo>
                      <a:lnTo>
                        <a:pt x="1174" y="584"/>
                      </a:lnTo>
                      <a:lnTo>
                        <a:pt x="1183" y="566"/>
                      </a:lnTo>
                      <a:lnTo>
                        <a:pt x="1193" y="561"/>
                      </a:lnTo>
                      <a:lnTo>
                        <a:pt x="1210" y="559"/>
                      </a:lnTo>
                      <a:lnTo>
                        <a:pt x="1222" y="549"/>
                      </a:lnTo>
                      <a:lnTo>
                        <a:pt x="1226" y="547"/>
                      </a:lnTo>
                      <a:lnTo>
                        <a:pt x="1228" y="541"/>
                      </a:lnTo>
                      <a:lnTo>
                        <a:pt x="1222" y="530"/>
                      </a:lnTo>
                      <a:lnTo>
                        <a:pt x="1228" y="524"/>
                      </a:lnTo>
                      <a:lnTo>
                        <a:pt x="1224" y="509"/>
                      </a:lnTo>
                      <a:lnTo>
                        <a:pt x="1210" y="505"/>
                      </a:lnTo>
                      <a:lnTo>
                        <a:pt x="1201" y="511"/>
                      </a:lnTo>
                      <a:lnTo>
                        <a:pt x="1201" y="507"/>
                      </a:lnTo>
                      <a:lnTo>
                        <a:pt x="1205" y="497"/>
                      </a:lnTo>
                      <a:lnTo>
                        <a:pt x="1195" y="495"/>
                      </a:lnTo>
                      <a:lnTo>
                        <a:pt x="1183" y="503"/>
                      </a:lnTo>
                      <a:lnTo>
                        <a:pt x="1182" y="507"/>
                      </a:lnTo>
                      <a:lnTo>
                        <a:pt x="1178" y="507"/>
                      </a:lnTo>
                      <a:lnTo>
                        <a:pt x="1166" y="516"/>
                      </a:lnTo>
                      <a:lnTo>
                        <a:pt x="1158" y="516"/>
                      </a:lnTo>
                      <a:lnTo>
                        <a:pt x="1156" y="507"/>
                      </a:lnTo>
                      <a:lnTo>
                        <a:pt x="1162" y="509"/>
                      </a:lnTo>
                      <a:lnTo>
                        <a:pt x="1172" y="503"/>
                      </a:lnTo>
                      <a:lnTo>
                        <a:pt x="1189" y="493"/>
                      </a:lnTo>
                      <a:lnTo>
                        <a:pt x="1203" y="488"/>
                      </a:lnTo>
                      <a:lnTo>
                        <a:pt x="1205" y="484"/>
                      </a:lnTo>
                      <a:lnTo>
                        <a:pt x="1193" y="480"/>
                      </a:lnTo>
                      <a:lnTo>
                        <a:pt x="1187" y="476"/>
                      </a:lnTo>
                      <a:lnTo>
                        <a:pt x="1176" y="472"/>
                      </a:lnTo>
                      <a:lnTo>
                        <a:pt x="1170" y="474"/>
                      </a:lnTo>
                      <a:lnTo>
                        <a:pt x="1162" y="468"/>
                      </a:lnTo>
                      <a:lnTo>
                        <a:pt x="1160" y="462"/>
                      </a:lnTo>
                      <a:lnTo>
                        <a:pt x="1155" y="451"/>
                      </a:lnTo>
                      <a:lnTo>
                        <a:pt x="1147" y="447"/>
                      </a:lnTo>
                      <a:lnTo>
                        <a:pt x="1147" y="445"/>
                      </a:lnTo>
                      <a:lnTo>
                        <a:pt x="1139" y="441"/>
                      </a:lnTo>
                      <a:lnTo>
                        <a:pt x="1137" y="430"/>
                      </a:lnTo>
                      <a:lnTo>
                        <a:pt x="1145" y="424"/>
                      </a:lnTo>
                      <a:lnTo>
                        <a:pt x="1143" y="418"/>
                      </a:lnTo>
                      <a:lnTo>
                        <a:pt x="1137" y="416"/>
                      </a:lnTo>
                      <a:lnTo>
                        <a:pt x="1135" y="401"/>
                      </a:lnTo>
                      <a:lnTo>
                        <a:pt x="1126" y="393"/>
                      </a:lnTo>
                      <a:lnTo>
                        <a:pt x="1126" y="384"/>
                      </a:lnTo>
                      <a:lnTo>
                        <a:pt x="1120" y="380"/>
                      </a:lnTo>
                      <a:lnTo>
                        <a:pt x="1120" y="367"/>
                      </a:lnTo>
                      <a:lnTo>
                        <a:pt x="1114" y="367"/>
                      </a:lnTo>
                      <a:lnTo>
                        <a:pt x="1110" y="350"/>
                      </a:lnTo>
                      <a:lnTo>
                        <a:pt x="1102" y="344"/>
                      </a:lnTo>
                      <a:lnTo>
                        <a:pt x="1101" y="331"/>
                      </a:lnTo>
                      <a:lnTo>
                        <a:pt x="1095" y="329"/>
                      </a:lnTo>
                      <a:lnTo>
                        <a:pt x="1091" y="338"/>
                      </a:lnTo>
                      <a:lnTo>
                        <a:pt x="1091" y="344"/>
                      </a:lnTo>
                      <a:lnTo>
                        <a:pt x="1085" y="348"/>
                      </a:lnTo>
                      <a:lnTo>
                        <a:pt x="1087" y="359"/>
                      </a:lnTo>
                      <a:lnTo>
                        <a:pt x="1079" y="376"/>
                      </a:lnTo>
                      <a:lnTo>
                        <a:pt x="1075" y="380"/>
                      </a:lnTo>
                      <a:lnTo>
                        <a:pt x="1075" y="376"/>
                      </a:lnTo>
                      <a:lnTo>
                        <a:pt x="1072" y="374"/>
                      </a:lnTo>
                      <a:lnTo>
                        <a:pt x="1066" y="376"/>
                      </a:lnTo>
                      <a:lnTo>
                        <a:pt x="1066" y="384"/>
                      </a:lnTo>
                      <a:lnTo>
                        <a:pt x="1058" y="387"/>
                      </a:lnTo>
                      <a:lnTo>
                        <a:pt x="1054" y="393"/>
                      </a:lnTo>
                      <a:lnTo>
                        <a:pt x="1046" y="387"/>
                      </a:lnTo>
                      <a:lnTo>
                        <a:pt x="1046" y="381"/>
                      </a:lnTo>
                      <a:lnTo>
                        <a:pt x="1033" y="368"/>
                      </a:lnTo>
                      <a:lnTo>
                        <a:pt x="1027" y="376"/>
                      </a:lnTo>
                      <a:lnTo>
                        <a:pt x="1018" y="379"/>
                      </a:lnTo>
                      <a:lnTo>
                        <a:pt x="1018" y="374"/>
                      </a:lnTo>
                      <a:lnTo>
                        <a:pt x="1027" y="368"/>
                      </a:lnTo>
                      <a:lnTo>
                        <a:pt x="1029" y="362"/>
                      </a:lnTo>
                      <a:lnTo>
                        <a:pt x="1025" y="361"/>
                      </a:lnTo>
                      <a:lnTo>
                        <a:pt x="1022" y="361"/>
                      </a:lnTo>
                      <a:lnTo>
                        <a:pt x="1022" y="361"/>
                      </a:lnTo>
                      <a:lnTo>
                        <a:pt x="1020" y="359"/>
                      </a:lnTo>
                      <a:lnTo>
                        <a:pt x="1020" y="356"/>
                      </a:lnTo>
                      <a:lnTo>
                        <a:pt x="1020" y="356"/>
                      </a:lnTo>
                      <a:lnTo>
                        <a:pt x="1020" y="356"/>
                      </a:lnTo>
                      <a:lnTo>
                        <a:pt x="1023" y="356"/>
                      </a:lnTo>
                      <a:lnTo>
                        <a:pt x="1025" y="354"/>
                      </a:lnTo>
                      <a:lnTo>
                        <a:pt x="1025" y="348"/>
                      </a:lnTo>
                      <a:lnTo>
                        <a:pt x="1020" y="342"/>
                      </a:lnTo>
                      <a:lnTo>
                        <a:pt x="1025" y="336"/>
                      </a:lnTo>
                      <a:lnTo>
                        <a:pt x="1025" y="323"/>
                      </a:lnTo>
                      <a:lnTo>
                        <a:pt x="1029" y="319"/>
                      </a:lnTo>
                      <a:lnTo>
                        <a:pt x="1029" y="311"/>
                      </a:lnTo>
                      <a:lnTo>
                        <a:pt x="1023" y="309"/>
                      </a:lnTo>
                      <a:lnTo>
                        <a:pt x="1020" y="313"/>
                      </a:lnTo>
                      <a:lnTo>
                        <a:pt x="1016" y="307"/>
                      </a:lnTo>
                      <a:lnTo>
                        <a:pt x="998" y="307"/>
                      </a:lnTo>
                      <a:lnTo>
                        <a:pt x="995" y="300"/>
                      </a:lnTo>
                      <a:lnTo>
                        <a:pt x="997" y="294"/>
                      </a:lnTo>
                      <a:lnTo>
                        <a:pt x="991" y="292"/>
                      </a:lnTo>
                      <a:lnTo>
                        <a:pt x="987" y="281"/>
                      </a:lnTo>
                      <a:lnTo>
                        <a:pt x="979" y="279"/>
                      </a:lnTo>
                      <a:lnTo>
                        <a:pt x="975" y="273"/>
                      </a:lnTo>
                      <a:lnTo>
                        <a:pt x="968" y="269"/>
                      </a:lnTo>
                      <a:lnTo>
                        <a:pt x="954" y="271"/>
                      </a:lnTo>
                      <a:lnTo>
                        <a:pt x="952" y="277"/>
                      </a:lnTo>
                      <a:lnTo>
                        <a:pt x="944" y="275"/>
                      </a:lnTo>
                      <a:lnTo>
                        <a:pt x="933" y="275"/>
                      </a:lnTo>
                      <a:lnTo>
                        <a:pt x="921" y="267"/>
                      </a:lnTo>
                      <a:lnTo>
                        <a:pt x="918" y="265"/>
                      </a:lnTo>
                      <a:lnTo>
                        <a:pt x="910" y="265"/>
                      </a:lnTo>
                      <a:lnTo>
                        <a:pt x="904" y="267"/>
                      </a:lnTo>
                      <a:lnTo>
                        <a:pt x="904" y="286"/>
                      </a:lnTo>
                      <a:lnTo>
                        <a:pt x="912" y="296"/>
                      </a:lnTo>
                      <a:lnTo>
                        <a:pt x="912" y="306"/>
                      </a:lnTo>
                      <a:lnTo>
                        <a:pt x="906" y="309"/>
                      </a:lnTo>
                      <a:lnTo>
                        <a:pt x="903" y="309"/>
                      </a:lnTo>
                      <a:lnTo>
                        <a:pt x="904" y="315"/>
                      </a:lnTo>
                      <a:lnTo>
                        <a:pt x="910" y="323"/>
                      </a:lnTo>
                      <a:lnTo>
                        <a:pt x="912" y="334"/>
                      </a:lnTo>
                      <a:lnTo>
                        <a:pt x="916" y="340"/>
                      </a:lnTo>
                      <a:lnTo>
                        <a:pt x="912" y="350"/>
                      </a:lnTo>
                      <a:lnTo>
                        <a:pt x="904" y="359"/>
                      </a:lnTo>
                      <a:lnTo>
                        <a:pt x="904" y="365"/>
                      </a:lnTo>
                      <a:lnTo>
                        <a:pt x="898" y="373"/>
                      </a:lnTo>
                      <a:lnTo>
                        <a:pt x="901" y="380"/>
                      </a:lnTo>
                      <a:lnTo>
                        <a:pt x="912" y="391"/>
                      </a:lnTo>
                      <a:lnTo>
                        <a:pt x="921" y="401"/>
                      </a:lnTo>
                      <a:lnTo>
                        <a:pt x="927" y="426"/>
                      </a:lnTo>
                      <a:lnTo>
                        <a:pt x="924" y="451"/>
                      </a:lnTo>
                      <a:lnTo>
                        <a:pt x="916" y="459"/>
                      </a:lnTo>
                      <a:lnTo>
                        <a:pt x="912" y="462"/>
                      </a:lnTo>
                      <a:lnTo>
                        <a:pt x="904" y="470"/>
                      </a:lnTo>
                      <a:lnTo>
                        <a:pt x="897" y="474"/>
                      </a:lnTo>
                      <a:lnTo>
                        <a:pt x="897" y="480"/>
                      </a:lnTo>
                      <a:lnTo>
                        <a:pt x="888" y="480"/>
                      </a:lnTo>
                      <a:lnTo>
                        <a:pt x="885" y="486"/>
                      </a:lnTo>
                      <a:lnTo>
                        <a:pt x="891" y="493"/>
                      </a:lnTo>
                      <a:lnTo>
                        <a:pt x="892" y="507"/>
                      </a:lnTo>
                      <a:lnTo>
                        <a:pt x="892" y="524"/>
                      </a:lnTo>
                      <a:lnTo>
                        <a:pt x="897" y="532"/>
                      </a:lnTo>
                      <a:lnTo>
                        <a:pt x="901" y="538"/>
                      </a:lnTo>
                      <a:lnTo>
                        <a:pt x="901" y="543"/>
                      </a:lnTo>
                      <a:lnTo>
                        <a:pt x="895" y="553"/>
                      </a:lnTo>
                      <a:lnTo>
                        <a:pt x="892" y="561"/>
                      </a:lnTo>
                      <a:lnTo>
                        <a:pt x="888" y="555"/>
                      </a:lnTo>
                      <a:lnTo>
                        <a:pt x="883" y="564"/>
                      </a:lnTo>
                      <a:lnTo>
                        <a:pt x="877" y="563"/>
                      </a:lnTo>
                      <a:lnTo>
                        <a:pt x="872" y="563"/>
                      </a:lnTo>
                      <a:lnTo>
                        <a:pt x="872" y="557"/>
                      </a:lnTo>
                      <a:lnTo>
                        <a:pt x="864" y="545"/>
                      </a:lnTo>
                      <a:lnTo>
                        <a:pt x="857" y="543"/>
                      </a:lnTo>
                      <a:lnTo>
                        <a:pt x="857" y="538"/>
                      </a:lnTo>
                      <a:lnTo>
                        <a:pt x="847" y="530"/>
                      </a:lnTo>
                      <a:lnTo>
                        <a:pt x="847" y="524"/>
                      </a:lnTo>
                      <a:lnTo>
                        <a:pt x="851" y="520"/>
                      </a:lnTo>
                      <a:lnTo>
                        <a:pt x="853" y="501"/>
                      </a:lnTo>
                      <a:lnTo>
                        <a:pt x="849" y="491"/>
                      </a:lnTo>
                      <a:lnTo>
                        <a:pt x="849" y="472"/>
                      </a:lnTo>
                      <a:lnTo>
                        <a:pt x="843" y="466"/>
                      </a:lnTo>
                      <a:lnTo>
                        <a:pt x="830" y="468"/>
                      </a:lnTo>
                      <a:lnTo>
                        <a:pt x="818" y="466"/>
                      </a:lnTo>
                      <a:lnTo>
                        <a:pt x="812" y="462"/>
                      </a:lnTo>
                      <a:lnTo>
                        <a:pt x="801" y="462"/>
                      </a:lnTo>
                      <a:lnTo>
                        <a:pt x="793" y="453"/>
                      </a:lnTo>
                      <a:lnTo>
                        <a:pt x="778" y="451"/>
                      </a:lnTo>
                      <a:lnTo>
                        <a:pt x="770" y="445"/>
                      </a:lnTo>
                      <a:lnTo>
                        <a:pt x="768" y="436"/>
                      </a:lnTo>
                      <a:lnTo>
                        <a:pt x="764" y="433"/>
                      </a:lnTo>
                      <a:lnTo>
                        <a:pt x="760" y="433"/>
                      </a:lnTo>
                      <a:lnTo>
                        <a:pt x="753" y="428"/>
                      </a:lnTo>
                      <a:lnTo>
                        <a:pt x="735" y="418"/>
                      </a:lnTo>
                      <a:lnTo>
                        <a:pt x="729" y="418"/>
                      </a:lnTo>
                      <a:lnTo>
                        <a:pt x="726" y="416"/>
                      </a:lnTo>
                      <a:lnTo>
                        <a:pt x="714" y="416"/>
                      </a:lnTo>
                      <a:lnTo>
                        <a:pt x="700" y="420"/>
                      </a:lnTo>
                      <a:lnTo>
                        <a:pt x="700" y="418"/>
                      </a:lnTo>
                      <a:lnTo>
                        <a:pt x="702" y="407"/>
                      </a:lnTo>
                      <a:lnTo>
                        <a:pt x="697" y="397"/>
                      </a:lnTo>
                      <a:lnTo>
                        <a:pt x="693" y="376"/>
                      </a:lnTo>
                      <a:lnTo>
                        <a:pt x="685" y="374"/>
                      </a:lnTo>
                      <a:lnTo>
                        <a:pt x="676" y="373"/>
                      </a:lnTo>
                      <a:lnTo>
                        <a:pt x="668" y="362"/>
                      </a:lnTo>
                      <a:lnTo>
                        <a:pt x="668" y="348"/>
                      </a:lnTo>
                      <a:lnTo>
                        <a:pt x="668" y="346"/>
                      </a:lnTo>
                      <a:lnTo>
                        <a:pt x="670" y="321"/>
                      </a:lnTo>
                      <a:lnTo>
                        <a:pt x="676" y="309"/>
                      </a:lnTo>
                      <a:lnTo>
                        <a:pt x="681" y="294"/>
                      </a:lnTo>
                      <a:lnTo>
                        <a:pt x="687" y="288"/>
                      </a:lnTo>
                      <a:lnTo>
                        <a:pt x="687" y="279"/>
                      </a:lnTo>
                      <a:lnTo>
                        <a:pt x="695" y="279"/>
                      </a:lnTo>
                      <a:lnTo>
                        <a:pt x="699" y="269"/>
                      </a:lnTo>
                      <a:lnTo>
                        <a:pt x="706" y="265"/>
                      </a:lnTo>
                      <a:lnTo>
                        <a:pt x="702" y="254"/>
                      </a:lnTo>
                      <a:lnTo>
                        <a:pt x="706" y="250"/>
                      </a:lnTo>
                      <a:lnTo>
                        <a:pt x="710" y="254"/>
                      </a:lnTo>
                      <a:lnTo>
                        <a:pt x="716" y="254"/>
                      </a:lnTo>
                      <a:lnTo>
                        <a:pt x="727" y="250"/>
                      </a:lnTo>
                      <a:lnTo>
                        <a:pt x="727" y="242"/>
                      </a:lnTo>
                      <a:lnTo>
                        <a:pt x="722" y="236"/>
                      </a:lnTo>
                      <a:lnTo>
                        <a:pt x="714" y="229"/>
                      </a:lnTo>
                      <a:lnTo>
                        <a:pt x="720" y="227"/>
                      </a:lnTo>
                      <a:lnTo>
                        <a:pt x="726" y="229"/>
                      </a:lnTo>
                      <a:lnTo>
                        <a:pt x="735" y="229"/>
                      </a:lnTo>
                      <a:lnTo>
                        <a:pt x="743" y="219"/>
                      </a:lnTo>
                      <a:lnTo>
                        <a:pt x="747" y="223"/>
                      </a:lnTo>
                      <a:lnTo>
                        <a:pt x="758" y="223"/>
                      </a:lnTo>
                      <a:lnTo>
                        <a:pt x="764" y="211"/>
                      </a:lnTo>
                      <a:lnTo>
                        <a:pt x="774" y="204"/>
                      </a:lnTo>
                      <a:lnTo>
                        <a:pt x="774" y="198"/>
                      </a:lnTo>
                      <a:lnTo>
                        <a:pt x="778" y="186"/>
                      </a:lnTo>
                      <a:lnTo>
                        <a:pt x="774" y="180"/>
                      </a:lnTo>
                      <a:lnTo>
                        <a:pt x="770" y="177"/>
                      </a:lnTo>
                      <a:lnTo>
                        <a:pt x="755" y="177"/>
                      </a:lnTo>
                      <a:lnTo>
                        <a:pt x="741" y="163"/>
                      </a:lnTo>
                      <a:lnTo>
                        <a:pt x="735" y="159"/>
                      </a:lnTo>
                      <a:lnTo>
                        <a:pt x="739" y="155"/>
                      </a:lnTo>
                      <a:lnTo>
                        <a:pt x="751" y="159"/>
                      </a:lnTo>
                      <a:lnTo>
                        <a:pt x="762" y="171"/>
                      </a:lnTo>
                      <a:lnTo>
                        <a:pt x="776" y="173"/>
                      </a:lnTo>
                      <a:lnTo>
                        <a:pt x="783" y="163"/>
                      </a:lnTo>
                      <a:lnTo>
                        <a:pt x="797" y="153"/>
                      </a:lnTo>
                      <a:lnTo>
                        <a:pt x="797" y="144"/>
                      </a:lnTo>
                      <a:lnTo>
                        <a:pt x="791" y="142"/>
                      </a:lnTo>
                      <a:lnTo>
                        <a:pt x="785" y="138"/>
                      </a:lnTo>
                      <a:lnTo>
                        <a:pt x="787" y="132"/>
                      </a:lnTo>
                      <a:lnTo>
                        <a:pt x="799" y="132"/>
                      </a:lnTo>
                      <a:lnTo>
                        <a:pt x="803" y="140"/>
                      </a:lnTo>
                      <a:lnTo>
                        <a:pt x="808" y="142"/>
                      </a:lnTo>
                      <a:lnTo>
                        <a:pt x="814" y="144"/>
                      </a:lnTo>
                      <a:lnTo>
                        <a:pt x="824" y="140"/>
                      </a:lnTo>
                      <a:lnTo>
                        <a:pt x="824" y="134"/>
                      </a:lnTo>
                      <a:lnTo>
                        <a:pt x="814" y="126"/>
                      </a:lnTo>
                      <a:lnTo>
                        <a:pt x="810" y="124"/>
                      </a:lnTo>
                      <a:lnTo>
                        <a:pt x="814" y="123"/>
                      </a:lnTo>
                      <a:lnTo>
                        <a:pt x="822" y="123"/>
                      </a:lnTo>
                      <a:lnTo>
                        <a:pt x="826" y="126"/>
                      </a:lnTo>
                      <a:lnTo>
                        <a:pt x="830" y="132"/>
                      </a:lnTo>
                      <a:lnTo>
                        <a:pt x="839" y="134"/>
                      </a:lnTo>
                      <a:lnTo>
                        <a:pt x="845" y="130"/>
                      </a:lnTo>
                      <a:lnTo>
                        <a:pt x="857" y="124"/>
                      </a:lnTo>
                      <a:lnTo>
                        <a:pt x="857" y="121"/>
                      </a:lnTo>
                      <a:lnTo>
                        <a:pt x="864" y="109"/>
                      </a:lnTo>
                      <a:lnTo>
                        <a:pt x="857" y="101"/>
                      </a:lnTo>
                      <a:lnTo>
                        <a:pt x="851" y="98"/>
                      </a:lnTo>
                      <a:lnTo>
                        <a:pt x="847" y="92"/>
                      </a:lnTo>
                      <a:lnTo>
                        <a:pt x="851" y="90"/>
                      </a:lnTo>
                      <a:lnTo>
                        <a:pt x="859" y="90"/>
                      </a:lnTo>
                      <a:lnTo>
                        <a:pt x="861" y="82"/>
                      </a:lnTo>
                      <a:lnTo>
                        <a:pt x="855" y="78"/>
                      </a:lnTo>
                      <a:lnTo>
                        <a:pt x="861" y="73"/>
                      </a:lnTo>
                      <a:lnTo>
                        <a:pt x="859" y="69"/>
                      </a:lnTo>
                      <a:lnTo>
                        <a:pt x="853" y="69"/>
                      </a:lnTo>
                      <a:lnTo>
                        <a:pt x="847" y="65"/>
                      </a:lnTo>
                      <a:lnTo>
                        <a:pt x="845" y="63"/>
                      </a:lnTo>
                      <a:lnTo>
                        <a:pt x="849" y="61"/>
                      </a:lnTo>
                      <a:lnTo>
                        <a:pt x="845" y="57"/>
                      </a:lnTo>
                      <a:lnTo>
                        <a:pt x="832" y="57"/>
                      </a:lnTo>
                      <a:lnTo>
                        <a:pt x="824" y="57"/>
                      </a:lnTo>
                      <a:lnTo>
                        <a:pt x="818" y="53"/>
                      </a:lnTo>
                      <a:lnTo>
                        <a:pt x="808" y="56"/>
                      </a:lnTo>
                      <a:lnTo>
                        <a:pt x="807" y="57"/>
                      </a:lnTo>
                      <a:lnTo>
                        <a:pt x="805" y="71"/>
                      </a:lnTo>
                      <a:lnTo>
                        <a:pt x="808" y="73"/>
                      </a:lnTo>
                      <a:lnTo>
                        <a:pt x="808" y="76"/>
                      </a:lnTo>
                      <a:lnTo>
                        <a:pt x="801" y="80"/>
                      </a:lnTo>
                      <a:lnTo>
                        <a:pt x="799" y="88"/>
                      </a:lnTo>
                      <a:lnTo>
                        <a:pt x="795" y="98"/>
                      </a:lnTo>
                      <a:lnTo>
                        <a:pt x="789" y="105"/>
                      </a:lnTo>
                      <a:lnTo>
                        <a:pt x="785" y="109"/>
                      </a:lnTo>
                      <a:lnTo>
                        <a:pt x="780" y="111"/>
                      </a:lnTo>
                      <a:lnTo>
                        <a:pt x="778" y="117"/>
                      </a:lnTo>
                      <a:lnTo>
                        <a:pt x="776" y="117"/>
                      </a:lnTo>
                      <a:lnTo>
                        <a:pt x="762" y="105"/>
                      </a:lnTo>
                      <a:lnTo>
                        <a:pt x="762" y="92"/>
                      </a:lnTo>
                      <a:lnTo>
                        <a:pt x="770" y="92"/>
                      </a:lnTo>
                      <a:lnTo>
                        <a:pt x="770" y="86"/>
                      </a:lnTo>
                      <a:lnTo>
                        <a:pt x="766" y="80"/>
                      </a:lnTo>
                      <a:lnTo>
                        <a:pt x="753" y="75"/>
                      </a:lnTo>
                      <a:lnTo>
                        <a:pt x="749" y="71"/>
                      </a:lnTo>
                      <a:lnTo>
                        <a:pt x="741" y="75"/>
                      </a:lnTo>
                      <a:lnTo>
                        <a:pt x="741" y="80"/>
                      </a:lnTo>
                      <a:lnTo>
                        <a:pt x="739" y="90"/>
                      </a:lnTo>
                      <a:lnTo>
                        <a:pt x="733" y="92"/>
                      </a:lnTo>
                      <a:lnTo>
                        <a:pt x="729" y="88"/>
                      </a:lnTo>
                      <a:lnTo>
                        <a:pt x="729" y="76"/>
                      </a:lnTo>
                      <a:lnTo>
                        <a:pt x="720" y="69"/>
                      </a:lnTo>
                      <a:lnTo>
                        <a:pt x="722" y="67"/>
                      </a:lnTo>
                      <a:lnTo>
                        <a:pt x="729" y="67"/>
                      </a:lnTo>
                      <a:lnTo>
                        <a:pt x="729" y="65"/>
                      </a:lnTo>
                      <a:lnTo>
                        <a:pt x="720" y="59"/>
                      </a:lnTo>
                      <a:lnTo>
                        <a:pt x="710" y="61"/>
                      </a:lnTo>
                      <a:lnTo>
                        <a:pt x="699" y="56"/>
                      </a:lnTo>
                      <a:lnTo>
                        <a:pt x="702" y="50"/>
                      </a:lnTo>
                      <a:lnTo>
                        <a:pt x="702" y="48"/>
                      </a:lnTo>
                      <a:lnTo>
                        <a:pt x="704" y="48"/>
                      </a:lnTo>
                      <a:lnTo>
                        <a:pt x="714" y="48"/>
                      </a:lnTo>
                      <a:lnTo>
                        <a:pt x="714" y="42"/>
                      </a:lnTo>
                      <a:lnTo>
                        <a:pt x="697" y="29"/>
                      </a:lnTo>
                      <a:lnTo>
                        <a:pt x="695" y="18"/>
                      </a:lnTo>
                      <a:lnTo>
                        <a:pt x="691" y="14"/>
                      </a:lnTo>
                      <a:lnTo>
                        <a:pt x="689" y="8"/>
                      </a:lnTo>
                      <a:lnTo>
                        <a:pt x="683" y="6"/>
                      </a:lnTo>
                      <a:lnTo>
                        <a:pt x="676" y="6"/>
                      </a:lnTo>
                      <a:lnTo>
                        <a:pt x="672" y="2"/>
                      </a:lnTo>
                      <a:lnTo>
                        <a:pt x="666" y="0"/>
                      </a:lnTo>
                      <a:lnTo>
                        <a:pt x="664" y="6"/>
                      </a:lnTo>
                      <a:lnTo>
                        <a:pt x="658" y="6"/>
                      </a:lnTo>
                      <a:lnTo>
                        <a:pt x="654" y="10"/>
                      </a:lnTo>
                      <a:lnTo>
                        <a:pt x="658" y="12"/>
                      </a:lnTo>
                      <a:lnTo>
                        <a:pt x="654" y="16"/>
                      </a:lnTo>
                      <a:lnTo>
                        <a:pt x="650" y="16"/>
                      </a:lnTo>
                      <a:lnTo>
                        <a:pt x="647" y="16"/>
                      </a:lnTo>
                      <a:lnTo>
                        <a:pt x="641" y="31"/>
                      </a:lnTo>
                      <a:lnTo>
                        <a:pt x="647" y="35"/>
                      </a:lnTo>
                      <a:lnTo>
                        <a:pt x="650" y="35"/>
                      </a:lnTo>
                      <a:lnTo>
                        <a:pt x="650" y="36"/>
                      </a:lnTo>
                      <a:lnTo>
                        <a:pt x="645" y="36"/>
                      </a:lnTo>
                      <a:lnTo>
                        <a:pt x="641" y="48"/>
                      </a:lnTo>
                      <a:lnTo>
                        <a:pt x="648" y="51"/>
                      </a:lnTo>
                      <a:lnTo>
                        <a:pt x="656" y="56"/>
                      </a:lnTo>
                      <a:lnTo>
                        <a:pt x="664" y="57"/>
                      </a:lnTo>
                      <a:lnTo>
                        <a:pt x="668" y="57"/>
                      </a:lnTo>
                      <a:lnTo>
                        <a:pt x="670" y="61"/>
                      </a:lnTo>
                      <a:lnTo>
                        <a:pt x="677" y="63"/>
                      </a:lnTo>
                      <a:lnTo>
                        <a:pt x="683" y="61"/>
                      </a:lnTo>
                      <a:lnTo>
                        <a:pt x="685" y="65"/>
                      </a:lnTo>
                      <a:lnTo>
                        <a:pt x="674" y="69"/>
                      </a:lnTo>
                      <a:lnTo>
                        <a:pt x="670" y="78"/>
                      </a:lnTo>
                      <a:lnTo>
                        <a:pt x="674" y="80"/>
                      </a:lnTo>
                      <a:lnTo>
                        <a:pt x="679" y="78"/>
                      </a:lnTo>
                      <a:lnTo>
                        <a:pt x="683" y="76"/>
                      </a:lnTo>
                      <a:lnTo>
                        <a:pt x="685" y="80"/>
                      </a:lnTo>
                      <a:lnTo>
                        <a:pt x="683" y="86"/>
                      </a:lnTo>
                      <a:lnTo>
                        <a:pt x="677" y="92"/>
                      </a:lnTo>
                      <a:lnTo>
                        <a:pt x="672" y="96"/>
                      </a:lnTo>
                      <a:lnTo>
                        <a:pt x="664" y="96"/>
                      </a:lnTo>
                      <a:lnTo>
                        <a:pt x="656" y="100"/>
                      </a:lnTo>
                      <a:lnTo>
                        <a:pt x="654" y="103"/>
                      </a:lnTo>
                      <a:lnTo>
                        <a:pt x="664" y="109"/>
                      </a:lnTo>
                      <a:lnTo>
                        <a:pt x="660" y="115"/>
                      </a:lnTo>
                      <a:lnTo>
                        <a:pt x="648" y="111"/>
                      </a:lnTo>
                      <a:lnTo>
                        <a:pt x="647" y="103"/>
                      </a:lnTo>
                      <a:lnTo>
                        <a:pt x="650" y="101"/>
                      </a:lnTo>
                      <a:lnTo>
                        <a:pt x="650" y="96"/>
                      </a:lnTo>
                      <a:lnTo>
                        <a:pt x="643" y="94"/>
                      </a:lnTo>
                      <a:lnTo>
                        <a:pt x="633" y="90"/>
                      </a:lnTo>
                      <a:lnTo>
                        <a:pt x="625" y="88"/>
                      </a:lnTo>
                      <a:lnTo>
                        <a:pt x="622" y="90"/>
                      </a:lnTo>
                      <a:lnTo>
                        <a:pt x="612" y="90"/>
                      </a:lnTo>
                      <a:lnTo>
                        <a:pt x="608" y="105"/>
                      </a:lnTo>
                      <a:lnTo>
                        <a:pt x="602" y="103"/>
                      </a:lnTo>
                      <a:lnTo>
                        <a:pt x="593" y="101"/>
                      </a:lnTo>
                      <a:lnTo>
                        <a:pt x="577" y="105"/>
                      </a:lnTo>
                      <a:lnTo>
                        <a:pt x="569" y="103"/>
                      </a:lnTo>
                      <a:lnTo>
                        <a:pt x="564" y="105"/>
                      </a:lnTo>
                      <a:lnTo>
                        <a:pt x="550" y="103"/>
                      </a:lnTo>
                      <a:lnTo>
                        <a:pt x="544" y="98"/>
                      </a:lnTo>
                      <a:lnTo>
                        <a:pt x="531" y="98"/>
                      </a:lnTo>
                      <a:lnTo>
                        <a:pt x="525" y="96"/>
                      </a:lnTo>
                      <a:lnTo>
                        <a:pt x="514" y="90"/>
                      </a:lnTo>
                      <a:lnTo>
                        <a:pt x="514" y="86"/>
                      </a:lnTo>
                      <a:lnTo>
                        <a:pt x="510" y="86"/>
                      </a:lnTo>
                      <a:lnTo>
                        <a:pt x="506" y="88"/>
                      </a:lnTo>
                      <a:lnTo>
                        <a:pt x="504" y="90"/>
                      </a:lnTo>
                      <a:lnTo>
                        <a:pt x="492" y="98"/>
                      </a:lnTo>
                      <a:lnTo>
                        <a:pt x="479" y="98"/>
                      </a:lnTo>
                      <a:lnTo>
                        <a:pt x="477" y="105"/>
                      </a:lnTo>
                      <a:lnTo>
                        <a:pt x="483" y="115"/>
                      </a:lnTo>
                      <a:lnTo>
                        <a:pt x="489" y="119"/>
                      </a:lnTo>
                      <a:lnTo>
                        <a:pt x="483" y="123"/>
                      </a:lnTo>
                      <a:lnTo>
                        <a:pt x="483" y="130"/>
                      </a:lnTo>
                      <a:lnTo>
                        <a:pt x="475" y="124"/>
                      </a:lnTo>
                      <a:lnTo>
                        <a:pt x="469" y="121"/>
                      </a:lnTo>
                      <a:lnTo>
                        <a:pt x="475" y="117"/>
                      </a:lnTo>
                      <a:lnTo>
                        <a:pt x="467" y="109"/>
                      </a:lnTo>
                      <a:lnTo>
                        <a:pt x="463" y="109"/>
                      </a:lnTo>
                      <a:lnTo>
                        <a:pt x="458" y="105"/>
                      </a:lnTo>
                      <a:lnTo>
                        <a:pt x="450" y="101"/>
                      </a:lnTo>
                      <a:lnTo>
                        <a:pt x="446" y="100"/>
                      </a:lnTo>
                      <a:lnTo>
                        <a:pt x="427" y="105"/>
                      </a:lnTo>
                      <a:lnTo>
                        <a:pt x="415" y="107"/>
                      </a:lnTo>
                      <a:lnTo>
                        <a:pt x="390" y="105"/>
                      </a:lnTo>
                      <a:lnTo>
                        <a:pt x="384" y="103"/>
                      </a:lnTo>
                      <a:lnTo>
                        <a:pt x="369" y="103"/>
                      </a:lnTo>
                      <a:lnTo>
                        <a:pt x="367" y="100"/>
                      </a:lnTo>
                      <a:lnTo>
                        <a:pt x="371" y="96"/>
                      </a:lnTo>
                      <a:lnTo>
                        <a:pt x="377" y="94"/>
                      </a:lnTo>
                      <a:lnTo>
                        <a:pt x="378" y="92"/>
                      </a:lnTo>
                      <a:lnTo>
                        <a:pt x="390" y="90"/>
                      </a:lnTo>
                      <a:lnTo>
                        <a:pt x="369" y="75"/>
                      </a:lnTo>
                      <a:lnTo>
                        <a:pt x="359" y="76"/>
                      </a:lnTo>
                      <a:lnTo>
                        <a:pt x="357" y="78"/>
                      </a:lnTo>
                      <a:lnTo>
                        <a:pt x="350" y="78"/>
                      </a:lnTo>
                      <a:lnTo>
                        <a:pt x="340" y="76"/>
                      </a:lnTo>
                      <a:lnTo>
                        <a:pt x="332" y="76"/>
                      </a:lnTo>
                      <a:lnTo>
                        <a:pt x="319" y="69"/>
                      </a:lnTo>
                      <a:lnTo>
                        <a:pt x="305" y="67"/>
                      </a:lnTo>
                      <a:lnTo>
                        <a:pt x="299" y="67"/>
                      </a:lnTo>
                      <a:lnTo>
                        <a:pt x="274" y="53"/>
                      </a:lnTo>
                      <a:lnTo>
                        <a:pt x="259" y="56"/>
                      </a:lnTo>
                      <a:lnTo>
                        <a:pt x="259" y="61"/>
                      </a:lnTo>
                      <a:lnTo>
                        <a:pt x="250" y="67"/>
                      </a:lnTo>
                      <a:lnTo>
                        <a:pt x="241" y="67"/>
                      </a:lnTo>
                      <a:lnTo>
                        <a:pt x="238" y="65"/>
                      </a:lnTo>
                      <a:lnTo>
                        <a:pt x="244" y="61"/>
                      </a:lnTo>
                      <a:lnTo>
                        <a:pt x="235" y="57"/>
                      </a:lnTo>
                      <a:lnTo>
                        <a:pt x="238" y="53"/>
                      </a:lnTo>
                      <a:lnTo>
                        <a:pt x="241" y="53"/>
                      </a:lnTo>
                      <a:lnTo>
                        <a:pt x="238" y="48"/>
                      </a:lnTo>
                      <a:lnTo>
                        <a:pt x="227" y="50"/>
                      </a:lnTo>
                      <a:lnTo>
                        <a:pt x="229" y="61"/>
                      </a:lnTo>
                      <a:lnTo>
                        <a:pt x="224" y="61"/>
                      </a:lnTo>
                      <a:lnTo>
                        <a:pt x="224" y="67"/>
                      </a:lnTo>
                      <a:lnTo>
                        <a:pt x="215" y="65"/>
                      </a:lnTo>
                      <a:lnTo>
                        <a:pt x="204" y="57"/>
                      </a:lnTo>
                      <a:lnTo>
                        <a:pt x="204" y="48"/>
                      </a:lnTo>
                      <a:lnTo>
                        <a:pt x="185" y="36"/>
                      </a:lnTo>
                      <a:lnTo>
                        <a:pt x="185" y="42"/>
                      </a:lnTo>
                      <a:lnTo>
                        <a:pt x="191" y="44"/>
                      </a:lnTo>
                      <a:lnTo>
                        <a:pt x="189" y="47"/>
                      </a:lnTo>
                      <a:lnTo>
                        <a:pt x="183" y="47"/>
                      </a:lnTo>
                      <a:lnTo>
                        <a:pt x="183" y="51"/>
                      </a:lnTo>
                      <a:lnTo>
                        <a:pt x="173" y="57"/>
                      </a:lnTo>
                      <a:lnTo>
                        <a:pt x="175" y="53"/>
                      </a:lnTo>
                      <a:lnTo>
                        <a:pt x="167" y="56"/>
                      </a:lnTo>
                      <a:lnTo>
                        <a:pt x="152" y="59"/>
                      </a:lnTo>
                      <a:lnTo>
                        <a:pt x="144" y="67"/>
                      </a:lnTo>
                      <a:lnTo>
                        <a:pt x="140" y="65"/>
                      </a:lnTo>
                      <a:lnTo>
                        <a:pt x="123" y="75"/>
                      </a:lnTo>
                      <a:lnTo>
                        <a:pt x="119" y="78"/>
                      </a:lnTo>
                      <a:lnTo>
                        <a:pt x="111" y="80"/>
                      </a:lnTo>
                      <a:lnTo>
                        <a:pt x="110" y="76"/>
                      </a:lnTo>
                      <a:lnTo>
                        <a:pt x="115" y="75"/>
                      </a:lnTo>
                      <a:lnTo>
                        <a:pt x="113" y="73"/>
                      </a:lnTo>
                      <a:lnTo>
                        <a:pt x="123" y="69"/>
                      </a:lnTo>
                      <a:lnTo>
                        <a:pt x="123" y="65"/>
                      </a:lnTo>
                      <a:lnTo>
                        <a:pt x="137" y="61"/>
                      </a:lnTo>
                      <a:lnTo>
                        <a:pt x="144" y="61"/>
                      </a:lnTo>
                      <a:lnTo>
                        <a:pt x="164" y="51"/>
                      </a:lnTo>
                      <a:lnTo>
                        <a:pt x="164" y="48"/>
                      </a:lnTo>
                      <a:lnTo>
                        <a:pt x="156" y="50"/>
                      </a:lnTo>
                      <a:lnTo>
                        <a:pt x="152" y="48"/>
                      </a:lnTo>
                      <a:lnTo>
                        <a:pt x="144" y="53"/>
                      </a:lnTo>
                      <a:lnTo>
                        <a:pt x="139" y="53"/>
                      </a:lnTo>
                      <a:lnTo>
                        <a:pt x="131" y="57"/>
                      </a:lnTo>
                      <a:lnTo>
                        <a:pt x="123" y="57"/>
                      </a:lnTo>
                      <a:lnTo>
                        <a:pt x="113" y="63"/>
                      </a:lnTo>
                      <a:lnTo>
                        <a:pt x="111" y="65"/>
                      </a:lnTo>
                      <a:lnTo>
                        <a:pt x="102" y="65"/>
                      </a:lnTo>
                      <a:lnTo>
                        <a:pt x="104" y="63"/>
                      </a:lnTo>
                      <a:lnTo>
                        <a:pt x="92" y="61"/>
                      </a:lnTo>
                      <a:lnTo>
                        <a:pt x="85" y="69"/>
                      </a:lnTo>
                      <a:lnTo>
                        <a:pt x="81" y="69"/>
                      </a:lnTo>
                      <a:lnTo>
                        <a:pt x="73" y="73"/>
                      </a:lnTo>
                      <a:lnTo>
                        <a:pt x="75" y="76"/>
                      </a:lnTo>
                      <a:lnTo>
                        <a:pt x="85" y="80"/>
                      </a:lnTo>
                      <a:lnTo>
                        <a:pt x="85" y="82"/>
                      </a:lnTo>
                      <a:lnTo>
                        <a:pt x="81" y="84"/>
                      </a:lnTo>
                      <a:lnTo>
                        <a:pt x="67" y="82"/>
                      </a:lnTo>
                      <a:lnTo>
                        <a:pt x="58" y="76"/>
                      </a:lnTo>
                      <a:lnTo>
                        <a:pt x="48" y="76"/>
                      </a:lnTo>
                      <a:lnTo>
                        <a:pt x="34" y="71"/>
                      </a:lnTo>
                      <a:lnTo>
                        <a:pt x="23" y="63"/>
                      </a:lnTo>
                      <a:lnTo>
                        <a:pt x="7" y="63"/>
                      </a:lnTo>
                      <a:lnTo>
                        <a:pt x="4" y="63"/>
                      </a:lnTo>
                      <a:lnTo>
                        <a:pt x="0" y="63"/>
                      </a:lnTo>
                      <a:lnTo>
                        <a:pt x="0" y="331"/>
                      </a:lnTo>
                      <a:lnTo>
                        <a:pt x="15" y="340"/>
                      </a:lnTo>
                      <a:lnTo>
                        <a:pt x="17" y="331"/>
                      </a:lnTo>
                      <a:lnTo>
                        <a:pt x="23" y="327"/>
                      </a:lnTo>
                      <a:lnTo>
                        <a:pt x="31" y="336"/>
                      </a:lnTo>
                      <a:lnTo>
                        <a:pt x="52" y="368"/>
                      </a:lnTo>
                      <a:lnTo>
                        <a:pt x="59" y="368"/>
                      </a:lnTo>
                      <a:lnTo>
                        <a:pt x="69" y="356"/>
                      </a:lnTo>
                      <a:lnTo>
                        <a:pt x="81" y="354"/>
                      </a:lnTo>
                      <a:lnTo>
                        <a:pt x="92" y="361"/>
                      </a:lnTo>
                      <a:lnTo>
                        <a:pt x="102" y="380"/>
                      </a:lnTo>
                      <a:lnTo>
                        <a:pt x="111" y="387"/>
                      </a:lnTo>
                      <a:lnTo>
                        <a:pt x="129" y="428"/>
                      </a:lnTo>
                      <a:lnTo>
                        <a:pt x="140" y="439"/>
                      </a:lnTo>
                      <a:lnTo>
                        <a:pt x="160" y="451"/>
                      </a:lnTo>
                      <a:lnTo>
                        <a:pt x="158" y="464"/>
                      </a:lnTo>
                      <a:lnTo>
                        <a:pt x="158" y="476"/>
                      </a:lnTo>
                      <a:lnTo>
                        <a:pt x="154" y="480"/>
                      </a:lnTo>
                      <a:lnTo>
                        <a:pt x="154" y="489"/>
                      </a:lnTo>
                      <a:lnTo>
                        <a:pt x="156" y="503"/>
                      </a:lnTo>
                      <a:lnTo>
                        <a:pt x="160" y="511"/>
                      </a:lnTo>
                      <a:lnTo>
                        <a:pt x="166" y="514"/>
                      </a:lnTo>
                      <a:lnTo>
                        <a:pt x="167" y="511"/>
                      </a:lnTo>
                      <a:lnTo>
                        <a:pt x="171" y="509"/>
                      </a:lnTo>
                      <a:lnTo>
                        <a:pt x="173" y="520"/>
                      </a:lnTo>
                      <a:lnTo>
                        <a:pt x="169" y="522"/>
                      </a:lnTo>
                      <a:lnTo>
                        <a:pt x="169" y="530"/>
                      </a:lnTo>
                      <a:lnTo>
                        <a:pt x="177" y="532"/>
                      </a:lnTo>
                      <a:lnTo>
                        <a:pt x="183" y="530"/>
                      </a:lnTo>
                      <a:lnTo>
                        <a:pt x="185" y="538"/>
                      </a:lnTo>
                      <a:lnTo>
                        <a:pt x="189" y="543"/>
                      </a:lnTo>
                      <a:lnTo>
                        <a:pt x="187" y="555"/>
                      </a:lnTo>
                      <a:lnTo>
                        <a:pt x="191" y="566"/>
                      </a:lnTo>
                      <a:lnTo>
                        <a:pt x="196" y="570"/>
                      </a:lnTo>
                      <a:lnTo>
                        <a:pt x="210" y="572"/>
                      </a:lnTo>
                      <a:lnTo>
                        <a:pt x="215" y="580"/>
                      </a:lnTo>
                      <a:lnTo>
                        <a:pt x="224" y="580"/>
                      </a:lnTo>
                      <a:lnTo>
                        <a:pt x="230" y="584"/>
                      </a:lnTo>
                      <a:lnTo>
                        <a:pt x="236" y="593"/>
                      </a:lnTo>
                      <a:lnTo>
                        <a:pt x="244" y="595"/>
                      </a:lnTo>
                      <a:lnTo>
                        <a:pt x="247" y="603"/>
                      </a:lnTo>
                      <a:lnTo>
                        <a:pt x="253" y="603"/>
                      </a:lnTo>
                      <a:lnTo>
                        <a:pt x="262" y="614"/>
                      </a:lnTo>
                      <a:lnTo>
                        <a:pt x="269" y="618"/>
                      </a:lnTo>
                      <a:lnTo>
                        <a:pt x="269" y="618"/>
                      </a:lnTo>
                      <a:lnTo>
                        <a:pt x="269" y="618"/>
                      </a:lnTo>
                      <a:lnTo>
                        <a:pt x="269" y="61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4" name="Freeform 529">
                  <a:extLst>
                    <a:ext uri="{FF2B5EF4-FFF2-40B4-BE49-F238E27FC236}">
                      <a16:creationId xmlns:a16="http://schemas.microsoft.com/office/drawing/2014/main" id="{42F04018-7014-1EFF-3BB7-7E43A95A4963}"/>
                    </a:ext>
                  </a:extLst>
                </p:cNvPr>
                <p:cNvSpPr>
                  <a:spLocks/>
                </p:cNvSpPr>
                <p:nvPr/>
              </p:nvSpPr>
              <p:spPr bwMode="auto">
                <a:xfrm>
                  <a:off x="1693163" y="4011154"/>
                  <a:ext cx="29907" cy="37383"/>
                </a:xfrm>
                <a:custGeom>
                  <a:avLst/>
                  <a:gdLst>
                    <a:gd name="T0" fmla="*/ 4 w 16"/>
                    <a:gd name="T1" fmla="*/ 20 h 20"/>
                    <a:gd name="T2" fmla="*/ 16 w 16"/>
                    <a:gd name="T3" fmla="*/ 12 h 20"/>
                    <a:gd name="T4" fmla="*/ 14 w 16"/>
                    <a:gd name="T5" fmla="*/ 8 h 20"/>
                    <a:gd name="T6" fmla="*/ 12 w 16"/>
                    <a:gd name="T7" fmla="*/ 8 h 20"/>
                    <a:gd name="T8" fmla="*/ 6 w 16"/>
                    <a:gd name="T9" fmla="*/ 0 h 20"/>
                    <a:gd name="T10" fmla="*/ 2 w 16"/>
                    <a:gd name="T11" fmla="*/ 0 h 20"/>
                    <a:gd name="T12" fmla="*/ 0 w 16"/>
                    <a:gd name="T13" fmla="*/ 6 h 20"/>
                    <a:gd name="T14" fmla="*/ 0 w 16"/>
                    <a:gd name="T15" fmla="*/ 16 h 20"/>
                    <a:gd name="T16" fmla="*/ 4 w 16"/>
                    <a:gd name="T17" fmla="*/ 20 h 20"/>
                    <a:gd name="T18" fmla="*/ 4 w 16"/>
                    <a:gd name="T19" fmla="*/ 20 h 20"/>
                    <a:gd name="T20" fmla="*/ 4 w 16"/>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0">
                      <a:moveTo>
                        <a:pt x="4" y="20"/>
                      </a:moveTo>
                      <a:lnTo>
                        <a:pt x="16" y="12"/>
                      </a:lnTo>
                      <a:lnTo>
                        <a:pt x="14" y="8"/>
                      </a:lnTo>
                      <a:lnTo>
                        <a:pt x="12" y="8"/>
                      </a:lnTo>
                      <a:lnTo>
                        <a:pt x="6" y="0"/>
                      </a:lnTo>
                      <a:lnTo>
                        <a:pt x="2" y="0"/>
                      </a:lnTo>
                      <a:lnTo>
                        <a:pt x="0" y="6"/>
                      </a:lnTo>
                      <a:lnTo>
                        <a:pt x="0" y="16"/>
                      </a:lnTo>
                      <a:lnTo>
                        <a:pt x="4" y="20"/>
                      </a:lnTo>
                      <a:lnTo>
                        <a:pt x="4" y="20"/>
                      </a:lnTo>
                      <a:lnTo>
                        <a:pt x="4" y="2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5" name="Freeform 530">
                  <a:extLst>
                    <a:ext uri="{FF2B5EF4-FFF2-40B4-BE49-F238E27FC236}">
                      <a16:creationId xmlns:a16="http://schemas.microsoft.com/office/drawing/2014/main" id="{E6B74522-A2DD-7A00-156D-B02B585E82E7}"/>
                    </a:ext>
                  </a:extLst>
                </p:cNvPr>
                <p:cNvSpPr>
                  <a:spLocks/>
                </p:cNvSpPr>
                <p:nvPr/>
              </p:nvSpPr>
              <p:spPr bwMode="auto">
                <a:xfrm>
                  <a:off x="1680079" y="3992462"/>
                  <a:ext cx="9346" cy="7477"/>
                </a:xfrm>
                <a:custGeom>
                  <a:avLst/>
                  <a:gdLst>
                    <a:gd name="T0" fmla="*/ 3 w 5"/>
                    <a:gd name="T1" fmla="*/ 4 h 4"/>
                    <a:gd name="T2" fmla="*/ 5 w 5"/>
                    <a:gd name="T3" fmla="*/ 4 h 4"/>
                    <a:gd name="T4" fmla="*/ 5 w 5"/>
                    <a:gd name="T5" fmla="*/ 0 h 4"/>
                    <a:gd name="T6" fmla="*/ 3 w 5"/>
                    <a:gd name="T7" fmla="*/ 0 h 4"/>
                    <a:gd name="T8" fmla="*/ 0 w 5"/>
                    <a:gd name="T9" fmla="*/ 0 h 4"/>
                    <a:gd name="T10" fmla="*/ 3 w 5"/>
                    <a:gd name="T11" fmla="*/ 4 h 4"/>
                    <a:gd name="T12" fmla="*/ 3 w 5"/>
                    <a:gd name="T13" fmla="*/ 4 h 4"/>
                    <a:gd name="T14" fmla="*/ 3 w 5"/>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4"/>
                      </a:moveTo>
                      <a:lnTo>
                        <a:pt x="5" y="4"/>
                      </a:lnTo>
                      <a:lnTo>
                        <a:pt x="5" y="0"/>
                      </a:lnTo>
                      <a:lnTo>
                        <a:pt x="3" y="0"/>
                      </a:lnTo>
                      <a:lnTo>
                        <a:pt x="0" y="0"/>
                      </a:lnTo>
                      <a:lnTo>
                        <a:pt x="3" y="4"/>
                      </a:lnTo>
                      <a:lnTo>
                        <a:pt x="3" y="4"/>
                      </a:lnTo>
                      <a:lnTo>
                        <a:pt x="3"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6" name="Freeform 531">
                  <a:extLst>
                    <a:ext uri="{FF2B5EF4-FFF2-40B4-BE49-F238E27FC236}">
                      <a16:creationId xmlns:a16="http://schemas.microsoft.com/office/drawing/2014/main" id="{FD70A711-CDA9-F780-0578-CE68965B775A}"/>
                    </a:ext>
                  </a:extLst>
                </p:cNvPr>
                <p:cNvSpPr>
                  <a:spLocks/>
                </p:cNvSpPr>
                <p:nvPr/>
              </p:nvSpPr>
              <p:spPr bwMode="auto">
                <a:xfrm>
                  <a:off x="1661387" y="3981247"/>
                  <a:ext cx="7477" cy="7477"/>
                </a:xfrm>
                <a:custGeom>
                  <a:avLst/>
                  <a:gdLst>
                    <a:gd name="T0" fmla="*/ 0 w 4"/>
                    <a:gd name="T1" fmla="*/ 2 h 4"/>
                    <a:gd name="T2" fmla="*/ 2 w 4"/>
                    <a:gd name="T3" fmla="*/ 0 h 4"/>
                    <a:gd name="T4" fmla="*/ 4 w 4"/>
                    <a:gd name="T5" fmla="*/ 2 h 4"/>
                    <a:gd name="T6" fmla="*/ 4 w 4"/>
                    <a:gd name="T7" fmla="*/ 4 h 4"/>
                    <a:gd name="T8" fmla="*/ 0 w 4"/>
                    <a:gd name="T9" fmla="*/ 2 h 4"/>
                    <a:gd name="T10" fmla="*/ 0 w 4"/>
                    <a:gd name="T11" fmla="*/ 2 h 4"/>
                    <a:gd name="T12" fmla="*/ 0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2"/>
                      </a:moveTo>
                      <a:lnTo>
                        <a:pt x="2" y="0"/>
                      </a:lnTo>
                      <a:lnTo>
                        <a:pt x="4" y="2"/>
                      </a:lnTo>
                      <a:lnTo>
                        <a:pt x="4" y="4"/>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7" name="Freeform 532">
                  <a:extLst>
                    <a:ext uri="{FF2B5EF4-FFF2-40B4-BE49-F238E27FC236}">
                      <a16:creationId xmlns:a16="http://schemas.microsoft.com/office/drawing/2014/main" id="{0DF3CA81-2F50-8514-DF53-FF3B71776E45}"/>
                    </a:ext>
                  </a:extLst>
                </p:cNvPr>
                <p:cNvSpPr>
                  <a:spLocks/>
                </p:cNvSpPr>
                <p:nvPr/>
              </p:nvSpPr>
              <p:spPr bwMode="auto">
                <a:xfrm>
                  <a:off x="1633350" y="3975639"/>
                  <a:ext cx="9346" cy="5607"/>
                </a:xfrm>
                <a:custGeom>
                  <a:avLst/>
                  <a:gdLst>
                    <a:gd name="T0" fmla="*/ 0 w 5"/>
                    <a:gd name="T1" fmla="*/ 1 h 3"/>
                    <a:gd name="T2" fmla="*/ 2 w 5"/>
                    <a:gd name="T3" fmla="*/ 0 h 3"/>
                    <a:gd name="T4" fmla="*/ 5 w 5"/>
                    <a:gd name="T5" fmla="*/ 1 h 3"/>
                    <a:gd name="T6" fmla="*/ 2 w 5"/>
                    <a:gd name="T7" fmla="*/ 3 h 3"/>
                    <a:gd name="T8" fmla="*/ 0 w 5"/>
                    <a:gd name="T9" fmla="*/ 1 h 3"/>
                    <a:gd name="T10" fmla="*/ 0 w 5"/>
                    <a:gd name="T11" fmla="*/ 1 h 3"/>
                    <a:gd name="T12" fmla="*/ 0 w 5"/>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1"/>
                      </a:moveTo>
                      <a:lnTo>
                        <a:pt x="2" y="0"/>
                      </a:lnTo>
                      <a:lnTo>
                        <a:pt x="5" y="1"/>
                      </a:lnTo>
                      <a:lnTo>
                        <a:pt x="2" y="3"/>
                      </a:lnTo>
                      <a:lnTo>
                        <a:pt x="0" y="1"/>
                      </a:lnTo>
                      <a:lnTo>
                        <a:pt x="0" y="1"/>
                      </a:lnTo>
                      <a:lnTo>
                        <a:pt x="0"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8" name="Freeform 533">
                  <a:extLst>
                    <a:ext uri="{FF2B5EF4-FFF2-40B4-BE49-F238E27FC236}">
                      <a16:creationId xmlns:a16="http://schemas.microsoft.com/office/drawing/2014/main" id="{236C6CB5-D1A1-7D30-5BF8-9A7C8502277F}"/>
                    </a:ext>
                  </a:extLst>
                </p:cNvPr>
                <p:cNvSpPr>
                  <a:spLocks/>
                </p:cNvSpPr>
                <p:nvPr/>
              </p:nvSpPr>
              <p:spPr bwMode="auto">
                <a:xfrm>
                  <a:off x="1592228" y="3955079"/>
                  <a:ext cx="11215" cy="5607"/>
                </a:xfrm>
                <a:custGeom>
                  <a:avLst/>
                  <a:gdLst>
                    <a:gd name="T0" fmla="*/ 0 w 6"/>
                    <a:gd name="T1" fmla="*/ 3 h 3"/>
                    <a:gd name="T2" fmla="*/ 4 w 6"/>
                    <a:gd name="T3" fmla="*/ 0 h 3"/>
                    <a:gd name="T4" fmla="*/ 6 w 6"/>
                    <a:gd name="T5" fmla="*/ 3 h 3"/>
                    <a:gd name="T6" fmla="*/ 0 w 6"/>
                    <a:gd name="T7" fmla="*/ 3 h 3"/>
                    <a:gd name="T8" fmla="*/ 0 w 6"/>
                    <a:gd name="T9" fmla="*/ 3 h 3"/>
                    <a:gd name="T10" fmla="*/ 0 w 6"/>
                    <a:gd name="T11" fmla="*/ 3 h 3"/>
                    <a:gd name="T12" fmla="*/ 0 w 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0" y="3"/>
                      </a:moveTo>
                      <a:lnTo>
                        <a:pt x="4" y="0"/>
                      </a:lnTo>
                      <a:lnTo>
                        <a:pt x="6" y="3"/>
                      </a:lnTo>
                      <a:lnTo>
                        <a:pt x="0" y="3"/>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09" name="Freeform 534">
                  <a:extLst>
                    <a:ext uri="{FF2B5EF4-FFF2-40B4-BE49-F238E27FC236}">
                      <a16:creationId xmlns:a16="http://schemas.microsoft.com/office/drawing/2014/main" id="{0EB717EC-AA71-C618-25D6-907D1E9A2C06}"/>
                    </a:ext>
                  </a:extLst>
                </p:cNvPr>
                <p:cNvSpPr>
                  <a:spLocks/>
                </p:cNvSpPr>
                <p:nvPr/>
              </p:nvSpPr>
              <p:spPr bwMode="auto">
                <a:xfrm>
                  <a:off x="2538030" y="3059744"/>
                  <a:ext cx="1545807" cy="805613"/>
                </a:xfrm>
                <a:custGeom>
                  <a:avLst/>
                  <a:gdLst>
                    <a:gd name="T0" fmla="*/ 166 w 827"/>
                    <a:gd name="T1" fmla="*/ 317 h 431"/>
                    <a:gd name="T2" fmla="*/ 240 w 827"/>
                    <a:gd name="T3" fmla="*/ 328 h 431"/>
                    <a:gd name="T4" fmla="*/ 284 w 827"/>
                    <a:gd name="T5" fmla="*/ 336 h 431"/>
                    <a:gd name="T6" fmla="*/ 307 w 827"/>
                    <a:gd name="T7" fmla="*/ 365 h 431"/>
                    <a:gd name="T8" fmla="*/ 326 w 827"/>
                    <a:gd name="T9" fmla="*/ 351 h 431"/>
                    <a:gd name="T10" fmla="*/ 386 w 827"/>
                    <a:gd name="T11" fmla="*/ 414 h 431"/>
                    <a:gd name="T12" fmla="*/ 404 w 827"/>
                    <a:gd name="T13" fmla="*/ 395 h 431"/>
                    <a:gd name="T14" fmla="*/ 440 w 827"/>
                    <a:gd name="T15" fmla="*/ 363 h 431"/>
                    <a:gd name="T16" fmla="*/ 481 w 827"/>
                    <a:gd name="T17" fmla="*/ 357 h 431"/>
                    <a:gd name="T18" fmla="*/ 519 w 827"/>
                    <a:gd name="T19" fmla="*/ 370 h 431"/>
                    <a:gd name="T20" fmla="*/ 523 w 827"/>
                    <a:gd name="T21" fmla="*/ 349 h 431"/>
                    <a:gd name="T22" fmla="*/ 564 w 827"/>
                    <a:gd name="T23" fmla="*/ 345 h 431"/>
                    <a:gd name="T24" fmla="*/ 585 w 827"/>
                    <a:gd name="T25" fmla="*/ 353 h 431"/>
                    <a:gd name="T26" fmla="*/ 612 w 827"/>
                    <a:gd name="T27" fmla="*/ 372 h 431"/>
                    <a:gd name="T28" fmla="*/ 616 w 827"/>
                    <a:gd name="T29" fmla="*/ 398 h 431"/>
                    <a:gd name="T30" fmla="*/ 635 w 827"/>
                    <a:gd name="T31" fmla="*/ 431 h 431"/>
                    <a:gd name="T32" fmla="*/ 633 w 827"/>
                    <a:gd name="T33" fmla="*/ 361 h 431"/>
                    <a:gd name="T34" fmla="*/ 637 w 827"/>
                    <a:gd name="T35" fmla="*/ 313 h 431"/>
                    <a:gd name="T36" fmla="*/ 682 w 827"/>
                    <a:gd name="T37" fmla="*/ 280 h 431"/>
                    <a:gd name="T38" fmla="*/ 702 w 827"/>
                    <a:gd name="T39" fmla="*/ 255 h 431"/>
                    <a:gd name="T40" fmla="*/ 694 w 827"/>
                    <a:gd name="T41" fmla="*/ 230 h 431"/>
                    <a:gd name="T42" fmla="*/ 700 w 827"/>
                    <a:gd name="T43" fmla="*/ 188 h 431"/>
                    <a:gd name="T44" fmla="*/ 707 w 827"/>
                    <a:gd name="T45" fmla="*/ 226 h 431"/>
                    <a:gd name="T46" fmla="*/ 711 w 827"/>
                    <a:gd name="T47" fmla="*/ 192 h 431"/>
                    <a:gd name="T48" fmla="*/ 734 w 827"/>
                    <a:gd name="T49" fmla="*/ 172 h 431"/>
                    <a:gd name="T50" fmla="*/ 738 w 827"/>
                    <a:gd name="T51" fmla="*/ 153 h 431"/>
                    <a:gd name="T52" fmla="*/ 765 w 827"/>
                    <a:gd name="T53" fmla="*/ 148 h 431"/>
                    <a:gd name="T54" fmla="*/ 775 w 827"/>
                    <a:gd name="T55" fmla="*/ 144 h 431"/>
                    <a:gd name="T56" fmla="*/ 779 w 827"/>
                    <a:gd name="T57" fmla="*/ 117 h 431"/>
                    <a:gd name="T58" fmla="*/ 800 w 827"/>
                    <a:gd name="T59" fmla="*/ 99 h 431"/>
                    <a:gd name="T60" fmla="*/ 814 w 827"/>
                    <a:gd name="T61" fmla="*/ 96 h 431"/>
                    <a:gd name="T62" fmla="*/ 815 w 827"/>
                    <a:gd name="T63" fmla="*/ 41 h 431"/>
                    <a:gd name="T64" fmla="*/ 746 w 827"/>
                    <a:gd name="T65" fmla="*/ 78 h 431"/>
                    <a:gd name="T66" fmla="*/ 698 w 827"/>
                    <a:gd name="T67" fmla="*/ 99 h 431"/>
                    <a:gd name="T68" fmla="*/ 608 w 827"/>
                    <a:gd name="T69" fmla="*/ 130 h 431"/>
                    <a:gd name="T70" fmla="*/ 579 w 827"/>
                    <a:gd name="T71" fmla="*/ 41 h 431"/>
                    <a:gd name="T72" fmla="*/ 477 w 827"/>
                    <a:gd name="T73" fmla="*/ 18 h 431"/>
                    <a:gd name="T74" fmla="*/ 35 w 827"/>
                    <a:gd name="T75" fmla="*/ 1 h 431"/>
                    <a:gd name="T76" fmla="*/ 37 w 827"/>
                    <a:gd name="T77" fmla="*/ 33 h 431"/>
                    <a:gd name="T78" fmla="*/ 11 w 827"/>
                    <a:gd name="T79" fmla="*/ 14 h 431"/>
                    <a:gd name="T80" fmla="*/ 12 w 827"/>
                    <a:gd name="T81" fmla="*/ 54 h 431"/>
                    <a:gd name="T82" fmla="*/ 6 w 827"/>
                    <a:gd name="T83" fmla="*/ 130 h 431"/>
                    <a:gd name="T84" fmla="*/ 12 w 827"/>
                    <a:gd name="T85" fmla="*/ 180 h 431"/>
                    <a:gd name="T86" fmla="*/ 37 w 827"/>
                    <a:gd name="T87" fmla="*/ 215 h 431"/>
                    <a:gd name="T88" fmla="*/ 43 w 827"/>
                    <a:gd name="T89" fmla="*/ 238 h 431"/>
                    <a:gd name="T90" fmla="*/ 62 w 827"/>
                    <a:gd name="T91" fmla="*/ 276 h 431"/>
                    <a:gd name="T92" fmla="*/ 87 w 827"/>
                    <a:gd name="T93" fmla="*/ 288 h 431"/>
                    <a:gd name="T94" fmla="*/ 112 w 827"/>
                    <a:gd name="T95" fmla="*/ 31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7" h="431">
                      <a:moveTo>
                        <a:pt x="112" y="311"/>
                      </a:moveTo>
                      <a:lnTo>
                        <a:pt x="120" y="309"/>
                      </a:lnTo>
                      <a:lnTo>
                        <a:pt x="145" y="307"/>
                      </a:lnTo>
                      <a:lnTo>
                        <a:pt x="166" y="317"/>
                      </a:lnTo>
                      <a:lnTo>
                        <a:pt x="187" y="330"/>
                      </a:lnTo>
                      <a:lnTo>
                        <a:pt x="195" y="332"/>
                      </a:lnTo>
                      <a:lnTo>
                        <a:pt x="226" y="332"/>
                      </a:lnTo>
                      <a:lnTo>
                        <a:pt x="240" y="328"/>
                      </a:lnTo>
                      <a:lnTo>
                        <a:pt x="243" y="320"/>
                      </a:lnTo>
                      <a:lnTo>
                        <a:pt x="257" y="320"/>
                      </a:lnTo>
                      <a:lnTo>
                        <a:pt x="270" y="322"/>
                      </a:lnTo>
                      <a:lnTo>
                        <a:pt x="284" y="336"/>
                      </a:lnTo>
                      <a:lnTo>
                        <a:pt x="290" y="336"/>
                      </a:lnTo>
                      <a:lnTo>
                        <a:pt x="294" y="342"/>
                      </a:lnTo>
                      <a:lnTo>
                        <a:pt x="296" y="353"/>
                      </a:lnTo>
                      <a:lnTo>
                        <a:pt x="307" y="365"/>
                      </a:lnTo>
                      <a:lnTo>
                        <a:pt x="317" y="369"/>
                      </a:lnTo>
                      <a:lnTo>
                        <a:pt x="319" y="366"/>
                      </a:lnTo>
                      <a:lnTo>
                        <a:pt x="319" y="359"/>
                      </a:lnTo>
                      <a:lnTo>
                        <a:pt x="326" y="351"/>
                      </a:lnTo>
                      <a:lnTo>
                        <a:pt x="348" y="363"/>
                      </a:lnTo>
                      <a:lnTo>
                        <a:pt x="367" y="393"/>
                      </a:lnTo>
                      <a:lnTo>
                        <a:pt x="369" y="401"/>
                      </a:lnTo>
                      <a:lnTo>
                        <a:pt x="386" y="414"/>
                      </a:lnTo>
                      <a:lnTo>
                        <a:pt x="400" y="415"/>
                      </a:lnTo>
                      <a:lnTo>
                        <a:pt x="400" y="410"/>
                      </a:lnTo>
                      <a:lnTo>
                        <a:pt x="400" y="401"/>
                      </a:lnTo>
                      <a:lnTo>
                        <a:pt x="404" y="395"/>
                      </a:lnTo>
                      <a:lnTo>
                        <a:pt x="406" y="387"/>
                      </a:lnTo>
                      <a:lnTo>
                        <a:pt x="419" y="370"/>
                      </a:lnTo>
                      <a:lnTo>
                        <a:pt x="434" y="366"/>
                      </a:lnTo>
                      <a:lnTo>
                        <a:pt x="440" y="363"/>
                      </a:lnTo>
                      <a:lnTo>
                        <a:pt x="452" y="355"/>
                      </a:lnTo>
                      <a:lnTo>
                        <a:pt x="460" y="355"/>
                      </a:lnTo>
                      <a:lnTo>
                        <a:pt x="473" y="359"/>
                      </a:lnTo>
                      <a:lnTo>
                        <a:pt x="481" y="357"/>
                      </a:lnTo>
                      <a:lnTo>
                        <a:pt x="494" y="366"/>
                      </a:lnTo>
                      <a:lnTo>
                        <a:pt x="502" y="365"/>
                      </a:lnTo>
                      <a:lnTo>
                        <a:pt x="512" y="370"/>
                      </a:lnTo>
                      <a:lnTo>
                        <a:pt x="519" y="370"/>
                      </a:lnTo>
                      <a:lnTo>
                        <a:pt x="519" y="365"/>
                      </a:lnTo>
                      <a:lnTo>
                        <a:pt x="513" y="359"/>
                      </a:lnTo>
                      <a:lnTo>
                        <a:pt x="513" y="351"/>
                      </a:lnTo>
                      <a:lnTo>
                        <a:pt x="523" y="349"/>
                      </a:lnTo>
                      <a:lnTo>
                        <a:pt x="537" y="345"/>
                      </a:lnTo>
                      <a:lnTo>
                        <a:pt x="541" y="347"/>
                      </a:lnTo>
                      <a:lnTo>
                        <a:pt x="554" y="345"/>
                      </a:lnTo>
                      <a:lnTo>
                        <a:pt x="564" y="345"/>
                      </a:lnTo>
                      <a:lnTo>
                        <a:pt x="571" y="351"/>
                      </a:lnTo>
                      <a:lnTo>
                        <a:pt x="575" y="357"/>
                      </a:lnTo>
                      <a:lnTo>
                        <a:pt x="581" y="357"/>
                      </a:lnTo>
                      <a:lnTo>
                        <a:pt x="585" y="353"/>
                      </a:lnTo>
                      <a:lnTo>
                        <a:pt x="591" y="351"/>
                      </a:lnTo>
                      <a:lnTo>
                        <a:pt x="598" y="355"/>
                      </a:lnTo>
                      <a:lnTo>
                        <a:pt x="606" y="366"/>
                      </a:lnTo>
                      <a:lnTo>
                        <a:pt x="612" y="372"/>
                      </a:lnTo>
                      <a:lnTo>
                        <a:pt x="612" y="376"/>
                      </a:lnTo>
                      <a:lnTo>
                        <a:pt x="610" y="380"/>
                      </a:lnTo>
                      <a:lnTo>
                        <a:pt x="610" y="393"/>
                      </a:lnTo>
                      <a:lnTo>
                        <a:pt x="616" y="398"/>
                      </a:lnTo>
                      <a:lnTo>
                        <a:pt x="616" y="410"/>
                      </a:lnTo>
                      <a:lnTo>
                        <a:pt x="626" y="419"/>
                      </a:lnTo>
                      <a:lnTo>
                        <a:pt x="629" y="431"/>
                      </a:lnTo>
                      <a:lnTo>
                        <a:pt x="635" y="431"/>
                      </a:lnTo>
                      <a:lnTo>
                        <a:pt x="643" y="429"/>
                      </a:lnTo>
                      <a:lnTo>
                        <a:pt x="647" y="407"/>
                      </a:lnTo>
                      <a:lnTo>
                        <a:pt x="639" y="384"/>
                      </a:lnTo>
                      <a:lnTo>
                        <a:pt x="633" y="361"/>
                      </a:lnTo>
                      <a:lnTo>
                        <a:pt x="627" y="349"/>
                      </a:lnTo>
                      <a:lnTo>
                        <a:pt x="627" y="334"/>
                      </a:lnTo>
                      <a:lnTo>
                        <a:pt x="637" y="318"/>
                      </a:lnTo>
                      <a:lnTo>
                        <a:pt x="637" y="313"/>
                      </a:lnTo>
                      <a:lnTo>
                        <a:pt x="643" y="311"/>
                      </a:lnTo>
                      <a:lnTo>
                        <a:pt x="664" y="292"/>
                      </a:lnTo>
                      <a:lnTo>
                        <a:pt x="676" y="290"/>
                      </a:lnTo>
                      <a:lnTo>
                        <a:pt x="682" y="280"/>
                      </a:lnTo>
                      <a:lnTo>
                        <a:pt x="688" y="274"/>
                      </a:lnTo>
                      <a:lnTo>
                        <a:pt x="691" y="267"/>
                      </a:lnTo>
                      <a:lnTo>
                        <a:pt x="700" y="261"/>
                      </a:lnTo>
                      <a:lnTo>
                        <a:pt x="702" y="255"/>
                      </a:lnTo>
                      <a:lnTo>
                        <a:pt x="696" y="249"/>
                      </a:lnTo>
                      <a:lnTo>
                        <a:pt x="700" y="245"/>
                      </a:lnTo>
                      <a:lnTo>
                        <a:pt x="698" y="238"/>
                      </a:lnTo>
                      <a:lnTo>
                        <a:pt x="694" y="230"/>
                      </a:lnTo>
                      <a:lnTo>
                        <a:pt x="694" y="211"/>
                      </a:lnTo>
                      <a:lnTo>
                        <a:pt x="688" y="199"/>
                      </a:lnTo>
                      <a:lnTo>
                        <a:pt x="692" y="190"/>
                      </a:lnTo>
                      <a:lnTo>
                        <a:pt x="700" y="188"/>
                      </a:lnTo>
                      <a:lnTo>
                        <a:pt x="698" y="199"/>
                      </a:lnTo>
                      <a:lnTo>
                        <a:pt x="700" y="215"/>
                      </a:lnTo>
                      <a:lnTo>
                        <a:pt x="704" y="224"/>
                      </a:lnTo>
                      <a:lnTo>
                        <a:pt x="707" y="226"/>
                      </a:lnTo>
                      <a:lnTo>
                        <a:pt x="713" y="215"/>
                      </a:lnTo>
                      <a:lnTo>
                        <a:pt x="713" y="201"/>
                      </a:lnTo>
                      <a:lnTo>
                        <a:pt x="709" y="194"/>
                      </a:lnTo>
                      <a:lnTo>
                        <a:pt x="711" y="192"/>
                      </a:lnTo>
                      <a:lnTo>
                        <a:pt x="717" y="196"/>
                      </a:lnTo>
                      <a:lnTo>
                        <a:pt x="725" y="188"/>
                      </a:lnTo>
                      <a:lnTo>
                        <a:pt x="727" y="180"/>
                      </a:lnTo>
                      <a:lnTo>
                        <a:pt x="734" y="172"/>
                      </a:lnTo>
                      <a:lnTo>
                        <a:pt x="733" y="165"/>
                      </a:lnTo>
                      <a:lnTo>
                        <a:pt x="731" y="163"/>
                      </a:lnTo>
                      <a:lnTo>
                        <a:pt x="736" y="161"/>
                      </a:lnTo>
                      <a:lnTo>
                        <a:pt x="738" y="153"/>
                      </a:lnTo>
                      <a:lnTo>
                        <a:pt x="744" y="151"/>
                      </a:lnTo>
                      <a:lnTo>
                        <a:pt x="750" y="155"/>
                      </a:lnTo>
                      <a:lnTo>
                        <a:pt x="758" y="153"/>
                      </a:lnTo>
                      <a:lnTo>
                        <a:pt x="765" y="148"/>
                      </a:lnTo>
                      <a:lnTo>
                        <a:pt x="771" y="153"/>
                      </a:lnTo>
                      <a:lnTo>
                        <a:pt x="777" y="151"/>
                      </a:lnTo>
                      <a:lnTo>
                        <a:pt x="783" y="146"/>
                      </a:lnTo>
                      <a:lnTo>
                        <a:pt x="775" y="144"/>
                      </a:lnTo>
                      <a:lnTo>
                        <a:pt x="775" y="138"/>
                      </a:lnTo>
                      <a:lnTo>
                        <a:pt x="771" y="132"/>
                      </a:lnTo>
                      <a:lnTo>
                        <a:pt x="777" y="122"/>
                      </a:lnTo>
                      <a:lnTo>
                        <a:pt x="779" y="117"/>
                      </a:lnTo>
                      <a:lnTo>
                        <a:pt x="785" y="109"/>
                      </a:lnTo>
                      <a:lnTo>
                        <a:pt x="785" y="103"/>
                      </a:lnTo>
                      <a:lnTo>
                        <a:pt x="798" y="103"/>
                      </a:lnTo>
                      <a:lnTo>
                        <a:pt x="800" y="99"/>
                      </a:lnTo>
                      <a:lnTo>
                        <a:pt x="802" y="94"/>
                      </a:lnTo>
                      <a:lnTo>
                        <a:pt x="804" y="92"/>
                      </a:lnTo>
                      <a:lnTo>
                        <a:pt x="808" y="96"/>
                      </a:lnTo>
                      <a:lnTo>
                        <a:pt x="814" y="96"/>
                      </a:lnTo>
                      <a:lnTo>
                        <a:pt x="827" y="86"/>
                      </a:lnTo>
                      <a:lnTo>
                        <a:pt x="825" y="73"/>
                      </a:lnTo>
                      <a:lnTo>
                        <a:pt x="816" y="60"/>
                      </a:lnTo>
                      <a:lnTo>
                        <a:pt x="815" y="41"/>
                      </a:lnTo>
                      <a:lnTo>
                        <a:pt x="798" y="33"/>
                      </a:lnTo>
                      <a:lnTo>
                        <a:pt x="790" y="37"/>
                      </a:lnTo>
                      <a:lnTo>
                        <a:pt x="771" y="75"/>
                      </a:lnTo>
                      <a:lnTo>
                        <a:pt x="746" y="78"/>
                      </a:lnTo>
                      <a:lnTo>
                        <a:pt x="736" y="76"/>
                      </a:lnTo>
                      <a:lnTo>
                        <a:pt x="723" y="76"/>
                      </a:lnTo>
                      <a:lnTo>
                        <a:pt x="715" y="84"/>
                      </a:lnTo>
                      <a:lnTo>
                        <a:pt x="698" y="99"/>
                      </a:lnTo>
                      <a:lnTo>
                        <a:pt x="659" y="113"/>
                      </a:lnTo>
                      <a:lnTo>
                        <a:pt x="655" y="124"/>
                      </a:lnTo>
                      <a:lnTo>
                        <a:pt x="614" y="144"/>
                      </a:lnTo>
                      <a:lnTo>
                        <a:pt x="608" y="130"/>
                      </a:lnTo>
                      <a:lnTo>
                        <a:pt x="616" y="107"/>
                      </a:lnTo>
                      <a:lnTo>
                        <a:pt x="616" y="88"/>
                      </a:lnTo>
                      <a:lnTo>
                        <a:pt x="589" y="61"/>
                      </a:lnTo>
                      <a:lnTo>
                        <a:pt x="579" y="41"/>
                      </a:lnTo>
                      <a:lnTo>
                        <a:pt x="533" y="18"/>
                      </a:lnTo>
                      <a:lnTo>
                        <a:pt x="506" y="20"/>
                      </a:lnTo>
                      <a:lnTo>
                        <a:pt x="494" y="18"/>
                      </a:lnTo>
                      <a:lnTo>
                        <a:pt x="477" y="18"/>
                      </a:lnTo>
                      <a:lnTo>
                        <a:pt x="463" y="12"/>
                      </a:lnTo>
                      <a:lnTo>
                        <a:pt x="448" y="8"/>
                      </a:lnTo>
                      <a:lnTo>
                        <a:pt x="434" y="0"/>
                      </a:lnTo>
                      <a:lnTo>
                        <a:pt x="35" y="1"/>
                      </a:lnTo>
                      <a:lnTo>
                        <a:pt x="35" y="1"/>
                      </a:lnTo>
                      <a:lnTo>
                        <a:pt x="35" y="14"/>
                      </a:lnTo>
                      <a:lnTo>
                        <a:pt x="39" y="24"/>
                      </a:lnTo>
                      <a:lnTo>
                        <a:pt x="37" y="33"/>
                      </a:lnTo>
                      <a:lnTo>
                        <a:pt x="31" y="33"/>
                      </a:lnTo>
                      <a:lnTo>
                        <a:pt x="35" y="16"/>
                      </a:lnTo>
                      <a:lnTo>
                        <a:pt x="20" y="18"/>
                      </a:lnTo>
                      <a:lnTo>
                        <a:pt x="11" y="14"/>
                      </a:lnTo>
                      <a:lnTo>
                        <a:pt x="3" y="14"/>
                      </a:lnTo>
                      <a:lnTo>
                        <a:pt x="0" y="20"/>
                      </a:lnTo>
                      <a:lnTo>
                        <a:pt x="11" y="37"/>
                      </a:lnTo>
                      <a:lnTo>
                        <a:pt x="12" y="54"/>
                      </a:lnTo>
                      <a:lnTo>
                        <a:pt x="11" y="72"/>
                      </a:lnTo>
                      <a:lnTo>
                        <a:pt x="11" y="97"/>
                      </a:lnTo>
                      <a:lnTo>
                        <a:pt x="5" y="117"/>
                      </a:lnTo>
                      <a:lnTo>
                        <a:pt x="6" y="130"/>
                      </a:lnTo>
                      <a:lnTo>
                        <a:pt x="11" y="149"/>
                      </a:lnTo>
                      <a:lnTo>
                        <a:pt x="11" y="163"/>
                      </a:lnTo>
                      <a:lnTo>
                        <a:pt x="8" y="172"/>
                      </a:lnTo>
                      <a:lnTo>
                        <a:pt x="12" y="180"/>
                      </a:lnTo>
                      <a:lnTo>
                        <a:pt x="14" y="192"/>
                      </a:lnTo>
                      <a:lnTo>
                        <a:pt x="24" y="199"/>
                      </a:lnTo>
                      <a:lnTo>
                        <a:pt x="27" y="213"/>
                      </a:lnTo>
                      <a:lnTo>
                        <a:pt x="37" y="215"/>
                      </a:lnTo>
                      <a:lnTo>
                        <a:pt x="39" y="217"/>
                      </a:lnTo>
                      <a:lnTo>
                        <a:pt x="37" y="224"/>
                      </a:lnTo>
                      <a:lnTo>
                        <a:pt x="39" y="232"/>
                      </a:lnTo>
                      <a:lnTo>
                        <a:pt x="43" y="238"/>
                      </a:lnTo>
                      <a:lnTo>
                        <a:pt x="45" y="245"/>
                      </a:lnTo>
                      <a:lnTo>
                        <a:pt x="49" y="251"/>
                      </a:lnTo>
                      <a:lnTo>
                        <a:pt x="58" y="263"/>
                      </a:lnTo>
                      <a:lnTo>
                        <a:pt x="62" y="276"/>
                      </a:lnTo>
                      <a:lnTo>
                        <a:pt x="70" y="276"/>
                      </a:lnTo>
                      <a:lnTo>
                        <a:pt x="78" y="280"/>
                      </a:lnTo>
                      <a:lnTo>
                        <a:pt x="83" y="288"/>
                      </a:lnTo>
                      <a:lnTo>
                        <a:pt x="87" y="288"/>
                      </a:lnTo>
                      <a:lnTo>
                        <a:pt x="93" y="288"/>
                      </a:lnTo>
                      <a:lnTo>
                        <a:pt x="103" y="293"/>
                      </a:lnTo>
                      <a:lnTo>
                        <a:pt x="108" y="305"/>
                      </a:lnTo>
                      <a:lnTo>
                        <a:pt x="112" y="311"/>
                      </a:lnTo>
                      <a:lnTo>
                        <a:pt x="112" y="311"/>
                      </a:lnTo>
                      <a:lnTo>
                        <a:pt x="112" y="3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0" name="Freeform 535">
                  <a:extLst>
                    <a:ext uri="{FF2B5EF4-FFF2-40B4-BE49-F238E27FC236}">
                      <a16:creationId xmlns:a16="http://schemas.microsoft.com/office/drawing/2014/main" id="{40161D7F-86AF-2796-A6FB-51886A0C0A5C}"/>
                    </a:ext>
                  </a:extLst>
                </p:cNvPr>
                <p:cNvSpPr>
                  <a:spLocks/>
                </p:cNvSpPr>
                <p:nvPr/>
              </p:nvSpPr>
              <p:spPr bwMode="auto">
                <a:xfrm>
                  <a:off x="2747377" y="3633581"/>
                  <a:ext cx="820567" cy="523368"/>
                </a:xfrm>
                <a:custGeom>
                  <a:avLst/>
                  <a:gdLst>
                    <a:gd name="T0" fmla="*/ 429 w 439"/>
                    <a:gd name="T1" fmla="*/ 220 h 280"/>
                    <a:gd name="T2" fmla="*/ 435 w 439"/>
                    <a:gd name="T3" fmla="*/ 190 h 280"/>
                    <a:gd name="T4" fmla="*/ 427 w 439"/>
                    <a:gd name="T5" fmla="*/ 176 h 280"/>
                    <a:gd name="T6" fmla="*/ 400 w 439"/>
                    <a:gd name="T7" fmla="*/ 182 h 280"/>
                    <a:gd name="T8" fmla="*/ 387 w 439"/>
                    <a:gd name="T9" fmla="*/ 205 h 280"/>
                    <a:gd name="T10" fmla="*/ 348 w 439"/>
                    <a:gd name="T11" fmla="*/ 226 h 280"/>
                    <a:gd name="T12" fmla="*/ 321 w 439"/>
                    <a:gd name="T13" fmla="*/ 220 h 280"/>
                    <a:gd name="T14" fmla="*/ 305 w 439"/>
                    <a:gd name="T15" fmla="*/ 215 h 280"/>
                    <a:gd name="T16" fmla="*/ 292 w 439"/>
                    <a:gd name="T17" fmla="*/ 190 h 280"/>
                    <a:gd name="T18" fmla="*/ 278 w 439"/>
                    <a:gd name="T19" fmla="*/ 147 h 280"/>
                    <a:gd name="T20" fmla="*/ 288 w 439"/>
                    <a:gd name="T21" fmla="*/ 109 h 280"/>
                    <a:gd name="T22" fmla="*/ 255 w 439"/>
                    <a:gd name="T23" fmla="*/ 86 h 280"/>
                    <a:gd name="T24" fmla="*/ 207 w 439"/>
                    <a:gd name="T25" fmla="*/ 52 h 280"/>
                    <a:gd name="T26" fmla="*/ 195 w 439"/>
                    <a:gd name="T27" fmla="*/ 58 h 280"/>
                    <a:gd name="T28" fmla="*/ 178 w 439"/>
                    <a:gd name="T29" fmla="*/ 29 h 280"/>
                    <a:gd name="T30" fmla="*/ 145 w 439"/>
                    <a:gd name="T31" fmla="*/ 14 h 280"/>
                    <a:gd name="T32" fmla="*/ 114 w 439"/>
                    <a:gd name="T33" fmla="*/ 25 h 280"/>
                    <a:gd name="T34" fmla="*/ 54 w 439"/>
                    <a:gd name="T35" fmla="*/ 10 h 280"/>
                    <a:gd name="T36" fmla="*/ 0 w 439"/>
                    <a:gd name="T37" fmla="*/ 4 h 280"/>
                    <a:gd name="T38" fmla="*/ 19 w 439"/>
                    <a:gd name="T39" fmla="*/ 37 h 280"/>
                    <a:gd name="T40" fmla="*/ 31 w 439"/>
                    <a:gd name="T41" fmla="*/ 54 h 280"/>
                    <a:gd name="T42" fmla="*/ 45 w 439"/>
                    <a:gd name="T43" fmla="*/ 83 h 280"/>
                    <a:gd name="T44" fmla="*/ 33 w 439"/>
                    <a:gd name="T45" fmla="*/ 83 h 280"/>
                    <a:gd name="T46" fmla="*/ 33 w 439"/>
                    <a:gd name="T47" fmla="*/ 86 h 280"/>
                    <a:gd name="T48" fmla="*/ 66 w 439"/>
                    <a:gd name="T49" fmla="*/ 105 h 280"/>
                    <a:gd name="T50" fmla="*/ 81 w 439"/>
                    <a:gd name="T51" fmla="*/ 136 h 280"/>
                    <a:gd name="T52" fmla="*/ 103 w 439"/>
                    <a:gd name="T53" fmla="*/ 159 h 280"/>
                    <a:gd name="T54" fmla="*/ 106 w 439"/>
                    <a:gd name="T55" fmla="*/ 143 h 280"/>
                    <a:gd name="T56" fmla="*/ 93 w 439"/>
                    <a:gd name="T57" fmla="*/ 124 h 280"/>
                    <a:gd name="T58" fmla="*/ 81 w 439"/>
                    <a:gd name="T59" fmla="*/ 100 h 280"/>
                    <a:gd name="T60" fmla="*/ 58 w 439"/>
                    <a:gd name="T61" fmla="*/ 72 h 280"/>
                    <a:gd name="T62" fmla="*/ 35 w 439"/>
                    <a:gd name="T63" fmla="*/ 41 h 280"/>
                    <a:gd name="T64" fmla="*/ 41 w 439"/>
                    <a:gd name="T65" fmla="*/ 20 h 280"/>
                    <a:gd name="T66" fmla="*/ 51 w 439"/>
                    <a:gd name="T67" fmla="*/ 23 h 280"/>
                    <a:gd name="T68" fmla="*/ 56 w 439"/>
                    <a:gd name="T69" fmla="*/ 39 h 280"/>
                    <a:gd name="T70" fmla="*/ 72 w 439"/>
                    <a:gd name="T71" fmla="*/ 64 h 280"/>
                    <a:gd name="T72" fmla="*/ 95 w 439"/>
                    <a:gd name="T73" fmla="*/ 79 h 280"/>
                    <a:gd name="T74" fmla="*/ 110 w 439"/>
                    <a:gd name="T75" fmla="*/ 97 h 280"/>
                    <a:gd name="T76" fmla="*/ 112 w 439"/>
                    <a:gd name="T77" fmla="*/ 113 h 280"/>
                    <a:gd name="T78" fmla="*/ 132 w 439"/>
                    <a:gd name="T79" fmla="*/ 124 h 280"/>
                    <a:gd name="T80" fmla="*/ 143 w 439"/>
                    <a:gd name="T81" fmla="*/ 140 h 280"/>
                    <a:gd name="T82" fmla="*/ 164 w 439"/>
                    <a:gd name="T83" fmla="*/ 167 h 280"/>
                    <a:gd name="T84" fmla="*/ 166 w 439"/>
                    <a:gd name="T85" fmla="*/ 197 h 280"/>
                    <a:gd name="T86" fmla="*/ 178 w 439"/>
                    <a:gd name="T87" fmla="*/ 209 h 280"/>
                    <a:gd name="T88" fmla="*/ 193 w 439"/>
                    <a:gd name="T89" fmla="*/ 224 h 280"/>
                    <a:gd name="T90" fmla="*/ 220 w 439"/>
                    <a:gd name="T91" fmla="*/ 230 h 280"/>
                    <a:gd name="T92" fmla="*/ 240 w 439"/>
                    <a:gd name="T93" fmla="*/ 245 h 280"/>
                    <a:gd name="T94" fmla="*/ 261 w 439"/>
                    <a:gd name="T95" fmla="*/ 251 h 280"/>
                    <a:gd name="T96" fmla="*/ 280 w 439"/>
                    <a:gd name="T97" fmla="*/ 261 h 280"/>
                    <a:gd name="T98" fmla="*/ 307 w 439"/>
                    <a:gd name="T99" fmla="*/ 263 h 280"/>
                    <a:gd name="T100" fmla="*/ 330 w 439"/>
                    <a:gd name="T101" fmla="*/ 259 h 280"/>
                    <a:gd name="T102" fmla="*/ 357 w 439"/>
                    <a:gd name="T103" fmla="*/ 280 h 280"/>
                    <a:gd name="T104" fmla="*/ 388 w 439"/>
                    <a:gd name="T105" fmla="*/ 257 h 280"/>
                    <a:gd name="T106" fmla="*/ 383 w 439"/>
                    <a:gd name="T107" fmla="*/ 238 h 280"/>
                    <a:gd name="T108" fmla="*/ 405 w 439"/>
                    <a:gd name="T109" fmla="*/ 23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9" h="280">
                      <a:moveTo>
                        <a:pt x="411" y="223"/>
                      </a:moveTo>
                      <a:lnTo>
                        <a:pt x="423" y="226"/>
                      </a:lnTo>
                      <a:lnTo>
                        <a:pt x="429" y="220"/>
                      </a:lnTo>
                      <a:lnTo>
                        <a:pt x="429" y="217"/>
                      </a:lnTo>
                      <a:lnTo>
                        <a:pt x="429" y="201"/>
                      </a:lnTo>
                      <a:lnTo>
                        <a:pt x="435" y="190"/>
                      </a:lnTo>
                      <a:lnTo>
                        <a:pt x="439" y="182"/>
                      </a:lnTo>
                      <a:lnTo>
                        <a:pt x="435" y="176"/>
                      </a:lnTo>
                      <a:lnTo>
                        <a:pt x="427" y="176"/>
                      </a:lnTo>
                      <a:lnTo>
                        <a:pt x="423" y="174"/>
                      </a:lnTo>
                      <a:lnTo>
                        <a:pt x="410" y="174"/>
                      </a:lnTo>
                      <a:lnTo>
                        <a:pt x="400" y="182"/>
                      </a:lnTo>
                      <a:lnTo>
                        <a:pt x="392" y="180"/>
                      </a:lnTo>
                      <a:lnTo>
                        <a:pt x="387" y="190"/>
                      </a:lnTo>
                      <a:lnTo>
                        <a:pt x="387" y="205"/>
                      </a:lnTo>
                      <a:lnTo>
                        <a:pt x="375" y="217"/>
                      </a:lnTo>
                      <a:lnTo>
                        <a:pt x="375" y="220"/>
                      </a:lnTo>
                      <a:lnTo>
                        <a:pt x="348" y="226"/>
                      </a:lnTo>
                      <a:lnTo>
                        <a:pt x="340" y="224"/>
                      </a:lnTo>
                      <a:lnTo>
                        <a:pt x="332" y="228"/>
                      </a:lnTo>
                      <a:lnTo>
                        <a:pt x="321" y="220"/>
                      </a:lnTo>
                      <a:lnTo>
                        <a:pt x="317" y="220"/>
                      </a:lnTo>
                      <a:lnTo>
                        <a:pt x="313" y="218"/>
                      </a:lnTo>
                      <a:lnTo>
                        <a:pt x="305" y="215"/>
                      </a:lnTo>
                      <a:lnTo>
                        <a:pt x="303" y="209"/>
                      </a:lnTo>
                      <a:lnTo>
                        <a:pt x="298" y="201"/>
                      </a:lnTo>
                      <a:lnTo>
                        <a:pt x="292" y="190"/>
                      </a:lnTo>
                      <a:lnTo>
                        <a:pt x="284" y="176"/>
                      </a:lnTo>
                      <a:lnTo>
                        <a:pt x="278" y="161"/>
                      </a:lnTo>
                      <a:lnTo>
                        <a:pt x="278" y="147"/>
                      </a:lnTo>
                      <a:lnTo>
                        <a:pt x="280" y="128"/>
                      </a:lnTo>
                      <a:lnTo>
                        <a:pt x="288" y="117"/>
                      </a:lnTo>
                      <a:lnTo>
                        <a:pt x="288" y="109"/>
                      </a:lnTo>
                      <a:lnTo>
                        <a:pt x="274" y="107"/>
                      </a:lnTo>
                      <a:lnTo>
                        <a:pt x="257" y="94"/>
                      </a:lnTo>
                      <a:lnTo>
                        <a:pt x="255" y="86"/>
                      </a:lnTo>
                      <a:lnTo>
                        <a:pt x="236" y="56"/>
                      </a:lnTo>
                      <a:lnTo>
                        <a:pt x="215" y="44"/>
                      </a:lnTo>
                      <a:lnTo>
                        <a:pt x="207" y="52"/>
                      </a:lnTo>
                      <a:lnTo>
                        <a:pt x="207" y="60"/>
                      </a:lnTo>
                      <a:lnTo>
                        <a:pt x="205" y="62"/>
                      </a:lnTo>
                      <a:lnTo>
                        <a:pt x="195" y="58"/>
                      </a:lnTo>
                      <a:lnTo>
                        <a:pt x="184" y="46"/>
                      </a:lnTo>
                      <a:lnTo>
                        <a:pt x="182" y="35"/>
                      </a:lnTo>
                      <a:lnTo>
                        <a:pt x="178" y="29"/>
                      </a:lnTo>
                      <a:lnTo>
                        <a:pt x="172" y="29"/>
                      </a:lnTo>
                      <a:lnTo>
                        <a:pt x="158" y="16"/>
                      </a:lnTo>
                      <a:lnTo>
                        <a:pt x="145" y="14"/>
                      </a:lnTo>
                      <a:lnTo>
                        <a:pt x="132" y="14"/>
                      </a:lnTo>
                      <a:lnTo>
                        <a:pt x="128" y="21"/>
                      </a:lnTo>
                      <a:lnTo>
                        <a:pt x="114" y="25"/>
                      </a:lnTo>
                      <a:lnTo>
                        <a:pt x="83" y="25"/>
                      </a:lnTo>
                      <a:lnTo>
                        <a:pt x="75" y="23"/>
                      </a:lnTo>
                      <a:lnTo>
                        <a:pt x="54" y="10"/>
                      </a:lnTo>
                      <a:lnTo>
                        <a:pt x="33" y="0"/>
                      </a:lnTo>
                      <a:lnTo>
                        <a:pt x="8" y="2"/>
                      </a:lnTo>
                      <a:lnTo>
                        <a:pt x="0" y="4"/>
                      </a:lnTo>
                      <a:lnTo>
                        <a:pt x="2" y="10"/>
                      </a:lnTo>
                      <a:lnTo>
                        <a:pt x="4" y="22"/>
                      </a:lnTo>
                      <a:lnTo>
                        <a:pt x="19" y="37"/>
                      </a:lnTo>
                      <a:lnTo>
                        <a:pt x="22" y="45"/>
                      </a:lnTo>
                      <a:lnTo>
                        <a:pt x="27" y="52"/>
                      </a:lnTo>
                      <a:lnTo>
                        <a:pt x="31" y="54"/>
                      </a:lnTo>
                      <a:lnTo>
                        <a:pt x="43" y="66"/>
                      </a:lnTo>
                      <a:lnTo>
                        <a:pt x="43" y="72"/>
                      </a:lnTo>
                      <a:lnTo>
                        <a:pt x="45" y="83"/>
                      </a:lnTo>
                      <a:lnTo>
                        <a:pt x="45" y="83"/>
                      </a:lnTo>
                      <a:lnTo>
                        <a:pt x="33" y="83"/>
                      </a:lnTo>
                      <a:lnTo>
                        <a:pt x="33" y="83"/>
                      </a:lnTo>
                      <a:lnTo>
                        <a:pt x="33" y="83"/>
                      </a:lnTo>
                      <a:lnTo>
                        <a:pt x="33" y="85"/>
                      </a:lnTo>
                      <a:lnTo>
                        <a:pt x="33" y="86"/>
                      </a:lnTo>
                      <a:lnTo>
                        <a:pt x="47" y="97"/>
                      </a:lnTo>
                      <a:lnTo>
                        <a:pt x="56" y="97"/>
                      </a:lnTo>
                      <a:lnTo>
                        <a:pt x="66" y="105"/>
                      </a:lnTo>
                      <a:lnTo>
                        <a:pt x="72" y="111"/>
                      </a:lnTo>
                      <a:lnTo>
                        <a:pt x="74" y="126"/>
                      </a:lnTo>
                      <a:lnTo>
                        <a:pt x="81" y="136"/>
                      </a:lnTo>
                      <a:lnTo>
                        <a:pt x="87" y="138"/>
                      </a:lnTo>
                      <a:lnTo>
                        <a:pt x="101" y="149"/>
                      </a:lnTo>
                      <a:lnTo>
                        <a:pt x="103" y="159"/>
                      </a:lnTo>
                      <a:lnTo>
                        <a:pt x="109" y="157"/>
                      </a:lnTo>
                      <a:lnTo>
                        <a:pt x="109" y="149"/>
                      </a:lnTo>
                      <a:lnTo>
                        <a:pt x="106" y="143"/>
                      </a:lnTo>
                      <a:lnTo>
                        <a:pt x="101" y="136"/>
                      </a:lnTo>
                      <a:lnTo>
                        <a:pt x="95" y="132"/>
                      </a:lnTo>
                      <a:lnTo>
                        <a:pt x="93" y="124"/>
                      </a:lnTo>
                      <a:lnTo>
                        <a:pt x="87" y="117"/>
                      </a:lnTo>
                      <a:lnTo>
                        <a:pt x="85" y="111"/>
                      </a:lnTo>
                      <a:lnTo>
                        <a:pt x="81" y="100"/>
                      </a:lnTo>
                      <a:lnTo>
                        <a:pt x="66" y="83"/>
                      </a:lnTo>
                      <a:lnTo>
                        <a:pt x="64" y="79"/>
                      </a:lnTo>
                      <a:lnTo>
                        <a:pt x="58" y="72"/>
                      </a:lnTo>
                      <a:lnTo>
                        <a:pt x="58" y="68"/>
                      </a:lnTo>
                      <a:lnTo>
                        <a:pt x="37" y="45"/>
                      </a:lnTo>
                      <a:lnTo>
                        <a:pt x="35" y="41"/>
                      </a:lnTo>
                      <a:lnTo>
                        <a:pt x="33" y="16"/>
                      </a:lnTo>
                      <a:lnTo>
                        <a:pt x="35" y="14"/>
                      </a:lnTo>
                      <a:lnTo>
                        <a:pt x="41" y="20"/>
                      </a:lnTo>
                      <a:lnTo>
                        <a:pt x="47" y="18"/>
                      </a:lnTo>
                      <a:lnTo>
                        <a:pt x="49" y="18"/>
                      </a:lnTo>
                      <a:lnTo>
                        <a:pt x="51" y="23"/>
                      </a:lnTo>
                      <a:lnTo>
                        <a:pt x="56" y="23"/>
                      </a:lnTo>
                      <a:lnTo>
                        <a:pt x="58" y="31"/>
                      </a:lnTo>
                      <a:lnTo>
                        <a:pt x="56" y="39"/>
                      </a:lnTo>
                      <a:lnTo>
                        <a:pt x="62" y="45"/>
                      </a:lnTo>
                      <a:lnTo>
                        <a:pt x="66" y="54"/>
                      </a:lnTo>
                      <a:lnTo>
                        <a:pt x="72" y="64"/>
                      </a:lnTo>
                      <a:lnTo>
                        <a:pt x="76" y="66"/>
                      </a:lnTo>
                      <a:lnTo>
                        <a:pt x="83" y="77"/>
                      </a:lnTo>
                      <a:lnTo>
                        <a:pt x="95" y="79"/>
                      </a:lnTo>
                      <a:lnTo>
                        <a:pt x="95" y="86"/>
                      </a:lnTo>
                      <a:lnTo>
                        <a:pt x="105" y="97"/>
                      </a:lnTo>
                      <a:lnTo>
                        <a:pt x="110" y="97"/>
                      </a:lnTo>
                      <a:lnTo>
                        <a:pt x="116" y="103"/>
                      </a:lnTo>
                      <a:lnTo>
                        <a:pt x="112" y="107"/>
                      </a:lnTo>
                      <a:lnTo>
                        <a:pt x="112" y="113"/>
                      </a:lnTo>
                      <a:lnTo>
                        <a:pt x="120" y="117"/>
                      </a:lnTo>
                      <a:lnTo>
                        <a:pt x="128" y="119"/>
                      </a:lnTo>
                      <a:lnTo>
                        <a:pt x="132" y="124"/>
                      </a:lnTo>
                      <a:lnTo>
                        <a:pt x="134" y="132"/>
                      </a:lnTo>
                      <a:lnTo>
                        <a:pt x="139" y="138"/>
                      </a:lnTo>
                      <a:lnTo>
                        <a:pt x="143" y="140"/>
                      </a:lnTo>
                      <a:lnTo>
                        <a:pt x="149" y="149"/>
                      </a:lnTo>
                      <a:lnTo>
                        <a:pt x="163" y="163"/>
                      </a:lnTo>
                      <a:lnTo>
                        <a:pt x="164" y="167"/>
                      </a:lnTo>
                      <a:lnTo>
                        <a:pt x="170" y="178"/>
                      </a:lnTo>
                      <a:lnTo>
                        <a:pt x="170" y="192"/>
                      </a:lnTo>
                      <a:lnTo>
                        <a:pt x="166" y="197"/>
                      </a:lnTo>
                      <a:lnTo>
                        <a:pt x="168" y="201"/>
                      </a:lnTo>
                      <a:lnTo>
                        <a:pt x="170" y="205"/>
                      </a:lnTo>
                      <a:lnTo>
                        <a:pt x="178" y="209"/>
                      </a:lnTo>
                      <a:lnTo>
                        <a:pt x="184" y="213"/>
                      </a:lnTo>
                      <a:lnTo>
                        <a:pt x="191" y="217"/>
                      </a:lnTo>
                      <a:lnTo>
                        <a:pt x="193" y="224"/>
                      </a:lnTo>
                      <a:lnTo>
                        <a:pt x="203" y="224"/>
                      </a:lnTo>
                      <a:lnTo>
                        <a:pt x="211" y="230"/>
                      </a:lnTo>
                      <a:lnTo>
                        <a:pt x="220" y="230"/>
                      </a:lnTo>
                      <a:lnTo>
                        <a:pt x="226" y="236"/>
                      </a:lnTo>
                      <a:lnTo>
                        <a:pt x="234" y="240"/>
                      </a:lnTo>
                      <a:lnTo>
                        <a:pt x="240" y="245"/>
                      </a:lnTo>
                      <a:lnTo>
                        <a:pt x="245" y="247"/>
                      </a:lnTo>
                      <a:lnTo>
                        <a:pt x="249" y="249"/>
                      </a:lnTo>
                      <a:lnTo>
                        <a:pt x="261" y="251"/>
                      </a:lnTo>
                      <a:lnTo>
                        <a:pt x="269" y="257"/>
                      </a:lnTo>
                      <a:lnTo>
                        <a:pt x="273" y="257"/>
                      </a:lnTo>
                      <a:lnTo>
                        <a:pt x="280" y="261"/>
                      </a:lnTo>
                      <a:lnTo>
                        <a:pt x="288" y="261"/>
                      </a:lnTo>
                      <a:lnTo>
                        <a:pt x="292" y="265"/>
                      </a:lnTo>
                      <a:lnTo>
                        <a:pt x="307" y="263"/>
                      </a:lnTo>
                      <a:lnTo>
                        <a:pt x="323" y="255"/>
                      </a:lnTo>
                      <a:lnTo>
                        <a:pt x="327" y="255"/>
                      </a:lnTo>
                      <a:lnTo>
                        <a:pt x="330" y="259"/>
                      </a:lnTo>
                      <a:lnTo>
                        <a:pt x="340" y="261"/>
                      </a:lnTo>
                      <a:lnTo>
                        <a:pt x="342" y="267"/>
                      </a:lnTo>
                      <a:lnTo>
                        <a:pt x="357" y="280"/>
                      </a:lnTo>
                      <a:lnTo>
                        <a:pt x="361" y="261"/>
                      </a:lnTo>
                      <a:lnTo>
                        <a:pt x="382" y="259"/>
                      </a:lnTo>
                      <a:lnTo>
                        <a:pt x="388" y="257"/>
                      </a:lnTo>
                      <a:lnTo>
                        <a:pt x="388" y="251"/>
                      </a:lnTo>
                      <a:lnTo>
                        <a:pt x="377" y="242"/>
                      </a:lnTo>
                      <a:lnTo>
                        <a:pt x="383" y="238"/>
                      </a:lnTo>
                      <a:lnTo>
                        <a:pt x="382" y="228"/>
                      </a:lnTo>
                      <a:lnTo>
                        <a:pt x="398" y="228"/>
                      </a:lnTo>
                      <a:lnTo>
                        <a:pt x="405" y="232"/>
                      </a:lnTo>
                      <a:lnTo>
                        <a:pt x="411" y="22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1" name="Freeform 536">
                  <a:extLst>
                    <a:ext uri="{FF2B5EF4-FFF2-40B4-BE49-F238E27FC236}">
                      <a16:creationId xmlns:a16="http://schemas.microsoft.com/office/drawing/2014/main" id="{F6F7EA9B-E7A8-2A8A-EB39-6CAF46DB1DB7}"/>
                    </a:ext>
                  </a:extLst>
                </p:cNvPr>
                <p:cNvSpPr>
                  <a:spLocks/>
                </p:cNvSpPr>
                <p:nvPr/>
              </p:nvSpPr>
              <p:spPr bwMode="auto">
                <a:xfrm>
                  <a:off x="3498785" y="4050406"/>
                  <a:ext cx="39253" cy="67290"/>
                </a:xfrm>
                <a:custGeom>
                  <a:avLst/>
                  <a:gdLst>
                    <a:gd name="T0" fmla="*/ 0 w 21"/>
                    <a:gd name="T1" fmla="*/ 32 h 36"/>
                    <a:gd name="T2" fmla="*/ 3 w 21"/>
                    <a:gd name="T3" fmla="*/ 9 h 36"/>
                    <a:gd name="T4" fmla="*/ 9 w 21"/>
                    <a:gd name="T5" fmla="*/ 0 h 36"/>
                    <a:gd name="T6" fmla="*/ 21 w 21"/>
                    <a:gd name="T7" fmla="*/ 3 h 36"/>
                    <a:gd name="T8" fmla="*/ 17 w 21"/>
                    <a:gd name="T9" fmla="*/ 7 h 36"/>
                    <a:gd name="T10" fmla="*/ 17 w 21"/>
                    <a:gd name="T11" fmla="*/ 17 h 36"/>
                    <a:gd name="T12" fmla="*/ 8 w 21"/>
                    <a:gd name="T13" fmla="*/ 36 h 36"/>
                    <a:gd name="T14" fmla="*/ 6 w 21"/>
                    <a:gd name="T15" fmla="*/ 36 h 36"/>
                    <a:gd name="T16" fmla="*/ 0 w 21"/>
                    <a:gd name="T1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36">
                      <a:moveTo>
                        <a:pt x="0" y="32"/>
                      </a:moveTo>
                      <a:lnTo>
                        <a:pt x="3" y="9"/>
                      </a:lnTo>
                      <a:lnTo>
                        <a:pt x="9" y="0"/>
                      </a:lnTo>
                      <a:lnTo>
                        <a:pt x="21" y="3"/>
                      </a:lnTo>
                      <a:lnTo>
                        <a:pt x="17" y="7"/>
                      </a:lnTo>
                      <a:lnTo>
                        <a:pt x="17" y="17"/>
                      </a:lnTo>
                      <a:lnTo>
                        <a:pt x="8" y="36"/>
                      </a:lnTo>
                      <a:lnTo>
                        <a:pt x="6" y="36"/>
                      </a:lnTo>
                      <a:lnTo>
                        <a:pt x="0" y="3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2" name="Freeform 537">
                  <a:extLst>
                    <a:ext uri="{FF2B5EF4-FFF2-40B4-BE49-F238E27FC236}">
                      <a16:creationId xmlns:a16="http://schemas.microsoft.com/office/drawing/2014/main" id="{E570C821-4655-566B-1467-F4BEAF9B1DCE}"/>
                    </a:ext>
                  </a:extLst>
                </p:cNvPr>
                <p:cNvSpPr>
                  <a:spLocks/>
                </p:cNvSpPr>
                <p:nvPr/>
              </p:nvSpPr>
              <p:spPr bwMode="auto">
                <a:xfrm>
                  <a:off x="4328697" y="4392465"/>
                  <a:ext cx="108412" cy="102804"/>
                </a:xfrm>
                <a:custGeom>
                  <a:avLst/>
                  <a:gdLst>
                    <a:gd name="T0" fmla="*/ 13 w 58"/>
                    <a:gd name="T1" fmla="*/ 55 h 55"/>
                    <a:gd name="T2" fmla="*/ 13 w 58"/>
                    <a:gd name="T3" fmla="*/ 41 h 55"/>
                    <a:gd name="T4" fmla="*/ 2 w 58"/>
                    <a:gd name="T5" fmla="*/ 35 h 55"/>
                    <a:gd name="T6" fmla="*/ 0 w 58"/>
                    <a:gd name="T7" fmla="*/ 24 h 55"/>
                    <a:gd name="T8" fmla="*/ 10 w 58"/>
                    <a:gd name="T9" fmla="*/ 14 h 55"/>
                    <a:gd name="T10" fmla="*/ 12 w 58"/>
                    <a:gd name="T11" fmla="*/ 3 h 55"/>
                    <a:gd name="T12" fmla="*/ 19 w 58"/>
                    <a:gd name="T13" fmla="*/ 0 h 55"/>
                    <a:gd name="T14" fmla="*/ 50 w 58"/>
                    <a:gd name="T15" fmla="*/ 2 h 55"/>
                    <a:gd name="T16" fmla="*/ 58 w 58"/>
                    <a:gd name="T17" fmla="*/ 3 h 55"/>
                    <a:gd name="T18" fmla="*/ 58 w 58"/>
                    <a:gd name="T19" fmla="*/ 9 h 55"/>
                    <a:gd name="T20" fmla="*/ 54 w 58"/>
                    <a:gd name="T21" fmla="*/ 11 h 55"/>
                    <a:gd name="T22" fmla="*/ 51 w 58"/>
                    <a:gd name="T23" fmla="*/ 24 h 55"/>
                    <a:gd name="T24" fmla="*/ 56 w 58"/>
                    <a:gd name="T25" fmla="*/ 41 h 55"/>
                    <a:gd name="T26" fmla="*/ 50 w 58"/>
                    <a:gd name="T27" fmla="*/ 53 h 55"/>
                    <a:gd name="T28" fmla="*/ 37 w 58"/>
                    <a:gd name="T29" fmla="*/ 53 h 55"/>
                    <a:gd name="T30" fmla="*/ 33 w 58"/>
                    <a:gd name="T31" fmla="*/ 51 h 55"/>
                    <a:gd name="T32" fmla="*/ 29 w 58"/>
                    <a:gd name="T33" fmla="*/ 49 h 55"/>
                    <a:gd name="T34" fmla="*/ 27 w 58"/>
                    <a:gd name="T35" fmla="*/ 55 h 55"/>
                    <a:gd name="T36" fmla="*/ 13 w 58"/>
                    <a:gd name="T37" fmla="*/ 55 h 55"/>
                    <a:gd name="T38" fmla="*/ 13 w 58"/>
                    <a:gd name="T39" fmla="*/ 55 h 55"/>
                    <a:gd name="T40" fmla="*/ 13 w 58"/>
                    <a:gd name="T4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5">
                      <a:moveTo>
                        <a:pt x="13" y="55"/>
                      </a:moveTo>
                      <a:lnTo>
                        <a:pt x="13" y="41"/>
                      </a:lnTo>
                      <a:lnTo>
                        <a:pt x="2" y="35"/>
                      </a:lnTo>
                      <a:lnTo>
                        <a:pt x="0" y="24"/>
                      </a:lnTo>
                      <a:lnTo>
                        <a:pt x="10" y="14"/>
                      </a:lnTo>
                      <a:lnTo>
                        <a:pt x="12" y="3"/>
                      </a:lnTo>
                      <a:lnTo>
                        <a:pt x="19" y="0"/>
                      </a:lnTo>
                      <a:lnTo>
                        <a:pt x="50" y="2"/>
                      </a:lnTo>
                      <a:lnTo>
                        <a:pt x="58" y="3"/>
                      </a:lnTo>
                      <a:lnTo>
                        <a:pt x="58" y="9"/>
                      </a:lnTo>
                      <a:lnTo>
                        <a:pt x="54" y="11"/>
                      </a:lnTo>
                      <a:lnTo>
                        <a:pt x="51" y="24"/>
                      </a:lnTo>
                      <a:lnTo>
                        <a:pt x="56" y="41"/>
                      </a:lnTo>
                      <a:lnTo>
                        <a:pt x="50" y="53"/>
                      </a:lnTo>
                      <a:lnTo>
                        <a:pt x="37" y="53"/>
                      </a:lnTo>
                      <a:lnTo>
                        <a:pt x="33" y="51"/>
                      </a:lnTo>
                      <a:lnTo>
                        <a:pt x="29" y="49"/>
                      </a:lnTo>
                      <a:lnTo>
                        <a:pt x="27" y="55"/>
                      </a:lnTo>
                      <a:lnTo>
                        <a:pt x="13" y="55"/>
                      </a:lnTo>
                      <a:lnTo>
                        <a:pt x="13" y="55"/>
                      </a:lnTo>
                      <a:lnTo>
                        <a:pt x="13" y="5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3" name="Freeform 538">
                  <a:extLst>
                    <a:ext uri="{FF2B5EF4-FFF2-40B4-BE49-F238E27FC236}">
                      <a16:creationId xmlns:a16="http://schemas.microsoft.com/office/drawing/2014/main" id="{1A819671-05FF-74B1-8BB5-BD14763F18F3}"/>
                    </a:ext>
                  </a:extLst>
                </p:cNvPr>
                <p:cNvSpPr>
                  <a:spLocks/>
                </p:cNvSpPr>
                <p:nvPr/>
              </p:nvSpPr>
              <p:spPr bwMode="auto">
                <a:xfrm>
                  <a:off x="4424025" y="4398072"/>
                  <a:ext cx="76637" cy="99066"/>
                </a:xfrm>
                <a:custGeom>
                  <a:avLst/>
                  <a:gdLst>
                    <a:gd name="T0" fmla="*/ 0 w 41"/>
                    <a:gd name="T1" fmla="*/ 49 h 53"/>
                    <a:gd name="T2" fmla="*/ 5 w 41"/>
                    <a:gd name="T3" fmla="*/ 38 h 53"/>
                    <a:gd name="T4" fmla="*/ 0 w 41"/>
                    <a:gd name="T5" fmla="*/ 21 h 53"/>
                    <a:gd name="T6" fmla="*/ 4 w 41"/>
                    <a:gd name="T7" fmla="*/ 8 h 53"/>
                    <a:gd name="T8" fmla="*/ 7 w 41"/>
                    <a:gd name="T9" fmla="*/ 5 h 53"/>
                    <a:gd name="T10" fmla="*/ 7 w 41"/>
                    <a:gd name="T11" fmla="*/ 0 h 53"/>
                    <a:gd name="T12" fmla="*/ 19 w 41"/>
                    <a:gd name="T13" fmla="*/ 3 h 53"/>
                    <a:gd name="T14" fmla="*/ 24 w 41"/>
                    <a:gd name="T15" fmla="*/ 5 h 53"/>
                    <a:gd name="T16" fmla="*/ 41 w 41"/>
                    <a:gd name="T17" fmla="*/ 19 h 53"/>
                    <a:gd name="T18" fmla="*/ 37 w 41"/>
                    <a:gd name="T19" fmla="*/ 30 h 53"/>
                    <a:gd name="T20" fmla="*/ 30 w 41"/>
                    <a:gd name="T21" fmla="*/ 45 h 53"/>
                    <a:gd name="T22" fmla="*/ 24 w 41"/>
                    <a:gd name="T23" fmla="*/ 53 h 53"/>
                    <a:gd name="T24" fmla="*/ 7 w 41"/>
                    <a:gd name="T25" fmla="*/ 51 h 53"/>
                    <a:gd name="T26" fmla="*/ 0 w 41"/>
                    <a:gd name="T27" fmla="*/ 49 h 53"/>
                    <a:gd name="T28" fmla="*/ 0 w 41"/>
                    <a:gd name="T29" fmla="*/ 49 h 53"/>
                    <a:gd name="T30" fmla="*/ 0 w 41"/>
                    <a:gd name="T31"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53">
                      <a:moveTo>
                        <a:pt x="0" y="49"/>
                      </a:moveTo>
                      <a:lnTo>
                        <a:pt x="5" y="38"/>
                      </a:lnTo>
                      <a:lnTo>
                        <a:pt x="0" y="21"/>
                      </a:lnTo>
                      <a:lnTo>
                        <a:pt x="4" y="8"/>
                      </a:lnTo>
                      <a:lnTo>
                        <a:pt x="7" y="5"/>
                      </a:lnTo>
                      <a:lnTo>
                        <a:pt x="7" y="0"/>
                      </a:lnTo>
                      <a:lnTo>
                        <a:pt x="19" y="3"/>
                      </a:lnTo>
                      <a:lnTo>
                        <a:pt x="24" y="5"/>
                      </a:lnTo>
                      <a:lnTo>
                        <a:pt x="41" y="19"/>
                      </a:lnTo>
                      <a:lnTo>
                        <a:pt x="37" y="30"/>
                      </a:lnTo>
                      <a:lnTo>
                        <a:pt x="30" y="45"/>
                      </a:lnTo>
                      <a:lnTo>
                        <a:pt x="24" y="53"/>
                      </a:lnTo>
                      <a:lnTo>
                        <a:pt x="7" y="51"/>
                      </a:lnTo>
                      <a:lnTo>
                        <a:pt x="0" y="49"/>
                      </a:lnTo>
                      <a:lnTo>
                        <a:pt x="0" y="49"/>
                      </a:lnTo>
                      <a:lnTo>
                        <a:pt x="0" y="4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4" name="Freeform 539">
                  <a:extLst>
                    <a:ext uri="{FF2B5EF4-FFF2-40B4-BE49-F238E27FC236}">
                      <a16:creationId xmlns:a16="http://schemas.microsoft.com/office/drawing/2014/main" id="{1D86503E-0877-D500-D1D3-F4CA4F9198D2}"/>
                    </a:ext>
                  </a:extLst>
                </p:cNvPr>
                <p:cNvSpPr>
                  <a:spLocks/>
                </p:cNvSpPr>
                <p:nvPr/>
              </p:nvSpPr>
              <p:spPr bwMode="auto">
                <a:xfrm>
                  <a:off x="3706262" y="4553214"/>
                  <a:ext cx="334583" cy="500938"/>
                </a:xfrm>
                <a:custGeom>
                  <a:avLst/>
                  <a:gdLst>
                    <a:gd name="T0" fmla="*/ 0 w 179"/>
                    <a:gd name="T1" fmla="*/ 59 h 268"/>
                    <a:gd name="T2" fmla="*/ 0 w 179"/>
                    <a:gd name="T3" fmla="*/ 74 h 268"/>
                    <a:gd name="T4" fmla="*/ 4 w 179"/>
                    <a:gd name="T5" fmla="*/ 82 h 268"/>
                    <a:gd name="T6" fmla="*/ 6 w 179"/>
                    <a:gd name="T7" fmla="*/ 91 h 268"/>
                    <a:gd name="T8" fmla="*/ 25 w 179"/>
                    <a:gd name="T9" fmla="*/ 113 h 268"/>
                    <a:gd name="T10" fmla="*/ 40 w 179"/>
                    <a:gd name="T11" fmla="*/ 145 h 268"/>
                    <a:gd name="T12" fmla="*/ 51 w 179"/>
                    <a:gd name="T13" fmla="*/ 168 h 268"/>
                    <a:gd name="T14" fmla="*/ 57 w 179"/>
                    <a:gd name="T15" fmla="*/ 182 h 268"/>
                    <a:gd name="T16" fmla="*/ 66 w 179"/>
                    <a:gd name="T17" fmla="*/ 199 h 268"/>
                    <a:gd name="T18" fmla="*/ 79 w 179"/>
                    <a:gd name="T19" fmla="*/ 217 h 268"/>
                    <a:gd name="T20" fmla="*/ 96 w 179"/>
                    <a:gd name="T21" fmla="*/ 232 h 268"/>
                    <a:gd name="T22" fmla="*/ 121 w 179"/>
                    <a:gd name="T23" fmla="*/ 248 h 268"/>
                    <a:gd name="T24" fmla="*/ 154 w 179"/>
                    <a:gd name="T25" fmla="*/ 268 h 268"/>
                    <a:gd name="T26" fmla="*/ 171 w 179"/>
                    <a:gd name="T27" fmla="*/ 240 h 268"/>
                    <a:gd name="T28" fmla="*/ 175 w 179"/>
                    <a:gd name="T29" fmla="*/ 209 h 268"/>
                    <a:gd name="T30" fmla="*/ 179 w 179"/>
                    <a:gd name="T31" fmla="*/ 186 h 268"/>
                    <a:gd name="T32" fmla="*/ 166 w 179"/>
                    <a:gd name="T33" fmla="*/ 161 h 268"/>
                    <a:gd name="T34" fmla="*/ 150 w 179"/>
                    <a:gd name="T35" fmla="*/ 140 h 268"/>
                    <a:gd name="T36" fmla="*/ 121 w 179"/>
                    <a:gd name="T37" fmla="*/ 140 h 268"/>
                    <a:gd name="T38" fmla="*/ 112 w 179"/>
                    <a:gd name="T39" fmla="*/ 122 h 268"/>
                    <a:gd name="T40" fmla="*/ 109 w 179"/>
                    <a:gd name="T41" fmla="*/ 91 h 268"/>
                    <a:gd name="T42" fmla="*/ 131 w 179"/>
                    <a:gd name="T43" fmla="*/ 68 h 268"/>
                    <a:gd name="T44" fmla="*/ 160 w 179"/>
                    <a:gd name="T45" fmla="*/ 61 h 268"/>
                    <a:gd name="T46" fmla="*/ 150 w 179"/>
                    <a:gd name="T47" fmla="*/ 52 h 268"/>
                    <a:gd name="T48" fmla="*/ 140 w 179"/>
                    <a:gd name="T49" fmla="*/ 30 h 268"/>
                    <a:gd name="T50" fmla="*/ 88 w 179"/>
                    <a:gd name="T51" fmla="*/ 2 h 268"/>
                    <a:gd name="T52" fmla="*/ 69 w 179"/>
                    <a:gd name="T53" fmla="*/ 3 h 268"/>
                    <a:gd name="T54" fmla="*/ 81 w 179"/>
                    <a:gd name="T55" fmla="*/ 18 h 268"/>
                    <a:gd name="T56" fmla="*/ 52 w 179"/>
                    <a:gd name="T57" fmla="*/ 39 h 268"/>
                    <a:gd name="T58" fmla="*/ 34 w 179"/>
                    <a:gd name="T59" fmla="*/ 68 h 268"/>
                    <a:gd name="T60" fmla="*/ 22 w 179"/>
                    <a:gd name="T61" fmla="*/ 61 h 268"/>
                    <a:gd name="T62" fmla="*/ 6 w 179"/>
                    <a:gd name="T63" fmla="*/ 55 h 268"/>
                    <a:gd name="T64" fmla="*/ 6 w 179"/>
                    <a:gd name="T65" fmla="*/ 5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268">
                      <a:moveTo>
                        <a:pt x="6" y="55"/>
                      </a:moveTo>
                      <a:lnTo>
                        <a:pt x="0" y="59"/>
                      </a:lnTo>
                      <a:lnTo>
                        <a:pt x="2" y="68"/>
                      </a:lnTo>
                      <a:lnTo>
                        <a:pt x="0" y="74"/>
                      </a:lnTo>
                      <a:lnTo>
                        <a:pt x="4" y="78"/>
                      </a:lnTo>
                      <a:lnTo>
                        <a:pt x="4" y="82"/>
                      </a:lnTo>
                      <a:lnTo>
                        <a:pt x="0" y="84"/>
                      </a:lnTo>
                      <a:lnTo>
                        <a:pt x="6" y="91"/>
                      </a:lnTo>
                      <a:lnTo>
                        <a:pt x="16" y="93"/>
                      </a:lnTo>
                      <a:lnTo>
                        <a:pt x="25" y="113"/>
                      </a:lnTo>
                      <a:lnTo>
                        <a:pt x="34" y="124"/>
                      </a:lnTo>
                      <a:lnTo>
                        <a:pt x="40" y="145"/>
                      </a:lnTo>
                      <a:lnTo>
                        <a:pt x="48" y="161"/>
                      </a:lnTo>
                      <a:lnTo>
                        <a:pt x="51" y="168"/>
                      </a:lnTo>
                      <a:lnTo>
                        <a:pt x="57" y="174"/>
                      </a:lnTo>
                      <a:lnTo>
                        <a:pt x="57" y="182"/>
                      </a:lnTo>
                      <a:lnTo>
                        <a:pt x="67" y="192"/>
                      </a:lnTo>
                      <a:lnTo>
                        <a:pt x="66" y="199"/>
                      </a:lnTo>
                      <a:lnTo>
                        <a:pt x="69" y="213"/>
                      </a:lnTo>
                      <a:lnTo>
                        <a:pt x="79" y="217"/>
                      </a:lnTo>
                      <a:lnTo>
                        <a:pt x="83" y="221"/>
                      </a:lnTo>
                      <a:lnTo>
                        <a:pt x="96" y="232"/>
                      </a:lnTo>
                      <a:lnTo>
                        <a:pt x="108" y="232"/>
                      </a:lnTo>
                      <a:lnTo>
                        <a:pt x="121" y="248"/>
                      </a:lnTo>
                      <a:lnTo>
                        <a:pt x="131" y="249"/>
                      </a:lnTo>
                      <a:lnTo>
                        <a:pt x="154" y="268"/>
                      </a:lnTo>
                      <a:lnTo>
                        <a:pt x="164" y="257"/>
                      </a:lnTo>
                      <a:lnTo>
                        <a:pt x="171" y="240"/>
                      </a:lnTo>
                      <a:lnTo>
                        <a:pt x="166" y="213"/>
                      </a:lnTo>
                      <a:lnTo>
                        <a:pt x="175" y="209"/>
                      </a:lnTo>
                      <a:lnTo>
                        <a:pt x="171" y="188"/>
                      </a:lnTo>
                      <a:lnTo>
                        <a:pt x="179" y="186"/>
                      </a:lnTo>
                      <a:lnTo>
                        <a:pt x="179" y="180"/>
                      </a:lnTo>
                      <a:lnTo>
                        <a:pt x="166" y="161"/>
                      </a:lnTo>
                      <a:lnTo>
                        <a:pt x="152" y="157"/>
                      </a:lnTo>
                      <a:lnTo>
                        <a:pt x="150" y="140"/>
                      </a:lnTo>
                      <a:lnTo>
                        <a:pt x="148" y="138"/>
                      </a:lnTo>
                      <a:lnTo>
                        <a:pt x="121" y="140"/>
                      </a:lnTo>
                      <a:lnTo>
                        <a:pt x="112" y="130"/>
                      </a:lnTo>
                      <a:lnTo>
                        <a:pt x="112" y="122"/>
                      </a:lnTo>
                      <a:lnTo>
                        <a:pt x="104" y="103"/>
                      </a:lnTo>
                      <a:lnTo>
                        <a:pt x="109" y="91"/>
                      </a:lnTo>
                      <a:lnTo>
                        <a:pt x="107" y="80"/>
                      </a:lnTo>
                      <a:lnTo>
                        <a:pt x="131" y="68"/>
                      </a:lnTo>
                      <a:lnTo>
                        <a:pt x="148" y="63"/>
                      </a:lnTo>
                      <a:lnTo>
                        <a:pt x="160" y="61"/>
                      </a:lnTo>
                      <a:lnTo>
                        <a:pt x="159" y="51"/>
                      </a:lnTo>
                      <a:lnTo>
                        <a:pt x="150" y="52"/>
                      </a:lnTo>
                      <a:lnTo>
                        <a:pt x="154" y="38"/>
                      </a:lnTo>
                      <a:lnTo>
                        <a:pt x="140" y="30"/>
                      </a:lnTo>
                      <a:lnTo>
                        <a:pt x="111" y="32"/>
                      </a:lnTo>
                      <a:lnTo>
                        <a:pt x="88" y="2"/>
                      </a:lnTo>
                      <a:lnTo>
                        <a:pt x="75" y="0"/>
                      </a:lnTo>
                      <a:lnTo>
                        <a:pt x="69" y="3"/>
                      </a:lnTo>
                      <a:lnTo>
                        <a:pt x="83" y="10"/>
                      </a:lnTo>
                      <a:lnTo>
                        <a:pt x="81" y="18"/>
                      </a:lnTo>
                      <a:lnTo>
                        <a:pt x="67" y="32"/>
                      </a:lnTo>
                      <a:lnTo>
                        <a:pt x="52" y="39"/>
                      </a:lnTo>
                      <a:lnTo>
                        <a:pt x="33" y="59"/>
                      </a:lnTo>
                      <a:lnTo>
                        <a:pt x="34" y="68"/>
                      </a:lnTo>
                      <a:lnTo>
                        <a:pt x="27" y="68"/>
                      </a:lnTo>
                      <a:lnTo>
                        <a:pt x="22" y="61"/>
                      </a:lnTo>
                      <a:lnTo>
                        <a:pt x="8" y="61"/>
                      </a:lnTo>
                      <a:lnTo>
                        <a:pt x="6" y="55"/>
                      </a:lnTo>
                      <a:lnTo>
                        <a:pt x="6" y="55"/>
                      </a:lnTo>
                      <a:lnTo>
                        <a:pt x="6" y="5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5" name="Freeform 540">
                  <a:extLst>
                    <a:ext uri="{FF2B5EF4-FFF2-40B4-BE49-F238E27FC236}">
                      <a16:creationId xmlns:a16="http://schemas.microsoft.com/office/drawing/2014/main" id="{672D1E86-10AE-A8B1-3879-43CD8C83DAB4}"/>
                    </a:ext>
                  </a:extLst>
                </p:cNvPr>
                <p:cNvSpPr>
                  <a:spLocks/>
                </p:cNvSpPr>
                <p:nvPr/>
              </p:nvSpPr>
              <p:spPr bwMode="auto">
                <a:xfrm>
                  <a:off x="3440840" y="4547606"/>
                  <a:ext cx="18692" cy="33645"/>
                </a:xfrm>
                <a:custGeom>
                  <a:avLst/>
                  <a:gdLst>
                    <a:gd name="T0" fmla="*/ 0 w 10"/>
                    <a:gd name="T1" fmla="*/ 2 h 18"/>
                    <a:gd name="T2" fmla="*/ 2 w 10"/>
                    <a:gd name="T3" fmla="*/ 0 h 18"/>
                    <a:gd name="T4" fmla="*/ 10 w 10"/>
                    <a:gd name="T5" fmla="*/ 4 h 18"/>
                    <a:gd name="T6" fmla="*/ 10 w 10"/>
                    <a:gd name="T7" fmla="*/ 12 h 18"/>
                    <a:gd name="T8" fmla="*/ 0 w 10"/>
                    <a:gd name="T9" fmla="*/ 18 h 18"/>
                    <a:gd name="T10" fmla="*/ 2 w 10"/>
                    <a:gd name="T11" fmla="*/ 8 h 18"/>
                    <a:gd name="T12" fmla="*/ 0 w 10"/>
                    <a:gd name="T13" fmla="*/ 2 h 18"/>
                    <a:gd name="T14" fmla="*/ 0 w 10"/>
                    <a:gd name="T15" fmla="*/ 2 h 18"/>
                    <a:gd name="T16" fmla="*/ 0 w 10"/>
                    <a:gd name="T1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8">
                      <a:moveTo>
                        <a:pt x="0" y="2"/>
                      </a:moveTo>
                      <a:lnTo>
                        <a:pt x="2" y="0"/>
                      </a:lnTo>
                      <a:lnTo>
                        <a:pt x="10" y="4"/>
                      </a:lnTo>
                      <a:lnTo>
                        <a:pt x="10" y="12"/>
                      </a:lnTo>
                      <a:lnTo>
                        <a:pt x="0" y="18"/>
                      </a:lnTo>
                      <a:lnTo>
                        <a:pt x="2" y="8"/>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6" name="Freeform 541">
                  <a:extLst>
                    <a:ext uri="{FF2B5EF4-FFF2-40B4-BE49-F238E27FC236}">
                      <a16:creationId xmlns:a16="http://schemas.microsoft.com/office/drawing/2014/main" id="{8756F7E2-1819-A47F-4E6B-E17188FFDAA9}"/>
                    </a:ext>
                  </a:extLst>
                </p:cNvPr>
                <p:cNvSpPr>
                  <a:spLocks/>
                </p:cNvSpPr>
                <p:nvPr/>
              </p:nvSpPr>
              <p:spPr bwMode="auto">
                <a:xfrm>
                  <a:off x="3468878" y="4558821"/>
                  <a:ext cx="13085" cy="11215"/>
                </a:xfrm>
                <a:custGeom>
                  <a:avLst/>
                  <a:gdLst>
                    <a:gd name="T0" fmla="*/ 0 w 7"/>
                    <a:gd name="T1" fmla="*/ 4 h 6"/>
                    <a:gd name="T2" fmla="*/ 4 w 7"/>
                    <a:gd name="T3" fmla="*/ 0 h 6"/>
                    <a:gd name="T4" fmla="*/ 7 w 7"/>
                    <a:gd name="T5" fmla="*/ 4 h 6"/>
                    <a:gd name="T6" fmla="*/ 2 w 7"/>
                    <a:gd name="T7" fmla="*/ 6 h 6"/>
                    <a:gd name="T8" fmla="*/ 0 w 7"/>
                    <a:gd name="T9" fmla="*/ 4 h 6"/>
                    <a:gd name="T10" fmla="*/ 0 w 7"/>
                    <a:gd name="T11" fmla="*/ 4 h 6"/>
                    <a:gd name="T12" fmla="*/ 0 w 7"/>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0" y="4"/>
                      </a:moveTo>
                      <a:lnTo>
                        <a:pt x="4" y="0"/>
                      </a:lnTo>
                      <a:lnTo>
                        <a:pt x="7" y="4"/>
                      </a:lnTo>
                      <a:lnTo>
                        <a:pt x="2" y="6"/>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7" name="Freeform 542">
                  <a:extLst>
                    <a:ext uri="{FF2B5EF4-FFF2-40B4-BE49-F238E27FC236}">
                      <a16:creationId xmlns:a16="http://schemas.microsoft.com/office/drawing/2014/main" id="{BE131E21-6FFA-B7EB-E811-9C495A11E032}"/>
                    </a:ext>
                  </a:extLst>
                </p:cNvPr>
                <p:cNvSpPr>
                  <a:spLocks/>
                </p:cNvSpPr>
                <p:nvPr/>
              </p:nvSpPr>
              <p:spPr bwMode="auto">
                <a:xfrm>
                  <a:off x="3717477" y="4523307"/>
                  <a:ext cx="142057" cy="157011"/>
                </a:xfrm>
                <a:custGeom>
                  <a:avLst/>
                  <a:gdLst>
                    <a:gd name="T0" fmla="*/ 76 w 76"/>
                    <a:gd name="T1" fmla="*/ 26 h 84"/>
                    <a:gd name="T2" fmla="*/ 74 w 76"/>
                    <a:gd name="T3" fmla="*/ 34 h 84"/>
                    <a:gd name="T4" fmla="*/ 61 w 76"/>
                    <a:gd name="T5" fmla="*/ 48 h 84"/>
                    <a:gd name="T6" fmla="*/ 46 w 76"/>
                    <a:gd name="T7" fmla="*/ 55 h 84"/>
                    <a:gd name="T8" fmla="*/ 27 w 76"/>
                    <a:gd name="T9" fmla="*/ 75 h 84"/>
                    <a:gd name="T10" fmla="*/ 28 w 76"/>
                    <a:gd name="T11" fmla="*/ 84 h 84"/>
                    <a:gd name="T12" fmla="*/ 22 w 76"/>
                    <a:gd name="T13" fmla="*/ 84 h 84"/>
                    <a:gd name="T14" fmla="*/ 16 w 76"/>
                    <a:gd name="T15" fmla="*/ 77 h 84"/>
                    <a:gd name="T16" fmla="*/ 2 w 76"/>
                    <a:gd name="T17" fmla="*/ 77 h 84"/>
                    <a:gd name="T18" fmla="*/ 0 w 76"/>
                    <a:gd name="T19" fmla="*/ 71 h 84"/>
                    <a:gd name="T20" fmla="*/ 0 w 76"/>
                    <a:gd name="T21" fmla="*/ 67 h 84"/>
                    <a:gd name="T22" fmla="*/ 8 w 76"/>
                    <a:gd name="T23" fmla="*/ 65 h 84"/>
                    <a:gd name="T24" fmla="*/ 16 w 76"/>
                    <a:gd name="T25" fmla="*/ 63 h 84"/>
                    <a:gd name="T26" fmla="*/ 18 w 76"/>
                    <a:gd name="T27" fmla="*/ 56 h 84"/>
                    <a:gd name="T28" fmla="*/ 16 w 76"/>
                    <a:gd name="T29" fmla="*/ 50 h 84"/>
                    <a:gd name="T30" fmla="*/ 12 w 76"/>
                    <a:gd name="T31" fmla="*/ 54 h 84"/>
                    <a:gd name="T32" fmla="*/ 6 w 76"/>
                    <a:gd name="T33" fmla="*/ 54 h 84"/>
                    <a:gd name="T34" fmla="*/ 0 w 76"/>
                    <a:gd name="T35" fmla="*/ 46 h 84"/>
                    <a:gd name="T36" fmla="*/ 0 w 76"/>
                    <a:gd name="T37" fmla="*/ 27 h 84"/>
                    <a:gd name="T38" fmla="*/ 8 w 76"/>
                    <a:gd name="T39" fmla="*/ 21 h 84"/>
                    <a:gd name="T40" fmla="*/ 8 w 76"/>
                    <a:gd name="T41" fmla="*/ 4 h 84"/>
                    <a:gd name="T42" fmla="*/ 13 w 76"/>
                    <a:gd name="T43" fmla="*/ 2 h 84"/>
                    <a:gd name="T44" fmla="*/ 19 w 76"/>
                    <a:gd name="T45" fmla="*/ 0 h 84"/>
                    <a:gd name="T46" fmla="*/ 25 w 76"/>
                    <a:gd name="T47" fmla="*/ 0 h 84"/>
                    <a:gd name="T48" fmla="*/ 37 w 76"/>
                    <a:gd name="T49" fmla="*/ 6 h 84"/>
                    <a:gd name="T50" fmla="*/ 37 w 76"/>
                    <a:gd name="T51" fmla="*/ 13 h 84"/>
                    <a:gd name="T52" fmla="*/ 40 w 76"/>
                    <a:gd name="T53" fmla="*/ 17 h 84"/>
                    <a:gd name="T54" fmla="*/ 45 w 76"/>
                    <a:gd name="T55" fmla="*/ 15 h 84"/>
                    <a:gd name="T56" fmla="*/ 57 w 76"/>
                    <a:gd name="T57" fmla="*/ 15 h 84"/>
                    <a:gd name="T58" fmla="*/ 63 w 76"/>
                    <a:gd name="T59" fmla="*/ 19 h 84"/>
                    <a:gd name="T60" fmla="*/ 76 w 76"/>
                    <a:gd name="T61"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4">
                      <a:moveTo>
                        <a:pt x="76" y="26"/>
                      </a:moveTo>
                      <a:lnTo>
                        <a:pt x="74" y="34"/>
                      </a:lnTo>
                      <a:lnTo>
                        <a:pt x="61" y="48"/>
                      </a:lnTo>
                      <a:lnTo>
                        <a:pt x="46" y="55"/>
                      </a:lnTo>
                      <a:lnTo>
                        <a:pt x="27" y="75"/>
                      </a:lnTo>
                      <a:lnTo>
                        <a:pt x="28" y="84"/>
                      </a:lnTo>
                      <a:lnTo>
                        <a:pt x="22" y="84"/>
                      </a:lnTo>
                      <a:lnTo>
                        <a:pt x="16" y="77"/>
                      </a:lnTo>
                      <a:lnTo>
                        <a:pt x="2" y="77"/>
                      </a:lnTo>
                      <a:lnTo>
                        <a:pt x="0" y="71"/>
                      </a:lnTo>
                      <a:lnTo>
                        <a:pt x="0" y="67"/>
                      </a:lnTo>
                      <a:lnTo>
                        <a:pt x="8" y="65"/>
                      </a:lnTo>
                      <a:lnTo>
                        <a:pt x="16" y="63"/>
                      </a:lnTo>
                      <a:lnTo>
                        <a:pt x="18" y="56"/>
                      </a:lnTo>
                      <a:lnTo>
                        <a:pt x="16" y="50"/>
                      </a:lnTo>
                      <a:lnTo>
                        <a:pt x="12" y="54"/>
                      </a:lnTo>
                      <a:lnTo>
                        <a:pt x="6" y="54"/>
                      </a:lnTo>
                      <a:lnTo>
                        <a:pt x="0" y="46"/>
                      </a:lnTo>
                      <a:lnTo>
                        <a:pt x="0" y="27"/>
                      </a:lnTo>
                      <a:lnTo>
                        <a:pt x="8" y="21"/>
                      </a:lnTo>
                      <a:lnTo>
                        <a:pt x="8" y="4"/>
                      </a:lnTo>
                      <a:lnTo>
                        <a:pt x="13" y="2"/>
                      </a:lnTo>
                      <a:lnTo>
                        <a:pt x="19" y="0"/>
                      </a:lnTo>
                      <a:lnTo>
                        <a:pt x="25" y="0"/>
                      </a:lnTo>
                      <a:lnTo>
                        <a:pt x="37" y="6"/>
                      </a:lnTo>
                      <a:lnTo>
                        <a:pt x="37" y="13"/>
                      </a:lnTo>
                      <a:lnTo>
                        <a:pt x="40" y="17"/>
                      </a:lnTo>
                      <a:lnTo>
                        <a:pt x="45" y="15"/>
                      </a:lnTo>
                      <a:lnTo>
                        <a:pt x="57" y="15"/>
                      </a:lnTo>
                      <a:lnTo>
                        <a:pt x="63" y="19"/>
                      </a:lnTo>
                      <a:lnTo>
                        <a:pt x="76" y="2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8" name="Freeform 543">
                  <a:extLst>
                    <a:ext uri="{FF2B5EF4-FFF2-40B4-BE49-F238E27FC236}">
                      <a16:creationId xmlns:a16="http://schemas.microsoft.com/office/drawing/2014/main" id="{4F7656CB-FA1F-F389-5305-62490CC38544}"/>
                    </a:ext>
                  </a:extLst>
                </p:cNvPr>
                <p:cNvSpPr>
                  <a:spLocks/>
                </p:cNvSpPr>
                <p:nvPr/>
              </p:nvSpPr>
              <p:spPr bwMode="auto">
                <a:xfrm>
                  <a:off x="3414671" y="4061621"/>
                  <a:ext cx="127104" cy="117757"/>
                </a:xfrm>
                <a:custGeom>
                  <a:avLst/>
                  <a:gdLst>
                    <a:gd name="T0" fmla="*/ 33 w 68"/>
                    <a:gd name="T1" fmla="*/ 63 h 63"/>
                    <a:gd name="T2" fmla="*/ 6 w 68"/>
                    <a:gd name="T3" fmla="*/ 58 h 63"/>
                    <a:gd name="T4" fmla="*/ 0 w 68"/>
                    <a:gd name="T5" fmla="*/ 52 h 63"/>
                    <a:gd name="T6" fmla="*/ 4 w 68"/>
                    <a:gd name="T7" fmla="*/ 32 h 63"/>
                    <a:gd name="T8" fmla="*/ 25 w 68"/>
                    <a:gd name="T9" fmla="*/ 31 h 63"/>
                    <a:gd name="T10" fmla="*/ 31 w 68"/>
                    <a:gd name="T11" fmla="*/ 28 h 63"/>
                    <a:gd name="T12" fmla="*/ 31 w 68"/>
                    <a:gd name="T13" fmla="*/ 23 h 63"/>
                    <a:gd name="T14" fmla="*/ 20 w 68"/>
                    <a:gd name="T15" fmla="*/ 13 h 63"/>
                    <a:gd name="T16" fmla="*/ 26 w 68"/>
                    <a:gd name="T17" fmla="*/ 9 h 63"/>
                    <a:gd name="T18" fmla="*/ 25 w 68"/>
                    <a:gd name="T19" fmla="*/ 0 h 63"/>
                    <a:gd name="T20" fmla="*/ 41 w 68"/>
                    <a:gd name="T21" fmla="*/ 0 h 63"/>
                    <a:gd name="T22" fmla="*/ 49 w 68"/>
                    <a:gd name="T23" fmla="*/ 3 h 63"/>
                    <a:gd name="T24" fmla="*/ 45 w 68"/>
                    <a:gd name="T25" fmla="*/ 27 h 63"/>
                    <a:gd name="T26" fmla="*/ 53 w 68"/>
                    <a:gd name="T27" fmla="*/ 31 h 63"/>
                    <a:gd name="T28" fmla="*/ 68 w 68"/>
                    <a:gd name="T29" fmla="*/ 35 h 63"/>
                    <a:gd name="T30" fmla="*/ 64 w 68"/>
                    <a:gd name="T31" fmla="*/ 36 h 63"/>
                    <a:gd name="T32" fmla="*/ 60 w 68"/>
                    <a:gd name="T33" fmla="*/ 42 h 63"/>
                    <a:gd name="T34" fmla="*/ 39 w 68"/>
                    <a:gd name="T35" fmla="*/ 56 h 63"/>
                    <a:gd name="T36" fmla="*/ 33 w 68"/>
                    <a:gd name="T37" fmla="*/ 63 h 63"/>
                    <a:gd name="T38" fmla="*/ 33 w 68"/>
                    <a:gd name="T39" fmla="*/ 63 h 63"/>
                    <a:gd name="T40" fmla="*/ 33 w 68"/>
                    <a:gd name="T4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63">
                      <a:moveTo>
                        <a:pt x="33" y="63"/>
                      </a:moveTo>
                      <a:lnTo>
                        <a:pt x="6" y="58"/>
                      </a:lnTo>
                      <a:lnTo>
                        <a:pt x="0" y="52"/>
                      </a:lnTo>
                      <a:lnTo>
                        <a:pt x="4" y="32"/>
                      </a:lnTo>
                      <a:lnTo>
                        <a:pt x="25" y="31"/>
                      </a:lnTo>
                      <a:lnTo>
                        <a:pt x="31" y="28"/>
                      </a:lnTo>
                      <a:lnTo>
                        <a:pt x="31" y="23"/>
                      </a:lnTo>
                      <a:lnTo>
                        <a:pt x="20" y="13"/>
                      </a:lnTo>
                      <a:lnTo>
                        <a:pt x="26" y="9"/>
                      </a:lnTo>
                      <a:lnTo>
                        <a:pt x="25" y="0"/>
                      </a:lnTo>
                      <a:lnTo>
                        <a:pt x="41" y="0"/>
                      </a:lnTo>
                      <a:lnTo>
                        <a:pt x="49" y="3"/>
                      </a:lnTo>
                      <a:lnTo>
                        <a:pt x="45" y="27"/>
                      </a:lnTo>
                      <a:lnTo>
                        <a:pt x="53" y="31"/>
                      </a:lnTo>
                      <a:lnTo>
                        <a:pt x="68" y="35"/>
                      </a:lnTo>
                      <a:lnTo>
                        <a:pt x="64" y="36"/>
                      </a:lnTo>
                      <a:lnTo>
                        <a:pt x="60" y="42"/>
                      </a:lnTo>
                      <a:lnTo>
                        <a:pt x="39" y="56"/>
                      </a:lnTo>
                      <a:lnTo>
                        <a:pt x="33" y="63"/>
                      </a:lnTo>
                      <a:lnTo>
                        <a:pt x="33" y="63"/>
                      </a:lnTo>
                      <a:lnTo>
                        <a:pt x="33" y="6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9" name="Freeform 544">
                  <a:extLst>
                    <a:ext uri="{FF2B5EF4-FFF2-40B4-BE49-F238E27FC236}">
                      <a16:creationId xmlns:a16="http://schemas.microsoft.com/office/drawing/2014/main" id="{50ABA69D-E213-7645-2D67-CF87DBD4DC2F}"/>
                    </a:ext>
                  </a:extLst>
                </p:cNvPr>
                <p:cNvSpPr>
                  <a:spLocks/>
                </p:cNvSpPr>
                <p:nvPr/>
              </p:nvSpPr>
              <p:spPr bwMode="auto">
                <a:xfrm>
                  <a:off x="3487569" y="4119566"/>
                  <a:ext cx="171964" cy="84112"/>
                </a:xfrm>
                <a:custGeom>
                  <a:avLst/>
                  <a:gdLst>
                    <a:gd name="T0" fmla="*/ 31 w 92"/>
                    <a:gd name="T1" fmla="*/ 41 h 45"/>
                    <a:gd name="T2" fmla="*/ 31 w 92"/>
                    <a:gd name="T3" fmla="*/ 43 h 45"/>
                    <a:gd name="T4" fmla="*/ 36 w 92"/>
                    <a:gd name="T5" fmla="*/ 45 h 45"/>
                    <a:gd name="T6" fmla="*/ 42 w 92"/>
                    <a:gd name="T7" fmla="*/ 41 h 45"/>
                    <a:gd name="T8" fmla="*/ 40 w 92"/>
                    <a:gd name="T9" fmla="*/ 34 h 45"/>
                    <a:gd name="T10" fmla="*/ 54 w 92"/>
                    <a:gd name="T11" fmla="*/ 28 h 45"/>
                    <a:gd name="T12" fmla="*/ 60 w 92"/>
                    <a:gd name="T13" fmla="*/ 28 h 45"/>
                    <a:gd name="T14" fmla="*/ 69 w 92"/>
                    <a:gd name="T15" fmla="*/ 18 h 45"/>
                    <a:gd name="T16" fmla="*/ 81 w 92"/>
                    <a:gd name="T17" fmla="*/ 16 h 45"/>
                    <a:gd name="T18" fmla="*/ 92 w 92"/>
                    <a:gd name="T19" fmla="*/ 14 h 45"/>
                    <a:gd name="T20" fmla="*/ 87 w 92"/>
                    <a:gd name="T21" fmla="*/ 10 h 45"/>
                    <a:gd name="T22" fmla="*/ 77 w 92"/>
                    <a:gd name="T23" fmla="*/ 0 h 45"/>
                    <a:gd name="T24" fmla="*/ 52 w 92"/>
                    <a:gd name="T25" fmla="*/ 2 h 45"/>
                    <a:gd name="T26" fmla="*/ 25 w 92"/>
                    <a:gd name="T27" fmla="*/ 4 h 45"/>
                    <a:gd name="T28" fmla="*/ 25 w 92"/>
                    <a:gd name="T29" fmla="*/ 4 h 45"/>
                    <a:gd name="T30" fmla="*/ 21 w 92"/>
                    <a:gd name="T31" fmla="*/ 11 h 45"/>
                    <a:gd name="T32" fmla="*/ 0 w 92"/>
                    <a:gd name="T33" fmla="*/ 24 h 45"/>
                    <a:gd name="T34" fmla="*/ 17 w 92"/>
                    <a:gd name="T35" fmla="*/ 30 h 45"/>
                    <a:gd name="T36" fmla="*/ 27 w 92"/>
                    <a:gd name="T37" fmla="*/ 39 h 45"/>
                    <a:gd name="T38" fmla="*/ 31 w 92"/>
                    <a:gd name="T39" fmla="*/ 41 h 45"/>
                    <a:gd name="T40" fmla="*/ 31 w 92"/>
                    <a:gd name="T41" fmla="*/ 41 h 45"/>
                    <a:gd name="T42" fmla="*/ 31 w 92"/>
                    <a:gd name="T4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45">
                      <a:moveTo>
                        <a:pt x="31" y="41"/>
                      </a:moveTo>
                      <a:lnTo>
                        <a:pt x="31" y="43"/>
                      </a:lnTo>
                      <a:lnTo>
                        <a:pt x="36" y="45"/>
                      </a:lnTo>
                      <a:lnTo>
                        <a:pt x="42" y="41"/>
                      </a:lnTo>
                      <a:lnTo>
                        <a:pt x="40" y="34"/>
                      </a:lnTo>
                      <a:lnTo>
                        <a:pt x="54" y="28"/>
                      </a:lnTo>
                      <a:lnTo>
                        <a:pt x="60" y="28"/>
                      </a:lnTo>
                      <a:lnTo>
                        <a:pt x="69" y="18"/>
                      </a:lnTo>
                      <a:lnTo>
                        <a:pt x="81" y="16"/>
                      </a:lnTo>
                      <a:lnTo>
                        <a:pt x="92" y="14"/>
                      </a:lnTo>
                      <a:lnTo>
                        <a:pt x="87" y="10"/>
                      </a:lnTo>
                      <a:lnTo>
                        <a:pt x="77" y="0"/>
                      </a:lnTo>
                      <a:lnTo>
                        <a:pt x="52" y="2"/>
                      </a:lnTo>
                      <a:lnTo>
                        <a:pt x="25" y="4"/>
                      </a:lnTo>
                      <a:lnTo>
                        <a:pt x="25" y="4"/>
                      </a:lnTo>
                      <a:lnTo>
                        <a:pt x="21" y="11"/>
                      </a:lnTo>
                      <a:lnTo>
                        <a:pt x="0" y="24"/>
                      </a:lnTo>
                      <a:lnTo>
                        <a:pt x="17" y="30"/>
                      </a:lnTo>
                      <a:lnTo>
                        <a:pt x="27" y="39"/>
                      </a:lnTo>
                      <a:lnTo>
                        <a:pt x="31" y="41"/>
                      </a:lnTo>
                      <a:lnTo>
                        <a:pt x="31" y="41"/>
                      </a:lnTo>
                      <a:lnTo>
                        <a:pt x="31" y="4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0" name="Freeform 545">
                  <a:extLst>
                    <a:ext uri="{FF2B5EF4-FFF2-40B4-BE49-F238E27FC236}">
                      <a16:creationId xmlns:a16="http://schemas.microsoft.com/office/drawing/2014/main" id="{73AB6680-00ED-87A5-6F5B-177A9E6CDAEF}"/>
                    </a:ext>
                  </a:extLst>
                </p:cNvPr>
                <p:cNvSpPr>
                  <a:spLocks/>
                </p:cNvSpPr>
                <p:nvPr/>
              </p:nvSpPr>
              <p:spPr bwMode="auto">
                <a:xfrm>
                  <a:off x="3545513" y="4145734"/>
                  <a:ext cx="114020" cy="119627"/>
                </a:xfrm>
                <a:custGeom>
                  <a:avLst/>
                  <a:gdLst>
                    <a:gd name="T0" fmla="*/ 61 w 61"/>
                    <a:gd name="T1" fmla="*/ 0 h 64"/>
                    <a:gd name="T2" fmla="*/ 50 w 61"/>
                    <a:gd name="T3" fmla="*/ 2 h 64"/>
                    <a:gd name="T4" fmla="*/ 38 w 61"/>
                    <a:gd name="T5" fmla="*/ 4 h 64"/>
                    <a:gd name="T6" fmla="*/ 29 w 61"/>
                    <a:gd name="T7" fmla="*/ 14 h 64"/>
                    <a:gd name="T8" fmla="*/ 23 w 61"/>
                    <a:gd name="T9" fmla="*/ 14 h 64"/>
                    <a:gd name="T10" fmla="*/ 9 w 61"/>
                    <a:gd name="T11" fmla="*/ 20 h 64"/>
                    <a:gd name="T12" fmla="*/ 11 w 61"/>
                    <a:gd name="T13" fmla="*/ 27 h 64"/>
                    <a:gd name="T14" fmla="*/ 6 w 61"/>
                    <a:gd name="T15" fmla="*/ 31 h 64"/>
                    <a:gd name="T16" fmla="*/ 0 w 61"/>
                    <a:gd name="T17" fmla="*/ 30 h 64"/>
                    <a:gd name="T18" fmla="*/ 0 w 61"/>
                    <a:gd name="T19" fmla="*/ 34 h 64"/>
                    <a:gd name="T20" fmla="*/ 7 w 61"/>
                    <a:gd name="T21" fmla="*/ 38 h 64"/>
                    <a:gd name="T22" fmla="*/ 17 w 61"/>
                    <a:gd name="T23" fmla="*/ 49 h 64"/>
                    <a:gd name="T24" fmla="*/ 25 w 61"/>
                    <a:gd name="T25" fmla="*/ 61 h 64"/>
                    <a:gd name="T26" fmla="*/ 40 w 61"/>
                    <a:gd name="T27" fmla="*/ 60 h 64"/>
                    <a:gd name="T28" fmla="*/ 57 w 61"/>
                    <a:gd name="T29" fmla="*/ 64 h 64"/>
                    <a:gd name="T30" fmla="*/ 57 w 61"/>
                    <a:gd name="T31" fmla="*/ 64 h 64"/>
                    <a:gd name="T32" fmla="*/ 58 w 61"/>
                    <a:gd name="T33" fmla="*/ 55 h 64"/>
                    <a:gd name="T34" fmla="*/ 56 w 61"/>
                    <a:gd name="T35" fmla="*/ 42 h 64"/>
                    <a:gd name="T36" fmla="*/ 58 w 61"/>
                    <a:gd name="T37" fmla="*/ 30 h 64"/>
                    <a:gd name="T38" fmla="*/ 61 w 61"/>
                    <a:gd name="T39" fmla="*/ 14 h 64"/>
                    <a:gd name="T40" fmla="*/ 61 w 61"/>
                    <a:gd name="T41" fmla="*/ 1 h 64"/>
                    <a:gd name="T42" fmla="*/ 61 w 61"/>
                    <a:gd name="T43" fmla="*/ 1 h 64"/>
                    <a:gd name="T44" fmla="*/ 61 w 61"/>
                    <a:gd name="T4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4">
                      <a:moveTo>
                        <a:pt x="61" y="0"/>
                      </a:moveTo>
                      <a:lnTo>
                        <a:pt x="50" y="2"/>
                      </a:lnTo>
                      <a:lnTo>
                        <a:pt x="38" y="4"/>
                      </a:lnTo>
                      <a:lnTo>
                        <a:pt x="29" y="14"/>
                      </a:lnTo>
                      <a:lnTo>
                        <a:pt x="23" y="14"/>
                      </a:lnTo>
                      <a:lnTo>
                        <a:pt x="9" y="20"/>
                      </a:lnTo>
                      <a:lnTo>
                        <a:pt x="11" y="27"/>
                      </a:lnTo>
                      <a:lnTo>
                        <a:pt x="6" y="31"/>
                      </a:lnTo>
                      <a:lnTo>
                        <a:pt x="0" y="30"/>
                      </a:lnTo>
                      <a:lnTo>
                        <a:pt x="0" y="34"/>
                      </a:lnTo>
                      <a:lnTo>
                        <a:pt x="7" y="38"/>
                      </a:lnTo>
                      <a:lnTo>
                        <a:pt x="17" y="49"/>
                      </a:lnTo>
                      <a:lnTo>
                        <a:pt x="25" y="61"/>
                      </a:lnTo>
                      <a:lnTo>
                        <a:pt x="40" y="60"/>
                      </a:lnTo>
                      <a:lnTo>
                        <a:pt x="57" y="64"/>
                      </a:lnTo>
                      <a:lnTo>
                        <a:pt x="57" y="64"/>
                      </a:lnTo>
                      <a:lnTo>
                        <a:pt x="58" y="55"/>
                      </a:lnTo>
                      <a:lnTo>
                        <a:pt x="56" y="42"/>
                      </a:lnTo>
                      <a:lnTo>
                        <a:pt x="58" y="30"/>
                      </a:lnTo>
                      <a:lnTo>
                        <a:pt x="61" y="14"/>
                      </a:lnTo>
                      <a:lnTo>
                        <a:pt x="61" y="1"/>
                      </a:lnTo>
                      <a:lnTo>
                        <a:pt x="61" y="1"/>
                      </a:lnTo>
                      <a:lnTo>
                        <a:pt x="61"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1" name="Freeform 546">
                  <a:extLst>
                    <a:ext uri="{FF2B5EF4-FFF2-40B4-BE49-F238E27FC236}">
                      <a16:creationId xmlns:a16="http://schemas.microsoft.com/office/drawing/2014/main" id="{E38C5563-036C-098F-78FE-FB2D75874CBD}"/>
                    </a:ext>
                  </a:extLst>
                </p:cNvPr>
                <p:cNvSpPr>
                  <a:spLocks/>
                </p:cNvSpPr>
                <p:nvPr/>
              </p:nvSpPr>
              <p:spPr bwMode="auto">
                <a:xfrm>
                  <a:off x="3476354" y="4164426"/>
                  <a:ext cx="61683" cy="35514"/>
                </a:xfrm>
                <a:custGeom>
                  <a:avLst/>
                  <a:gdLst>
                    <a:gd name="T0" fmla="*/ 6 w 33"/>
                    <a:gd name="T1" fmla="*/ 0 h 19"/>
                    <a:gd name="T2" fmla="*/ 23 w 33"/>
                    <a:gd name="T3" fmla="*/ 6 h 19"/>
                    <a:gd name="T4" fmla="*/ 33 w 33"/>
                    <a:gd name="T5" fmla="*/ 15 h 19"/>
                    <a:gd name="T6" fmla="*/ 32 w 33"/>
                    <a:gd name="T7" fmla="*/ 16 h 19"/>
                    <a:gd name="T8" fmla="*/ 29 w 33"/>
                    <a:gd name="T9" fmla="*/ 17 h 19"/>
                    <a:gd name="T10" fmla="*/ 21 w 33"/>
                    <a:gd name="T11" fmla="*/ 19 h 19"/>
                    <a:gd name="T12" fmla="*/ 0 w 33"/>
                    <a:gd name="T13" fmla="*/ 9 h 19"/>
                    <a:gd name="T14" fmla="*/ 6 w 33"/>
                    <a:gd name="T15" fmla="*/ 0 h 19"/>
                    <a:gd name="T16" fmla="*/ 6 w 33"/>
                    <a:gd name="T17" fmla="*/ 0 h 19"/>
                    <a:gd name="T18" fmla="*/ 6 w 33"/>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9">
                      <a:moveTo>
                        <a:pt x="6" y="0"/>
                      </a:moveTo>
                      <a:lnTo>
                        <a:pt x="23" y="6"/>
                      </a:lnTo>
                      <a:lnTo>
                        <a:pt x="33" y="15"/>
                      </a:lnTo>
                      <a:lnTo>
                        <a:pt x="32" y="16"/>
                      </a:lnTo>
                      <a:lnTo>
                        <a:pt x="29" y="17"/>
                      </a:lnTo>
                      <a:lnTo>
                        <a:pt x="21" y="19"/>
                      </a:lnTo>
                      <a:lnTo>
                        <a:pt x="0" y="9"/>
                      </a:lnTo>
                      <a:lnTo>
                        <a:pt x="6" y="0"/>
                      </a:lnTo>
                      <a:lnTo>
                        <a:pt x="6" y="0"/>
                      </a:lnTo>
                      <a:lnTo>
                        <a:pt x="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2" name="Freeform 547">
                  <a:extLst>
                    <a:ext uri="{FF2B5EF4-FFF2-40B4-BE49-F238E27FC236}">
                      <a16:creationId xmlns:a16="http://schemas.microsoft.com/office/drawing/2014/main" id="{9AE51915-420F-5A2B-E13B-CE7F89A03BF1}"/>
                    </a:ext>
                  </a:extLst>
                </p:cNvPr>
                <p:cNvSpPr>
                  <a:spLocks/>
                </p:cNvSpPr>
                <p:nvPr/>
              </p:nvSpPr>
              <p:spPr bwMode="auto">
                <a:xfrm>
                  <a:off x="3590373" y="4257885"/>
                  <a:ext cx="89720" cy="69159"/>
                </a:xfrm>
                <a:custGeom>
                  <a:avLst/>
                  <a:gdLst>
                    <a:gd name="T0" fmla="*/ 16 w 48"/>
                    <a:gd name="T1" fmla="*/ 0 h 37"/>
                    <a:gd name="T2" fmla="*/ 25 w 48"/>
                    <a:gd name="T3" fmla="*/ 2 h 37"/>
                    <a:gd name="T4" fmla="*/ 33 w 48"/>
                    <a:gd name="T5" fmla="*/ 4 h 37"/>
                    <a:gd name="T6" fmla="*/ 48 w 48"/>
                    <a:gd name="T7" fmla="*/ 18 h 37"/>
                    <a:gd name="T8" fmla="*/ 48 w 48"/>
                    <a:gd name="T9" fmla="*/ 23 h 37"/>
                    <a:gd name="T10" fmla="*/ 45 w 48"/>
                    <a:gd name="T11" fmla="*/ 29 h 37"/>
                    <a:gd name="T12" fmla="*/ 45 w 48"/>
                    <a:gd name="T13" fmla="*/ 37 h 37"/>
                    <a:gd name="T14" fmla="*/ 39 w 48"/>
                    <a:gd name="T15" fmla="*/ 37 h 37"/>
                    <a:gd name="T16" fmla="*/ 29 w 48"/>
                    <a:gd name="T17" fmla="*/ 27 h 37"/>
                    <a:gd name="T18" fmla="*/ 23 w 48"/>
                    <a:gd name="T19" fmla="*/ 18 h 37"/>
                    <a:gd name="T20" fmla="*/ 16 w 48"/>
                    <a:gd name="T21" fmla="*/ 14 h 37"/>
                    <a:gd name="T22" fmla="*/ 12 w 48"/>
                    <a:gd name="T23" fmla="*/ 16 h 37"/>
                    <a:gd name="T24" fmla="*/ 2 w 48"/>
                    <a:gd name="T25" fmla="*/ 10 h 37"/>
                    <a:gd name="T26" fmla="*/ 0 w 48"/>
                    <a:gd name="T27" fmla="*/ 1 h 37"/>
                    <a:gd name="T28" fmla="*/ 16 w 48"/>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7">
                      <a:moveTo>
                        <a:pt x="16" y="0"/>
                      </a:moveTo>
                      <a:lnTo>
                        <a:pt x="25" y="2"/>
                      </a:lnTo>
                      <a:lnTo>
                        <a:pt x="33" y="4"/>
                      </a:lnTo>
                      <a:lnTo>
                        <a:pt x="48" y="18"/>
                      </a:lnTo>
                      <a:lnTo>
                        <a:pt x="48" y="23"/>
                      </a:lnTo>
                      <a:lnTo>
                        <a:pt x="45" y="29"/>
                      </a:lnTo>
                      <a:lnTo>
                        <a:pt x="45" y="37"/>
                      </a:lnTo>
                      <a:lnTo>
                        <a:pt x="39" y="37"/>
                      </a:lnTo>
                      <a:lnTo>
                        <a:pt x="29" y="27"/>
                      </a:lnTo>
                      <a:lnTo>
                        <a:pt x="23" y="18"/>
                      </a:lnTo>
                      <a:lnTo>
                        <a:pt x="16" y="14"/>
                      </a:lnTo>
                      <a:lnTo>
                        <a:pt x="12" y="16"/>
                      </a:lnTo>
                      <a:lnTo>
                        <a:pt x="2" y="10"/>
                      </a:lnTo>
                      <a:lnTo>
                        <a:pt x="0" y="1"/>
                      </a:lnTo>
                      <a:lnTo>
                        <a:pt x="16"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3" name="Freeform 548">
                  <a:extLst>
                    <a:ext uri="{FF2B5EF4-FFF2-40B4-BE49-F238E27FC236}">
                      <a16:creationId xmlns:a16="http://schemas.microsoft.com/office/drawing/2014/main" id="{C2D9A9C0-7E95-8EB4-E7DB-960061CB82F6}"/>
                    </a:ext>
                  </a:extLst>
                </p:cNvPr>
                <p:cNvSpPr>
                  <a:spLocks/>
                </p:cNvSpPr>
                <p:nvPr/>
              </p:nvSpPr>
              <p:spPr bwMode="auto">
                <a:xfrm>
                  <a:off x="3672617" y="4300875"/>
                  <a:ext cx="151404" cy="57944"/>
                </a:xfrm>
                <a:custGeom>
                  <a:avLst/>
                  <a:gdLst>
                    <a:gd name="T0" fmla="*/ 81 w 81"/>
                    <a:gd name="T1" fmla="*/ 19 h 31"/>
                    <a:gd name="T2" fmla="*/ 76 w 81"/>
                    <a:gd name="T3" fmla="*/ 27 h 31"/>
                    <a:gd name="T4" fmla="*/ 69 w 81"/>
                    <a:gd name="T5" fmla="*/ 29 h 31"/>
                    <a:gd name="T6" fmla="*/ 63 w 81"/>
                    <a:gd name="T7" fmla="*/ 23 h 31"/>
                    <a:gd name="T8" fmla="*/ 58 w 81"/>
                    <a:gd name="T9" fmla="*/ 12 h 31"/>
                    <a:gd name="T10" fmla="*/ 51 w 81"/>
                    <a:gd name="T11" fmla="*/ 8 h 31"/>
                    <a:gd name="T12" fmla="*/ 43 w 81"/>
                    <a:gd name="T13" fmla="*/ 10 h 31"/>
                    <a:gd name="T14" fmla="*/ 36 w 81"/>
                    <a:gd name="T15" fmla="*/ 14 h 31"/>
                    <a:gd name="T16" fmla="*/ 34 w 81"/>
                    <a:gd name="T17" fmla="*/ 17 h 31"/>
                    <a:gd name="T18" fmla="*/ 37 w 81"/>
                    <a:gd name="T19" fmla="*/ 25 h 31"/>
                    <a:gd name="T20" fmla="*/ 28 w 81"/>
                    <a:gd name="T21" fmla="*/ 31 h 31"/>
                    <a:gd name="T22" fmla="*/ 22 w 81"/>
                    <a:gd name="T23" fmla="*/ 27 h 31"/>
                    <a:gd name="T24" fmla="*/ 14 w 81"/>
                    <a:gd name="T25" fmla="*/ 23 h 31"/>
                    <a:gd name="T26" fmla="*/ 12 w 81"/>
                    <a:gd name="T27" fmla="*/ 19 h 31"/>
                    <a:gd name="T28" fmla="*/ 0 w 81"/>
                    <a:gd name="T29" fmla="*/ 14 h 31"/>
                    <a:gd name="T30" fmla="*/ 0 w 81"/>
                    <a:gd name="T31" fmla="*/ 6 h 31"/>
                    <a:gd name="T32" fmla="*/ 4 w 81"/>
                    <a:gd name="T33" fmla="*/ 0 h 31"/>
                    <a:gd name="T34" fmla="*/ 16 w 81"/>
                    <a:gd name="T35" fmla="*/ 8 h 31"/>
                    <a:gd name="T36" fmla="*/ 22 w 81"/>
                    <a:gd name="T37" fmla="*/ 10 h 31"/>
                    <a:gd name="T38" fmla="*/ 36 w 81"/>
                    <a:gd name="T39" fmla="*/ 4 h 31"/>
                    <a:gd name="T40" fmla="*/ 43 w 81"/>
                    <a:gd name="T41" fmla="*/ 0 h 31"/>
                    <a:gd name="T42" fmla="*/ 55 w 81"/>
                    <a:gd name="T43" fmla="*/ 2 h 31"/>
                    <a:gd name="T44" fmla="*/ 64 w 81"/>
                    <a:gd name="T45" fmla="*/ 8 h 31"/>
                    <a:gd name="T46" fmla="*/ 72 w 81"/>
                    <a:gd name="T47" fmla="*/ 17 h 31"/>
                    <a:gd name="T48" fmla="*/ 81 w 81"/>
                    <a:gd name="T49" fmla="*/ 19 h 31"/>
                    <a:gd name="T50" fmla="*/ 81 w 81"/>
                    <a:gd name="T51" fmla="*/ 19 h 31"/>
                    <a:gd name="T52" fmla="*/ 81 w 81"/>
                    <a:gd name="T53"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 h="31">
                      <a:moveTo>
                        <a:pt x="81" y="19"/>
                      </a:moveTo>
                      <a:lnTo>
                        <a:pt x="76" y="27"/>
                      </a:lnTo>
                      <a:lnTo>
                        <a:pt x="69" y="29"/>
                      </a:lnTo>
                      <a:lnTo>
                        <a:pt x="63" y="23"/>
                      </a:lnTo>
                      <a:lnTo>
                        <a:pt x="58" y="12"/>
                      </a:lnTo>
                      <a:lnTo>
                        <a:pt x="51" y="8"/>
                      </a:lnTo>
                      <a:lnTo>
                        <a:pt x="43" y="10"/>
                      </a:lnTo>
                      <a:lnTo>
                        <a:pt x="36" y="14"/>
                      </a:lnTo>
                      <a:lnTo>
                        <a:pt x="34" y="17"/>
                      </a:lnTo>
                      <a:lnTo>
                        <a:pt x="37" y="25"/>
                      </a:lnTo>
                      <a:lnTo>
                        <a:pt x="28" y="31"/>
                      </a:lnTo>
                      <a:lnTo>
                        <a:pt x="22" y="27"/>
                      </a:lnTo>
                      <a:lnTo>
                        <a:pt x="14" y="23"/>
                      </a:lnTo>
                      <a:lnTo>
                        <a:pt x="12" y="19"/>
                      </a:lnTo>
                      <a:lnTo>
                        <a:pt x="0" y="14"/>
                      </a:lnTo>
                      <a:lnTo>
                        <a:pt x="0" y="6"/>
                      </a:lnTo>
                      <a:lnTo>
                        <a:pt x="4" y="0"/>
                      </a:lnTo>
                      <a:lnTo>
                        <a:pt x="16" y="8"/>
                      </a:lnTo>
                      <a:lnTo>
                        <a:pt x="22" y="10"/>
                      </a:lnTo>
                      <a:lnTo>
                        <a:pt x="36" y="4"/>
                      </a:lnTo>
                      <a:lnTo>
                        <a:pt x="43" y="0"/>
                      </a:lnTo>
                      <a:lnTo>
                        <a:pt x="55" y="2"/>
                      </a:lnTo>
                      <a:lnTo>
                        <a:pt x="64" y="8"/>
                      </a:lnTo>
                      <a:lnTo>
                        <a:pt x="72" y="17"/>
                      </a:lnTo>
                      <a:lnTo>
                        <a:pt x="81" y="19"/>
                      </a:lnTo>
                      <a:lnTo>
                        <a:pt x="81" y="19"/>
                      </a:lnTo>
                      <a:lnTo>
                        <a:pt x="81" y="1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4" name="Freeform 549">
                  <a:extLst>
                    <a:ext uri="{FF2B5EF4-FFF2-40B4-BE49-F238E27FC236}">
                      <a16:creationId xmlns:a16="http://schemas.microsoft.com/office/drawing/2014/main" id="{193EDCA5-1D15-3CAB-06C3-7BF4EA1CD8C2}"/>
                    </a:ext>
                  </a:extLst>
                </p:cNvPr>
                <p:cNvSpPr>
                  <a:spLocks/>
                </p:cNvSpPr>
                <p:nvPr/>
              </p:nvSpPr>
              <p:spPr bwMode="auto">
                <a:xfrm>
                  <a:off x="3764207" y="4222370"/>
                  <a:ext cx="319629" cy="428040"/>
                </a:xfrm>
                <a:custGeom>
                  <a:avLst/>
                  <a:gdLst>
                    <a:gd name="T0" fmla="*/ 119 w 171"/>
                    <a:gd name="T1" fmla="*/ 229 h 229"/>
                    <a:gd name="T2" fmla="*/ 109 w 171"/>
                    <a:gd name="T3" fmla="*/ 207 h 229"/>
                    <a:gd name="T4" fmla="*/ 57 w 171"/>
                    <a:gd name="T5" fmla="*/ 178 h 229"/>
                    <a:gd name="T6" fmla="*/ 38 w 171"/>
                    <a:gd name="T7" fmla="*/ 180 h 229"/>
                    <a:gd name="T8" fmla="*/ 21 w 171"/>
                    <a:gd name="T9" fmla="*/ 176 h 229"/>
                    <a:gd name="T10" fmla="*/ 12 w 171"/>
                    <a:gd name="T11" fmla="*/ 175 h 229"/>
                    <a:gd name="T12" fmla="*/ 0 w 171"/>
                    <a:gd name="T13" fmla="*/ 161 h 229"/>
                    <a:gd name="T14" fmla="*/ 8 w 171"/>
                    <a:gd name="T15" fmla="*/ 138 h 229"/>
                    <a:gd name="T16" fmla="*/ 20 w 171"/>
                    <a:gd name="T17" fmla="*/ 132 h 229"/>
                    <a:gd name="T18" fmla="*/ 24 w 171"/>
                    <a:gd name="T19" fmla="*/ 121 h 229"/>
                    <a:gd name="T20" fmla="*/ 21 w 171"/>
                    <a:gd name="T21" fmla="*/ 97 h 229"/>
                    <a:gd name="T22" fmla="*/ 20 w 171"/>
                    <a:gd name="T23" fmla="*/ 71 h 229"/>
                    <a:gd name="T24" fmla="*/ 32 w 171"/>
                    <a:gd name="T25" fmla="*/ 62 h 229"/>
                    <a:gd name="T26" fmla="*/ 35 w 171"/>
                    <a:gd name="T27" fmla="*/ 50 h 229"/>
                    <a:gd name="T28" fmla="*/ 44 w 171"/>
                    <a:gd name="T29" fmla="*/ 35 h 229"/>
                    <a:gd name="T30" fmla="*/ 52 w 171"/>
                    <a:gd name="T31" fmla="*/ 23 h 229"/>
                    <a:gd name="T32" fmla="*/ 63 w 171"/>
                    <a:gd name="T33" fmla="*/ 19 h 229"/>
                    <a:gd name="T34" fmla="*/ 94 w 171"/>
                    <a:gd name="T35" fmla="*/ 8 h 229"/>
                    <a:gd name="T36" fmla="*/ 105 w 171"/>
                    <a:gd name="T37" fmla="*/ 0 h 229"/>
                    <a:gd name="T38" fmla="*/ 111 w 171"/>
                    <a:gd name="T39" fmla="*/ 6 h 229"/>
                    <a:gd name="T40" fmla="*/ 86 w 171"/>
                    <a:gd name="T41" fmla="*/ 23 h 229"/>
                    <a:gd name="T42" fmla="*/ 84 w 171"/>
                    <a:gd name="T43" fmla="*/ 48 h 229"/>
                    <a:gd name="T44" fmla="*/ 90 w 171"/>
                    <a:gd name="T45" fmla="*/ 66 h 229"/>
                    <a:gd name="T46" fmla="*/ 129 w 171"/>
                    <a:gd name="T47" fmla="*/ 81 h 229"/>
                    <a:gd name="T48" fmla="*/ 154 w 171"/>
                    <a:gd name="T49" fmla="*/ 88 h 229"/>
                    <a:gd name="T50" fmla="*/ 160 w 171"/>
                    <a:gd name="T51" fmla="*/ 108 h 229"/>
                    <a:gd name="T52" fmla="*/ 163 w 171"/>
                    <a:gd name="T53" fmla="*/ 126 h 229"/>
                    <a:gd name="T54" fmla="*/ 165 w 171"/>
                    <a:gd name="T55" fmla="*/ 140 h 229"/>
                    <a:gd name="T56" fmla="*/ 171 w 171"/>
                    <a:gd name="T57" fmla="*/ 161 h 229"/>
                    <a:gd name="T58" fmla="*/ 152 w 171"/>
                    <a:gd name="T59" fmla="*/ 149 h 229"/>
                    <a:gd name="T60" fmla="*/ 127 w 171"/>
                    <a:gd name="T61" fmla="*/ 157 h 229"/>
                    <a:gd name="T62" fmla="*/ 134 w 171"/>
                    <a:gd name="T63" fmla="*/ 173 h 229"/>
                    <a:gd name="T64" fmla="*/ 131 w 171"/>
                    <a:gd name="T65" fmla="*/ 186 h 229"/>
                    <a:gd name="T66" fmla="*/ 129 w 171"/>
                    <a:gd name="T67" fmla="*/ 229 h 229"/>
                    <a:gd name="T68" fmla="*/ 129 w 171"/>
                    <a:gd name="T6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229">
                      <a:moveTo>
                        <a:pt x="129" y="229"/>
                      </a:moveTo>
                      <a:lnTo>
                        <a:pt x="119" y="229"/>
                      </a:lnTo>
                      <a:lnTo>
                        <a:pt x="123" y="215"/>
                      </a:lnTo>
                      <a:lnTo>
                        <a:pt x="109" y="207"/>
                      </a:lnTo>
                      <a:lnTo>
                        <a:pt x="80" y="209"/>
                      </a:lnTo>
                      <a:lnTo>
                        <a:pt x="57" y="178"/>
                      </a:lnTo>
                      <a:lnTo>
                        <a:pt x="44" y="176"/>
                      </a:lnTo>
                      <a:lnTo>
                        <a:pt x="38" y="180"/>
                      </a:lnTo>
                      <a:lnTo>
                        <a:pt x="32" y="176"/>
                      </a:lnTo>
                      <a:lnTo>
                        <a:pt x="21" y="176"/>
                      </a:lnTo>
                      <a:lnTo>
                        <a:pt x="15" y="178"/>
                      </a:lnTo>
                      <a:lnTo>
                        <a:pt x="12" y="175"/>
                      </a:lnTo>
                      <a:lnTo>
                        <a:pt x="12" y="167"/>
                      </a:lnTo>
                      <a:lnTo>
                        <a:pt x="0" y="161"/>
                      </a:lnTo>
                      <a:lnTo>
                        <a:pt x="2" y="148"/>
                      </a:lnTo>
                      <a:lnTo>
                        <a:pt x="8" y="138"/>
                      </a:lnTo>
                      <a:lnTo>
                        <a:pt x="15" y="136"/>
                      </a:lnTo>
                      <a:lnTo>
                        <a:pt x="20" y="132"/>
                      </a:lnTo>
                      <a:lnTo>
                        <a:pt x="20" y="126"/>
                      </a:lnTo>
                      <a:lnTo>
                        <a:pt x="24" y="121"/>
                      </a:lnTo>
                      <a:lnTo>
                        <a:pt x="23" y="111"/>
                      </a:lnTo>
                      <a:lnTo>
                        <a:pt x="21" y="97"/>
                      </a:lnTo>
                      <a:lnTo>
                        <a:pt x="21" y="81"/>
                      </a:lnTo>
                      <a:lnTo>
                        <a:pt x="20" y="71"/>
                      </a:lnTo>
                      <a:lnTo>
                        <a:pt x="27" y="69"/>
                      </a:lnTo>
                      <a:lnTo>
                        <a:pt x="32" y="62"/>
                      </a:lnTo>
                      <a:lnTo>
                        <a:pt x="36" y="58"/>
                      </a:lnTo>
                      <a:lnTo>
                        <a:pt x="35" y="50"/>
                      </a:lnTo>
                      <a:lnTo>
                        <a:pt x="44" y="43"/>
                      </a:lnTo>
                      <a:lnTo>
                        <a:pt x="44" y="35"/>
                      </a:lnTo>
                      <a:lnTo>
                        <a:pt x="50" y="33"/>
                      </a:lnTo>
                      <a:lnTo>
                        <a:pt x="52" y="23"/>
                      </a:lnTo>
                      <a:lnTo>
                        <a:pt x="57" y="18"/>
                      </a:lnTo>
                      <a:lnTo>
                        <a:pt x="63" y="19"/>
                      </a:lnTo>
                      <a:lnTo>
                        <a:pt x="67" y="16"/>
                      </a:lnTo>
                      <a:lnTo>
                        <a:pt x="94" y="8"/>
                      </a:lnTo>
                      <a:lnTo>
                        <a:pt x="96" y="0"/>
                      </a:lnTo>
                      <a:lnTo>
                        <a:pt x="105" y="0"/>
                      </a:lnTo>
                      <a:lnTo>
                        <a:pt x="111" y="2"/>
                      </a:lnTo>
                      <a:lnTo>
                        <a:pt x="111" y="6"/>
                      </a:lnTo>
                      <a:lnTo>
                        <a:pt x="102" y="8"/>
                      </a:lnTo>
                      <a:lnTo>
                        <a:pt x="86" y="23"/>
                      </a:lnTo>
                      <a:lnTo>
                        <a:pt x="79" y="44"/>
                      </a:lnTo>
                      <a:lnTo>
                        <a:pt x="84" y="48"/>
                      </a:lnTo>
                      <a:lnTo>
                        <a:pt x="92" y="58"/>
                      </a:lnTo>
                      <a:lnTo>
                        <a:pt x="90" y="66"/>
                      </a:lnTo>
                      <a:lnTo>
                        <a:pt x="96" y="75"/>
                      </a:lnTo>
                      <a:lnTo>
                        <a:pt x="129" y="81"/>
                      </a:lnTo>
                      <a:lnTo>
                        <a:pt x="134" y="85"/>
                      </a:lnTo>
                      <a:lnTo>
                        <a:pt x="154" y="88"/>
                      </a:lnTo>
                      <a:lnTo>
                        <a:pt x="160" y="94"/>
                      </a:lnTo>
                      <a:lnTo>
                        <a:pt x="160" y="108"/>
                      </a:lnTo>
                      <a:lnTo>
                        <a:pt x="156" y="115"/>
                      </a:lnTo>
                      <a:lnTo>
                        <a:pt x="163" y="126"/>
                      </a:lnTo>
                      <a:lnTo>
                        <a:pt x="160" y="136"/>
                      </a:lnTo>
                      <a:lnTo>
                        <a:pt x="165" y="140"/>
                      </a:lnTo>
                      <a:lnTo>
                        <a:pt x="171" y="148"/>
                      </a:lnTo>
                      <a:lnTo>
                        <a:pt x="171" y="161"/>
                      </a:lnTo>
                      <a:lnTo>
                        <a:pt x="161" y="157"/>
                      </a:lnTo>
                      <a:lnTo>
                        <a:pt x="152" y="149"/>
                      </a:lnTo>
                      <a:lnTo>
                        <a:pt x="129" y="151"/>
                      </a:lnTo>
                      <a:lnTo>
                        <a:pt x="127" y="157"/>
                      </a:lnTo>
                      <a:lnTo>
                        <a:pt x="138" y="165"/>
                      </a:lnTo>
                      <a:lnTo>
                        <a:pt x="134" y="173"/>
                      </a:lnTo>
                      <a:lnTo>
                        <a:pt x="129" y="171"/>
                      </a:lnTo>
                      <a:lnTo>
                        <a:pt x="131" y="186"/>
                      </a:lnTo>
                      <a:lnTo>
                        <a:pt x="136" y="192"/>
                      </a:lnTo>
                      <a:lnTo>
                        <a:pt x="129" y="229"/>
                      </a:lnTo>
                      <a:lnTo>
                        <a:pt x="129" y="229"/>
                      </a:lnTo>
                      <a:lnTo>
                        <a:pt x="129" y="22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5" name="Freeform 550">
                  <a:extLst>
                    <a:ext uri="{FF2B5EF4-FFF2-40B4-BE49-F238E27FC236}">
                      <a16:creationId xmlns:a16="http://schemas.microsoft.com/office/drawing/2014/main" id="{41953607-BD4E-B56E-2E89-6A99E8F191F2}"/>
                    </a:ext>
                  </a:extLst>
                </p:cNvPr>
                <p:cNvSpPr>
                  <a:spLocks/>
                </p:cNvSpPr>
                <p:nvPr/>
              </p:nvSpPr>
              <p:spPr bwMode="auto">
                <a:xfrm>
                  <a:off x="3910003" y="4226108"/>
                  <a:ext cx="364489" cy="308413"/>
                </a:xfrm>
                <a:custGeom>
                  <a:avLst/>
                  <a:gdLst>
                    <a:gd name="T0" fmla="*/ 93 w 195"/>
                    <a:gd name="T1" fmla="*/ 146 h 165"/>
                    <a:gd name="T2" fmla="*/ 81 w 195"/>
                    <a:gd name="T3" fmla="*/ 134 h 165"/>
                    <a:gd name="T4" fmla="*/ 77 w 195"/>
                    <a:gd name="T5" fmla="*/ 113 h 165"/>
                    <a:gd name="T6" fmla="*/ 81 w 195"/>
                    <a:gd name="T7" fmla="*/ 92 h 165"/>
                    <a:gd name="T8" fmla="*/ 56 w 195"/>
                    <a:gd name="T9" fmla="*/ 83 h 165"/>
                    <a:gd name="T10" fmla="*/ 17 w 195"/>
                    <a:gd name="T11" fmla="*/ 74 h 165"/>
                    <a:gd name="T12" fmla="*/ 13 w 195"/>
                    <a:gd name="T13" fmla="*/ 56 h 165"/>
                    <a:gd name="T14" fmla="*/ 0 w 195"/>
                    <a:gd name="T15" fmla="*/ 43 h 165"/>
                    <a:gd name="T16" fmla="*/ 23 w 195"/>
                    <a:gd name="T17" fmla="*/ 6 h 165"/>
                    <a:gd name="T18" fmla="*/ 23 w 195"/>
                    <a:gd name="T19" fmla="*/ 12 h 165"/>
                    <a:gd name="T20" fmla="*/ 23 w 195"/>
                    <a:gd name="T21" fmla="*/ 23 h 165"/>
                    <a:gd name="T22" fmla="*/ 23 w 195"/>
                    <a:gd name="T23" fmla="*/ 45 h 165"/>
                    <a:gd name="T24" fmla="*/ 33 w 195"/>
                    <a:gd name="T25" fmla="*/ 31 h 165"/>
                    <a:gd name="T26" fmla="*/ 31 w 195"/>
                    <a:gd name="T27" fmla="*/ 16 h 165"/>
                    <a:gd name="T28" fmla="*/ 47 w 195"/>
                    <a:gd name="T29" fmla="*/ 0 h 165"/>
                    <a:gd name="T30" fmla="*/ 54 w 195"/>
                    <a:gd name="T31" fmla="*/ 8 h 165"/>
                    <a:gd name="T32" fmla="*/ 71 w 195"/>
                    <a:gd name="T33" fmla="*/ 12 h 165"/>
                    <a:gd name="T34" fmla="*/ 106 w 195"/>
                    <a:gd name="T35" fmla="*/ 23 h 165"/>
                    <a:gd name="T36" fmla="*/ 122 w 195"/>
                    <a:gd name="T37" fmla="*/ 29 h 165"/>
                    <a:gd name="T38" fmla="*/ 137 w 195"/>
                    <a:gd name="T39" fmla="*/ 20 h 165"/>
                    <a:gd name="T40" fmla="*/ 153 w 195"/>
                    <a:gd name="T41" fmla="*/ 21 h 165"/>
                    <a:gd name="T42" fmla="*/ 172 w 195"/>
                    <a:gd name="T43" fmla="*/ 33 h 165"/>
                    <a:gd name="T44" fmla="*/ 187 w 195"/>
                    <a:gd name="T45" fmla="*/ 47 h 165"/>
                    <a:gd name="T46" fmla="*/ 195 w 195"/>
                    <a:gd name="T47" fmla="*/ 64 h 165"/>
                    <a:gd name="T48" fmla="*/ 185 w 195"/>
                    <a:gd name="T49" fmla="*/ 73 h 165"/>
                    <a:gd name="T50" fmla="*/ 189 w 195"/>
                    <a:gd name="T51" fmla="*/ 79 h 165"/>
                    <a:gd name="T52" fmla="*/ 180 w 195"/>
                    <a:gd name="T53" fmla="*/ 89 h 165"/>
                    <a:gd name="T54" fmla="*/ 181 w 195"/>
                    <a:gd name="T55" fmla="*/ 100 h 165"/>
                    <a:gd name="T56" fmla="*/ 156 w 195"/>
                    <a:gd name="T57" fmla="*/ 121 h 165"/>
                    <a:gd name="T58" fmla="*/ 129 w 195"/>
                    <a:gd name="T59" fmla="*/ 113 h 165"/>
                    <a:gd name="T60" fmla="*/ 133 w 195"/>
                    <a:gd name="T61" fmla="*/ 122 h 165"/>
                    <a:gd name="T62" fmla="*/ 143 w 195"/>
                    <a:gd name="T63" fmla="*/ 140 h 165"/>
                    <a:gd name="T64" fmla="*/ 145 w 195"/>
                    <a:gd name="T65" fmla="*/ 149 h 165"/>
                    <a:gd name="T66" fmla="*/ 106 w 195"/>
                    <a:gd name="T67" fmla="*/ 165 h 165"/>
                    <a:gd name="T68" fmla="*/ 93 w 195"/>
                    <a:gd name="T69" fmla="*/ 15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 h="165">
                      <a:moveTo>
                        <a:pt x="93" y="159"/>
                      </a:moveTo>
                      <a:lnTo>
                        <a:pt x="93" y="146"/>
                      </a:lnTo>
                      <a:lnTo>
                        <a:pt x="87" y="138"/>
                      </a:lnTo>
                      <a:lnTo>
                        <a:pt x="81" y="134"/>
                      </a:lnTo>
                      <a:lnTo>
                        <a:pt x="85" y="124"/>
                      </a:lnTo>
                      <a:lnTo>
                        <a:pt x="77" y="113"/>
                      </a:lnTo>
                      <a:lnTo>
                        <a:pt x="81" y="106"/>
                      </a:lnTo>
                      <a:lnTo>
                        <a:pt x="81" y="92"/>
                      </a:lnTo>
                      <a:lnTo>
                        <a:pt x="75" y="86"/>
                      </a:lnTo>
                      <a:lnTo>
                        <a:pt x="56" y="83"/>
                      </a:lnTo>
                      <a:lnTo>
                        <a:pt x="50" y="79"/>
                      </a:lnTo>
                      <a:lnTo>
                        <a:pt x="17" y="74"/>
                      </a:lnTo>
                      <a:lnTo>
                        <a:pt x="12" y="64"/>
                      </a:lnTo>
                      <a:lnTo>
                        <a:pt x="13" y="56"/>
                      </a:lnTo>
                      <a:lnTo>
                        <a:pt x="6" y="47"/>
                      </a:lnTo>
                      <a:lnTo>
                        <a:pt x="0" y="43"/>
                      </a:lnTo>
                      <a:lnTo>
                        <a:pt x="8" y="22"/>
                      </a:lnTo>
                      <a:lnTo>
                        <a:pt x="23" y="6"/>
                      </a:lnTo>
                      <a:lnTo>
                        <a:pt x="33" y="4"/>
                      </a:lnTo>
                      <a:lnTo>
                        <a:pt x="23" y="12"/>
                      </a:lnTo>
                      <a:lnTo>
                        <a:pt x="21" y="18"/>
                      </a:lnTo>
                      <a:lnTo>
                        <a:pt x="23" y="23"/>
                      </a:lnTo>
                      <a:lnTo>
                        <a:pt x="19" y="33"/>
                      </a:lnTo>
                      <a:lnTo>
                        <a:pt x="23" y="45"/>
                      </a:lnTo>
                      <a:lnTo>
                        <a:pt x="33" y="43"/>
                      </a:lnTo>
                      <a:lnTo>
                        <a:pt x="33" y="31"/>
                      </a:lnTo>
                      <a:lnTo>
                        <a:pt x="29" y="23"/>
                      </a:lnTo>
                      <a:lnTo>
                        <a:pt x="31" y="16"/>
                      </a:lnTo>
                      <a:lnTo>
                        <a:pt x="48" y="12"/>
                      </a:lnTo>
                      <a:lnTo>
                        <a:pt x="47" y="0"/>
                      </a:lnTo>
                      <a:lnTo>
                        <a:pt x="50" y="2"/>
                      </a:lnTo>
                      <a:lnTo>
                        <a:pt x="54" y="8"/>
                      </a:lnTo>
                      <a:lnTo>
                        <a:pt x="62" y="8"/>
                      </a:lnTo>
                      <a:lnTo>
                        <a:pt x="71" y="12"/>
                      </a:lnTo>
                      <a:lnTo>
                        <a:pt x="71" y="20"/>
                      </a:lnTo>
                      <a:lnTo>
                        <a:pt x="106" y="23"/>
                      </a:lnTo>
                      <a:lnTo>
                        <a:pt x="112" y="27"/>
                      </a:lnTo>
                      <a:lnTo>
                        <a:pt x="122" y="29"/>
                      </a:lnTo>
                      <a:lnTo>
                        <a:pt x="128" y="27"/>
                      </a:lnTo>
                      <a:lnTo>
                        <a:pt x="137" y="20"/>
                      </a:lnTo>
                      <a:lnTo>
                        <a:pt x="143" y="20"/>
                      </a:lnTo>
                      <a:lnTo>
                        <a:pt x="153" y="21"/>
                      </a:lnTo>
                      <a:lnTo>
                        <a:pt x="160" y="33"/>
                      </a:lnTo>
                      <a:lnTo>
                        <a:pt x="172" y="33"/>
                      </a:lnTo>
                      <a:lnTo>
                        <a:pt x="181" y="41"/>
                      </a:lnTo>
                      <a:lnTo>
                        <a:pt x="187" y="47"/>
                      </a:lnTo>
                      <a:lnTo>
                        <a:pt x="195" y="54"/>
                      </a:lnTo>
                      <a:lnTo>
                        <a:pt x="195" y="64"/>
                      </a:lnTo>
                      <a:lnTo>
                        <a:pt x="185" y="68"/>
                      </a:lnTo>
                      <a:lnTo>
                        <a:pt x="185" y="73"/>
                      </a:lnTo>
                      <a:lnTo>
                        <a:pt x="189" y="75"/>
                      </a:lnTo>
                      <a:lnTo>
                        <a:pt x="189" y="79"/>
                      </a:lnTo>
                      <a:lnTo>
                        <a:pt x="180" y="81"/>
                      </a:lnTo>
                      <a:lnTo>
                        <a:pt x="180" y="89"/>
                      </a:lnTo>
                      <a:lnTo>
                        <a:pt x="180" y="97"/>
                      </a:lnTo>
                      <a:lnTo>
                        <a:pt x="181" y="100"/>
                      </a:lnTo>
                      <a:lnTo>
                        <a:pt x="178" y="113"/>
                      </a:lnTo>
                      <a:lnTo>
                        <a:pt x="156" y="121"/>
                      </a:lnTo>
                      <a:lnTo>
                        <a:pt x="139" y="111"/>
                      </a:lnTo>
                      <a:lnTo>
                        <a:pt x="129" y="113"/>
                      </a:lnTo>
                      <a:lnTo>
                        <a:pt x="128" y="121"/>
                      </a:lnTo>
                      <a:lnTo>
                        <a:pt x="133" y="122"/>
                      </a:lnTo>
                      <a:lnTo>
                        <a:pt x="133" y="140"/>
                      </a:lnTo>
                      <a:lnTo>
                        <a:pt x="143" y="140"/>
                      </a:lnTo>
                      <a:lnTo>
                        <a:pt x="145" y="142"/>
                      </a:lnTo>
                      <a:lnTo>
                        <a:pt x="145" y="149"/>
                      </a:lnTo>
                      <a:lnTo>
                        <a:pt x="116" y="161"/>
                      </a:lnTo>
                      <a:lnTo>
                        <a:pt x="106" y="165"/>
                      </a:lnTo>
                      <a:lnTo>
                        <a:pt x="93" y="159"/>
                      </a:lnTo>
                      <a:lnTo>
                        <a:pt x="93" y="159"/>
                      </a:lnTo>
                      <a:lnTo>
                        <a:pt x="93" y="15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6" name="Freeform 551">
                  <a:extLst>
                    <a:ext uri="{FF2B5EF4-FFF2-40B4-BE49-F238E27FC236}">
                      <a16:creationId xmlns:a16="http://schemas.microsoft.com/office/drawing/2014/main" id="{3F51550B-4AD9-960A-7843-C79C715E62F1}"/>
                    </a:ext>
                  </a:extLst>
                </p:cNvPr>
                <p:cNvSpPr>
                  <a:spLocks/>
                </p:cNvSpPr>
                <p:nvPr/>
              </p:nvSpPr>
              <p:spPr bwMode="auto">
                <a:xfrm>
                  <a:off x="4244584" y="4327043"/>
                  <a:ext cx="110282" cy="194394"/>
                </a:xfrm>
                <a:custGeom>
                  <a:avLst/>
                  <a:gdLst>
                    <a:gd name="T0" fmla="*/ 16 w 59"/>
                    <a:gd name="T1" fmla="*/ 10 h 104"/>
                    <a:gd name="T2" fmla="*/ 6 w 59"/>
                    <a:gd name="T3" fmla="*/ 14 h 104"/>
                    <a:gd name="T4" fmla="*/ 6 w 59"/>
                    <a:gd name="T5" fmla="*/ 20 h 104"/>
                    <a:gd name="T6" fmla="*/ 10 w 59"/>
                    <a:gd name="T7" fmla="*/ 21 h 104"/>
                    <a:gd name="T8" fmla="*/ 10 w 59"/>
                    <a:gd name="T9" fmla="*/ 25 h 104"/>
                    <a:gd name="T10" fmla="*/ 0 w 59"/>
                    <a:gd name="T11" fmla="*/ 27 h 104"/>
                    <a:gd name="T12" fmla="*/ 0 w 59"/>
                    <a:gd name="T13" fmla="*/ 44 h 104"/>
                    <a:gd name="T14" fmla="*/ 2 w 59"/>
                    <a:gd name="T15" fmla="*/ 46 h 104"/>
                    <a:gd name="T16" fmla="*/ 8 w 59"/>
                    <a:gd name="T17" fmla="*/ 49 h 104"/>
                    <a:gd name="T18" fmla="*/ 20 w 59"/>
                    <a:gd name="T19" fmla="*/ 55 h 104"/>
                    <a:gd name="T20" fmla="*/ 20 w 59"/>
                    <a:gd name="T21" fmla="*/ 67 h 104"/>
                    <a:gd name="T22" fmla="*/ 16 w 59"/>
                    <a:gd name="T23" fmla="*/ 79 h 104"/>
                    <a:gd name="T24" fmla="*/ 16 w 59"/>
                    <a:gd name="T25" fmla="*/ 92 h 104"/>
                    <a:gd name="T26" fmla="*/ 26 w 59"/>
                    <a:gd name="T27" fmla="*/ 102 h 104"/>
                    <a:gd name="T28" fmla="*/ 37 w 59"/>
                    <a:gd name="T29" fmla="*/ 104 h 104"/>
                    <a:gd name="T30" fmla="*/ 45 w 59"/>
                    <a:gd name="T31" fmla="*/ 104 h 104"/>
                    <a:gd name="T32" fmla="*/ 49 w 59"/>
                    <a:gd name="T33" fmla="*/ 98 h 104"/>
                    <a:gd name="T34" fmla="*/ 57 w 59"/>
                    <a:gd name="T35" fmla="*/ 94 h 104"/>
                    <a:gd name="T36" fmla="*/ 59 w 59"/>
                    <a:gd name="T37" fmla="*/ 90 h 104"/>
                    <a:gd name="T38" fmla="*/ 59 w 59"/>
                    <a:gd name="T39" fmla="*/ 77 h 104"/>
                    <a:gd name="T40" fmla="*/ 47 w 59"/>
                    <a:gd name="T41" fmla="*/ 71 h 104"/>
                    <a:gd name="T42" fmla="*/ 45 w 59"/>
                    <a:gd name="T43" fmla="*/ 59 h 104"/>
                    <a:gd name="T44" fmla="*/ 55 w 59"/>
                    <a:gd name="T45" fmla="*/ 49 h 104"/>
                    <a:gd name="T46" fmla="*/ 57 w 59"/>
                    <a:gd name="T47" fmla="*/ 38 h 104"/>
                    <a:gd name="T48" fmla="*/ 53 w 59"/>
                    <a:gd name="T49" fmla="*/ 29 h 104"/>
                    <a:gd name="T50" fmla="*/ 49 w 59"/>
                    <a:gd name="T51" fmla="*/ 23 h 104"/>
                    <a:gd name="T52" fmla="*/ 41 w 59"/>
                    <a:gd name="T53" fmla="*/ 21 h 104"/>
                    <a:gd name="T54" fmla="*/ 37 w 59"/>
                    <a:gd name="T55" fmla="*/ 10 h 104"/>
                    <a:gd name="T56" fmla="*/ 28 w 59"/>
                    <a:gd name="T57" fmla="*/ 4 h 104"/>
                    <a:gd name="T58" fmla="*/ 16 w 59"/>
                    <a:gd name="T59" fmla="*/ 0 h 104"/>
                    <a:gd name="T60" fmla="*/ 16 w 59"/>
                    <a:gd name="T61" fmla="*/ 0 h 104"/>
                    <a:gd name="T62" fmla="*/ 16 w 59"/>
                    <a:gd name="T63" fmla="*/ 1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104">
                      <a:moveTo>
                        <a:pt x="16" y="10"/>
                      </a:moveTo>
                      <a:lnTo>
                        <a:pt x="6" y="14"/>
                      </a:lnTo>
                      <a:lnTo>
                        <a:pt x="6" y="20"/>
                      </a:lnTo>
                      <a:lnTo>
                        <a:pt x="10" y="21"/>
                      </a:lnTo>
                      <a:lnTo>
                        <a:pt x="10" y="25"/>
                      </a:lnTo>
                      <a:lnTo>
                        <a:pt x="0" y="27"/>
                      </a:lnTo>
                      <a:lnTo>
                        <a:pt x="0" y="44"/>
                      </a:lnTo>
                      <a:lnTo>
                        <a:pt x="2" y="46"/>
                      </a:lnTo>
                      <a:lnTo>
                        <a:pt x="8" y="49"/>
                      </a:lnTo>
                      <a:lnTo>
                        <a:pt x="20" y="55"/>
                      </a:lnTo>
                      <a:lnTo>
                        <a:pt x="20" y="67"/>
                      </a:lnTo>
                      <a:lnTo>
                        <a:pt x="16" y="79"/>
                      </a:lnTo>
                      <a:lnTo>
                        <a:pt x="16" y="92"/>
                      </a:lnTo>
                      <a:lnTo>
                        <a:pt x="26" y="102"/>
                      </a:lnTo>
                      <a:lnTo>
                        <a:pt x="37" y="104"/>
                      </a:lnTo>
                      <a:lnTo>
                        <a:pt x="45" y="104"/>
                      </a:lnTo>
                      <a:lnTo>
                        <a:pt x="49" y="98"/>
                      </a:lnTo>
                      <a:lnTo>
                        <a:pt x="57" y="94"/>
                      </a:lnTo>
                      <a:lnTo>
                        <a:pt x="59" y="90"/>
                      </a:lnTo>
                      <a:lnTo>
                        <a:pt x="59" y="77"/>
                      </a:lnTo>
                      <a:lnTo>
                        <a:pt x="47" y="71"/>
                      </a:lnTo>
                      <a:lnTo>
                        <a:pt x="45" y="59"/>
                      </a:lnTo>
                      <a:lnTo>
                        <a:pt x="55" y="49"/>
                      </a:lnTo>
                      <a:lnTo>
                        <a:pt x="57" y="38"/>
                      </a:lnTo>
                      <a:lnTo>
                        <a:pt x="53" y="29"/>
                      </a:lnTo>
                      <a:lnTo>
                        <a:pt x="49" y="23"/>
                      </a:lnTo>
                      <a:lnTo>
                        <a:pt x="41" y="21"/>
                      </a:lnTo>
                      <a:lnTo>
                        <a:pt x="37" y="10"/>
                      </a:lnTo>
                      <a:lnTo>
                        <a:pt x="28" y="4"/>
                      </a:lnTo>
                      <a:lnTo>
                        <a:pt x="16" y="0"/>
                      </a:lnTo>
                      <a:lnTo>
                        <a:pt x="16" y="0"/>
                      </a:lnTo>
                      <a:lnTo>
                        <a:pt x="16" y="1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7" name="Freeform 552">
                  <a:extLst>
                    <a:ext uri="{FF2B5EF4-FFF2-40B4-BE49-F238E27FC236}">
                      <a16:creationId xmlns:a16="http://schemas.microsoft.com/office/drawing/2014/main" id="{2E68B906-2875-36EE-A104-7FF68B3C3CF2}"/>
                    </a:ext>
                  </a:extLst>
                </p:cNvPr>
                <p:cNvSpPr>
                  <a:spLocks/>
                </p:cNvSpPr>
                <p:nvPr/>
              </p:nvSpPr>
              <p:spPr bwMode="auto">
                <a:xfrm>
                  <a:off x="3898788" y="4413025"/>
                  <a:ext cx="1056083" cy="1082251"/>
                </a:xfrm>
                <a:custGeom>
                  <a:avLst/>
                  <a:gdLst>
                    <a:gd name="T0" fmla="*/ 205 w 565"/>
                    <a:gd name="T1" fmla="*/ 20 h 579"/>
                    <a:gd name="T2" fmla="*/ 211 w 565"/>
                    <a:gd name="T3" fmla="*/ 55 h 579"/>
                    <a:gd name="T4" fmla="*/ 234 w 565"/>
                    <a:gd name="T5" fmla="*/ 51 h 579"/>
                    <a:gd name="T6" fmla="*/ 257 w 565"/>
                    <a:gd name="T7" fmla="*/ 43 h 579"/>
                    <a:gd name="T8" fmla="*/ 266 w 565"/>
                    <a:gd name="T9" fmla="*/ 41 h 579"/>
                    <a:gd name="T10" fmla="*/ 305 w 565"/>
                    <a:gd name="T11" fmla="*/ 45 h 579"/>
                    <a:gd name="T12" fmla="*/ 322 w 565"/>
                    <a:gd name="T13" fmla="*/ 10 h 579"/>
                    <a:gd name="T14" fmla="*/ 342 w 565"/>
                    <a:gd name="T15" fmla="*/ 43 h 579"/>
                    <a:gd name="T16" fmla="*/ 342 w 565"/>
                    <a:gd name="T17" fmla="*/ 64 h 579"/>
                    <a:gd name="T18" fmla="*/ 349 w 565"/>
                    <a:gd name="T19" fmla="*/ 70 h 579"/>
                    <a:gd name="T20" fmla="*/ 369 w 565"/>
                    <a:gd name="T21" fmla="*/ 80 h 579"/>
                    <a:gd name="T22" fmla="*/ 351 w 565"/>
                    <a:gd name="T23" fmla="*/ 101 h 579"/>
                    <a:gd name="T24" fmla="*/ 375 w 565"/>
                    <a:gd name="T25" fmla="*/ 83 h 579"/>
                    <a:gd name="T26" fmla="*/ 417 w 565"/>
                    <a:gd name="T27" fmla="*/ 91 h 579"/>
                    <a:gd name="T28" fmla="*/ 423 w 565"/>
                    <a:gd name="T29" fmla="*/ 116 h 579"/>
                    <a:gd name="T30" fmla="*/ 465 w 565"/>
                    <a:gd name="T31" fmla="*/ 114 h 579"/>
                    <a:gd name="T32" fmla="*/ 508 w 565"/>
                    <a:gd name="T33" fmla="*/ 124 h 579"/>
                    <a:gd name="T34" fmla="*/ 565 w 565"/>
                    <a:gd name="T35" fmla="*/ 160 h 579"/>
                    <a:gd name="T36" fmla="*/ 554 w 565"/>
                    <a:gd name="T37" fmla="*/ 218 h 579"/>
                    <a:gd name="T38" fmla="*/ 535 w 565"/>
                    <a:gd name="T39" fmla="*/ 232 h 579"/>
                    <a:gd name="T40" fmla="*/ 510 w 565"/>
                    <a:gd name="T41" fmla="*/ 260 h 579"/>
                    <a:gd name="T42" fmla="*/ 508 w 565"/>
                    <a:gd name="T43" fmla="*/ 299 h 579"/>
                    <a:gd name="T44" fmla="*/ 496 w 565"/>
                    <a:gd name="T45" fmla="*/ 333 h 579"/>
                    <a:gd name="T46" fmla="*/ 488 w 565"/>
                    <a:gd name="T47" fmla="*/ 361 h 579"/>
                    <a:gd name="T48" fmla="*/ 477 w 565"/>
                    <a:gd name="T49" fmla="*/ 400 h 579"/>
                    <a:gd name="T50" fmla="*/ 455 w 565"/>
                    <a:gd name="T51" fmla="*/ 413 h 579"/>
                    <a:gd name="T52" fmla="*/ 432 w 565"/>
                    <a:gd name="T53" fmla="*/ 415 h 579"/>
                    <a:gd name="T54" fmla="*/ 409 w 565"/>
                    <a:gd name="T55" fmla="*/ 427 h 579"/>
                    <a:gd name="T56" fmla="*/ 388 w 565"/>
                    <a:gd name="T57" fmla="*/ 438 h 579"/>
                    <a:gd name="T58" fmla="*/ 369 w 565"/>
                    <a:gd name="T59" fmla="*/ 452 h 579"/>
                    <a:gd name="T60" fmla="*/ 367 w 565"/>
                    <a:gd name="T61" fmla="*/ 494 h 579"/>
                    <a:gd name="T62" fmla="*/ 344 w 565"/>
                    <a:gd name="T63" fmla="*/ 517 h 579"/>
                    <a:gd name="T64" fmla="*/ 320 w 565"/>
                    <a:gd name="T65" fmla="*/ 558 h 579"/>
                    <a:gd name="T66" fmla="*/ 330 w 565"/>
                    <a:gd name="T67" fmla="*/ 539 h 579"/>
                    <a:gd name="T68" fmla="*/ 320 w 565"/>
                    <a:gd name="T69" fmla="*/ 539 h 579"/>
                    <a:gd name="T70" fmla="*/ 317 w 565"/>
                    <a:gd name="T71" fmla="*/ 560 h 579"/>
                    <a:gd name="T72" fmla="*/ 299 w 565"/>
                    <a:gd name="T73" fmla="*/ 571 h 579"/>
                    <a:gd name="T74" fmla="*/ 276 w 565"/>
                    <a:gd name="T75" fmla="*/ 552 h 579"/>
                    <a:gd name="T76" fmla="*/ 247 w 565"/>
                    <a:gd name="T77" fmla="*/ 539 h 579"/>
                    <a:gd name="T78" fmla="*/ 245 w 565"/>
                    <a:gd name="T79" fmla="*/ 516 h 579"/>
                    <a:gd name="T80" fmla="*/ 270 w 565"/>
                    <a:gd name="T81" fmla="*/ 492 h 579"/>
                    <a:gd name="T82" fmla="*/ 282 w 565"/>
                    <a:gd name="T83" fmla="*/ 456 h 579"/>
                    <a:gd name="T84" fmla="*/ 282 w 565"/>
                    <a:gd name="T85" fmla="*/ 439 h 579"/>
                    <a:gd name="T86" fmla="*/ 265 w 565"/>
                    <a:gd name="T87" fmla="*/ 427 h 579"/>
                    <a:gd name="T88" fmla="*/ 234 w 565"/>
                    <a:gd name="T89" fmla="*/ 398 h 579"/>
                    <a:gd name="T90" fmla="*/ 226 w 565"/>
                    <a:gd name="T91" fmla="*/ 336 h 579"/>
                    <a:gd name="T92" fmla="*/ 220 w 565"/>
                    <a:gd name="T93" fmla="*/ 311 h 579"/>
                    <a:gd name="T94" fmla="*/ 172 w 565"/>
                    <a:gd name="T95" fmla="*/ 268 h 579"/>
                    <a:gd name="T96" fmla="*/ 126 w 565"/>
                    <a:gd name="T97" fmla="*/ 245 h 579"/>
                    <a:gd name="T98" fmla="*/ 97 w 565"/>
                    <a:gd name="T99" fmla="*/ 218 h 579"/>
                    <a:gd name="T100" fmla="*/ 48 w 565"/>
                    <a:gd name="T101" fmla="*/ 232 h 579"/>
                    <a:gd name="T102" fmla="*/ 18 w 565"/>
                    <a:gd name="T103" fmla="*/ 214 h 579"/>
                    <a:gd name="T104" fmla="*/ 0 w 565"/>
                    <a:gd name="T105" fmla="*/ 178 h 579"/>
                    <a:gd name="T106" fmla="*/ 27 w 565"/>
                    <a:gd name="T107" fmla="*/ 143 h 579"/>
                    <a:gd name="T108" fmla="*/ 56 w 565"/>
                    <a:gd name="T109" fmla="*/ 126 h 579"/>
                    <a:gd name="T110" fmla="*/ 56 w 565"/>
                    <a:gd name="T111" fmla="*/ 68 h 579"/>
                    <a:gd name="T112" fmla="*/ 54 w 565"/>
                    <a:gd name="T113" fmla="*/ 55 h 579"/>
                    <a:gd name="T114" fmla="*/ 89 w 565"/>
                    <a:gd name="T115" fmla="*/ 55 h 579"/>
                    <a:gd name="T116" fmla="*/ 122 w 565"/>
                    <a:gd name="T117" fmla="*/ 60 h 579"/>
                    <a:gd name="T118" fmla="*/ 149 w 565"/>
                    <a:gd name="T119" fmla="*/ 39 h 579"/>
                    <a:gd name="T120" fmla="*/ 133 w 565"/>
                    <a:gd name="T121" fmla="*/ 20 h 579"/>
                    <a:gd name="T122" fmla="*/ 162 w 565"/>
                    <a:gd name="T123" fmla="*/ 20 h 579"/>
                    <a:gd name="T124" fmla="*/ 193 w 565"/>
                    <a:gd name="T125" fmla="*/ 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5" h="579">
                      <a:moveTo>
                        <a:pt x="193" y="1"/>
                      </a:moveTo>
                      <a:lnTo>
                        <a:pt x="205" y="9"/>
                      </a:lnTo>
                      <a:lnTo>
                        <a:pt x="205" y="20"/>
                      </a:lnTo>
                      <a:lnTo>
                        <a:pt x="201" y="31"/>
                      </a:lnTo>
                      <a:lnTo>
                        <a:pt x="201" y="45"/>
                      </a:lnTo>
                      <a:lnTo>
                        <a:pt x="211" y="55"/>
                      </a:lnTo>
                      <a:lnTo>
                        <a:pt x="222" y="57"/>
                      </a:lnTo>
                      <a:lnTo>
                        <a:pt x="230" y="57"/>
                      </a:lnTo>
                      <a:lnTo>
                        <a:pt x="234" y="51"/>
                      </a:lnTo>
                      <a:lnTo>
                        <a:pt x="241" y="47"/>
                      </a:lnTo>
                      <a:lnTo>
                        <a:pt x="243" y="43"/>
                      </a:lnTo>
                      <a:lnTo>
                        <a:pt x="257" y="43"/>
                      </a:lnTo>
                      <a:lnTo>
                        <a:pt x="259" y="37"/>
                      </a:lnTo>
                      <a:lnTo>
                        <a:pt x="263" y="39"/>
                      </a:lnTo>
                      <a:lnTo>
                        <a:pt x="266" y="41"/>
                      </a:lnTo>
                      <a:lnTo>
                        <a:pt x="280" y="41"/>
                      </a:lnTo>
                      <a:lnTo>
                        <a:pt x="288" y="43"/>
                      </a:lnTo>
                      <a:lnTo>
                        <a:pt x="305" y="45"/>
                      </a:lnTo>
                      <a:lnTo>
                        <a:pt x="311" y="37"/>
                      </a:lnTo>
                      <a:lnTo>
                        <a:pt x="319" y="22"/>
                      </a:lnTo>
                      <a:lnTo>
                        <a:pt x="322" y="10"/>
                      </a:lnTo>
                      <a:lnTo>
                        <a:pt x="330" y="24"/>
                      </a:lnTo>
                      <a:lnTo>
                        <a:pt x="336" y="37"/>
                      </a:lnTo>
                      <a:lnTo>
                        <a:pt x="342" y="43"/>
                      </a:lnTo>
                      <a:lnTo>
                        <a:pt x="349" y="51"/>
                      </a:lnTo>
                      <a:lnTo>
                        <a:pt x="347" y="60"/>
                      </a:lnTo>
                      <a:lnTo>
                        <a:pt x="342" y="64"/>
                      </a:lnTo>
                      <a:lnTo>
                        <a:pt x="336" y="68"/>
                      </a:lnTo>
                      <a:lnTo>
                        <a:pt x="342" y="72"/>
                      </a:lnTo>
                      <a:lnTo>
                        <a:pt x="349" y="70"/>
                      </a:lnTo>
                      <a:lnTo>
                        <a:pt x="355" y="76"/>
                      </a:lnTo>
                      <a:lnTo>
                        <a:pt x="359" y="76"/>
                      </a:lnTo>
                      <a:lnTo>
                        <a:pt x="369" y="80"/>
                      </a:lnTo>
                      <a:lnTo>
                        <a:pt x="363" y="89"/>
                      </a:lnTo>
                      <a:lnTo>
                        <a:pt x="351" y="97"/>
                      </a:lnTo>
                      <a:lnTo>
                        <a:pt x="351" y="101"/>
                      </a:lnTo>
                      <a:lnTo>
                        <a:pt x="357" y="101"/>
                      </a:lnTo>
                      <a:lnTo>
                        <a:pt x="371" y="89"/>
                      </a:lnTo>
                      <a:lnTo>
                        <a:pt x="375" y="83"/>
                      </a:lnTo>
                      <a:lnTo>
                        <a:pt x="388" y="83"/>
                      </a:lnTo>
                      <a:lnTo>
                        <a:pt x="403" y="91"/>
                      </a:lnTo>
                      <a:lnTo>
                        <a:pt x="417" y="91"/>
                      </a:lnTo>
                      <a:lnTo>
                        <a:pt x="427" y="101"/>
                      </a:lnTo>
                      <a:lnTo>
                        <a:pt x="419" y="110"/>
                      </a:lnTo>
                      <a:lnTo>
                        <a:pt x="423" y="116"/>
                      </a:lnTo>
                      <a:lnTo>
                        <a:pt x="432" y="108"/>
                      </a:lnTo>
                      <a:lnTo>
                        <a:pt x="440" y="108"/>
                      </a:lnTo>
                      <a:lnTo>
                        <a:pt x="465" y="114"/>
                      </a:lnTo>
                      <a:lnTo>
                        <a:pt x="481" y="112"/>
                      </a:lnTo>
                      <a:lnTo>
                        <a:pt x="492" y="120"/>
                      </a:lnTo>
                      <a:lnTo>
                        <a:pt x="508" y="124"/>
                      </a:lnTo>
                      <a:lnTo>
                        <a:pt x="531" y="141"/>
                      </a:lnTo>
                      <a:lnTo>
                        <a:pt x="562" y="149"/>
                      </a:lnTo>
                      <a:lnTo>
                        <a:pt x="565" y="160"/>
                      </a:lnTo>
                      <a:lnTo>
                        <a:pt x="565" y="199"/>
                      </a:lnTo>
                      <a:lnTo>
                        <a:pt x="558" y="208"/>
                      </a:lnTo>
                      <a:lnTo>
                        <a:pt x="554" y="218"/>
                      </a:lnTo>
                      <a:lnTo>
                        <a:pt x="550" y="224"/>
                      </a:lnTo>
                      <a:lnTo>
                        <a:pt x="538" y="228"/>
                      </a:lnTo>
                      <a:lnTo>
                        <a:pt x="535" y="232"/>
                      </a:lnTo>
                      <a:lnTo>
                        <a:pt x="531" y="243"/>
                      </a:lnTo>
                      <a:lnTo>
                        <a:pt x="525" y="253"/>
                      </a:lnTo>
                      <a:lnTo>
                        <a:pt x="510" y="260"/>
                      </a:lnTo>
                      <a:lnTo>
                        <a:pt x="508" y="264"/>
                      </a:lnTo>
                      <a:lnTo>
                        <a:pt x="504" y="287"/>
                      </a:lnTo>
                      <a:lnTo>
                        <a:pt x="508" y="299"/>
                      </a:lnTo>
                      <a:lnTo>
                        <a:pt x="504" y="312"/>
                      </a:lnTo>
                      <a:lnTo>
                        <a:pt x="508" y="327"/>
                      </a:lnTo>
                      <a:lnTo>
                        <a:pt x="496" y="333"/>
                      </a:lnTo>
                      <a:lnTo>
                        <a:pt x="492" y="348"/>
                      </a:lnTo>
                      <a:lnTo>
                        <a:pt x="492" y="358"/>
                      </a:lnTo>
                      <a:lnTo>
                        <a:pt x="488" y="361"/>
                      </a:lnTo>
                      <a:lnTo>
                        <a:pt x="486" y="371"/>
                      </a:lnTo>
                      <a:lnTo>
                        <a:pt x="479" y="385"/>
                      </a:lnTo>
                      <a:lnTo>
                        <a:pt x="477" y="400"/>
                      </a:lnTo>
                      <a:lnTo>
                        <a:pt x="467" y="404"/>
                      </a:lnTo>
                      <a:lnTo>
                        <a:pt x="463" y="410"/>
                      </a:lnTo>
                      <a:lnTo>
                        <a:pt x="455" y="413"/>
                      </a:lnTo>
                      <a:lnTo>
                        <a:pt x="448" y="411"/>
                      </a:lnTo>
                      <a:lnTo>
                        <a:pt x="442" y="415"/>
                      </a:lnTo>
                      <a:lnTo>
                        <a:pt x="432" y="415"/>
                      </a:lnTo>
                      <a:lnTo>
                        <a:pt x="423" y="415"/>
                      </a:lnTo>
                      <a:lnTo>
                        <a:pt x="415" y="425"/>
                      </a:lnTo>
                      <a:lnTo>
                        <a:pt x="409" y="427"/>
                      </a:lnTo>
                      <a:lnTo>
                        <a:pt x="399" y="425"/>
                      </a:lnTo>
                      <a:lnTo>
                        <a:pt x="388" y="435"/>
                      </a:lnTo>
                      <a:lnTo>
                        <a:pt x="388" y="438"/>
                      </a:lnTo>
                      <a:lnTo>
                        <a:pt x="382" y="440"/>
                      </a:lnTo>
                      <a:lnTo>
                        <a:pt x="376" y="448"/>
                      </a:lnTo>
                      <a:lnTo>
                        <a:pt x="369" y="452"/>
                      </a:lnTo>
                      <a:lnTo>
                        <a:pt x="367" y="469"/>
                      </a:lnTo>
                      <a:lnTo>
                        <a:pt x="369" y="477"/>
                      </a:lnTo>
                      <a:lnTo>
                        <a:pt x="367" y="494"/>
                      </a:lnTo>
                      <a:lnTo>
                        <a:pt x="355" y="508"/>
                      </a:lnTo>
                      <a:lnTo>
                        <a:pt x="349" y="508"/>
                      </a:lnTo>
                      <a:lnTo>
                        <a:pt x="344" y="517"/>
                      </a:lnTo>
                      <a:lnTo>
                        <a:pt x="342" y="527"/>
                      </a:lnTo>
                      <a:lnTo>
                        <a:pt x="330" y="546"/>
                      </a:lnTo>
                      <a:lnTo>
                        <a:pt x="320" y="558"/>
                      </a:lnTo>
                      <a:lnTo>
                        <a:pt x="320" y="552"/>
                      </a:lnTo>
                      <a:lnTo>
                        <a:pt x="328" y="544"/>
                      </a:lnTo>
                      <a:lnTo>
                        <a:pt x="330" y="539"/>
                      </a:lnTo>
                      <a:lnTo>
                        <a:pt x="336" y="529"/>
                      </a:lnTo>
                      <a:lnTo>
                        <a:pt x="332" y="527"/>
                      </a:lnTo>
                      <a:lnTo>
                        <a:pt x="320" y="539"/>
                      </a:lnTo>
                      <a:lnTo>
                        <a:pt x="319" y="544"/>
                      </a:lnTo>
                      <a:lnTo>
                        <a:pt x="311" y="554"/>
                      </a:lnTo>
                      <a:lnTo>
                        <a:pt x="317" y="560"/>
                      </a:lnTo>
                      <a:lnTo>
                        <a:pt x="317" y="566"/>
                      </a:lnTo>
                      <a:lnTo>
                        <a:pt x="301" y="579"/>
                      </a:lnTo>
                      <a:lnTo>
                        <a:pt x="299" y="571"/>
                      </a:lnTo>
                      <a:lnTo>
                        <a:pt x="290" y="564"/>
                      </a:lnTo>
                      <a:lnTo>
                        <a:pt x="286" y="556"/>
                      </a:lnTo>
                      <a:lnTo>
                        <a:pt x="276" y="552"/>
                      </a:lnTo>
                      <a:lnTo>
                        <a:pt x="272" y="544"/>
                      </a:lnTo>
                      <a:lnTo>
                        <a:pt x="266" y="541"/>
                      </a:lnTo>
                      <a:lnTo>
                        <a:pt x="247" y="539"/>
                      </a:lnTo>
                      <a:lnTo>
                        <a:pt x="243" y="531"/>
                      </a:lnTo>
                      <a:lnTo>
                        <a:pt x="236" y="527"/>
                      </a:lnTo>
                      <a:lnTo>
                        <a:pt x="245" y="516"/>
                      </a:lnTo>
                      <a:lnTo>
                        <a:pt x="247" y="512"/>
                      </a:lnTo>
                      <a:lnTo>
                        <a:pt x="261" y="500"/>
                      </a:lnTo>
                      <a:lnTo>
                        <a:pt x="270" y="492"/>
                      </a:lnTo>
                      <a:lnTo>
                        <a:pt x="288" y="475"/>
                      </a:lnTo>
                      <a:lnTo>
                        <a:pt x="290" y="471"/>
                      </a:lnTo>
                      <a:lnTo>
                        <a:pt x="282" y="456"/>
                      </a:lnTo>
                      <a:lnTo>
                        <a:pt x="277" y="454"/>
                      </a:lnTo>
                      <a:lnTo>
                        <a:pt x="279" y="445"/>
                      </a:lnTo>
                      <a:lnTo>
                        <a:pt x="282" y="439"/>
                      </a:lnTo>
                      <a:lnTo>
                        <a:pt x="280" y="427"/>
                      </a:lnTo>
                      <a:lnTo>
                        <a:pt x="273" y="423"/>
                      </a:lnTo>
                      <a:lnTo>
                        <a:pt x="265" y="427"/>
                      </a:lnTo>
                      <a:lnTo>
                        <a:pt x="263" y="412"/>
                      </a:lnTo>
                      <a:lnTo>
                        <a:pt x="243" y="404"/>
                      </a:lnTo>
                      <a:lnTo>
                        <a:pt x="234" y="398"/>
                      </a:lnTo>
                      <a:lnTo>
                        <a:pt x="230" y="363"/>
                      </a:lnTo>
                      <a:lnTo>
                        <a:pt x="232" y="344"/>
                      </a:lnTo>
                      <a:lnTo>
                        <a:pt x="226" y="336"/>
                      </a:lnTo>
                      <a:lnTo>
                        <a:pt x="226" y="326"/>
                      </a:lnTo>
                      <a:lnTo>
                        <a:pt x="220" y="321"/>
                      </a:lnTo>
                      <a:lnTo>
                        <a:pt x="220" y="311"/>
                      </a:lnTo>
                      <a:lnTo>
                        <a:pt x="187" y="305"/>
                      </a:lnTo>
                      <a:lnTo>
                        <a:pt x="187" y="270"/>
                      </a:lnTo>
                      <a:lnTo>
                        <a:pt x="172" y="268"/>
                      </a:lnTo>
                      <a:lnTo>
                        <a:pt x="143" y="251"/>
                      </a:lnTo>
                      <a:lnTo>
                        <a:pt x="133" y="249"/>
                      </a:lnTo>
                      <a:lnTo>
                        <a:pt x="126" y="245"/>
                      </a:lnTo>
                      <a:lnTo>
                        <a:pt x="124" y="222"/>
                      </a:lnTo>
                      <a:lnTo>
                        <a:pt x="112" y="214"/>
                      </a:lnTo>
                      <a:lnTo>
                        <a:pt x="97" y="218"/>
                      </a:lnTo>
                      <a:lnTo>
                        <a:pt x="89" y="232"/>
                      </a:lnTo>
                      <a:lnTo>
                        <a:pt x="62" y="235"/>
                      </a:lnTo>
                      <a:lnTo>
                        <a:pt x="48" y="232"/>
                      </a:lnTo>
                      <a:lnTo>
                        <a:pt x="47" y="214"/>
                      </a:lnTo>
                      <a:lnTo>
                        <a:pt x="45" y="212"/>
                      </a:lnTo>
                      <a:lnTo>
                        <a:pt x="18" y="214"/>
                      </a:lnTo>
                      <a:lnTo>
                        <a:pt x="8" y="205"/>
                      </a:lnTo>
                      <a:lnTo>
                        <a:pt x="8" y="197"/>
                      </a:lnTo>
                      <a:lnTo>
                        <a:pt x="0" y="178"/>
                      </a:lnTo>
                      <a:lnTo>
                        <a:pt x="6" y="166"/>
                      </a:lnTo>
                      <a:lnTo>
                        <a:pt x="4" y="155"/>
                      </a:lnTo>
                      <a:lnTo>
                        <a:pt x="27" y="143"/>
                      </a:lnTo>
                      <a:lnTo>
                        <a:pt x="45" y="137"/>
                      </a:lnTo>
                      <a:lnTo>
                        <a:pt x="56" y="135"/>
                      </a:lnTo>
                      <a:lnTo>
                        <a:pt x="56" y="126"/>
                      </a:lnTo>
                      <a:lnTo>
                        <a:pt x="64" y="89"/>
                      </a:lnTo>
                      <a:lnTo>
                        <a:pt x="58" y="83"/>
                      </a:lnTo>
                      <a:lnTo>
                        <a:pt x="56" y="68"/>
                      </a:lnTo>
                      <a:lnTo>
                        <a:pt x="62" y="70"/>
                      </a:lnTo>
                      <a:lnTo>
                        <a:pt x="66" y="62"/>
                      </a:lnTo>
                      <a:lnTo>
                        <a:pt x="54" y="55"/>
                      </a:lnTo>
                      <a:lnTo>
                        <a:pt x="56" y="49"/>
                      </a:lnTo>
                      <a:lnTo>
                        <a:pt x="79" y="47"/>
                      </a:lnTo>
                      <a:lnTo>
                        <a:pt x="89" y="55"/>
                      </a:lnTo>
                      <a:lnTo>
                        <a:pt x="99" y="58"/>
                      </a:lnTo>
                      <a:lnTo>
                        <a:pt x="112" y="64"/>
                      </a:lnTo>
                      <a:lnTo>
                        <a:pt x="122" y="60"/>
                      </a:lnTo>
                      <a:lnTo>
                        <a:pt x="151" y="49"/>
                      </a:lnTo>
                      <a:lnTo>
                        <a:pt x="151" y="41"/>
                      </a:lnTo>
                      <a:lnTo>
                        <a:pt x="149" y="39"/>
                      </a:lnTo>
                      <a:lnTo>
                        <a:pt x="139" y="39"/>
                      </a:lnTo>
                      <a:lnTo>
                        <a:pt x="139" y="22"/>
                      </a:lnTo>
                      <a:lnTo>
                        <a:pt x="133" y="20"/>
                      </a:lnTo>
                      <a:lnTo>
                        <a:pt x="135" y="12"/>
                      </a:lnTo>
                      <a:lnTo>
                        <a:pt x="145" y="10"/>
                      </a:lnTo>
                      <a:lnTo>
                        <a:pt x="162" y="20"/>
                      </a:lnTo>
                      <a:lnTo>
                        <a:pt x="184" y="12"/>
                      </a:lnTo>
                      <a:lnTo>
                        <a:pt x="187" y="0"/>
                      </a:lnTo>
                      <a:lnTo>
                        <a:pt x="193" y="1"/>
                      </a:lnTo>
                      <a:close/>
                    </a:path>
                  </a:pathLst>
                </a:custGeom>
                <a:solidFill>
                  <a:schemeClr val="accent6">
                    <a:lumMod val="75000"/>
                  </a:schemeClr>
                </a:solid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8" name="Freeform 553">
                  <a:extLst>
                    <a:ext uri="{FF2B5EF4-FFF2-40B4-BE49-F238E27FC236}">
                      <a16:creationId xmlns:a16="http://schemas.microsoft.com/office/drawing/2014/main" id="{884E3A7B-D101-C7C7-A8AB-0DDE920888AD}"/>
                    </a:ext>
                  </a:extLst>
                </p:cNvPr>
                <p:cNvSpPr>
                  <a:spLocks/>
                </p:cNvSpPr>
                <p:nvPr/>
              </p:nvSpPr>
              <p:spPr bwMode="auto">
                <a:xfrm>
                  <a:off x="4313744" y="5398080"/>
                  <a:ext cx="147665" cy="151402"/>
                </a:xfrm>
                <a:custGeom>
                  <a:avLst/>
                  <a:gdLst>
                    <a:gd name="T0" fmla="*/ 79 w 79"/>
                    <a:gd name="T1" fmla="*/ 52 h 81"/>
                    <a:gd name="T2" fmla="*/ 77 w 79"/>
                    <a:gd name="T3" fmla="*/ 56 h 81"/>
                    <a:gd name="T4" fmla="*/ 69 w 79"/>
                    <a:gd name="T5" fmla="*/ 65 h 81"/>
                    <a:gd name="T6" fmla="*/ 69 w 79"/>
                    <a:gd name="T7" fmla="*/ 69 h 81"/>
                    <a:gd name="T8" fmla="*/ 60 w 79"/>
                    <a:gd name="T9" fmla="*/ 81 h 81"/>
                    <a:gd name="T10" fmla="*/ 46 w 79"/>
                    <a:gd name="T11" fmla="*/ 81 h 81"/>
                    <a:gd name="T12" fmla="*/ 37 w 79"/>
                    <a:gd name="T13" fmla="*/ 79 h 81"/>
                    <a:gd name="T14" fmla="*/ 23 w 79"/>
                    <a:gd name="T15" fmla="*/ 73 h 81"/>
                    <a:gd name="T16" fmla="*/ 15 w 79"/>
                    <a:gd name="T17" fmla="*/ 73 h 81"/>
                    <a:gd name="T18" fmla="*/ 8 w 79"/>
                    <a:gd name="T19" fmla="*/ 65 h 81"/>
                    <a:gd name="T20" fmla="*/ 0 w 79"/>
                    <a:gd name="T21" fmla="*/ 67 h 81"/>
                    <a:gd name="T22" fmla="*/ 0 w 79"/>
                    <a:gd name="T23" fmla="*/ 54 h 81"/>
                    <a:gd name="T24" fmla="*/ 6 w 79"/>
                    <a:gd name="T25" fmla="*/ 48 h 81"/>
                    <a:gd name="T26" fmla="*/ 8 w 79"/>
                    <a:gd name="T27" fmla="*/ 17 h 81"/>
                    <a:gd name="T28" fmla="*/ 8 w 79"/>
                    <a:gd name="T29" fmla="*/ 10 h 81"/>
                    <a:gd name="T30" fmla="*/ 13 w 79"/>
                    <a:gd name="T31" fmla="*/ 0 h 81"/>
                    <a:gd name="T32" fmla="*/ 21 w 79"/>
                    <a:gd name="T33" fmla="*/ 4 h 81"/>
                    <a:gd name="T34" fmla="*/ 25 w 79"/>
                    <a:gd name="T35" fmla="*/ 12 h 81"/>
                    <a:gd name="T36" fmla="*/ 44 w 79"/>
                    <a:gd name="T37" fmla="*/ 14 h 81"/>
                    <a:gd name="T38" fmla="*/ 50 w 79"/>
                    <a:gd name="T39" fmla="*/ 17 h 81"/>
                    <a:gd name="T40" fmla="*/ 54 w 79"/>
                    <a:gd name="T41" fmla="*/ 25 h 81"/>
                    <a:gd name="T42" fmla="*/ 63 w 79"/>
                    <a:gd name="T43" fmla="*/ 29 h 81"/>
                    <a:gd name="T44" fmla="*/ 67 w 79"/>
                    <a:gd name="T45" fmla="*/ 37 h 81"/>
                    <a:gd name="T46" fmla="*/ 77 w 79"/>
                    <a:gd name="T47" fmla="*/ 44 h 81"/>
                    <a:gd name="T48" fmla="*/ 79 w 79"/>
                    <a:gd name="T49" fmla="*/ 52 h 81"/>
                    <a:gd name="T50" fmla="*/ 79 w 79"/>
                    <a:gd name="T51" fmla="*/ 52 h 81"/>
                    <a:gd name="T52" fmla="*/ 79 w 79"/>
                    <a:gd name="T53" fmla="*/ 5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81">
                      <a:moveTo>
                        <a:pt x="79" y="52"/>
                      </a:moveTo>
                      <a:lnTo>
                        <a:pt x="77" y="56"/>
                      </a:lnTo>
                      <a:lnTo>
                        <a:pt x="69" y="65"/>
                      </a:lnTo>
                      <a:lnTo>
                        <a:pt x="69" y="69"/>
                      </a:lnTo>
                      <a:lnTo>
                        <a:pt x="60" y="81"/>
                      </a:lnTo>
                      <a:lnTo>
                        <a:pt x="46" y="81"/>
                      </a:lnTo>
                      <a:lnTo>
                        <a:pt x="37" y="79"/>
                      </a:lnTo>
                      <a:lnTo>
                        <a:pt x="23" y="73"/>
                      </a:lnTo>
                      <a:lnTo>
                        <a:pt x="15" y="73"/>
                      </a:lnTo>
                      <a:lnTo>
                        <a:pt x="8" y="65"/>
                      </a:lnTo>
                      <a:lnTo>
                        <a:pt x="0" y="67"/>
                      </a:lnTo>
                      <a:lnTo>
                        <a:pt x="0" y="54"/>
                      </a:lnTo>
                      <a:lnTo>
                        <a:pt x="6" y="48"/>
                      </a:lnTo>
                      <a:lnTo>
                        <a:pt x="8" y="17"/>
                      </a:lnTo>
                      <a:lnTo>
                        <a:pt x="8" y="10"/>
                      </a:lnTo>
                      <a:lnTo>
                        <a:pt x="13" y="0"/>
                      </a:lnTo>
                      <a:lnTo>
                        <a:pt x="21" y="4"/>
                      </a:lnTo>
                      <a:lnTo>
                        <a:pt x="25" y="12"/>
                      </a:lnTo>
                      <a:lnTo>
                        <a:pt x="44" y="14"/>
                      </a:lnTo>
                      <a:lnTo>
                        <a:pt x="50" y="17"/>
                      </a:lnTo>
                      <a:lnTo>
                        <a:pt x="54" y="25"/>
                      </a:lnTo>
                      <a:lnTo>
                        <a:pt x="63" y="29"/>
                      </a:lnTo>
                      <a:lnTo>
                        <a:pt x="67" y="37"/>
                      </a:lnTo>
                      <a:lnTo>
                        <a:pt x="77" y="44"/>
                      </a:lnTo>
                      <a:lnTo>
                        <a:pt x="79" y="52"/>
                      </a:lnTo>
                      <a:lnTo>
                        <a:pt x="79" y="52"/>
                      </a:lnTo>
                      <a:lnTo>
                        <a:pt x="79" y="5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9" name="Freeform 554">
                  <a:extLst>
                    <a:ext uri="{FF2B5EF4-FFF2-40B4-BE49-F238E27FC236}">
                      <a16:creationId xmlns:a16="http://schemas.microsoft.com/office/drawing/2014/main" id="{F6D306E2-3099-C959-3FC5-B1953898BB78}"/>
                    </a:ext>
                  </a:extLst>
                </p:cNvPr>
                <p:cNvSpPr>
                  <a:spLocks/>
                </p:cNvSpPr>
                <p:nvPr/>
              </p:nvSpPr>
              <p:spPr bwMode="auto">
                <a:xfrm>
                  <a:off x="4001591" y="6256030"/>
                  <a:ext cx="52337" cy="20560"/>
                </a:xfrm>
                <a:custGeom>
                  <a:avLst/>
                  <a:gdLst>
                    <a:gd name="T0" fmla="*/ 22 w 28"/>
                    <a:gd name="T1" fmla="*/ 11 h 11"/>
                    <a:gd name="T2" fmla="*/ 26 w 28"/>
                    <a:gd name="T3" fmla="*/ 11 h 11"/>
                    <a:gd name="T4" fmla="*/ 28 w 28"/>
                    <a:gd name="T5" fmla="*/ 9 h 11"/>
                    <a:gd name="T6" fmla="*/ 21 w 28"/>
                    <a:gd name="T7" fmla="*/ 1 h 11"/>
                    <a:gd name="T8" fmla="*/ 11 w 28"/>
                    <a:gd name="T9" fmla="*/ 0 h 11"/>
                    <a:gd name="T10" fmla="*/ 2 w 28"/>
                    <a:gd name="T11" fmla="*/ 1 h 11"/>
                    <a:gd name="T12" fmla="*/ 0 w 28"/>
                    <a:gd name="T13" fmla="*/ 3 h 11"/>
                    <a:gd name="T14" fmla="*/ 4 w 28"/>
                    <a:gd name="T15" fmla="*/ 5 h 11"/>
                    <a:gd name="T16" fmla="*/ 13 w 28"/>
                    <a:gd name="T17" fmla="*/ 5 h 11"/>
                    <a:gd name="T18" fmla="*/ 17 w 28"/>
                    <a:gd name="T19" fmla="*/ 9 h 11"/>
                    <a:gd name="T20" fmla="*/ 22 w 28"/>
                    <a:gd name="T21" fmla="*/ 11 h 11"/>
                    <a:gd name="T22" fmla="*/ 22 w 28"/>
                    <a:gd name="T23" fmla="*/ 11 h 11"/>
                    <a:gd name="T24" fmla="*/ 22 w 28"/>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1">
                      <a:moveTo>
                        <a:pt x="22" y="11"/>
                      </a:moveTo>
                      <a:lnTo>
                        <a:pt x="26" y="11"/>
                      </a:lnTo>
                      <a:lnTo>
                        <a:pt x="28" y="9"/>
                      </a:lnTo>
                      <a:lnTo>
                        <a:pt x="21" y="1"/>
                      </a:lnTo>
                      <a:lnTo>
                        <a:pt x="11" y="0"/>
                      </a:lnTo>
                      <a:lnTo>
                        <a:pt x="2" y="1"/>
                      </a:lnTo>
                      <a:lnTo>
                        <a:pt x="0" y="3"/>
                      </a:lnTo>
                      <a:lnTo>
                        <a:pt x="4" y="5"/>
                      </a:lnTo>
                      <a:lnTo>
                        <a:pt x="13" y="5"/>
                      </a:lnTo>
                      <a:lnTo>
                        <a:pt x="17" y="9"/>
                      </a:lnTo>
                      <a:lnTo>
                        <a:pt x="22" y="11"/>
                      </a:lnTo>
                      <a:lnTo>
                        <a:pt x="22" y="11"/>
                      </a:lnTo>
                      <a:lnTo>
                        <a:pt x="22"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0" name="Freeform 555">
                  <a:extLst>
                    <a:ext uri="{FF2B5EF4-FFF2-40B4-BE49-F238E27FC236}">
                      <a16:creationId xmlns:a16="http://schemas.microsoft.com/office/drawing/2014/main" id="{90801ED6-1772-736A-6CD8-BC48774AE1B7}"/>
                    </a:ext>
                  </a:extLst>
                </p:cNvPr>
                <p:cNvSpPr>
                  <a:spLocks/>
                </p:cNvSpPr>
                <p:nvPr/>
              </p:nvSpPr>
              <p:spPr bwMode="auto">
                <a:xfrm>
                  <a:off x="4053928" y="6256030"/>
                  <a:ext cx="22430" cy="9345"/>
                </a:xfrm>
                <a:custGeom>
                  <a:avLst/>
                  <a:gdLst>
                    <a:gd name="T0" fmla="*/ 0 w 12"/>
                    <a:gd name="T1" fmla="*/ 3 h 5"/>
                    <a:gd name="T2" fmla="*/ 0 w 12"/>
                    <a:gd name="T3" fmla="*/ 1 h 5"/>
                    <a:gd name="T4" fmla="*/ 4 w 12"/>
                    <a:gd name="T5" fmla="*/ 0 h 5"/>
                    <a:gd name="T6" fmla="*/ 12 w 12"/>
                    <a:gd name="T7" fmla="*/ 1 h 5"/>
                    <a:gd name="T8" fmla="*/ 12 w 12"/>
                    <a:gd name="T9" fmla="*/ 5 h 5"/>
                    <a:gd name="T10" fmla="*/ 8 w 12"/>
                    <a:gd name="T11" fmla="*/ 5 h 5"/>
                    <a:gd name="T12" fmla="*/ 0 w 12"/>
                    <a:gd name="T13" fmla="*/ 3 h 5"/>
                    <a:gd name="T14" fmla="*/ 0 w 12"/>
                    <a:gd name="T15" fmla="*/ 3 h 5"/>
                    <a:gd name="T16" fmla="*/ 0 w 12"/>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0" y="3"/>
                      </a:moveTo>
                      <a:lnTo>
                        <a:pt x="0" y="1"/>
                      </a:lnTo>
                      <a:lnTo>
                        <a:pt x="4" y="0"/>
                      </a:lnTo>
                      <a:lnTo>
                        <a:pt x="12" y="1"/>
                      </a:lnTo>
                      <a:lnTo>
                        <a:pt x="12" y="5"/>
                      </a:lnTo>
                      <a:lnTo>
                        <a:pt x="8" y="5"/>
                      </a:lnTo>
                      <a:lnTo>
                        <a:pt x="0" y="3"/>
                      </a:lnTo>
                      <a:lnTo>
                        <a:pt x="0" y="3"/>
                      </a:lnTo>
                      <a:lnTo>
                        <a:pt x="0"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1" name="Freeform 556">
                  <a:extLst>
                    <a:ext uri="{FF2B5EF4-FFF2-40B4-BE49-F238E27FC236}">
                      <a16:creationId xmlns:a16="http://schemas.microsoft.com/office/drawing/2014/main" id="{170F3FDD-DDA9-66DE-0B44-C147665F8884}"/>
                    </a:ext>
                  </a:extLst>
                </p:cNvPr>
                <p:cNvSpPr>
                  <a:spLocks/>
                </p:cNvSpPr>
                <p:nvPr/>
              </p:nvSpPr>
              <p:spPr bwMode="auto">
                <a:xfrm>
                  <a:off x="4053928" y="6280330"/>
                  <a:ext cx="18692" cy="9345"/>
                </a:xfrm>
                <a:custGeom>
                  <a:avLst/>
                  <a:gdLst>
                    <a:gd name="T0" fmla="*/ 0 w 10"/>
                    <a:gd name="T1" fmla="*/ 2 h 5"/>
                    <a:gd name="T2" fmla="*/ 6 w 10"/>
                    <a:gd name="T3" fmla="*/ 0 h 5"/>
                    <a:gd name="T4" fmla="*/ 10 w 10"/>
                    <a:gd name="T5" fmla="*/ 2 h 5"/>
                    <a:gd name="T6" fmla="*/ 10 w 10"/>
                    <a:gd name="T7" fmla="*/ 5 h 5"/>
                    <a:gd name="T8" fmla="*/ 2 w 10"/>
                    <a:gd name="T9" fmla="*/ 5 h 5"/>
                    <a:gd name="T10" fmla="*/ 0 w 10"/>
                    <a:gd name="T11" fmla="*/ 2 h 5"/>
                    <a:gd name="T12" fmla="*/ 0 w 10"/>
                    <a:gd name="T13" fmla="*/ 2 h 5"/>
                    <a:gd name="T14" fmla="*/ 0 w 10"/>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2"/>
                      </a:moveTo>
                      <a:lnTo>
                        <a:pt x="6" y="0"/>
                      </a:lnTo>
                      <a:lnTo>
                        <a:pt x="10" y="2"/>
                      </a:lnTo>
                      <a:lnTo>
                        <a:pt x="10" y="5"/>
                      </a:lnTo>
                      <a:lnTo>
                        <a:pt x="2" y="5"/>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2" name="Freeform 557">
                  <a:extLst>
                    <a:ext uri="{FF2B5EF4-FFF2-40B4-BE49-F238E27FC236}">
                      <a16:creationId xmlns:a16="http://schemas.microsoft.com/office/drawing/2014/main" id="{AED91F15-50B4-46CA-0FFE-F8A5ECF8D644}"/>
                    </a:ext>
                  </a:extLst>
                </p:cNvPr>
                <p:cNvSpPr>
                  <a:spLocks/>
                </p:cNvSpPr>
                <p:nvPr/>
              </p:nvSpPr>
              <p:spPr bwMode="auto">
                <a:xfrm>
                  <a:off x="3981031" y="6207431"/>
                  <a:ext cx="13085" cy="16822"/>
                </a:xfrm>
                <a:custGeom>
                  <a:avLst/>
                  <a:gdLst>
                    <a:gd name="T0" fmla="*/ 3 w 7"/>
                    <a:gd name="T1" fmla="*/ 0 h 9"/>
                    <a:gd name="T2" fmla="*/ 5 w 7"/>
                    <a:gd name="T3" fmla="*/ 3 h 9"/>
                    <a:gd name="T4" fmla="*/ 7 w 7"/>
                    <a:gd name="T5" fmla="*/ 9 h 9"/>
                    <a:gd name="T6" fmla="*/ 3 w 7"/>
                    <a:gd name="T7" fmla="*/ 9 h 9"/>
                    <a:gd name="T8" fmla="*/ 0 w 7"/>
                    <a:gd name="T9" fmla="*/ 4 h 9"/>
                    <a:gd name="T10" fmla="*/ 3 w 7"/>
                    <a:gd name="T11" fmla="*/ 0 h 9"/>
                    <a:gd name="T12" fmla="*/ 3 w 7"/>
                    <a:gd name="T13" fmla="*/ 0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lnTo>
                        <a:pt x="5" y="3"/>
                      </a:lnTo>
                      <a:lnTo>
                        <a:pt x="7" y="9"/>
                      </a:lnTo>
                      <a:lnTo>
                        <a:pt x="3" y="9"/>
                      </a:lnTo>
                      <a:lnTo>
                        <a:pt x="0" y="4"/>
                      </a:lnTo>
                      <a:lnTo>
                        <a:pt x="3" y="0"/>
                      </a:lnTo>
                      <a:lnTo>
                        <a:pt x="3" y="0"/>
                      </a:lnTo>
                      <a:lnTo>
                        <a:pt x="3"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3" name="Freeform 558">
                  <a:extLst>
                    <a:ext uri="{FF2B5EF4-FFF2-40B4-BE49-F238E27FC236}">
                      <a16:creationId xmlns:a16="http://schemas.microsoft.com/office/drawing/2014/main" id="{F46EB06F-1FF3-A6B1-82BA-3354AF64A1B8}"/>
                    </a:ext>
                  </a:extLst>
                </p:cNvPr>
                <p:cNvSpPr>
                  <a:spLocks/>
                </p:cNvSpPr>
                <p:nvPr/>
              </p:nvSpPr>
              <p:spPr bwMode="auto">
                <a:xfrm>
                  <a:off x="3971685" y="6214908"/>
                  <a:ext cx="5608" cy="11215"/>
                </a:xfrm>
                <a:custGeom>
                  <a:avLst/>
                  <a:gdLst>
                    <a:gd name="T0" fmla="*/ 2 w 3"/>
                    <a:gd name="T1" fmla="*/ 0 h 6"/>
                    <a:gd name="T2" fmla="*/ 2 w 3"/>
                    <a:gd name="T3" fmla="*/ 2 h 6"/>
                    <a:gd name="T4" fmla="*/ 3 w 3"/>
                    <a:gd name="T5" fmla="*/ 6 h 6"/>
                    <a:gd name="T6" fmla="*/ 0 w 3"/>
                    <a:gd name="T7" fmla="*/ 6 h 6"/>
                    <a:gd name="T8" fmla="*/ 0 w 3"/>
                    <a:gd name="T9" fmla="*/ 0 h 6"/>
                    <a:gd name="T10" fmla="*/ 2 w 3"/>
                    <a:gd name="T11" fmla="*/ 0 h 6"/>
                    <a:gd name="T12" fmla="*/ 2 w 3"/>
                    <a:gd name="T13" fmla="*/ 0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0"/>
                      </a:moveTo>
                      <a:lnTo>
                        <a:pt x="2" y="2"/>
                      </a:lnTo>
                      <a:lnTo>
                        <a:pt x="3" y="6"/>
                      </a:lnTo>
                      <a:lnTo>
                        <a:pt x="0" y="6"/>
                      </a:lnTo>
                      <a:lnTo>
                        <a:pt x="0" y="0"/>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4" name="Freeform 559">
                  <a:extLst>
                    <a:ext uri="{FF2B5EF4-FFF2-40B4-BE49-F238E27FC236}">
                      <a16:creationId xmlns:a16="http://schemas.microsoft.com/office/drawing/2014/main" id="{19CFA899-3EAA-19B5-5C20-47F938E1863E}"/>
                    </a:ext>
                  </a:extLst>
                </p:cNvPr>
                <p:cNvSpPr>
                  <a:spLocks/>
                </p:cNvSpPr>
                <p:nvPr/>
              </p:nvSpPr>
              <p:spPr bwMode="auto">
                <a:xfrm>
                  <a:off x="3956731" y="6214908"/>
                  <a:ext cx="7477" cy="9345"/>
                </a:xfrm>
                <a:custGeom>
                  <a:avLst/>
                  <a:gdLst>
                    <a:gd name="T0" fmla="*/ 4 w 4"/>
                    <a:gd name="T1" fmla="*/ 0 h 5"/>
                    <a:gd name="T2" fmla="*/ 4 w 4"/>
                    <a:gd name="T3" fmla="*/ 3 h 5"/>
                    <a:gd name="T4" fmla="*/ 4 w 4"/>
                    <a:gd name="T5" fmla="*/ 5 h 5"/>
                    <a:gd name="T6" fmla="*/ 0 w 4"/>
                    <a:gd name="T7" fmla="*/ 5 h 5"/>
                    <a:gd name="T8" fmla="*/ 2 w 4"/>
                    <a:gd name="T9" fmla="*/ 3 h 5"/>
                    <a:gd name="T10" fmla="*/ 4 w 4"/>
                    <a:gd name="T11" fmla="*/ 0 h 5"/>
                    <a:gd name="T12" fmla="*/ 4 w 4"/>
                    <a:gd name="T13" fmla="*/ 0 h 5"/>
                    <a:gd name="T14" fmla="*/ 4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4" y="0"/>
                      </a:moveTo>
                      <a:lnTo>
                        <a:pt x="4" y="3"/>
                      </a:lnTo>
                      <a:lnTo>
                        <a:pt x="4" y="5"/>
                      </a:lnTo>
                      <a:lnTo>
                        <a:pt x="0" y="5"/>
                      </a:lnTo>
                      <a:lnTo>
                        <a:pt x="2" y="3"/>
                      </a:lnTo>
                      <a:lnTo>
                        <a:pt x="4" y="0"/>
                      </a:lnTo>
                      <a:lnTo>
                        <a:pt x="4" y="0"/>
                      </a:lnTo>
                      <a:lnTo>
                        <a:pt x="4"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5" name="Freeform 560">
                  <a:extLst>
                    <a:ext uri="{FF2B5EF4-FFF2-40B4-BE49-F238E27FC236}">
                      <a16:creationId xmlns:a16="http://schemas.microsoft.com/office/drawing/2014/main" id="{5CC87DC0-901E-FCA3-117A-D391FA2C100D}"/>
                    </a:ext>
                  </a:extLst>
                </p:cNvPr>
                <p:cNvSpPr>
                  <a:spLocks/>
                </p:cNvSpPr>
                <p:nvPr/>
              </p:nvSpPr>
              <p:spPr bwMode="auto">
                <a:xfrm>
                  <a:off x="3941778" y="6214908"/>
                  <a:ext cx="13085" cy="9345"/>
                </a:xfrm>
                <a:custGeom>
                  <a:avLst/>
                  <a:gdLst>
                    <a:gd name="T0" fmla="*/ 7 w 7"/>
                    <a:gd name="T1" fmla="*/ 0 h 5"/>
                    <a:gd name="T2" fmla="*/ 5 w 7"/>
                    <a:gd name="T3" fmla="*/ 3 h 5"/>
                    <a:gd name="T4" fmla="*/ 5 w 7"/>
                    <a:gd name="T5" fmla="*/ 5 h 5"/>
                    <a:gd name="T6" fmla="*/ 0 w 7"/>
                    <a:gd name="T7" fmla="*/ 5 h 5"/>
                    <a:gd name="T8" fmla="*/ 0 w 7"/>
                    <a:gd name="T9" fmla="*/ 0 h 5"/>
                    <a:gd name="T10" fmla="*/ 7 w 7"/>
                    <a:gd name="T11" fmla="*/ 0 h 5"/>
                    <a:gd name="T12" fmla="*/ 7 w 7"/>
                    <a:gd name="T13" fmla="*/ 0 h 5"/>
                    <a:gd name="T14" fmla="*/ 7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7" y="0"/>
                      </a:moveTo>
                      <a:lnTo>
                        <a:pt x="5" y="3"/>
                      </a:lnTo>
                      <a:lnTo>
                        <a:pt x="5" y="5"/>
                      </a:lnTo>
                      <a:lnTo>
                        <a:pt x="0" y="5"/>
                      </a:lnTo>
                      <a:lnTo>
                        <a:pt x="0" y="0"/>
                      </a:lnTo>
                      <a:lnTo>
                        <a:pt x="7" y="0"/>
                      </a:lnTo>
                      <a:lnTo>
                        <a:pt x="7" y="0"/>
                      </a:lnTo>
                      <a:lnTo>
                        <a:pt x="7"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6" name="Freeform 561">
                  <a:extLst>
                    <a:ext uri="{FF2B5EF4-FFF2-40B4-BE49-F238E27FC236}">
                      <a16:creationId xmlns:a16="http://schemas.microsoft.com/office/drawing/2014/main" id="{649909EB-74BC-6780-5127-B78D66788A9C}"/>
                    </a:ext>
                  </a:extLst>
                </p:cNvPr>
                <p:cNvSpPr>
                  <a:spLocks/>
                </p:cNvSpPr>
                <p:nvPr/>
              </p:nvSpPr>
              <p:spPr bwMode="auto">
                <a:xfrm>
                  <a:off x="3898788" y="6198086"/>
                  <a:ext cx="39253" cy="28037"/>
                </a:xfrm>
                <a:custGeom>
                  <a:avLst/>
                  <a:gdLst>
                    <a:gd name="T0" fmla="*/ 21 w 21"/>
                    <a:gd name="T1" fmla="*/ 6 h 15"/>
                    <a:gd name="T2" fmla="*/ 17 w 21"/>
                    <a:gd name="T3" fmla="*/ 9 h 15"/>
                    <a:gd name="T4" fmla="*/ 16 w 21"/>
                    <a:gd name="T5" fmla="*/ 15 h 15"/>
                    <a:gd name="T6" fmla="*/ 8 w 21"/>
                    <a:gd name="T7" fmla="*/ 9 h 15"/>
                    <a:gd name="T8" fmla="*/ 2 w 21"/>
                    <a:gd name="T9" fmla="*/ 6 h 15"/>
                    <a:gd name="T10" fmla="*/ 0 w 21"/>
                    <a:gd name="T11" fmla="*/ 0 h 15"/>
                    <a:gd name="T12" fmla="*/ 12 w 21"/>
                    <a:gd name="T13" fmla="*/ 0 h 15"/>
                    <a:gd name="T14" fmla="*/ 21 w 21"/>
                    <a:gd name="T15" fmla="*/ 6 h 15"/>
                    <a:gd name="T16" fmla="*/ 21 w 21"/>
                    <a:gd name="T17" fmla="*/ 6 h 15"/>
                    <a:gd name="T18" fmla="*/ 21 w 21"/>
                    <a:gd name="T1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5">
                      <a:moveTo>
                        <a:pt x="21" y="6"/>
                      </a:moveTo>
                      <a:lnTo>
                        <a:pt x="17" y="9"/>
                      </a:lnTo>
                      <a:lnTo>
                        <a:pt x="16" y="15"/>
                      </a:lnTo>
                      <a:lnTo>
                        <a:pt x="8" y="9"/>
                      </a:lnTo>
                      <a:lnTo>
                        <a:pt x="2" y="6"/>
                      </a:lnTo>
                      <a:lnTo>
                        <a:pt x="0" y="0"/>
                      </a:lnTo>
                      <a:lnTo>
                        <a:pt x="12" y="0"/>
                      </a:lnTo>
                      <a:lnTo>
                        <a:pt x="21" y="6"/>
                      </a:lnTo>
                      <a:lnTo>
                        <a:pt x="21" y="6"/>
                      </a:lnTo>
                      <a:lnTo>
                        <a:pt x="21"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7" name="Freeform 562">
                  <a:extLst>
                    <a:ext uri="{FF2B5EF4-FFF2-40B4-BE49-F238E27FC236}">
                      <a16:creationId xmlns:a16="http://schemas.microsoft.com/office/drawing/2014/main" id="{6F224844-20EF-ED1D-F74E-A64A8BD38CAC}"/>
                    </a:ext>
                  </a:extLst>
                </p:cNvPr>
                <p:cNvSpPr>
                  <a:spLocks/>
                </p:cNvSpPr>
                <p:nvPr/>
              </p:nvSpPr>
              <p:spPr bwMode="auto">
                <a:xfrm>
                  <a:off x="3870749" y="6168179"/>
                  <a:ext cx="35515" cy="28037"/>
                </a:xfrm>
                <a:custGeom>
                  <a:avLst/>
                  <a:gdLst>
                    <a:gd name="T0" fmla="*/ 14 w 19"/>
                    <a:gd name="T1" fmla="*/ 15 h 15"/>
                    <a:gd name="T2" fmla="*/ 19 w 19"/>
                    <a:gd name="T3" fmla="*/ 15 h 15"/>
                    <a:gd name="T4" fmla="*/ 14 w 19"/>
                    <a:gd name="T5" fmla="*/ 7 h 15"/>
                    <a:gd name="T6" fmla="*/ 2 w 19"/>
                    <a:gd name="T7" fmla="*/ 0 h 15"/>
                    <a:gd name="T8" fmla="*/ 0 w 19"/>
                    <a:gd name="T9" fmla="*/ 0 h 15"/>
                    <a:gd name="T10" fmla="*/ 0 w 19"/>
                    <a:gd name="T11" fmla="*/ 2 h 15"/>
                    <a:gd name="T12" fmla="*/ 6 w 19"/>
                    <a:gd name="T13" fmla="*/ 7 h 15"/>
                    <a:gd name="T14" fmla="*/ 14 w 19"/>
                    <a:gd name="T15" fmla="*/ 15 h 15"/>
                    <a:gd name="T16" fmla="*/ 14 w 19"/>
                    <a:gd name="T17" fmla="*/ 15 h 15"/>
                    <a:gd name="T18" fmla="*/ 14 w 19"/>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5">
                      <a:moveTo>
                        <a:pt x="14" y="15"/>
                      </a:moveTo>
                      <a:lnTo>
                        <a:pt x="19" y="15"/>
                      </a:lnTo>
                      <a:lnTo>
                        <a:pt x="14" y="7"/>
                      </a:lnTo>
                      <a:lnTo>
                        <a:pt x="2" y="0"/>
                      </a:lnTo>
                      <a:lnTo>
                        <a:pt x="0" y="0"/>
                      </a:lnTo>
                      <a:lnTo>
                        <a:pt x="0" y="2"/>
                      </a:lnTo>
                      <a:lnTo>
                        <a:pt x="6" y="7"/>
                      </a:lnTo>
                      <a:lnTo>
                        <a:pt x="14" y="15"/>
                      </a:lnTo>
                      <a:lnTo>
                        <a:pt x="14" y="15"/>
                      </a:lnTo>
                      <a:lnTo>
                        <a:pt x="14" y="1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8" name="Freeform 563">
                  <a:extLst>
                    <a:ext uri="{FF2B5EF4-FFF2-40B4-BE49-F238E27FC236}">
                      <a16:creationId xmlns:a16="http://schemas.microsoft.com/office/drawing/2014/main" id="{C62E744C-E403-7538-D4B5-F2C762F417B2}"/>
                    </a:ext>
                  </a:extLst>
                </p:cNvPr>
                <p:cNvSpPr>
                  <a:spLocks/>
                </p:cNvSpPr>
                <p:nvPr/>
              </p:nvSpPr>
              <p:spPr bwMode="auto">
                <a:xfrm>
                  <a:off x="3921218" y="6168179"/>
                  <a:ext cx="26168" cy="20560"/>
                </a:xfrm>
                <a:custGeom>
                  <a:avLst/>
                  <a:gdLst>
                    <a:gd name="T0" fmla="*/ 0 w 14"/>
                    <a:gd name="T1" fmla="*/ 11 h 11"/>
                    <a:gd name="T2" fmla="*/ 6 w 14"/>
                    <a:gd name="T3" fmla="*/ 5 h 11"/>
                    <a:gd name="T4" fmla="*/ 12 w 14"/>
                    <a:gd name="T5" fmla="*/ 5 h 11"/>
                    <a:gd name="T6" fmla="*/ 14 w 14"/>
                    <a:gd name="T7" fmla="*/ 2 h 11"/>
                    <a:gd name="T8" fmla="*/ 6 w 14"/>
                    <a:gd name="T9" fmla="*/ 0 h 11"/>
                    <a:gd name="T10" fmla="*/ 0 w 14"/>
                    <a:gd name="T11" fmla="*/ 3 h 11"/>
                    <a:gd name="T12" fmla="*/ 0 w 14"/>
                    <a:gd name="T13" fmla="*/ 11 h 11"/>
                    <a:gd name="T14" fmla="*/ 0 w 14"/>
                    <a:gd name="T15" fmla="*/ 11 h 11"/>
                    <a:gd name="T16" fmla="*/ 0 w 14"/>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0" y="11"/>
                      </a:moveTo>
                      <a:lnTo>
                        <a:pt x="6" y="5"/>
                      </a:lnTo>
                      <a:lnTo>
                        <a:pt x="12" y="5"/>
                      </a:lnTo>
                      <a:lnTo>
                        <a:pt x="14" y="2"/>
                      </a:lnTo>
                      <a:lnTo>
                        <a:pt x="6" y="0"/>
                      </a:lnTo>
                      <a:lnTo>
                        <a:pt x="0" y="3"/>
                      </a:lnTo>
                      <a:lnTo>
                        <a:pt x="0" y="11"/>
                      </a:lnTo>
                      <a:lnTo>
                        <a:pt x="0" y="11"/>
                      </a:lnTo>
                      <a:lnTo>
                        <a:pt x="0" y="1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9" name="Freeform 564">
                  <a:extLst>
                    <a:ext uri="{FF2B5EF4-FFF2-40B4-BE49-F238E27FC236}">
                      <a16:creationId xmlns:a16="http://schemas.microsoft.com/office/drawing/2014/main" id="{08AFF466-6145-16CF-0042-98EE6156ACB6}"/>
                    </a:ext>
                  </a:extLst>
                </p:cNvPr>
                <p:cNvSpPr>
                  <a:spLocks/>
                </p:cNvSpPr>
                <p:nvPr/>
              </p:nvSpPr>
              <p:spPr bwMode="auto">
                <a:xfrm>
                  <a:off x="3881964" y="6127058"/>
                  <a:ext cx="9346" cy="14953"/>
                </a:xfrm>
                <a:custGeom>
                  <a:avLst/>
                  <a:gdLst>
                    <a:gd name="T0" fmla="*/ 2 w 5"/>
                    <a:gd name="T1" fmla="*/ 0 h 8"/>
                    <a:gd name="T2" fmla="*/ 2 w 5"/>
                    <a:gd name="T3" fmla="*/ 2 h 8"/>
                    <a:gd name="T4" fmla="*/ 5 w 5"/>
                    <a:gd name="T5" fmla="*/ 6 h 8"/>
                    <a:gd name="T6" fmla="*/ 2 w 5"/>
                    <a:gd name="T7" fmla="*/ 8 h 8"/>
                    <a:gd name="T8" fmla="*/ 0 w 5"/>
                    <a:gd name="T9" fmla="*/ 4 h 8"/>
                    <a:gd name="T10" fmla="*/ 0 w 5"/>
                    <a:gd name="T11" fmla="*/ 0 h 8"/>
                    <a:gd name="T12" fmla="*/ 2 w 5"/>
                    <a:gd name="T13" fmla="*/ 0 h 8"/>
                    <a:gd name="T14" fmla="*/ 2 w 5"/>
                    <a:gd name="T15" fmla="*/ 0 h 8"/>
                    <a:gd name="T16" fmla="*/ 2 w 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0"/>
                      </a:moveTo>
                      <a:lnTo>
                        <a:pt x="2" y="2"/>
                      </a:lnTo>
                      <a:lnTo>
                        <a:pt x="5" y="6"/>
                      </a:lnTo>
                      <a:lnTo>
                        <a:pt x="2" y="8"/>
                      </a:lnTo>
                      <a:lnTo>
                        <a:pt x="0" y="4"/>
                      </a:lnTo>
                      <a:lnTo>
                        <a:pt x="0" y="0"/>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0" name="Freeform 565">
                  <a:extLst>
                    <a:ext uri="{FF2B5EF4-FFF2-40B4-BE49-F238E27FC236}">
                      <a16:creationId xmlns:a16="http://schemas.microsoft.com/office/drawing/2014/main" id="{34582C62-C396-1AD0-9965-87AABC72DC6F}"/>
                    </a:ext>
                  </a:extLst>
                </p:cNvPr>
                <p:cNvSpPr>
                  <a:spLocks/>
                </p:cNvSpPr>
                <p:nvPr/>
              </p:nvSpPr>
              <p:spPr bwMode="auto">
                <a:xfrm>
                  <a:off x="3867011" y="6142011"/>
                  <a:ext cx="7477" cy="9345"/>
                </a:xfrm>
                <a:custGeom>
                  <a:avLst/>
                  <a:gdLst>
                    <a:gd name="T0" fmla="*/ 0 w 4"/>
                    <a:gd name="T1" fmla="*/ 2 h 5"/>
                    <a:gd name="T2" fmla="*/ 2 w 4"/>
                    <a:gd name="T3" fmla="*/ 0 h 5"/>
                    <a:gd name="T4" fmla="*/ 4 w 4"/>
                    <a:gd name="T5" fmla="*/ 2 h 5"/>
                    <a:gd name="T6" fmla="*/ 0 w 4"/>
                    <a:gd name="T7" fmla="*/ 5 h 5"/>
                    <a:gd name="T8" fmla="*/ 0 w 4"/>
                    <a:gd name="T9" fmla="*/ 2 h 5"/>
                    <a:gd name="T10" fmla="*/ 0 w 4"/>
                    <a:gd name="T11" fmla="*/ 2 h 5"/>
                    <a:gd name="T12" fmla="*/ 0 w 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2"/>
                      </a:moveTo>
                      <a:lnTo>
                        <a:pt x="2" y="0"/>
                      </a:lnTo>
                      <a:lnTo>
                        <a:pt x="4" y="2"/>
                      </a:lnTo>
                      <a:lnTo>
                        <a:pt x="0" y="5"/>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1" name="Freeform 566">
                  <a:extLst>
                    <a:ext uri="{FF2B5EF4-FFF2-40B4-BE49-F238E27FC236}">
                      <a16:creationId xmlns:a16="http://schemas.microsoft.com/office/drawing/2014/main" id="{01D3E36A-D57A-1C65-8F8C-820A9B477FD1}"/>
                    </a:ext>
                  </a:extLst>
                </p:cNvPr>
                <p:cNvSpPr>
                  <a:spLocks/>
                </p:cNvSpPr>
                <p:nvPr/>
              </p:nvSpPr>
              <p:spPr bwMode="auto">
                <a:xfrm>
                  <a:off x="3881964" y="6151356"/>
                  <a:ext cx="9346" cy="13084"/>
                </a:xfrm>
                <a:custGeom>
                  <a:avLst/>
                  <a:gdLst>
                    <a:gd name="T0" fmla="*/ 0 w 5"/>
                    <a:gd name="T1" fmla="*/ 0 h 7"/>
                    <a:gd name="T2" fmla="*/ 4 w 5"/>
                    <a:gd name="T3" fmla="*/ 0 h 7"/>
                    <a:gd name="T4" fmla="*/ 5 w 5"/>
                    <a:gd name="T5" fmla="*/ 4 h 7"/>
                    <a:gd name="T6" fmla="*/ 4 w 5"/>
                    <a:gd name="T7" fmla="*/ 7 h 7"/>
                    <a:gd name="T8" fmla="*/ 0 w 5"/>
                    <a:gd name="T9" fmla="*/ 0 h 7"/>
                    <a:gd name="T10" fmla="*/ 0 w 5"/>
                    <a:gd name="T11" fmla="*/ 0 h 7"/>
                    <a:gd name="T12" fmla="*/ 0 w 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0"/>
                      </a:moveTo>
                      <a:lnTo>
                        <a:pt x="4" y="0"/>
                      </a:lnTo>
                      <a:lnTo>
                        <a:pt x="5" y="4"/>
                      </a:lnTo>
                      <a:lnTo>
                        <a:pt x="4" y="7"/>
                      </a:lnTo>
                      <a:lnTo>
                        <a:pt x="0" y="0"/>
                      </a:lnTo>
                      <a:lnTo>
                        <a:pt x="0" y="0"/>
                      </a:lnTo>
                      <a:lnTo>
                        <a:pt x="0"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2" name="Freeform 567">
                  <a:extLst>
                    <a:ext uri="{FF2B5EF4-FFF2-40B4-BE49-F238E27FC236}">
                      <a16:creationId xmlns:a16="http://schemas.microsoft.com/office/drawing/2014/main" id="{C18B35FF-DFD6-EA66-E634-34812F9CA275}"/>
                    </a:ext>
                  </a:extLst>
                </p:cNvPr>
                <p:cNvSpPr>
                  <a:spLocks/>
                </p:cNvSpPr>
                <p:nvPr/>
              </p:nvSpPr>
              <p:spPr bwMode="auto">
                <a:xfrm>
                  <a:off x="3852058" y="6117711"/>
                  <a:ext cx="11215" cy="16822"/>
                </a:xfrm>
                <a:custGeom>
                  <a:avLst/>
                  <a:gdLst>
                    <a:gd name="T0" fmla="*/ 4 w 6"/>
                    <a:gd name="T1" fmla="*/ 9 h 9"/>
                    <a:gd name="T2" fmla="*/ 0 w 6"/>
                    <a:gd name="T3" fmla="*/ 3 h 9"/>
                    <a:gd name="T4" fmla="*/ 2 w 6"/>
                    <a:gd name="T5" fmla="*/ 0 h 9"/>
                    <a:gd name="T6" fmla="*/ 4 w 6"/>
                    <a:gd name="T7" fmla="*/ 0 h 9"/>
                    <a:gd name="T8" fmla="*/ 6 w 6"/>
                    <a:gd name="T9" fmla="*/ 5 h 9"/>
                    <a:gd name="T10" fmla="*/ 4 w 6"/>
                    <a:gd name="T11" fmla="*/ 9 h 9"/>
                    <a:gd name="T12" fmla="*/ 4 w 6"/>
                    <a:gd name="T13" fmla="*/ 9 h 9"/>
                    <a:gd name="T14" fmla="*/ 4 w 6"/>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4" y="9"/>
                      </a:moveTo>
                      <a:lnTo>
                        <a:pt x="0" y="3"/>
                      </a:lnTo>
                      <a:lnTo>
                        <a:pt x="2" y="0"/>
                      </a:lnTo>
                      <a:lnTo>
                        <a:pt x="4" y="0"/>
                      </a:lnTo>
                      <a:lnTo>
                        <a:pt x="6" y="5"/>
                      </a:lnTo>
                      <a:lnTo>
                        <a:pt x="4" y="9"/>
                      </a:lnTo>
                      <a:lnTo>
                        <a:pt x="4" y="9"/>
                      </a:lnTo>
                      <a:lnTo>
                        <a:pt x="4"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3" name="Freeform 568">
                  <a:extLst>
                    <a:ext uri="{FF2B5EF4-FFF2-40B4-BE49-F238E27FC236}">
                      <a16:creationId xmlns:a16="http://schemas.microsoft.com/office/drawing/2014/main" id="{FF6065E6-CD80-F36C-1590-69E098C5EC6D}"/>
                    </a:ext>
                  </a:extLst>
                </p:cNvPr>
                <p:cNvSpPr>
                  <a:spLocks/>
                </p:cNvSpPr>
                <p:nvPr/>
              </p:nvSpPr>
              <p:spPr bwMode="auto">
                <a:xfrm>
                  <a:off x="3867011" y="6102758"/>
                  <a:ext cx="7477" cy="14953"/>
                </a:xfrm>
                <a:custGeom>
                  <a:avLst/>
                  <a:gdLst>
                    <a:gd name="T0" fmla="*/ 0 w 4"/>
                    <a:gd name="T1" fmla="*/ 4 h 8"/>
                    <a:gd name="T2" fmla="*/ 0 w 4"/>
                    <a:gd name="T3" fmla="*/ 0 h 8"/>
                    <a:gd name="T4" fmla="*/ 4 w 4"/>
                    <a:gd name="T5" fmla="*/ 0 h 8"/>
                    <a:gd name="T6" fmla="*/ 2 w 4"/>
                    <a:gd name="T7" fmla="*/ 8 h 8"/>
                    <a:gd name="T8" fmla="*/ 0 w 4"/>
                    <a:gd name="T9" fmla="*/ 4 h 8"/>
                    <a:gd name="T10" fmla="*/ 0 w 4"/>
                    <a:gd name="T11" fmla="*/ 4 h 8"/>
                    <a:gd name="T12" fmla="*/ 0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4"/>
                      </a:moveTo>
                      <a:lnTo>
                        <a:pt x="0" y="0"/>
                      </a:lnTo>
                      <a:lnTo>
                        <a:pt x="4" y="0"/>
                      </a:lnTo>
                      <a:lnTo>
                        <a:pt x="2" y="8"/>
                      </a:lnTo>
                      <a:lnTo>
                        <a:pt x="0" y="4"/>
                      </a:lnTo>
                      <a:lnTo>
                        <a:pt x="0" y="4"/>
                      </a:lnTo>
                      <a:lnTo>
                        <a:pt x="0"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4" name="Freeform 569">
                  <a:extLst>
                    <a:ext uri="{FF2B5EF4-FFF2-40B4-BE49-F238E27FC236}">
                      <a16:creationId xmlns:a16="http://schemas.microsoft.com/office/drawing/2014/main" id="{CF657E30-37B0-00EB-8213-6F210C0BCB7C}"/>
                    </a:ext>
                  </a:extLst>
                </p:cNvPr>
                <p:cNvSpPr>
                  <a:spLocks/>
                </p:cNvSpPr>
                <p:nvPr/>
              </p:nvSpPr>
              <p:spPr bwMode="auto">
                <a:xfrm>
                  <a:off x="3855796" y="6022384"/>
                  <a:ext cx="18692" cy="39252"/>
                </a:xfrm>
                <a:custGeom>
                  <a:avLst/>
                  <a:gdLst>
                    <a:gd name="T0" fmla="*/ 10 w 10"/>
                    <a:gd name="T1" fmla="*/ 21 h 21"/>
                    <a:gd name="T2" fmla="*/ 8 w 10"/>
                    <a:gd name="T3" fmla="*/ 15 h 21"/>
                    <a:gd name="T4" fmla="*/ 8 w 10"/>
                    <a:gd name="T5" fmla="*/ 8 h 21"/>
                    <a:gd name="T6" fmla="*/ 8 w 10"/>
                    <a:gd name="T7" fmla="*/ 0 h 21"/>
                    <a:gd name="T8" fmla="*/ 6 w 10"/>
                    <a:gd name="T9" fmla="*/ 0 h 21"/>
                    <a:gd name="T10" fmla="*/ 4 w 10"/>
                    <a:gd name="T11" fmla="*/ 6 h 21"/>
                    <a:gd name="T12" fmla="*/ 0 w 10"/>
                    <a:gd name="T13" fmla="*/ 10 h 21"/>
                    <a:gd name="T14" fmla="*/ 0 w 10"/>
                    <a:gd name="T15" fmla="*/ 13 h 21"/>
                    <a:gd name="T16" fmla="*/ 6 w 10"/>
                    <a:gd name="T17" fmla="*/ 19 h 21"/>
                    <a:gd name="T18" fmla="*/ 10 w 10"/>
                    <a:gd name="T19" fmla="*/ 21 h 21"/>
                    <a:gd name="T20" fmla="*/ 10 w 10"/>
                    <a:gd name="T21" fmla="*/ 21 h 21"/>
                    <a:gd name="T22" fmla="*/ 10 w 10"/>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1">
                      <a:moveTo>
                        <a:pt x="10" y="21"/>
                      </a:moveTo>
                      <a:lnTo>
                        <a:pt x="8" y="15"/>
                      </a:lnTo>
                      <a:lnTo>
                        <a:pt x="8" y="8"/>
                      </a:lnTo>
                      <a:lnTo>
                        <a:pt x="8" y="0"/>
                      </a:lnTo>
                      <a:lnTo>
                        <a:pt x="6" y="0"/>
                      </a:lnTo>
                      <a:lnTo>
                        <a:pt x="4" y="6"/>
                      </a:lnTo>
                      <a:lnTo>
                        <a:pt x="0" y="10"/>
                      </a:lnTo>
                      <a:lnTo>
                        <a:pt x="0" y="13"/>
                      </a:lnTo>
                      <a:lnTo>
                        <a:pt x="6" y="19"/>
                      </a:lnTo>
                      <a:lnTo>
                        <a:pt x="10" y="21"/>
                      </a:lnTo>
                      <a:lnTo>
                        <a:pt x="10" y="21"/>
                      </a:lnTo>
                      <a:lnTo>
                        <a:pt x="10" y="2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5" name="Freeform 570">
                  <a:extLst>
                    <a:ext uri="{FF2B5EF4-FFF2-40B4-BE49-F238E27FC236}">
                      <a16:creationId xmlns:a16="http://schemas.microsoft.com/office/drawing/2014/main" id="{61FB9272-3159-2767-4BF9-6CE38CE5AEFE}"/>
                    </a:ext>
                  </a:extLst>
                </p:cNvPr>
                <p:cNvSpPr>
                  <a:spLocks/>
                </p:cNvSpPr>
                <p:nvPr/>
              </p:nvSpPr>
              <p:spPr bwMode="auto">
                <a:xfrm>
                  <a:off x="3863273" y="6078459"/>
                  <a:ext cx="11215" cy="9345"/>
                </a:xfrm>
                <a:custGeom>
                  <a:avLst/>
                  <a:gdLst>
                    <a:gd name="T0" fmla="*/ 2 w 6"/>
                    <a:gd name="T1" fmla="*/ 3 h 5"/>
                    <a:gd name="T2" fmla="*/ 6 w 6"/>
                    <a:gd name="T3" fmla="*/ 0 h 5"/>
                    <a:gd name="T4" fmla="*/ 0 w 6"/>
                    <a:gd name="T5" fmla="*/ 3 h 5"/>
                    <a:gd name="T6" fmla="*/ 2 w 6"/>
                    <a:gd name="T7" fmla="*/ 5 h 5"/>
                    <a:gd name="T8" fmla="*/ 2 w 6"/>
                    <a:gd name="T9" fmla="*/ 3 h 5"/>
                    <a:gd name="T10" fmla="*/ 2 w 6"/>
                    <a:gd name="T11" fmla="*/ 3 h 5"/>
                    <a:gd name="T12" fmla="*/ 2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3"/>
                      </a:moveTo>
                      <a:lnTo>
                        <a:pt x="6" y="0"/>
                      </a:lnTo>
                      <a:lnTo>
                        <a:pt x="0" y="3"/>
                      </a:lnTo>
                      <a:lnTo>
                        <a:pt x="2" y="5"/>
                      </a:lnTo>
                      <a:lnTo>
                        <a:pt x="2" y="3"/>
                      </a:lnTo>
                      <a:lnTo>
                        <a:pt x="2" y="3"/>
                      </a:lnTo>
                      <a:lnTo>
                        <a:pt x="2"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6" name="Freeform 571">
                  <a:extLst>
                    <a:ext uri="{FF2B5EF4-FFF2-40B4-BE49-F238E27FC236}">
                      <a16:creationId xmlns:a16="http://schemas.microsoft.com/office/drawing/2014/main" id="{4CEF3616-6E12-50A5-B25E-42DE5D25AC47}"/>
                    </a:ext>
                  </a:extLst>
                </p:cNvPr>
                <p:cNvSpPr>
                  <a:spLocks/>
                </p:cNvSpPr>
                <p:nvPr/>
              </p:nvSpPr>
              <p:spPr bwMode="auto">
                <a:xfrm>
                  <a:off x="3852058" y="6070982"/>
                  <a:ext cx="14953" cy="7477"/>
                </a:xfrm>
                <a:custGeom>
                  <a:avLst/>
                  <a:gdLst>
                    <a:gd name="T0" fmla="*/ 4 w 8"/>
                    <a:gd name="T1" fmla="*/ 4 h 4"/>
                    <a:gd name="T2" fmla="*/ 8 w 8"/>
                    <a:gd name="T3" fmla="*/ 2 h 4"/>
                    <a:gd name="T4" fmla="*/ 6 w 8"/>
                    <a:gd name="T5" fmla="*/ 0 h 4"/>
                    <a:gd name="T6" fmla="*/ 2 w 8"/>
                    <a:gd name="T7" fmla="*/ 0 h 4"/>
                    <a:gd name="T8" fmla="*/ 0 w 8"/>
                    <a:gd name="T9" fmla="*/ 4 h 4"/>
                    <a:gd name="T10" fmla="*/ 4 w 8"/>
                    <a:gd name="T11" fmla="*/ 4 h 4"/>
                    <a:gd name="T12" fmla="*/ 4 w 8"/>
                    <a:gd name="T13" fmla="*/ 4 h 4"/>
                    <a:gd name="T14" fmla="*/ 4 w 8"/>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4" y="4"/>
                      </a:moveTo>
                      <a:lnTo>
                        <a:pt x="8" y="2"/>
                      </a:lnTo>
                      <a:lnTo>
                        <a:pt x="6" y="0"/>
                      </a:lnTo>
                      <a:lnTo>
                        <a:pt x="2" y="0"/>
                      </a:lnTo>
                      <a:lnTo>
                        <a:pt x="0" y="4"/>
                      </a:lnTo>
                      <a:lnTo>
                        <a:pt x="4" y="4"/>
                      </a:lnTo>
                      <a:lnTo>
                        <a:pt x="4" y="4"/>
                      </a:lnTo>
                      <a:lnTo>
                        <a:pt x="4"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7" name="Freeform 572">
                  <a:extLst>
                    <a:ext uri="{FF2B5EF4-FFF2-40B4-BE49-F238E27FC236}">
                      <a16:creationId xmlns:a16="http://schemas.microsoft.com/office/drawing/2014/main" id="{5ADAF90E-926A-5B67-84AA-9F2EBD6B7D68}"/>
                    </a:ext>
                  </a:extLst>
                </p:cNvPr>
                <p:cNvSpPr>
                  <a:spLocks/>
                </p:cNvSpPr>
                <p:nvPr/>
              </p:nvSpPr>
              <p:spPr bwMode="auto">
                <a:xfrm>
                  <a:off x="3848319" y="6084066"/>
                  <a:ext cx="7477" cy="11215"/>
                </a:xfrm>
                <a:custGeom>
                  <a:avLst/>
                  <a:gdLst>
                    <a:gd name="T0" fmla="*/ 0 w 4"/>
                    <a:gd name="T1" fmla="*/ 2 h 6"/>
                    <a:gd name="T2" fmla="*/ 2 w 4"/>
                    <a:gd name="T3" fmla="*/ 0 h 6"/>
                    <a:gd name="T4" fmla="*/ 4 w 4"/>
                    <a:gd name="T5" fmla="*/ 2 h 6"/>
                    <a:gd name="T6" fmla="*/ 0 w 4"/>
                    <a:gd name="T7" fmla="*/ 6 h 6"/>
                    <a:gd name="T8" fmla="*/ 0 w 4"/>
                    <a:gd name="T9" fmla="*/ 2 h 6"/>
                    <a:gd name="T10" fmla="*/ 0 w 4"/>
                    <a:gd name="T11" fmla="*/ 2 h 6"/>
                    <a:gd name="T12" fmla="*/ 0 w 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2"/>
                      </a:moveTo>
                      <a:lnTo>
                        <a:pt x="2" y="0"/>
                      </a:lnTo>
                      <a:lnTo>
                        <a:pt x="4" y="2"/>
                      </a:lnTo>
                      <a:lnTo>
                        <a:pt x="0" y="6"/>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8" name="Freeform 573">
                  <a:extLst>
                    <a:ext uri="{FF2B5EF4-FFF2-40B4-BE49-F238E27FC236}">
                      <a16:creationId xmlns:a16="http://schemas.microsoft.com/office/drawing/2014/main" id="{22677B93-D92B-55B4-E51D-57ABFD0E59F4}"/>
                    </a:ext>
                  </a:extLst>
                </p:cNvPr>
                <p:cNvSpPr>
                  <a:spLocks/>
                </p:cNvSpPr>
                <p:nvPr/>
              </p:nvSpPr>
              <p:spPr bwMode="auto">
                <a:xfrm>
                  <a:off x="3867011" y="5990607"/>
                  <a:ext cx="3738" cy="14953"/>
                </a:xfrm>
                <a:custGeom>
                  <a:avLst/>
                  <a:gdLst>
                    <a:gd name="T0" fmla="*/ 0 w 2"/>
                    <a:gd name="T1" fmla="*/ 6 h 8"/>
                    <a:gd name="T2" fmla="*/ 0 w 2"/>
                    <a:gd name="T3" fmla="*/ 0 h 8"/>
                    <a:gd name="T4" fmla="*/ 2 w 2"/>
                    <a:gd name="T5" fmla="*/ 4 h 8"/>
                    <a:gd name="T6" fmla="*/ 2 w 2"/>
                    <a:gd name="T7" fmla="*/ 8 h 8"/>
                    <a:gd name="T8" fmla="*/ 0 w 2"/>
                    <a:gd name="T9" fmla="*/ 6 h 8"/>
                    <a:gd name="T10" fmla="*/ 0 w 2"/>
                    <a:gd name="T11" fmla="*/ 6 h 8"/>
                    <a:gd name="T12" fmla="*/ 0 w 2"/>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2" h="8">
                      <a:moveTo>
                        <a:pt x="0" y="6"/>
                      </a:moveTo>
                      <a:lnTo>
                        <a:pt x="0" y="0"/>
                      </a:lnTo>
                      <a:lnTo>
                        <a:pt x="2" y="4"/>
                      </a:lnTo>
                      <a:lnTo>
                        <a:pt x="2" y="8"/>
                      </a:lnTo>
                      <a:lnTo>
                        <a:pt x="0" y="6"/>
                      </a:lnTo>
                      <a:lnTo>
                        <a:pt x="0" y="6"/>
                      </a:lnTo>
                      <a:lnTo>
                        <a:pt x="0"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9" name="Freeform 574">
                  <a:extLst>
                    <a:ext uri="{FF2B5EF4-FFF2-40B4-BE49-F238E27FC236}">
                      <a16:creationId xmlns:a16="http://schemas.microsoft.com/office/drawing/2014/main" id="{BE2F6DAF-255D-2A4B-92A2-B520C07DA36E}"/>
                    </a:ext>
                  </a:extLst>
                </p:cNvPr>
                <p:cNvSpPr>
                  <a:spLocks/>
                </p:cNvSpPr>
                <p:nvPr/>
              </p:nvSpPr>
              <p:spPr bwMode="auto">
                <a:xfrm>
                  <a:off x="3848319" y="5998084"/>
                  <a:ext cx="7477" cy="9345"/>
                </a:xfrm>
                <a:custGeom>
                  <a:avLst/>
                  <a:gdLst>
                    <a:gd name="T0" fmla="*/ 0 w 4"/>
                    <a:gd name="T1" fmla="*/ 2 h 5"/>
                    <a:gd name="T2" fmla="*/ 2 w 4"/>
                    <a:gd name="T3" fmla="*/ 0 h 5"/>
                    <a:gd name="T4" fmla="*/ 4 w 4"/>
                    <a:gd name="T5" fmla="*/ 2 h 5"/>
                    <a:gd name="T6" fmla="*/ 2 w 4"/>
                    <a:gd name="T7" fmla="*/ 5 h 5"/>
                    <a:gd name="T8" fmla="*/ 0 w 4"/>
                    <a:gd name="T9" fmla="*/ 2 h 5"/>
                    <a:gd name="T10" fmla="*/ 0 w 4"/>
                    <a:gd name="T11" fmla="*/ 2 h 5"/>
                    <a:gd name="T12" fmla="*/ 0 w 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2"/>
                      </a:moveTo>
                      <a:lnTo>
                        <a:pt x="2" y="0"/>
                      </a:lnTo>
                      <a:lnTo>
                        <a:pt x="4" y="2"/>
                      </a:lnTo>
                      <a:lnTo>
                        <a:pt x="2" y="5"/>
                      </a:lnTo>
                      <a:lnTo>
                        <a:pt x="0" y="2"/>
                      </a:lnTo>
                      <a:lnTo>
                        <a:pt x="0" y="2"/>
                      </a:lnTo>
                      <a:lnTo>
                        <a:pt x="0"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0" name="Freeform 575">
                  <a:extLst>
                    <a:ext uri="{FF2B5EF4-FFF2-40B4-BE49-F238E27FC236}">
                      <a16:creationId xmlns:a16="http://schemas.microsoft.com/office/drawing/2014/main" id="{3FBA0B66-3E65-7046-5D14-6F6ACB8A7DF6}"/>
                    </a:ext>
                  </a:extLst>
                </p:cNvPr>
                <p:cNvSpPr>
                  <a:spLocks/>
                </p:cNvSpPr>
                <p:nvPr/>
              </p:nvSpPr>
              <p:spPr bwMode="auto">
                <a:xfrm>
                  <a:off x="3844581" y="6044814"/>
                  <a:ext cx="11215" cy="13084"/>
                </a:xfrm>
                <a:custGeom>
                  <a:avLst/>
                  <a:gdLst>
                    <a:gd name="T0" fmla="*/ 2 w 6"/>
                    <a:gd name="T1" fmla="*/ 0 h 7"/>
                    <a:gd name="T2" fmla="*/ 6 w 6"/>
                    <a:gd name="T3" fmla="*/ 5 h 7"/>
                    <a:gd name="T4" fmla="*/ 2 w 6"/>
                    <a:gd name="T5" fmla="*/ 7 h 7"/>
                    <a:gd name="T6" fmla="*/ 0 w 6"/>
                    <a:gd name="T7" fmla="*/ 5 h 7"/>
                    <a:gd name="T8" fmla="*/ 2 w 6"/>
                    <a:gd name="T9" fmla="*/ 0 h 7"/>
                    <a:gd name="T10" fmla="*/ 2 w 6"/>
                    <a:gd name="T11" fmla="*/ 0 h 7"/>
                    <a:gd name="T12" fmla="*/ 2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2" y="0"/>
                      </a:moveTo>
                      <a:lnTo>
                        <a:pt x="6" y="5"/>
                      </a:lnTo>
                      <a:lnTo>
                        <a:pt x="2" y="7"/>
                      </a:lnTo>
                      <a:lnTo>
                        <a:pt x="0" y="5"/>
                      </a:lnTo>
                      <a:lnTo>
                        <a:pt x="2" y="0"/>
                      </a:lnTo>
                      <a:lnTo>
                        <a:pt x="2" y="0"/>
                      </a:lnTo>
                      <a:lnTo>
                        <a:pt x="2" y="0"/>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1" name="Freeform 576">
                  <a:extLst>
                    <a:ext uri="{FF2B5EF4-FFF2-40B4-BE49-F238E27FC236}">
                      <a16:creationId xmlns:a16="http://schemas.microsoft.com/office/drawing/2014/main" id="{5E2561BD-6B3B-B080-D261-31F32633CEF3}"/>
                    </a:ext>
                  </a:extLst>
                </p:cNvPr>
                <p:cNvSpPr>
                  <a:spLocks/>
                </p:cNvSpPr>
                <p:nvPr/>
              </p:nvSpPr>
              <p:spPr bwMode="auto">
                <a:xfrm>
                  <a:off x="3870749" y="5904625"/>
                  <a:ext cx="13085" cy="13084"/>
                </a:xfrm>
                <a:custGeom>
                  <a:avLst/>
                  <a:gdLst>
                    <a:gd name="T0" fmla="*/ 0 w 7"/>
                    <a:gd name="T1" fmla="*/ 7 h 7"/>
                    <a:gd name="T2" fmla="*/ 2 w 7"/>
                    <a:gd name="T3" fmla="*/ 2 h 7"/>
                    <a:gd name="T4" fmla="*/ 6 w 7"/>
                    <a:gd name="T5" fmla="*/ 0 h 7"/>
                    <a:gd name="T6" fmla="*/ 7 w 7"/>
                    <a:gd name="T7" fmla="*/ 5 h 7"/>
                    <a:gd name="T8" fmla="*/ 6 w 7"/>
                    <a:gd name="T9" fmla="*/ 7 h 7"/>
                    <a:gd name="T10" fmla="*/ 0 w 7"/>
                    <a:gd name="T11" fmla="*/ 7 h 7"/>
                    <a:gd name="T12" fmla="*/ 0 w 7"/>
                    <a:gd name="T13" fmla="*/ 7 h 7"/>
                    <a:gd name="T14" fmla="*/ 0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7"/>
                      </a:moveTo>
                      <a:lnTo>
                        <a:pt x="2" y="2"/>
                      </a:lnTo>
                      <a:lnTo>
                        <a:pt x="6" y="0"/>
                      </a:lnTo>
                      <a:lnTo>
                        <a:pt x="7" y="5"/>
                      </a:lnTo>
                      <a:lnTo>
                        <a:pt x="6" y="7"/>
                      </a:lnTo>
                      <a:lnTo>
                        <a:pt x="0" y="7"/>
                      </a:lnTo>
                      <a:lnTo>
                        <a:pt x="0" y="7"/>
                      </a:lnTo>
                      <a:lnTo>
                        <a:pt x="0"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2" name="Freeform 577">
                  <a:extLst>
                    <a:ext uri="{FF2B5EF4-FFF2-40B4-BE49-F238E27FC236}">
                      <a16:creationId xmlns:a16="http://schemas.microsoft.com/office/drawing/2014/main" id="{A067C236-AF5F-D8E4-151E-C3753FAB754D}"/>
                    </a:ext>
                  </a:extLst>
                </p:cNvPr>
                <p:cNvSpPr>
                  <a:spLocks/>
                </p:cNvSpPr>
                <p:nvPr/>
              </p:nvSpPr>
              <p:spPr bwMode="auto">
                <a:xfrm>
                  <a:off x="3883834" y="5887803"/>
                  <a:ext cx="11215" cy="20560"/>
                </a:xfrm>
                <a:custGeom>
                  <a:avLst/>
                  <a:gdLst>
                    <a:gd name="T0" fmla="*/ 0 w 6"/>
                    <a:gd name="T1" fmla="*/ 7 h 11"/>
                    <a:gd name="T2" fmla="*/ 0 w 6"/>
                    <a:gd name="T3" fmla="*/ 0 h 11"/>
                    <a:gd name="T4" fmla="*/ 4 w 6"/>
                    <a:gd name="T5" fmla="*/ 3 h 11"/>
                    <a:gd name="T6" fmla="*/ 6 w 6"/>
                    <a:gd name="T7" fmla="*/ 9 h 11"/>
                    <a:gd name="T8" fmla="*/ 4 w 6"/>
                    <a:gd name="T9" fmla="*/ 11 h 11"/>
                    <a:gd name="T10" fmla="*/ 0 w 6"/>
                    <a:gd name="T11" fmla="*/ 7 h 11"/>
                    <a:gd name="T12" fmla="*/ 0 w 6"/>
                    <a:gd name="T13" fmla="*/ 7 h 11"/>
                    <a:gd name="T14" fmla="*/ 0 w 6"/>
                    <a:gd name="T15" fmla="*/ 7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7"/>
                      </a:moveTo>
                      <a:lnTo>
                        <a:pt x="0" y="0"/>
                      </a:lnTo>
                      <a:lnTo>
                        <a:pt x="4" y="3"/>
                      </a:lnTo>
                      <a:lnTo>
                        <a:pt x="6" y="9"/>
                      </a:lnTo>
                      <a:lnTo>
                        <a:pt x="4" y="11"/>
                      </a:lnTo>
                      <a:lnTo>
                        <a:pt x="0" y="7"/>
                      </a:lnTo>
                      <a:lnTo>
                        <a:pt x="0" y="7"/>
                      </a:lnTo>
                      <a:lnTo>
                        <a:pt x="0"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3" name="Freeform 578">
                  <a:extLst>
                    <a:ext uri="{FF2B5EF4-FFF2-40B4-BE49-F238E27FC236}">
                      <a16:creationId xmlns:a16="http://schemas.microsoft.com/office/drawing/2014/main" id="{D3F7B254-3FAC-2F6A-AABD-5FF1D8E88A48}"/>
                    </a:ext>
                  </a:extLst>
                </p:cNvPr>
                <p:cNvSpPr>
                  <a:spLocks/>
                </p:cNvSpPr>
                <p:nvPr/>
              </p:nvSpPr>
              <p:spPr bwMode="auto">
                <a:xfrm>
                  <a:off x="3904394" y="5878457"/>
                  <a:ext cx="9346" cy="13084"/>
                </a:xfrm>
                <a:custGeom>
                  <a:avLst/>
                  <a:gdLst>
                    <a:gd name="T0" fmla="*/ 2 w 5"/>
                    <a:gd name="T1" fmla="*/ 7 h 7"/>
                    <a:gd name="T2" fmla="*/ 4 w 5"/>
                    <a:gd name="T3" fmla="*/ 4 h 7"/>
                    <a:gd name="T4" fmla="*/ 5 w 5"/>
                    <a:gd name="T5" fmla="*/ 4 h 7"/>
                    <a:gd name="T6" fmla="*/ 2 w 5"/>
                    <a:gd name="T7" fmla="*/ 0 h 7"/>
                    <a:gd name="T8" fmla="*/ 0 w 5"/>
                    <a:gd name="T9" fmla="*/ 4 h 7"/>
                    <a:gd name="T10" fmla="*/ 2 w 5"/>
                    <a:gd name="T11" fmla="*/ 7 h 7"/>
                    <a:gd name="T12" fmla="*/ 2 w 5"/>
                    <a:gd name="T13" fmla="*/ 7 h 7"/>
                    <a:gd name="T14" fmla="*/ 2 w 5"/>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2" y="7"/>
                      </a:moveTo>
                      <a:lnTo>
                        <a:pt x="4" y="4"/>
                      </a:lnTo>
                      <a:lnTo>
                        <a:pt x="5" y="4"/>
                      </a:lnTo>
                      <a:lnTo>
                        <a:pt x="2" y="0"/>
                      </a:lnTo>
                      <a:lnTo>
                        <a:pt x="0" y="4"/>
                      </a:lnTo>
                      <a:lnTo>
                        <a:pt x="2" y="7"/>
                      </a:lnTo>
                      <a:lnTo>
                        <a:pt x="2" y="7"/>
                      </a:lnTo>
                      <a:lnTo>
                        <a:pt x="2"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4" name="Freeform 579">
                  <a:extLst>
                    <a:ext uri="{FF2B5EF4-FFF2-40B4-BE49-F238E27FC236}">
                      <a16:creationId xmlns:a16="http://schemas.microsoft.com/office/drawing/2014/main" id="{4D311917-ACE9-94A7-FEE7-614E3A0A234C}"/>
                    </a:ext>
                  </a:extLst>
                </p:cNvPr>
                <p:cNvSpPr>
                  <a:spLocks/>
                </p:cNvSpPr>
                <p:nvPr/>
              </p:nvSpPr>
              <p:spPr bwMode="auto">
                <a:xfrm>
                  <a:off x="3881964" y="5781260"/>
                  <a:ext cx="24300" cy="54205"/>
                </a:xfrm>
                <a:custGeom>
                  <a:avLst/>
                  <a:gdLst>
                    <a:gd name="T0" fmla="*/ 2 w 13"/>
                    <a:gd name="T1" fmla="*/ 6 h 29"/>
                    <a:gd name="T2" fmla="*/ 2 w 13"/>
                    <a:gd name="T3" fmla="*/ 2 h 29"/>
                    <a:gd name="T4" fmla="*/ 6 w 13"/>
                    <a:gd name="T5" fmla="*/ 0 h 29"/>
                    <a:gd name="T6" fmla="*/ 13 w 13"/>
                    <a:gd name="T7" fmla="*/ 4 h 29"/>
                    <a:gd name="T8" fmla="*/ 13 w 13"/>
                    <a:gd name="T9" fmla="*/ 14 h 29"/>
                    <a:gd name="T10" fmla="*/ 8 w 13"/>
                    <a:gd name="T11" fmla="*/ 25 h 29"/>
                    <a:gd name="T12" fmla="*/ 6 w 13"/>
                    <a:gd name="T13" fmla="*/ 29 h 29"/>
                    <a:gd name="T14" fmla="*/ 0 w 13"/>
                    <a:gd name="T15" fmla="*/ 27 h 29"/>
                    <a:gd name="T16" fmla="*/ 2 w 13"/>
                    <a:gd name="T17" fmla="*/ 6 h 29"/>
                    <a:gd name="T18" fmla="*/ 2 w 13"/>
                    <a:gd name="T19" fmla="*/ 6 h 29"/>
                    <a:gd name="T20" fmla="*/ 2 w 13"/>
                    <a:gd name="T2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9">
                      <a:moveTo>
                        <a:pt x="2" y="6"/>
                      </a:moveTo>
                      <a:lnTo>
                        <a:pt x="2" y="2"/>
                      </a:lnTo>
                      <a:lnTo>
                        <a:pt x="6" y="0"/>
                      </a:lnTo>
                      <a:lnTo>
                        <a:pt x="13" y="4"/>
                      </a:lnTo>
                      <a:lnTo>
                        <a:pt x="13" y="14"/>
                      </a:lnTo>
                      <a:lnTo>
                        <a:pt x="8" y="25"/>
                      </a:lnTo>
                      <a:lnTo>
                        <a:pt x="6" y="29"/>
                      </a:lnTo>
                      <a:lnTo>
                        <a:pt x="0" y="27"/>
                      </a:lnTo>
                      <a:lnTo>
                        <a:pt x="2" y="6"/>
                      </a:lnTo>
                      <a:lnTo>
                        <a:pt x="2" y="6"/>
                      </a:lnTo>
                      <a:lnTo>
                        <a:pt x="2"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5" name="Freeform 580">
                  <a:extLst>
                    <a:ext uri="{FF2B5EF4-FFF2-40B4-BE49-F238E27FC236}">
                      <a16:creationId xmlns:a16="http://schemas.microsoft.com/office/drawing/2014/main" id="{FDB9FFBE-A127-C1F7-6185-B7777E1F1150}"/>
                    </a:ext>
                  </a:extLst>
                </p:cNvPr>
                <p:cNvSpPr>
                  <a:spLocks/>
                </p:cNvSpPr>
                <p:nvPr/>
              </p:nvSpPr>
              <p:spPr bwMode="auto">
                <a:xfrm>
                  <a:off x="3848319" y="5033591"/>
                  <a:ext cx="224301" cy="1173841"/>
                </a:xfrm>
                <a:custGeom>
                  <a:avLst/>
                  <a:gdLst>
                    <a:gd name="T0" fmla="*/ 81 w 120"/>
                    <a:gd name="T1" fmla="*/ 603 h 628"/>
                    <a:gd name="T2" fmla="*/ 70 w 120"/>
                    <a:gd name="T3" fmla="*/ 614 h 628"/>
                    <a:gd name="T4" fmla="*/ 52 w 120"/>
                    <a:gd name="T5" fmla="*/ 628 h 628"/>
                    <a:gd name="T6" fmla="*/ 56 w 120"/>
                    <a:gd name="T7" fmla="*/ 618 h 628"/>
                    <a:gd name="T8" fmla="*/ 51 w 120"/>
                    <a:gd name="T9" fmla="*/ 603 h 628"/>
                    <a:gd name="T10" fmla="*/ 29 w 120"/>
                    <a:gd name="T11" fmla="*/ 610 h 628"/>
                    <a:gd name="T12" fmla="*/ 41 w 120"/>
                    <a:gd name="T13" fmla="*/ 595 h 628"/>
                    <a:gd name="T14" fmla="*/ 31 w 120"/>
                    <a:gd name="T15" fmla="*/ 593 h 628"/>
                    <a:gd name="T16" fmla="*/ 20 w 120"/>
                    <a:gd name="T17" fmla="*/ 572 h 628"/>
                    <a:gd name="T18" fmla="*/ 16 w 120"/>
                    <a:gd name="T19" fmla="*/ 562 h 628"/>
                    <a:gd name="T20" fmla="*/ 18 w 120"/>
                    <a:gd name="T21" fmla="*/ 533 h 628"/>
                    <a:gd name="T22" fmla="*/ 16 w 120"/>
                    <a:gd name="T23" fmla="*/ 518 h 628"/>
                    <a:gd name="T24" fmla="*/ 18 w 120"/>
                    <a:gd name="T25" fmla="*/ 516 h 628"/>
                    <a:gd name="T26" fmla="*/ 29 w 120"/>
                    <a:gd name="T27" fmla="*/ 520 h 628"/>
                    <a:gd name="T28" fmla="*/ 20 w 120"/>
                    <a:gd name="T29" fmla="*/ 512 h 628"/>
                    <a:gd name="T30" fmla="*/ 14 w 120"/>
                    <a:gd name="T31" fmla="*/ 506 h 628"/>
                    <a:gd name="T32" fmla="*/ 12 w 120"/>
                    <a:gd name="T33" fmla="*/ 495 h 628"/>
                    <a:gd name="T34" fmla="*/ 0 w 120"/>
                    <a:gd name="T35" fmla="*/ 491 h 628"/>
                    <a:gd name="T36" fmla="*/ 20 w 120"/>
                    <a:gd name="T37" fmla="*/ 479 h 628"/>
                    <a:gd name="T38" fmla="*/ 23 w 120"/>
                    <a:gd name="T39" fmla="*/ 491 h 628"/>
                    <a:gd name="T40" fmla="*/ 31 w 120"/>
                    <a:gd name="T41" fmla="*/ 472 h 628"/>
                    <a:gd name="T42" fmla="*/ 41 w 120"/>
                    <a:gd name="T43" fmla="*/ 456 h 628"/>
                    <a:gd name="T44" fmla="*/ 33 w 120"/>
                    <a:gd name="T45" fmla="*/ 441 h 628"/>
                    <a:gd name="T46" fmla="*/ 43 w 120"/>
                    <a:gd name="T47" fmla="*/ 410 h 628"/>
                    <a:gd name="T48" fmla="*/ 39 w 120"/>
                    <a:gd name="T49" fmla="*/ 395 h 628"/>
                    <a:gd name="T50" fmla="*/ 25 w 120"/>
                    <a:gd name="T51" fmla="*/ 379 h 628"/>
                    <a:gd name="T52" fmla="*/ 33 w 120"/>
                    <a:gd name="T53" fmla="*/ 343 h 628"/>
                    <a:gd name="T54" fmla="*/ 33 w 120"/>
                    <a:gd name="T55" fmla="*/ 309 h 628"/>
                    <a:gd name="T56" fmla="*/ 45 w 120"/>
                    <a:gd name="T57" fmla="*/ 280 h 628"/>
                    <a:gd name="T58" fmla="*/ 60 w 120"/>
                    <a:gd name="T59" fmla="*/ 242 h 628"/>
                    <a:gd name="T60" fmla="*/ 62 w 120"/>
                    <a:gd name="T61" fmla="*/ 191 h 628"/>
                    <a:gd name="T62" fmla="*/ 70 w 120"/>
                    <a:gd name="T63" fmla="*/ 132 h 628"/>
                    <a:gd name="T64" fmla="*/ 78 w 120"/>
                    <a:gd name="T65" fmla="*/ 78 h 628"/>
                    <a:gd name="T66" fmla="*/ 78 w 120"/>
                    <a:gd name="T67" fmla="*/ 10 h 628"/>
                    <a:gd name="T68" fmla="*/ 99 w 120"/>
                    <a:gd name="T69" fmla="*/ 20 h 628"/>
                    <a:gd name="T70" fmla="*/ 116 w 120"/>
                    <a:gd name="T71" fmla="*/ 78 h 628"/>
                    <a:gd name="T72" fmla="*/ 108 w 120"/>
                    <a:gd name="T73" fmla="*/ 101 h 628"/>
                    <a:gd name="T74" fmla="*/ 105 w 120"/>
                    <a:gd name="T75" fmla="*/ 143 h 628"/>
                    <a:gd name="T76" fmla="*/ 80 w 120"/>
                    <a:gd name="T77" fmla="*/ 190 h 628"/>
                    <a:gd name="T78" fmla="*/ 81 w 120"/>
                    <a:gd name="T79" fmla="*/ 267 h 628"/>
                    <a:gd name="T80" fmla="*/ 64 w 120"/>
                    <a:gd name="T81" fmla="*/ 312 h 628"/>
                    <a:gd name="T82" fmla="*/ 52 w 120"/>
                    <a:gd name="T83" fmla="*/ 377 h 628"/>
                    <a:gd name="T84" fmla="*/ 51 w 120"/>
                    <a:gd name="T85" fmla="*/ 431 h 628"/>
                    <a:gd name="T86" fmla="*/ 52 w 120"/>
                    <a:gd name="T87" fmla="*/ 466 h 628"/>
                    <a:gd name="T88" fmla="*/ 52 w 120"/>
                    <a:gd name="T89" fmla="*/ 499 h 628"/>
                    <a:gd name="T90" fmla="*/ 45 w 120"/>
                    <a:gd name="T91" fmla="*/ 526 h 628"/>
                    <a:gd name="T92" fmla="*/ 31 w 120"/>
                    <a:gd name="T93" fmla="*/ 566 h 628"/>
                    <a:gd name="T94" fmla="*/ 45 w 120"/>
                    <a:gd name="T95" fmla="*/ 585 h 628"/>
                    <a:gd name="T96" fmla="*/ 87 w 120"/>
                    <a:gd name="T97" fmla="*/ 59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628">
                      <a:moveTo>
                        <a:pt x="87" y="595"/>
                      </a:moveTo>
                      <a:lnTo>
                        <a:pt x="85" y="601"/>
                      </a:lnTo>
                      <a:lnTo>
                        <a:pt x="81" y="603"/>
                      </a:lnTo>
                      <a:lnTo>
                        <a:pt x="74" y="603"/>
                      </a:lnTo>
                      <a:lnTo>
                        <a:pt x="66" y="607"/>
                      </a:lnTo>
                      <a:lnTo>
                        <a:pt x="70" y="614"/>
                      </a:lnTo>
                      <a:lnTo>
                        <a:pt x="66" y="620"/>
                      </a:lnTo>
                      <a:lnTo>
                        <a:pt x="66" y="628"/>
                      </a:lnTo>
                      <a:lnTo>
                        <a:pt x="52" y="628"/>
                      </a:lnTo>
                      <a:lnTo>
                        <a:pt x="45" y="622"/>
                      </a:lnTo>
                      <a:lnTo>
                        <a:pt x="45" y="620"/>
                      </a:lnTo>
                      <a:lnTo>
                        <a:pt x="56" y="618"/>
                      </a:lnTo>
                      <a:lnTo>
                        <a:pt x="60" y="614"/>
                      </a:lnTo>
                      <a:lnTo>
                        <a:pt x="60" y="607"/>
                      </a:lnTo>
                      <a:lnTo>
                        <a:pt x="51" y="603"/>
                      </a:lnTo>
                      <a:lnTo>
                        <a:pt x="41" y="603"/>
                      </a:lnTo>
                      <a:lnTo>
                        <a:pt x="33" y="610"/>
                      </a:lnTo>
                      <a:lnTo>
                        <a:pt x="29" y="610"/>
                      </a:lnTo>
                      <a:lnTo>
                        <a:pt x="29" y="599"/>
                      </a:lnTo>
                      <a:lnTo>
                        <a:pt x="35" y="597"/>
                      </a:lnTo>
                      <a:lnTo>
                        <a:pt x="41" y="595"/>
                      </a:lnTo>
                      <a:lnTo>
                        <a:pt x="39" y="589"/>
                      </a:lnTo>
                      <a:lnTo>
                        <a:pt x="35" y="589"/>
                      </a:lnTo>
                      <a:lnTo>
                        <a:pt x="31" y="593"/>
                      </a:lnTo>
                      <a:lnTo>
                        <a:pt x="25" y="589"/>
                      </a:lnTo>
                      <a:lnTo>
                        <a:pt x="25" y="578"/>
                      </a:lnTo>
                      <a:lnTo>
                        <a:pt x="20" y="572"/>
                      </a:lnTo>
                      <a:lnTo>
                        <a:pt x="25" y="570"/>
                      </a:lnTo>
                      <a:lnTo>
                        <a:pt x="22" y="564"/>
                      </a:lnTo>
                      <a:lnTo>
                        <a:pt x="16" y="562"/>
                      </a:lnTo>
                      <a:lnTo>
                        <a:pt x="18" y="556"/>
                      </a:lnTo>
                      <a:lnTo>
                        <a:pt x="16" y="543"/>
                      </a:lnTo>
                      <a:lnTo>
                        <a:pt x="18" y="533"/>
                      </a:lnTo>
                      <a:lnTo>
                        <a:pt x="18" y="526"/>
                      </a:lnTo>
                      <a:lnTo>
                        <a:pt x="16" y="518"/>
                      </a:lnTo>
                      <a:lnTo>
                        <a:pt x="16" y="518"/>
                      </a:lnTo>
                      <a:lnTo>
                        <a:pt x="16" y="518"/>
                      </a:lnTo>
                      <a:lnTo>
                        <a:pt x="18" y="516"/>
                      </a:lnTo>
                      <a:lnTo>
                        <a:pt x="18" y="516"/>
                      </a:lnTo>
                      <a:lnTo>
                        <a:pt x="22" y="520"/>
                      </a:lnTo>
                      <a:lnTo>
                        <a:pt x="23" y="522"/>
                      </a:lnTo>
                      <a:lnTo>
                        <a:pt x="29" y="520"/>
                      </a:lnTo>
                      <a:lnTo>
                        <a:pt x="27" y="512"/>
                      </a:lnTo>
                      <a:lnTo>
                        <a:pt x="23" y="508"/>
                      </a:lnTo>
                      <a:lnTo>
                        <a:pt x="20" y="512"/>
                      </a:lnTo>
                      <a:lnTo>
                        <a:pt x="16" y="512"/>
                      </a:lnTo>
                      <a:lnTo>
                        <a:pt x="12" y="510"/>
                      </a:lnTo>
                      <a:lnTo>
                        <a:pt x="14" y="506"/>
                      </a:lnTo>
                      <a:lnTo>
                        <a:pt x="20" y="501"/>
                      </a:lnTo>
                      <a:lnTo>
                        <a:pt x="20" y="497"/>
                      </a:lnTo>
                      <a:lnTo>
                        <a:pt x="12" y="495"/>
                      </a:lnTo>
                      <a:lnTo>
                        <a:pt x="8" y="493"/>
                      </a:lnTo>
                      <a:lnTo>
                        <a:pt x="0" y="493"/>
                      </a:lnTo>
                      <a:lnTo>
                        <a:pt x="0" y="491"/>
                      </a:lnTo>
                      <a:lnTo>
                        <a:pt x="8" y="485"/>
                      </a:lnTo>
                      <a:lnTo>
                        <a:pt x="10" y="477"/>
                      </a:lnTo>
                      <a:lnTo>
                        <a:pt x="20" y="479"/>
                      </a:lnTo>
                      <a:lnTo>
                        <a:pt x="20" y="487"/>
                      </a:lnTo>
                      <a:lnTo>
                        <a:pt x="20" y="491"/>
                      </a:lnTo>
                      <a:lnTo>
                        <a:pt x="23" y="491"/>
                      </a:lnTo>
                      <a:lnTo>
                        <a:pt x="29" y="483"/>
                      </a:lnTo>
                      <a:lnTo>
                        <a:pt x="27" y="476"/>
                      </a:lnTo>
                      <a:lnTo>
                        <a:pt x="31" y="472"/>
                      </a:lnTo>
                      <a:lnTo>
                        <a:pt x="35" y="470"/>
                      </a:lnTo>
                      <a:lnTo>
                        <a:pt x="35" y="462"/>
                      </a:lnTo>
                      <a:lnTo>
                        <a:pt x="41" y="456"/>
                      </a:lnTo>
                      <a:lnTo>
                        <a:pt x="41" y="452"/>
                      </a:lnTo>
                      <a:lnTo>
                        <a:pt x="35" y="451"/>
                      </a:lnTo>
                      <a:lnTo>
                        <a:pt x="33" y="441"/>
                      </a:lnTo>
                      <a:lnTo>
                        <a:pt x="41" y="429"/>
                      </a:lnTo>
                      <a:lnTo>
                        <a:pt x="39" y="416"/>
                      </a:lnTo>
                      <a:lnTo>
                        <a:pt x="43" y="410"/>
                      </a:lnTo>
                      <a:lnTo>
                        <a:pt x="41" y="402"/>
                      </a:lnTo>
                      <a:lnTo>
                        <a:pt x="43" y="396"/>
                      </a:lnTo>
                      <a:lnTo>
                        <a:pt x="39" y="395"/>
                      </a:lnTo>
                      <a:lnTo>
                        <a:pt x="31" y="398"/>
                      </a:lnTo>
                      <a:lnTo>
                        <a:pt x="22" y="389"/>
                      </a:lnTo>
                      <a:lnTo>
                        <a:pt x="25" y="379"/>
                      </a:lnTo>
                      <a:lnTo>
                        <a:pt x="27" y="364"/>
                      </a:lnTo>
                      <a:lnTo>
                        <a:pt x="31" y="358"/>
                      </a:lnTo>
                      <a:lnTo>
                        <a:pt x="33" y="343"/>
                      </a:lnTo>
                      <a:lnTo>
                        <a:pt x="27" y="327"/>
                      </a:lnTo>
                      <a:lnTo>
                        <a:pt x="27" y="311"/>
                      </a:lnTo>
                      <a:lnTo>
                        <a:pt x="33" y="309"/>
                      </a:lnTo>
                      <a:lnTo>
                        <a:pt x="35" y="297"/>
                      </a:lnTo>
                      <a:lnTo>
                        <a:pt x="41" y="290"/>
                      </a:lnTo>
                      <a:lnTo>
                        <a:pt x="45" y="280"/>
                      </a:lnTo>
                      <a:lnTo>
                        <a:pt x="49" y="267"/>
                      </a:lnTo>
                      <a:lnTo>
                        <a:pt x="52" y="253"/>
                      </a:lnTo>
                      <a:lnTo>
                        <a:pt x="60" y="242"/>
                      </a:lnTo>
                      <a:lnTo>
                        <a:pt x="60" y="218"/>
                      </a:lnTo>
                      <a:lnTo>
                        <a:pt x="56" y="195"/>
                      </a:lnTo>
                      <a:lnTo>
                        <a:pt x="62" y="191"/>
                      </a:lnTo>
                      <a:lnTo>
                        <a:pt x="62" y="176"/>
                      </a:lnTo>
                      <a:lnTo>
                        <a:pt x="60" y="170"/>
                      </a:lnTo>
                      <a:lnTo>
                        <a:pt x="70" y="132"/>
                      </a:lnTo>
                      <a:lnTo>
                        <a:pt x="74" y="116"/>
                      </a:lnTo>
                      <a:lnTo>
                        <a:pt x="72" y="82"/>
                      </a:lnTo>
                      <a:lnTo>
                        <a:pt x="78" y="78"/>
                      </a:lnTo>
                      <a:lnTo>
                        <a:pt x="80" y="39"/>
                      </a:lnTo>
                      <a:lnTo>
                        <a:pt x="76" y="35"/>
                      </a:lnTo>
                      <a:lnTo>
                        <a:pt x="78" y="10"/>
                      </a:lnTo>
                      <a:lnTo>
                        <a:pt x="87" y="0"/>
                      </a:lnTo>
                      <a:lnTo>
                        <a:pt x="93" y="3"/>
                      </a:lnTo>
                      <a:lnTo>
                        <a:pt x="99" y="20"/>
                      </a:lnTo>
                      <a:lnTo>
                        <a:pt x="103" y="41"/>
                      </a:lnTo>
                      <a:lnTo>
                        <a:pt x="112" y="74"/>
                      </a:lnTo>
                      <a:lnTo>
                        <a:pt x="116" y="78"/>
                      </a:lnTo>
                      <a:lnTo>
                        <a:pt x="120" y="89"/>
                      </a:lnTo>
                      <a:lnTo>
                        <a:pt x="116" y="99"/>
                      </a:lnTo>
                      <a:lnTo>
                        <a:pt x="108" y="101"/>
                      </a:lnTo>
                      <a:lnTo>
                        <a:pt x="103" y="107"/>
                      </a:lnTo>
                      <a:lnTo>
                        <a:pt x="105" y="136"/>
                      </a:lnTo>
                      <a:lnTo>
                        <a:pt x="105" y="143"/>
                      </a:lnTo>
                      <a:lnTo>
                        <a:pt x="93" y="157"/>
                      </a:lnTo>
                      <a:lnTo>
                        <a:pt x="81" y="182"/>
                      </a:lnTo>
                      <a:lnTo>
                        <a:pt x="80" y="190"/>
                      </a:lnTo>
                      <a:lnTo>
                        <a:pt x="74" y="216"/>
                      </a:lnTo>
                      <a:lnTo>
                        <a:pt x="81" y="245"/>
                      </a:lnTo>
                      <a:lnTo>
                        <a:pt x="81" y="267"/>
                      </a:lnTo>
                      <a:lnTo>
                        <a:pt x="72" y="280"/>
                      </a:lnTo>
                      <a:lnTo>
                        <a:pt x="72" y="294"/>
                      </a:lnTo>
                      <a:lnTo>
                        <a:pt x="64" y="312"/>
                      </a:lnTo>
                      <a:lnTo>
                        <a:pt x="66" y="341"/>
                      </a:lnTo>
                      <a:lnTo>
                        <a:pt x="60" y="352"/>
                      </a:lnTo>
                      <a:lnTo>
                        <a:pt x="52" y="377"/>
                      </a:lnTo>
                      <a:lnTo>
                        <a:pt x="54" y="410"/>
                      </a:lnTo>
                      <a:lnTo>
                        <a:pt x="51" y="416"/>
                      </a:lnTo>
                      <a:lnTo>
                        <a:pt x="51" y="431"/>
                      </a:lnTo>
                      <a:lnTo>
                        <a:pt x="58" y="452"/>
                      </a:lnTo>
                      <a:lnTo>
                        <a:pt x="51" y="458"/>
                      </a:lnTo>
                      <a:lnTo>
                        <a:pt x="52" y="466"/>
                      </a:lnTo>
                      <a:lnTo>
                        <a:pt x="54" y="466"/>
                      </a:lnTo>
                      <a:lnTo>
                        <a:pt x="58" y="493"/>
                      </a:lnTo>
                      <a:lnTo>
                        <a:pt x="52" y="499"/>
                      </a:lnTo>
                      <a:lnTo>
                        <a:pt x="52" y="504"/>
                      </a:lnTo>
                      <a:lnTo>
                        <a:pt x="43" y="510"/>
                      </a:lnTo>
                      <a:lnTo>
                        <a:pt x="45" y="526"/>
                      </a:lnTo>
                      <a:lnTo>
                        <a:pt x="29" y="541"/>
                      </a:lnTo>
                      <a:lnTo>
                        <a:pt x="25" y="551"/>
                      </a:lnTo>
                      <a:lnTo>
                        <a:pt x="31" y="566"/>
                      </a:lnTo>
                      <a:lnTo>
                        <a:pt x="39" y="566"/>
                      </a:lnTo>
                      <a:lnTo>
                        <a:pt x="43" y="568"/>
                      </a:lnTo>
                      <a:lnTo>
                        <a:pt x="45" y="585"/>
                      </a:lnTo>
                      <a:lnTo>
                        <a:pt x="54" y="591"/>
                      </a:lnTo>
                      <a:lnTo>
                        <a:pt x="85" y="591"/>
                      </a:lnTo>
                      <a:lnTo>
                        <a:pt x="87" y="595"/>
                      </a:lnTo>
                      <a:lnTo>
                        <a:pt x="87" y="595"/>
                      </a:lnTo>
                      <a:lnTo>
                        <a:pt x="87" y="59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6" name="Freeform 581">
                  <a:extLst>
                    <a:ext uri="{FF2B5EF4-FFF2-40B4-BE49-F238E27FC236}">
                      <a16:creationId xmlns:a16="http://schemas.microsoft.com/office/drawing/2014/main" id="{11297984-E8E1-FCFB-06B0-79CD3FFE0644}"/>
                    </a:ext>
                  </a:extLst>
                </p:cNvPr>
                <p:cNvSpPr>
                  <a:spLocks/>
                </p:cNvSpPr>
                <p:nvPr/>
              </p:nvSpPr>
              <p:spPr bwMode="auto">
                <a:xfrm>
                  <a:off x="3984769" y="6160703"/>
                  <a:ext cx="48598" cy="69159"/>
                </a:xfrm>
                <a:custGeom>
                  <a:avLst/>
                  <a:gdLst>
                    <a:gd name="T0" fmla="*/ 24 w 26"/>
                    <a:gd name="T1" fmla="*/ 2 h 37"/>
                    <a:gd name="T2" fmla="*/ 20 w 26"/>
                    <a:gd name="T3" fmla="*/ 2 h 37"/>
                    <a:gd name="T4" fmla="*/ 14 w 26"/>
                    <a:gd name="T5" fmla="*/ 0 h 37"/>
                    <a:gd name="T6" fmla="*/ 10 w 26"/>
                    <a:gd name="T7" fmla="*/ 4 h 37"/>
                    <a:gd name="T8" fmla="*/ 0 w 26"/>
                    <a:gd name="T9" fmla="*/ 9 h 37"/>
                    <a:gd name="T10" fmla="*/ 0 w 26"/>
                    <a:gd name="T11" fmla="*/ 13 h 37"/>
                    <a:gd name="T12" fmla="*/ 0 w 26"/>
                    <a:gd name="T13" fmla="*/ 19 h 37"/>
                    <a:gd name="T14" fmla="*/ 6 w 26"/>
                    <a:gd name="T15" fmla="*/ 17 h 37"/>
                    <a:gd name="T16" fmla="*/ 12 w 26"/>
                    <a:gd name="T17" fmla="*/ 15 h 37"/>
                    <a:gd name="T18" fmla="*/ 16 w 26"/>
                    <a:gd name="T19" fmla="*/ 17 h 37"/>
                    <a:gd name="T20" fmla="*/ 12 w 26"/>
                    <a:gd name="T21" fmla="*/ 20 h 37"/>
                    <a:gd name="T22" fmla="*/ 4 w 26"/>
                    <a:gd name="T23" fmla="*/ 26 h 37"/>
                    <a:gd name="T24" fmla="*/ 10 w 26"/>
                    <a:gd name="T25" fmla="*/ 32 h 37"/>
                    <a:gd name="T26" fmla="*/ 18 w 26"/>
                    <a:gd name="T27" fmla="*/ 35 h 37"/>
                    <a:gd name="T28" fmla="*/ 26 w 26"/>
                    <a:gd name="T29" fmla="*/ 37 h 37"/>
                    <a:gd name="T30" fmla="*/ 24 w 26"/>
                    <a:gd name="T31" fmla="*/ 2 h 37"/>
                    <a:gd name="T32" fmla="*/ 24 w 26"/>
                    <a:gd name="T33" fmla="*/ 2 h 37"/>
                    <a:gd name="T34" fmla="*/ 24 w 26"/>
                    <a:gd name="T3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37">
                      <a:moveTo>
                        <a:pt x="24" y="2"/>
                      </a:moveTo>
                      <a:lnTo>
                        <a:pt x="20" y="2"/>
                      </a:lnTo>
                      <a:lnTo>
                        <a:pt x="14" y="0"/>
                      </a:lnTo>
                      <a:lnTo>
                        <a:pt x="10" y="4"/>
                      </a:lnTo>
                      <a:lnTo>
                        <a:pt x="0" y="9"/>
                      </a:lnTo>
                      <a:lnTo>
                        <a:pt x="0" y="13"/>
                      </a:lnTo>
                      <a:lnTo>
                        <a:pt x="0" y="19"/>
                      </a:lnTo>
                      <a:lnTo>
                        <a:pt x="6" y="17"/>
                      </a:lnTo>
                      <a:lnTo>
                        <a:pt x="12" y="15"/>
                      </a:lnTo>
                      <a:lnTo>
                        <a:pt x="16" y="17"/>
                      </a:lnTo>
                      <a:lnTo>
                        <a:pt x="12" y="20"/>
                      </a:lnTo>
                      <a:lnTo>
                        <a:pt x="4" y="26"/>
                      </a:lnTo>
                      <a:lnTo>
                        <a:pt x="10" y="32"/>
                      </a:lnTo>
                      <a:lnTo>
                        <a:pt x="18" y="35"/>
                      </a:lnTo>
                      <a:lnTo>
                        <a:pt x="26" y="37"/>
                      </a:lnTo>
                      <a:lnTo>
                        <a:pt x="24" y="2"/>
                      </a:lnTo>
                      <a:lnTo>
                        <a:pt x="24" y="2"/>
                      </a:lnTo>
                      <a:lnTo>
                        <a:pt x="24"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7" name="Freeform 582">
                  <a:extLst>
                    <a:ext uri="{FF2B5EF4-FFF2-40B4-BE49-F238E27FC236}">
                      <a16:creationId xmlns:a16="http://schemas.microsoft.com/office/drawing/2014/main" id="{635C3744-1256-D7CF-CBC1-37CCFCC3FB5E}"/>
                    </a:ext>
                  </a:extLst>
                </p:cNvPr>
                <p:cNvSpPr>
                  <a:spLocks/>
                </p:cNvSpPr>
                <p:nvPr/>
              </p:nvSpPr>
              <p:spPr bwMode="auto">
                <a:xfrm>
                  <a:off x="3954863" y="6229861"/>
                  <a:ext cx="78505" cy="16822"/>
                </a:xfrm>
                <a:custGeom>
                  <a:avLst/>
                  <a:gdLst>
                    <a:gd name="T0" fmla="*/ 42 w 42"/>
                    <a:gd name="T1" fmla="*/ 3 h 9"/>
                    <a:gd name="T2" fmla="*/ 25 w 42"/>
                    <a:gd name="T3" fmla="*/ 0 h 9"/>
                    <a:gd name="T4" fmla="*/ 14 w 42"/>
                    <a:gd name="T5" fmla="*/ 0 h 9"/>
                    <a:gd name="T6" fmla="*/ 0 w 42"/>
                    <a:gd name="T7" fmla="*/ 3 h 9"/>
                    <a:gd name="T8" fmla="*/ 0 w 42"/>
                    <a:gd name="T9" fmla="*/ 4 h 9"/>
                    <a:gd name="T10" fmla="*/ 6 w 42"/>
                    <a:gd name="T11" fmla="*/ 6 h 9"/>
                    <a:gd name="T12" fmla="*/ 15 w 42"/>
                    <a:gd name="T13" fmla="*/ 9 h 9"/>
                    <a:gd name="T14" fmla="*/ 40 w 42"/>
                    <a:gd name="T15" fmla="*/ 9 h 9"/>
                    <a:gd name="T16" fmla="*/ 42 w 42"/>
                    <a:gd name="T17" fmla="*/ 3 h 9"/>
                    <a:gd name="T18" fmla="*/ 42 w 42"/>
                    <a:gd name="T19" fmla="*/ 3 h 9"/>
                    <a:gd name="T20" fmla="*/ 42 w 42"/>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9">
                      <a:moveTo>
                        <a:pt x="42" y="3"/>
                      </a:moveTo>
                      <a:lnTo>
                        <a:pt x="25" y="0"/>
                      </a:lnTo>
                      <a:lnTo>
                        <a:pt x="14" y="0"/>
                      </a:lnTo>
                      <a:lnTo>
                        <a:pt x="0" y="3"/>
                      </a:lnTo>
                      <a:lnTo>
                        <a:pt x="0" y="4"/>
                      </a:lnTo>
                      <a:lnTo>
                        <a:pt x="6" y="6"/>
                      </a:lnTo>
                      <a:lnTo>
                        <a:pt x="15" y="9"/>
                      </a:lnTo>
                      <a:lnTo>
                        <a:pt x="40" y="9"/>
                      </a:lnTo>
                      <a:lnTo>
                        <a:pt x="42" y="3"/>
                      </a:lnTo>
                      <a:lnTo>
                        <a:pt x="42" y="3"/>
                      </a:lnTo>
                      <a:lnTo>
                        <a:pt x="42" y="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8" name="Freeform 583">
                  <a:extLst>
                    <a:ext uri="{FF2B5EF4-FFF2-40B4-BE49-F238E27FC236}">
                      <a16:creationId xmlns:a16="http://schemas.microsoft.com/office/drawing/2014/main" id="{EF0EC173-6E53-C83D-258E-2515B18EC7BF}"/>
                    </a:ext>
                  </a:extLst>
                </p:cNvPr>
                <p:cNvSpPr>
                  <a:spLocks/>
                </p:cNvSpPr>
                <p:nvPr/>
              </p:nvSpPr>
              <p:spPr bwMode="auto">
                <a:xfrm>
                  <a:off x="4141780" y="6241077"/>
                  <a:ext cx="26168" cy="7477"/>
                </a:xfrm>
                <a:custGeom>
                  <a:avLst/>
                  <a:gdLst>
                    <a:gd name="T0" fmla="*/ 12 w 14"/>
                    <a:gd name="T1" fmla="*/ 4 h 4"/>
                    <a:gd name="T2" fmla="*/ 14 w 14"/>
                    <a:gd name="T3" fmla="*/ 0 h 4"/>
                    <a:gd name="T4" fmla="*/ 10 w 14"/>
                    <a:gd name="T5" fmla="*/ 0 h 4"/>
                    <a:gd name="T6" fmla="*/ 8 w 14"/>
                    <a:gd name="T7" fmla="*/ 3 h 4"/>
                    <a:gd name="T8" fmla="*/ 0 w 14"/>
                    <a:gd name="T9" fmla="*/ 3 h 4"/>
                    <a:gd name="T10" fmla="*/ 0 w 14"/>
                    <a:gd name="T11" fmla="*/ 4 h 4"/>
                    <a:gd name="T12" fmla="*/ 12 w 14"/>
                    <a:gd name="T13" fmla="*/ 4 h 4"/>
                    <a:gd name="T14" fmla="*/ 12 w 14"/>
                    <a:gd name="T15" fmla="*/ 4 h 4"/>
                    <a:gd name="T16" fmla="*/ 12 w 1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2" y="4"/>
                      </a:moveTo>
                      <a:lnTo>
                        <a:pt x="14" y="0"/>
                      </a:lnTo>
                      <a:lnTo>
                        <a:pt x="10" y="0"/>
                      </a:lnTo>
                      <a:lnTo>
                        <a:pt x="8" y="3"/>
                      </a:lnTo>
                      <a:lnTo>
                        <a:pt x="0" y="3"/>
                      </a:lnTo>
                      <a:lnTo>
                        <a:pt x="0" y="4"/>
                      </a:lnTo>
                      <a:lnTo>
                        <a:pt x="12" y="4"/>
                      </a:lnTo>
                      <a:lnTo>
                        <a:pt x="12" y="4"/>
                      </a:lnTo>
                      <a:lnTo>
                        <a:pt x="12"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9" name="Freeform 584">
                  <a:extLst>
                    <a:ext uri="{FF2B5EF4-FFF2-40B4-BE49-F238E27FC236}">
                      <a16:creationId xmlns:a16="http://schemas.microsoft.com/office/drawing/2014/main" id="{CFA11FF5-650A-E6BB-6219-3BC9973DAED0}"/>
                    </a:ext>
                  </a:extLst>
                </p:cNvPr>
                <p:cNvSpPr>
                  <a:spLocks/>
                </p:cNvSpPr>
                <p:nvPr/>
              </p:nvSpPr>
              <p:spPr bwMode="auto">
                <a:xfrm>
                  <a:off x="4244584" y="6113973"/>
                  <a:ext cx="41122" cy="35514"/>
                </a:xfrm>
                <a:custGeom>
                  <a:avLst/>
                  <a:gdLst>
                    <a:gd name="T0" fmla="*/ 8 w 22"/>
                    <a:gd name="T1" fmla="*/ 19 h 19"/>
                    <a:gd name="T2" fmla="*/ 12 w 22"/>
                    <a:gd name="T3" fmla="*/ 11 h 19"/>
                    <a:gd name="T4" fmla="*/ 22 w 22"/>
                    <a:gd name="T5" fmla="*/ 7 h 19"/>
                    <a:gd name="T6" fmla="*/ 22 w 22"/>
                    <a:gd name="T7" fmla="*/ 0 h 19"/>
                    <a:gd name="T8" fmla="*/ 8 w 22"/>
                    <a:gd name="T9" fmla="*/ 4 h 19"/>
                    <a:gd name="T10" fmla="*/ 8 w 22"/>
                    <a:gd name="T11" fmla="*/ 9 h 19"/>
                    <a:gd name="T12" fmla="*/ 2 w 22"/>
                    <a:gd name="T13" fmla="*/ 11 h 19"/>
                    <a:gd name="T14" fmla="*/ 0 w 22"/>
                    <a:gd name="T15" fmla="*/ 15 h 19"/>
                    <a:gd name="T16" fmla="*/ 8 w 22"/>
                    <a:gd name="T17" fmla="*/ 19 h 19"/>
                    <a:gd name="T18" fmla="*/ 8 w 22"/>
                    <a:gd name="T19" fmla="*/ 19 h 19"/>
                    <a:gd name="T20" fmla="*/ 8 w 22"/>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9">
                      <a:moveTo>
                        <a:pt x="8" y="19"/>
                      </a:moveTo>
                      <a:lnTo>
                        <a:pt x="12" y="11"/>
                      </a:lnTo>
                      <a:lnTo>
                        <a:pt x="22" y="7"/>
                      </a:lnTo>
                      <a:lnTo>
                        <a:pt x="22" y="0"/>
                      </a:lnTo>
                      <a:lnTo>
                        <a:pt x="8" y="4"/>
                      </a:lnTo>
                      <a:lnTo>
                        <a:pt x="8" y="9"/>
                      </a:lnTo>
                      <a:lnTo>
                        <a:pt x="2" y="11"/>
                      </a:lnTo>
                      <a:lnTo>
                        <a:pt x="0" y="15"/>
                      </a:lnTo>
                      <a:lnTo>
                        <a:pt x="8" y="19"/>
                      </a:lnTo>
                      <a:lnTo>
                        <a:pt x="8" y="19"/>
                      </a:lnTo>
                      <a:lnTo>
                        <a:pt x="8" y="1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0" name="Freeform 585">
                  <a:extLst>
                    <a:ext uri="{FF2B5EF4-FFF2-40B4-BE49-F238E27FC236}">
                      <a16:creationId xmlns:a16="http://schemas.microsoft.com/office/drawing/2014/main" id="{2735EA1D-68AB-09CB-FA61-3532C037519C}"/>
                    </a:ext>
                  </a:extLst>
                </p:cNvPr>
                <p:cNvSpPr>
                  <a:spLocks/>
                </p:cNvSpPr>
                <p:nvPr/>
              </p:nvSpPr>
              <p:spPr bwMode="auto">
                <a:xfrm>
                  <a:off x="4281967" y="6121449"/>
                  <a:ext cx="39253" cy="28037"/>
                </a:xfrm>
                <a:custGeom>
                  <a:avLst/>
                  <a:gdLst>
                    <a:gd name="T0" fmla="*/ 4 w 21"/>
                    <a:gd name="T1" fmla="*/ 15 h 15"/>
                    <a:gd name="T2" fmla="*/ 0 w 21"/>
                    <a:gd name="T3" fmla="*/ 13 h 15"/>
                    <a:gd name="T4" fmla="*/ 4 w 21"/>
                    <a:gd name="T5" fmla="*/ 5 h 15"/>
                    <a:gd name="T6" fmla="*/ 11 w 21"/>
                    <a:gd name="T7" fmla="*/ 3 h 15"/>
                    <a:gd name="T8" fmla="*/ 11 w 21"/>
                    <a:gd name="T9" fmla="*/ 0 h 15"/>
                    <a:gd name="T10" fmla="*/ 17 w 21"/>
                    <a:gd name="T11" fmla="*/ 0 h 15"/>
                    <a:gd name="T12" fmla="*/ 21 w 21"/>
                    <a:gd name="T13" fmla="*/ 3 h 15"/>
                    <a:gd name="T14" fmla="*/ 13 w 21"/>
                    <a:gd name="T15" fmla="*/ 7 h 15"/>
                    <a:gd name="T16" fmla="*/ 11 w 21"/>
                    <a:gd name="T17" fmla="*/ 11 h 15"/>
                    <a:gd name="T18" fmla="*/ 4 w 21"/>
                    <a:gd name="T19" fmla="*/ 15 h 15"/>
                    <a:gd name="T20" fmla="*/ 4 w 21"/>
                    <a:gd name="T21" fmla="*/ 15 h 15"/>
                    <a:gd name="T22" fmla="*/ 4 w 21"/>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5">
                      <a:moveTo>
                        <a:pt x="4" y="15"/>
                      </a:moveTo>
                      <a:lnTo>
                        <a:pt x="0" y="13"/>
                      </a:lnTo>
                      <a:lnTo>
                        <a:pt x="4" y="5"/>
                      </a:lnTo>
                      <a:lnTo>
                        <a:pt x="11" y="3"/>
                      </a:lnTo>
                      <a:lnTo>
                        <a:pt x="11" y="0"/>
                      </a:lnTo>
                      <a:lnTo>
                        <a:pt x="17" y="0"/>
                      </a:lnTo>
                      <a:lnTo>
                        <a:pt x="21" y="3"/>
                      </a:lnTo>
                      <a:lnTo>
                        <a:pt x="13" y="7"/>
                      </a:lnTo>
                      <a:lnTo>
                        <a:pt x="11" y="11"/>
                      </a:lnTo>
                      <a:lnTo>
                        <a:pt x="4" y="15"/>
                      </a:lnTo>
                      <a:lnTo>
                        <a:pt x="4" y="15"/>
                      </a:lnTo>
                      <a:lnTo>
                        <a:pt x="4" y="1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1" name="Freeform 586">
                  <a:extLst>
                    <a:ext uri="{FF2B5EF4-FFF2-40B4-BE49-F238E27FC236}">
                      <a16:creationId xmlns:a16="http://schemas.microsoft.com/office/drawing/2014/main" id="{7490BDCD-C865-C96A-4702-DFE585BEB2FA}"/>
                    </a:ext>
                  </a:extLst>
                </p:cNvPr>
                <p:cNvSpPr>
                  <a:spLocks/>
                </p:cNvSpPr>
                <p:nvPr/>
              </p:nvSpPr>
              <p:spPr bwMode="auto">
                <a:xfrm>
                  <a:off x="3895049" y="5155088"/>
                  <a:ext cx="545798" cy="994400"/>
                </a:xfrm>
                <a:custGeom>
                  <a:avLst/>
                  <a:gdLst>
                    <a:gd name="T0" fmla="*/ 72 w 292"/>
                    <a:gd name="T1" fmla="*/ 524 h 532"/>
                    <a:gd name="T2" fmla="*/ 70 w 292"/>
                    <a:gd name="T3" fmla="*/ 507 h 532"/>
                    <a:gd name="T4" fmla="*/ 76 w 292"/>
                    <a:gd name="T5" fmla="*/ 486 h 532"/>
                    <a:gd name="T6" fmla="*/ 89 w 292"/>
                    <a:gd name="T7" fmla="*/ 478 h 532"/>
                    <a:gd name="T8" fmla="*/ 99 w 292"/>
                    <a:gd name="T9" fmla="*/ 462 h 532"/>
                    <a:gd name="T10" fmla="*/ 114 w 292"/>
                    <a:gd name="T11" fmla="*/ 449 h 532"/>
                    <a:gd name="T12" fmla="*/ 103 w 292"/>
                    <a:gd name="T13" fmla="*/ 432 h 532"/>
                    <a:gd name="T14" fmla="*/ 91 w 292"/>
                    <a:gd name="T15" fmla="*/ 410 h 532"/>
                    <a:gd name="T16" fmla="*/ 103 w 292"/>
                    <a:gd name="T17" fmla="*/ 399 h 532"/>
                    <a:gd name="T18" fmla="*/ 122 w 292"/>
                    <a:gd name="T19" fmla="*/ 389 h 532"/>
                    <a:gd name="T20" fmla="*/ 135 w 292"/>
                    <a:gd name="T21" fmla="*/ 360 h 532"/>
                    <a:gd name="T22" fmla="*/ 141 w 292"/>
                    <a:gd name="T23" fmla="*/ 355 h 532"/>
                    <a:gd name="T24" fmla="*/ 139 w 292"/>
                    <a:gd name="T25" fmla="*/ 341 h 532"/>
                    <a:gd name="T26" fmla="*/ 126 w 292"/>
                    <a:gd name="T27" fmla="*/ 318 h 532"/>
                    <a:gd name="T28" fmla="*/ 149 w 292"/>
                    <a:gd name="T29" fmla="*/ 322 h 532"/>
                    <a:gd name="T30" fmla="*/ 166 w 292"/>
                    <a:gd name="T31" fmla="*/ 295 h 532"/>
                    <a:gd name="T32" fmla="*/ 193 w 292"/>
                    <a:gd name="T33" fmla="*/ 282 h 532"/>
                    <a:gd name="T34" fmla="*/ 228 w 292"/>
                    <a:gd name="T35" fmla="*/ 266 h 532"/>
                    <a:gd name="T36" fmla="*/ 249 w 292"/>
                    <a:gd name="T37" fmla="*/ 241 h 532"/>
                    <a:gd name="T38" fmla="*/ 246 w 292"/>
                    <a:gd name="T39" fmla="*/ 221 h 532"/>
                    <a:gd name="T40" fmla="*/ 226 w 292"/>
                    <a:gd name="T41" fmla="*/ 202 h 532"/>
                    <a:gd name="T42" fmla="*/ 230 w 292"/>
                    <a:gd name="T43" fmla="*/ 179 h 532"/>
                    <a:gd name="T44" fmla="*/ 238 w 292"/>
                    <a:gd name="T45" fmla="*/ 130 h 532"/>
                    <a:gd name="T46" fmla="*/ 263 w 292"/>
                    <a:gd name="T47" fmla="*/ 104 h 532"/>
                    <a:gd name="T48" fmla="*/ 292 w 292"/>
                    <a:gd name="T49" fmla="*/ 75 h 532"/>
                    <a:gd name="T50" fmla="*/ 276 w 292"/>
                    <a:gd name="T51" fmla="*/ 71 h 532"/>
                    <a:gd name="T52" fmla="*/ 230 w 292"/>
                    <a:gd name="T53" fmla="*/ 82 h 532"/>
                    <a:gd name="T54" fmla="*/ 239 w 292"/>
                    <a:gd name="T55" fmla="*/ 53 h 532"/>
                    <a:gd name="T56" fmla="*/ 197 w 292"/>
                    <a:gd name="T57" fmla="*/ 28 h 532"/>
                    <a:gd name="T58" fmla="*/ 170 w 292"/>
                    <a:gd name="T59" fmla="*/ 9 h 532"/>
                    <a:gd name="T60" fmla="*/ 143 w 292"/>
                    <a:gd name="T61" fmla="*/ 3 h 532"/>
                    <a:gd name="T62" fmla="*/ 137 w 292"/>
                    <a:gd name="T63" fmla="*/ 15 h 532"/>
                    <a:gd name="T64" fmla="*/ 110 w 292"/>
                    <a:gd name="T65" fmla="*/ 0 h 532"/>
                    <a:gd name="T66" fmla="*/ 95 w 292"/>
                    <a:gd name="T67" fmla="*/ 25 h 532"/>
                    <a:gd name="T68" fmla="*/ 77 w 292"/>
                    <a:gd name="T69" fmla="*/ 42 h 532"/>
                    <a:gd name="T70" fmla="*/ 68 w 292"/>
                    <a:gd name="T71" fmla="*/ 92 h 532"/>
                    <a:gd name="T72" fmla="*/ 49 w 292"/>
                    <a:gd name="T73" fmla="*/ 152 h 532"/>
                    <a:gd name="T74" fmla="*/ 47 w 292"/>
                    <a:gd name="T75" fmla="*/ 215 h 532"/>
                    <a:gd name="T76" fmla="*/ 41 w 292"/>
                    <a:gd name="T77" fmla="*/ 276 h 532"/>
                    <a:gd name="T78" fmla="*/ 29 w 292"/>
                    <a:gd name="T79" fmla="*/ 345 h 532"/>
                    <a:gd name="T80" fmla="*/ 33 w 292"/>
                    <a:gd name="T81" fmla="*/ 387 h 532"/>
                    <a:gd name="T82" fmla="*/ 29 w 292"/>
                    <a:gd name="T83" fmla="*/ 401 h 532"/>
                    <a:gd name="T84" fmla="*/ 27 w 292"/>
                    <a:gd name="T85" fmla="*/ 439 h 532"/>
                    <a:gd name="T86" fmla="*/ 4 w 292"/>
                    <a:gd name="T87" fmla="*/ 476 h 532"/>
                    <a:gd name="T88" fmla="*/ 14 w 292"/>
                    <a:gd name="T89" fmla="*/ 502 h 532"/>
                    <a:gd name="T90" fmla="*/ 29 w 292"/>
                    <a:gd name="T91" fmla="*/ 527 h 532"/>
                    <a:gd name="T92" fmla="*/ 62 w 292"/>
                    <a:gd name="T93" fmla="*/ 53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2" h="532">
                      <a:moveTo>
                        <a:pt x="74" y="532"/>
                      </a:moveTo>
                      <a:lnTo>
                        <a:pt x="74" y="528"/>
                      </a:lnTo>
                      <a:lnTo>
                        <a:pt x="72" y="524"/>
                      </a:lnTo>
                      <a:lnTo>
                        <a:pt x="68" y="518"/>
                      </a:lnTo>
                      <a:lnTo>
                        <a:pt x="66" y="513"/>
                      </a:lnTo>
                      <a:lnTo>
                        <a:pt x="70" y="507"/>
                      </a:lnTo>
                      <a:lnTo>
                        <a:pt x="68" y="499"/>
                      </a:lnTo>
                      <a:lnTo>
                        <a:pt x="74" y="493"/>
                      </a:lnTo>
                      <a:lnTo>
                        <a:pt x="76" y="486"/>
                      </a:lnTo>
                      <a:lnTo>
                        <a:pt x="81" y="488"/>
                      </a:lnTo>
                      <a:lnTo>
                        <a:pt x="89" y="484"/>
                      </a:lnTo>
                      <a:lnTo>
                        <a:pt x="89" y="478"/>
                      </a:lnTo>
                      <a:lnTo>
                        <a:pt x="89" y="470"/>
                      </a:lnTo>
                      <a:lnTo>
                        <a:pt x="95" y="466"/>
                      </a:lnTo>
                      <a:lnTo>
                        <a:pt x="99" y="462"/>
                      </a:lnTo>
                      <a:lnTo>
                        <a:pt x="103" y="459"/>
                      </a:lnTo>
                      <a:lnTo>
                        <a:pt x="108" y="453"/>
                      </a:lnTo>
                      <a:lnTo>
                        <a:pt x="114" y="449"/>
                      </a:lnTo>
                      <a:lnTo>
                        <a:pt x="116" y="447"/>
                      </a:lnTo>
                      <a:lnTo>
                        <a:pt x="114" y="434"/>
                      </a:lnTo>
                      <a:lnTo>
                        <a:pt x="103" y="432"/>
                      </a:lnTo>
                      <a:lnTo>
                        <a:pt x="95" y="430"/>
                      </a:lnTo>
                      <a:lnTo>
                        <a:pt x="89" y="416"/>
                      </a:lnTo>
                      <a:lnTo>
                        <a:pt x="91" y="410"/>
                      </a:lnTo>
                      <a:lnTo>
                        <a:pt x="95" y="405"/>
                      </a:lnTo>
                      <a:lnTo>
                        <a:pt x="101" y="403"/>
                      </a:lnTo>
                      <a:lnTo>
                        <a:pt x="103" y="399"/>
                      </a:lnTo>
                      <a:lnTo>
                        <a:pt x="118" y="397"/>
                      </a:lnTo>
                      <a:lnTo>
                        <a:pt x="122" y="395"/>
                      </a:lnTo>
                      <a:lnTo>
                        <a:pt x="122" y="389"/>
                      </a:lnTo>
                      <a:lnTo>
                        <a:pt x="124" y="382"/>
                      </a:lnTo>
                      <a:lnTo>
                        <a:pt x="122" y="372"/>
                      </a:lnTo>
                      <a:lnTo>
                        <a:pt x="135" y="360"/>
                      </a:lnTo>
                      <a:lnTo>
                        <a:pt x="131" y="357"/>
                      </a:lnTo>
                      <a:lnTo>
                        <a:pt x="134" y="353"/>
                      </a:lnTo>
                      <a:lnTo>
                        <a:pt x="141" y="355"/>
                      </a:lnTo>
                      <a:lnTo>
                        <a:pt x="145" y="353"/>
                      </a:lnTo>
                      <a:lnTo>
                        <a:pt x="145" y="343"/>
                      </a:lnTo>
                      <a:lnTo>
                        <a:pt x="139" y="341"/>
                      </a:lnTo>
                      <a:lnTo>
                        <a:pt x="134" y="345"/>
                      </a:lnTo>
                      <a:lnTo>
                        <a:pt x="128" y="341"/>
                      </a:lnTo>
                      <a:lnTo>
                        <a:pt x="126" y="318"/>
                      </a:lnTo>
                      <a:lnTo>
                        <a:pt x="130" y="314"/>
                      </a:lnTo>
                      <a:lnTo>
                        <a:pt x="134" y="314"/>
                      </a:lnTo>
                      <a:lnTo>
                        <a:pt x="149" y="322"/>
                      </a:lnTo>
                      <a:lnTo>
                        <a:pt x="161" y="322"/>
                      </a:lnTo>
                      <a:lnTo>
                        <a:pt x="166" y="318"/>
                      </a:lnTo>
                      <a:lnTo>
                        <a:pt x="166" y="295"/>
                      </a:lnTo>
                      <a:lnTo>
                        <a:pt x="174" y="289"/>
                      </a:lnTo>
                      <a:lnTo>
                        <a:pt x="174" y="282"/>
                      </a:lnTo>
                      <a:lnTo>
                        <a:pt x="193" y="282"/>
                      </a:lnTo>
                      <a:lnTo>
                        <a:pt x="205" y="276"/>
                      </a:lnTo>
                      <a:lnTo>
                        <a:pt x="218" y="276"/>
                      </a:lnTo>
                      <a:lnTo>
                        <a:pt x="228" y="266"/>
                      </a:lnTo>
                      <a:lnTo>
                        <a:pt x="234" y="266"/>
                      </a:lnTo>
                      <a:lnTo>
                        <a:pt x="244" y="253"/>
                      </a:lnTo>
                      <a:lnTo>
                        <a:pt x="249" y="241"/>
                      </a:lnTo>
                      <a:lnTo>
                        <a:pt x="242" y="234"/>
                      </a:lnTo>
                      <a:lnTo>
                        <a:pt x="240" y="229"/>
                      </a:lnTo>
                      <a:lnTo>
                        <a:pt x="246" y="221"/>
                      </a:lnTo>
                      <a:lnTo>
                        <a:pt x="238" y="209"/>
                      </a:lnTo>
                      <a:lnTo>
                        <a:pt x="232" y="208"/>
                      </a:lnTo>
                      <a:lnTo>
                        <a:pt x="226" y="202"/>
                      </a:lnTo>
                      <a:lnTo>
                        <a:pt x="224" y="198"/>
                      </a:lnTo>
                      <a:lnTo>
                        <a:pt x="224" y="184"/>
                      </a:lnTo>
                      <a:lnTo>
                        <a:pt x="230" y="179"/>
                      </a:lnTo>
                      <a:lnTo>
                        <a:pt x="232" y="148"/>
                      </a:lnTo>
                      <a:lnTo>
                        <a:pt x="232" y="140"/>
                      </a:lnTo>
                      <a:lnTo>
                        <a:pt x="238" y="130"/>
                      </a:lnTo>
                      <a:lnTo>
                        <a:pt x="247" y="119"/>
                      </a:lnTo>
                      <a:lnTo>
                        <a:pt x="249" y="115"/>
                      </a:lnTo>
                      <a:lnTo>
                        <a:pt x="263" y="104"/>
                      </a:lnTo>
                      <a:lnTo>
                        <a:pt x="273" y="96"/>
                      </a:lnTo>
                      <a:lnTo>
                        <a:pt x="290" y="79"/>
                      </a:lnTo>
                      <a:lnTo>
                        <a:pt x="292" y="75"/>
                      </a:lnTo>
                      <a:lnTo>
                        <a:pt x="284" y="59"/>
                      </a:lnTo>
                      <a:lnTo>
                        <a:pt x="279" y="58"/>
                      </a:lnTo>
                      <a:lnTo>
                        <a:pt x="276" y="71"/>
                      </a:lnTo>
                      <a:lnTo>
                        <a:pt x="267" y="80"/>
                      </a:lnTo>
                      <a:lnTo>
                        <a:pt x="247" y="82"/>
                      </a:lnTo>
                      <a:lnTo>
                        <a:pt x="230" y="82"/>
                      </a:lnTo>
                      <a:lnTo>
                        <a:pt x="224" y="80"/>
                      </a:lnTo>
                      <a:lnTo>
                        <a:pt x="240" y="58"/>
                      </a:lnTo>
                      <a:lnTo>
                        <a:pt x="239" y="53"/>
                      </a:lnTo>
                      <a:lnTo>
                        <a:pt x="230" y="44"/>
                      </a:lnTo>
                      <a:lnTo>
                        <a:pt x="209" y="39"/>
                      </a:lnTo>
                      <a:lnTo>
                        <a:pt x="197" y="28"/>
                      </a:lnTo>
                      <a:lnTo>
                        <a:pt x="188" y="30"/>
                      </a:lnTo>
                      <a:lnTo>
                        <a:pt x="178" y="19"/>
                      </a:lnTo>
                      <a:lnTo>
                        <a:pt x="170" y="9"/>
                      </a:lnTo>
                      <a:lnTo>
                        <a:pt x="163" y="5"/>
                      </a:lnTo>
                      <a:lnTo>
                        <a:pt x="153" y="5"/>
                      </a:lnTo>
                      <a:lnTo>
                        <a:pt x="143" y="3"/>
                      </a:lnTo>
                      <a:lnTo>
                        <a:pt x="139" y="5"/>
                      </a:lnTo>
                      <a:lnTo>
                        <a:pt x="139" y="11"/>
                      </a:lnTo>
                      <a:lnTo>
                        <a:pt x="137" y="15"/>
                      </a:lnTo>
                      <a:lnTo>
                        <a:pt x="130" y="15"/>
                      </a:lnTo>
                      <a:lnTo>
                        <a:pt x="124" y="5"/>
                      </a:lnTo>
                      <a:lnTo>
                        <a:pt x="110" y="0"/>
                      </a:lnTo>
                      <a:lnTo>
                        <a:pt x="105" y="0"/>
                      </a:lnTo>
                      <a:lnTo>
                        <a:pt x="91" y="13"/>
                      </a:lnTo>
                      <a:lnTo>
                        <a:pt x="95" y="25"/>
                      </a:lnTo>
                      <a:lnTo>
                        <a:pt x="91" y="34"/>
                      </a:lnTo>
                      <a:lnTo>
                        <a:pt x="83" y="36"/>
                      </a:lnTo>
                      <a:lnTo>
                        <a:pt x="77" y="42"/>
                      </a:lnTo>
                      <a:lnTo>
                        <a:pt x="79" y="71"/>
                      </a:lnTo>
                      <a:lnTo>
                        <a:pt x="79" y="79"/>
                      </a:lnTo>
                      <a:lnTo>
                        <a:pt x="68" y="92"/>
                      </a:lnTo>
                      <a:lnTo>
                        <a:pt x="56" y="117"/>
                      </a:lnTo>
                      <a:lnTo>
                        <a:pt x="54" y="125"/>
                      </a:lnTo>
                      <a:lnTo>
                        <a:pt x="49" y="152"/>
                      </a:lnTo>
                      <a:lnTo>
                        <a:pt x="56" y="180"/>
                      </a:lnTo>
                      <a:lnTo>
                        <a:pt x="56" y="202"/>
                      </a:lnTo>
                      <a:lnTo>
                        <a:pt x="47" y="215"/>
                      </a:lnTo>
                      <a:lnTo>
                        <a:pt x="47" y="229"/>
                      </a:lnTo>
                      <a:lnTo>
                        <a:pt x="39" y="247"/>
                      </a:lnTo>
                      <a:lnTo>
                        <a:pt x="41" y="276"/>
                      </a:lnTo>
                      <a:lnTo>
                        <a:pt x="35" y="287"/>
                      </a:lnTo>
                      <a:lnTo>
                        <a:pt x="27" y="312"/>
                      </a:lnTo>
                      <a:lnTo>
                        <a:pt x="29" y="345"/>
                      </a:lnTo>
                      <a:lnTo>
                        <a:pt x="25" y="351"/>
                      </a:lnTo>
                      <a:lnTo>
                        <a:pt x="25" y="366"/>
                      </a:lnTo>
                      <a:lnTo>
                        <a:pt x="33" y="387"/>
                      </a:lnTo>
                      <a:lnTo>
                        <a:pt x="25" y="393"/>
                      </a:lnTo>
                      <a:lnTo>
                        <a:pt x="27" y="401"/>
                      </a:lnTo>
                      <a:lnTo>
                        <a:pt x="29" y="401"/>
                      </a:lnTo>
                      <a:lnTo>
                        <a:pt x="33" y="428"/>
                      </a:lnTo>
                      <a:lnTo>
                        <a:pt x="27" y="434"/>
                      </a:lnTo>
                      <a:lnTo>
                        <a:pt x="27" y="439"/>
                      </a:lnTo>
                      <a:lnTo>
                        <a:pt x="18" y="445"/>
                      </a:lnTo>
                      <a:lnTo>
                        <a:pt x="20" y="461"/>
                      </a:lnTo>
                      <a:lnTo>
                        <a:pt x="4" y="476"/>
                      </a:lnTo>
                      <a:lnTo>
                        <a:pt x="0" y="486"/>
                      </a:lnTo>
                      <a:lnTo>
                        <a:pt x="6" y="502"/>
                      </a:lnTo>
                      <a:lnTo>
                        <a:pt x="14" y="502"/>
                      </a:lnTo>
                      <a:lnTo>
                        <a:pt x="18" y="503"/>
                      </a:lnTo>
                      <a:lnTo>
                        <a:pt x="20" y="520"/>
                      </a:lnTo>
                      <a:lnTo>
                        <a:pt x="29" y="527"/>
                      </a:lnTo>
                      <a:lnTo>
                        <a:pt x="60" y="527"/>
                      </a:lnTo>
                      <a:lnTo>
                        <a:pt x="62" y="531"/>
                      </a:lnTo>
                      <a:lnTo>
                        <a:pt x="62" y="530"/>
                      </a:lnTo>
                      <a:lnTo>
                        <a:pt x="74" y="53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2" name="Freeform 587">
                  <a:extLst>
                    <a:ext uri="{FF2B5EF4-FFF2-40B4-BE49-F238E27FC236}">
                      <a16:creationId xmlns:a16="http://schemas.microsoft.com/office/drawing/2014/main" id="{9E8163CD-678C-8271-2EA5-102600670B00}"/>
                    </a:ext>
                  </a:extLst>
                </p:cNvPr>
                <p:cNvSpPr>
                  <a:spLocks/>
                </p:cNvSpPr>
                <p:nvPr/>
              </p:nvSpPr>
              <p:spPr bwMode="auto">
                <a:xfrm>
                  <a:off x="4029630" y="6164441"/>
                  <a:ext cx="100935" cy="87851"/>
                </a:xfrm>
                <a:custGeom>
                  <a:avLst/>
                  <a:gdLst>
                    <a:gd name="T0" fmla="*/ 0 w 54"/>
                    <a:gd name="T1" fmla="*/ 44 h 47"/>
                    <a:gd name="T2" fmla="*/ 10 w 54"/>
                    <a:gd name="T3" fmla="*/ 44 h 47"/>
                    <a:gd name="T4" fmla="*/ 21 w 54"/>
                    <a:gd name="T5" fmla="*/ 45 h 47"/>
                    <a:gd name="T6" fmla="*/ 33 w 54"/>
                    <a:gd name="T7" fmla="*/ 47 h 47"/>
                    <a:gd name="T8" fmla="*/ 36 w 54"/>
                    <a:gd name="T9" fmla="*/ 47 h 47"/>
                    <a:gd name="T10" fmla="*/ 48 w 54"/>
                    <a:gd name="T11" fmla="*/ 45 h 47"/>
                    <a:gd name="T12" fmla="*/ 52 w 54"/>
                    <a:gd name="T13" fmla="*/ 45 h 47"/>
                    <a:gd name="T14" fmla="*/ 54 w 54"/>
                    <a:gd name="T15" fmla="*/ 41 h 47"/>
                    <a:gd name="T16" fmla="*/ 38 w 54"/>
                    <a:gd name="T17" fmla="*/ 39 h 47"/>
                    <a:gd name="T18" fmla="*/ 29 w 54"/>
                    <a:gd name="T19" fmla="*/ 35 h 47"/>
                    <a:gd name="T20" fmla="*/ 17 w 54"/>
                    <a:gd name="T21" fmla="*/ 27 h 47"/>
                    <a:gd name="T22" fmla="*/ 15 w 54"/>
                    <a:gd name="T23" fmla="*/ 21 h 47"/>
                    <a:gd name="T24" fmla="*/ 7 w 54"/>
                    <a:gd name="T25" fmla="*/ 4 h 47"/>
                    <a:gd name="T26" fmla="*/ 0 w 54"/>
                    <a:gd name="T27" fmla="*/ 0 h 47"/>
                    <a:gd name="T28" fmla="*/ 2 w 54"/>
                    <a:gd name="T29" fmla="*/ 35 h 47"/>
                    <a:gd name="T30" fmla="*/ 9 w 54"/>
                    <a:gd name="T31" fmla="*/ 38 h 47"/>
                    <a:gd name="T32" fmla="*/ 9 w 54"/>
                    <a:gd name="T33" fmla="*/ 39 h 47"/>
                    <a:gd name="T34" fmla="*/ 2 w 54"/>
                    <a:gd name="T35" fmla="*/ 38 h 47"/>
                    <a:gd name="T36" fmla="*/ 0 w 54"/>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0" y="44"/>
                      </a:moveTo>
                      <a:lnTo>
                        <a:pt x="10" y="44"/>
                      </a:lnTo>
                      <a:lnTo>
                        <a:pt x="21" y="45"/>
                      </a:lnTo>
                      <a:lnTo>
                        <a:pt x="33" y="47"/>
                      </a:lnTo>
                      <a:lnTo>
                        <a:pt x="36" y="47"/>
                      </a:lnTo>
                      <a:lnTo>
                        <a:pt x="48" y="45"/>
                      </a:lnTo>
                      <a:lnTo>
                        <a:pt x="52" y="45"/>
                      </a:lnTo>
                      <a:lnTo>
                        <a:pt x="54" y="41"/>
                      </a:lnTo>
                      <a:lnTo>
                        <a:pt x="38" y="39"/>
                      </a:lnTo>
                      <a:lnTo>
                        <a:pt x="29" y="35"/>
                      </a:lnTo>
                      <a:lnTo>
                        <a:pt x="17" y="27"/>
                      </a:lnTo>
                      <a:lnTo>
                        <a:pt x="15" y="21"/>
                      </a:lnTo>
                      <a:lnTo>
                        <a:pt x="7" y="4"/>
                      </a:lnTo>
                      <a:lnTo>
                        <a:pt x="0" y="0"/>
                      </a:lnTo>
                      <a:lnTo>
                        <a:pt x="2" y="35"/>
                      </a:lnTo>
                      <a:lnTo>
                        <a:pt x="9" y="38"/>
                      </a:lnTo>
                      <a:lnTo>
                        <a:pt x="9" y="39"/>
                      </a:lnTo>
                      <a:lnTo>
                        <a:pt x="2" y="38"/>
                      </a:lnTo>
                      <a:lnTo>
                        <a:pt x="0" y="4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3" name="Freeform 589">
                  <a:extLst>
                    <a:ext uri="{FF2B5EF4-FFF2-40B4-BE49-F238E27FC236}">
                      <a16:creationId xmlns:a16="http://schemas.microsoft.com/office/drawing/2014/main" id="{AEBD7133-9602-80FD-6657-787058B8305A}"/>
                    </a:ext>
                  </a:extLst>
                </p:cNvPr>
                <p:cNvSpPr>
                  <a:spLocks/>
                </p:cNvSpPr>
                <p:nvPr/>
              </p:nvSpPr>
              <p:spPr bwMode="auto">
                <a:xfrm>
                  <a:off x="7076381" y="4861627"/>
                  <a:ext cx="3738" cy="18692"/>
                </a:xfrm>
                <a:custGeom>
                  <a:avLst/>
                  <a:gdLst>
                    <a:gd name="T0" fmla="*/ 2 w 2"/>
                    <a:gd name="T1" fmla="*/ 9 h 10"/>
                    <a:gd name="T2" fmla="*/ 1 w 2"/>
                    <a:gd name="T3" fmla="*/ 7 h 10"/>
                    <a:gd name="T4" fmla="*/ 1 w 2"/>
                    <a:gd name="T5" fmla="*/ 0 h 10"/>
                    <a:gd name="T6" fmla="*/ 0 w 2"/>
                    <a:gd name="T7" fmla="*/ 0 h 10"/>
                    <a:gd name="T8" fmla="*/ 0 w 2"/>
                    <a:gd name="T9" fmla="*/ 4 h 10"/>
                    <a:gd name="T10" fmla="*/ 0 w 2"/>
                    <a:gd name="T11" fmla="*/ 8 h 10"/>
                    <a:gd name="T12" fmla="*/ 1 w 2"/>
                    <a:gd name="T13" fmla="*/ 10 h 10"/>
                    <a:gd name="T14" fmla="*/ 2 w 2"/>
                    <a:gd name="T15" fmla="*/ 9 h 10"/>
                    <a:gd name="T16" fmla="*/ 2 w 2"/>
                    <a:gd name="T17" fmla="*/ 9 h 10"/>
                    <a:gd name="T18" fmla="*/ 2 w 2"/>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0">
                      <a:moveTo>
                        <a:pt x="2" y="9"/>
                      </a:moveTo>
                      <a:lnTo>
                        <a:pt x="1" y="7"/>
                      </a:lnTo>
                      <a:lnTo>
                        <a:pt x="1" y="0"/>
                      </a:lnTo>
                      <a:lnTo>
                        <a:pt x="0" y="0"/>
                      </a:lnTo>
                      <a:lnTo>
                        <a:pt x="0" y="4"/>
                      </a:lnTo>
                      <a:lnTo>
                        <a:pt x="0" y="8"/>
                      </a:lnTo>
                      <a:lnTo>
                        <a:pt x="1" y="10"/>
                      </a:lnTo>
                      <a:lnTo>
                        <a:pt x="2" y="9"/>
                      </a:lnTo>
                      <a:lnTo>
                        <a:pt x="2" y="9"/>
                      </a:lnTo>
                      <a:lnTo>
                        <a:pt x="2" y="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4" name="Freeform 590">
                  <a:extLst>
                    <a:ext uri="{FF2B5EF4-FFF2-40B4-BE49-F238E27FC236}">
                      <a16:creationId xmlns:a16="http://schemas.microsoft.com/office/drawing/2014/main" id="{4535697A-1F32-C810-F726-59ACFD0E39F3}"/>
                    </a:ext>
                  </a:extLst>
                </p:cNvPr>
                <p:cNvSpPr>
                  <a:spLocks/>
                </p:cNvSpPr>
                <p:nvPr/>
              </p:nvSpPr>
              <p:spPr bwMode="auto">
                <a:xfrm>
                  <a:off x="7083858" y="4889665"/>
                  <a:ext cx="5608" cy="3738"/>
                </a:xfrm>
                <a:custGeom>
                  <a:avLst/>
                  <a:gdLst>
                    <a:gd name="T0" fmla="*/ 3 w 3"/>
                    <a:gd name="T1" fmla="*/ 2 h 2"/>
                    <a:gd name="T2" fmla="*/ 2 w 3"/>
                    <a:gd name="T3" fmla="*/ 0 h 2"/>
                    <a:gd name="T4" fmla="*/ 0 w 3"/>
                    <a:gd name="T5" fmla="*/ 0 h 2"/>
                    <a:gd name="T6" fmla="*/ 0 w 3"/>
                    <a:gd name="T7" fmla="*/ 1 h 2"/>
                    <a:gd name="T8" fmla="*/ 3 w 3"/>
                    <a:gd name="T9" fmla="*/ 2 h 2"/>
                    <a:gd name="T10" fmla="*/ 3 w 3"/>
                    <a:gd name="T11" fmla="*/ 2 h 2"/>
                    <a:gd name="T12" fmla="*/ 3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2"/>
                      </a:moveTo>
                      <a:lnTo>
                        <a:pt x="2" y="0"/>
                      </a:lnTo>
                      <a:lnTo>
                        <a:pt x="0" y="0"/>
                      </a:lnTo>
                      <a:lnTo>
                        <a:pt x="0" y="1"/>
                      </a:lnTo>
                      <a:lnTo>
                        <a:pt x="3" y="2"/>
                      </a:lnTo>
                      <a:lnTo>
                        <a:pt x="3" y="2"/>
                      </a:lnTo>
                      <a:lnTo>
                        <a:pt x="3" y="2"/>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5" name="Freeform 591">
                  <a:extLst>
                    <a:ext uri="{FF2B5EF4-FFF2-40B4-BE49-F238E27FC236}">
                      <a16:creationId xmlns:a16="http://schemas.microsoft.com/office/drawing/2014/main" id="{6347E245-1A9D-3A52-990D-BD491ABD4938}"/>
                    </a:ext>
                  </a:extLst>
                </p:cNvPr>
                <p:cNvSpPr>
                  <a:spLocks/>
                </p:cNvSpPr>
                <p:nvPr/>
              </p:nvSpPr>
              <p:spPr bwMode="auto">
                <a:xfrm>
                  <a:off x="7102550" y="4882188"/>
                  <a:ext cx="7477" cy="11215"/>
                </a:xfrm>
                <a:custGeom>
                  <a:avLst/>
                  <a:gdLst>
                    <a:gd name="T0" fmla="*/ 4 w 4"/>
                    <a:gd name="T1" fmla="*/ 4 h 6"/>
                    <a:gd name="T2" fmla="*/ 3 w 4"/>
                    <a:gd name="T3" fmla="*/ 0 h 6"/>
                    <a:gd name="T4" fmla="*/ 0 w 4"/>
                    <a:gd name="T5" fmla="*/ 2 h 6"/>
                    <a:gd name="T6" fmla="*/ 3 w 4"/>
                    <a:gd name="T7" fmla="*/ 6 h 6"/>
                    <a:gd name="T8" fmla="*/ 4 w 4"/>
                    <a:gd name="T9" fmla="*/ 4 h 6"/>
                    <a:gd name="T10" fmla="*/ 4 w 4"/>
                    <a:gd name="T11" fmla="*/ 4 h 6"/>
                    <a:gd name="T12" fmla="*/ 4 w 4"/>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4"/>
                      </a:moveTo>
                      <a:lnTo>
                        <a:pt x="3" y="0"/>
                      </a:lnTo>
                      <a:lnTo>
                        <a:pt x="0" y="2"/>
                      </a:lnTo>
                      <a:lnTo>
                        <a:pt x="3" y="6"/>
                      </a:lnTo>
                      <a:lnTo>
                        <a:pt x="4" y="4"/>
                      </a:lnTo>
                      <a:lnTo>
                        <a:pt x="4" y="4"/>
                      </a:lnTo>
                      <a:lnTo>
                        <a:pt x="4" y="4"/>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6" name="Freeform 592">
                  <a:extLst>
                    <a:ext uri="{FF2B5EF4-FFF2-40B4-BE49-F238E27FC236}">
                      <a16:creationId xmlns:a16="http://schemas.microsoft.com/office/drawing/2014/main" id="{A822433D-A346-ABED-B233-A2B77BBB9C81}"/>
                    </a:ext>
                  </a:extLst>
                </p:cNvPr>
                <p:cNvSpPr>
                  <a:spLocks/>
                </p:cNvSpPr>
                <p:nvPr/>
              </p:nvSpPr>
              <p:spPr bwMode="auto">
                <a:xfrm>
                  <a:off x="7117503" y="4900880"/>
                  <a:ext cx="5608" cy="11215"/>
                </a:xfrm>
                <a:custGeom>
                  <a:avLst/>
                  <a:gdLst>
                    <a:gd name="T0" fmla="*/ 2 w 3"/>
                    <a:gd name="T1" fmla="*/ 6 h 6"/>
                    <a:gd name="T2" fmla="*/ 3 w 3"/>
                    <a:gd name="T3" fmla="*/ 5 h 6"/>
                    <a:gd name="T4" fmla="*/ 3 w 3"/>
                    <a:gd name="T5" fmla="*/ 1 h 6"/>
                    <a:gd name="T6" fmla="*/ 1 w 3"/>
                    <a:gd name="T7" fmla="*/ 0 h 6"/>
                    <a:gd name="T8" fmla="*/ 0 w 3"/>
                    <a:gd name="T9" fmla="*/ 2 h 6"/>
                    <a:gd name="T10" fmla="*/ 1 w 3"/>
                    <a:gd name="T11" fmla="*/ 4 h 6"/>
                    <a:gd name="T12" fmla="*/ 2 w 3"/>
                    <a:gd name="T13" fmla="*/ 6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lnTo>
                        <a:pt x="3" y="5"/>
                      </a:lnTo>
                      <a:lnTo>
                        <a:pt x="3" y="1"/>
                      </a:lnTo>
                      <a:lnTo>
                        <a:pt x="1" y="0"/>
                      </a:lnTo>
                      <a:lnTo>
                        <a:pt x="0" y="2"/>
                      </a:lnTo>
                      <a:lnTo>
                        <a:pt x="1" y="4"/>
                      </a:lnTo>
                      <a:lnTo>
                        <a:pt x="2" y="6"/>
                      </a:lnTo>
                      <a:lnTo>
                        <a:pt x="2" y="6"/>
                      </a:lnTo>
                      <a:lnTo>
                        <a:pt x="2" y="6"/>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7" name="Freeform 593">
                  <a:extLst>
                    <a:ext uri="{FF2B5EF4-FFF2-40B4-BE49-F238E27FC236}">
                      <a16:creationId xmlns:a16="http://schemas.microsoft.com/office/drawing/2014/main" id="{DA4CC9D5-AA14-8EAB-E666-49D40020964C}"/>
                    </a:ext>
                  </a:extLst>
                </p:cNvPr>
                <p:cNvSpPr>
                  <a:spLocks/>
                </p:cNvSpPr>
                <p:nvPr/>
              </p:nvSpPr>
              <p:spPr bwMode="auto">
                <a:xfrm>
                  <a:off x="1895034" y="4958824"/>
                  <a:ext cx="29907" cy="22430"/>
                </a:xfrm>
                <a:custGeom>
                  <a:avLst/>
                  <a:gdLst>
                    <a:gd name="T0" fmla="*/ 8 w 16"/>
                    <a:gd name="T1" fmla="*/ 8 h 12"/>
                    <a:gd name="T2" fmla="*/ 9 w 16"/>
                    <a:gd name="T3" fmla="*/ 8 h 12"/>
                    <a:gd name="T4" fmla="*/ 9 w 16"/>
                    <a:gd name="T5" fmla="*/ 7 h 12"/>
                    <a:gd name="T6" fmla="*/ 10 w 16"/>
                    <a:gd name="T7" fmla="*/ 7 h 12"/>
                    <a:gd name="T8" fmla="*/ 9 w 16"/>
                    <a:gd name="T9" fmla="*/ 7 h 12"/>
                    <a:gd name="T10" fmla="*/ 10 w 16"/>
                    <a:gd name="T11" fmla="*/ 8 h 12"/>
                    <a:gd name="T12" fmla="*/ 10 w 16"/>
                    <a:gd name="T13" fmla="*/ 8 h 12"/>
                    <a:gd name="T14" fmla="*/ 10 w 16"/>
                    <a:gd name="T15" fmla="*/ 9 h 12"/>
                    <a:gd name="T16" fmla="*/ 10 w 16"/>
                    <a:gd name="T17" fmla="*/ 9 h 12"/>
                    <a:gd name="T18" fmla="*/ 10 w 16"/>
                    <a:gd name="T19" fmla="*/ 10 h 12"/>
                    <a:gd name="T20" fmla="*/ 11 w 16"/>
                    <a:gd name="T21" fmla="*/ 11 h 12"/>
                    <a:gd name="T22" fmla="*/ 12 w 16"/>
                    <a:gd name="T23" fmla="*/ 11 h 12"/>
                    <a:gd name="T24" fmla="*/ 13 w 16"/>
                    <a:gd name="T25" fmla="*/ 11 h 12"/>
                    <a:gd name="T26" fmla="*/ 14 w 16"/>
                    <a:gd name="T27" fmla="*/ 12 h 12"/>
                    <a:gd name="T28" fmla="*/ 15 w 16"/>
                    <a:gd name="T29" fmla="*/ 12 h 12"/>
                    <a:gd name="T30" fmla="*/ 15 w 16"/>
                    <a:gd name="T31" fmla="*/ 11 h 12"/>
                    <a:gd name="T32" fmla="*/ 16 w 16"/>
                    <a:gd name="T33" fmla="*/ 10 h 12"/>
                    <a:gd name="T34" fmla="*/ 16 w 16"/>
                    <a:gd name="T35" fmla="*/ 9 h 12"/>
                    <a:gd name="T36" fmla="*/ 16 w 16"/>
                    <a:gd name="T37" fmla="*/ 9 h 12"/>
                    <a:gd name="T38" fmla="*/ 15 w 16"/>
                    <a:gd name="T39" fmla="*/ 8 h 12"/>
                    <a:gd name="T40" fmla="*/ 15 w 16"/>
                    <a:gd name="T41" fmla="*/ 8 h 12"/>
                    <a:gd name="T42" fmla="*/ 14 w 16"/>
                    <a:gd name="T43" fmla="*/ 8 h 12"/>
                    <a:gd name="T44" fmla="*/ 13 w 16"/>
                    <a:gd name="T45" fmla="*/ 8 h 12"/>
                    <a:gd name="T46" fmla="*/ 13 w 16"/>
                    <a:gd name="T47" fmla="*/ 7 h 12"/>
                    <a:gd name="T48" fmla="*/ 12 w 16"/>
                    <a:gd name="T49" fmla="*/ 7 h 12"/>
                    <a:gd name="T50" fmla="*/ 11 w 16"/>
                    <a:gd name="T51" fmla="*/ 7 h 12"/>
                    <a:gd name="T52" fmla="*/ 10 w 16"/>
                    <a:gd name="T53" fmla="*/ 7 h 12"/>
                    <a:gd name="T54" fmla="*/ 10 w 16"/>
                    <a:gd name="T55" fmla="*/ 6 h 12"/>
                    <a:gd name="T56" fmla="*/ 10 w 16"/>
                    <a:gd name="T57" fmla="*/ 5 h 12"/>
                    <a:gd name="T58" fmla="*/ 10 w 16"/>
                    <a:gd name="T59" fmla="*/ 4 h 12"/>
                    <a:gd name="T60" fmla="*/ 10 w 16"/>
                    <a:gd name="T61" fmla="*/ 3 h 12"/>
                    <a:gd name="T62" fmla="*/ 9 w 16"/>
                    <a:gd name="T63" fmla="*/ 2 h 12"/>
                    <a:gd name="T64" fmla="*/ 9 w 16"/>
                    <a:gd name="T65" fmla="*/ 2 h 12"/>
                    <a:gd name="T66" fmla="*/ 8 w 16"/>
                    <a:gd name="T67" fmla="*/ 1 h 12"/>
                    <a:gd name="T68" fmla="*/ 7 w 16"/>
                    <a:gd name="T69" fmla="*/ 1 h 12"/>
                    <a:gd name="T70" fmla="*/ 6 w 16"/>
                    <a:gd name="T71" fmla="*/ 0 h 12"/>
                    <a:gd name="T72" fmla="*/ 5 w 16"/>
                    <a:gd name="T73" fmla="*/ 0 h 12"/>
                    <a:gd name="T74" fmla="*/ 4 w 16"/>
                    <a:gd name="T75" fmla="*/ 0 h 12"/>
                    <a:gd name="T76" fmla="*/ 4 w 16"/>
                    <a:gd name="T77" fmla="*/ 0 h 12"/>
                    <a:gd name="T78" fmla="*/ 3 w 16"/>
                    <a:gd name="T79" fmla="*/ 1 h 12"/>
                    <a:gd name="T80" fmla="*/ 3 w 16"/>
                    <a:gd name="T81" fmla="*/ 1 h 12"/>
                    <a:gd name="T82" fmla="*/ 2 w 16"/>
                    <a:gd name="T83" fmla="*/ 1 h 12"/>
                    <a:gd name="T84" fmla="*/ 2 w 16"/>
                    <a:gd name="T85" fmla="*/ 1 h 12"/>
                    <a:gd name="T86" fmla="*/ 0 w 16"/>
                    <a:gd name="T87" fmla="*/ 2 h 12"/>
                    <a:gd name="T88" fmla="*/ 0 w 16"/>
                    <a:gd name="T89" fmla="*/ 2 h 12"/>
                    <a:gd name="T90" fmla="*/ 0 w 16"/>
                    <a:gd name="T91" fmla="*/ 3 h 12"/>
                    <a:gd name="T92" fmla="*/ 0 w 16"/>
                    <a:gd name="T93" fmla="*/ 4 h 12"/>
                    <a:gd name="T94" fmla="*/ 0 w 16"/>
                    <a:gd name="T95" fmla="*/ 4 h 12"/>
                    <a:gd name="T96" fmla="*/ 1 w 16"/>
                    <a:gd name="T97" fmla="*/ 6 h 12"/>
                    <a:gd name="T98" fmla="*/ 1 w 16"/>
                    <a:gd name="T99" fmla="*/ 7 h 12"/>
                    <a:gd name="T100" fmla="*/ 1 w 16"/>
                    <a:gd name="T101" fmla="*/ 8 h 12"/>
                    <a:gd name="T102" fmla="*/ 2 w 16"/>
                    <a:gd name="T103" fmla="*/ 8 h 12"/>
                    <a:gd name="T104" fmla="*/ 3 w 16"/>
                    <a:gd name="T105" fmla="*/ 8 h 12"/>
                    <a:gd name="T106" fmla="*/ 4 w 16"/>
                    <a:gd name="T107" fmla="*/ 9 h 12"/>
                    <a:gd name="T108" fmla="*/ 5 w 16"/>
                    <a:gd name="T109" fmla="*/ 9 h 12"/>
                    <a:gd name="T110" fmla="*/ 5 w 16"/>
                    <a:gd name="T111" fmla="*/ 9 h 12"/>
                    <a:gd name="T112" fmla="*/ 6 w 16"/>
                    <a:gd name="T113" fmla="*/ 9 h 12"/>
                    <a:gd name="T114" fmla="*/ 7 w 16"/>
                    <a:gd name="T115" fmla="*/ 9 h 12"/>
                    <a:gd name="T116" fmla="*/ 7 w 16"/>
                    <a:gd name="T117" fmla="*/ 8 h 12"/>
                    <a:gd name="T118" fmla="*/ 8 w 16"/>
                    <a:gd name="T1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12">
                      <a:moveTo>
                        <a:pt x="8" y="8"/>
                      </a:moveTo>
                      <a:lnTo>
                        <a:pt x="8" y="8"/>
                      </a:lnTo>
                      <a:lnTo>
                        <a:pt x="8" y="8"/>
                      </a:lnTo>
                      <a:lnTo>
                        <a:pt x="8" y="8"/>
                      </a:lnTo>
                      <a:lnTo>
                        <a:pt x="8" y="8"/>
                      </a:lnTo>
                      <a:lnTo>
                        <a:pt x="8" y="8"/>
                      </a:lnTo>
                      <a:lnTo>
                        <a:pt x="8" y="8"/>
                      </a:lnTo>
                      <a:lnTo>
                        <a:pt x="9" y="8"/>
                      </a:lnTo>
                      <a:lnTo>
                        <a:pt x="9" y="8"/>
                      </a:lnTo>
                      <a:lnTo>
                        <a:pt x="9" y="8"/>
                      </a:lnTo>
                      <a:lnTo>
                        <a:pt x="9" y="8"/>
                      </a:lnTo>
                      <a:lnTo>
                        <a:pt x="9" y="8"/>
                      </a:lnTo>
                      <a:lnTo>
                        <a:pt x="9" y="8"/>
                      </a:lnTo>
                      <a:lnTo>
                        <a:pt x="9" y="8"/>
                      </a:lnTo>
                      <a:lnTo>
                        <a:pt x="9" y="8"/>
                      </a:lnTo>
                      <a:lnTo>
                        <a:pt x="9" y="8"/>
                      </a:lnTo>
                      <a:lnTo>
                        <a:pt x="9" y="7"/>
                      </a:lnTo>
                      <a:lnTo>
                        <a:pt x="9" y="7"/>
                      </a:lnTo>
                      <a:lnTo>
                        <a:pt x="9" y="7"/>
                      </a:lnTo>
                      <a:lnTo>
                        <a:pt x="9" y="7"/>
                      </a:lnTo>
                      <a:lnTo>
                        <a:pt x="9" y="7"/>
                      </a:lnTo>
                      <a:lnTo>
                        <a:pt x="9" y="7"/>
                      </a:lnTo>
                      <a:lnTo>
                        <a:pt x="9" y="7"/>
                      </a:lnTo>
                      <a:lnTo>
                        <a:pt x="9" y="7"/>
                      </a:lnTo>
                      <a:lnTo>
                        <a:pt x="9" y="7"/>
                      </a:lnTo>
                      <a:lnTo>
                        <a:pt x="9" y="7"/>
                      </a:lnTo>
                      <a:lnTo>
                        <a:pt x="10" y="7"/>
                      </a:lnTo>
                      <a:lnTo>
                        <a:pt x="10" y="7"/>
                      </a:lnTo>
                      <a:lnTo>
                        <a:pt x="9" y="7"/>
                      </a:lnTo>
                      <a:lnTo>
                        <a:pt x="10" y="7"/>
                      </a:lnTo>
                      <a:lnTo>
                        <a:pt x="10" y="7"/>
                      </a:lnTo>
                      <a:lnTo>
                        <a:pt x="10" y="7"/>
                      </a:lnTo>
                      <a:lnTo>
                        <a:pt x="10" y="7"/>
                      </a:lnTo>
                      <a:lnTo>
                        <a:pt x="10" y="7"/>
                      </a:lnTo>
                      <a:lnTo>
                        <a:pt x="9" y="7"/>
                      </a:lnTo>
                      <a:lnTo>
                        <a:pt x="9" y="7"/>
                      </a:lnTo>
                      <a:lnTo>
                        <a:pt x="9" y="8"/>
                      </a:lnTo>
                      <a:lnTo>
                        <a:pt x="9" y="8"/>
                      </a:lnTo>
                      <a:lnTo>
                        <a:pt x="9" y="8"/>
                      </a:lnTo>
                      <a:lnTo>
                        <a:pt x="9" y="8"/>
                      </a:lnTo>
                      <a:lnTo>
                        <a:pt x="10" y="8"/>
                      </a:lnTo>
                      <a:lnTo>
                        <a:pt x="10" y="8"/>
                      </a:lnTo>
                      <a:lnTo>
                        <a:pt x="9" y="8"/>
                      </a:lnTo>
                      <a:lnTo>
                        <a:pt x="10" y="8"/>
                      </a:lnTo>
                      <a:lnTo>
                        <a:pt x="10" y="8"/>
                      </a:lnTo>
                      <a:lnTo>
                        <a:pt x="10" y="8"/>
                      </a:lnTo>
                      <a:lnTo>
                        <a:pt x="10" y="8"/>
                      </a:lnTo>
                      <a:lnTo>
                        <a:pt x="10" y="8"/>
                      </a:lnTo>
                      <a:lnTo>
                        <a:pt x="10" y="8"/>
                      </a:lnTo>
                      <a:lnTo>
                        <a:pt x="10" y="9"/>
                      </a:lnTo>
                      <a:lnTo>
                        <a:pt x="10" y="9"/>
                      </a:lnTo>
                      <a:lnTo>
                        <a:pt x="10" y="9"/>
                      </a:lnTo>
                      <a:lnTo>
                        <a:pt x="10" y="9"/>
                      </a:lnTo>
                      <a:lnTo>
                        <a:pt x="10" y="9"/>
                      </a:lnTo>
                      <a:lnTo>
                        <a:pt x="10" y="9"/>
                      </a:lnTo>
                      <a:lnTo>
                        <a:pt x="10" y="9"/>
                      </a:lnTo>
                      <a:lnTo>
                        <a:pt x="10" y="9"/>
                      </a:lnTo>
                      <a:lnTo>
                        <a:pt x="10" y="9"/>
                      </a:lnTo>
                      <a:lnTo>
                        <a:pt x="10" y="9"/>
                      </a:lnTo>
                      <a:lnTo>
                        <a:pt x="10" y="9"/>
                      </a:lnTo>
                      <a:lnTo>
                        <a:pt x="10" y="9"/>
                      </a:lnTo>
                      <a:lnTo>
                        <a:pt x="10" y="9"/>
                      </a:lnTo>
                      <a:lnTo>
                        <a:pt x="10" y="9"/>
                      </a:lnTo>
                      <a:lnTo>
                        <a:pt x="10" y="10"/>
                      </a:lnTo>
                      <a:lnTo>
                        <a:pt x="10" y="10"/>
                      </a:lnTo>
                      <a:lnTo>
                        <a:pt x="10" y="10"/>
                      </a:lnTo>
                      <a:lnTo>
                        <a:pt x="10" y="10"/>
                      </a:lnTo>
                      <a:lnTo>
                        <a:pt x="10" y="10"/>
                      </a:lnTo>
                      <a:lnTo>
                        <a:pt x="10" y="10"/>
                      </a:lnTo>
                      <a:lnTo>
                        <a:pt x="10" y="10"/>
                      </a:lnTo>
                      <a:lnTo>
                        <a:pt x="11" y="10"/>
                      </a:lnTo>
                      <a:lnTo>
                        <a:pt x="11" y="11"/>
                      </a:lnTo>
                      <a:lnTo>
                        <a:pt x="11" y="11"/>
                      </a:lnTo>
                      <a:lnTo>
                        <a:pt x="11" y="11"/>
                      </a:lnTo>
                      <a:lnTo>
                        <a:pt x="11" y="11"/>
                      </a:lnTo>
                      <a:lnTo>
                        <a:pt x="11" y="11"/>
                      </a:lnTo>
                      <a:lnTo>
                        <a:pt x="11" y="11"/>
                      </a:lnTo>
                      <a:lnTo>
                        <a:pt x="11" y="11"/>
                      </a:lnTo>
                      <a:lnTo>
                        <a:pt x="11" y="11"/>
                      </a:lnTo>
                      <a:lnTo>
                        <a:pt x="11" y="11"/>
                      </a:lnTo>
                      <a:lnTo>
                        <a:pt x="11" y="11"/>
                      </a:lnTo>
                      <a:lnTo>
                        <a:pt x="12" y="11"/>
                      </a:lnTo>
                      <a:lnTo>
                        <a:pt x="12" y="11"/>
                      </a:lnTo>
                      <a:lnTo>
                        <a:pt x="12" y="11"/>
                      </a:lnTo>
                      <a:lnTo>
                        <a:pt x="12" y="11"/>
                      </a:lnTo>
                      <a:lnTo>
                        <a:pt x="12" y="11"/>
                      </a:lnTo>
                      <a:lnTo>
                        <a:pt x="12" y="11"/>
                      </a:lnTo>
                      <a:lnTo>
                        <a:pt x="12" y="11"/>
                      </a:lnTo>
                      <a:lnTo>
                        <a:pt x="13" y="11"/>
                      </a:lnTo>
                      <a:lnTo>
                        <a:pt x="13" y="11"/>
                      </a:lnTo>
                      <a:lnTo>
                        <a:pt x="13" y="11"/>
                      </a:lnTo>
                      <a:lnTo>
                        <a:pt x="13" y="11"/>
                      </a:lnTo>
                      <a:lnTo>
                        <a:pt x="13" y="11"/>
                      </a:lnTo>
                      <a:lnTo>
                        <a:pt x="13" y="12"/>
                      </a:lnTo>
                      <a:lnTo>
                        <a:pt x="13" y="12"/>
                      </a:lnTo>
                      <a:lnTo>
                        <a:pt x="14" y="12"/>
                      </a:lnTo>
                      <a:lnTo>
                        <a:pt x="14" y="12"/>
                      </a:lnTo>
                      <a:lnTo>
                        <a:pt x="14" y="12"/>
                      </a:lnTo>
                      <a:lnTo>
                        <a:pt x="14" y="12"/>
                      </a:lnTo>
                      <a:lnTo>
                        <a:pt x="14" y="12"/>
                      </a:lnTo>
                      <a:lnTo>
                        <a:pt x="14" y="12"/>
                      </a:lnTo>
                      <a:lnTo>
                        <a:pt x="14" y="12"/>
                      </a:lnTo>
                      <a:lnTo>
                        <a:pt x="14" y="12"/>
                      </a:lnTo>
                      <a:lnTo>
                        <a:pt x="14" y="12"/>
                      </a:lnTo>
                      <a:lnTo>
                        <a:pt x="15" y="12"/>
                      </a:lnTo>
                      <a:lnTo>
                        <a:pt x="15" y="12"/>
                      </a:lnTo>
                      <a:lnTo>
                        <a:pt x="15" y="12"/>
                      </a:lnTo>
                      <a:lnTo>
                        <a:pt x="15" y="12"/>
                      </a:lnTo>
                      <a:lnTo>
                        <a:pt x="15" y="12"/>
                      </a:lnTo>
                      <a:lnTo>
                        <a:pt x="15" y="12"/>
                      </a:lnTo>
                      <a:lnTo>
                        <a:pt x="15" y="11"/>
                      </a:lnTo>
                      <a:lnTo>
                        <a:pt x="15" y="11"/>
                      </a:lnTo>
                      <a:lnTo>
                        <a:pt x="15" y="11"/>
                      </a:lnTo>
                      <a:lnTo>
                        <a:pt x="16" y="11"/>
                      </a:lnTo>
                      <a:lnTo>
                        <a:pt x="16" y="11"/>
                      </a:lnTo>
                      <a:lnTo>
                        <a:pt x="16" y="11"/>
                      </a:lnTo>
                      <a:lnTo>
                        <a:pt x="16" y="11"/>
                      </a:lnTo>
                      <a:lnTo>
                        <a:pt x="16" y="10"/>
                      </a:lnTo>
                      <a:lnTo>
                        <a:pt x="16" y="10"/>
                      </a:lnTo>
                      <a:lnTo>
                        <a:pt x="16" y="10"/>
                      </a:lnTo>
                      <a:lnTo>
                        <a:pt x="16" y="10"/>
                      </a:lnTo>
                      <a:lnTo>
                        <a:pt x="16" y="10"/>
                      </a:lnTo>
                      <a:lnTo>
                        <a:pt x="16" y="10"/>
                      </a:lnTo>
                      <a:lnTo>
                        <a:pt x="16" y="9"/>
                      </a:lnTo>
                      <a:lnTo>
                        <a:pt x="16" y="9"/>
                      </a:lnTo>
                      <a:lnTo>
                        <a:pt x="16" y="9"/>
                      </a:lnTo>
                      <a:lnTo>
                        <a:pt x="16" y="9"/>
                      </a:lnTo>
                      <a:lnTo>
                        <a:pt x="16" y="9"/>
                      </a:lnTo>
                      <a:lnTo>
                        <a:pt x="16" y="9"/>
                      </a:lnTo>
                      <a:lnTo>
                        <a:pt x="16" y="9"/>
                      </a:lnTo>
                      <a:lnTo>
                        <a:pt x="16" y="9"/>
                      </a:lnTo>
                      <a:lnTo>
                        <a:pt x="16" y="9"/>
                      </a:lnTo>
                      <a:lnTo>
                        <a:pt x="16" y="9"/>
                      </a:lnTo>
                      <a:lnTo>
                        <a:pt x="16" y="9"/>
                      </a:lnTo>
                      <a:lnTo>
                        <a:pt x="15" y="9"/>
                      </a:lnTo>
                      <a:lnTo>
                        <a:pt x="15" y="8"/>
                      </a:lnTo>
                      <a:lnTo>
                        <a:pt x="15" y="8"/>
                      </a:lnTo>
                      <a:lnTo>
                        <a:pt x="15" y="8"/>
                      </a:lnTo>
                      <a:lnTo>
                        <a:pt x="15" y="8"/>
                      </a:lnTo>
                      <a:lnTo>
                        <a:pt x="15" y="8"/>
                      </a:lnTo>
                      <a:lnTo>
                        <a:pt x="15" y="8"/>
                      </a:lnTo>
                      <a:lnTo>
                        <a:pt x="15" y="8"/>
                      </a:lnTo>
                      <a:lnTo>
                        <a:pt x="15" y="8"/>
                      </a:lnTo>
                      <a:lnTo>
                        <a:pt x="15" y="8"/>
                      </a:lnTo>
                      <a:lnTo>
                        <a:pt x="15" y="8"/>
                      </a:lnTo>
                      <a:lnTo>
                        <a:pt x="15" y="8"/>
                      </a:lnTo>
                      <a:lnTo>
                        <a:pt x="15" y="8"/>
                      </a:lnTo>
                      <a:lnTo>
                        <a:pt x="14" y="8"/>
                      </a:lnTo>
                      <a:lnTo>
                        <a:pt x="14" y="8"/>
                      </a:lnTo>
                      <a:lnTo>
                        <a:pt x="14" y="8"/>
                      </a:lnTo>
                      <a:lnTo>
                        <a:pt x="14" y="8"/>
                      </a:lnTo>
                      <a:lnTo>
                        <a:pt x="14" y="8"/>
                      </a:lnTo>
                      <a:lnTo>
                        <a:pt x="14" y="8"/>
                      </a:lnTo>
                      <a:lnTo>
                        <a:pt x="14" y="8"/>
                      </a:lnTo>
                      <a:lnTo>
                        <a:pt x="14" y="8"/>
                      </a:lnTo>
                      <a:lnTo>
                        <a:pt x="13" y="8"/>
                      </a:lnTo>
                      <a:lnTo>
                        <a:pt x="13" y="8"/>
                      </a:lnTo>
                      <a:lnTo>
                        <a:pt x="13" y="8"/>
                      </a:lnTo>
                      <a:lnTo>
                        <a:pt x="13" y="8"/>
                      </a:lnTo>
                      <a:lnTo>
                        <a:pt x="13" y="7"/>
                      </a:lnTo>
                      <a:lnTo>
                        <a:pt x="13" y="8"/>
                      </a:lnTo>
                      <a:lnTo>
                        <a:pt x="13" y="8"/>
                      </a:lnTo>
                      <a:lnTo>
                        <a:pt x="13" y="8"/>
                      </a:lnTo>
                      <a:lnTo>
                        <a:pt x="13" y="8"/>
                      </a:lnTo>
                      <a:lnTo>
                        <a:pt x="13" y="7"/>
                      </a:lnTo>
                      <a:lnTo>
                        <a:pt x="13" y="7"/>
                      </a:lnTo>
                      <a:lnTo>
                        <a:pt x="13" y="7"/>
                      </a:lnTo>
                      <a:lnTo>
                        <a:pt x="13" y="7"/>
                      </a:lnTo>
                      <a:lnTo>
                        <a:pt x="13" y="7"/>
                      </a:lnTo>
                      <a:lnTo>
                        <a:pt x="12" y="7"/>
                      </a:lnTo>
                      <a:lnTo>
                        <a:pt x="12" y="7"/>
                      </a:lnTo>
                      <a:lnTo>
                        <a:pt x="12" y="7"/>
                      </a:lnTo>
                      <a:lnTo>
                        <a:pt x="12" y="7"/>
                      </a:lnTo>
                      <a:lnTo>
                        <a:pt x="12" y="7"/>
                      </a:lnTo>
                      <a:lnTo>
                        <a:pt x="12" y="7"/>
                      </a:lnTo>
                      <a:lnTo>
                        <a:pt x="12" y="7"/>
                      </a:lnTo>
                      <a:lnTo>
                        <a:pt x="12" y="7"/>
                      </a:lnTo>
                      <a:lnTo>
                        <a:pt x="12" y="7"/>
                      </a:lnTo>
                      <a:lnTo>
                        <a:pt x="12" y="7"/>
                      </a:lnTo>
                      <a:lnTo>
                        <a:pt x="11" y="7"/>
                      </a:lnTo>
                      <a:lnTo>
                        <a:pt x="11" y="7"/>
                      </a:lnTo>
                      <a:lnTo>
                        <a:pt x="11" y="7"/>
                      </a:lnTo>
                      <a:lnTo>
                        <a:pt x="11" y="7"/>
                      </a:lnTo>
                      <a:lnTo>
                        <a:pt x="11" y="7"/>
                      </a:lnTo>
                      <a:lnTo>
                        <a:pt x="11" y="7"/>
                      </a:lnTo>
                      <a:lnTo>
                        <a:pt x="10" y="7"/>
                      </a:lnTo>
                      <a:lnTo>
                        <a:pt x="10" y="7"/>
                      </a:lnTo>
                      <a:lnTo>
                        <a:pt x="10" y="7"/>
                      </a:lnTo>
                      <a:lnTo>
                        <a:pt x="10" y="7"/>
                      </a:lnTo>
                      <a:lnTo>
                        <a:pt x="10" y="7"/>
                      </a:lnTo>
                      <a:lnTo>
                        <a:pt x="10" y="7"/>
                      </a:lnTo>
                      <a:lnTo>
                        <a:pt x="10" y="7"/>
                      </a:lnTo>
                      <a:lnTo>
                        <a:pt x="10" y="6"/>
                      </a:lnTo>
                      <a:lnTo>
                        <a:pt x="10" y="6"/>
                      </a:lnTo>
                      <a:lnTo>
                        <a:pt x="10" y="6"/>
                      </a:lnTo>
                      <a:lnTo>
                        <a:pt x="10" y="6"/>
                      </a:lnTo>
                      <a:lnTo>
                        <a:pt x="10" y="6"/>
                      </a:lnTo>
                      <a:lnTo>
                        <a:pt x="10" y="6"/>
                      </a:lnTo>
                      <a:lnTo>
                        <a:pt x="10" y="5"/>
                      </a:lnTo>
                      <a:lnTo>
                        <a:pt x="10" y="5"/>
                      </a:lnTo>
                      <a:lnTo>
                        <a:pt x="10" y="5"/>
                      </a:lnTo>
                      <a:lnTo>
                        <a:pt x="10" y="5"/>
                      </a:lnTo>
                      <a:lnTo>
                        <a:pt x="10" y="5"/>
                      </a:lnTo>
                      <a:lnTo>
                        <a:pt x="10" y="5"/>
                      </a:lnTo>
                      <a:lnTo>
                        <a:pt x="10" y="5"/>
                      </a:lnTo>
                      <a:lnTo>
                        <a:pt x="10" y="4"/>
                      </a:lnTo>
                      <a:lnTo>
                        <a:pt x="10" y="4"/>
                      </a:lnTo>
                      <a:lnTo>
                        <a:pt x="10" y="4"/>
                      </a:lnTo>
                      <a:lnTo>
                        <a:pt x="10" y="4"/>
                      </a:lnTo>
                      <a:lnTo>
                        <a:pt x="10" y="4"/>
                      </a:lnTo>
                      <a:lnTo>
                        <a:pt x="10" y="4"/>
                      </a:lnTo>
                      <a:lnTo>
                        <a:pt x="10" y="3"/>
                      </a:lnTo>
                      <a:lnTo>
                        <a:pt x="10" y="3"/>
                      </a:lnTo>
                      <a:lnTo>
                        <a:pt x="10" y="3"/>
                      </a:lnTo>
                      <a:lnTo>
                        <a:pt x="10" y="3"/>
                      </a:lnTo>
                      <a:lnTo>
                        <a:pt x="10" y="3"/>
                      </a:lnTo>
                      <a:lnTo>
                        <a:pt x="10" y="3"/>
                      </a:lnTo>
                      <a:lnTo>
                        <a:pt x="10" y="3"/>
                      </a:lnTo>
                      <a:lnTo>
                        <a:pt x="10" y="3"/>
                      </a:lnTo>
                      <a:lnTo>
                        <a:pt x="10" y="2"/>
                      </a:lnTo>
                      <a:lnTo>
                        <a:pt x="10" y="2"/>
                      </a:lnTo>
                      <a:lnTo>
                        <a:pt x="10" y="2"/>
                      </a:lnTo>
                      <a:lnTo>
                        <a:pt x="9" y="2"/>
                      </a:lnTo>
                      <a:lnTo>
                        <a:pt x="9" y="2"/>
                      </a:lnTo>
                      <a:lnTo>
                        <a:pt x="9" y="2"/>
                      </a:lnTo>
                      <a:lnTo>
                        <a:pt x="9" y="2"/>
                      </a:lnTo>
                      <a:lnTo>
                        <a:pt x="9" y="2"/>
                      </a:lnTo>
                      <a:lnTo>
                        <a:pt x="9" y="2"/>
                      </a:lnTo>
                      <a:lnTo>
                        <a:pt x="9" y="2"/>
                      </a:lnTo>
                      <a:lnTo>
                        <a:pt x="9" y="2"/>
                      </a:lnTo>
                      <a:lnTo>
                        <a:pt x="9" y="2"/>
                      </a:lnTo>
                      <a:lnTo>
                        <a:pt x="9" y="2"/>
                      </a:lnTo>
                      <a:lnTo>
                        <a:pt x="9" y="1"/>
                      </a:lnTo>
                      <a:lnTo>
                        <a:pt x="9" y="1"/>
                      </a:lnTo>
                      <a:lnTo>
                        <a:pt x="8" y="1"/>
                      </a:lnTo>
                      <a:lnTo>
                        <a:pt x="8" y="1"/>
                      </a:lnTo>
                      <a:lnTo>
                        <a:pt x="8" y="1"/>
                      </a:lnTo>
                      <a:lnTo>
                        <a:pt x="8" y="1"/>
                      </a:lnTo>
                      <a:lnTo>
                        <a:pt x="8" y="1"/>
                      </a:lnTo>
                      <a:lnTo>
                        <a:pt x="8" y="1"/>
                      </a:lnTo>
                      <a:lnTo>
                        <a:pt x="8" y="1"/>
                      </a:lnTo>
                      <a:lnTo>
                        <a:pt x="7" y="1"/>
                      </a:lnTo>
                      <a:lnTo>
                        <a:pt x="7" y="1"/>
                      </a:lnTo>
                      <a:lnTo>
                        <a:pt x="7" y="1"/>
                      </a:lnTo>
                      <a:lnTo>
                        <a:pt x="7" y="1"/>
                      </a:lnTo>
                      <a:lnTo>
                        <a:pt x="7" y="1"/>
                      </a:lnTo>
                      <a:lnTo>
                        <a:pt x="7" y="1"/>
                      </a:lnTo>
                      <a:lnTo>
                        <a:pt x="7" y="1"/>
                      </a:lnTo>
                      <a:lnTo>
                        <a:pt x="6" y="1"/>
                      </a:lnTo>
                      <a:lnTo>
                        <a:pt x="6" y="1"/>
                      </a:lnTo>
                      <a:lnTo>
                        <a:pt x="6" y="1"/>
                      </a:lnTo>
                      <a:lnTo>
                        <a:pt x="6" y="0"/>
                      </a:lnTo>
                      <a:lnTo>
                        <a:pt x="6" y="1"/>
                      </a:lnTo>
                      <a:lnTo>
                        <a:pt x="6" y="0"/>
                      </a:lnTo>
                      <a:lnTo>
                        <a:pt x="6" y="0"/>
                      </a:lnTo>
                      <a:lnTo>
                        <a:pt x="6" y="0"/>
                      </a:lnTo>
                      <a:lnTo>
                        <a:pt x="6" y="0"/>
                      </a:lnTo>
                      <a:lnTo>
                        <a:pt x="5" y="0"/>
                      </a:lnTo>
                      <a:lnTo>
                        <a:pt x="5" y="0"/>
                      </a:lnTo>
                      <a:lnTo>
                        <a:pt x="5" y="0"/>
                      </a:lnTo>
                      <a:lnTo>
                        <a:pt x="5"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1"/>
                      </a:lnTo>
                      <a:lnTo>
                        <a:pt x="4" y="1"/>
                      </a:lnTo>
                      <a:lnTo>
                        <a:pt x="4" y="1"/>
                      </a:lnTo>
                      <a:lnTo>
                        <a:pt x="3" y="1"/>
                      </a:lnTo>
                      <a:lnTo>
                        <a:pt x="3" y="1"/>
                      </a:lnTo>
                      <a:lnTo>
                        <a:pt x="3" y="1"/>
                      </a:lnTo>
                      <a:lnTo>
                        <a:pt x="3" y="1"/>
                      </a:lnTo>
                      <a:lnTo>
                        <a:pt x="3" y="1"/>
                      </a:lnTo>
                      <a:lnTo>
                        <a:pt x="3" y="1"/>
                      </a:lnTo>
                      <a:lnTo>
                        <a:pt x="3" y="1"/>
                      </a:lnTo>
                      <a:lnTo>
                        <a:pt x="3" y="1"/>
                      </a:lnTo>
                      <a:lnTo>
                        <a:pt x="3" y="1"/>
                      </a:lnTo>
                      <a:lnTo>
                        <a:pt x="3" y="1"/>
                      </a:lnTo>
                      <a:lnTo>
                        <a:pt x="2" y="1"/>
                      </a:lnTo>
                      <a:lnTo>
                        <a:pt x="2" y="1"/>
                      </a:lnTo>
                      <a:lnTo>
                        <a:pt x="2" y="1"/>
                      </a:lnTo>
                      <a:lnTo>
                        <a:pt x="2" y="1"/>
                      </a:lnTo>
                      <a:lnTo>
                        <a:pt x="2" y="1"/>
                      </a:lnTo>
                      <a:lnTo>
                        <a:pt x="2" y="1"/>
                      </a:lnTo>
                      <a:lnTo>
                        <a:pt x="2" y="1"/>
                      </a:lnTo>
                      <a:lnTo>
                        <a:pt x="2" y="1"/>
                      </a:lnTo>
                      <a:lnTo>
                        <a:pt x="2" y="1"/>
                      </a:lnTo>
                      <a:lnTo>
                        <a:pt x="2" y="1"/>
                      </a:lnTo>
                      <a:lnTo>
                        <a:pt x="2" y="1"/>
                      </a:lnTo>
                      <a:lnTo>
                        <a:pt x="2" y="1"/>
                      </a:lnTo>
                      <a:lnTo>
                        <a:pt x="2" y="1"/>
                      </a:lnTo>
                      <a:lnTo>
                        <a:pt x="2" y="1"/>
                      </a:lnTo>
                      <a:lnTo>
                        <a:pt x="1" y="1"/>
                      </a:lnTo>
                      <a:lnTo>
                        <a:pt x="1" y="2"/>
                      </a:lnTo>
                      <a:lnTo>
                        <a:pt x="1" y="2"/>
                      </a:lnTo>
                      <a:lnTo>
                        <a:pt x="1" y="2"/>
                      </a:lnTo>
                      <a:lnTo>
                        <a:pt x="1" y="2"/>
                      </a:lnTo>
                      <a:lnTo>
                        <a:pt x="1" y="2"/>
                      </a:lnTo>
                      <a:lnTo>
                        <a:pt x="0" y="2"/>
                      </a:lnTo>
                      <a:lnTo>
                        <a:pt x="0" y="2"/>
                      </a:lnTo>
                      <a:lnTo>
                        <a:pt x="0" y="2"/>
                      </a:lnTo>
                      <a:lnTo>
                        <a:pt x="0" y="2"/>
                      </a:lnTo>
                      <a:lnTo>
                        <a:pt x="0" y="2"/>
                      </a:lnTo>
                      <a:lnTo>
                        <a:pt x="0" y="2"/>
                      </a:lnTo>
                      <a:lnTo>
                        <a:pt x="0" y="2"/>
                      </a:lnTo>
                      <a:lnTo>
                        <a:pt x="0" y="2"/>
                      </a:lnTo>
                      <a:lnTo>
                        <a:pt x="0" y="2"/>
                      </a:lnTo>
                      <a:lnTo>
                        <a:pt x="0" y="2"/>
                      </a:lnTo>
                      <a:lnTo>
                        <a:pt x="0" y="2"/>
                      </a:lnTo>
                      <a:lnTo>
                        <a:pt x="0" y="3"/>
                      </a:lnTo>
                      <a:lnTo>
                        <a:pt x="0" y="3"/>
                      </a:lnTo>
                      <a:lnTo>
                        <a:pt x="0" y="3"/>
                      </a:lnTo>
                      <a:lnTo>
                        <a:pt x="0" y="3"/>
                      </a:lnTo>
                      <a:lnTo>
                        <a:pt x="0" y="3"/>
                      </a:lnTo>
                      <a:lnTo>
                        <a:pt x="0" y="3"/>
                      </a:lnTo>
                      <a:lnTo>
                        <a:pt x="0" y="3"/>
                      </a:lnTo>
                      <a:lnTo>
                        <a:pt x="0" y="3"/>
                      </a:lnTo>
                      <a:lnTo>
                        <a:pt x="0" y="4"/>
                      </a:lnTo>
                      <a:lnTo>
                        <a:pt x="0" y="4"/>
                      </a:lnTo>
                      <a:lnTo>
                        <a:pt x="0" y="4"/>
                      </a:lnTo>
                      <a:lnTo>
                        <a:pt x="0" y="4"/>
                      </a:lnTo>
                      <a:lnTo>
                        <a:pt x="0" y="4"/>
                      </a:lnTo>
                      <a:lnTo>
                        <a:pt x="0" y="4"/>
                      </a:lnTo>
                      <a:lnTo>
                        <a:pt x="0" y="4"/>
                      </a:lnTo>
                      <a:lnTo>
                        <a:pt x="0" y="4"/>
                      </a:lnTo>
                      <a:lnTo>
                        <a:pt x="0" y="4"/>
                      </a:lnTo>
                      <a:lnTo>
                        <a:pt x="0" y="4"/>
                      </a:lnTo>
                      <a:lnTo>
                        <a:pt x="0" y="4"/>
                      </a:lnTo>
                      <a:lnTo>
                        <a:pt x="0" y="5"/>
                      </a:lnTo>
                      <a:lnTo>
                        <a:pt x="0" y="5"/>
                      </a:lnTo>
                      <a:lnTo>
                        <a:pt x="1" y="5"/>
                      </a:lnTo>
                      <a:lnTo>
                        <a:pt x="1" y="5"/>
                      </a:lnTo>
                      <a:lnTo>
                        <a:pt x="1" y="5"/>
                      </a:lnTo>
                      <a:lnTo>
                        <a:pt x="1" y="6"/>
                      </a:lnTo>
                      <a:lnTo>
                        <a:pt x="1" y="6"/>
                      </a:lnTo>
                      <a:lnTo>
                        <a:pt x="1" y="6"/>
                      </a:lnTo>
                      <a:lnTo>
                        <a:pt x="1" y="6"/>
                      </a:lnTo>
                      <a:lnTo>
                        <a:pt x="1" y="6"/>
                      </a:lnTo>
                      <a:lnTo>
                        <a:pt x="1" y="6"/>
                      </a:lnTo>
                      <a:lnTo>
                        <a:pt x="1" y="6"/>
                      </a:lnTo>
                      <a:lnTo>
                        <a:pt x="1" y="7"/>
                      </a:lnTo>
                      <a:lnTo>
                        <a:pt x="1" y="7"/>
                      </a:lnTo>
                      <a:lnTo>
                        <a:pt x="1" y="7"/>
                      </a:lnTo>
                      <a:lnTo>
                        <a:pt x="1" y="7"/>
                      </a:lnTo>
                      <a:lnTo>
                        <a:pt x="1" y="7"/>
                      </a:lnTo>
                      <a:lnTo>
                        <a:pt x="1" y="7"/>
                      </a:lnTo>
                      <a:lnTo>
                        <a:pt x="1" y="7"/>
                      </a:lnTo>
                      <a:lnTo>
                        <a:pt x="1" y="8"/>
                      </a:lnTo>
                      <a:lnTo>
                        <a:pt x="2" y="8"/>
                      </a:lnTo>
                      <a:lnTo>
                        <a:pt x="2" y="8"/>
                      </a:lnTo>
                      <a:lnTo>
                        <a:pt x="2" y="8"/>
                      </a:lnTo>
                      <a:lnTo>
                        <a:pt x="2" y="8"/>
                      </a:lnTo>
                      <a:lnTo>
                        <a:pt x="2" y="8"/>
                      </a:lnTo>
                      <a:lnTo>
                        <a:pt x="2" y="8"/>
                      </a:lnTo>
                      <a:lnTo>
                        <a:pt x="2" y="8"/>
                      </a:lnTo>
                      <a:lnTo>
                        <a:pt x="2" y="8"/>
                      </a:lnTo>
                      <a:lnTo>
                        <a:pt x="2" y="8"/>
                      </a:lnTo>
                      <a:lnTo>
                        <a:pt x="3" y="8"/>
                      </a:lnTo>
                      <a:lnTo>
                        <a:pt x="3" y="8"/>
                      </a:lnTo>
                      <a:lnTo>
                        <a:pt x="3" y="8"/>
                      </a:lnTo>
                      <a:lnTo>
                        <a:pt x="3" y="8"/>
                      </a:lnTo>
                      <a:lnTo>
                        <a:pt x="3" y="8"/>
                      </a:lnTo>
                      <a:lnTo>
                        <a:pt x="3" y="8"/>
                      </a:lnTo>
                      <a:lnTo>
                        <a:pt x="4" y="8"/>
                      </a:lnTo>
                      <a:lnTo>
                        <a:pt x="4" y="8"/>
                      </a:lnTo>
                      <a:lnTo>
                        <a:pt x="4" y="9"/>
                      </a:lnTo>
                      <a:lnTo>
                        <a:pt x="4" y="8"/>
                      </a:lnTo>
                      <a:lnTo>
                        <a:pt x="4" y="9"/>
                      </a:lnTo>
                      <a:lnTo>
                        <a:pt x="4" y="9"/>
                      </a:lnTo>
                      <a:lnTo>
                        <a:pt x="5" y="9"/>
                      </a:lnTo>
                      <a:lnTo>
                        <a:pt x="4" y="9"/>
                      </a:lnTo>
                      <a:lnTo>
                        <a:pt x="5" y="9"/>
                      </a:lnTo>
                      <a:lnTo>
                        <a:pt x="5" y="9"/>
                      </a:lnTo>
                      <a:lnTo>
                        <a:pt x="5" y="9"/>
                      </a:lnTo>
                      <a:lnTo>
                        <a:pt x="5" y="9"/>
                      </a:lnTo>
                      <a:lnTo>
                        <a:pt x="5" y="9"/>
                      </a:lnTo>
                      <a:lnTo>
                        <a:pt x="5" y="9"/>
                      </a:lnTo>
                      <a:lnTo>
                        <a:pt x="5" y="9"/>
                      </a:lnTo>
                      <a:lnTo>
                        <a:pt x="5" y="9"/>
                      </a:lnTo>
                      <a:lnTo>
                        <a:pt x="5" y="9"/>
                      </a:lnTo>
                      <a:lnTo>
                        <a:pt x="5" y="9"/>
                      </a:lnTo>
                      <a:lnTo>
                        <a:pt x="5" y="9"/>
                      </a:lnTo>
                      <a:lnTo>
                        <a:pt x="5" y="9"/>
                      </a:lnTo>
                      <a:lnTo>
                        <a:pt x="5" y="9"/>
                      </a:lnTo>
                      <a:lnTo>
                        <a:pt x="5" y="9"/>
                      </a:lnTo>
                      <a:lnTo>
                        <a:pt x="6" y="9"/>
                      </a:lnTo>
                      <a:lnTo>
                        <a:pt x="6" y="9"/>
                      </a:lnTo>
                      <a:lnTo>
                        <a:pt x="6" y="9"/>
                      </a:lnTo>
                      <a:lnTo>
                        <a:pt x="6" y="9"/>
                      </a:lnTo>
                      <a:lnTo>
                        <a:pt x="6" y="9"/>
                      </a:lnTo>
                      <a:lnTo>
                        <a:pt x="6" y="9"/>
                      </a:lnTo>
                      <a:lnTo>
                        <a:pt x="6" y="9"/>
                      </a:lnTo>
                      <a:lnTo>
                        <a:pt x="7" y="9"/>
                      </a:lnTo>
                      <a:lnTo>
                        <a:pt x="7" y="9"/>
                      </a:lnTo>
                      <a:lnTo>
                        <a:pt x="7" y="8"/>
                      </a:lnTo>
                      <a:lnTo>
                        <a:pt x="7" y="9"/>
                      </a:lnTo>
                      <a:lnTo>
                        <a:pt x="7" y="9"/>
                      </a:lnTo>
                      <a:lnTo>
                        <a:pt x="7" y="8"/>
                      </a:lnTo>
                      <a:lnTo>
                        <a:pt x="7" y="8"/>
                      </a:lnTo>
                      <a:lnTo>
                        <a:pt x="7" y="9"/>
                      </a:lnTo>
                      <a:lnTo>
                        <a:pt x="7" y="8"/>
                      </a:lnTo>
                      <a:lnTo>
                        <a:pt x="7" y="8"/>
                      </a:lnTo>
                      <a:lnTo>
                        <a:pt x="7" y="8"/>
                      </a:lnTo>
                      <a:lnTo>
                        <a:pt x="7" y="8"/>
                      </a:lnTo>
                      <a:lnTo>
                        <a:pt x="7" y="8"/>
                      </a:lnTo>
                      <a:lnTo>
                        <a:pt x="8" y="8"/>
                      </a:lnTo>
                      <a:lnTo>
                        <a:pt x="8" y="8"/>
                      </a:lnTo>
                      <a:lnTo>
                        <a:pt x="8" y="8"/>
                      </a:lnTo>
                      <a:lnTo>
                        <a:pt x="8" y="8"/>
                      </a:lnTo>
                      <a:lnTo>
                        <a:pt x="8" y="8"/>
                      </a:lnTo>
                      <a:lnTo>
                        <a:pt x="8" y="8"/>
                      </a:lnTo>
                      <a:lnTo>
                        <a:pt x="8" y="8"/>
                      </a:lnTo>
                      <a:lnTo>
                        <a:pt x="8" y="8"/>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8" name="Freeform 594">
                  <a:extLst>
                    <a:ext uri="{FF2B5EF4-FFF2-40B4-BE49-F238E27FC236}">
                      <a16:creationId xmlns:a16="http://schemas.microsoft.com/office/drawing/2014/main" id="{06579E4C-C09A-DEE8-979A-012C95F830BD}"/>
                    </a:ext>
                  </a:extLst>
                </p:cNvPr>
                <p:cNvSpPr>
                  <a:spLocks/>
                </p:cNvSpPr>
                <p:nvPr/>
              </p:nvSpPr>
              <p:spPr bwMode="auto">
                <a:xfrm>
                  <a:off x="1878211" y="4958824"/>
                  <a:ext cx="11215" cy="7477"/>
                </a:xfrm>
                <a:custGeom>
                  <a:avLst/>
                  <a:gdLst>
                    <a:gd name="T0" fmla="*/ 2 w 6"/>
                    <a:gd name="T1" fmla="*/ 0 h 4"/>
                    <a:gd name="T2" fmla="*/ 1 w 6"/>
                    <a:gd name="T3" fmla="*/ 0 h 4"/>
                    <a:gd name="T4" fmla="*/ 1 w 6"/>
                    <a:gd name="T5" fmla="*/ 0 h 4"/>
                    <a:gd name="T6" fmla="*/ 0 w 6"/>
                    <a:gd name="T7" fmla="*/ 0 h 4"/>
                    <a:gd name="T8" fmla="*/ 0 w 6"/>
                    <a:gd name="T9" fmla="*/ 1 h 4"/>
                    <a:gd name="T10" fmla="*/ 0 w 6"/>
                    <a:gd name="T11" fmla="*/ 1 h 4"/>
                    <a:gd name="T12" fmla="*/ 0 w 6"/>
                    <a:gd name="T13" fmla="*/ 2 h 4"/>
                    <a:gd name="T14" fmla="*/ 1 w 6"/>
                    <a:gd name="T15" fmla="*/ 2 h 4"/>
                    <a:gd name="T16" fmla="*/ 1 w 6"/>
                    <a:gd name="T17" fmla="*/ 2 h 4"/>
                    <a:gd name="T18" fmla="*/ 2 w 6"/>
                    <a:gd name="T19" fmla="*/ 3 h 4"/>
                    <a:gd name="T20" fmla="*/ 2 w 6"/>
                    <a:gd name="T21" fmla="*/ 3 h 4"/>
                    <a:gd name="T22" fmla="*/ 2 w 6"/>
                    <a:gd name="T23" fmla="*/ 3 h 4"/>
                    <a:gd name="T24" fmla="*/ 2 w 6"/>
                    <a:gd name="T25" fmla="*/ 4 h 4"/>
                    <a:gd name="T26" fmla="*/ 3 w 6"/>
                    <a:gd name="T27" fmla="*/ 4 h 4"/>
                    <a:gd name="T28" fmla="*/ 3 w 6"/>
                    <a:gd name="T29" fmla="*/ 4 h 4"/>
                    <a:gd name="T30" fmla="*/ 4 w 6"/>
                    <a:gd name="T31" fmla="*/ 4 h 4"/>
                    <a:gd name="T32" fmla="*/ 4 w 6"/>
                    <a:gd name="T33" fmla="*/ 4 h 4"/>
                    <a:gd name="T34" fmla="*/ 4 w 6"/>
                    <a:gd name="T35" fmla="*/ 4 h 4"/>
                    <a:gd name="T36" fmla="*/ 4 w 6"/>
                    <a:gd name="T37" fmla="*/ 4 h 4"/>
                    <a:gd name="T38" fmla="*/ 5 w 6"/>
                    <a:gd name="T39" fmla="*/ 3 h 4"/>
                    <a:gd name="T40" fmla="*/ 5 w 6"/>
                    <a:gd name="T41" fmla="*/ 3 h 4"/>
                    <a:gd name="T42" fmla="*/ 5 w 6"/>
                    <a:gd name="T43" fmla="*/ 2 h 4"/>
                    <a:gd name="T44" fmla="*/ 5 w 6"/>
                    <a:gd name="T45" fmla="*/ 2 h 4"/>
                    <a:gd name="T46" fmla="*/ 5 w 6"/>
                    <a:gd name="T47" fmla="*/ 1 h 4"/>
                    <a:gd name="T48" fmla="*/ 5 w 6"/>
                    <a:gd name="T49" fmla="*/ 1 h 4"/>
                    <a:gd name="T50" fmla="*/ 5 w 6"/>
                    <a:gd name="T51" fmla="*/ 1 h 4"/>
                    <a:gd name="T52" fmla="*/ 6 w 6"/>
                    <a:gd name="T53" fmla="*/ 1 h 4"/>
                    <a:gd name="T54" fmla="*/ 6 w 6"/>
                    <a:gd name="T55" fmla="*/ 1 h 4"/>
                    <a:gd name="T56" fmla="*/ 6 w 6"/>
                    <a:gd name="T57" fmla="*/ 0 h 4"/>
                    <a:gd name="T58" fmla="*/ 5 w 6"/>
                    <a:gd name="T59" fmla="*/ 0 h 4"/>
                    <a:gd name="T60" fmla="*/ 5 w 6"/>
                    <a:gd name="T61" fmla="*/ 0 h 4"/>
                    <a:gd name="T62" fmla="*/ 4 w 6"/>
                    <a:gd name="T63" fmla="*/ 0 h 4"/>
                    <a:gd name="T64" fmla="*/ 4 w 6"/>
                    <a:gd name="T65" fmla="*/ 0 h 4"/>
                    <a:gd name="T66" fmla="*/ 4 w 6"/>
                    <a:gd name="T67" fmla="*/ 0 h 4"/>
                    <a:gd name="T68" fmla="*/ 4 w 6"/>
                    <a:gd name="T69" fmla="*/ 1 h 4"/>
                    <a:gd name="T70" fmla="*/ 3 w 6"/>
                    <a:gd name="T71" fmla="*/ 1 h 4"/>
                    <a:gd name="T72" fmla="*/ 3 w 6"/>
                    <a:gd name="T73" fmla="*/ 1 h 4"/>
                    <a:gd name="T74" fmla="*/ 3 w 6"/>
                    <a:gd name="T75" fmla="*/ 0 h 4"/>
                    <a:gd name="T76" fmla="*/ 3 w 6"/>
                    <a:gd name="T77" fmla="*/ 0 h 4"/>
                    <a:gd name="T78" fmla="*/ 2 w 6"/>
                    <a:gd name="T79" fmla="*/ 0 h 4"/>
                    <a:gd name="T80" fmla="*/ 2 w 6"/>
                    <a:gd name="T81" fmla="*/ 1 h 4"/>
                    <a:gd name="T82" fmla="*/ 2 w 6"/>
                    <a:gd name="T83" fmla="*/ 1 h 4"/>
                    <a:gd name="T84" fmla="*/ 2 w 6"/>
                    <a:gd name="T85" fmla="*/ 1 h 4"/>
                    <a:gd name="T86" fmla="*/ 2 w 6"/>
                    <a:gd name="T8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 h="4">
                      <a:moveTo>
                        <a:pt x="2" y="1"/>
                      </a:moveTo>
                      <a:lnTo>
                        <a:pt x="2" y="1"/>
                      </a:lnTo>
                      <a:lnTo>
                        <a:pt x="2" y="0"/>
                      </a:lnTo>
                      <a:lnTo>
                        <a:pt x="2" y="0"/>
                      </a:lnTo>
                      <a:lnTo>
                        <a:pt x="1" y="1"/>
                      </a:lnTo>
                      <a:lnTo>
                        <a:pt x="1" y="0"/>
                      </a:lnTo>
                      <a:lnTo>
                        <a:pt x="1" y="0"/>
                      </a:lnTo>
                      <a:lnTo>
                        <a:pt x="1" y="0"/>
                      </a:lnTo>
                      <a:lnTo>
                        <a:pt x="1" y="0"/>
                      </a:lnTo>
                      <a:lnTo>
                        <a:pt x="1" y="0"/>
                      </a:lnTo>
                      <a:lnTo>
                        <a:pt x="1" y="0"/>
                      </a:lnTo>
                      <a:lnTo>
                        <a:pt x="0" y="0"/>
                      </a:lnTo>
                      <a:lnTo>
                        <a:pt x="0" y="0"/>
                      </a:lnTo>
                      <a:lnTo>
                        <a:pt x="0" y="0"/>
                      </a:lnTo>
                      <a:lnTo>
                        <a:pt x="0" y="1"/>
                      </a:lnTo>
                      <a:lnTo>
                        <a:pt x="0" y="1"/>
                      </a:lnTo>
                      <a:lnTo>
                        <a:pt x="0" y="1"/>
                      </a:lnTo>
                      <a:lnTo>
                        <a:pt x="0" y="1"/>
                      </a:lnTo>
                      <a:lnTo>
                        <a:pt x="0" y="1"/>
                      </a:lnTo>
                      <a:lnTo>
                        <a:pt x="0" y="1"/>
                      </a:lnTo>
                      <a:lnTo>
                        <a:pt x="0" y="2"/>
                      </a:lnTo>
                      <a:lnTo>
                        <a:pt x="0" y="2"/>
                      </a:lnTo>
                      <a:lnTo>
                        <a:pt x="1" y="2"/>
                      </a:lnTo>
                      <a:lnTo>
                        <a:pt x="1" y="2"/>
                      </a:lnTo>
                      <a:lnTo>
                        <a:pt x="1" y="2"/>
                      </a:lnTo>
                      <a:lnTo>
                        <a:pt x="1" y="2"/>
                      </a:lnTo>
                      <a:lnTo>
                        <a:pt x="1" y="2"/>
                      </a:lnTo>
                      <a:lnTo>
                        <a:pt x="1" y="2"/>
                      </a:lnTo>
                      <a:lnTo>
                        <a:pt x="1" y="3"/>
                      </a:lnTo>
                      <a:lnTo>
                        <a:pt x="2" y="3"/>
                      </a:lnTo>
                      <a:lnTo>
                        <a:pt x="2" y="3"/>
                      </a:lnTo>
                      <a:lnTo>
                        <a:pt x="2" y="3"/>
                      </a:lnTo>
                      <a:lnTo>
                        <a:pt x="2" y="3"/>
                      </a:lnTo>
                      <a:lnTo>
                        <a:pt x="2" y="3"/>
                      </a:lnTo>
                      <a:lnTo>
                        <a:pt x="2" y="3"/>
                      </a:lnTo>
                      <a:lnTo>
                        <a:pt x="2" y="3"/>
                      </a:lnTo>
                      <a:lnTo>
                        <a:pt x="2" y="4"/>
                      </a:lnTo>
                      <a:lnTo>
                        <a:pt x="2" y="4"/>
                      </a:lnTo>
                      <a:lnTo>
                        <a:pt x="2" y="4"/>
                      </a:lnTo>
                      <a:lnTo>
                        <a:pt x="3" y="4"/>
                      </a:lnTo>
                      <a:lnTo>
                        <a:pt x="3" y="4"/>
                      </a:lnTo>
                      <a:lnTo>
                        <a:pt x="3" y="4"/>
                      </a:lnTo>
                      <a:lnTo>
                        <a:pt x="3" y="4"/>
                      </a:lnTo>
                      <a:lnTo>
                        <a:pt x="3" y="4"/>
                      </a:lnTo>
                      <a:lnTo>
                        <a:pt x="3" y="4"/>
                      </a:lnTo>
                      <a:lnTo>
                        <a:pt x="3" y="4"/>
                      </a:lnTo>
                      <a:lnTo>
                        <a:pt x="4" y="4"/>
                      </a:lnTo>
                      <a:lnTo>
                        <a:pt x="4" y="4"/>
                      </a:lnTo>
                      <a:lnTo>
                        <a:pt x="4" y="4"/>
                      </a:lnTo>
                      <a:lnTo>
                        <a:pt x="4" y="4"/>
                      </a:lnTo>
                      <a:lnTo>
                        <a:pt x="4" y="4"/>
                      </a:lnTo>
                      <a:lnTo>
                        <a:pt x="4" y="4"/>
                      </a:lnTo>
                      <a:lnTo>
                        <a:pt x="4" y="4"/>
                      </a:lnTo>
                      <a:lnTo>
                        <a:pt x="4" y="4"/>
                      </a:lnTo>
                      <a:lnTo>
                        <a:pt x="4" y="4"/>
                      </a:lnTo>
                      <a:lnTo>
                        <a:pt x="4" y="4"/>
                      </a:lnTo>
                      <a:lnTo>
                        <a:pt x="4" y="4"/>
                      </a:lnTo>
                      <a:lnTo>
                        <a:pt x="4" y="3"/>
                      </a:lnTo>
                      <a:lnTo>
                        <a:pt x="4" y="3"/>
                      </a:lnTo>
                      <a:lnTo>
                        <a:pt x="5" y="3"/>
                      </a:lnTo>
                      <a:lnTo>
                        <a:pt x="5" y="3"/>
                      </a:lnTo>
                      <a:lnTo>
                        <a:pt x="5" y="3"/>
                      </a:lnTo>
                      <a:lnTo>
                        <a:pt x="5" y="3"/>
                      </a:lnTo>
                      <a:lnTo>
                        <a:pt x="5" y="3"/>
                      </a:lnTo>
                      <a:lnTo>
                        <a:pt x="5" y="2"/>
                      </a:lnTo>
                      <a:lnTo>
                        <a:pt x="5" y="2"/>
                      </a:lnTo>
                      <a:lnTo>
                        <a:pt x="5" y="2"/>
                      </a:lnTo>
                      <a:lnTo>
                        <a:pt x="5" y="2"/>
                      </a:lnTo>
                      <a:lnTo>
                        <a:pt x="5" y="2"/>
                      </a:lnTo>
                      <a:lnTo>
                        <a:pt x="5" y="2"/>
                      </a:lnTo>
                      <a:lnTo>
                        <a:pt x="5" y="2"/>
                      </a:lnTo>
                      <a:lnTo>
                        <a:pt x="5" y="1"/>
                      </a:lnTo>
                      <a:lnTo>
                        <a:pt x="5" y="1"/>
                      </a:lnTo>
                      <a:lnTo>
                        <a:pt x="5" y="1"/>
                      </a:lnTo>
                      <a:lnTo>
                        <a:pt x="5" y="1"/>
                      </a:lnTo>
                      <a:lnTo>
                        <a:pt x="5" y="1"/>
                      </a:lnTo>
                      <a:lnTo>
                        <a:pt x="5" y="1"/>
                      </a:lnTo>
                      <a:lnTo>
                        <a:pt x="5" y="1"/>
                      </a:lnTo>
                      <a:lnTo>
                        <a:pt x="5" y="1"/>
                      </a:lnTo>
                      <a:lnTo>
                        <a:pt x="5" y="1"/>
                      </a:lnTo>
                      <a:lnTo>
                        <a:pt x="6" y="1"/>
                      </a:lnTo>
                      <a:lnTo>
                        <a:pt x="6" y="1"/>
                      </a:lnTo>
                      <a:lnTo>
                        <a:pt x="6" y="1"/>
                      </a:lnTo>
                      <a:lnTo>
                        <a:pt x="6" y="1"/>
                      </a:lnTo>
                      <a:lnTo>
                        <a:pt x="6" y="0"/>
                      </a:lnTo>
                      <a:lnTo>
                        <a:pt x="6" y="0"/>
                      </a:lnTo>
                      <a:lnTo>
                        <a:pt x="6" y="0"/>
                      </a:lnTo>
                      <a:lnTo>
                        <a:pt x="5" y="0"/>
                      </a:lnTo>
                      <a:lnTo>
                        <a:pt x="5" y="0"/>
                      </a:lnTo>
                      <a:lnTo>
                        <a:pt x="5" y="0"/>
                      </a:lnTo>
                      <a:lnTo>
                        <a:pt x="5" y="0"/>
                      </a:lnTo>
                      <a:lnTo>
                        <a:pt x="5" y="0"/>
                      </a:lnTo>
                      <a:lnTo>
                        <a:pt x="5" y="0"/>
                      </a:lnTo>
                      <a:lnTo>
                        <a:pt x="5" y="0"/>
                      </a:lnTo>
                      <a:lnTo>
                        <a:pt x="4" y="0"/>
                      </a:lnTo>
                      <a:lnTo>
                        <a:pt x="4" y="0"/>
                      </a:lnTo>
                      <a:lnTo>
                        <a:pt x="4" y="0"/>
                      </a:lnTo>
                      <a:lnTo>
                        <a:pt x="4" y="0"/>
                      </a:lnTo>
                      <a:lnTo>
                        <a:pt x="4" y="0"/>
                      </a:lnTo>
                      <a:lnTo>
                        <a:pt x="4" y="0"/>
                      </a:lnTo>
                      <a:lnTo>
                        <a:pt x="4" y="0"/>
                      </a:lnTo>
                      <a:lnTo>
                        <a:pt x="4" y="0"/>
                      </a:lnTo>
                      <a:lnTo>
                        <a:pt x="4" y="1"/>
                      </a:lnTo>
                      <a:lnTo>
                        <a:pt x="4" y="1"/>
                      </a:lnTo>
                      <a:lnTo>
                        <a:pt x="4" y="1"/>
                      </a:lnTo>
                      <a:lnTo>
                        <a:pt x="4" y="1"/>
                      </a:lnTo>
                      <a:lnTo>
                        <a:pt x="3" y="1"/>
                      </a:lnTo>
                      <a:lnTo>
                        <a:pt x="3" y="1"/>
                      </a:lnTo>
                      <a:lnTo>
                        <a:pt x="3" y="1"/>
                      </a:lnTo>
                      <a:lnTo>
                        <a:pt x="3" y="1"/>
                      </a:lnTo>
                      <a:lnTo>
                        <a:pt x="3" y="1"/>
                      </a:lnTo>
                      <a:lnTo>
                        <a:pt x="3" y="0"/>
                      </a:lnTo>
                      <a:lnTo>
                        <a:pt x="3" y="0"/>
                      </a:lnTo>
                      <a:lnTo>
                        <a:pt x="3" y="0"/>
                      </a:lnTo>
                      <a:lnTo>
                        <a:pt x="3" y="0"/>
                      </a:lnTo>
                      <a:lnTo>
                        <a:pt x="3" y="0"/>
                      </a:lnTo>
                      <a:lnTo>
                        <a:pt x="3" y="0"/>
                      </a:lnTo>
                      <a:lnTo>
                        <a:pt x="3" y="0"/>
                      </a:lnTo>
                      <a:lnTo>
                        <a:pt x="2" y="0"/>
                      </a:lnTo>
                      <a:lnTo>
                        <a:pt x="2" y="0"/>
                      </a:lnTo>
                      <a:lnTo>
                        <a:pt x="2" y="1"/>
                      </a:lnTo>
                      <a:lnTo>
                        <a:pt x="2" y="1"/>
                      </a:lnTo>
                      <a:lnTo>
                        <a:pt x="2" y="1"/>
                      </a:lnTo>
                      <a:lnTo>
                        <a:pt x="2" y="1"/>
                      </a:lnTo>
                      <a:lnTo>
                        <a:pt x="2" y="1"/>
                      </a:lnTo>
                      <a:lnTo>
                        <a:pt x="2" y="1"/>
                      </a:lnTo>
                      <a:lnTo>
                        <a:pt x="2" y="1"/>
                      </a:lnTo>
                      <a:lnTo>
                        <a:pt x="2" y="1"/>
                      </a:lnTo>
                      <a:lnTo>
                        <a:pt x="2" y="1"/>
                      </a:lnTo>
                      <a:lnTo>
                        <a:pt x="2" y="1"/>
                      </a:lnTo>
                      <a:lnTo>
                        <a:pt x="2" y="1"/>
                      </a:lnTo>
                      <a:lnTo>
                        <a:pt x="2" y="1"/>
                      </a:lnTo>
                      <a:lnTo>
                        <a:pt x="2" y="1"/>
                      </a:lnTo>
                      <a:lnTo>
                        <a:pt x="2" y="1"/>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9" name="Freeform 595">
                  <a:extLst>
                    <a:ext uri="{FF2B5EF4-FFF2-40B4-BE49-F238E27FC236}">
                      <a16:creationId xmlns:a16="http://schemas.microsoft.com/office/drawing/2014/main" id="{D1B942C6-6744-FE14-3D20-95423876CDE1}"/>
                    </a:ext>
                  </a:extLst>
                </p:cNvPr>
                <p:cNvSpPr>
                  <a:spLocks/>
                </p:cNvSpPr>
                <p:nvPr/>
              </p:nvSpPr>
              <p:spPr bwMode="auto">
                <a:xfrm>
                  <a:off x="6154879" y="3611151"/>
                  <a:ext cx="422433" cy="392526"/>
                </a:xfrm>
                <a:custGeom>
                  <a:avLst/>
                  <a:gdLst>
                    <a:gd name="T0" fmla="*/ 224 w 226"/>
                    <a:gd name="T1" fmla="*/ 175 h 210"/>
                    <a:gd name="T2" fmla="*/ 222 w 226"/>
                    <a:gd name="T3" fmla="*/ 206 h 210"/>
                    <a:gd name="T4" fmla="*/ 209 w 226"/>
                    <a:gd name="T5" fmla="*/ 210 h 210"/>
                    <a:gd name="T6" fmla="*/ 99 w 226"/>
                    <a:gd name="T7" fmla="*/ 154 h 210"/>
                    <a:gd name="T8" fmla="*/ 78 w 226"/>
                    <a:gd name="T9" fmla="*/ 167 h 210"/>
                    <a:gd name="T10" fmla="*/ 38 w 226"/>
                    <a:gd name="T11" fmla="*/ 155 h 210"/>
                    <a:gd name="T12" fmla="*/ 29 w 226"/>
                    <a:gd name="T13" fmla="*/ 138 h 210"/>
                    <a:gd name="T14" fmla="*/ 15 w 226"/>
                    <a:gd name="T15" fmla="*/ 140 h 210"/>
                    <a:gd name="T16" fmla="*/ 1 w 226"/>
                    <a:gd name="T17" fmla="*/ 123 h 210"/>
                    <a:gd name="T18" fmla="*/ 0 w 226"/>
                    <a:gd name="T19" fmla="*/ 107 h 210"/>
                    <a:gd name="T20" fmla="*/ 7 w 226"/>
                    <a:gd name="T21" fmla="*/ 98 h 210"/>
                    <a:gd name="T22" fmla="*/ 7 w 226"/>
                    <a:gd name="T23" fmla="*/ 84 h 210"/>
                    <a:gd name="T24" fmla="*/ 5 w 226"/>
                    <a:gd name="T25" fmla="*/ 76 h 210"/>
                    <a:gd name="T26" fmla="*/ 5 w 226"/>
                    <a:gd name="T27" fmla="*/ 68 h 210"/>
                    <a:gd name="T28" fmla="*/ 0 w 226"/>
                    <a:gd name="T29" fmla="*/ 43 h 210"/>
                    <a:gd name="T30" fmla="*/ 6 w 226"/>
                    <a:gd name="T31" fmla="*/ 43 h 210"/>
                    <a:gd name="T32" fmla="*/ 12 w 226"/>
                    <a:gd name="T33" fmla="*/ 37 h 210"/>
                    <a:gd name="T34" fmla="*/ 14 w 226"/>
                    <a:gd name="T35" fmla="*/ 20 h 210"/>
                    <a:gd name="T36" fmla="*/ 23 w 226"/>
                    <a:gd name="T37" fmla="*/ 20 h 210"/>
                    <a:gd name="T38" fmla="*/ 29 w 226"/>
                    <a:gd name="T39" fmla="*/ 14 h 210"/>
                    <a:gd name="T40" fmla="*/ 29 w 226"/>
                    <a:gd name="T41" fmla="*/ 0 h 210"/>
                    <a:gd name="T42" fmla="*/ 44 w 226"/>
                    <a:gd name="T43" fmla="*/ 8 h 210"/>
                    <a:gd name="T44" fmla="*/ 65 w 226"/>
                    <a:gd name="T45" fmla="*/ 8 h 210"/>
                    <a:gd name="T46" fmla="*/ 74 w 226"/>
                    <a:gd name="T47" fmla="*/ 12 h 210"/>
                    <a:gd name="T48" fmla="*/ 80 w 226"/>
                    <a:gd name="T49" fmla="*/ 12 h 210"/>
                    <a:gd name="T50" fmla="*/ 90 w 226"/>
                    <a:gd name="T51" fmla="*/ 33 h 210"/>
                    <a:gd name="T52" fmla="*/ 113 w 226"/>
                    <a:gd name="T53" fmla="*/ 37 h 210"/>
                    <a:gd name="T54" fmla="*/ 140 w 226"/>
                    <a:gd name="T55" fmla="*/ 50 h 210"/>
                    <a:gd name="T56" fmla="*/ 151 w 226"/>
                    <a:gd name="T57" fmla="*/ 45 h 210"/>
                    <a:gd name="T58" fmla="*/ 155 w 226"/>
                    <a:gd name="T59" fmla="*/ 37 h 210"/>
                    <a:gd name="T60" fmla="*/ 151 w 226"/>
                    <a:gd name="T61" fmla="*/ 29 h 210"/>
                    <a:gd name="T62" fmla="*/ 151 w 226"/>
                    <a:gd name="T63" fmla="*/ 18 h 210"/>
                    <a:gd name="T64" fmla="*/ 170 w 226"/>
                    <a:gd name="T65" fmla="*/ 8 h 210"/>
                    <a:gd name="T66" fmla="*/ 182 w 226"/>
                    <a:gd name="T67" fmla="*/ 6 h 210"/>
                    <a:gd name="T68" fmla="*/ 195 w 226"/>
                    <a:gd name="T69" fmla="*/ 8 h 210"/>
                    <a:gd name="T70" fmla="*/ 197 w 226"/>
                    <a:gd name="T71" fmla="*/ 16 h 210"/>
                    <a:gd name="T72" fmla="*/ 209 w 226"/>
                    <a:gd name="T73" fmla="*/ 20 h 210"/>
                    <a:gd name="T74" fmla="*/ 219 w 226"/>
                    <a:gd name="T75" fmla="*/ 23 h 210"/>
                    <a:gd name="T76" fmla="*/ 226 w 226"/>
                    <a:gd name="T77" fmla="*/ 33 h 210"/>
                    <a:gd name="T78" fmla="*/ 224 w 226"/>
                    <a:gd name="T79" fmla="*/ 43 h 210"/>
                    <a:gd name="T80" fmla="*/ 219 w 226"/>
                    <a:gd name="T81" fmla="*/ 47 h 210"/>
                    <a:gd name="T82" fmla="*/ 226 w 226"/>
                    <a:gd name="T83" fmla="*/ 78 h 210"/>
                    <a:gd name="T84" fmla="*/ 224 w 226"/>
                    <a:gd name="T85" fmla="*/ 140 h 210"/>
                    <a:gd name="T86" fmla="*/ 224 w 226"/>
                    <a:gd name="T87" fmla="*/ 175 h 210"/>
                    <a:gd name="T88" fmla="*/ 224 w 226"/>
                    <a:gd name="T89" fmla="*/ 175 h 210"/>
                    <a:gd name="T90" fmla="*/ 224 w 226"/>
                    <a:gd name="T91" fmla="*/ 17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6" h="210">
                      <a:moveTo>
                        <a:pt x="224" y="175"/>
                      </a:moveTo>
                      <a:lnTo>
                        <a:pt x="222" y="206"/>
                      </a:lnTo>
                      <a:lnTo>
                        <a:pt x="209" y="210"/>
                      </a:lnTo>
                      <a:lnTo>
                        <a:pt x="99" y="154"/>
                      </a:lnTo>
                      <a:lnTo>
                        <a:pt x="78" y="167"/>
                      </a:lnTo>
                      <a:lnTo>
                        <a:pt x="38" y="155"/>
                      </a:lnTo>
                      <a:lnTo>
                        <a:pt x="29" y="138"/>
                      </a:lnTo>
                      <a:lnTo>
                        <a:pt x="15" y="140"/>
                      </a:lnTo>
                      <a:lnTo>
                        <a:pt x="1" y="123"/>
                      </a:lnTo>
                      <a:lnTo>
                        <a:pt x="0" y="107"/>
                      </a:lnTo>
                      <a:lnTo>
                        <a:pt x="7" y="98"/>
                      </a:lnTo>
                      <a:lnTo>
                        <a:pt x="7" y="84"/>
                      </a:lnTo>
                      <a:lnTo>
                        <a:pt x="5" y="76"/>
                      </a:lnTo>
                      <a:lnTo>
                        <a:pt x="5" y="68"/>
                      </a:lnTo>
                      <a:lnTo>
                        <a:pt x="0" y="43"/>
                      </a:lnTo>
                      <a:lnTo>
                        <a:pt x="6" y="43"/>
                      </a:lnTo>
                      <a:lnTo>
                        <a:pt x="12" y="37"/>
                      </a:lnTo>
                      <a:lnTo>
                        <a:pt x="14" y="20"/>
                      </a:lnTo>
                      <a:lnTo>
                        <a:pt x="23" y="20"/>
                      </a:lnTo>
                      <a:lnTo>
                        <a:pt x="29" y="14"/>
                      </a:lnTo>
                      <a:lnTo>
                        <a:pt x="29" y="0"/>
                      </a:lnTo>
                      <a:lnTo>
                        <a:pt x="44" y="8"/>
                      </a:lnTo>
                      <a:lnTo>
                        <a:pt x="65" y="8"/>
                      </a:lnTo>
                      <a:lnTo>
                        <a:pt x="74" y="12"/>
                      </a:lnTo>
                      <a:lnTo>
                        <a:pt x="80" y="12"/>
                      </a:lnTo>
                      <a:lnTo>
                        <a:pt x="90" y="33"/>
                      </a:lnTo>
                      <a:lnTo>
                        <a:pt x="113" y="37"/>
                      </a:lnTo>
                      <a:lnTo>
                        <a:pt x="140" y="50"/>
                      </a:lnTo>
                      <a:lnTo>
                        <a:pt x="151" y="45"/>
                      </a:lnTo>
                      <a:lnTo>
                        <a:pt x="155" y="37"/>
                      </a:lnTo>
                      <a:lnTo>
                        <a:pt x="151" y="29"/>
                      </a:lnTo>
                      <a:lnTo>
                        <a:pt x="151" y="18"/>
                      </a:lnTo>
                      <a:lnTo>
                        <a:pt x="170" y="8"/>
                      </a:lnTo>
                      <a:lnTo>
                        <a:pt x="182" y="6"/>
                      </a:lnTo>
                      <a:lnTo>
                        <a:pt x="195" y="8"/>
                      </a:lnTo>
                      <a:lnTo>
                        <a:pt x="197" y="16"/>
                      </a:lnTo>
                      <a:lnTo>
                        <a:pt x="209" y="20"/>
                      </a:lnTo>
                      <a:lnTo>
                        <a:pt x="219" y="23"/>
                      </a:lnTo>
                      <a:lnTo>
                        <a:pt x="226" y="33"/>
                      </a:lnTo>
                      <a:lnTo>
                        <a:pt x="224" y="43"/>
                      </a:lnTo>
                      <a:lnTo>
                        <a:pt x="219" y="47"/>
                      </a:lnTo>
                      <a:lnTo>
                        <a:pt x="226" y="78"/>
                      </a:lnTo>
                      <a:lnTo>
                        <a:pt x="224" y="140"/>
                      </a:lnTo>
                      <a:lnTo>
                        <a:pt x="224" y="175"/>
                      </a:lnTo>
                      <a:lnTo>
                        <a:pt x="224" y="175"/>
                      </a:lnTo>
                      <a:lnTo>
                        <a:pt x="224" y="175"/>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0" name="Freeform 596">
                  <a:extLst>
                    <a:ext uri="{FF2B5EF4-FFF2-40B4-BE49-F238E27FC236}">
                      <a16:creationId xmlns:a16="http://schemas.microsoft.com/office/drawing/2014/main" id="{B87DFDBB-C947-ECD4-6DF4-2E1D0ABC7C82}"/>
                    </a:ext>
                  </a:extLst>
                </p:cNvPr>
                <p:cNvSpPr>
                  <a:spLocks/>
                </p:cNvSpPr>
                <p:nvPr/>
              </p:nvSpPr>
              <p:spPr bwMode="auto">
                <a:xfrm>
                  <a:off x="6100673" y="3484047"/>
                  <a:ext cx="106543" cy="207478"/>
                </a:xfrm>
                <a:custGeom>
                  <a:avLst/>
                  <a:gdLst>
                    <a:gd name="T0" fmla="*/ 9 w 57"/>
                    <a:gd name="T1" fmla="*/ 7 h 111"/>
                    <a:gd name="T2" fmla="*/ 9 w 57"/>
                    <a:gd name="T3" fmla="*/ 22 h 111"/>
                    <a:gd name="T4" fmla="*/ 11 w 57"/>
                    <a:gd name="T5" fmla="*/ 26 h 111"/>
                    <a:gd name="T6" fmla="*/ 11 w 57"/>
                    <a:gd name="T7" fmla="*/ 40 h 111"/>
                    <a:gd name="T8" fmla="*/ 0 w 57"/>
                    <a:gd name="T9" fmla="*/ 55 h 111"/>
                    <a:gd name="T10" fmla="*/ 0 w 57"/>
                    <a:gd name="T11" fmla="*/ 65 h 111"/>
                    <a:gd name="T12" fmla="*/ 11 w 57"/>
                    <a:gd name="T13" fmla="*/ 77 h 111"/>
                    <a:gd name="T14" fmla="*/ 17 w 57"/>
                    <a:gd name="T15" fmla="*/ 86 h 111"/>
                    <a:gd name="T16" fmla="*/ 28 w 57"/>
                    <a:gd name="T17" fmla="*/ 111 h 111"/>
                    <a:gd name="T18" fmla="*/ 35 w 57"/>
                    <a:gd name="T19" fmla="*/ 111 h 111"/>
                    <a:gd name="T20" fmla="*/ 40 w 57"/>
                    <a:gd name="T21" fmla="*/ 105 h 111"/>
                    <a:gd name="T22" fmla="*/ 42 w 57"/>
                    <a:gd name="T23" fmla="*/ 88 h 111"/>
                    <a:gd name="T24" fmla="*/ 52 w 57"/>
                    <a:gd name="T25" fmla="*/ 88 h 111"/>
                    <a:gd name="T26" fmla="*/ 57 w 57"/>
                    <a:gd name="T27" fmla="*/ 82 h 111"/>
                    <a:gd name="T28" fmla="*/ 57 w 57"/>
                    <a:gd name="T29" fmla="*/ 69 h 111"/>
                    <a:gd name="T30" fmla="*/ 46 w 57"/>
                    <a:gd name="T31" fmla="*/ 65 h 111"/>
                    <a:gd name="T32" fmla="*/ 40 w 57"/>
                    <a:gd name="T33" fmla="*/ 59 h 111"/>
                    <a:gd name="T34" fmla="*/ 38 w 57"/>
                    <a:gd name="T35" fmla="*/ 49 h 111"/>
                    <a:gd name="T36" fmla="*/ 50 w 57"/>
                    <a:gd name="T37" fmla="*/ 40 h 111"/>
                    <a:gd name="T38" fmla="*/ 50 w 57"/>
                    <a:gd name="T39" fmla="*/ 30 h 111"/>
                    <a:gd name="T40" fmla="*/ 44 w 57"/>
                    <a:gd name="T41" fmla="*/ 21 h 111"/>
                    <a:gd name="T42" fmla="*/ 44 w 57"/>
                    <a:gd name="T43" fmla="*/ 13 h 111"/>
                    <a:gd name="T44" fmla="*/ 50 w 57"/>
                    <a:gd name="T45" fmla="*/ 7 h 111"/>
                    <a:gd name="T46" fmla="*/ 48 w 57"/>
                    <a:gd name="T47" fmla="*/ 3 h 111"/>
                    <a:gd name="T48" fmla="*/ 40 w 57"/>
                    <a:gd name="T49" fmla="*/ 3 h 111"/>
                    <a:gd name="T50" fmla="*/ 36 w 57"/>
                    <a:gd name="T51" fmla="*/ 0 h 111"/>
                    <a:gd name="T52" fmla="*/ 25 w 57"/>
                    <a:gd name="T53" fmla="*/ 2 h 111"/>
                    <a:gd name="T54" fmla="*/ 19 w 57"/>
                    <a:gd name="T55" fmla="*/ 5 h 111"/>
                    <a:gd name="T56" fmla="*/ 9 w 57"/>
                    <a:gd name="T57" fmla="*/ 7 h 111"/>
                    <a:gd name="T58" fmla="*/ 9 w 57"/>
                    <a:gd name="T59" fmla="*/ 7 h 111"/>
                    <a:gd name="T60" fmla="*/ 9 w 57"/>
                    <a:gd name="T61" fmla="*/ 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11">
                      <a:moveTo>
                        <a:pt x="9" y="7"/>
                      </a:moveTo>
                      <a:lnTo>
                        <a:pt x="9" y="22"/>
                      </a:lnTo>
                      <a:lnTo>
                        <a:pt x="11" y="26"/>
                      </a:lnTo>
                      <a:lnTo>
                        <a:pt x="11" y="40"/>
                      </a:lnTo>
                      <a:lnTo>
                        <a:pt x="0" y="55"/>
                      </a:lnTo>
                      <a:lnTo>
                        <a:pt x="0" y="65"/>
                      </a:lnTo>
                      <a:lnTo>
                        <a:pt x="11" y="77"/>
                      </a:lnTo>
                      <a:lnTo>
                        <a:pt x="17" y="86"/>
                      </a:lnTo>
                      <a:lnTo>
                        <a:pt x="28" y="111"/>
                      </a:lnTo>
                      <a:lnTo>
                        <a:pt x="35" y="111"/>
                      </a:lnTo>
                      <a:lnTo>
                        <a:pt x="40" y="105"/>
                      </a:lnTo>
                      <a:lnTo>
                        <a:pt x="42" y="88"/>
                      </a:lnTo>
                      <a:lnTo>
                        <a:pt x="52" y="88"/>
                      </a:lnTo>
                      <a:lnTo>
                        <a:pt x="57" y="82"/>
                      </a:lnTo>
                      <a:lnTo>
                        <a:pt x="57" y="69"/>
                      </a:lnTo>
                      <a:lnTo>
                        <a:pt x="46" y="65"/>
                      </a:lnTo>
                      <a:lnTo>
                        <a:pt x="40" y="59"/>
                      </a:lnTo>
                      <a:lnTo>
                        <a:pt x="38" y="49"/>
                      </a:lnTo>
                      <a:lnTo>
                        <a:pt x="50" y="40"/>
                      </a:lnTo>
                      <a:lnTo>
                        <a:pt x="50" y="30"/>
                      </a:lnTo>
                      <a:lnTo>
                        <a:pt x="44" y="21"/>
                      </a:lnTo>
                      <a:lnTo>
                        <a:pt x="44" y="13"/>
                      </a:lnTo>
                      <a:lnTo>
                        <a:pt x="50" y="7"/>
                      </a:lnTo>
                      <a:lnTo>
                        <a:pt x="48" y="3"/>
                      </a:lnTo>
                      <a:lnTo>
                        <a:pt x="40" y="3"/>
                      </a:lnTo>
                      <a:lnTo>
                        <a:pt x="36" y="0"/>
                      </a:lnTo>
                      <a:lnTo>
                        <a:pt x="25" y="2"/>
                      </a:lnTo>
                      <a:lnTo>
                        <a:pt x="19" y="5"/>
                      </a:lnTo>
                      <a:lnTo>
                        <a:pt x="9" y="7"/>
                      </a:lnTo>
                      <a:lnTo>
                        <a:pt x="9" y="7"/>
                      </a:lnTo>
                      <a:lnTo>
                        <a:pt x="9" y="7"/>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1" name="Freeform 597">
                  <a:extLst>
                    <a:ext uri="{FF2B5EF4-FFF2-40B4-BE49-F238E27FC236}">
                      <a16:creationId xmlns:a16="http://schemas.microsoft.com/office/drawing/2014/main" id="{EB23DDD8-B7D5-7FC0-8633-DCC2445893FB}"/>
                    </a:ext>
                  </a:extLst>
                </p:cNvPr>
                <p:cNvSpPr>
                  <a:spLocks/>
                </p:cNvSpPr>
                <p:nvPr/>
              </p:nvSpPr>
              <p:spPr bwMode="auto">
                <a:xfrm>
                  <a:off x="6495068" y="3912087"/>
                  <a:ext cx="433648" cy="536452"/>
                </a:xfrm>
                <a:custGeom>
                  <a:avLst/>
                  <a:gdLst>
                    <a:gd name="T0" fmla="*/ 27 w 232"/>
                    <a:gd name="T1" fmla="*/ 49 h 287"/>
                    <a:gd name="T2" fmla="*/ 40 w 232"/>
                    <a:gd name="T3" fmla="*/ 44 h 287"/>
                    <a:gd name="T4" fmla="*/ 42 w 232"/>
                    <a:gd name="T5" fmla="*/ 13 h 287"/>
                    <a:gd name="T6" fmla="*/ 85 w 232"/>
                    <a:gd name="T7" fmla="*/ 17 h 287"/>
                    <a:gd name="T8" fmla="*/ 153 w 232"/>
                    <a:gd name="T9" fmla="*/ 13 h 287"/>
                    <a:gd name="T10" fmla="*/ 157 w 232"/>
                    <a:gd name="T11" fmla="*/ 19 h 287"/>
                    <a:gd name="T12" fmla="*/ 164 w 232"/>
                    <a:gd name="T13" fmla="*/ 21 h 287"/>
                    <a:gd name="T14" fmla="*/ 164 w 232"/>
                    <a:gd name="T15" fmla="*/ 11 h 287"/>
                    <a:gd name="T16" fmla="*/ 178 w 232"/>
                    <a:gd name="T17" fmla="*/ 8 h 287"/>
                    <a:gd name="T18" fmla="*/ 188 w 232"/>
                    <a:gd name="T19" fmla="*/ 0 h 287"/>
                    <a:gd name="T20" fmla="*/ 203 w 232"/>
                    <a:gd name="T21" fmla="*/ 11 h 287"/>
                    <a:gd name="T22" fmla="*/ 209 w 232"/>
                    <a:gd name="T23" fmla="*/ 23 h 287"/>
                    <a:gd name="T24" fmla="*/ 211 w 232"/>
                    <a:gd name="T25" fmla="*/ 48 h 287"/>
                    <a:gd name="T26" fmla="*/ 211 w 232"/>
                    <a:gd name="T27" fmla="*/ 58 h 287"/>
                    <a:gd name="T28" fmla="*/ 232 w 232"/>
                    <a:gd name="T29" fmla="*/ 79 h 287"/>
                    <a:gd name="T30" fmla="*/ 209 w 232"/>
                    <a:gd name="T31" fmla="*/ 91 h 287"/>
                    <a:gd name="T32" fmla="*/ 201 w 232"/>
                    <a:gd name="T33" fmla="*/ 106 h 287"/>
                    <a:gd name="T34" fmla="*/ 199 w 232"/>
                    <a:gd name="T35" fmla="*/ 131 h 287"/>
                    <a:gd name="T36" fmla="*/ 197 w 232"/>
                    <a:gd name="T37" fmla="*/ 160 h 287"/>
                    <a:gd name="T38" fmla="*/ 182 w 232"/>
                    <a:gd name="T39" fmla="*/ 164 h 287"/>
                    <a:gd name="T40" fmla="*/ 180 w 232"/>
                    <a:gd name="T41" fmla="*/ 180 h 287"/>
                    <a:gd name="T42" fmla="*/ 168 w 232"/>
                    <a:gd name="T43" fmla="*/ 185 h 287"/>
                    <a:gd name="T44" fmla="*/ 166 w 232"/>
                    <a:gd name="T45" fmla="*/ 205 h 287"/>
                    <a:gd name="T46" fmla="*/ 157 w 232"/>
                    <a:gd name="T47" fmla="*/ 218 h 287"/>
                    <a:gd name="T48" fmla="*/ 174 w 232"/>
                    <a:gd name="T49" fmla="*/ 243 h 287"/>
                    <a:gd name="T50" fmla="*/ 180 w 232"/>
                    <a:gd name="T51" fmla="*/ 259 h 287"/>
                    <a:gd name="T52" fmla="*/ 191 w 232"/>
                    <a:gd name="T53" fmla="*/ 271 h 287"/>
                    <a:gd name="T54" fmla="*/ 164 w 232"/>
                    <a:gd name="T55" fmla="*/ 274 h 287"/>
                    <a:gd name="T56" fmla="*/ 155 w 232"/>
                    <a:gd name="T57" fmla="*/ 285 h 287"/>
                    <a:gd name="T58" fmla="*/ 135 w 232"/>
                    <a:gd name="T59" fmla="*/ 287 h 287"/>
                    <a:gd name="T60" fmla="*/ 124 w 232"/>
                    <a:gd name="T61" fmla="*/ 283 h 287"/>
                    <a:gd name="T62" fmla="*/ 118 w 232"/>
                    <a:gd name="T63" fmla="*/ 287 h 287"/>
                    <a:gd name="T64" fmla="*/ 106 w 232"/>
                    <a:gd name="T65" fmla="*/ 274 h 287"/>
                    <a:gd name="T66" fmla="*/ 101 w 232"/>
                    <a:gd name="T67" fmla="*/ 274 h 287"/>
                    <a:gd name="T68" fmla="*/ 91 w 232"/>
                    <a:gd name="T69" fmla="*/ 271 h 287"/>
                    <a:gd name="T70" fmla="*/ 87 w 232"/>
                    <a:gd name="T71" fmla="*/ 274 h 287"/>
                    <a:gd name="T72" fmla="*/ 81 w 232"/>
                    <a:gd name="T73" fmla="*/ 274 h 287"/>
                    <a:gd name="T74" fmla="*/ 75 w 232"/>
                    <a:gd name="T75" fmla="*/ 266 h 287"/>
                    <a:gd name="T76" fmla="*/ 72 w 232"/>
                    <a:gd name="T77" fmla="*/ 259 h 287"/>
                    <a:gd name="T78" fmla="*/ 56 w 232"/>
                    <a:gd name="T79" fmla="*/ 249 h 287"/>
                    <a:gd name="T80" fmla="*/ 54 w 232"/>
                    <a:gd name="T81" fmla="*/ 240 h 287"/>
                    <a:gd name="T82" fmla="*/ 43 w 232"/>
                    <a:gd name="T83" fmla="*/ 228 h 287"/>
                    <a:gd name="T84" fmla="*/ 37 w 232"/>
                    <a:gd name="T85" fmla="*/ 226 h 287"/>
                    <a:gd name="T86" fmla="*/ 31 w 232"/>
                    <a:gd name="T87" fmla="*/ 216 h 287"/>
                    <a:gd name="T88" fmla="*/ 23 w 232"/>
                    <a:gd name="T89" fmla="*/ 214 h 287"/>
                    <a:gd name="T90" fmla="*/ 23 w 232"/>
                    <a:gd name="T91" fmla="*/ 197 h 287"/>
                    <a:gd name="T92" fmla="*/ 16 w 232"/>
                    <a:gd name="T93" fmla="*/ 185 h 287"/>
                    <a:gd name="T94" fmla="*/ 18 w 232"/>
                    <a:gd name="T95" fmla="*/ 181 h 287"/>
                    <a:gd name="T96" fmla="*/ 18 w 232"/>
                    <a:gd name="T97" fmla="*/ 176 h 287"/>
                    <a:gd name="T98" fmla="*/ 6 w 232"/>
                    <a:gd name="T99" fmla="*/ 168 h 287"/>
                    <a:gd name="T100" fmla="*/ 6 w 232"/>
                    <a:gd name="T101" fmla="*/ 160 h 287"/>
                    <a:gd name="T102" fmla="*/ 0 w 232"/>
                    <a:gd name="T103" fmla="*/ 152 h 287"/>
                    <a:gd name="T104" fmla="*/ 2 w 232"/>
                    <a:gd name="T105" fmla="*/ 149 h 287"/>
                    <a:gd name="T106" fmla="*/ 6 w 232"/>
                    <a:gd name="T107" fmla="*/ 127 h 287"/>
                    <a:gd name="T108" fmla="*/ 10 w 232"/>
                    <a:gd name="T109" fmla="*/ 122 h 287"/>
                    <a:gd name="T110" fmla="*/ 8 w 232"/>
                    <a:gd name="T111" fmla="*/ 112 h 287"/>
                    <a:gd name="T112" fmla="*/ 27 w 232"/>
                    <a:gd name="T113" fmla="*/ 110 h 287"/>
                    <a:gd name="T114" fmla="*/ 27 w 232"/>
                    <a:gd name="T115" fmla="*/ 4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87">
                      <a:moveTo>
                        <a:pt x="27" y="49"/>
                      </a:moveTo>
                      <a:lnTo>
                        <a:pt x="40" y="44"/>
                      </a:lnTo>
                      <a:lnTo>
                        <a:pt x="42" y="13"/>
                      </a:lnTo>
                      <a:lnTo>
                        <a:pt x="85" y="17"/>
                      </a:lnTo>
                      <a:lnTo>
                        <a:pt x="153" y="13"/>
                      </a:lnTo>
                      <a:lnTo>
                        <a:pt x="157" y="19"/>
                      </a:lnTo>
                      <a:lnTo>
                        <a:pt x="164" y="21"/>
                      </a:lnTo>
                      <a:lnTo>
                        <a:pt x="164" y="11"/>
                      </a:lnTo>
                      <a:lnTo>
                        <a:pt x="178" y="8"/>
                      </a:lnTo>
                      <a:lnTo>
                        <a:pt x="188" y="0"/>
                      </a:lnTo>
                      <a:lnTo>
                        <a:pt x="203" y="11"/>
                      </a:lnTo>
                      <a:lnTo>
                        <a:pt x="209" y="23"/>
                      </a:lnTo>
                      <a:lnTo>
                        <a:pt x="211" y="48"/>
                      </a:lnTo>
                      <a:lnTo>
                        <a:pt x="211" y="58"/>
                      </a:lnTo>
                      <a:lnTo>
                        <a:pt x="232" y="79"/>
                      </a:lnTo>
                      <a:lnTo>
                        <a:pt x="209" y="91"/>
                      </a:lnTo>
                      <a:lnTo>
                        <a:pt x="201" y="106"/>
                      </a:lnTo>
                      <a:lnTo>
                        <a:pt x="199" y="131"/>
                      </a:lnTo>
                      <a:lnTo>
                        <a:pt x="197" y="160"/>
                      </a:lnTo>
                      <a:lnTo>
                        <a:pt x="182" y="164"/>
                      </a:lnTo>
                      <a:lnTo>
                        <a:pt x="180" y="180"/>
                      </a:lnTo>
                      <a:lnTo>
                        <a:pt x="168" y="185"/>
                      </a:lnTo>
                      <a:lnTo>
                        <a:pt x="166" y="205"/>
                      </a:lnTo>
                      <a:lnTo>
                        <a:pt x="157" y="218"/>
                      </a:lnTo>
                      <a:lnTo>
                        <a:pt x="174" y="243"/>
                      </a:lnTo>
                      <a:lnTo>
                        <a:pt x="180" y="259"/>
                      </a:lnTo>
                      <a:lnTo>
                        <a:pt x="191" y="271"/>
                      </a:lnTo>
                      <a:lnTo>
                        <a:pt x="164" y="274"/>
                      </a:lnTo>
                      <a:lnTo>
                        <a:pt x="155" y="285"/>
                      </a:lnTo>
                      <a:lnTo>
                        <a:pt x="135" y="287"/>
                      </a:lnTo>
                      <a:lnTo>
                        <a:pt x="124" y="283"/>
                      </a:lnTo>
                      <a:lnTo>
                        <a:pt x="118" y="287"/>
                      </a:lnTo>
                      <a:lnTo>
                        <a:pt x="106" y="274"/>
                      </a:lnTo>
                      <a:lnTo>
                        <a:pt x="101" y="274"/>
                      </a:lnTo>
                      <a:lnTo>
                        <a:pt x="91" y="271"/>
                      </a:lnTo>
                      <a:lnTo>
                        <a:pt x="87" y="274"/>
                      </a:lnTo>
                      <a:lnTo>
                        <a:pt x="81" y="274"/>
                      </a:lnTo>
                      <a:lnTo>
                        <a:pt x="75" y="266"/>
                      </a:lnTo>
                      <a:lnTo>
                        <a:pt x="72" y="259"/>
                      </a:lnTo>
                      <a:lnTo>
                        <a:pt x="56" y="249"/>
                      </a:lnTo>
                      <a:lnTo>
                        <a:pt x="54" y="240"/>
                      </a:lnTo>
                      <a:lnTo>
                        <a:pt x="43" y="228"/>
                      </a:lnTo>
                      <a:lnTo>
                        <a:pt x="37" y="226"/>
                      </a:lnTo>
                      <a:lnTo>
                        <a:pt x="31" y="216"/>
                      </a:lnTo>
                      <a:lnTo>
                        <a:pt x="23" y="214"/>
                      </a:lnTo>
                      <a:lnTo>
                        <a:pt x="23" y="197"/>
                      </a:lnTo>
                      <a:lnTo>
                        <a:pt x="16" y="185"/>
                      </a:lnTo>
                      <a:lnTo>
                        <a:pt x="18" y="181"/>
                      </a:lnTo>
                      <a:lnTo>
                        <a:pt x="18" y="176"/>
                      </a:lnTo>
                      <a:lnTo>
                        <a:pt x="6" y="168"/>
                      </a:lnTo>
                      <a:lnTo>
                        <a:pt x="6" y="160"/>
                      </a:lnTo>
                      <a:lnTo>
                        <a:pt x="0" y="152"/>
                      </a:lnTo>
                      <a:lnTo>
                        <a:pt x="2" y="149"/>
                      </a:lnTo>
                      <a:lnTo>
                        <a:pt x="6" y="127"/>
                      </a:lnTo>
                      <a:lnTo>
                        <a:pt x="10" y="122"/>
                      </a:lnTo>
                      <a:lnTo>
                        <a:pt x="8" y="112"/>
                      </a:lnTo>
                      <a:lnTo>
                        <a:pt x="27" y="110"/>
                      </a:lnTo>
                      <a:lnTo>
                        <a:pt x="27" y="49"/>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2" name="Freeform 598">
                  <a:extLst>
                    <a:ext uri="{FF2B5EF4-FFF2-40B4-BE49-F238E27FC236}">
                      <a16:creationId xmlns:a16="http://schemas.microsoft.com/office/drawing/2014/main" id="{045957C0-ADC9-1A21-4E0F-01D3218B30EE}"/>
                    </a:ext>
                  </a:extLst>
                </p:cNvPr>
                <p:cNvSpPr>
                  <a:spLocks/>
                </p:cNvSpPr>
                <p:nvPr/>
              </p:nvSpPr>
              <p:spPr bwMode="auto">
                <a:xfrm>
                  <a:off x="6932455" y="3465355"/>
                  <a:ext cx="259816" cy="272899"/>
                </a:xfrm>
                <a:custGeom>
                  <a:avLst/>
                  <a:gdLst>
                    <a:gd name="T0" fmla="*/ 135 w 139"/>
                    <a:gd name="T1" fmla="*/ 133 h 146"/>
                    <a:gd name="T2" fmla="*/ 121 w 139"/>
                    <a:gd name="T3" fmla="*/ 129 h 146"/>
                    <a:gd name="T4" fmla="*/ 118 w 139"/>
                    <a:gd name="T5" fmla="*/ 135 h 146"/>
                    <a:gd name="T6" fmla="*/ 119 w 139"/>
                    <a:gd name="T7" fmla="*/ 142 h 146"/>
                    <a:gd name="T8" fmla="*/ 92 w 139"/>
                    <a:gd name="T9" fmla="*/ 146 h 146"/>
                    <a:gd name="T10" fmla="*/ 67 w 139"/>
                    <a:gd name="T11" fmla="*/ 135 h 146"/>
                    <a:gd name="T12" fmla="*/ 67 w 139"/>
                    <a:gd name="T13" fmla="*/ 119 h 146"/>
                    <a:gd name="T14" fmla="*/ 52 w 139"/>
                    <a:gd name="T15" fmla="*/ 108 h 146"/>
                    <a:gd name="T16" fmla="*/ 29 w 139"/>
                    <a:gd name="T17" fmla="*/ 96 h 146"/>
                    <a:gd name="T18" fmla="*/ 9 w 139"/>
                    <a:gd name="T19" fmla="*/ 90 h 146"/>
                    <a:gd name="T20" fmla="*/ 0 w 139"/>
                    <a:gd name="T21" fmla="*/ 75 h 146"/>
                    <a:gd name="T22" fmla="*/ 4 w 139"/>
                    <a:gd name="T23" fmla="*/ 69 h 146"/>
                    <a:gd name="T24" fmla="*/ 33 w 139"/>
                    <a:gd name="T25" fmla="*/ 50 h 146"/>
                    <a:gd name="T26" fmla="*/ 38 w 139"/>
                    <a:gd name="T27" fmla="*/ 33 h 146"/>
                    <a:gd name="T28" fmla="*/ 33 w 139"/>
                    <a:gd name="T29" fmla="*/ 19 h 146"/>
                    <a:gd name="T30" fmla="*/ 50 w 139"/>
                    <a:gd name="T31" fmla="*/ 6 h 146"/>
                    <a:gd name="T32" fmla="*/ 59 w 139"/>
                    <a:gd name="T33" fmla="*/ 0 h 146"/>
                    <a:gd name="T34" fmla="*/ 71 w 139"/>
                    <a:gd name="T35" fmla="*/ 2 h 146"/>
                    <a:gd name="T36" fmla="*/ 74 w 139"/>
                    <a:gd name="T37" fmla="*/ 7 h 146"/>
                    <a:gd name="T38" fmla="*/ 84 w 139"/>
                    <a:gd name="T39" fmla="*/ 5 h 146"/>
                    <a:gd name="T40" fmla="*/ 98 w 139"/>
                    <a:gd name="T41" fmla="*/ 27 h 146"/>
                    <a:gd name="T42" fmla="*/ 106 w 139"/>
                    <a:gd name="T43" fmla="*/ 27 h 146"/>
                    <a:gd name="T44" fmla="*/ 110 w 139"/>
                    <a:gd name="T45" fmla="*/ 35 h 146"/>
                    <a:gd name="T46" fmla="*/ 94 w 139"/>
                    <a:gd name="T47" fmla="*/ 62 h 146"/>
                    <a:gd name="T48" fmla="*/ 110 w 139"/>
                    <a:gd name="T49" fmla="*/ 83 h 146"/>
                    <a:gd name="T50" fmla="*/ 121 w 139"/>
                    <a:gd name="T51" fmla="*/ 85 h 146"/>
                    <a:gd name="T52" fmla="*/ 133 w 139"/>
                    <a:gd name="T53" fmla="*/ 100 h 146"/>
                    <a:gd name="T54" fmla="*/ 131 w 139"/>
                    <a:gd name="T55" fmla="*/ 117 h 146"/>
                    <a:gd name="T56" fmla="*/ 139 w 139"/>
                    <a:gd name="T57" fmla="*/ 127 h 146"/>
                    <a:gd name="T58" fmla="*/ 135 w 139"/>
                    <a:gd name="T59" fmla="*/ 133 h 146"/>
                    <a:gd name="T60" fmla="*/ 135 w 139"/>
                    <a:gd name="T61" fmla="*/ 133 h 146"/>
                    <a:gd name="T62" fmla="*/ 135 w 139"/>
                    <a:gd name="T63" fmla="*/ 1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146">
                      <a:moveTo>
                        <a:pt x="135" y="133"/>
                      </a:moveTo>
                      <a:lnTo>
                        <a:pt x="121" y="129"/>
                      </a:lnTo>
                      <a:lnTo>
                        <a:pt x="118" y="135"/>
                      </a:lnTo>
                      <a:lnTo>
                        <a:pt x="119" y="142"/>
                      </a:lnTo>
                      <a:lnTo>
                        <a:pt x="92" y="146"/>
                      </a:lnTo>
                      <a:lnTo>
                        <a:pt x="67" y="135"/>
                      </a:lnTo>
                      <a:lnTo>
                        <a:pt x="67" y="119"/>
                      </a:lnTo>
                      <a:lnTo>
                        <a:pt x="52" y="108"/>
                      </a:lnTo>
                      <a:lnTo>
                        <a:pt x="29" y="96"/>
                      </a:lnTo>
                      <a:lnTo>
                        <a:pt x="9" y="90"/>
                      </a:lnTo>
                      <a:lnTo>
                        <a:pt x="0" y="75"/>
                      </a:lnTo>
                      <a:lnTo>
                        <a:pt x="4" y="69"/>
                      </a:lnTo>
                      <a:lnTo>
                        <a:pt x="33" y="50"/>
                      </a:lnTo>
                      <a:lnTo>
                        <a:pt x="38" y="33"/>
                      </a:lnTo>
                      <a:lnTo>
                        <a:pt x="33" y="19"/>
                      </a:lnTo>
                      <a:lnTo>
                        <a:pt x="50" y="6"/>
                      </a:lnTo>
                      <a:lnTo>
                        <a:pt x="59" y="0"/>
                      </a:lnTo>
                      <a:lnTo>
                        <a:pt x="71" y="2"/>
                      </a:lnTo>
                      <a:lnTo>
                        <a:pt x="74" y="7"/>
                      </a:lnTo>
                      <a:lnTo>
                        <a:pt x="84" y="5"/>
                      </a:lnTo>
                      <a:lnTo>
                        <a:pt x="98" y="27"/>
                      </a:lnTo>
                      <a:lnTo>
                        <a:pt x="106" y="27"/>
                      </a:lnTo>
                      <a:lnTo>
                        <a:pt x="110" y="35"/>
                      </a:lnTo>
                      <a:lnTo>
                        <a:pt x="94" y="62"/>
                      </a:lnTo>
                      <a:lnTo>
                        <a:pt x="110" y="83"/>
                      </a:lnTo>
                      <a:lnTo>
                        <a:pt x="121" y="85"/>
                      </a:lnTo>
                      <a:lnTo>
                        <a:pt x="133" y="100"/>
                      </a:lnTo>
                      <a:lnTo>
                        <a:pt x="131" y="117"/>
                      </a:lnTo>
                      <a:lnTo>
                        <a:pt x="139" y="127"/>
                      </a:lnTo>
                      <a:lnTo>
                        <a:pt x="135" y="133"/>
                      </a:lnTo>
                      <a:lnTo>
                        <a:pt x="135" y="133"/>
                      </a:lnTo>
                      <a:lnTo>
                        <a:pt x="135" y="13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3" name="Freeform 599">
                  <a:extLst>
                    <a:ext uri="{FF2B5EF4-FFF2-40B4-BE49-F238E27FC236}">
                      <a16:creationId xmlns:a16="http://schemas.microsoft.com/office/drawing/2014/main" id="{35E5DA04-6A02-E896-D4E8-59373A4D681C}"/>
                    </a:ext>
                  </a:extLst>
                </p:cNvPr>
                <p:cNvSpPr>
                  <a:spLocks/>
                </p:cNvSpPr>
                <p:nvPr/>
              </p:nvSpPr>
              <p:spPr bwMode="auto">
                <a:xfrm>
                  <a:off x="6852081" y="3469094"/>
                  <a:ext cx="173834" cy="164487"/>
                </a:xfrm>
                <a:custGeom>
                  <a:avLst/>
                  <a:gdLst>
                    <a:gd name="T0" fmla="*/ 43 w 93"/>
                    <a:gd name="T1" fmla="*/ 73 h 88"/>
                    <a:gd name="T2" fmla="*/ 29 w 93"/>
                    <a:gd name="T3" fmla="*/ 77 h 88"/>
                    <a:gd name="T4" fmla="*/ 12 w 93"/>
                    <a:gd name="T5" fmla="*/ 88 h 88"/>
                    <a:gd name="T6" fmla="*/ 0 w 93"/>
                    <a:gd name="T7" fmla="*/ 86 h 88"/>
                    <a:gd name="T8" fmla="*/ 6 w 93"/>
                    <a:gd name="T9" fmla="*/ 67 h 88"/>
                    <a:gd name="T10" fmla="*/ 10 w 93"/>
                    <a:gd name="T11" fmla="*/ 61 h 88"/>
                    <a:gd name="T12" fmla="*/ 10 w 93"/>
                    <a:gd name="T13" fmla="*/ 55 h 88"/>
                    <a:gd name="T14" fmla="*/ 14 w 93"/>
                    <a:gd name="T15" fmla="*/ 52 h 88"/>
                    <a:gd name="T16" fmla="*/ 14 w 93"/>
                    <a:gd name="T17" fmla="*/ 40 h 88"/>
                    <a:gd name="T18" fmla="*/ 16 w 93"/>
                    <a:gd name="T19" fmla="*/ 27 h 88"/>
                    <a:gd name="T20" fmla="*/ 12 w 93"/>
                    <a:gd name="T21" fmla="*/ 23 h 88"/>
                    <a:gd name="T22" fmla="*/ 12 w 93"/>
                    <a:gd name="T23" fmla="*/ 13 h 88"/>
                    <a:gd name="T24" fmla="*/ 33 w 93"/>
                    <a:gd name="T25" fmla="*/ 9 h 88"/>
                    <a:gd name="T26" fmla="*/ 41 w 93"/>
                    <a:gd name="T27" fmla="*/ 11 h 88"/>
                    <a:gd name="T28" fmla="*/ 58 w 93"/>
                    <a:gd name="T29" fmla="*/ 7 h 88"/>
                    <a:gd name="T30" fmla="*/ 75 w 93"/>
                    <a:gd name="T31" fmla="*/ 2 h 88"/>
                    <a:gd name="T32" fmla="*/ 89 w 93"/>
                    <a:gd name="T33" fmla="*/ 0 h 88"/>
                    <a:gd name="T34" fmla="*/ 93 w 93"/>
                    <a:gd name="T35" fmla="*/ 3 h 88"/>
                    <a:gd name="T36" fmla="*/ 75 w 93"/>
                    <a:gd name="T37" fmla="*/ 17 h 88"/>
                    <a:gd name="T38" fmla="*/ 81 w 93"/>
                    <a:gd name="T39" fmla="*/ 30 h 88"/>
                    <a:gd name="T40" fmla="*/ 75 w 93"/>
                    <a:gd name="T41" fmla="*/ 48 h 88"/>
                    <a:gd name="T42" fmla="*/ 46 w 93"/>
                    <a:gd name="T43" fmla="*/ 67 h 88"/>
                    <a:gd name="T44" fmla="*/ 43 w 93"/>
                    <a:gd name="T45" fmla="*/ 73 h 88"/>
                    <a:gd name="T46" fmla="*/ 43 w 93"/>
                    <a:gd name="T47" fmla="*/ 73 h 88"/>
                    <a:gd name="T48" fmla="*/ 43 w 93"/>
                    <a:gd name="T49"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 h="88">
                      <a:moveTo>
                        <a:pt x="43" y="73"/>
                      </a:moveTo>
                      <a:lnTo>
                        <a:pt x="29" y="77"/>
                      </a:lnTo>
                      <a:lnTo>
                        <a:pt x="12" y="88"/>
                      </a:lnTo>
                      <a:lnTo>
                        <a:pt x="0" y="86"/>
                      </a:lnTo>
                      <a:lnTo>
                        <a:pt x="6" y="67"/>
                      </a:lnTo>
                      <a:lnTo>
                        <a:pt x="10" y="61"/>
                      </a:lnTo>
                      <a:lnTo>
                        <a:pt x="10" y="55"/>
                      </a:lnTo>
                      <a:lnTo>
                        <a:pt x="14" y="52"/>
                      </a:lnTo>
                      <a:lnTo>
                        <a:pt x="14" y="40"/>
                      </a:lnTo>
                      <a:lnTo>
                        <a:pt x="16" y="27"/>
                      </a:lnTo>
                      <a:lnTo>
                        <a:pt x="12" y="23"/>
                      </a:lnTo>
                      <a:lnTo>
                        <a:pt x="12" y="13"/>
                      </a:lnTo>
                      <a:lnTo>
                        <a:pt x="33" y="9"/>
                      </a:lnTo>
                      <a:lnTo>
                        <a:pt x="41" y="11"/>
                      </a:lnTo>
                      <a:lnTo>
                        <a:pt x="58" y="7"/>
                      </a:lnTo>
                      <a:lnTo>
                        <a:pt x="75" y="2"/>
                      </a:lnTo>
                      <a:lnTo>
                        <a:pt x="89" y="0"/>
                      </a:lnTo>
                      <a:lnTo>
                        <a:pt x="93" y="3"/>
                      </a:lnTo>
                      <a:lnTo>
                        <a:pt x="75" y="17"/>
                      </a:lnTo>
                      <a:lnTo>
                        <a:pt x="81" y="30"/>
                      </a:lnTo>
                      <a:lnTo>
                        <a:pt x="75" y="48"/>
                      </a:lnTo>
                      <a:lnTo>
                        <a:pt x="46" y="67"/>
                      </a:lnTo>
                      <a:lnTo>
                        <a:pt x="43" y="73"/>
                      </a:lnTo>
                      <a:lnTo>
                        <a:pt x="43" y="73"/>
                      </a:lnTo>
                      <a:lnTo>
                        <a:pt x="43" y="73"/>
                      </a:lnTo>
                      <a:close/>
                    </a:path>
                  </a:pathLst>
                </a:custGeom>
                <a:grp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4" name="Freeform 600">
                  <a:extLst>
                    <a:ext uri="{FF2B5EF4-FFF2-40B4-BE49-F238E27FC236}">
                      <a16:creationId xmlns:a16="http://schemas.microsoft.com/office/drawing/2014/main" id="{F6AA9735-2CA3-9DB5-BDE3-EC648F98D3A4}"/>
                    </a:ext>
                  </a:extLst>
                </p:cNvPr>
                <p:cNvSpPr>
                  <a:spLocks/>
                </p:cNvSpPr>
                <p:nvPr/>
              </p:nvSpPr>
              <p:spPr bwMode="auto">
                <a:xfrm>
                  <a:off x="5777306" y="2962547"/>
                  <a:ext cx="345798" cy="330843"/>
                </a:xfrm>
                <a:custGeom>
                  <a:avLst/>
                  <a:gdLst>
                    <a:gd name="T0" fmla="*/ 112 w 185"/>
                    <a:gd name="T1" fmla="*/ 165 h 177"/>
                    <a:gd name="T2" fmla="*/ 135 w 185"/>
                    <a:gd name="T3" fmla="*/ 163 h 177"/>
                    <a:gd name="T4" fmla="*/ 148 w 185"/>
                    <a:gd name="T5" fmla="*/ 165 h 177"/>
                    <a:gd name="T6" fmla="*/ 164 w 185"/>
                    <a:gd name="T7" fmla="*/ 160 h 177"/>
                    <a:gd name="T8" fmla="*/ 179 w 185"/>
                    <a:gd name="T9" fmla="*/ 152 h 177"/>
                    <a:gd name="T10" fmla="*/ 166 w 185"/>
                    <a:gd name="T11" fmla="*/ 142 h 177"/>
                    <a:gd name="T12" fmla="*/ 160 w 185"/>
                    <a:gd name="T13" fmla="*/ 112 h 177"/>
                    <a:gd name="T14" fmla="*/ 156 w 185"/>
                    <a:gd name="T15" fmla="*/ 105 h 177"/>
                    <a:gd name="T16" fmla="*/ 148 w 185"/>
                    <a:gd name="T17" fmla="*/ 105 h 177"/>
                    <a:gd name="T18" fmla="*/ 156 w 185"/>
                    <a:gd name="T19" fmla="*/ 91 h 177"/>
                    <a:gd name="T20" fmla="*/ 162 w 185"/>
                    <a:gd name="T21" fmla="*/ 83 h 177"/>
                    <a:gd name="T22" fmla="*/ 173 w 185"/>
                    <a:gd name="T23" fmla="*/ 78 h 177"/>
                    <a:gd name="T24" fmla="*/ 185 w 185"/>
                    <a:gd name="T25" fmla="*/ 41 h 177"/>
                    <a:gd name="T26" fmla="*/ 159 w 185"/>
                    <a:gd name="T27" fmla="*/ 37 h 177"/>
                    <a:gd name="T28" fmla="*/ 141 w 185"/>
                    <a:gd name="T29" fmla="*/ 26 h 177"/>
                    <a:gd name="T30" fmla="*/ 125 w 185"/>
                    <a:gd name="T31" fmla="*/ 20 h 177"/>
                    <a:gd name="T32" fmla="*/ 102 w 185"/>
                    <a:gd name="T33" fmla="*/ 0 h 177"/>
                    <a:gd name="T34" fmla="*/ 85 w 185"/>
                    <a:gd name="T35" fmla="*/ 20 h 177"/>
                    <a:gd name="T36" fmla="*/ 65 w 185"/>
                    <a:gd name="T37" fmla="*/ 33 h 177"/>
                    <a:gd name="T38" fmla="*/ 54 w 185"/>
                    <a:gd name="T39" fmla="*/ 37 h 177"/>
                    <a:gd name="T40" fmla="*/ 38 w 185"/>
                    <a:gd name="T41" fmla="*/ 31 h 177"/>
                    <a:gd name="T42" fmla="*/ 44 w 185"/>
                    <a:gd name="T43" fmla="*/ 45 h 177"/>
                    <a:gd name="T44" fmla="*/ 42 w 185"/>
                    <a:gd name="T45" fmla="*/ 56 h 177"/>
                    <a:gd name="T46" fmla="*/ 33 w 185"/>
                    <a:gd name="T47" fmla="*/ 56 h 177"/>
                    <a:gd name="T48" fmla="*/ 17 w 185"/>
                    <a:gd name="T49" fmla="*/ 51 h 177"/>
                    <a:gd name="T50" fmla="*/ 4 w 185"/>
                    <a:gd name="T51" fmla="*/ 55 h 177"/>
                    <a:gd name="T52" fmla="*/ 4 w 185"/>
                    <a:gd name="T53" fmla="*/ 64 h 177"/>
                    <a:gd name="T54" fmla="*/ 9 w 185"/>
                    <a:gd name="T55" fmla="*/ 72 h 177"/>
                    <a:gd name="T56" fmla="*/ 25 w 185"/>
                    <a:gd name="T57" fmla="*/ 76 h 177"/>
                    <a:gd name="T58" fmla="*/ 33 w 185"/>
                    <a:gd name="T59" fmla="*/ 80 h 177"/>
                    <a:gd name="T60" fmla="*/ 36 w 185"/>
                    <a:gd name="T61" fmla="*/ 93 h 177"/>
                    <a:gd name="T62" fmla="*/ 52 w 185"/>
                    <a:gd name="T63" fmla="*/ 108 h 177"/>
                    <a:gd name="T64" fmla="*/ 50 w 185"/>
                    <a:gd name="T65" fmla="*/ 119 h 177"/>
                    <a:gd name="T66" fmla="*/ 56 w 185"/>
                    <a:gd name="T67" fmla="*/ 130 h 177"/>
                    <a:gd name="T68" fmla="*/ 52 w 185"/>
                    <a:gd name="T69" fmla="*/ 131 h 177"/>
                    <a:gd name="T70" fmla="*/ 50 w 185"/>
                    <a:gd name="T71" fmla="*/ 152 h 177"/>
                    <a:gd name="T72" fmla="*/ 56 w 185"/>
                    <a:gd name="T73" fmla="*/ 169 h 177"/>
                    <a:gd name="T74" fmla="*/ 65 w 185"/>
                    <a:gd name="T75" fmla="*/ 173 h 177"/>
                    <a:gd name="T76" fmla="*/ 83 w 185"/>
                    <a:gd name="T77" fmla="*/ 171 h 177"/>
                    <a:gd name="T78" fmla="*/ 89 w 185"/>
                    <a:gd name="T79" fmla="*/ 171 h 177"/>
                    <a:gd name="T80" fmla="*/ 93 w 185"/>
                    <a:gd name="T81" fmla="*/ 177 h 177"/>
                    <a:gd name="T82" fmla="*/ 108 w 185"/>
                    <a:gd name="T8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77">
                      <a:moveTo>
                        <a:pt x="108" y="177"/>
                      </a:moveTo>
                      <a:lnTo>
                        <a:pt x="112" y="165"/>
                      </a:lnTo>
                      <a:lnTo>
                        <a:pt x="123" y="160"/>
                      </a:lnTo>
                      <a:lnTo>
                        <a:pt x="135" y="163"/>
                      </a:lnTo>
                      <a:lnTo>
                        <a:pt x="142" y="163"/>
                      </a:lnTo>
                      <a:lnTo>
                        <a:pt x="148" y="165"/>
                      </a:lnTo>
                      <a:lnTo>
                        <a:pt x="158" y="163"/>
                      </a:lnTo>
                      <a:lnTo>
                        <a:pt x="164" y="160"/>
                      </a:lnTo>
                      <a:lnTo>
                        <a:pt x="171" y="156"/>
                      </a:lnTo>
                      <a:lnTo>
                        <a:pt x="179" y="152"/>
                      </a:lnTo>
                      <a:lnTo>
                        <a:pt x="173" y="144"/>
                      </a:lnTo>
                      <a:lnTo>
                        <a:pt x="166" y="142"/>
                      </a:lnTo>
                      <a:lnTo>
                        <a:pt x="164" y="130"/>
                      </a:lnTo>
                      <a:lnTo>
                        <a:pt x="160" y="112"/>
                      </a:lnTo>
                      <a:lnTo>
                        <a:pt x="163" y="105"/>
                      </a:lnTo>
                      <a:lnTo>
                        <a:pt x="156" y="105"/>
                      </a:lnTo>
                      <a:lnTo>
                        <a:pt x="152" y="108"/>
                      </a:lnTo>
                      <a:lnTo>
                        <a:pt x="148" y="105"/>
                      </a:lnTo>
                      <a:lnTo>
                        <a:pt x="154" y="97"/>
                      </a:lnTo>
                      <a:lnTo>
                        <a:pt x="156" y="91"/>
                      </a:lnTo>
                      <a:lnTo>
                        <a:pt x="162" y="89"/>
                      </a:lnTo>
                      <a:lnTo>
                        <a:pt x="162" y="83"/>
                      </a:lnTo>
                      <a:lnTo>
                        <a:pt x="166" y="76"/>
                      </a:lnTo>
                      <a:lnTo>
                        <a:pt x="173" y="78"/>
                      </a:lnTo>
                      <a:lnTo>
                        <a:pt x="177" y="58"/>
                      </a:lnTo>
                      <a:lnTo>
                        <a:pt x="185" y="41"/>
                      </a:lnTo>
                      <a:lnTo>
                        <a:pt x="173" y="37"/>
                      </a:lnTo>
                      <a:lnTo>
                        <a:pt x="159" y="37"/>
                      </a:lnTo>
                      <a:lnTo>
                        <a:pt x="150" y="35"/>
                      </a:lnTo>
                      <a:lnTo>
                        <a:pt x="141" y="26"/>
                      </a:lnTo>
                      <a:lnTo>
                        <a:pt x="131" y="22"/>
                      </a:lnTo>
                      <a:lnTo>
                        <a:pt x="125" y="20"/>
                      </a:lnTo>
                      <a:lnTo>
                        <a:pt x="112" y="10"/>
                      </a:lnTo>
                      <a:lnTo>
                        <a:pt x="102" y="0"/>
                      </a:lnTo>
                      <a:lnTo>
                        <a:pt x="90" y="3"/>
                      </a:lnTo>
                      <a:lnTo>
                        <a:pt x="85" y="20"/>
                      </a:lnTo>
                      <a:lnTo>
                        <a:pt x="73" y="29"/>
                      </a:lnTo>
                      <a:lnTo>
                        <a:pt x="65" y="33"/>
                      </a:lnTo>
                      <a:lnTo>
                        <a:pt x="65" y="37"/>
                      </a:lnTo>
                      <a:lnTo>
                        <a:pt x="54" y="37"/>
                      </a:lnTo>
                      <a:lnTo>
                        <a:pt x="48" y="31"/>
                      </a:lnTo>
                      <a:lnTo>
                        <a:pt x="38" y="31"/>
                      </a:lnTo>
                      <a:lnTo>
                        <a:pt x="38" y="35"/>
                      </a:lnTo>
                      <a:lnTo>
                        <a:pt x="44" y="45"/>
                      </a:lnTo>
                      <a:lnTo>
                        <a:pt x="48" y="51"/>
                      </a:lnTo>
                      <a:lnTo>
                        <a:pt x="42" y="56"/>
                      </a:lnTo>
                      <a:lnTo>
                        <a:pt x="36" y="55"/>
                      </a:lnTo>
                      <a:lnTo>
                        <a:pt x="33" y="56"/>
                      </a:lnTo>
                      <a:lnTo>
                        <a:pt x="23" y="51"/>
                      </a:lnTo>
                      <a:lnTo>
                        <a:pt x="17" y="51"/>
                      </a:lnTo>
                      <a:lnTo>
                        <a:pt x="11" y="56"/>
                      </a:lnTo>
                      <a:lnTo>
                        <a:pt x="4" y="55"/>
                      </a:lnTo>
                      <a:lnTo>
                        <a:pt x="0" y="60"/>
                      </a:lnTo>
                      <a:lnTo>
                        <a:pt x="4" y="64"/>
                      </a:lnTo>
                      <a:lnTo>
                        <a:pt x="4" y="68"/>
                      </a:lnTo>
                      <a:lnTo>
                        <a:pt x="9" y="72"/>
                      </a:lnTo>
                      <a:lnTo>
                        <a:pt x="19" y="76"/>
                      </a:lnTo>
                      <a:lnTo>
                        <a:pt x="25" y="76"/>
                      </a:lnTo>
                      <a:lnTo>
                        <a:pt x="29" y="80"/>
                      </a:lnTo>
                      <a:lnTo>
                        <a:pt x="33" y="80"/>
                      </a:lnTo>
                      <a:lnTo>
                        <a:pt x="40" y="87"/>
                      </a:lnTo>
                      <a:lnTo>
                        <a:pt x="36" y="93"/>
                      </a:lnTo>
                      <a:lnTo>
                        <a:pt x="50" y="103"/>
                      </a:lnTo>
                      <a:lnTo>
                        <a:pt x="52" y="108"/>
                      </a:lnTo>
                      <a:lnTo>
                        <a:pt x="48" y="110"/>
                      </a:lnTo>
                      <a:lnTo>
                        <a:pt x="50" y="119"/>
                      </a:lnTo>
                      <a:lnTo>
                        <a:pt x="52" y="127"/>
                      </a:lnTo>
                      <a:lnTo>
                        <a:pt x="56" y="130"/>
                      </a:lnTo>
                      <a:lnTo>
                        <a:pt x="58" y="136"/>
                      </a:lnTo>
                      <a:lnTo>
                        <a:pt x="52" y="131"/>
                      </a:lnTo>
                      <a:lnTo>
                        <a:pt x="52" y="140"/>
                      </a:lnTo>
                      <a:lnTo>
                        <a:pt x="50" y="152"/>
                      </a:lnTo>
                      <a:lnTo>
                        <a:pt x="44" y="162"/>
                      </a:lnTo>
                      <a:lnTo>
                        <a:pt x="56" y="169"/>
                      </a:lnTo>
                      <a:lnTo>
                        <a:pt x="60" y="169"/>
                      </a:lnTo>
                      <a:lnTo>
                        <a:pt x="65" y="173"/>
                      </a:lnTo>
                      <a:lnTo>
                        <a:pt x="83" y="173"/>
                      </a:lnTo>
                      <a:lnTo>
                        <a:pt x="83" y="171"/>
                      </a:lnTo>
                      <a:lnTo>
                        <a:pt x="87" y="169"/>
                      </a:lnTo>
                      <a:lnTo>
                        <a:pt x="89" y="171"/>
                      </a:lnTo>
                      <a:lnTo>
                        <a:pt x="87" y="175"/>
                      </a:lnTo>
                      <a:lnTo>
                        <a:pt x="93" y="177"/>
                      </a:lnTo>
                      <a:lnTo>
                        <a:pt x="108" y="177"/>
                      </a:lnTo>
                      <a:lnTo>
                        <a:pt x="108" y="177"/>
                      </a:lnTo>
                      <a:lnTo>
                        <a:pt x="108" y="177"/>
                      </a:lnTo>
                      <a:close/>
                    </a:path>
                  </a:pathLst>
                </a:custGeom>
                <a:solidFill>
                  <a:schemeClr val="accent6">
                    <a:lumMod val="75000"/>
                  </a:schemeClr>
                </a:solidFill>
                <a:ln w="1270">
                  <a:solidFill>
                    <a:srgbClr val="DDE8EB"/>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646" name="Rectangle : coins arrondis 119">
              <a:extLst>
                <a:ext uri="{FF2B5EF4-FFF2-40B4-BE49-F238E27FC236}">
                  <a16:creationId xmlns:a16="http://schemas.microsoft.com/office/drawing/2014/main" id="{46D7223E-9969-2478-E17C-567037CBAB7A}"/>
                </a:ext>
              </a:extLst>
            </p:cNvPr>
            <p:cNvSpPr/>
            <p:nvPr/>
          </p:nvSpPr>
          <p:spPr>
            <a:xfrm>
              <a:off x="2939380" y="4052329"/>
              <a:ext cx="324000" cy="72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err="1">
                <a:ln>
                  <a:noFill/>
                </a:ln>
                <a:solidFill>
                  <a:prstClr val="white"/>
                </a:solidFill>
                <a:effectLst/>
                <a:uLnTx/>
                <a:uFillTx/>
                <a:latin typeface="Segoe UI"/>
                <a:ea typeface="+mn-ea"/>
                <a:cs typeface="+mn-cs"/>
              </a:endParaRPr>
            </a:p>
          </p:txBody>
        </p:sp>
        <p:sp>
          <p:nvSpPr>
            <p:cNvPr id="647" name="Rectangle : coins arrondis 119">
              <a:extLst>
                <a:ext uri="{FF2B5EF4-FFF2-40B4-BE49-F238E27FC236}">
                  <a16:creationId xmlns:a16="http://schemas.microsoft.com/office/drawing/2014/main" id="{C70B86A4-FBD9-2D31-6EEE-D9D61C114134}"/>
                </a:ext>
              </a:extLst>
            </p:cNvPr>
            <p:cNvSpPr/>
            <p:nvPr/>
          </p:nvSpPr>
          <p:spPr>
            <a:xfrm>
              <a:off x="1995581" y="1927440"/>
              <a:ext cx="324000" cy="72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err="1">
                <a:ln>
                  <a:noFill/>
                </a:ln>
                <a:solidFill>
                  <a:srgbClr val="BFD358"/>
                </a:solidFill>
                <a:effectLst/>
                <a:uLnTx/>
                <a:uFillTx/>
                <a:latin typeface="Segoe UI"/>
                <a:ea typeface="+mn-ea"/>
                <a:cs typeface="+mn-cs"/>
              </a:endParaRPr>
            </a:p>
          </p:txBody>
        </p:sp>
        <p:sp>
          <p:nvSpPr>
            <p:cNvPr id="648" name="ZoneTexte 607">
              <a:extLst>
                <a:ext uri="{FF2B5EF4-FFF2-40B4-BE49-F238E27FC236}">
                  <a16:creationId xmlns:a16="http://schemas.microsoft.com/office/drawing/2014/main" id="{5A83BBFD-3882-EF19-0102-68B1A2A8ED5F}"/>
                </a:ext>
              </a:extLst>
            </p:cNvPr>
            <p:cNvSpPr txBox="1"/>
            <p:nvPr/>
          </p:nvSpPr>
          <p:spPr>
            <a:xfrm flipH="1">
              <a:off x="5874913" y="2649433"/>
              <a:ext cx="925561" cy="864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France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err="1">
                  <a:ln>
                    <a:noFill/>
                  </a:ln>
                  <a:solidFill>
                    <a:srgbClr val="062C3A"/>
                  </a:solidFill>
                  <a:effectLst/>
                  <a:uLnTx/>
                  <a:uFillTx/>
                  <a:latin typeface="Segoe UI"/>
                  <a:ea typeface="+mn-ea"/>
                  <a:cs typeface="+mn-cs"/>
                </a:rPr>
                <a:t>PaU</a:t>
              </a:r>
              <a:endParaRPr kumimoji="0" lang="en-GB" sz="900" b="0" i="0" u="none" strike="noStrike" kern="1200" cap="all" spc="0" normalizeH="0" baseline="0" noProof="0">
                <a:ln>
                  <a:noFill/>
                </a:ln>
                <a:solidFill>
                  <a:srgbClr val="062C3A"/>
                </a:solidFill>
                <a:effectLst/>
                <a:uLnTx/>
                <a:uFillTx/>
                <a:latin typeface="Segoe UI"/>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Bergerac</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Brest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err="1">
                  <a:ln>
                    <a:noFill/>
                  </a:ln>
                  <a:solidFill>
                    <a:srgbClr val="062C3A"/>
                  </a:solidFill>
                  <a:effectLst/>
                  <a:uLnTx/>
                  <a:uFillTx/>
                  <a:latin typeface="Segoe UI"/>
                  <a:ea typeface="+mn-ea"/>
                  <a:cs typeface="+mn-cs"/>
                </a:rPr>
                <a:t>quimper</a:t>
              </a:r>
              <a:endParaRPr kumimoji="0" lang="en-GB" sz="900" b="0" i="0" u="none" strike="noStrike" kern="1200" cap="none" spc="0" normalizeH="0" baseline="0" noProof="0">
                <a:ln>
                  <a:noFill/>
                </a:ln>
                <a:solidFill>
                  <a:srgbClr val="5D858B"/>
                </a:solidFill>
                <a:effectLst/>
                <a:uLnTx/>
                <a:uFillTx/>
                <a:latin typeface="Segoe UI"/>
                <a:ea typeface="+mn-ea"/>
                <a:cs typeface="+mn-cs"/>
              </a:endParaRPr>
            </a:p>
          </p:txBody>
        </p:sp>
        <p:cxnSp>
          <p:nvCxnSpPr>
            <p:cNvPr id="649" name="Connecteur droit 609">
              <a:extLst>
                <a:ext uri="{FF2B5EF4-FFF2-40B4-BE49-F238E27FC236}">
                  <a16:creationId xmlns:a16="http://schemas.microsoft.com/office/drawing/2014/main" id="{04F52556-44B8-2785-BB54-A1322355F68E}"/>
                </a:ext>
              </a:extLst>
            </p:cNvPr>
            <p:cNvCxnSpPr>
              <a:cxnSpLocks/>
            </p:cNvCxnSpPr>
            <p:nvPr/>
          </p:nvCxnSpPr>
          <p:spPr>
            <a:xfrm flipH="1">
              <a:off x="5866497" y="2889409"/>
              <a:ext cx="1056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50" name="!!Cercle : creux 613">
              <a:extLst>
                <a:ext uri="{FF2B5EF4-FFF2-40B4-BE49-F238E27FC236}">
                  <a16:creationId xmlns:a16="http://schemas.microsoft.com/office/drawing/2014/main" id="{96A5DB37-5BFE-FEF0-8514-C6F74E70B010}"/>
                </a:ext>
              </a:extLst>
            </p:cNvPr>
            <p:cNvSpPr/>
            <p:nvPr/>
          </p:nvSpPr>
          <p:spPr>
            <a:xfrm>
              <a:off x="6850016" y="2790849"/>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
          <p:nvSpPr>
            <p:cNvPr id="651" name="!!Cercle : creux 613">
              <a:extLst>
                <a:ext uri="{FF2B5EF4-FFF2-40B4-BE49-F238E27FC236}">
                  <a16:creationId xmlns:a16="http://schemas.microsoft.com/office/drawing/2014/main" id="{883CAEF7-EE7A-CA82-2D70-C28C950E09A4}"/>
                </a:ext>
              </a:extLst>
            </p:cNvPr>
            <p:cNvSpPr/>
            <p:nvPr/>
          </p:nvSpPr>
          <p:spPr>
            <a:xfrm>
              <a:off x="6894961" y="2638214"/>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652" name="Connecteur droit 612">
              <a:extLst>
                <a:ext uri="{FF2B5EF4-FFF2-40B4-BE49-F238E27FC236}">
                  <a16:creationId xmlns:a16="http://schemas.microsoft.com/office/drawing/2014/main" id="{FD45C9C9-2A6B-FE1C-A457-23CDB3FDF043}"/>
                </a:ext>
              </a:extLst>
            </p:cNvPr>
            <p:cNvCxnSpPr>
              <a:cxnSpLocks/>
            </p:cNvCxnSpPr>
            <p:nvPr/>
          </p:nvCxnSpPr>
          <p:spPr>
            <a:xfrm flipH="1">
              <a:off x="7036137" y="2289077"/>
              <a:ext cx="534398" cy="3871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3" name="Connecteur droit 609">
              <a:extLst>
                <a:ext uri="{FF2B5EF4-FFF2-40B4-BE49-F238E27FC236}">
                  <a16:creationId xmlns:a16="http://schemas.microsoft.com/office/drawing/2014/main" id="{C0117DA4-B2C4-FE1F-6021-36AE889F9E6D}"/>
                </a:ext>
              </a:extLst>
            </p:cNvPr>
            <p:cNvCxnSpPr>
              <a:cxnSpLocks/>
            </p:cNvCxnSpPr>
            <p:nvPr/>
          </p:nvCxnSpPr>
          <p:spPr>
            <a:xfrm flipH="1">
              <a:off x="7564014" y="2283177"/>
              <a:ext cx="1056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54" name="ZoneTexte 607">
              <a:extLst>
                <a:ext uri="{FF2B5EF4-FFF2-40B4-BE49-F238E27FC236}">
                  <a16:creationId xmlns:a16="http://schemas.microsoft.com/office/drawing/2014/main" id="{17F22439-FE42-6747-5BAC-F236FA4A67B1}"/>
                </a:ext>
              </a:extLst>
            </p:cNvPr>
            <p:cNvSpPr txBox="1"/>
            <p:nvPr/>
          </p:nvSpPr>
          <p:spPr>
            <a:xfrm flipH="1">
              <a:off x="7668414" y="2050590"/>
              <a:ext cx="954517" cy="57509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BELGIUM</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ANTWERP</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OSTEND</a:t>
              </a:r>
            </a:p>
          </p:txBody>
        </p:sp>
        <p:sp>
          <p:nvSpPr>
            <p:cNvPr id="655" name="!!Cercle : creux 613">
              <a:extLst>
                <a:ext uri="{FF2B5EF4-FFF2-40B4-BE49-F238E27FC236}">
                  <a16:creationId xmlns:a16="http://schemas.microsoft.com/office/drawing/2014/main" id="{DCE19F7D-5CD9-4D84-6310-1E3581A95678}"/>
                </a:ext>
              </a:extLst>
            </p:cNvPr>
            <p:cNvSpPr/>
            <p:nvPr/>
          </p:nvSpPr>
          <p:spPr>
            <a:xfrm>
              <a:off x="7680471" y="3265630"/>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656" name="Connecteur droit 609">
              <a:extLst>
                <a:ext uri="{FF2B5EF4-FFF2-40B4-BE49-F238E27FC236}">
                  <a16:creationId xmlns:a16="http://schemas.microsoft.com/office/drawing/2014/main" id="{649BF109-1107-F7B5-AF77-F487A2CEE728}"/>
                </a:ext>
              </a:extLst>
            </p:cNvPr>
            <p:cNvCxnSpPr>
              <a:cxnSpLocks/>
            </p:cNvCxnSpPr>
            <p:nvPr/>
          </p:nvCxnSpPr>
          <p:spPr>
            <a:xfrm flipH="1">
              <a:off x="7855520" y="3325014"/>
              <a:ext cx="1056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57" name="ZoneTexte 607">
              <a:extLst>
                <a:ext uri="{FF2B5EF4-FFF2-40B4-BE49-F238E27FC236}">
                  <a16:creationId xmlns:a16="http://schemas.microsoft.com/office/drawing/2014/main" id="{92415DED-458A-CBDE-F890-202A67ACA244}"/>
                </a:ext>
              </a:extLst>
            </p:cNvPr>
            <p:cNvSpPr txBox="1"/>
            <p:nvPr/>
          </p:nvSpPr>
          <p:spPr>
            <a:xfrm flipH="1">
              <a:off x="8071748" y="3106208"/>
              <a:ext cx="840610" cy="55951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Cyprus</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err="1">
                  <a:ln>
                    <a:noFill/>
                  </a:ln>
                  <a:solidFill>
                    <a:srgbClr val="062C3A"/>
                  </a:solidFill>
                  <a:effectLst/>
                  <a:uLnTx/>
                  <a:uFillTx/>
                  <a:latin typeface="Segoe UI"/>
                  <a:ea typeface="+mn-ea"/>
                  <a:cs typeface="+mn-cs"/>
                </a:rPr>
                <a:t>Larnaka</a:t>
              </a:r>
              <a:endParaRPr kumimoji="0" lang="en-GB" sz="900" b="0" i="0" u="none" strike="noStrike" kern="1200" cap="all" spc="0" normalizeH="0" baseline="0" noProof="0">
                <a:ln>
                  <a:noFill/>
                </a:ln>
                <a:solidFill>
                  <a:srgbClr val="062C3A"/>
                </a:solidFill>
                <a:effectLst/>
                <a:uLnTx/>
                <a:uFillTx/>
                <a:latin typeface="Segoe UI"/>
                <a:ea typeface="+mn-ea"/>
                <a:cs typeface="+mn-cs"/>
              </a:endParaRP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err="1">
                  <a:ln>
                    <a:noFill/>
                  </a:ln>
                  <a:solidFill>
                    <a:srgbClr val="062C3A"/>
                  </a:solidFill>
                  <a:effectLst/>
                  <a:uLnTx/>
                  <a:uFillTx/>
                  <a:latin typeface="Segoe UI"/>
                  <a:ea typeface="+mn-ea"/>
                  <a:cs typeface="+mn-cs"/>
                </a:rPr>
                <a:t>PaFos</a:t>
              </a:r>
              <a:endParaRPr kumimoji="0" lang="en-GB" sz="900" b="0" i="0" u="none" strike="noStrike" kern="1200" cap="none" spc="0" normalizeH="0" baseline="0" noProof="0">
                <a:ln>
                  <a:noFill/>
                </a:ln>
                <a:solidFill>
                  <a:srgbClr val="5D858B"/>
                </a:solidFill>
                <a:effectLst/>
                <a:uLnTx/>
                <a:uFillTx/>
                <a:latin typeface="Segoe UI"/>
                <a:ea typeface="+mn-ea"/>
                <a:cs typeface="+mn-cs"/>
              </a:endParaRPr>
            </a:p>
          </p:txBody>
        </p:sp>
        <p:sp>
          <p:nvSpPr>
            <p:cNvPr id="658" name="!!Cercle : creux 613">
              <a:extLst>
                <a:ext uri="{FF2B5EF4-FFF2-40B4-BE49-F238E27FC236}">
                  <a16:creationId xmlns:a16="http://schemas.microsoft.com/office/drawing/2014/main" id="{EDA5CA23-1D25-504A-30C7-3459FA78D3AB}"/>
                </a:ext>
              </a:extLst>
            </p:cNvPr>
            <p:cNvSpPr/>
            <p:nvPr/>
          </p:nvSpPr>
          <p:spPr>
            <a:xfrm>
              <a:off x="7867635" y="4527441"/>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659" name="Connecteur droit 609">
              <a:extLst>
                <a:ext uri="{FF2B5EF4-FFF2-40B4-BE49-F238E27FC236}">
                  <a16:creationId xmlns:a16="http://schemas.microsoft.com/office/drawing/2014/main" id="{7177A8A9-4939-8751-F5B8-0815DF831D3A}"/>
                </a:ext>
              </a:extLst>
            </p:cNvPr>
            <p:cNvCxnSpPr>
              <a:cxnSpLocks/>
            </p:cNvCxnSpPr>
            <p:nvPr/>
          </p:nvCxnSpPr>
          <p:spPr>
            <a:xfrm flipH="1">
              <a:off x="8039281" y="4599708"/>
              <a:ext cx="1056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60" name="ZoneTexte 607">
              <a:extLst>
                <a:ext uri="{FF2B5EF4-FFF2-40B4-BE49-F238E27FC236}">
                  <a16:creationId xmlns:a16="http://schemas.microsoft.com/office/drawing/2014/main" id="{0C82B8B3-63D2-C83B-DC88-C5C80124B3D6}"/>
                </a:ext>
              </a:extLst>
            </p:cNvPr>
            <p:cNvSpPr txBox="1"/>
            <p:nvPr/>
          </p:nvSpPr>
          <p:spPr>
            <a:xfrm flipH="1">
              <a:off x="7884354" y="4384215"/>
              <a:ext cx="1250783" cy="71186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Tanzania*</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1" i="1" u="none" strike="noStrike" kern="1200" cap="all" spc="0" normalizeH="0" baseline="0" noProof="0">
                  <a:ln>
                    <a:noFill/>
                  </a:ln>
                  <a:solidFill>
                    <a:srgbClr val="062C3A"/>
                  </a:solidFill>
                  <a:effectLst/>
                  <a:uLnTx/>
                  <a:uFillTx/>
                  <a:latin typeface="Segoe UI"/>
                  <a:ea typeface="+mn-ea"/>
                  <a:cs typeface="+mn-cs"/>
                </a:rPr>
                <a:t>Zanzibar</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AAKIA</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Pemba</a:t>
              </a:r>
              <a:endParaRPr kumimoji="0" lang="en-GB" sz="900" b="0" i="0" u="none" strike="noStrike" kern="1200" cap="none" spc="0" normalizeH="0" baseline="0" noProof="0">
                <a:ln>
                  <a:noFill/>
                </a:ln>
                <a:solidFill>
                  <a:srgbClr val="5D858B"/>
                </a:solidFill>
                <a:effectLst/>
                <a:uLnTx/>
                <a:uFillTx/>
                <a:latin typeface="Segoe UI"/>
                <a:ea typeface="+mn-ea"/>
                <a:cs typeface="+mn-cs"/>
              </a:endParaRPr>
            </a:p>
          </p:txBody>
        </p:sp>
        <p:sp>
          <p:nvSpPr>
            <p:cNvPr id="661" name="ZoneTexte 607">
              <a:extLst>
                <a:ext uri="{FF2B5EF4-FFF2-40B4-BE49-F238E27FC236}">
                  <a16:creationId xmlns:a16="http://schemas.microsoft.com/office/drawing/2014/main" id="{FA3161B8-B963-201E-FFDB-F50AC86D48E1}"/>
                </a:ext>
              </a:extLst>
            </p:cNvPr>
            <p:cNvSpPr txBox="1"/>
            <p:nvPr/>
          </p:nvSpPr>
          <p:spPr>
            <a:xfrm flipH="1">
              <a:off x="5896396" y="4801616"/>
              <a:ext cx="1102427" cy="7237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Congo</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Brazzaville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Pointe Noire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err="1">
                  <a:ln>
                    <a:noFill/>
                  </a:ln>
                  <a:solidFill>
                    <a:srgbClr val="062C3A"/>
                  </a:solidFill>
                  <a:effectLst/>
                  <a:uLnTx/>
                  <a:uFillTx/>
                  <a:latin typeface="Segoe UI"/>
                  <a:ea typeface="+mn-ea"/>
                  <a:cs typeface="+mn-cs"/>
                </a:rPr>
                <a:t>Ollombo</a:t>
              </a:r>
              <a:endParaRPr kumimoji="0" lang="en-GB" sz="900" b="0" i="0" u="none" strike="noStrike" kern="1200" cap="none" spc="0" normalizeH="0" baseline="0" noProof="0">
                <a:ln>
                  <a:noFill/>
                </a:ln>
                <a:solidFill>
                  <a:srgbClr val="5D858B"/>
                </a:solidFill>
                <a:effectLst/>
                <a:uLnTx/>
                <a:uFillTx/>
                <a:latin typeface="Segoe UI"/>
                <a:ea typeface="+mn-ea"/>
                <a:cs typeface="+mn-cs"/>
              </a:endParaRPr>
            </a:p>
          </p:txBody>
        </p:sp>
        <p:cxnSp>
          <p:nvCxnSpPr>
            <p:cNvPr id="662" name="Connecteur droit 609">
              <a:extLst>
                <a:ext uri="{FF2B5EF4-FFF2-40B4-BE49-F238E27FC236}">
                  <a16:creationId xmlns:a16="http://schemas.microsoft.com/office/drawing/2014/main" id="{54E16E95-8C9B-1503-ADC8-4D4FD8A04842}"/>
                </a:ext>
              </a:extLst>
            </p:cNvPr>
            <p:cNvCxnSpPr>
              <a:cxnSpLocks/>
            </p:cNvCxnSpPr>
            <p:nvPr/>
          </p:nvCxnSpPr>
          <p:spPr>
            <a:xfrm flipH="1">
              <a:off x="5907548" y="5008126"/>
              <a:ext cx="791756" cy="1531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63" name="!!Cercle : creux 613">
              <a:extLst>
                <a:ext uri="{FF2B5EF4-FFF2-40B4-BE49-F238E27FC236}">
                  <a16:creationId xmlns:a16="http://schemas.microsoft.com/office/drawing/2014/main" id="{A0DBADF9-AC27-6831-5134-1E0984A9CA34}"/>
                </a:ext>
              </a:extLst>
            </p:cNvPr>
            <p:cNvSpPr/>
            <p:nvPr/>
          </p:nvSpPr>
          <p:spPr>
            <a:xfrm>
              <a:off x="7172627" y="4459343"/>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664" name="Connecteur droit 612">
              <a:extLst>
                <a:ext uri="{FF2B5EF4-FFF2-40B4-BE49-F238E27FC236}">
                  <a16:creationId xmlns:a16="http://schemas.microsoft.com/office/drawing/2014/main" id="{90D2B9D2-FCFC-3D19-C59F-2D85784719D0}"/>
                </a:ext>
              </a:extLst>
            </p:cNvPr>
            <p:cNvCxnSpPr>
              <a:cxnSpLocks/>
            </p:cNvCxnSpPr>
            <p:nvPr/>
          </p:nvCxnSpPr>
          <p:spPr>
            <a:xfrm flipH="1">
              <a:off x="6692033" y="4622088"/>
              <a:ext cx="534398" cy="3871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65" name="!!Cercle : creux 613">
              <a:extLst>
                <a:ext uri="{FF2B5EF4-FFF2-40B4-BE49-F238E27FC236}">
                  <a16:creationId xmlns:a16="http://schemas.microsoft.com/office/drawing/2014/main" id="{0EAA39A8-1A0B-2A07-09FE-5508EA8EA9C5}"/>
                </a:ext>
              </a:extLst>
            </p:cNvPr>
            <p:cNvSpPr/>
            <p:nvPr/>
          </p:nvSpPr>
          <p:spPr>
            <a:xfrm>
              <a:off x="6629982" y="4102352"/>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sp>
          <p:nvSpPr>
            <p:cNvPr id="666" name="ZoneTexte 607">
              <a:extLst>
                <a:ext uri="{FF2B5EF4-FFF2-40B4-BE49-F238E27FC236}">
                  <a16:creationId xmlns:a16="http://schemas.microsoft.com/office/drawing/2014/main" id="{202C6286-6AF6-BA17-0270-C4D576AEBF3E}"/>
                </a:ext>
              </a:extLst>
            </p:cNvPr>
            <p:cNvSpPr txBox="1"/>
            <p:nvPr/>
          </p:nvSpPr>
          <p:spPr>
            <a:xfrm flipH="1">
              <a:off x="5710985" y="3920839"/>
              <a:ext cx="1121429" cy="6226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Ivory coast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Abidjan</a:t>
              </a:r>
              <a:endParaRPr kumimoji="0" lang="en-GB" sz="900" b="0" i="0" u="none" strike="noStrike" kern="1200" cap="none" spc="0" normalizeH="0" baseline="0" noProof="0">
                <a:ln>
                  <a:noFill/>
                </a:ln>
                <a:solidFill>
                  <a:srgbClr val="5D858B"/>
                </a:solidFill>
                <a:effectLst/>
                <a:uLnTx/>
                <a:uFillTx/>
                <a:latin typeface="Segoe UI"/>
                <a:ea typeface="+mn-ea"/>
                <a:cs typeface="+mn-cs"/>
              </a:endParaRPr>
            </a:p>
          </p:txBody>
        </p:sp>
        <p:cxnSp>
          <p:nvCxnSpPr>
            <p:cNvPr id="667" name="Connecteur droit 609">
              <a:extLst>
                <a:ext uri="{FF2B5EF4-FFF2-40B4-BE49-F238E27FC236}">
                  <a16:creationId xmlns:a16="http://schemas.microsoft.com/office/drawing/2014/main" id="{B6CC966B-8D52-956D-0920-82900D766D9D}"/>
                </a:ext>
              </a:extLst>
            </p:cNvPr>
            <p:cNvCxnSpPr>
              <a:cxnSpLocks/>
            </p:cNvCxnSpPr>
            <p:nvPr/>
          </p:nvCxnSpPr>
          <p:spPr>
            <a:xfrm flipH="1">
              <a:off x="5695975" y="4366850"/>
              <a:ext cx="6400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8" name="Connecteur droit 612">
              <a:extLst>
                <a:ext uri="{FF2B5EF4-FFF2-40B4-BE49-F238E27FC236}">
                  <a16:creationId xmlns:a16="http://schemas.microsoft.com/office/drawing/2014/main" id="{4D5C58FF-4533-B809-1F13-AEFA9A5632DD}"/>
                </a:ext>
              </a:extLst>
            </p:cNvPr>
            <p:cNvCxnSpPr>
              <a:cxnSpLocks/>
            </p:cNvCxnSpPr>
            <p:nvPr/>
          </p:nvCxnSpPr>
          <p:spPr>
            <a:xfrm flipH="1">
              <a:off x="6336055" y="4255606"/>
              <a:ext cx="300716" cy="11248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69" name="!!Cercle : creux 613">
              <a:extLst>
                <a:ext uri="{FF2B5EF4-FFF2-40B4-BE49-F238E27FC236}">
                  <a16:creationId xmlns:a16="http://schemas.microsoft.com/office/drawing/2014/main" id="{B4B91009-9B43-4529-28BF-1017BF7CB752}"/>
                </a:ext>
              </a:extLst>
            </p:cNvPr>
            <p:cNvSpPr/>
            <p:nvPr/>
          </p:nvSpPr>
          <p:spPr>
            <a:xfrm>
              <a:off x="3837843" y="4993476"/>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670" name="Connecteur droit 609">
              <a:extLst>
                <a:ext uri="{FF2B5EF4-FFF2-40B4-BE49-F238E27FC236}">
                  <a16:creationId xmlns:a16="http://schemas.microsoft.com/office/drawing/2014/main" id="{68BCE2AD-AE37-40BB-4F73-7E551CB089FB}"/>
                </a:ext>
              </a:extLst>
            </p:cNvPr>
            <p:cNvCxnSpPr>
              <a:cxnSpLocks/>
            </p:cNvCxnSpPr>
            <p:nvPr/>
          </p:nvCxnSpPr>
          <p:spPr>
            <a:xfrm flipH="1">
              <a:off x="4401807" y="5771237"/>
              <a:ext cx="114199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71" name="ZoneTexte 607">
              <a:extLst>
                <a:ext uri="{FF2B5EF4-FFF2-40B4-BE49-F238E27FC236}">
                  <a16:creationId xmlns:a16="http://schemas.microsoft.com/office/drawing/2014/main" id="{DC0EDED9-19EF-54CD-4E4F-21DE3E5BA264}"/>
                </a:ext>
              </a:extLst>
            </p:cNvPr>
            <p:cNvSpPr txBox="1"/>
            <p:nvPr/>
          </p:nvSpPr>
          <p:spPr>
            <a:xfrm flipH="1">
              <a:off x="4269767" y="5338429"/>
              <a:ext cx="1271928" cy="107965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French Polynesia</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TAHITI FAA’A</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Bora Bora</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RAIATEA</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RANGIROA</a:t>
              </a:r>
            </a:p>
          </p:txBody>
        </p:sp>
        <p:sp>
          <p:nvSpPr>
            <p:cNvPr id="672" name="!!Cercle : creux 613">
              <a:extLst>
                <a:ext uri="{FF2B5EF4-FFF2-40B4-BE49-F238E27FC236}">
                  <a16:creationId xmlns:a16="http://schemas.microsoft.com/office/drawing/2014/main" id="{D92F770B-2EEA-6472-3FCE-8CCD0F94FADB}"/>
                </a:ext>
              </a:extLst>
            </p:cNvPr>
            <p:cNvSpPr/>
            <p:nvPr/>
          </p:nvSpPr>
          <p:spPr>
            <a:xfrm>
              <a:off x="5292164" y="4535914"/>
              <a:ext cx="181742" cy="187538"/>
            </a:xfrm>
            <a:prstGeom prst="donut">
              <a:avLst>
                <a:gd name="adj" fmla="val 216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673" name="Connecteur droit 612">
              <a:extLst>
                <a:ext uri="{FF2B5EF4-FFF2-40B4-BE49-F238E27FC236}">
                  <a16:creationId xmlns:a16="http://schemas.microsoft.com/office/drawing/2014/main" id="{3BE61BB7-FC6E-E7B6-B2CB-09F5B998EEBF}"/>
                </a:ext>
              </a:extLst>
            </p:cNvPr>
            <p:cNvCxnSpPr>
              <a:cxnSpLocks/>
              <a:stCxn id="672" idx="1"/>
            </p:cNvCxnSpPr>
            <p:nvPr/>
          </p:nvCxnSpPr>
          <p:spPr>
            <a:xfrm flipH="1" flipV="1">
              <a:off x="4919625" y="3939070"/>
              <a:ext cx="399154" cy="62430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4" name="Connecteur droit 609">
              <a:extLst>
                <a:ext uri="{FF2B5EF4-FFF2-40B4-BE49-F238E27FC236}">
                  <a16:creationId xmlns:a16="http://schemas.microsoft.com/office/drawing/2014/main" id="{1EE41834-3821-D4A3-E934-264A553075F3}"/>
                </a:ext>
              </a:extLst>
            </p:cNvPr>
            <p:cNvCxnSpPr>
              <a:cxnSpLocks/>
            </p:cNvCxnSpPr>
            <p:nvPr/>
          </p:nvCxnSpPr>
          <p:spPr>
            <a:xfrm flipH="1" flipV="1">
              <a:off x="3624679" y="3913179"/>
              <a:ext cx="1291714" cy="2810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75" name="ZoneTexte 607">
              <a:extLst>
                <a:ext uri="{FF2B5EF4-FFF2-40B4-BE49-F238E27FC236}">
                  <a16:creationId xmlns:a16="http://schemas.microsoft.com/office/drawing/2014/main" id="{A2C687E8-2CA5-EF38-F830-ADBACEF638F3}"/>
                </a:ext>
              </a:extLst>
            </p:cNvPr>
            <p:cNvSpPr txBox="1"/>
            <p:nvPr/>
          </p:nvSpPr>
          <p:spPr>
            <a:xfrm flipH="1">
              <a:off x="3631434" y="3685616"/>
              <a:ext cx="1326094" cy="5714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Brazil*</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err="1">
                  <a:ln>
                    <a:noFill/>
                  </a:ln>
                  <a:solidFill>
                    <a:srgbClr val="062C3A"/>
                  </a:solidFill>
                  <a:effectLst/>
                  <a:uLnTx/>
                  <a:uFillTx/>
                  <a:latin typeface="Segoe UI"/>
                  <a:ea typeface="+mn-ea"/>
                  <a:cs typeface="+mn-cs"/>
                </a:rPr>
                <a:t>Jacarepaguá</a:t>
              </a:r>
              <a:endParaRPr kumimoji="0" lang="en-GB" sz="900" b="0" i="0" u="none" strike="noStrike" kern="1200" cap="all" spc="0" normalizeH="0" baseline="0" noProof="0">
                <a:ln>
                  <a:noFill/>
                </a:ln>
                <a:solidFill>
                  <a:srgbClr val="062C3A"/>
                </a:solidFill>
                <a:effectLst/>
                <a:uLnTx/>
                <a:uFillTx/>
                <a:latin typeface="Segoe UI"/>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900" b="0" i="0" u="none" strike="noStrike" kern="1200" cap="all" spc="0" normalizeH="0" baseline="0" noProof="0">
                  <a:ln>
                    <a:noFill/>
                  </a:ln>
                  <a:solidFill>
                    <a:srgbClr val="062C3A"/>
                  </a:solidFill>
                  <a:effectLst/>
                  <a:uLnTx/>
                  <a:uFillTx/>
                  <a:latin typeface="Segoe UI"/>
                  <a:ea typeface="+mn-ea"/>
                  <a:cs typeface="+mn-cs"/>
                </a:rPr>
                <a:t>Campo de </a:t>
              </a:r>
              <a:r>
                <a:rPr kumimoji="0" lang="en-GB" sz="900" b="0" i="0" u="none" strike="noStrike" kern="1200" cap="all" spc="0" normalizeH="0" baseline="0" noProof="0" err="1">
                  <a:ln>
                    <a:noFill/>
                  </a:ln>
                  <a:solidFill>
                    <a:srgbClr val="062C3A"/>
                  </a:solidFill>
                  <a:effectLst/>
                  <a:uLnTx/>
                  <a:uFillTx/>
                  <a:latin typeface="Segoe UI"/>
                  <a:ea typeface="+mn-ea"/>
                  <a:cs typeface="+mn-cs"/>
                </a:rPr>
                <a:t>Marte</a:t>
              </a:r>
              <a:endParaRPr kumimoji="0" lang="en-GB" sz="900" b="0" i="0" u="none" strike="noStrike" kern="1200" cap="all" spc="0" normalizeH="0" baseline="0" noProof="0">
                <a:ln>
                  <a:noFill/>
                </a:ln>
                <a:solidFill>
                  <a:srgbClr val="062C3A"/>
                </a:solidFill>
                <a:effectLst/>
                <a:uLnTx/>
                <a:uFillTx/>
                <a:latin typeface="Segoe UI"/>
                <a:ea typeface="+mn-ea"/>
                <a:cs typeface="+mn-cs"/>
              </a:endParaRPr>
            </a:p>
          </p:txBody>
        </p:sp>
        <p:cxnSp>
          <p:nvCxnSpPr>
            <p:cNvPr id="676" name="Connecteur droit 612">
              <a:extLst>
                <a:ext uri="{FF2B5EF4-FFF2-40B4-BE49-F238E27FC236}">
                  <a16:creationId xmlns:a16="http://schemas.microsoft.com/office/drawing/2014/main" id="{CAB0E647-38A2-61E4-CD3A-58A39E6DC6F9}"/>
                </a:ext>
              </a:extLst>
            </p:cNvPr>
            <p:cNvCxnSpPr>
              <a:cxnSpLocks/>
            </p:cNvCxnSpPr>
            <p:nvPr/>
          </p:nvCxnSpPr>
          <p:spPr>
            <a:xfrm flipH="1" flipV="1">
              <a:off x="3998839" y="5146929"/>
              <a:ext cx="399154" cy="62430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77" name="ZoneTexte 607">
              <a:extLst>
                <a:ext uri="{FF2B5EF4-FFF2-40B4-BE49-F238E27FC236}">
                  <a16:creationId xmlns:a16="http://schemas.microsoft.com/office/drawing/2014/main" id="{31FA1A57-9339-D688-573A-C143F780329E}"/>
                </a:ext>
              </a:extLst>
            </p:cNvPr>
            <p:cNvSpPr txBox="1"/>
            <p:nvPr/>
          </p:nvSpPr>
          <p:spPr>
            <a:xfrm flipH="1">
              <a:off x="7420056" y="5910535"/>
              <a:ext cx="273721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400"/>
                </a:spcAft>
                <a:buClrTx/>
                <a:buSzTx/>
                <a:buFontTx/>
                <a:buNone/>
                <a:tabLst/>
                <a:defRPr/>
              </a:pPr>
              <a:r>
                <a:rPr kumimoji="0" lang="en-GB" sz="1000" b="0" i="0" u="none" strike="noStrike" kern="1200" cap="all" spc="0" normalizeH="0" baseline="0" noProof="0">
                  <a:ln>
                    <a:noFill/>
                  </a:ln>
                  <a:solidFill>
                    <a:srgbClr val="062C3A"/>
                  </a:solidFill>
                  <a:effectLst/>
                  <a:uLnTx/>
                  <a:uFillTx/>
                  <a:latin typeface="Segoe UI Black" panose="020B0A02040204020203" pitchFamily="34" charset="0"/>
                  <a:ea typeface="Segoe UI Black" panose="020B0A02040204020203" pitchFamily="34" charset="0"/>
                  <a:cs typeface="+mn-cs"/>
                </a:rPr>
                <a:t>*</a:t>
              </a:r>
              <a:r>
                <a:rPr kumimoji="0" lang="en-GB" sz="1000" b="0" i="1" u="none" strike="noStrike" kern="1200" cap="none" spc="0" normalizeH="0" baseline="0" noProof="0">
                  <a:ln>
                    <a:noFill/>
                  </a:ln>
                  <a:solidFill>
                    <a:srgbClr val="062C3A"/>
                  </a:solidFill>
                  <a:effectLst/>
                  <a:uLnTx/>
                  <a:uFillTx/>
                  <a:latin typeface="Segoe UI"/>
                  <a:ea typeface="+mn-ea"/>
                  <a:cs typeface="+mn-cs"/>
                </a:rPr>
                <a:t> Technical Service Agreement</a:t>
              </a:r>
            </a:p>
          </p:txBody>
        </p:sp>
      </p:grpSp>
    </p:spTree>
    <p:extLst>
      <p:ext uri="{BB962C8B-B14F-4D97-AF65-F5344CB8AC3E}">
        <p14:creationId xmlns:p14="http://schemas.microsoft.com/office/powerpoint/2010/main" val="69037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p:txBody>
          <a:bodyPr/>
          <a:lstStyle/>
          <a:p>
            <a:r>
              <a:rPr lang="en-US" dirty="0">
                <a:ea typeface="Segoe UI Black" panose="020B0A02040204020203" pitchFamily="34" charset="0"/>
              </a:rPr>
              <a:t>Delivering end to end services</a:t>
            </a:r>
            <a:endParaRPr lang="en-GB" dirty="0"/>
          </a:p>
        </p:txBody>
      </p:sp>
      <p:sp>
        <p:nvSpPr>
          <p:cNvPr id="4" name="Espace réservé du pied de page 46">
            <a:extLst>
              <a:ext uri="{FF2B5EF4-FFF2-40B4-BE49-F238E27FC236}">
                <a16:creationId xmlns:a16="http://schemas.microsoft.com/office/drawing/2014/main" id="{FAB6A306-882A-5260-B998-977F62A9FE85}"/>
              </a:ext>
            </a:extLst>
          </p:cNvPr>
          <p:cNvSpPr txBox="1">
            <a:spLocks/>
          </p:cNvSpPr>
          <p:nvPr/>
        </p:nvSpPr>
        <p:spPr>
          <a:xfrm>
            <a:off x="10056440" y="6234268"/>
            <a:ext cx="1224363" cy="425564"/>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rgbClr val="5D858B"/>
                </a:solidFill>
              </a:rPr>
              <a:t>01. </a:t>
            </a:r>
          </a:p>
          <a:p>
            <a:pPr algn="r"/>
            <a:r>
              <a:rPr lang="en-GB" sz="900" dirty="0">
                <a:solidFill>
                  <a:srgbClr val="5D858B"/>
                </a:solidFill>
              </a:rPr>
              <a:t>How we help</a:t>
            </a:r>
          </a:p>
        </p:txBody>
      </p:sp>
      <p:sp>
        <p:nvSpPr>
          <p:cNvPr id="8" name="ZoneTexte 68">
            <a:extLst>
              <a:ext uri="{FF2B5EF4-FFF2-40B4-BE49-F238E27FC236}">
                <a16:creationId xmlns:a16="http://schemas.microsoft.com/office/drawing/2014/main" id="{E226CB4B-DFB3-0466-E583-B12C060231BD}"/>
              </a:ext>
            </a:extLst>
          </p:cNvPr>
          <p:cNvSpPr txBox="1"/>
          <p:nvPr/>
        </p:nvSpPr>
        <p:spPr>
          <a:xfrm>
            <a:off x="3475339" y="1439211"/>
            <a:ext cx="2522046" cy="393954"/>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600" b="1">
                <a:solidFill>
                  <a:srgbClr val="97B8BB"/>
                </a:solidFill>
                <a:latin typeface="Segoe UI Semilight" panose="020B0402040204020203" pitchFamily="34" charset="0"/>
                <a:ea typeface="Segoe UI Black" panose="020B0A02040204020203" pitchFamily="34" charset="0"/>
                <a:cs typeface="Segoe UI Semilight" panose="020B0402040204020203" pitchFamily="34" charset="0"/>
              </a:rPr>
              <a:t>OPERATIONAL CONSULTANCY</a:t>
            </a:r>
            <a:endParaRPr kumimoji="0" lang="en-US" sz="1600" b="1" i="0" u="none" strike="noStrike" kern="1200" cap="none" spc="0" normalizeH="0" baseline="0" noProof="0">
              <a:ln>
                <a:noFill/>
              </a:ln>
              <a:solidFill>
                <a:srgbClr val="97B8BB"/>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9" name="ZoneTexte 124">
            <a:extLst>
              <a:ext uri="{FF2B5EF4-FFF2-40B4-BE49-F238E27FC236}">
                <a16:creationId xmlns:a16="http://schemas.microsoft.com/office/drawing/2014/main" id="{39C15200-4974-E0A1-E212-86E38C3006EB}"/>
              </a:ext>
            </a:extLst>
          </p:cNvPr>
          <p:cNvSpPr txBox="1"/>
          <p:nvPr/>
        </p:nvSpPr>
        <p:spPr>
          <a:xfrm flipH="1">
            <a:off x="936190" y="2136570"/>
            <a:ext cx="2274214" cy="1969770"/>
          </a:xfrm>
          <a:prstGeom prst="rect">
            <a:avLst/>
          </a:prstGeom>
          <a:noFill/>
        </p:spPr>
        <p:txBody>
          <a:bodyPr wrap="square" lIns="0" tIns="0" rIns="0" bIns="0" rtlCol="0" anchor="ctr">
            <a:spAutoFit/>
          </a:bodyPr>
          <a:lstStyle/>
          <a:p>
            <a:pPr>
              <a:spcBef>
                <a:spcPts val="1200"/>
              </a:spcBef>
            </a:pPr>
            <a:r>
              <a:rPr lang="en-GB" sz="1400">
                <a:solidFill>
                  <a:schemeClr val="accent4"/>
                </a:solidFill>
              </a:rPr>
              <a:t>Strategic, economic and business planning</a:t>
            </a:r>
          </a:p>
          <a:p>
            <a:pPr>
              <a:spcBef>
                <a:spcPts val="1200"/>
              </a:spcBef>
            </a:pPr>
            <a:r>
              <a:rPr lang="en-US" sz="1400">
                <a:solidFill>
                  <a:schemeClr val="accent4"/>
                </a:solidFill>
                <a:ea typeface="+mn-lt"/>
                <a:cs typeface="+mn-lt"/>
              </a:rPr>
              <a:t>Change management</a:t>
            </a:r>
          </a:p>
          <a:p>
            <a:pPr>
              <a:spcBef>
                <a:spcPts val="1200"/>
              </a:spcBef>
            </a:pPr>
            <a:r>
              <a:rPr lang="en-US" sz="1400">
                <a:solidFill>
                  <a:schemeClr val="accent4"/>
                </a:solidFill>
                <a:ea typeface="+mn-lt"/>
                <a:cs typeface="+mn-lt"/>
              </a:rPr>
              <a:t>Feasibility and resilience studies</a:t>
            </a:r>
          </a:p>
          <a:p>
            <a:pPr>
              <a:spcBef>
                <a:spcPts val="1200"/>
              </a:spcBef>
            </a:pPr>
            <a:r>
              <a:rPr lang="en-GB" sz="1400">
                <a:solidFill>
                  <a:schemeClr val="accent4"/>
                </a:solidFill>
                <a:cs typeface="Segoe UI"/>
              </a:rPr>
              <a:t>Sustainability management planning</a:t>
            </a:r>
            <a:endParaRPr lang="en-GB" sz="1400">
              <a:solidFill>
                <a:schemeClr val="accent4"/>
              </a:solidFill>
            </a:endParaRPr>
          </a:p>
        </p:txBody>
      </p:sp>
      <p:sp>
        <p:nvSpPr>
          <p:cNvPr id="10" name="Rectangle 9">
            <a:extLst>
              <a:ext uri="{FF2B5EF4-FFF2-40B4-BE49-F238E27FC236}">
                <a16:creationId xmlns:a16="http://schemas.microsoft.com/office/drawing/2014/main" id="{7F2B13B5-4F78-4B4B-7A7C-00DB872C039A}"/>
              </a:ext>
            </a:extLst>
          </p:cNvPr>
          <p:cNvSpPr/>
          <p:nvPr/>
        </p:nvSpPr>
        <p:spPr>
          <a:xfrm>
            <a:off x="672830" y="1393045"/>
            <a:ext cx="2594387" cy="486287"/>
          </a:xfrm>
          <a:prstGeom prst="rect">
            <a:avLst/>
          </a:prstGeom>
        </p:spPr>
        <p:txBody>
          <a:bodyPr wrap="square" lIns="91440" tIns="45720" rIns="91440" bIns="45720" anchor="t">
            <a:spAutoFit/>
          </a:bodyPr>
          <a:lstStyle/>
          <a:p>
            <a:pPr>
              <a:lnSpc>
                <a:spcPct val="80000"/>
              </a:lnSpc>
              <a:defRPr/>
            </a:pPr>
            <a:r>
              <a:rPr lang="en-US" sz="1600" b="1">
                <a:solidFill>
                  <a:srgbClr val="97B8BB"/>
                </a:solidFill>
                <a:latin typeface="Segoe UI Semilight" panose="020B0402040204020203" pitchFamily="34" charset="0"/>
                <a:ea typeface="Segoe UI Black" panose="020B0A02040204020203" pitchFamily="34" charset="0"/>
                <a:cs typeface="Segoe UI Semilight" panose="020B0402040204020203" pitchFamily="34" charset="0"/>
              </a:rPr>
              <a:t>LONG-TERM DECISION-MAKING &amp; STRATEGY​</a:t>
            </a:r>
          </a:p>
        </p:txBody>
      </p:sp>
      <p:sp>
        <p:nvSpPr>
          <p:cNvPr id="11" name="ZoneTexte 68">
            <a:extLst>
              <a:ext uri="{FF2B5EF4-FFF2-40B4-BE49-F238E27FC236}">
                <a16:creationId xmlns:a16="http://schemas.microsoft.com/office/drawing/2014/main" id="{0BB22A38-5ECF-056B-6CF4-7803F2C4D308}"/>
              </a:ext>
            </a:extLst>
          </p:cNvPr>
          <p:cNvSpPr txBox="1"/>
          <p:nvPr/>
        </p:nvSpPr>
        <p:spPr>
          <a:xfrm>
            <a:off x="6195925" y="1439211"/>
            <a:ext cx="2522046" cy="393954"/>
          </a:xfrm>
          <a:prstGeom prst="rect">
            <a:avLst/>
          </a:prstGeom>
          <a:noFill/>
        </p:spPr>
        <p:txBody>
          <a:bodyPr wrap="square" lIns="0" tIns="0" rIns="0" bIns="0" rtlCol="0" anchor="t">
            <a:spAutoFit/>
          </a:bodyPr>
          <a:lstStyle/>
          <a:p>
            <a:pPr>
              <a:lnSpc>
                <a:spcPct val="80000"/>
              </a:lnSpc>
              <a:defRPr/>
            </a:pPr>
            <a:r>
              <a:rPr lang="en-US" sz="1600" b="1">
                <a:solidFill>
                  <a:srgbClr val="ABC100"/>
                </a:solidFill>
                <a:latin typeface="Segoe UI Semilight"/>
                <a:ea typeface="Segoe UI Black"/>
                <a:cs typeface="Segoe UI Semilight"/>
              </a:rPr>
              <a:t>AIRPORT</a:t>
            </a:r>
            <a:endParaRPr kumimoji="0" lang="en-US" sz="1600" b="1" i="0" u="none" strike="noStrike" kern="1200" cap="none" spc="0" normalizeH="0" baseline="0" noProof="0">
              <a:ln>
                <a:noFill/>
              </a:ln>
              <a:solidFill>
                <a:srgbClr val="ABC100"/>
              </a:solidFill>
              <a:effectLst/>
              <a:uLnTx/>
              <a:uFillTx/>
              <a:latin typeface="Segoe UI Semilight"/>
              <a:ea typeface="Segoe UI Black"/>
              <a:cs typeface="Segoe UI Semilight"/>
            </a:endParaRPr>
          </a:p>
          <a:p>
            <a:pPr>
              <a:lnSpc>
                <a:spcPct val="80000"/>
              </a:lnSpc>
              <a:defRPr/>
            </a:pPr>
            <a:r>
              <a:rPr kumimoji="0" lang="en-US" sz="1600" b="1" i="0" u="none" strike="noStrike" kern="1200" cap="none" spc="0" normalizeH="0" baseline="0" noProof="0">
                <a:ln>
                  <a:noFill/>
                </a:ln>
                <a:solidFill>
                  <a:srgbClr val="ABC100"/>
                </a:solidFill>
                <a:effectLst/>
                <a:uLnTx/>
                <a:uFillTx/>
                <a:latin typeface="Segoe UI Semilight"/>
                <a:ea typeface="Segoe UI Black"/>
                <a:cs typeface="Segoe UI Semilight"/>
              </a:rPr>
              <a:t>DESIGN ​</a:t>
            </a:r>
            <a:r>
              <a:rPr lang="en-US" sz="1600" b="1">
                <a:solidFill>
                  <a:srgbClr val="ABC100"/>
                </a:solidFill>
                <a:latin typeface="Segoe UI Semilight"/>
                <a:ea typeface="Segoe UI Black"/>
                <a:cs typeface="Segoe UI Semilight"/>
              </a:rPr>
              <a:t>&amp; ENGINEERING</a:t>
            </a:r>
            <a:endParaRPr lang="en-US" sz="1600" b="1" i="0" u="none" strike="noStrike" kern="1200" cap="none" spc="0" normalizeH="0" baseline="0" noProof="0">
              <a:ln>
                <a:noFill/>
              </a:ln>
              <a:solidFill>
                <a:srgbClr val="ABC100"/>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12" name="ZoneTexte 68">
            <a:extLst>
              <a:ext uri="{FF2B5EF4-FFF2-40B4-BE49-F238E27FC236}">
                <a16:creationId xmlns:a16="http://schemas.microsoft.com/office/drawing/2014/main" id="{F3DB0CD0-E0B0-E6EA-33C7-2F1C86F26A20}"/>
              </a:ext>
            </a:extLst>
          </p:cNvPr>
          <p:cNvSpPr txBox="1"/>
          <p:nvPr/>
        </p:nvSpPr>
        <p:spPr>
          <a:xfrm>
            <a:off x="8992223" y="1439211"/>
            <a:ext cx="2783637" cy="393954"/>
          </a:xfrm>
          <a:prstGeom prst="rect">
            <a:avLst/>
          </a:prstGeom>
          <a:noFill/>
        </p:spPr>
        <p:txBody>
          <a:bodyPr wrap="square" lIns="0" tIns="0" rIns="0" bIns="0" rtlCol="0">
            <a:spAutoFit/>
          </a:bodyPr>
          <a:lstStyle/>
          <a:p>
            <a:pPr marR="0" lvl="0" indent="0" fontAlgn="auto">
              <a:lnSpc>
                <a:spcPct val="80000"/>
              </a:lnSpc>
              <a:spcBef>
                <a:spcPts val="0"/>
              </a:spcBef>
              <a:spcAft>
                <a:spcPts val="0"/>
              </a:spcAft>
              <a:buClrTx/>
              <a:buSzTx/>
              <a:buFontTx/>
              <a:buNone/>
              <a:tabLst/>
              <a:defRPr/>
            </a:pPr>
            <a:r>
              <a:rPr lang="en-US" sz="1600" b="1">
                <a:solidFill>
                  <a:schemeClr val="accent5"/>
                </a:solidFill>
                <a:latin typeface="Segoe UI Semilight"/>
                <a:ea typeface="Segoe UI Black"/>
                <a:cs typeface="Segoe UI Semilight"/>
              </a:rPr>
              <a:t>OPERATIONS MANAGEMENT &amp; TECHNICAL ASSISTANCE</a:t>
            </a:r>
          </a:p>
        </p:txBody>
      </p:sp>
      <p:grpSp>
        <p:nvGrpSpPr>
          <p:cNvPr id="13" name="Groupe 53">
            <a:extLst>
              <a:ext uri="{FF2B5EF4-FFF2-40B4-BE49-F238E27FC236}">
                <a16:creationId xmlns:a16="http://schemas.microsoft.com/office/drawing/2014/main" id="{ECB2961F-C857-1E42-5B19-A9B5AC56853D}"/>
              </a:ext>
            </a:extLst>
          </p:cNvPr>
          <p:cNvGrpSpPr/>
          <p:nvPr/>
        </p:nvGrpSpPr>
        <p:grpSpPr>
          <a:xfrm>
            <a:off x="667659" y="2067062"/>
            <a:ext cx="228065" cy="2009041"/>
            <a:chOff x="667659" y="2067062"/>
            <a:chExt cx="228065" cy="2009041"/>
          </a:xfrm>
        </p:grpSpPr>
        <p:cxnSp>
          <p:nvCxnSpPr>
            <p:cNvPr id="14" name="Connecteur droit 92">
              <a:extLst>
                <a:ext uri="{FF2B5EF4-FFF2-40B4-BE49-F238E27FC236}">
                  <a16:creationId xmlns:a16="http://schemas.microsoft.com/office/drawing/2014/main" id="{1246120E-2519-BA57-A725-95335BC20E58}"/>
                </a:ext>
              </a:extLst>
            </p:cNvPr>
            <p:cNvCxnSpPr>
              <a:cxnSpLocks/>
            </p:cNvCxnSpPr>
            <p:nvPr/>
          </p:nvCxnSpPr>
          <p:spPr>
            <a:xfrm>
              <a:off x="779481" y="2067062"/>
              <a:ext cx="0" cy="200904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 name="Groupe 237">
              <a:extLst>
                <a:ext uri="{FF2B5EF4-FFF2-40B4-BE49-F238E27FC236}">
                  <a16:creationId xmlns:a16="http://schemas.microsoft.com/office/drawing/2014/main" id="{6DD38A01-581A-A44B-989D-1CFBC1FC6C6E}"/>
                </a:ext>
              </a:extLst>
            </p:cNvPr>
            <p:cNvGrpSpPr/>
            <p:nvPr/>
          </p:nvGrpSpPr>
          <p:grpSpPr>
            <a:xfrm>
              <a:off x="667659" y="2159836"/>
              <a:ext cx="228065" cy="1746383"/>
              <a:chOff x="667659" y="2159836"/>
              <a:chExt cx="228065" cy="1746383"/>
            </a:xfrm>
          </p:grpSpPr>
          <p:grpSp>
            <p:nvGrpSpPr>
              <p:cNvPr id="16" name="!!Groupe 93">
                <a:extLst>
                  <a:ext uri="{FF2B5EF4-FFF2-40B4-BE49-F238E27FC236}">
                    <a16:creationId xmlns:a16="http://schemas.microsoft.com/office/drawing/2014/main" id="{51D9CC97-1A99-3476-7688-038FF78F8F81}"/>
                  </a:ext>
                </a:extLst>
              </p:cNvPr>
              <p:cNvGrpSpPr/>
              <p:nvPr/>
            </p:nvGrpSpPr>
            <p:grpSpPr>
              <a:xfrm flipH="1">
                <a:off x="668559" y="2159836"/>
                <a:ext cx="222894" cy="222894"/>
                <a:chOff x="2774070" y="3815461"/>
                <a:chExt cx="202271" cy="202271"/>
              </a:xfrm>
              <a:solidFill>
                <a:schemeClr val="accent2"/>
              </a:solidFill>
            </p:grpSpPr>
            <p:sp>
              <p:nvSpPr>
                <p:cNvPr id="26" name="Cercle : creux 103">
                  <a:extLst>
                    <a:ext uri="{FF2B5EF4-FFF2-40B4-BE49-F238E27FC236}">
                      <a16:creationId xmlns:a16="http://schemas.microsoft.com/office/drawing/2014/main" id="{9D0E2FBD-6FAE-C8F1-31E4-D47B4A5A8334}"/>
                    </a:ext>
                  </a:extLst>
                </p:cNvPr>
                <p:cNvSpPr/>
                <p:nvPr/>
              </p:nvSpPr>
              <p:spPr>
                <a:xfrm>
                  <a:off x="2774070" y="3815461"/>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Ellipse 104">
                  <a:extLst>
                    <a:ext uri="{FF2B5EF4-FFF2-40B4-BE49-F238E27FC236}">
                      <a16:creationId xmlns:a16="http://schemas.microsoft.com/office/drawing/2014/main" id="{CD7DF457-24FD-963A-76BC-4F6F29B88E25}"/>
                    </a:ext>
                  </a:extLst>
                </p:cNvPr>
                <p:cNvSpPr/>
                <p:nvPr/>
              </p:nvSpPr>
              <p:spPr>
                <a:xfrm>
                  <a:off x="2815683" y="3857076"/>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7" name="!!Groupe 97">
                <a:extLst>
                  <a:ext uri="{FF2B5EF4-FFF2-40B4-BE49-F238E27FC236}">
                    <a16:creationId xmlns:a16="http://schemas.microsoft.com/office/drawing/2014/main" id="{3FF3E8DE-33E5-536E-F65C-E4D54891CA80}"/>
                  </a:ext>
                </a:extLst>
              </p:cNvPr>
              <p:cNvGrpSpPr/>
              <p:nvPr/>
            </p:nvGrpSpPr>
            <p:grpSpPr>
              <a:xfrm flipH="1">
                <a:off x="672830" y="2716774"/>
                <a:ext cx="222894" cy="222894"/>
                <a:chOff x="2770194" y="3864382"/>
                <a:chExt cx="202271" cy="202271"/>
              </a:xfrm>
              <a:solidFill>
                <a:schemeClr val="accent2"/>
              </a:solidFill>
            </p:grpSpPr>
            <p:sp>
              <p:nvSpPr>
                <p:cNvPr id="24" name="Cercle : creux 101">
                  <a:extLst>
                    <a:ext uri="{FF2B5EF4-FFF2-40B4-BE49-F238E27FC236}">
                      <a16:creationId xmlns:a16="http://schemas.microsoft.com/office/drawing/2014/main" id="{24F2B8AB-6D9C-A35F-C349-CF03F512CE97}"/>
                    </a:ext>
                  </a:extLst>
                </p:cNvPr>
                <p:cNvSpPr/>
                <p:nvPr/>
              </p:nvSpPr>
              <p:spPr>
                <a:xfrm>
                  <a:off x="2770194" y="3864382"/>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Ellipse 102">
                  <a:extLst>
                    <a:ext uri="{FF2B5EF4-FFF2-40B4-BE49-F238E27FC236}">
                      <a16:creationId xmlns:a16="http://schemas.microsoft.com/office/drawing/2014/main" id="{47330C7D-9782-35FC-6834-29FB7F31057A}"/>
                    </a:ext>
                  </a:extLst>
                </p:cNvPr>
                <p:cNvSpPr/>
                <p:nvPr/>
              </p:nvSpPr>
              <p:spPr>
                <a:xfrm>
                  <a:off x="2811807" y="390599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8" name="!!Groupe 121">
                <a:extLst>
                  <a:ext uri="{FF2B5EF4-FFF2-40B4-BE49-F238E27FC236}">
                    <a16:creationId xmlns:a16="http://schemas.microsoft.com/office/drawing/2014/main" id="{90FCE521-27F6-CDDD-89CD-A4B2053C5664}"/>
                  </a:ext>
                </a:extLst>
              </p:cNvPr>
              <p:cNvGrpSpPr/>
              <p:nvPr/>
            </p:nvGrpSpPr>
            <p:grpSpPr>
              <a:xfrm flipH="1">
                <a:off x="667659" y="3088585"/>
                <a:ext cx="222894" cy="222894"/>
                <a:chOff x="2774887" y="3745305"/>
                <a:chExt cx="202271" cy="202271"/>
              </a:xfrm>
              <a:solidFill>
                <a:schemeClr val="accent2"/>
              </a:solidFill>
            </p:grpSpPr>
            <p:sp>
              <p:nvSpPr>
                <p:cNvPr id="22" name="Cercle : creux 122">
                  <a:extLst>
                    <a:ext uri="{FF2B5EF4-FFF2-40B4-BE49-F238E27FC236}">
                      <a16:creationId xmlns:a16="http://schemas.microsoft.com/office/drawing/2014/main" id="{00A625AD-289E-9E55-E81D-D2FD64504012}"/>
                    </a:ext>
                  </a:extLst>
                </p:cNvPr>
                <p:cNvSpPr/>
                <p:nvPr/>
              </p:nvSpPr>
              <p:spPr>
                <a:xfrm>
                  <a:off x="2774887" y="3745305"/>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Ellipse 123">
                  <a:extLst>
                    <a:ext uri="{FF2B5EF4-FFF2-40B4-BE49-F238E27FC236}">
                      <a16:creationId xmlns:a16="http://schemas.microsoft.com/office/drawing/2014/main" id="{87C27F4E-8040-CDDA-BB1B-5D436A49B5EB}"/>
                    </a:ext>
                  </a:extLst>
                </p:cNvPr>
                <p:cNvSpPr/>
                <p:nvPr/>
              </p:nvSpPr>
              <p:spPr>
                <a:xfrm>
                  <a:off x="2816501" y="3786916"/>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9" name="!!Groupe 121">
                <a:extLst>
                  <a:ext uri="{FF2B5EF4-FFF2-40B4-BE49-F238E27FC236}">
                    <a16:creationId xmlns:a16="http://schemas.microsoft.com/office/drawing/2014/main" id="{C0E83C28-7DBA-E658-50CE-BF88160B64FD}"/>
                  </a:ext>
                </a:extLst>
              </p:cNvPr>
              <p:cNvGrpSpPr/>
              <p:nvPr/>
            </p:nvGrpSpPr>
            <p:grpSpPr>
              <a:xfrm flipH="1">
                <a:off x="668033" y="3683325"/>
                <a:ext cx="222894" cy="222894"/>
                <a:chOff x="2774547" y="3828529"/>
                <a:chExt cx="202271" cy="202271"/>
              </a:xfrm>
              <a:solidFill>
                <a:schemeClr val="accent2"/>
              </a:solidFill>
            </p:grpSpPr>
            <p:sp>
              <p:nvSpPr>
                <p:cNvPr id="20" name="Cercle : creux 122">
                  <a:extLst>
                    <a:ext uri="{FF2B5EF4-FFF2-40B4-BE49-F238E27FC236}">
                      <a16:creationId xmlns:a16="http://schemas.microsoft.com/office/drawing/2014/main" id="{312DE483-ABC9-956D-453E-7F8303B62150}"/>
                    </a:ext>
                  </a:extLst>
                </p:cNvPr>
                <p:cNvSpPr/>
                <p:nvPr/>
              </p:nvSpPr>
              <p:spPr>
                <a:xfrm>
                  <a:off x="2774547" y="3828529"/>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Ellipse 123">
                  <a:extLst>
                    <a:ext uri="{FF2B5EF4-FFF2-40B4-BE49-F238E27FC236}">
                      <a16:creationId xmlns:a16="http://schemas.microsoft.com/office/drawing/2014/main" id="{140E96F4-1034-3319-1C3C-192DC63BAA32}"/>
                    </a:ext>
                  </a:extLst>
                </p:cNvPr>
                <p:cNvSpPr/>
                <p:nvPr/>
              </p:nvSpPr>
              <p:spPr>
                <a:xfrm>
                  <a:off x="2816160" y="3870142"/>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grpSp>
      <p:grpSp>
        <p:nvGrpSpPr>
          <p:cNvPr id="28" name="Groupe 235">
            <a:extLst>
              <a:ext uri="{FF2B5EF4-FFF2-40B4-BE49-F238E27FC236}">
                <a16:creationId xmlns:a16="http://schemas.microsoft.com/office/drawing/2014/main" id="{44365DD4-D596-3B97-1CE6-FD9EE5A7240C}"/>
              </a:ext>
            </a:extLst>
          </p:cNvPr>
          <p:cNvGrpSpPr/>
          <p:nvPr/>
        </p:nvGrpSpPr>
        <p:grpSpPr>
          <a:xfrm>
            <a:off x="3349589" y="2028849"/>
            <a:ext cx="235776" cy="3004651"/>
            <a:chOff x="3293057" y="2028849"/>
            <a:chExt cx="235776" cy="2978640"/>
          </a:xfrm>
        </p:grpSpPr>
        <p:cxnSp>
          <p:nvCxnSpPr>
            <p:cNvPr id="29" name="Connecteur droit 92">
              <a:extLst>
                <a:ext uri="{FF2B5EF4-FFF2-40B4-BE49-F238E27FC236}">
                  <a16:creationId xmlns:a16="http://schemas.microsoft.com/office/drawing/2014/main" id="{E34D5EE2-F6D1-2F87-4051-B3A3E50BBEF7}"/>
                </a:ext>
              </a:extLst>
            </p:cNvPr>
            <p:cNvCxnSpPr>
              <a:cxnSpLocks/>
            </p:cNvCxnSpPr>
            <p:nvPr/>
          </p:nvCxnSpPr>
          <p:spPr>
            <a:xfrm>
              <a:off x="3409283" y="2028849"/>
              <a:ext cx="0" cy="297864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0" name="Groupe 232">
              <a:extLst>
                <a:ext uri="{FF2B5EF4-FFF2-40B4-BE49-F238E27FC236}">
                  <a16:creationId xmlns:a16="http://schemas.microsoft.com/office/drawing/2014/main" id="{D2CCFA68-CA61-C5C7-0A4A-8294AD9A6AE7}"/>
                </a:ext>
              </a:extLst>
            </p:cNvPr>
            <p:cNvGrpSpPr/>
            <p:nvPr/>
          </p:nvGrpSpPr>
          <p:grpSpPr>
            <a:xfrm>
              <a:off x="3293057" y="2152966"/>
              <a:ext cx="235776" cy="2724730"/>
              <a:chOff x="2998184" y="2152966"/>
              <a:chExt cx="235776" cy="2724730"/>
            </a:xfrm>
          </p:grpSpPr>
          <p:grpSp>
            <p:nvGrpSpPr>
              <p:cNvPr id="31" name="!!Groupe 93">
                <a:extLst>
                  <a:ext uri="{FF2B5EF4-FFF2-40B4-BE49-F238E27FC236}">
                    <a16:creationId xmlns:a16="http://schemas.microsoft.com/office/drawing/2014/main" id="{2500C7F7-1984-2AB0-1E8E-496329462737}"/>
                  </a:ext>
                </a:extLst>
              </p:cNvPr>
              <p:cNvGrpSpPr/>
              <p:nvPr/>
            </p:nvGrpSpPr>
            <p:grpSpPr>
              <a:xfrm flipH="1">
                <a:off x="2998184" y="2152966"/>
                <a:ext cx="222894" cy="222894"/>
                <a:chOff x="2773621" y="3843904"/>
                <a:chExt cx="202271" cy="202271"/>
              </a:xfrm>
              <a:solidFill>
                <a:schemeClr val="accent2"/>
              </a:solidFill>
            </p:grpSpPr>
            <p:sp>
              <p:nvSpPr>
                <p:cNvPr id="1289" name="Cercle : creux 103">
                  <a:extLst>
                    <a:ext uri="{FF2B5EF4-FFF2-40B4-BE49-F238E27FC236}">
                      <a16:creationId xmlns:a16="http://schemas.microsoft.com/office/drawing/2014/main" id="{DA758331-7678-2782-CED6-DC450CDDB890}"/>
                    </a:ext>
                  </a:extLst>
                </p:cNvPr>
                <p:cNvSpPr/>
                <p:nvPr/>
              </p:nvSpPr>
              <p:spPr>
                <a:xfrm>
                  <a:off x="2773621" y="3843904"/>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290" name="Ellipse 104">
                  <a:extLst>
                    <a:ext uri="{FF2B5EF4-FFF2-40B4-BE49-F238E27FC236}">
                      <a16:creationId xmlns:a16="http://schemas.microsoft.com/office/drawing/2014/main" id="{D577C87C-0D50-8993-2AF1-44FC5F75CB29}"/>
                    </a:ext>
                  </a:extLst>
                </p:cNvPr>
                <p:cNvSpPr/>
                <p:nvPr/>
              </p:nvSpPr>
              <p:spPr>
                <a:xfrm>
                  <a:off x="2815234" y="3885517"/>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277" name="!!Groupe 97">
                <a:extLst>
                  <a:ext uri="{FF2B5EF4-FFF2-40B4-BE49-F238E27FC236}">
                    <a16:creationId xmlns:a16="http://schemas.microsoft.com/office/drawing/2014/main" id="{D84B83A3-73A5-D26C-587D-33D38C80A509}"/>
                  </a:ext>
                </a:extLst>
              </p:cNvPr>
              <p:cNvGrpSpPr/>
              <p:nvPr/>
            </p:nvGrpSpPr>
            <p:grpSpPr>
              <a:xfrm flipH="1">
                <a:off x="2999120" y="2447048"/>
                <a:ext cx="222894" cy="222894"/>
                <a:chOff x="2772771" y="3725533"/>
                <a:chExt cx="202271" cy="202271"/>
              </a:xfrm>
              <a:solidFill>
                <a:schemeClr val="accent2"/>
              </a:solidFill>
            </p:grpSpPr>
            <p:sp>
              <p:nvSpPr>
                <p:cNvPr id="1287" name="Cercle : creux 101">
                  <a:extLst>
                    <a:ext uri="{FF2B5EF4-FFF2-40B4-BE49-F238E27FC236}">
                      <a16:creationId xmlns:a16="http://schemas.microsoft.com/office/drawing/2014/main" id="{C94EC60B-8C86-326B-59E9-97292F6C9A0F}"/>
                    </a:ext>
                  </a:extLst>
                </p:cNvPr>
                <p:cNvSpPr/>
                <p:nvPr/>
              </p:nvSpPr>
              <p:spPr>
                <a:xfrm>
                  <a:off x="2772771" y="3725533"/>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288" name="Ellipse 102">
                  <a:extLst>
                    <a:ext uri="{FF2B5EF4-FFF2-40B4-BE49-F238E27FC236}">
                      <a16:creationId xmlns:a16="http://schemas.microsoft.com/office/drawing/2014/main" id="{316C1CBD-F829-9F02-7F18-E557A0F3070F}"/>
                    </a:ext>
                  </a:extLst>
                </p:cNvPr>
                <p:cNvSpPr/>
                <p:nvPr/>
              </p:nvSpPr>
              <p:spPr>
                <a:xfrm>
                  <a:off x="2814384" y="3767143"/>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278" name="!!Groupe 121">
                <a:extLst>
                  <a:ext uri="{FF2B5EF4-FFF2-40B4-BE49-F238E27FC236}">
                    <a16:creationId xmlns:a16="http://schemas.microsoft.com/office/drawing/2014/main" id="{B275012F-A120-911D-2D85-A802A03C236C}"/>
                  </a:ext>
                </a:extLst>
              </p:cNvPr>
              <p:cNvGrpSpPr/>
              <p:nvPr/>
            </p:nvGrpSpPr>
            <p:grpSpPr>
              <a:xfrm flipH="1">
                <a:off x="3005621" y="2947837"/>
                <a:ext cx="222894" cy="222894"/>
                <a:chOff x="2775515" y="3820476"/>
                <a:chExt cx="202271" cy="202271"/>
              </a:xfrm>
              <a:solidFill>
                <a:schemeClr val="accent2"/>
              </a:solidFill>
            </p:grpSpPr>
            <p:sp>
              <p:nvSpPr>
                <p:cNvPr id="1285" name="Cercle : creux 122">
                  <a:extLst>
                    <a:ext uri="{FF2B5EF4-FFF2-40B4-BE49-F238E27FC236}">
                      <a16:creationId xmlns:a16="http://schemas.microsoft.com/office/drawing/2014/main" id="{15CEBE92-18A3-0F61-04C3-7F3A4E19071F}"/>
                    </a:ext>
                  </a:extLst>
                </p:cNvPr>
                <p:cNvSpPr/>
                <p:nvPr/>
              </p:nvSpPr>
              <p:spPr>
                <a:xfrm>
                  <a:off x="2775515" y="3820476"/>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286" name="Ellipse 123">
                  <a:extLst>
                    <a:ext uri="{FF2B5EF4-FFF2-40B4-BE49-F238E27FC236}">
                      <a16:creationId xmlns:a16="http://schemas.microsoft.com/office/drawing/2014/main" id="{EE8CA41C-D783-89EB-5D5F-343497E11970}"/>
                    </a:ext>
                  </a:extLst>
                </p:cNvPr>
                <p:cNvSpPr/>
                <p:nvPr/>
              </p:nvSpPr>
              <p:spPr>
                <a:xfrm>
                  <a:off x="2817128" y="3862083"/>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279" name="!!Groupe 121">
                <a:extLst>
                  <a:ext uri="{FF2B5EF4-FFF2-40B4-BE49-F238E27FC236}">
                    <a16:creationId xmlns:a16="http://schemas.microsoft.com/office/drawing/2014/main" id="{D14315A1-FD83-EDD1-7C92-27314D8CE631}"/>
                  </a:ext>
                </a:extLst>
              </p:cNvPr>
              <p:cNvGrpSpPr/>
              <p:nvPr/>
            </p:nvGrpSpPr>
            <p:grpSpPr>
              <a:xfrm flipH="1">
                <a:off x="3005621" y="4153120"/>
                <a:ext cx="222894" cy="222894"/>
                <a:chOff x="2770687" y="3836451"/>
                <a:chExt cx="202271" cy="202271"/>
              </a:xfrm>
              <a:solidFill>
                <a:schemeClr val="accent2"/>
              </a:solidFill>
            </p:grpSpPr>
            <p:sp>
              <p:nvSpPr>
                <p:cNvPr id="1283" name="Cercle : creux 122">
                  <a:extLst>
                    <a:ext uri="{FF2B5EF4-FFF2-40B4-BE49-F238E27FC236}">
                      <a16:creationId xmlns:a16="http://schemas.microsoft.com/office/drawing/2014/main" id="{D44004B0-A192-CC56-861E-ED25B9569CBC}"/>
                    </a:ext>
                  </a:extLst>
                </p:cNvPr>
                <p:cNvSpPr/>
                <p:nvPr/>
              </p:nvSpPr>
              <p:spPr>
                <a:xfrm>
                  <a:off x="2770687" y="3836451"/>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284" name="Ellipse 123">
                  <a:extLst>
                    <a:ext uri="{FF2B5EF4-FFF2-40B4-BE49-F238E27FC236}">
                      <a16:creationId xmlns:a16="http://schemas.microsoft.com/office/drawing/2014/main" id="{32C740D0-7CAE-2988-F3A5-C91B7FB76C62}"/>
                    </a:ext>
                  </a:extLst>
                </p:cNvPr>
                <p:cNvSpPr/>
                <p:nvPr/>
              </p:nvSpPr>
              <p:spPr>
                <a:xfrm>
                  <a:off x="2812300" y="3878063"/>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640" name="!!Groupe 121">
                <a:extLst>
                  <a:ext uri="{FF2B5EF4-FFF2-40B4-BE49-F238E27FC236}">
                    <a16:creationId xmlns:a16="http://schemas.microsoft.com/office/drawing/2014/main" id="{6630A6D9-2C3F-90CC-901D-F528A1FC8564}"/>
                  </a:ext>
                </a:extLst>
              </p:cNvPr>
              <p:cNvGrpSpPr/>
              <p:nvPr/>
            </p:nvGrpSpPr>
            <p:grpSpPr>
              <a:xfrm flipH="1">
                <a:off x="3011066" y="3651433"/>
                <a:ext cx="222894" cy="222894"/>
                <a:chOff x="2765746" y="3748179"/>
                <a:chExt cx="202271" cy="202271"/>
              </a:xfrm>
              <a:solidFill>
                <a:schemeClr val="accent2"/>
              </a:solidFill>
            </p:grpSpPr>
            <p:sp>
              <p:nvSpPr>
                <p:cNvPr id="1281" name="Cercle : creux 122">
                  <a:extLst>
                    <a:ext uri="{FF2B5EF4-FFF2-40B4-BE49-F238E27FC236}">
                      <a16:creationId xmlns:a16="http://schemas.microsoft.com/office/drawing/2014/main" id="{CBEFF63C-4B9F-A78B-9E03-008EA200F79D}"/>
                    </a:ext>
                  </a:extLst>
                </p:cNvPr>
                <p:cNvSpPr/>
                <p:nvPr/>
              </p:nvSpPr>
              <p:spPr>
                <a:xfrm>
                  <a:off x="2765746" y="3748179"/>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282" name="Ellipse 123">
                  <a:extLst>
                    <a:ext uri="{FF2B5EF4-FFF2-40B4-BE49-F238E27FC236}">
                      <a16:creationId xmlns:a16="http://schemas.microsoft.com/office/drawing/2014/main" id="{66BB4829-EE69-E204-1AE5-88C52C0B1753}"/>
                    </a:ext>
                  </a:extLst>
                </p:cNvPr>
                <p:cNvSpPr/>
                <p:nvPr/>
              </p:nvSpPr>
              <p:spPr>
                <a:xfrm>
                  <a:off x="2807360" y="3789791"/>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641" name="!!Groupe 121">
                <a:extLst>
                  <a:ext uri="{FF2B5EF4-FFF2-40B4-BE49-F238E27FC236}">
                    <a16:creationId xmlns:a16="http://schemas.microsoft.com/office/drawing/2014/main" id="{00340673-6580-D6B4-1BB5-4BF416AE9918}"/>
                  </a:ext>
                </a:extLst>
              </p:cNvPr>
              <p:cNvGrpSpPr/>
              <p:nvPr/>
            </p:nvGrpSpPr>
            <p:grpSpPr>
              <a:xfrm flipH="1">
                <a:off x="3005935" y="4654802"/>
                <a:ext cx="222894" cy="222894"/>
                <a:chOff x="2776183" y="3590009"/>
                <a:chExt cx="202271" cy="202271"/>
              </a:xfrm>
              <a:solidFill>
                <a:schemeClr val="accent2"/>
              </a:solidFill>
            </p:grpSpPr>
            <p:sp>
              <p:nvSpPr>
                <p:cNvPr id="642" name="Cercle : creux 122">
                  <a:extLst>
                    <a:ext uri="{FF2B5EF4-FFF2-40B4-BE49-F238E27FC236}">
                      <a16:creationId xmlns:a16="http://schemas.microsoft.com/office/drawing/2014/main" id="{2A15C24B-EE3B-3B18-C2BE-CF443254696D}"/>
                    </a:ext>
                  </a:extLst>
                </p:cNvPr>
                <p:cNvSpPr/>
                <p:nvPr/>
              </p:nvSpPr>
              <p:spPr>
                <a:xfrm>
                  <a:off x="2776183" y="3590009"/>
                  <a:ext cx="202271" cy="202271"/>
                </a:xfrm>
                <a:prstGeom prst="donut">
                  <a:avLst>
                    <a:gd name="adj" fmla="val 21674"/>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280" name="Ellipse 123">
                  <a:extLst>
                    <a:ext uri="{FF2B5EF4-FFF2-40B4-BE49-F238E27FC236}">
                      <a16:creationId xmlns:a16="http://schemas.microsoft.com/office/drawing/2014/main" id="{DF19344B-0E1B-3947-AFC2-0E67F52A58BC}"/>
                    </a:ext>
                  </a:extLst>
                </p:cNvPr>
                <p:cNvSpPr/>
                <p:nvPr/>
              </p:nvSpPr>
              <p:spPr>
                <a:xfrm>
                  <a:off x="2817797" y="363162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grpSp>
      <p:sp>
        <p:nvSpPr>
          <p:cNvPr id="1291" name="ZoneTexte 83">
            <a:extLst>
              <a:ext uri="{FF2B5EF4-FFF2-40B4-BE49-F238E27FC236}">
                <a16:creationId xmlns:a16="http://schemas.microsoft.com/office/drawing/2014/main" id="{C55DD643-B829-B0FD-E7B5-BDBCA0CA6B9F}"/>
              </a:ext>
            </a:extLst>
          </p:cNvPr>
          <p:cNvSpPr txBox="1"/>
          <p:nvPr/>
        </p:nvSpPr>
        <p:spPr>
          <a:xfrm>
            <a:off x="6376484" y="2161697"/>
            <a:ext cx="2341486" cy="1738938"/>
          </a:xfrm>
          <a:prstGeom prst="rect">
            <a:avLst/>
          </a:prstGeom>
          <a:noFill/>
        </p:spPr>
        <p:txBody>
          <a:bodyPr wrap="square" lIns="0" tIns="0" rIns="0" bIns="0" rtlCol="0" anchor="ctr">
            <a:spAutoFit/>
          </a:bodyPr>
          <a:lstStyle/>
          <a:p>
            <a:pPr>
              <a:spcBef>
                <a:spcPts val="600"/>
              </a:spcBef>
            </a:pPr>
            <a:r>
              <a:rPr lang="en-US" sz="1400">
                <a:solidFill>
                  <a:schemeClr val="accent4"/>
                </a:solidFill>
                <a:cs typeface="Segoe UI"/>
              </a:rPr>
              <a:t>Project and </a:t>
            </a:r>
            <a:r>
              <a:rPr lang="en-US" sz="1400" err="1">
                <a:solidFill>
                  <a:schemeClr val="accent4"/>
                </a:solidFill>
                <a:cs typeface="Segoe UI"/>
              </a:rPr>
              <a:t>programme</a:t>
            </a:r>
            <a:r>
              <a:rPr lang="en-US" sz="1400">
                <a:solidFill>
                  <a:schemeClr val="accent4"/>
                </a:solidFill>
                <a:cs typeface="Segoe UI"/>
              </a:rPr>
              <a:t> management</a:t>
            </a:r>
          </a:p>
          <a:p>
            <a:pPr>
              <a:spcBef>
                <a:spcPts val="600"/>
              </a:spcBef>
            </a:pPr>
            <a:r>
              <a:rPr lang="en-US" sz="1400">
                <a:solidFill>
                  <a:schemeClr val="accent4"/>
                </a:solidFill>
              </a:rPr>
              <a:t>Airport infrastructure design &amp; engineering </a:t>
            </a:r>
          </a:p>
          <a:p>
            <a:pPr>
              <a:spcBef>
                <a:spcPts val="600"/>
              </a:spcBef>
            </a:pPr>
            <a:r>
              <a:rPr lang="en-US" sz="1400">
                <a:solidFill>
                  <a:schemeClr val="accent4"/>
                </a:solidFill>
              </a:rPr>
              <a:t>Equipment &amp; system engineering</a:t>
            </a:r>
          </a:p>
          <a:p>
            <a:pPr>
              <a:spcBef>
                <a:spcPts val="600"/>
              </a:spcBef>
            </a:pPr>
            <a:r>
              <a:rPr lang="en-US" sz="1400">
                <a:solidFill>
                  <a:schemeClr val="accent4"/>
                </a:solidFill>
                <a:cs typeface="Segoe UI"/>
              </a:rPr>
              <a:t>Work supervision</a:t>
            </a:r>
          </a:p>
        </p:txBody>
      </p:sp>
      <p:sp>
        <p:nvSpPr>
          <p:cNvPr id="1292" name="ZoneTexte 83">
            <a:extLst>
              <a:ext uri="{FF2B5EF4-FFF2-40B4-BE49-F238E27FC236}">
                <a16:creationId xmlns:a16="http://schemas.microsoft.com/office/drawing/2014/main" id="{B79849E6-D9D3-56BA-9E6E-5763DE80B123}"/>
              </a:ext>
            </a:extLst>
          </p:cNvPr>
          <p:cNvSpPr txBox="1"/>
          <p:nvPr/>
        </p:nvSpPr>
        <p:spPr>
          <a:xfrm>
            <a:off x="9209881" y="2165009"/>
            <a:ext cx="2624494" cy="2652906"/>
          </a:xfrm>
          <a:prstGeom prst="rect">
            <a:avLst/>
          </a:prstGeom>
          <a:noFill/>
        </p:spPr>
        <p:txBody>
          <a:bodyPr wrap="square" lIns="0" tIns="0" rIns="0" bIns="0" rtlCol="0" anchor="ctr">
            <a:spAutoFit/>
          </a:bodyPr>
          <a:lstStyle/>
          <a:p>
            <a:pPr>
              <a:spcBef>
                <a:spcPts val="600"/>
              </a:spcBef>
            </a:pPr>
            <a:r>
              <a:rPr lang="en-US" sz="1400">
                <a:solidFill>
                  <a:schemeClr val="accent4"/>
                </a:solidFill>
              </a:rPr>
              <a:t>Operational excellence and asset management</a:t>
            </a:r>
          </a:p>
          <a:p>
            <a:pPr>
              <a:lnSpc>
                <a:spcPct val="150000"/>
              </a:lnSpc>
              <a:spcBef>
                <a:spcPts val="600"/>
              </a:spcBef>
              <a:spcAft>
                <a:spcPts val="600"/>
              </a:spcAft>
            </a:pPr>
            <a:r>
              <a:rPr lang="en-US" sz="1400">
                <a:solidFill>
                  <a:schemeClr val="accent4"/>
                </a:solidFill>
              </a:rPr>
              <a:t>CAPEX and OPEX </a:t>
            </a:r>
            <a:r>
              <a:rPr lang="en-US" sz="1400" err="1">
                <a:solidFill>
                  <a:schemeClr val="accent4"/>
                </a:solidFill>
              </a:rPr>
              <a:t>optimisation</a:t>
            </a:r>
            <a:endParaRPr lang="en-US" sz="1400">
              <a:solidFill>
                <a:schemeClr val="accent4"/>
              </a:solidFill>
            </a:endParaRPr>
          </a:p>
          <a:p>
            <a:pPr>
              <a:spcBef>
                <a:spcPts val="600"/>
              </a:spcBef>
              <a:spcAft>
                <a:spcPts val="600"/>
              </a:spcAft>
            </a:pPr>
            <a:r>
              <a:rPr lang="en-US" sz="1400">
                <a:solidFill>
                  <a:schemeClr val="accent4"/>
                </a:solidFill>
              </a:rPr>
              <a:t>Airport infrastructure development</a:t>
            </a:r>
          </a:p>
          <a:p>
            <a:pPr>
              <a:lnSpc>
                <a:spcPct val="150000"/>
              </a:lnSpc>
              <a:spcBef>
                <a:spcPts val="600"/>
              </a:spcBef>
            </a:pPr>
            <a:r>
              <a:rPr lang="en-US" sz="1400">
                <a:solidFill>
                  <a:schemeClr val="accent4"/>
                </a:solidFill>
              </a:rPr>
              <a:t>Strategy &amp; r</a:t>
            </a:r>
            <a:r>
              <a:rPr lang="en-GB" sz="1400" err="1">
                <a:solidFill>
                  <a:schemeClr val="accent4"/>
                </a:solidFill>
              </a:rPr>
              <a:t>oute</a:t>
            </a:r>
            <a:r>
              <a:rPr lang="en-GB" sz="1400">
                <a:solidFill>
                  <a:schemeClr val="accent4"/>
                </a:solidFill>
              </a:rPr>
              <a:t> development</a:t>
            </a:r>
          </a:p>
          <a:p>
            <a:pPr>
              <a:lnSpc>
                <a:spcPct val="150000"/>
              </a:lnSpc>
              <a:spcBef>
                <a:spcPts val="600"/>
              </a:spcBef>
            </a:pPr>
            <a:endParaRPr lang="en-GB" sz="1400">
              <a:solidFill>
                <a:schemeClr val="accent4"/>
              </a:solidFill>
              <a:cs typeface="Segoe UI"/>
            </a:endParaRPr>
          </a:p>
          <a:p>
            <a:pPr>
              <a:lnSpc>
                <a:spcPct val="150000"/>
              </a:lnSpc>
              <a:spcBef>
                <a:spcPts val="600"/>
              </a:spcBef>
            </a:pPr>
            <a:endParaRPr lang="en-GB" sz="1400">
              <a:solidFill>
                <a:schemeClr val="accent4"/>
              </a:solidFill>
              <a:ea typeface="+mn-lt"/>
              <a:cs typeface="+mn-lt"/>
            </a:endParaRPr>
          </a:p>
        </p:txBody>
      </p:sp>
      <p:grpSp>
        <p:nvGrpSpPr>
          <p:cNvPr id="1293" name="Groupe 55">
            <a:extLst>
              <a:ext uri="{FF2B5EF4-FFF2-40B4-BE49-F238E27FC236}">
                <a16:creationId xmlns:a16="http://schemas.microsoft.com/office/drawing/2014/main" id="{6836922C-3E2D-9F58-6B67-173FB362974B}"/>
              </a:ext>
            </a:extLst>
          </p:cNvPr>
          <p:cNvGrpSpPr/>
          <p:nvPr/>
        </p:nvGrpSpPr>
        <p:grpSpPr>
          <a:xfrm>
            <a:off x="6107953" y="2067062"/>
            <a:ext cx="222894" cy="1925914"/>
            <a:chOff x="672830" y="2067062"/>
            <a:chExt cx="222894" cy="1925914"/>
          </a:xfrm>
        </p:grpSpPr>
        <p:cxnSp>
          <p:nvCxnSpPr>
            <p:cNvPr id="1294" name="Connecteur droit 92">
              <a:extLst>
                <a:ext uri="{FF2B5EF4-FFF2-40B4-BE49-F238E27FC236}">
                  <a16:creationId xmlns:a16="http://schemas.microsoft.com/office/drawing/2014/main" id="{44A95BED-CC65-3E2D-73D4-92A7126B7939}"/>
                </a:ext>
              </a:extLst>
            </p:cNvPr>
            <p:cNvCxnSpPr>
              <a:cxnSpLocks/>
            </p:cNvCxnSpPr>
            <p:nvPr/>
          </p:nvCxnSpPr>
          <p:spPr>
            <a:xfrm>
              <a:off x="779481" y="2067062"/>
              <a:ext cx="0" cy="192591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295" name="Groupe 71">
              <a:extLst>
                <a:ext uri="{FF2B5EF4-FFF2-40B4-BE49-F238E27FC236}">
                  <a16:creationId xmlns:a16="http://schemas.microsoft.com/office/drawing/2014/main" id="{A07C39D8-F790-09A9-8790-755E33294404}"/>
                </a:ext>
              </a:extLst>
            </p:cNvPr>
            <p:cNvGrpSpPr/>
            <p:nvPr/>
          </p:nvGrpSpPr>
          <p:grpSpPr>
            <a:xfrm>
              <a:off x="672830" y="2162149"/>
              <a:ext cx="222894" cy="1729118"/>
              <a:chOff x="672830" y="2162149"/>
              <a:chExt cx="222894" cy="1729118"/>
            </a:xfrm>
          </p:grpSpPr>
          <p:grpSp>
            <p:nvGrpSpPr>
              <p:cNvPr id="1296" name="!!Groupe 93">
                <a:extLst>
                  <a:ext uri="{FF2B5EF4-FFF2-40B4-BE49-F238E27FC236}">
                    <a16:creationId xmlns:a16="http://schemas.microsoft.com/office/drawing/2014/main" id="{D15CD1ED-90C5-6DAA-592A-F4D4475B17BE}"/>
                  </a:ext>
                </a:extLst>
              </p:cNvPr>
              <p:cNvGrpSpPr/>
              <p:nvPr/>
            </p:nvGrpSpPr>
            <p:grpSpPr>
              <a:xfrm flipH="1">
                <a:off x="672830" y="2162149"/>
                <a:ext cx="222894" cy="222894"/>
                <a:chOff x="2770194" y="3817560"/>
                <a:chExt cx="202271" cy="202271"/>
              </a:xfrm>
              <a:solidFill>
                <a:schemeClr val="accent2"/>
              </a:solidFill>
            </p:grpSpPr>
            <p:sp>
              <p:nvSpPr>
                <p:cNvPr id="1306" name="Cercle : creux 103">
                  <a:extLst>
                    <a:ext uri="{FF2B5EF4-FFF2-40B4-BE49-F238E27FC236}">
                      <a16:creationId xmlns:a16="http://schemas.microsoft.com/office/drawing/2014/main" id="{AEB00926-50B4-2BF4-8485-E5585D409E65}"/>
                    </a:ext>
                  </a:extLst>
                </p:cNvPr>
                <p:cNvSpPr/>
                <p:nvPr/>
              </p:nvSpPr>
              <p:spPr>
                <a:xfrm>
                  <a:off x="2770194" y="3817560"/>
                  <a:ext cx="202271" cy="202271"/>
                </a:xfrm>
                <a:prstGeom prst="donut">
                  <a:avLst>
                    <a:gd name="adj" fmla="val 2167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307" name="Ellipse 104">
                  <a:extLst>
                    <a:ext uri="{FF2B5EF4-FFF2-40B4-BE49-F238E27FC236}">
                      <a16:creationId xmlns:a16="http://schemas.microsoft.com/office/drawing/2014/main" id="{AEA8ACF5-6EE3-C5EA-AF92-75DC616B8380}"/>
                    </a:ext>
                  </a:extLst>
                </p:cNvPr>
                <p:cNvSpPr/>
                <p:nvPr/>
              </p:nvSpPr>
              <p:spPr>
                <a:xfrm>
                  <a:off x="2811807" y="385917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297" name="!!Groupe 97">
                <a:extLst>
                  <a:ext uri="{FF2B5EF4-FFF2-40B4-BE49-F238E27FC236}">
                    <a16:creationId xmlns:a16="http://schemas.microsoft.com/office/drawing/2014/main" id="{77168EAB-2E43-C7A6-9E35-1601A9321308}"/>
                  </a:ext>
                </a:extLst>
              </p:cNvPr>
              <p:cNvGrpSpPr/>
              <p:nvPr/>
            </p:nvGrpSpPr>
            <p:grpSpPr>
              <a:xfrm flipH="1">
                <a:off x="672830" y="2679515"/>
                <a:ext cx="222894" cy="222894"/>
                <a:chOff x="2770194" y="3830568"/>
                <a:chExt cx="202271" cy="202271"/>
              </a:xfrm>
              <a:solidFill>
                <a:schemeClr val="accent2"/>
              </a:solidFill>
            </p:grpSpPr>
            <p:sp>
              <p:nvSpPr>
                <p:cNvPr id="1304" name="Cercle : creux 101">
                  <a:extLst>
                    <a:ext uri="{FF2B5EF4-FFF2-40B4-BE49-F238E27FC236}">
                      <a16:creationId xmlns:a16="http://schemas.microsoft.com/office/drawing/2014/main" id="{6531B444-4A32-0D62-02C4-F3E0574167ED}"/>
                    </a:ext>
                  </a:extLst>
                </p:cNvPr>
                <p:cNvSpPr/>
                <p:nvPr/>
              </p:nvSpPr>
              <p:spPr>
                <a:xfrm>
                  <a:off x="2770194" y="3830568"/>
                  <a:ext cx="202271" cy="202271"/>
                </a:xfrm>
                <a:prstGeom prst="donut">
                  <a:avLst>
                    <a:gd name="adj" fmla="val 2167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305" name="Ellipse 102">
                  <a:extLst>
                    <a:ext uri="{FF2B5EF4-FFF2-40B4-BE49-F238E27FC236}">
                      <a16:creationId xmlns:a16="http://schemas.microsoft.com/office/drawing/2014/main" id="{08A78D90-68B6-216E-47C8-CC11B73EF419}"/>
                    </a:ext>
                  </a:extLst>
                </p:cNvPr>
                <p:cNvSpPr/>
                <p:nvPr/>
              </p:nvSpPr>
              <p:spPr>
                <a:xfrm>
                  <a:off x="2811807" y="3872182"/>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298" name="!!Groupe 121">
                <a:extLst>
                  <a:ext uri="{FF2B5EF4-FFF2-40B4-BE49-F238E27FC236}">
                    <a16:creationId xmlns:a16="http://schemas.microsoft.com/office/drawing/2014/main" id="{40BC7284-3DB7-C179-1613-D2EE385B5845}"/>
                  </a:ext>
                </a:extLst>
              </p:cNvPr>
              <p:cNvGrpSpPr/>
              <p:nvPr/>
            </p:nvGrpSpPr>
            <p:grpSpPr>
              <a:xfrm flipH="1">
                <a:off x="672830" y="3176805"/>
                <a:ext cx="222894" cy="222894"/>
                <a:chOff x="2770194" y="3825363"/>
                <a:chExt cx="202271" cy="202271"/>
              </a:xfrm>
              <a:solidFill>
                <a:schemeClr val="accent2"/>
              </a:solidFill>
            </p:grpSpPr>
            <p:sp>
              <p:nvSpPr>
                <p:cNvPr id="1302" name="Cercle : creux 122">
                  <a:extLst>
                    <a:ext uri="{FF2B5EF4-FFF2-40B4-BE49-F238E27FC236}">
                      <a16:creationId xmlns:a16="http://schemas.microsoft.com/office/drawing/2014/main" id="{0F3DF8D9-9BF1-D87D-6EE0-2DBCAD1649DF}"/>
                    </a:ext>
                  </a:extLst>
                </p:cNvPr>
                <p:cNvSpPr/>
                <p:nvPr/>
              </p:nvSpPr>
              <p:spPr>
                <a:xfrm>
                  <a:off x="2770194" y="3825363"/>
                  <a:ext cx="202271" cy="202271"/>
                </a:xfrm>
                <a:prstGeom prst="donut">
                  <a:avLst>
                    <a:gd name="adj" fmla="val 2167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303" name="Ellipse 123">
                  <a:extLst>
                    <a:ext uri="{FF2B5EF4-FFF2-40B4-BE49-F238E27FC236}">
                      <a16:creationId xmlns:a16="http://schemas.microsoft.com/office/drawing/2014/main" id="{311F5EC7-A6A8-DFBB-5697-756923854D8D}"/>
                    </a:ext>
                  </a:extLst>
                </p:cNvPr>
                <p:cNvSpPr/>
                <p:nvPr/>
              </p:nvSpPr>
              <p:spPr>
                <a:xfrm>
                  <a:off x="2811807" y="3866978"/>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299" name="!!Groupe 121">
                <a:extLst>
                  <a:ext uri="{FF2B5EF4-FFF2-40B4-BE49-F238E27FC236}">
                    <a16:creationId xmlns:a16="http://schemas.microsoft.com/office/drawing/2014/main" id="{101A2C72-6D12-2BAC-6BD0-FE3B93BF4E4E}"/>
                  </a:ext>
                </a:extLst>
              </p:cNvPr>
              <p:cNvGrpSpPr/>
              <p:nvPr/>
            </p:nvGrpSpPr>
            <p:grpSpPr>
              <a:xfrm flipH="1">
                <a:off x="672830" y="3668373"/>
                <a:ext cx="222894" cy="222894"/>
                <a:chOff x="2770194" y="3814960"/>
                <a:chExt cx="202271" cy="202271"/>
              </a:xfrm>
              <a:solidFill>
                <a:schemeClr val="accent2"/>
              </a:solidFill>
            </p:grpSpPr>
            <p:sp>
              <p:nvSpPr>
                <p:cNvPr id="1300" name="Cercle : creux 122">
                  <a:extLst>
                    <a:ext uri="{FF2B5EF4-FFF2-40B4-BE49-F238E27FC236}">
                      <a16:creationId xmlns:a16="http://schemas.microsoft.com/office/drawing/2014/main" id="{FE4EDA46-BD3E-EA36-942D-2744502F5456}"/>
                    </a:ext>
                  </a:extLst>
                </p:cNvPr>
                <p:cNvSpPr/>
                <p:nvPr/>
              </p:nvSpPr>
              <p:spPr>
                <a:xfrm>
                  <a:off x="2770194" y="3814960"/>
                  <a:ext cx="202271" cy="202271"/>
                </a:xfrm>
                <a:prstGeom prst="donut">
                  <a:avLst>
                    <a:gd name="adj" fmla="val 2167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301" name="Ellipse 123">
                  <a:extLst>
                    <a:ext uri="{FF2B5EF4-FFF2-40B4-BE49-F238E27FC236}">
                      <a16:creationId xmlns:a16="http://schemas.microsoft.com/office/drawing/2014/main" id="{EDE2DDA9-7D21-9BAF-0535-820345B485C2}"/>
                    </a:ext>
                  </a:extLst>
                </p:cNvPr>
                <p:cNvSpPr/>
                <p:nvPr/>
              </p:nvSpPr>
              <p:spPr>
                <a:xfrm>
                  <a:off x="2811807" y="385657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grpSp>
      <p:grpSp>
        <p:nvGrpSpPr>
          <p:cNvPr id="1308" name="Groupe 94">
            <a:extLst>
              <a:ext uri="{FF2B5EF4-FFF2-40B4-BE49-F238E27FC236}">
                <a16:creationId xmlns:a16="http://schemas.microsoft.com/office/drawing/2014/main" id="{3A17F9ED-FCF0-4088-A13E-8D48207F79A5}"/>
              </a:ext>
            </a:extLst>
          </p:cNvPr>
          <p:cNvGrpSpPr/>
          <p:nvPr/>
        </p:nvGrpSpPr>
        <p:grpSpPr>
          <a:xfrm>
            <a:off x="8917617" y="2059012"/>
            <a:ext cx="245183" cy="2047328"/>
            <a:chOff x="672830" y="2067062"/>
            <a:chExt cx="222894" cy="2047328"/>
          </a:xfrm>
        </p:grpSpPr>
        <p:cxnSp>
          <p:nvCxnSpPr>
            <p:cNvPr id="1309" name="Connecteur droit 92">
              <a:extLst>
                <a:ext uri="{FF2B5EF4-FFF2-40B4-BE49-F238E27FC236}">
                  <a16:creationId xmlns:a16="http://schemas.microsoft.com/office/drawing/2014/main" id="{BC348CCE-13DB-AAF2-F2E4-A2078691AF79}"/>
                </a:ext>
              </a:extLst>
            </p:cNvPr>
            <p:cNvCxnSpPr>
              <a:cxnSpLocks/>
            </p:cNvCxnSpPr>
            <p:nvPr/>
          </p:nvCxnSpPr>
          <p:spPr>
            <a:xfrm>
              <a:off x="779481" y="2067062"/>
              <a:ext cx="0" cy="20473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10" name="Groupe 96">
              <a:extLst>
                <a:ext uri="{FF2B5EF4-FFF2-40B4-BE49-F238E27FC236}">
                  <a16:creationId xmlns:a16="http://schemas.microsoft.com/office/drawing/2014/main" id="{641CF053-A8C8-5436-4D72-E6451C1D954D}"/>
                </a:ext>
              </a:extLst>
            </p:cNvPr>
            <p:cNvGrpSpPr/>
            <p:nvPr/>
          </p:nvGrpSpPr>
          <p:grpSpPr>
            <a:xfrm>
              <a:off x="672830" y="2213745"/>
              <a:ext cx="222894" cy="1731982"/>
              <a:chOff x="672830" y="2213745"/>
              <a:chExt cx="222894" cy="1731982"/>
            </a:xfrm>
          </p:grpSpPr>
          <p:grpSp>
            <p:nvGrpSpPr>
              <p:cNvPr id="1311" name="!!Groupe 93">
                <a:extLst>
                  <a:ext uri="{FF2B5EF4-FFF2-40B4-BE49-F238E27FC236}">
                    <a16:creationId xmlns:a16="http://schemas.microsoft.com/office/drawing/2014/main" id="{6772D008-7E90-39F2-AF1E-65F4B0E068C3}"/>
                  </a:ext>
                </a:extLst>
              </p:cNvPr>
              <p:cNvGrpSpPr/>
              <p:nvPr/>
            </p:nvGrpSpPr>
            <p:grpSpPr>
              <a:xfrm flipH="1">
                <a:off x="672830" y="2213745"/>
                <a:ext cx="222894" cy="222894"/>
                <a:chOff x="2770194" y="3864382"/>
                <a:chExt cx="202271" cy="202271"/>
              </a:xfrm>
              <a:solidFill>
                <a:schemeClr val="accent2"/>
              </a:solidFill>
            </p:grpSpPr>
            <p:sp>
              <p:nvSpPr>
                <p:cNvPr id="1321" name="Cercle : creux 103">
                  <a:extLst>
                    <a:ext uri="{FF2B5EF4-FFF2-40B4-BE49-F238E27FC236}">
                      <a16:creationId xmlns:a16="http://schemas.microsoft.com/office/drawing/2014/main" id="{B1ABC654-E79B-2409-5805-3D95A7C048E5}"/>
                    </a:ext>
                  </a:extLst>
                </p:cNvPr>
                <p:cNvSpPr/>
                <p:nvPr/>
              </p:nvSpPr>
              <p:spPr>
                <a:xfrm>
                  <a:off x="2770194" y="3864382"/>
                  <a:ext cx="202271" cy="202271"/>
                </a:xfrm>
                <a:prstGeom prst="donut">
                  <a:avLst>
                    <a:gd name="adj" fmla="val 21674"/>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322" name="Ellipse 104">
                  <a:extLst>
                    <a:ext uri="{FF2B5EF4-FFF2-40B4-BE49-F238E27FC236}">
                      <a16:creationId xmlns:a16="http://schemas.microsoft.com/office/drawing/2014/main" id="{B2C2B3F5-1CE0-8C29-7195-55FD39B1A8B8}"/>
                    </a:ext>
                  </a:extLst>
                </p:cNvPr>
                <p:cNvSpPr/>
                <p:nvPr/>
              </p:nvSpPr>
              <p:spPr>
                <a:xfrm>
                  <a:off x="2811807" y="390599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312" name="!!Groupe 97">
                <a:extLst>
                  <a:ext uri="{FF2B5EF4-FFF2-40B4-BE49-F238E27FC236}">
                    <a16:creationId xmlns:a16="http://schemas.microsoft.com/office/drawing/2014/main" id="{8450710B-CC38-F604-78FF-62D8FF6EB045}"/>
                  </a:ext>
                </a:extLst>
              </p:cNvPr>
              <p:cNvGrpSpPr/>
              <p:nvPr/>
            </p:nvGrpSpPr>
            <p:grpSpPr>
              <a:xfrm flipH="1">
                <a:off x="672830" y="2716774"/>
                <a:ext cx="222894" cy="222894"/>
                <a:chOff x="2770194" y="3864382"/>
                <a:chExt cx="202271" cy="202271"/>
              </a:xfrm>
              <a:solidFill>
                <a:schemeClr val="accent2"/>
              </a:solidFill>
            </p:grpSpPr>
            <p:sp>
              <p:nvSpPr>
                <p:cNvPr id="1319" name="Cercle : creux 101">
                  <a:extLst>
                    <a:ext uri="{FF2B5EF4-FFF2-40B4-BE49-F238E27FC236}">
                      <a16:creationId xmlns:a16="http://schemas.microsoft.com/office/drawing/2014/main" id="{D4297A6F-0D60-F539-C48A-8BC2C4AD8750}"/>
                    </a:ext>
                  </a:extLst>
                </p:cNvPr>
                <p:cNvSpPr/>
                <p:nvPr/>
              </p:nvSpPr>
              <p:spPr>
                <a:xfrm>
                  <a:off x="2770194" y="3864382"/>
                  <a:ext cx="202271" cy="202271"/>
                </a:xfrm>
                <a:prstGeom prst="donut">
                  <a:avLst>
                    <a:gd name="adj" fmla="val 21674"/>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320" name="Ellipse 102">
                  <a:extLst>
                    <a:ext uri="{FF2B5EF4-FFF2-40B4-BE49-F238E27FC236}">
                      <a16:creationId xmlns:a16="http://schemas.microsoft.com/office/drawing/2014/main" id="{7173E63C-D6CA-77AF-37F9-C34A92E3688A}"/>
                    </a:ext>
                  </a:extLst>
                </p:cNvPr>
                <p:cNvSpPr/>
                <p:nvPr/>
              </p:nvSpPr>
              <p:spPr>
                <a:xfrm>
                  <a:off x="2811807" y="390599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313" name="!!Groupe 121">
                <a:extLst>
                  <a:ext uri="{FF2B5EF4-FFF2-40B4-BE49-F238E27FC236}">
                    <a16:creationId xmlns:a16="http://schemas.microsoft.com/office/drawing/2014/main" id="{A7D7E5CC-855B-FB07-2AFC-A06DAD72B9EC}"/>
                  </a:ext>
                </a:extLst>
              </p:cNvPr>
              <p:cNvGrpSpPr/>
              <p:nvPr/>
            </p:nvGrpSpPr>
            <p:grpSpPr>
              <a:xfrm flipH="1">
                <a:off x="672830" y="3219803"/>
                <a:ext cx="222894" cy="222894"/>
                <a:chOff x="2770194" y="3864382"/>
                <a:chExt cx="202271" cy="202271"/>
              </a:xfrm>
              <a:solidFill>
                <a:schemeClr val="accent2"/>
              </a:solidFill>
            </p:grpSpPr>
            <p:sp>
              <p:nvSpPr>
                <p:cNvPr id="1317" name="Cercle : creux 122">
                  <a:extLst>
                    <a:ext uri="{FF2B5EF4-FFF2-40B4-BE49-F238E27FC236}">
                      <a16:creationId xmlns:a16="http://schemas.microsoft.com/office/drawing/2014/main" id="{466183EE-7503-093D-4E52-C70A386056BE}"/>
                    </a:ext>
                  </a:extLst>
                </p:cNvPr>
                <p:cNvSpPr/>
                <p:nvPr/>
              </p:nvSpPr>
              <p:spPr>
                <a:xfrm>
                  <a:off x="2770194" y="3864382"/>
                  <a:ext cx="202271" cy="202271"/>
                </a:xfrm>
                <a:prstGeom prst="donut">
                  <a:avLst>
                    <a:gd name="adj" fmla="val 21674"/>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4A6"/>
                    </a:solidFill>
                    <a:effectLst/>
                    <a:uLnTx/>
                    <a:uFillTx/>
                    <a:latin typeface="Segoe UI"/>
                    <a:ea typeface="+mn-ea"/>
                    <a:cs typeface="+mn-cs"/>
                  </a:endParaRPr>
                </a:p>
              </p:txBody>
            </p:sp>
            <p:sp>
              <p:nvSpPr>
                <p:cNvPr id="1318" name="Ellipse 123">
                  <a:extLst>
                    <a:ext uri="{FF2B5EF4-FFF2-40B4-BE49-F238E27FC236}">
                      <a16:creationId xmlns:a16="http://schemas.microsoft.com/office/drawing/2014/main" id="{35DEB35A-16EC-1FBE-90C7-FD19241FB5AA}"/>
                    </a:ext>
                  </a:extLst>
                </p:cNvPr>
                <p:cNvSpPr/>
                <p:nvPr/>
              </p:nvSpPr>
              <p:spPr>
                <a:xfrm>
                  <a:off x="2811807" y="390599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314" name="!!Groupe 121">
                <a:extLst>
                  <a:ext uri="{FF2B5EF4-FFF2-40B4-BE49-F238E27FC236}">
                    <a16:creationId xmlns:a16="http://schemas.microsoft.com/office/drawing/2014/main" id="{66EE589A-A94B-0950-AEDB-6ADC1ED39222}"/>
                  </a:ext>
                </a:extLst>
              </p:cNvPr>
              <p:cNvGrpSpPr/>
              <p:nvPr/>
            </p:nvGrpSpPr>
            <p:grpSpPr>
              <a:xfrm flipH="1">
                <a:off x="672830" y="3722833"/>
                <a:ext cx="222894" cy="222894"/>
                <a:chOff x="2770194" y="3864382"/>
                <a:chExt cx="202271" cy="202271"/>
              </a:xfrm>
              <a:solidFill>
                <a:schemeClr val="accent2"/>
              </a:solidFill>
            </p:grpSpPr>
            <p:sp>
              <p:nvSpPr>
                <p:cNvPr id="1315" name="Cercle : creux 122">
                  <a:extLst>
                    <a:ext uri="{FF2B5EF4-FFF2-40B4-BE49-F238E27FC236}">
                      <a16:creationId xmlns:a16="http://schemas.microsoft.com/office/drawing/2014/main" id="{832010BD-F712-AEB3-C475-B255D05357ED}"/>
                    </a:ext>
                  </a:extLst>
                </p:cNvPr>
                <p:cNvSpPr/>
                <p:nvPr/>
              </p:nvSpPr>
              <p:spPr>
                <a:xfrm>
                  <a:off x="2770194" y="3864382"/>
                  <a:ext cx="202271" cy="202271"/>
                </a:xfrm>
                <a:prstGeom prst="donut">
                  <a:avLst>
                    <a:gd name="adj" fmla="val 21674"/>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1316" name="Ellipse 123">
                  <a:extLst>
                    <a:ext uri="{FF2B5EF4-FFF2-40B4-BE49-F238E27FC236}">
                      <a16:creationId xmlns:a16="http://schemas.microsoft.com/office/drawing/2014/main" id="{7D681C89-28FF-818E-7D7F-84846C5B5A30}"/>
                    </a:ext>
                  </a:extLst>
                </p:cNvPr>
                <p:cNvSpPr/>
                <p:nvPr/>
              </p:nvSpPr>
              <p:spPr>
                <a:xfrm>
                  <a:off x="2811807" y="3905995"/>
                  <a:ext cx="119044" cy="119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a:ea typeface="+mn-ea"/>
                    <a:cs typeface="+mn-cs"/>
                  </a:endParaRPr>
                </a:p>
              </p:txBody>
            </p:sp>
          </p:grpSp>
        </p:grpSp>
      </p:grpSp>
      <p:sp>
        <p:nvSpPr>
          <p:cNvPr id="1323" name="ZoneTexte 83">
            <a:extLst>
              <a:ext uri="{FF2B5EF4-FFF2-40B4-BE49-F238E27FC236}">
                <a16:creationId xmlns:a16="http://schemas.microsoft.com/office/drawing/2014/main" id="{8CB67792-4049-275C-5BE8-836F5F1B2773}"/>
              </a:ext>
            </a:extLst>
          </p:cNvPr>
          <p:cNvSpPr txBox="1"/>
          <p:nvPr/>
        </p:nvSpPr>
        <p:spPr>
          <a:xfrm>
            <a:off x="3633687" y="2131623"/>
            <a:ext cx="2342771" cy="4930452"/>
          </a:xfrm>
          <a:prstGeom prst="rect">
            <a:avLst/>
          </a:prstGeom>
          <a:noFill/>
        </p:spPr>
        <p:txBody>
          <a:bodyPr wrap="square" lIns="0" tIns="0" rIns="0" bIns="0" rtlCol="0" anchor="ctr">
            <a:spAutoFit/>
          </a:bodyPr>
          <a:lstStyle/>
          <a:p>
            <a:pPr>
              <a:spcBef>
                <a:spcPts val="600"/>
              </a:spcBef>
            </a:pPr>
            <a:r>
              <a:rPr lang="en-US" sz="1400" dirty="0">
                <a:solidFill>
                  <a:schemeClr val="accent4"/>
                </a:solidFill>
              </a:rPr>
              <a:t>Airport master planning </a:t>
            </a:r>
            <a:endParaRPr lang="en-US" sz="1400" dirty="0">
              <a:solidFill>
                <a:schemeClr val="accent4"/>
              </a:solidFill>
              <a:cs typeface="Segoe UI"/>
            </a:endParaRPr>
          </a:p>
          <a:p>
            <a:pPr>
              <a:spcBef>
                <a:spcPts val="600"/>
              </a:spcBef>
            </a:pPr>
            <a:r>
              <a:rPr lang="en-GB" sz="1400" dirty="0">
                <a:solidFill>
                  <a:schemeClr val="accent4"/>
                </a:solidFill>
              </a:rPr>
              <a:t>Environmental and noise impact studies</a:t>
            </a:r>
          </a:p>
          <a:p>
            <a:pPr>
              <a:spcBef>
                <a:spcPts val="600"/>
              </a:spcBef>
            </a:pPr>
            <a:r>
              <a:rPr lang="en-GB" sz="1400" dirty="0">
                <a:solidFill>
                  <a:schemeClr val="accent4"/>
                </a:solidFill>
                <a:ea typeface="+mn-lt"/>
                <a:cs typeface="+mn-lt"/>
              </a:rPr>
              <a:t>Operational concepts &amp; requirements definition and evaluation</a:t>
            </a:r>
          </a:p>
          <a:p>
            <a:pPr>
              <a:spcBef>
                <a:spcPts val="600"/>
              </a:spcBef>
            </a:pPr>
            <a:r>
              <a:rPr lang="en-GB" sz="1400" dirty="0">
                <a:solidFill>
                  <a:schemeClr val="accent4"/>
                </a:solidFill>
                <a:ea typeface="+mn-lt"/>
                <a:cs typeface="+mn-lt"/>
              </a:rPr>
              <a:t>IT Systems &amp; digitalisation support</a:t>
            </a:r>
          </a:p>
          <a:p>
            <a:pPr>
              <a:spcBef>
                <a:spcPts val="600"/>
              </a:spcBef>
            </a:pPr>
            <a:r>
              <a:rPr lang="en-US" sz="1400" dirty="0">
                <a:solidFill>
                  <a:schemeClr val="accent4"/>
                </a:solidFill>
              </a:rPr>
              <a:t>Impact assessment on airport safety</a:t>
            </a:r>
            <a:endParaRPr lang="en-GB" sz="1400" dirty="0">
              <a:solidFill>
                <a:schemeClr val="accent4"/>
              </a:solidFill>
            </a:endParaRPr>
          </a:p>
          <a:p>
            <a:pPr>
              <a:spcBef>
                <a:spcPts val="600"/>
              </a:spcBef>
            </a:pPr>
            <a:r>
              <a:rPr lang="en-US" sz="1400" dirty="0">
                <a:solidFill>
                  <a:schemeClr val="accent4"/>
                </a:solidFill>
                <a:ea typeface="+mn-lt"/>
                <a:cs typeface="+mn-lt"/>
              </a:rPr>
              <a:t>Operational Readiness and Airport Transfer (ORAT)</a:t>
            </a:r>
            <a:endParaRPr lang="en-US" sz="1400" dirty="0">
              <a:solidFill>
                <a:schemeClr val="accent4"/>
              </a:solidFill>
            </a:endParaRPr>
          </a:p>
          <a:p>
            <a:pPr>
              <a:lnSpc>
                <a:spcPct val="150000"/>
              </a:lnSpc>
              <a:spcBef>
                <a:spcPts val="600"/>
              </a:spcBef>
            </a:pPr>
            <a:endParaRPr lang="en-US" sz="1400" dirty="0">
              <a:solidFill>
                <a:schemeClr val="accent4"/>
              </a:solidFill>
              <a:cs typeface="Segoe UI"/>
            </a:endParaRPr>
          </a:p>
          <a:p>
            <a:pPr>
              <a:lnSpc>
                <a:spcPct val="150000"/>
              </a:lnSpc>
              <a:spcBef>
                <a:spcPts val="600"/>
              </a:spcBef>
            </a:pPr>
            <a:endParaRPr lang="en-GB" sz="1400" dirty="0">
              <a:solidFill>
                <a:schemeClr val="accent4"/>
              </a:solidFill>
              <a:cs typeface="Segoe UI"/>
            </a:endParaRPr>
          </a:p>
          <a:p>
            <a:pPr>
              <a:lnSpc>
                <a:spcPct val="150000"/>
              </a:lnSpc>
              <a:spcBef>
                <a:spcPts val="600"/>
              </a:spcBef>
            </a:pPr>
            <a:endParaRPr lang="en-GB" sz="1400" dirty="0">
              <a:solidFill>
                <a:schemeClr val="accent4"/>
              </a:solidFill>
            </a:endParaRPr>
          </a:p>
          <a:p>
            <a:pPr>
              <a:lnSpc>
                <a:spcPct val="150000"/>
              </a:lnSpc>
              <a:spcBef>
                <a:spcPts val="600"/>
              </a:spcBef>
            </a:pPr>
            <a:endParaRPr lang="en-GB" sz="1400" dirty="0">
              <a:solidFill>
                <a:schemeClr val="accent4"/>
              </a:solidFill>
              <a:cs typeface="Segoe UI"/>
            </a:endParaRPr>
          </a:p>
          <a:p>
            <a:pPr>
              <a:lnSpc>
                <a:spcPct val="150000"/>
              </a:lnSpc>
              <a:spcBef>
                <a:spcPts val="600"/>
              </a:spcBef>
            </a:pPr>
            <a:endParaRPr lang="en-GB" sz="1400" dirty="0">
              <a:solidFill>
                <a:schemeClr val="accent4"/>
              </a:solidFill>
              <a:ea typeface="+mn-lt"/>
              <a:cs typeface="+mn-lt"/>
            </a:endParaRPr>
          </a:p>
        </p:txBody>
      </p:sp>
    </p:spTree>
    <p:extLst>
      <p:ext uri="{BB962C8B-B14F-4D97-AF65-F5344CB8AC3E}">
        <p14:creationId xmlns:p14="http://schemas.microsoft.com/office/powerpoint/2010/main" val="167269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 name="Picture 1248" descr="A person in a terminal with a plane in the background&#10;&#10;Description automatically generated">
            <a:extLst>
              <a:ext uri="{FF2B5EF4-FFF2-40B4-BE49-F238E27FC236}">
                <a16:creationId xmlns:a16="http://schemas.microsoft.com/office/drawing/2014/main" id="{14EF701D-523F-0749-7B92-3035D968855F}"/>
              </a:ext>
            </a:extLst>
          </p:cNvPr>
          <p:cNvPicPr>
            <a:picLocks noChangeAspect="1"/>
          </p:cNvPicPr>
          <p:nvPr/>
        </p:nvPicPr>
        <p:blipFill>
          <a:blip r:embed="rId3"/>
          <a:stretch>
            <a:fillRect/>
          </a:stretch>
        </p:blipFill>
        <p:spPr>
          <a:xfrm>
            <a:off x="0" y="4762"/>
            <a:ext cx="12192000" cy="6848475"/>
          </a:xfrm>
          <a:prstGeom prst="rect">
            <a:avLst/>
          </a:prstGeom>
        </p:spPr>
      </p:pic>
      <p:sp>
        <p:nvSpPr>
          <p:cNvPr id="1250" name="Rectangle 1249">
            <a:extLst>
              <a:ext uri="{FF2B5EF4-FFF2-40B4-BE49-F238E27FC236}">
                <a16:creationId xmlns:a16="http://schemas.microsoft.com/office/drawing/2014/main" id="{8799ACB3-D69C-CB88-767A-569E272EE122}"/>
              </a:ext>
            </a:extLst>
          </p:cNvPr>
          <p:cNvSpPr>
            <a:spLocks/>
          </p:cNvSpPr>
          <p:nvPr/>
        </p:nvSpPr>
        <p:spPr>
          <a:xfrm>
            <a:off x="0" y="49"/>
            <a:ext cx="12191998" cy="6957343"/>
          </a:xfrm>
          <a:prstGeom prst="rect">
            <a:avLst/>
          </a:prstGeom>
          <a:solidFill>
            <a:srgbClr val="00303F">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0D71577C-093F-4BDD-AA9B-19B5D86828A1}"/>
              </a:ext>
            </a:extLst>
          </p:cNvPr>
          <p:cNvSpPr>
            <a:spLocks noGrp="1"/>
          </p:cNvSpPr>
          <p:nvPr>
            <p:ph type="title"/>
          </p:nvPr>
        </p:nvSpPr>
        <p:spPr>
          <a:xfrm>
            <a:off x="720000" y="260648"/>
            <a:ext cx="10752000" cy="732508"/>
          </a:xfrm>
        </p:spPr>
        <p:txBody>
          <a:bodyPr/>
          <a:lstStyle/>
          <a:p>
            <a:pPr lvl="0"/>
            <a:r>
              <a:rPr lang="en-US" sz="2800" dirty="0">
                <a:solidFill>
                  <a:schemeClr val="bg1"/>
                </a:solidFill>
                <a:latin typeface="Segoe UI Black"/>
                <a:ea typeface="Segoe UI Black"/>
              </a:rPr>
              <a:t>Trusted partner to many of the world’s</a:t>
            </a:r>
            <a:br>
              <a:rPr lang="en-US" sz="2800" dirty="0">
                <a:solidFill>
                  <a:schemeClr val="bg1"/>
                </a:solidFill>
                <a:latin typeface="Segoe UI Black"/>
                <a:ea typeface="Segoe UI Black"/>
              </a:rPr>
            </a:br>
            <a:r>
              <a:rPr lang="en-US" sz="2800" dirty="0">
                <a:solidFill>
                  <a:schemeClr val="bg1"/>
                </a:solidFill>
                <a:latin typeface="Segoe UI Black"/>
                <a:ea typeface="Segoe UI Black"/>
              </a:rPr>
              <a:t>leading &amp; emerging airports</a:t>
            </a:r>
          </a:p>
        </p:txBody>
      </p:sp>
      <p:sp>
        <p:nvSpPr>
          <p:cNvPr id="1251" name="Rectangle 1250">
            <a:extLst>
              <a:ext uri="{FF2B5EF4-FFF2-40B4-BE49-F238E27FC236}">
                <a16:creationId xmlns:a16="http://schemas.microsoft.com/office/drawing/2014/main" id="{9F3DF155-28A9-B345-FD35-0BF2F2BCB6CF}"/>
              </a:ext>
            </a:extLst>
          </p:cNvPr>
          <p:cNvSpPr/>
          <p:nvPr/>
        </p:nvSpPr>
        <p:spPr>
          <a:xfrm>
            <a:off x="8727446" y="4610515"/>
            <a:ext cx="2941278" cy="1255728"/>
          </a:xfrm>
          <a:prstGeom prst="rect">
            <a:avLst/>
          </a:prstGeom>
        </p:spPr>
        <p:txBody>
          <a:bodyPr wrap="square">
            <a:spAutoFit/>
          </a:bodyPr>
          <a:lstStyle/>
          <a:p>
            <a:pPr lvl="0">
              <a:lnSpc>
                <a:spcPct val="90000"/>
              </a:lnSpc>
            </a:pPr>
            <a:r>
              <a:rPr lang="en-US" sz="1400" dirty="0">
                <a:solidFill>
                  <a:prstClr val="white"/>
                </a:solidFill>
                <a:latin typeface="Segoe UI Semilight" panose="020B0402040204020203" pitchFamily="34" charset="0"/>
                <a:cs typeface="Segoe UI Semilight" panose="020B0402040204020203" pitchFamily="34" charset="0"/>
              </a:rPr>
              <a:t>Innovating with industry and academia to develop new transport concepts and technology that will shape future ‘integrated’ air travel and the seamless journey passengers expect</a:t>
            </a:r>
          </a:p>
        </p:txBody>
      </p:sp>
      <p:sp>
        <p:nvSpPr>
          <p:cNvPr id="1252" name="Rectangle 1251">
            <a:extLst>
              <a:ext uri="{FF2B5EF4-FFF2-40B4-BE49-F238E27FC236}">
                <a16:creationId xmlns:a16="http://schemas.microsoft.com/office/drawing/2014/main" id="{1E77DCBD-CBE8-37C1-F892-1F8116B6C68E}"/>
              </a:ext>
            </a:extLst>
          </p:cNvPr>
          <p:cNvSpPr/>
          <p:nvPr/>
        </p:nvSpPr>
        <p:spPr>
          <a:xfrm>
            <a:off x="8684822" y="1733162"/>
            <a:ext cx="2904589" cy="1061829"/>
          </a:xfrm>
          <a:prstGeom prst="rect">
            <a:avLst/>
          </a:prstGeom>
        </p:spPr>
        <p:txBody>
          <a:bodyPr wrap="square">
            <a:spAutoFit/>
          </a:bodyPr>
          <a:lstStyle/>
          <a:p>
            <a:pPr>
              <a:lnSpc>
                <a:spcPct val="90000"/>
              </a:lnSpc>
            </a:pPr>
            <a:r>
              <a:rPr lang="en-US" sz="1400">
                <a:solidFill>
                  <a:schemeClr val="bg1"/>
                </a:solidFill>
              </a:rPr>
              <a:t>Helping clients run more sustainable and efficient operations to address the impact of climate change and serve communities better</a:t>
            </a:r>
          </a:p>
        </p:txBody>
      </p:sp>
      <p:sp>
        <p:nvSpPr>
          <p:cNvPr id="1253" name="Rectangle 1252">
            <a:extLst>
              <a:ext uri="{FF2B5EF4-FFF2-40B4-BE49-F238E27FC236}">
                <a16:creationId xmlns:a16="http://schemas.microsoft.com/office/drawing/2014/main" id="{3B0597D3-E042-33FD-60BE-BF84DDCC724A}"/>
              </a:ext>
            </a:extLst>
          </p:cNvPr>
          <p:cNvSpPr/>
          <p:nvPr/>
        </p:nvSpPr>
        <p:spPr>
          <a:xfrm>
            <a:off x="479055" y="1733162"/>
            <a:ext cx="3028124" cy="867930"/>
          </a:xfrm>
          <a:prstGeom prst="rect">
            <a:avLst/>
          </a:prstGeom>
        </p:spPr>
        <p:txBody>
          <a:bodyPr wrap="square">
            <a:spAutoFit/>
          </a:bodyPr>
          <a:lstStyle/>
          <a:p>
            <a:pPr lvl="0" algn="r">
              <a:lnSpc>
                <a:spcPct val="90000"/>
              </a:lnSpc>
            </a:pPr>
            <a:r>
              <a:rPr lang="en-US" sz="1400">
                <a:solidFill>
                  <a:prstClr val="white"/>
                </a:solidFill>
                <a:latin typeface="Segoe UI Semilight" panose="020B0402040204020203" pitchFamily="34" charset="0"/>
                <a:cs typeface="Segoe UI Semilight" panose="020B0402040204020203" pitchFamily="34" charset="0"/>
              </a:rPr>
              <a:t>Supporting airports with evaluating, planning and implementing strategic and operational initiatives to boost results and build resilience</a:t>
            </a:r>
          </a:p>
        </p:txBody>
      </p:sp>
      <p:sp>
        <p:nvSpPr>
          <p:cNvPr id="1254" name="Rectangle 1253">
            <a:extLst>
              <a:ext uri="{FF2B5EF4-FFF2-40B4-BE49-F238E27FC236}">
                <a16:creationId xmlns:a16="http://schemas.microsoft.com/office/drawing/2014/main" id="{2ABB1880-3F71-748F-CE1B-4C9BEFCBBDD4}"/>
              </a:ext>
            </a:extLst>
          </p:cNvPr>
          <p:cNvSpPr/>
          <p:nvPr/>
        </p:nvSpPr>
        <p:spPr>
          <a:xfrm>
            <a:off x="399743" y="4600670"/>
            <a:ext cx="3107436" cy="1255728"/>
          </a:xfrm>
          <a:prstGeom prst="rect">
            <a:avLst/>
          </a:prstGeom>
        </p:spPr>
        <p:txBody>
          <a:bodyPr wrap="square">
            <a:spAutoFit/>
          </a:bodyPr>
          <a:lstStyle/>
          <a:p>
            <a:pPr lvl="0" algn="r">
              <a:lnSpc>
                <a:spcPct val="90000"/>
              </a:lnSpc>
            </a:pPr>
            <a:r>
              <a:rPr lang="en-US" sz="1400">
                <a:solidFill>
                  <a:prstClr val="white"/>
                </a:solidFill>
                <a:latin typeface="Segoe UI Semilight" panose="020B0402040204020203" pitchFamily="34" charset="0"/>
                <a:cs typeface="Segoe UI Semilight" panose="020B0402040204020203" pitchFamily="34" charset="0"/>
              </a:rPr>
              <a:t>Using simulation modelling, BIM and Digital Twins to inform decision making and deliver operational improvements. Backed up by our internationally </a:t>
            </a:r>
            <a:r>
              <a:rPr lang="en-GB" sz="1400">
                <a:solidFill>
                  <a:prstClr val="white"/>
                </a:solidFill>
                <a:latin typeface="Segoe UI Semilight" panose="020B0402040204020203" pitchFamily="34" charset="0"/>
                <a:cs typeface="Segoe UI Semilight" panose="020B0402040204020203" pitchFamily="34" charset="0"/>
              </a:rPr>
              <a:t>recognised</a:t>
            </a:r>
            <a:r>
              <a:rPr lang="en-US" sz="1400">
                <a:solidFill>
                  <a:prstClr val="white"/>
                </a:solidFill>
                <a:latin typeface="Segoe UI Semilight" panose="020B0402040204020203" pitchFamily="34" charset="0"/>
                <a:cs typeface="Segoe UI Semilight" panose="020B0402040204020203" pitchFamily="34" charset="0"/>
              </a:rPr>
              <a:t> cybersecurity expertise</a:t>
            </a:r>
          </a:p>
        </p:txBody>
      </p:sp>
      <p:graphicFrame>
        <p:nvGraphicFramePr>
          <p:cNvPr id="1255" name="Diagram 1254">
            <a:extLst>
              <a:ext uri="{FF2B5EF4-FFF2-40B4-BE49-F238E27FC236}">
                <a16:creationId xmlns:a16="http://schemas.microsoft.com/office/drawing/2014/main" id="{00453C4D-C890-9378-16FC-5B7058D1EA2D}"/>
              </a:ext>
            </a:extLst>
          </p:cNvPr>
          <p:cNvGraphicFramePr/>
          <p:nvPr/>
        </p:nvGraphicFramePr>
        <p:xfrm>
          <a:off x="2736161" y="1723736"/>
          <a:ext cx="6596144" cy="4300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pied de page 46">
            <a:extLst>
              <a:ext uri="{FF2B5EF4-FFF2-40B4-BE49-F238E27FC236}">
                <a16:creationId xmlns:a16="http://schemas.microsoft.com/office/drawing/2014/main" id="{FAB6A306-882A-5260-B998-977F62A9FE85}"/>
              </a:ext>
            </a:extLst>
          </p:cNvPr>
          <p:cNvSpPr txBox="1">
            <a:spLocks/>
          </p:cNvSpPr>
          <p:nvPr/>
        </p:nvSpPr>
        <p:spPr>
          <a:xfrm>
            <a:off x="10056440" y="6234268"/>
            <a:ext cx="1224363" cy="425564"/>
          </a:xfrm>
          <a:prstGeom prst="rect">
            <a:avLst/>
          </a:prstGeom>
        </p:spPr>
        <p:txBody>
          <a:bodyPr/>
          <a:ls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dirty="0">
                <a:solidFill>
                  <a:schemeClr val="bg1"/>
                </a:solidFill>
              </a:rPr>
              <a:t>01. </a:t>
            </a:r>
          </a:p>
          <a:p>
            <a:pPr algn="r"/>
            <a:r>
              <a:rPr lang="en-GB" sz="900" dirty="0">
                <a:solidFill>
                  <a:schemeClr val="bg1"/>
                </a:solidFill>
              </a:rPr>
              <a:t>How we help</a:t>
            </a:r>
          </a:p>
        </p:txBody>
      </p:sp>
      <p:grpSp>
        <p:nvGrpSpPr>
          <p:cNvPr id="1257" name="Group 7">
            <a:extLst>
              <a:ext uri="{FF2B5EF4-FFF2-40B4-BE49-F238E27FC236}">
                <a16:creationId xmlns:a16="http://schemas.microsoft.com/office/drawing/2014/main" id="{892C9010-9C63-D131-754A-81FF711B2B43}"/>
              </a:ext>
            </a:extLst>
          </p:cNvPr>
          <p:cNvGrpSpPr/>
          <p:nvPr/>
        </p:nvGrpSpPr>
        <p:grpSpPr>
          <a:xfrm>
            <a:off x="338619" y="6268071"/>
            <a:ext cx="874631" cy="326795"/>
            <a:chOff x="862737" y="6291263"/>
            <a:chExt cx="874631" cy="326795"/>
          </a:xfrm>
          <a:solidFill>
            <a:schemeClr val="bg1"/>
          </a:solidFill>
        </p:grpSpPr>
        <p:sp>
          <p:nvSpPr>
            <p:cNvPr id="1258" name="Freeform 47">
              <a:extLst>
                <a:ext uri="{FF2B5EF4-FFF2-40B4-BE49-F238E27FC236}">
                  <a16:creationId xmlns:a16="http://schemas.microsoft.com/office/drawing/2014/main" id="{F730D948-6148-2474-3D00-AE32F2A0C26F}"/>
                </a:ext>
              </a:extLst>
            </p:cNvPr>
            <p:cNvSpPr>
              <a:spLocks noEditPoints="1"/>
            </p:cNvSpPr>
            <p:nvPr/>
          </p:nvSpPr>
          <p:spPr bwMode="auto">
            <a:xfrm>
              <a:off x="862737" y="6291263"/>
              <a:ext cx="349943" cy="326795"/>
            </a:xfrm>
            <a:custGeom>
              <a:avLst/>
              <a:gdLst>
                <a:gd name="T0" fmla="*/ 2692 w 5045"/>
                <a:gd name="T1" fmla="*/ 0 h 4706"/>
                <a:gd name="T2" fmla="*/ 339 w 5045"/>
                <a:gd name="T3" fmla="*/ 2353 h 4706"/>
                <a:gd name="T4" fmla="*/ 557 w 5045"/>
                <a:gd name="T5" fmla="*/ 3343 h 4706"/>
                <a:gd name="T6" fmla="*/ 122 w 5045"/>
                <a:gd name="T7" fmla="*/ 3455 h 4706"/>
                <a:gd name="T8" fmla="*/ 155 w 5045"/>
                <a:gd name="T9" fmla="*/ 3646 h 4706"/>
                <a:gd name="T10" fmla="*/ 663 w 5045"/>
                <a:gd name="T11" fmla="*/ 3543 h 4706"/>
                <a:gd name="T12" fmla="*/ 2692 w 5045"/>
                <a:gd name="T13" fmla="*/ 4706 h 4706"/>
                <a:gd name="T14" fmla="*/ 5045 w 5045"/>
                <a:gd name="T15" fmla="*/ 2353 h 4706"/>
                <a:gd name="T16" fmla="*/ 2692 w 5045"/>
                <a:gd name="T17" fmla="*/ 0 h 4706"/>
                <a:gd name="T18" fmla="*/ 2692 w 5045"/>
                <a:gd name="T19" fmla="*/ 4299 h 4706"/>
                <a:gd name="T20" fmla="*/ 1069 w 5045"/>
                <a:gd name="T21" fmla="*/ 3425 h 4706"/>
                <a:gd name="T22" fmla="*/ 1553 w 5045"/>
                <a:gd name="T23" fmla="*/ 3233 h 4706"/>
                <a:gd name="T24" fmla="*/ 1735 w 5045"/>
                <a:gd name="T25" fmla="*/ 3142 h 4706"/>
                <a:gd name="T26" fmla="*/ 1830 w 5045"/>
                <a:gd name="T27" fmla="*/ 3273 h 4706"/>
                <a:gd name="T28" fmla="*/ 3656 w 5045"/>
                <a:gd name="T29" fmla="*/ 3367 h 4706"/>
                <a:gd name="T30" fmla="*/ 3754 w 5045"/>
                <a:gd name="T31" fmla="*/ 3283 h 4706"/>
                <a:gd name="T32" fmla="*/ 3804 w 5045"/>
                <a:gd name="T33" fmla="*/ 3051 h 4706"/>
                <a:gd name="T34" fmla="*/ 3545 w 5045"/>
                <a:gd name="T35" fmla="*/ 2959 h 4706"/>
                <a:gd name="T36" fmla="*/ 3164 w 5045"/>
                <a:gd name="T37" fmla="*/ 3139 h 4706"/>
                <a:gd name="T38" fmla="*/ 3125 w 5045"/>
                <a:gd name="T39" fmla="*/ 3152 h 4706"/>
                <a:gd name="T40" fmla="*/ 3100 w 5045"/>
                <a:gd name="T41" fmla="*/ 3159 h 4706"/>
                <a:gd name="T42" fmla="*/ 2995 w 5045"/>
                <a:gd name="T43" fmla="*/ 3185 h 4706"/>
                <a:gd name="T44" fmla="*/ 2771 w 5045"/>
                <a:gd name="T45" fmla="*/ 3215 h 4706"/>
                <a:gd name="T46" fmla="*/ 2694 w 5045"/>
                <a:gd name="T47" fmla="*/ 3215 h 4706"/>
                <a:gd name="T48" fmla="*/ 2588 w 5045"/>
                <a:gd name="T49" fmla="*/ 3207 h 4706"/>
                <a:gd name="T50" fmla="*/ 2503 w 5045"/>
                <a:gd name="T51" fmla="*/ 3193 h 4706"/>
                <a:gd name="T52" fmla="*/ 2471 w 5045"/>
                <a:gd name="T53" fmla="*/ 3185 h 4706"/>
                <a:gd name="T54" fmla="*/ 2405 w 5045"/>
                <a:gd name="T55" fmla="*/ 3164 h 4706"/>
                <a:gd name="T56" fmla="*/ 2330 w 5045"/>
                <a:gd name="T57" fmla="*/ 3132 h 4706"/>
                <a:gd name="T58" fmla="*/ 2299 w 5045"/>
                <a:gd name="T59" fmla="*/ 3116 h 4706"/>
                <a:gd name="T60" fmla="*/ 2256 w 5045"/>
                <a:gd name="T61" fmla="*/ 3088 h 4706"/>
                <a:gd name="T62" fmla="*/ 2215 w 5045"/>
                <a:gd name="T63" fmla="*/ 3057 h 4706"/>
                <a:gd name="T64" fmla="*/ 2189 w 5045"/>
                <a:gd name="T65" fmla="*/ 3036 h 4706"/>
                <a:gd name="T66" fmla="*/ 2119 w 5045"/>
                <a:gd name="T67" fmla="*/ 2957 h 4706"/>
                <a:gd name="T68" fmla="*/ 2099 w 5045"/>
                <a:gd name="T69" fmla="*/ 2929 h 4706"/>
                <a:gd name="T70" fmla="*/ 2526 w 5045"/>
                <a:gd name="T71" fmla="*/ 2625 h 4706"/>
                <a:gd name="T72" fmla="*/ 3256 w 5045"/>
                <a:gd name="T73" fmla="*/ 1542 h 4706"/>
                <a:gd name="T74" fmla="*/ 2916 w 5045"/>
                <a:gd name="T75" fmla="*/ 1038 h 4706"/>
                <a:gd name="T76" fmla="*/ 2302 w 5045"/>
                <a:gd name="T77" fmla="*/ 1152 h 4706"/>
                <a:gd name="T78" fmla="*/ 1616 w 5045"/>
                <a:gd name="T79" fmla="*/ 2881 h 4706"/>
                <a:gd name="T80" fmla="*/ 945 w 5045"/>
                <a:gd name="T81" fmla="*/ 3209 h 4706"/>
                <a:gd name="T82" fmla="*/ 746 w 5045"/>
                <a:gd name="T83" fmla="*/ 2353 h 4706"/>
                <a:gd name="T84" fmla="*/ 2692 w 5045"/>
                <a:gd name="T85" fmla="*/ 408 h 4706"/>
                <a:gd name="T86" fmla="*/ 4637 w 5045"/>
                <a:gd name="T87" fmla="*/ 2353 h 4706"/>
                <a:gd name="T88" fmla="*/ 2692 w 5045"/>
                <a:gd name="T89" fmla="*/ 4299 h 4706"/>
                <a:gd name="T90" fmla="*/ 1975 w 5045"/>
                <a:gd name="T91" fmla="*/ 2541 h 4706"/>
                <a:gd name="T92" fmla="*/ 1973 w 5045"/>
                <a:gd name="T93" fmla="*/ 2443 h 4706"/>
                <a:gd name="T94" fmla="*/ 1986 w 5045"/>
                <a:gd name="T95" fmla="*/ 2307 h 4706"/>
                <a:gd name="T96" fmla="*/ 2060 w 5045"/>
                <a:gd name="T97" fmla="*/ 2042 h 4706"/>
                <a:gd name="T98" fmla="*/ 2353 w 5045"/>
                <a:gd name="T99" fmla="*/ 1603 h 4706"/>
                <a:gd name="T100" fmla="*/ 2766 w 5045"/>
                <a:gd name="T101" fmla="*/ 1408 h 4706"/>
                <a:gd name="T102" fmla="*/ 2825 w 5045"/>
                <a:gd name="T103" fmla="*/ 1413 h 4706"/>
                <a:gd name="T104" fmla="*/ 2838 w 5045"/>
                <a:gd name="T105" fmla="*/ 1418 h 4706"/>
                <a:gd name="T106" fmla="*/ 2858 w 5045"/>
                <a:gd name="T107" fmla="*/ 1434 h 4706"/>
                <a:gd name="T108" fmla="*/ 2862 w 5045"/>
                <a:gd name="T109" fmla="*/ 1439 h 4706"/>
                <a:gd name="T110" fmla="*/ 2876 w 5045"/>
                <a:gd name="T111" fmla="*/ 1467 h 4706"/>
                <a:gd name="T112" fmla="*/ 2883 w 5045"/>
                <a:gd name="T113" fmla="*/ 1556 h 4706"/>
                <a:gd name="T114" fmla="*/ 2681 w 5045"/>
                <a:gd name="T115" fmla="*/ 1993 h 4706"/>
                <a:gd name="T116" fmla="*/ 2031 w 5045"/>
                <a:gd name="T117" fmla="*/ 2599 h 4706"/>
                <a:gd name="T118" fmla="*/ 1988 w 5045"/>
                <a:gd name="T119" fmla="*/ 2632 h 4706"/>
                <a:gd name="T120" fmla="*/ 1975 w 5045"/>
                <a:gd name="T121" fmla="*/ 2541 h 4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45" h="4706">
                  <a:moveTo>
                    <a:pt x="2692" y="0"/>
                  </a:moveTo>
                  <a:cubicBezTo>
                    <a:pt x="1394" y="0"/>
                    <a:pt x="339" y="1056"/>
                    <a:pt x="339" y="2353"/>
                  </a:cubicBezTo>
                  <a:cubicBezTo>
                    <a:pt x="339" y="2707"/>
                    <a:pt x="417" y="3042"/>
                    <a:pt x="557" y="3343"/>
                  </a:cubicBezTo>
                  <a:cubicBezTo>
                    <a:pt x="414" y="3386"/>
                    <a:pt x="269" y="3424"/>
                    <a:pt x="122" y="3455"/>
                  </a:cubicBezTo>
                  <a:cubicBezTo>
                    <a:pt x="0" y="3481"/>
                    <a:pt x="32" y="3665"/>
                    <a:pt x="155" y="3646"/>
                  </a:cubicBezTo>
                  <a:cubicBezTo>
                    <a:pt x="326" y="3619"/>
                    <a:pt x="495" y="3585"/>
                    <a:pt x="663" y="3543"/>
                  </a:cubicBezTo>
                  <a:cubicBezTo>
                    <a:pt x="1072" y="4239"/>
                    <a:pt x="1828" y="4706"/>
                    <a:pt x="2692" y="4706"/>
                  </a:cubicBezTo>
                  <a:cubicBezTo>
                    <a:pt x="3989" y="4706"/>
                    <a:pt x="5045" y="3651"/>
                    <a:pt x="5045" y="2353"/>
                  </a:cubicBezTo>
                  <a:cubicBezTo>
                    <a:pt x="5045" y="1056"/>
                    <a:pt x="3989" y="0"/>
                    <a:pt x="2692" y="0"/>
                  </a:cubicBezTo>
                  <a:close/>
                  <a:moveTo>
                    <a:pt x="2692" y="4299"/>
                  </a:moveTo>
                  <a:cubicBezTo>
                    <a:pt x="2015" y="4299"/>
                    <a:pt x="1418" y="3951"/>
                    <a:pt x="1069" y="3425"/>
                  </a:cubicBezTo>
                  <a:cubicBezTo>
                    <a:pt x="1233" y="3370"/>
                    <a:pt x="1395" y="3306"/>
                    <a:pt x="1553" y="3233"/>
                  </a:cubicBezTo>
                  <a:cubicBezTo>
                    <a:pt x="1614" y="3204"/>
                    <a:pt x="1675" y="3174"/>
                    <a:pt x="1735" y="3142"/>
                  </a:cubicBezTo>
                  <a:cubicBezTo>
                    <a:pt x="1763" y="3187"/>
                    <a:pt x="1795" y="3231"/>
                    <a:pt x="1830" y="3273"/>
                  </a:cubicBezTo>
                  <a:cubicBezTo>
                    <a:pt x="2260" y="3783"/>
                    <a:pt x="3154" y="3747"/>
                    <a:pt x="3656" y="3367"/>
                  </a:cubicBezTo>
                  <a:cubicBezTo>
                    <a:pt x="3690" y="3341"/>
                    <a:pt x="3723" y="3312"/>
                    <a:pt x="3754" y="3283"/>
                  </a:cubicBezTo>
                  <a:cubicBezTo>
                    <a:pt x="3818" y="3222"/>
                    <a:pt x="3843" y="3133"/>
                    <a:pt x="3804" y="3051"/>
                  </a:cubicBezTo>
                  <a:cubicBezTo>
                    <a:pt x="3763" y="2963"/>
                    <a:pt x="3635" y="2903"/>
                    <a:pt x="3545" y="2959"/>
                  </a:cubicBezTo>
                  <a:cubicBezTo>
                    <a:pt x="3426" y="3033"/>
                    <a:pt x="3295" y="3090"/>
                    <a:pt x="3164" y="3139"/>
                  </a:cubicBezTo>
                  <a:cubicBezTo>
                    <a:pt x="3151" y="3143"/>
                    <a:pt x="3138" y="3148"/>
                    <a:pt x="3125" y="3152"/>
                  </a:cubicBezTo>
                  <a:cubicBezTo>
                    <a:pt x="3156" y="3142"/>
                    <a:pt x="3108" y="3157"/>
                    <a:pt x="3100" y="3159"/>
                  </a:cubicBezTo>
                  <a:cubicBezTo>
                    <a:pt x="3066" y="3169"/>
                    <a:pt x="3030" y="3178"/>
                    <a:pt x="2995" y="3185"/>
                  </a:cubicBezTo>
                  <a:cubicBezTo>
                    <a:pt x="2921" y="3201"/>
                    <a:pt x="2846" y="3210"/>
                    <a:pt x="2771" y="3215"/>
                  </a:cubicBezTo>
                  <a:cubicBezTo>
                    <a:pt x="2801" y="3212"/>
                    <a:pt x="2710" y="3215"/>
                    <a:pt x="2694" y="3215"/>
                  </a:cubicBezTo>
                  <a:cubicBezTo>
                    <a:pt x="2659" y="3214"/>
                    <a:pt x="2623" y="3210"/>
                    <a:pt x="2588" y="3207"/>
                  </a:cubicBezTo>
                  <a:cubicBezTo>
                    <a:pt x="2560" y="3203"/>
                    <a:pt x="2531" y="3199"/>
                    <a:pt x="2503" y="3193"/>
                  </a:cubicBezTo>
                  <a:cubicBezTo>
                    <a:pt x="2515" y="3195"/>
                    <a:pt x="2478" y="3187"/>
                    <a:pt x="2471" y="3185"/>
                  </a:cubicBezTo>
                  <a:cubicBezTo>
                    <a:pt x="2449" y="3179"/>
                    <a:pt x="2427" y="3171"/>
                    <a:pt x="2405" y="3164"/>
                  </a:cubicBezTo>
                  <a:cubicBezTo>
                    <a:pt x="2379" y="3155"/>
                    <a:pt x="2354" y="3144"/>
                    <a:pt x="2330" y="3132"/>
                  </a:cubicBezTo>
                  <a:cubicBezTo>
                    <a:pt x="2333" y="3134"/>
                    <a:pt x="2304" y="3119"/>
                    <a:pt x="2299" y="3116"/>
                  </a:cubicBezTo>
                  <a:cubicBezTo>
                    <a:pt x="2284" y="3107"/>
                    <a:pt x="2270" y="3098"/>
                    <a:pt x="2256" y="3088"/>
                  </a:cubicBezTo>
                  <a:cubicBezTo>
                    <a:pt x="2242" y="3078"/>
                    <a:pt x="2228" y="3068"/>
                    <a:pt x="2215" y="3057"/>
                  </a:cubicBezTo>
                  <a:cubicBezTo>
                    <a:pt x="2211" y="3055"/>
                    <a:pt x="2194" y="3040"/>
                    <a:pt x="2189" y="3036"/>
                  </a:cubicBezTo>
                  <a:cubicBezTo>
                    <a:pt x="2164" y="3011"/>
                    <a:pt x="2141" y="2984"/>
                    <a:pt x="2119" y="2957"/>
                  </a:cubicBezTo>
                  <a:cubicBezTo>
                    <a:pt x="2112" y="2948"/>
                    <a:pt x="2105" y="2939"/>
                    <a:pt x="2099" y="2929"/>
                  </a:cubicBezTo>
                  <a:cubicBezTo>
                    <a:pt x="2246" y="2835"/>
                    <a:pt x="2388" y="2733"/>
                    <a:pt x="2526" y="2625"/>
                  </a:cubicBezTo>
                  <a:cubicBezTo>
                    <a:pt x="2857" y="2365"/>
                    <a:pt x="3236" y="1990"/>
                    <a:pt x="3256" y="1542"/>
                  </a:cubicBezTo>
                  <a:cubicBezTo>
                    <a:pt x="3266" y="1318"/>
                    <a:pt x="3143" y="1094"/>
                    <a:pt x="2916" y="1038"/>
                  </a:cubicBezTo>
                  <a:cubicBezTo>
                    <a:pt x="2709" y="987"/>
                    <a:pt x="2483" y="1049"/>
                    <a:pt x="2302" y="1152"/>
                  </a:cubicBezTo>
                  <a:cubicBezTo>
                    <a:pt x="1736" y="1473"/>
                    <a:pt x="1420" y="2256"/>
                    <a:pt x="1616" y="2881"/>
                  </a:cubicBezTo>
                  <a:cubicBezTo>
                    <a:pt x="1402" y="3009"/>
                    <a:pt x="1177" y="3118"/>
                    <a:pt x="945" y="3209"/>
                  </a:cubicBezTo>
                  <a:cubicBezTo>
                    <a:pt x="818" y="2951"/>
                    <a:pt x="746" y="2660"/>
                    <a:pt x="746" y="2353"/>
                  </a:cubicBezTo>
                  <a:cubicBezTo>
                    <a:pt x="746" y="1280"/>
                    <a:pt x="1619" y="408"/>
                    <a:pt x="2692" y="408"/>
                  </a:cubicBezTo>
                  <a:cubicBezTo>
                    <a:pt x="3765" y="408"/>
                    <a:pt x="4637" y="1280"/>
                    <a:pt x="4637" y="2353"/>
                  </a:cubicBezTo>
                  <a:cubicBezTo>
                    <a:pt x="4637" y="3426"/>
                    <a:pt x="3765" y="4299"/>
                    <a:pt x="2692" y="4299"/>
                  </a:cubicBezTo>
                  <a:close/>
                  <a:moveTo>
                    <a:pt x="1975" y="2541"/>
                  </a:moveTo>
                  <a:cubicBezTo>
                    <a:pt x="1970" y="2494"/>
                    <a:pt x="1971" y="2502"/>
                    <a:pt x="1973" y="2443"/>
                  </a:cubicBezTo>
                  <a:cubicBezTo>
                    <a:pt x="1974" y="2397"/>
                    <a:pt x="1979" y="2352"/>
                    <a:pt x="1986" y="2307"/>
                  </a:cubicBezTo>
                  <a:cubicBezTo>
                    <a:pt x="1999" y="2214"/>
                    <a:pt x="2022" y="2139"/>
                    <a:pt x="2060" y="2042"/>
                  </a:cubicBezTo>
                  <a:cubicBezTo>
                    <a:pt x="2123" y="1877"/>
                    <a:pt x="2227" y="1720"/>
                    <a:pt x="2353" y="1603"/>
                  </a:cubicBezTo>
                  <a:cubicBezTo>
                    <a:pt x="2474" y="1491"/>
                    <a:pt x="2626" y="1414"/>
                    <a:pt x="2766" y="1408"/>
                  </a:cubicBezTo>
                  <a:cubicBezTo>
                    <a:pt x="2775" y="1408"/>
                    <a:pt x="2823" y="1415"/>
                    <a:pt x="2825" y="1413"/>
                  </a:cubicBezTo>
                  <a:cubicBezTo>
                    <a:pt x="2832" y="1416"/>
                    <a:pt x="2836" y="1418"/>
                    <a:pt x="2838" y="1418"/>
                  </a:cubicBezTo>
                  <a:cubicBezTo>
                    <a:pt x="2845" y="1424"/>
                    <a:pt x="2855" y="1432"/>
                    <a:pt x="2858" y="1434"/>
                  </a:cubicBezTo>
                  <a:cubicBezTo>
                    <a:pt x="2860" y="1436"/>
                    <a:pt x="2861" y="1438"/>
                    <a:pt x="2862" y="1439"/>
                  </a:cubicBezTo>
                  <a:cubicBezTo>
                    <a:pt x="2867" y="1452"/>
                    <a:pt x="2878" y="1478"/>
                    <a:pt x="2876" y="1467"/>
                  </a:cubicBezTo>
                  <a:cubicBezTo>
                    <a:pt x="2883" y="1497"/>
                    <a:pt x="2884" y="1526"/>
                    <a:pt x="2883" y="1556"/>
                  </a:cubicBezTo>
                  <a:cubicBezTo>
                    <a:pt x="2876" y="1718"/>
                    <a:pt x="2774" y="1867"/>
                    <a:pt x="2681" y="1993"/>
                  </a:cubicBezTo>
                  <a:cubicBezTo>
                    <a:pt x="2505" y="2231"/>
                    <a:pt x="2265" y="2419"/>
                    <a:pt x="2031" y="2599"/>
                  </a:cubicBezTo>
                  <a:cubicBezTo>
                    <a:pt x="2016" y="2610"/>
                    <a:pt x="2002" y="2621"/>
                    <a:pt x="1988" y="2632"/>
                  </a:cubicBezTo>
                  <a:cubicBezTo>
                    <a:pt x="1982" y="2602"/>
                    <a:pt x="1978" y="2572"/>
                    <a:pt x="1975" y="2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9" name="Freeform 48">
              <a:extLst>
                <a:ext uri="{FF2B5EF4-FFF2-40B4-BE49-F238E27FC236}">
                  <a16:creationId xmlns:a16="http://schemas.microsoft.com/office/drawing/2014/main" id="{9FDA2675-BF3C-30C4-1876-ACA66E8F15BD}"/>
                </a:ext>
              </a:extLst>
            </p:cNvPr>
            <p:cNvSpPr>
              <a:spLocks noEditPoints="1"/>
            </p:cNvSpPr>
            <p:nvPr/>
          </p:nvSpPr>
          <p:spPr bwMode="auto">
            <a:xfrm>
              <a:off x="1260111" y="6375912"/>
              <a:ext cx="132307" cy="155568"/>
            </a:xfrm>
            <a:custGeom>
              <a:avLst/>
              <a:gdLst>
                <a:gd name="T0" fmla="*/ 259 w 1909"/>
                <a:gd name="T1" fmla="*/ 1190 h 2241"/>
                <a:gd name="T2" fmla="*/ 957 w 1909"/>
                <a:gd name="T3" fmla="*/ 2024 h 2241"/>
                <a:gd name="T4" fmla="*/ 1622 w 1909"/>
                <a:gd name="T5" fmla="*/ 1482 h 2241"/>
                <a:gd name="T6" fmla="*/ 1880 w 1909"/>
                <a:gd name="T7" fmla="*/ 1482 h 2241"/>
                <a:gd name="T8" fmla="*/ 957 w 1909"/>
                <a:gd name="T9" fmla="*/ 2241 h 2241"/>
                <a:gd name="T10" fmla="*/ 0 w 1909"/>
                <a:gd name="T11" fmla="*/ 1120 h 2241"/>
                <a:gd name="T12" fmla="*/ 957 w 1909"/>
                <a:gd name="T13" fmla="*/ 0 h 2241"/>
                <a:gd name="T14" fmla="*/ 1889 w 1909"/>
                <a:gd name="T15" fmla="*/ 1190 h 2241"/>
                <a:gd name="T16" fmla="*/ 259 w 1909"/>
                <a:gd name="T17" fmla="*/ 1190 h 2241"/>
                <a:gd name="T18" fmla="*/ 1630 w 1909"/>
                <a:gd name="T19" fmla="*/ 973 h 2241"/>
                <a:gd name="T20" fmla="*/ 957 w 1909"/>
                <a:gd name="T21" fmla="*/ 217 h 2241"/>
                <a:gd name="T22" fmla="*/ 259 w 1909"/>
                <a:gd name="T23" fmla="*/ 973 h 2241"/>
                <a:gd name="T24" fmla="*/ 1630 w 1909"/>
                <a:gd name="T25" fmla="*/ 973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9" h="2241">
                  <a:moveTo>
                    <a:pt x="259" y="1190"/>
                  </a:moveTo>
                  <a:cubicBezTo>
                    <a:pt x="263" y="1568"/>
                    <a:pt x="460" y="2024"/>
                    <a:pt x="957" y="2024"/>
                  </a:cubicBezTo>
                  <a:cubicBezTo>
                    <a:pt x="1334" y="2024"/>
                    <a:pt x="1540" y="1802"/>
                    <a:pt x="1622" y="1482"/>
                  </a:cubicBezTo>
                  <a:cubicBezTo>
                    <a:pt x="1880" y="1482"/>
                    <a:pt x="1880" y="1482"/>
                    <a:pt x="1880" y="1482"/>
                  </a:cubicBezTo>
                  <a:cubicBezTo>
                    <a:pt x="1770" y="1962"/>
                    <a:pt x="1490" y="2241"/>
                    <a:pt x="957" y="2241"/>
                  </a:cubicBezTo>
                  <a:cubicBezTo>
                    <a:pt x="283" y="2241"/>
                    <a:pt x="0" y="1724"/>
                    <a:pt x="0" y="1120"/>
                  </a:cubicBezTo>
                  <a:cubicBezTo>
                    <a:pt x="0" y="562"/>
                    <a:pt x="283" y="0"/>
                    <a:pt x="957" y="0"/>
                  </a:cubicBezTo>
                  <a:cubicBezTo>
                    <a:pt x="1638" y="0"/>
                    <a:pt x="1909" y="595"/>
                    <a:pt x="1889" y="1190"/>
                  </a:cubicBezTo>
                  <a:lnTo>
                    <a:pt x="259" y="1190"/>
                  </a:lnTo>
                  <a:close/>
                  <a:moveTo>
                    <a:pt x="1630" y="973"/>
                  </a:moveTo>
                  <a:cubicBezTo>
                    <a:pt x="1618" y="583"/>
                    <a:pt x="1375" y="217"/>
                    <a:pt x="957" y="217"/>
                  </a:cubicBezTo>
                  <a:cubicBezTo>
                    <a:pt x="534" y="217"/>
                    <a:pt x="300" y="587"/>
                    <a:pt x="259" y="973"/>
                  </a:cubicBezTo>
                  <a:lnTo>
                    <a:pt x="1630" y="97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0" name="Freeform 49">
              <a:extLst>
                <a:ext uri="{FF2B5EF4-FFF2-40B4-BE49-F238E27FC236}">
                  <a16:creationId xmlns:a16="http://schemas.microsoft.com/office/drawing/2014/main" id="{01E5F6BB-BFE7-CD63-E41A-76C8640202BD}"/>
                </a:ext>
              </a:extLst>
            </p:cNvPr>
            <p:cNvSpPr>
              <a:spLocks noEditPoints="1"/>
            </p:cNvSpPr>
            <p:nvPr/>
          </p:nvSpPr>
          <p:spPr bwMode="auto">
            <a:xfrm>
              <a:off x="1407849" y="6375912"/>
              <a:ext cx="131626" cy="210034"/>
            </a:xfrm>
            <a:custGeom>
              <a:avLst/>
              <a:gdLst>
                <a:gd name="T0" fmla="*/ 1897 w 1897"/>
                <a:gd name="T1" fmla="*/ 2007 h 3026"/>
                <a:gd name="T2" fmla="*/ 957 w 1897"/>
                <a:gd name="T3" fmla="*/ 3026 h 3026"/>
                <a:gd name="T4" fmla="*/ 78 w 1897"/>
                <a:gd name="T5" fmla="*/ 2385 h 3026"/>
                <a:gd name="T6" fmla="*/ 337 w 1897"/>
                <a:gd name="T7" fmla="*/ 2385 h 3026"/>
                <a:gd name="T8" fmla="*/ 957 w 1897"/>
                <a:gd name="T9" fmla="*/ 2808 h 3026"/>
                <a:gd name="T10" fmla="*/ 1638 w 1897"/>
                <a:gd name="T11" fmla="*/ 2007 h 3026"/>
                <a:gd name="T12" fmla="*/ 1638 w 1897"/>
                <a:gd name="T13" fmla="*/ 1720 h 3026"/>
                <a:gd name="T14" fmla="*/ 1630 w 1897"/>
                <a:gd name="T15" fmla="*/ 1720 h 3026"/>
                <a:gd name="T16" fmla="*/ 957 w 1897"/>
                <a:gd name="T17" fmla="*/ 2155 h 3026"/>
                <a:gd name="T18" fmla="*/ 0 w 1897"/>
                <a:gd name="T19" fmla="*/ 1067 h 3026"/>
                <a:gd name="T20" fmla="*/ 957 w 1897"/>
                <a:gd name="T21" fmla="*/ 0 h 3026"/>
                <a:gd name="T22" fmla="*/ 1630 w 1897"/>
                <a:gd name="T23" fmla="*/ 427 h 3026"/>
                <a:gd name="T24" fmla="*/ 1638 w 1897"/>
                <a:gd name="T25" fmla="*/ 427 h 3026"/>
                <a:gd name="T26" fmla="*/ 1638 w 1897"/>
                <a:gd name="T27" fmla="*/ 61 h 3026"/>
                <a:gd name="T28" fmla="*/ 1897 w 1897"/>
                <a:gd name="T29" fmla="*/ 61 h 3026"/>
                <a:gd name="T30" fmla="*/ 1897 w 1897"/>
                <a:gd name="T31" fmla="*/ 2007 h 3026"/>
                <a:gd name="T32" fmla="*/ 1638 w 1897"/>
                <a:gd name="T33" fmla="*/ 1096 h 3026"/>
                <a:gd name="T34" fmla="*/ 957 w 1897"/>
                <a:gd name="T35" fmla="*/ 217 h 3026"/>
                <a:gd name="T36" fmla="*/ 259 w 1897"/>
                <a:gd name="T37" fmla="*/ 1096 h 3026"/>
                <a:gd name="T38" fmla="*/ 957 w 1897"/>
                <a:gd name="T39" fmla="*/ 1938 h 3026"/>
                <a:gd name="T40" fmla="*/ 1638 w 1897"/>
                <a:gd name="T41" fmla="*/ 1096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7" h="3026">
                  <a:moveTo>
                    <a:pt x="1897" y="2007"/>
                  </a:moveTo>
                  <a:cubicBezTo>
                    <a:pt x="1893" y="2640"/>
                    <a:pt x="1651" y="3026"/>
                    <a:pt x="957" y="3026"/>
                  </a:cubicBezTo>
                  <a:cubicBezTo>
                    <a:pt x="534" y="3026"/>
                    <a:pt x="115" y="2837"/>
                    <a:pt x="78" y="2385"/>
                  </a:cubicBezTo>
                  <a:cubicBezTo>
                    <a:pt x="337" y="2385"/>
                    <a:pt x="337" y="2385"/>
                    <a:pt x="337" y="2385"/>
                  </a:cubicBezTo>
                  <a:cubicBezTo>
                    <a:pt x="394" y="2697"/>
                    <a:pt x="669" y="2808"/>
                    <a:pt x="957" y="2808"/>
                  </a:cubicBezTo>
                  <a:cubicBezTo>
                    <a:pt x="1433" y="2808"/>
                    <a:pt x="1638" y="2525"/>
                    <a:pt x="1638" y="2007"/>
                  </a:cubicBezTo>
                  <a:cubicBezTo>
                    <a:pt x="1638" y="1720"/>
                    <a:pt x="1638" y="1720"/>
                    <a:pt x="1638" y="1720"/>
                  </a:cubicBezTo>
                  <a:cubicBezTo>
                    <a:pt x="1630" y="1720"/>
                    <a:pt x="1630" y="1720"/>
                    <a:pt x="1630" y="1720"/>
                  </a:cubicBezTo>
                  <a:cubicBezTo>
                    <a:pt x="1511" y="1979"/>
                    <a:pt x="1260" y="2155"/>
                    <a:pt x="957" y="2155"/>
                  </a:cubicBezTo>
                  <a:cubicBezTo>
                    <a:pt x="279" y="2155"/>
                    <a:pt x="0" y="1671"/>
                    <a:pt x="0" y="1067"/>
                  </a:cubicBezTo>
                  <a:cubicBezTo>
                    <a:pt x="0" y="484"/>
                    <a:pt x="345" y="0"/>
                    <a:pt x="957" y="0"/>
                  </a:cubicBezTo>
                  <a:cubicBezTo>
                    <a:pt x="1265" y="0"/>
                    <a:pt x="1527" y="192"/>
                    <a:pt x="1630" y="427"/>
                  </a:cubicBezTo>
                  <a:cubicBezTo>
                    <a:pt x="1638" y="427"/>
                    <a:pt x="1638" y="427"/>
                    <a:pt x="1638" y="427"/>
                  </a:cubicBezTo>
                  <a:cubicBezTo>
                    <a:pt x="1638" y="61"/>
                    <a:pt x="1638" y="61"/>
                    <a:pt x="1638" y="61"/>
                  </a:cubicBezTo>
                  <a:cubicBezTo>
                    <a:pt x="1897" y="61"/>
                    <a:pt x="1897" y="61"/>
                    <a:pt x="1897" y="61"/>
                  </a:cubicBezTo>
                  <a:lnTo>
                    <a:pt x="1897" y="2007"/>
                  </a:lnTo>
                  <a:close/>
                  <a:moveTo>
                    <a:pt x="1638" y="1096"/>
                  </a:moveTo>
                  <a:cubicBezTo>
                    <a:pt x="1638" y="681"/>
                    <a:pt x="1445" y="217"/>
                    <a:pt x="957" y="217"/>
                  </a:cubicBezTo>
                  <a:cubicBezTo>
                    <a:pt x="464" y="217"/>
                    <a:pt x="259" y="656"/>
                    <a:pt x="259" y="1096"/>
                  </a:cubicBezTo>
                  <a:cubicBezTo>
                    <a:pt x="259" y="1523"/>
                    <a:pt x="480" y="1938"/>
                    <a:pt x="957" y="1938"/>
                  </a:cubicBezTo>
                  <a:cubicBezTo>
                    <a:pt x="1404" y="1938"/>
                    <a:pt x="1638" y="1527"/>
                    <a:pt x="1638" y="109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1" name="Freeform 50">
              <a:extLst>
                <a:ext uri="{FF2B5EF4-FFF2-40B4-BE49-F238E27FC236}">
                  <a16:creationId xmlns:a16="http://schemas.microsoft.com/office/drawing/2014/main" id="{EBD890D8-EB5B-6710-E86F-BA3E703FBCCE}"/>
                </a:ext>
              </a:extLst>
            </p:cNvPr>
            <p:cNvSpPr>
              <a:spLocks noEditPoints="1"/>
            </p:cNvSpPr>
            <p:nvPr/>
          </p:nvSpPr>
          <p:spPr bwMode="auto">
            <a:xfrm>
              <a:off x="1573857" y="6323716"/>
              <a:ext cx="17928" cy="203453"/>
            </a:xfrm>
            <a:custGeom>
              <a:avLst/>
              <a:gdLst>
                <a:gd name="T0" fmla="*/ 0 w 158"/>
                <a:gd name="T1" fmla="*/ 0 h 1793"/>
                <a:gd name="T2" fmla="*/ 158 w 158"/>
                <a:gd name="T3" fmla="*/ 0 h 1793"/>
                <a:gd name="T4" fmla="*/ 158 w 158"/>
                <a:gd name="T5" fmla="*/ 253 h 1793"/>
                <a:gd name="T6" fmla="*/ 0 w 158"/>
                <a:gd name="T7" fmla="*/ 253 h 1793"/>
                <a:gd name="T8" fmla="*/ 0 w 158"/>
                <a:gd name="T9" fmla="*/ 0 h 1793"/>
                <a:gd name="T10" fmla="*/ 0 w 158"/>
                <a:gd name="T11" fmla="*/ 497 h 1793"/>
                <a:gd name="T12" fmla="*/ 158 w 158"/>
                <a:gd name="T13" fmla="*/ 497 h 1793"/>
                <a:gd name="T14" fmla="*/ 158 w 158"/>
                <a:gd name="T15" fmla="*/ 1793 h 1793"/>
                <a:gd name="T16" fmla="*/ 0 w 158"/>
                <a:gd name="T17" fmla="*/ 1793 h 1793"/>
                <a:gd name="T18" fmla="*/ 0 w 158"/>
                <a:gd name="T19" fmla="*/ 497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793">
                  <a:moveTo>
                    <a:pt x="0" y="0"/>
                  </a:moveTo>
                  <a:lnTo>
                    <a:pt x="158" y="0"/>
                  </a:lnTo>
                  <a:lnTo>
                    <a:pt x="158" y="253"/>
                  </a:lnTo>
                  <a:lnTo>
                    <a:pt x="0" y="253"/>
                  </a:lnTo>
                  <a:lnTo>
                    <a:pt x="0" y="0"/>
                  </a:lnTo>
                  <a:close/>
                  <a:moveTo>
                    <a:pt x="0" y="497"/>
                  </a:moveTo>
                  <a:lnTo>
                    <a:pt x="158" y="497"/>
                  </a:lnTo>
                  <a:lnTo>
                    <a:pt x="158" y="1793"/>
                  </a:lnTo>
                  <a:lnTo>
                    <a:pt x="0" y="1793"/>
                  </a:lnTo>
                  <a:lnTo>
                    <a:pt x="0" y="4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2" name="Freeform 51">
              <a:extLst>
                <a:ext uri="{FF2B5EF4-FFF2-40B4-BE49-F238E27FC236}">
                  <a16:creationId xmlns:a16="http://schemas.microsoft.com/office/drawing/2014/main" id="{3E1E4653-7DF6-A018-D1A9-B665E2D204D0}"/>
                </a:ext>
              </a:extLst>
            </p:cNvPr>
            <p:cNvSpPr>
              <a:spLocks/>
            </p:cNvSpPr>
            <p:nvPr/>
          </p:nvSpPr>
          <p:spPr bwMode="auto">
            <a:xfrm>
              <a:off x="1617997" y="6375912"/>
              <a:ext cx="119371" cy="155568"/>
            </a:xfrm>
            <a:custGeom>
              <a:avLst/>
              <a:gdLst>
                <a:gd name="T0" fmla="*/ 1388 w 1720"/>
                <a:gd name="T1" fmla="*/ 681 h 2241"/>
                <a:gd name="T2" fmla="*/ 834 w 1720"/>
                <a:gd name="T3" fmla="*/ 217 h 2241"/>
                <a:gd name="T4" fmla="*/ 333 w 1720"/>
                <a:gd name="T5" fmla="*/ 583 h 2241"/>
                <a:gd name="T6" fmla="*/ 772 w 1720"/>
                <a:gd name="T7" fmla="*/ 940 h 2241"/>
                <a:gd name="T8" fmla="*/ 1117 w 1720"/>
                <a:gd name="T9" fmla="*/ 1018 h 2241"/>
                <a:gd name="T10" fmla="*/ 1720 w 1720"/>
                <a:gd name="T11" fmla="*/ 1605 h 2241"/>
                <a:gd name="T12" fmla="*/ 871 w 1720"/>
                <a:gd name="T13" fmla="*/ 2241 h 2241"/>
                <a:gd name="T14" fmla="*/ 0 w 1720"/>
                <a:gd name="T15" fmla="*/ 1494 h 2241"/>
                <a:gd name="T16" fmla="*/ 259 w 1720"/>
                <a:gd name="T17" fmla="*/ 1494 h 2241"/>
                <a:gd name="T18" fmla="*/ 883 w 1720"/>
                <a:gd name="T19" fmla="*/ 2024 h 2241"/>
                <a:gd name="T20" fmla="*/ 1462 w 1720"/>
                <a:gd name="T21" fmla="*/ 1621 h 2241"/>
                <a:gd name="T22" fmla="*/ 998 w 1720"/>
                <a:gd name="T23" fmla="*/ 1235 h 2241"/>
                <a:gd name="T24" fmla="*/ 665 w 1720"/>
                <a:gd name="T25" fmla="*/ 1161 h 2241"/>
                <a:gd name="T26" fmla="*/ 74 w 1720"/>
                <a:gd name="T27" fmla="*/ 595 h 2241"/>
                <a:gd name="T28" fmla="*/ 871 w 1720"/>
                <a:gd name="T29" fmla="*/ 0 h 2241"/>
                <a:gd name="T30" fmla="*/ 1647 w 1720"/>
                <a:gd name="T31" fmla="*/ 681 h 2241"/>
                <a:gd name="T32" fmla="*/ 1388 w 1720"/>
                <a:gd name="T33" fmla="*/ 681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2241">
                  <a:moveTo>
                    <a:pt x="1388" y="681"/>
                  </a:moveTo>
                  <a:cubicBezTo>
                    <a:pt x="1376" y="361"/>
                    <a:pt x="1129" y="217"/>
                    <a:pt x="834" y="217"/>
                  </a:cubicBezTo>
                  <a:cubicBezTo>
                    <a:pt x="604" y="217"/>
                    <a:pt x="333" y="307"/>
                    <a:pt x="333" y="583"/>
                  </a:cubicBezTo>
                  <a:cubicBezTo>
                    <a:pt x="333" y="813"/>
                    <a:pt x="595" y="895"/>
                    <a:pt x="772" y="940"/>
                  </a:cubicBezTo>
                  <a:cubicBezTo>
                    <a:pt x="1117" y="1018"/>
                    <a:pt x="1117" y="1018"/>
                    <a:pt x="1117" y="1018"/>
                  </a:cubicBezTo>
                  <a:cubicBezTo>
                    <a:pt x="1412" y="1063"/>
                    <a:pt x="1720" y="1235"/>
                    <a:pt x="1720" y="1605"/>
                  </a:cubicBezTo>
                  <a:cubicBezTo>
                    <a:pt x="1720" y="2065"/>
                    <a:pt x="1265" y="2241"/>
                    <a:pt x="871" y="2241"/>
                  </a:cubicBezTo>
                  <a:cubicBezTo>
                    <a:pt x="378" y="2241"/>
                    <a:pt x="41" y="2011"/>
                    <a:pt x="0" y="1494"/>
                  </a:cubicBezTo>
                  <a:cubicBezTo>
                    <a:pt x="259" y="1494"/>
                    <a:pt x="259" y="1494"/>
                    <a:pt x="259" y="1494"/>
                  </a:cubicBezTo>
                  <a:cubicBezTo>
                    <a:pt x="279" y="1843"/>
                    <a:pt x="538" y="2024"/>
                    <a:pt x="883" y="2024"/>
                  </a:cubicBezTo>
                  <a:cubicBezTo>
                    <a:pt x="1125" y="2024"/>
                    <a:pt x="1462" y="1917"/>
                    <a:pt x="1462" y="1621"/>
                  </a:cubicBezTo>
                  <a:cubicBezTo>
                    <a:pt x="1462" y="1375"/>
                    <a:pt x="1232" y="1293"/>
                    <a:pt x="998" y="1235"/>
                  </a:cubicBezTo>
                  <a:cubicBezTo>
                    <a:pt x="665" y="1161"/>
                    <a:pt x="665" y="1161"/>
                    <a:pt x="665" y="1161"/>
                  </a:cubicBezTo>
                  <a:cubicBezTo>
                    <a:pt x="329" y="1071"/>
                    <a:pt x="74" y="956"/>
                    <a:pt x="74" y="595"/>
                  </a:cubicBezTo>
                  <a:cubicBezTo>
                    <a:pt x="74" y="164"/>
                    <a:pt x="497" y="0"/>
                    <a:pt x="871" y="0"/>
                  </a:cubicBezTo>
                  <a:cubicBezTo>
                    <a:pt x="1293" y="0"/>
                    <a:pt x="1630" y="221"/>
                    <a:pt x="1647" y="681"/>
                  </a:cubicBezTo>
                  <a:lnTo>
                    <a:pt x="1388" y="68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0676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gis FR">
  <a:themeElements>
    <a:clrScheme name="Egis">
      <a:dk1>
        <a:srgbClr val="0A0A0A"/>
      </a:dk1>
      <a:lt1>
        <a:sysClr val="window" lastClr="FFFFFF"/>
      </a:lt1>
      <a:dk2>
        <a:srgbClr val="F4A41D"/>
      </a:dk2>
      <a:lt2>
        <a:srgbClr val="828282"/>
      </a:lt2>
      <a:accent1>
        <a:srgbClr val="062C3A"/>
      </a:accent1>
      <a:accent2>
        <a:srgbClr val="ABC100"/>
      </a:accent2>
      <a:accent3>
        <a:srgbClr val="5D858B"/>
      </a:accent3>
      <a:accent4>
        <a:srgbClr val="00617E"/>
      </a:accent4>
      <a:accent5>
        <a:srgbClr val="00A4A6"/>
      </a:accent5>
      <a:accent6>
        <a:srgbClr val="97B8BB"/>
      </a:accent6>
      <a:hlink>
        <a:srgbClr val="062C3A"/>
      </a:hlink>
      <a:folHlink>
        <a:srgbClr val="062C3A"/>
      </a:folHlink>
    </a:clrScheme>
    <a:fontScheme name="Egi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Corporate_Presentation_New_Template June 23.pptx" id="{FBA29D20-DA89-470B-A3DF-36E452C52FA7}" vid="{8EA24E09-65B0-4C78-8C40-4796A293B2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egoe U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Segoe U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egoe UI" panose="020F0502020204030204"/>
        <a:ea typeface=""/>
        <a:cs typeface=""/>
        <a:font script="Jpan" typeface="游ゴシック"/>
        <a:font script="Hang" typeface="맑은 고딕"/>
        <a:font script="Hans" typeface="等线"/>
        <a:font script="Hant" typeface="新細明體"/>
        <a:font script="Arab" typeface="Segoe UI"/>
        <a:font script="Hebr" typeface="Segoe U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Segoe UI"/>
        <a:font script="Uigh" typeface="Microsoft Uighur"/>
        <a:font script="Geor" typeface="Sylfaen"/>
        <a:font script="Armn" typeface="Segoe U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40532880FF2742BADDC3E21D6C2B97" ma:contentTypeVersion="15" ma:contentTypeDescription="Crée un document." ma:contentTypeScope="" ma:versionID="f9580ec84837445e0b6ea3de4eb923e0">
  <xsd:schema xmlns:xsd="http://www.w3.org/2001/XMLSchema" xmlns:xs="http://www.w3.org/2001/XMLSchema" xmlns:p="http://schemas.microsoft.com/office/2006/metadata/properties" xmlns:ns2="3f2ff9de-9826-4fbc-a8fb-7a54ad7ea074" xmlns:ns3="80b31fa4-7831-4eff-a3d5-3bca69732972" targetNamespace="http://schemas.microsoft.com/office/2006/metadata/properties" ma:root="true" ma:fieldsID="a29cbe667c7de9b995e8ac48d90a12dc" ns2:_="" ns3:_="">
    <xsd:import namespace="3f2ff9de-9826-4fbc-a8fb-7a54ad7ea074"/>
    <xsd:import namespace="80b31fa4-7831-4eff-a3d5-3bca6973297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ff9de-9826-4fbc-a8fb-7a54ad7ea07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2ec5fc1f-2f46-46f7-8373-eebef436548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b31fa4-7831-4eff-a3d5-3bca6973297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50f3f9b-c3b0-4a3b-a13a-74b35892dc06}" ma:internalName="TaxCatchAll" ma:showField="CatchAllData" ma:web="80b31fa4-7831-4eff-a3d5-3bca6973297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f2ff9de-9826-4fbc-a8fb-7a54ad7ea074">
      <Terms xmlns="http://schemas.microsoft.com/office/infopath/2007/PartnerControls"/>
    </lcf76f155ced4ddcb4097134ff3c332f>
    <TaxCatchAll xmlns="80b31fa4-7831-4eff-a3d5-3bca697329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151329-622A-4995-9837-39F9AEEDF9D0}"/>
</file>

<file path=customXml/itemProps2.xml><?xml version="1.0" encoding="utf-8"?>
<ds:datastoreItem xmlns:ds="http://schemas.openxmlformats.org/officeDocument/2006/customXml" ds:itemID="{BB05D134-E912-4B63-B0D6-F7EF4D8DD700}">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 ds:uri="3f2ff9de-9826-4fbc-a8fb-7a54ad7ea074"/>
    <ds:schemaRef ds:uri="80b31fa4-7831-4eff-a3d5-3bca69732972"/>
  </ds:schemaRefs>
</ds:datastoreItem>
</file>

<file path=customXml/itemProps3.xml><?xml version="1.0" encoding="utf-8"?>
<ds:datastoreItem xmlns:ds="http://schemas.openxmlformats.org/officeDocument/2006/customXml" ds:itemID="{30D5D9C0-B3BD-41DF-B4BC-F94FDD05F3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Corporate_Presentation_New_Template June 23.pptx</Template>
  <TotalTime>468</TotalTime>
  <Words>2418</Words>
  <Application>Microsoft Office PowerPoint</Application>
  <PresentationFormat>Widescreen</PresentationFormat>
  <Paragraphs>492</Paragraphs>
  <Slides>36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DINPro</vt:lpstr>
      <vt:lpstr>Calibri</vt:lpstr>
      <vt:lpstr>DINPro-Bold</vt:lpstr>
      <vt:lpstr>Segoe UI</vt:lpstr>
      <vt:lpstr>Segoe UI Black</vt:lpstr>
      <vt:lpstr>Segoe UI Semibold</vt:lpstr>
      <vt:lpstr>Segoe UI Semilight</vt:lpstr>
      <vt:lpstr>Webdings</vt:lpstr>
      <vt:lpstr>Wingdings</vt:lpstr>
      <vt:lpstr>Egis FR</vt:lpstr>
      <vt:lpstr>PowerPoint Presentation</vt:lpstr>
      <vt:lpstr>PowerPoint Presentation</vt:lpstr>
      <vt:lpstr>How we help</vt:lpstr>
      <vt:lpstr>2022 key figures for Aviation</vt:lpstr>
      <vt:lpstr>A leader in optimising airport performance</vt:lpstr>
      <vt:lpstr>PowerPoint Presentation</vt:lpstr>
      <vt:lpstr>20 airports, decades of management expertise</vt:lpstr>
      <vt:lpstr>Delivering end to end services</vt:lpstr>
      <vt:lpstr>Trusted partner to many of the world’s leading &amp; emerging airports</vt:lpstr>
      <vt:lpstr>Sustainable futures</vt:lpstr>
      <vt:lpstr>Acting on United Nations SDGs</vt:lpstr>
      <vt:lpstr>Acting on United Nations SDGs</vt:lpstr>
      <vt:lpstr>Acting on United Nations SDGs</vt:lpstr>
      <vt:lpstr>Acting on United Nations SDGs</vt:lpstr>
      <vt:lpstr>Consultancy &amp; advisory</vt:lpstr>
      <vt:lpstr>Long-term decision making &amp; strategy </vt:lpstr>
      <vt:lpstr>Long-term decision making &amp; strategy</vt:lpstr>
      <vt:lpstr>Operational consultancy</vt:lpstr>
      <vt:lpstr>Operational consultancy</vt:lpstr>
      <vt:lpstr>Development &amp; master planning</vt:lpstr>
      <vt:lpstr>Master planning</vt:lpstr>
      <vt:lpstr>Greenfield airport</vt:lpstr>
      <vt:lpstr>ORAT</vt:lpstr>
      <vt:lpstr>Design &amp; engineering</vt:lpstr>
      <vt:lpstr>Airport &amp; airspace design &amp; engineering</vt:lpstr>
      <vt:lpstr>Design</vt:lpstr>
      <vt:lpstr>Airspace design</vt:lpstr>
      <vt:lpstr>Equipment &amp; systems</vt:lpstr>
      <vt:lpstr>Project &amp; programme management</vt:lpstr>
      <vt:lpstr>Project &amp; programme management</vt:lpstr>
      <vt:lpstr>Runway rehabilitation</vt:lpstr>
      <vt:lpstr>Operation &amp; maintenance</vt:lpstr>
      <vt:lpstr>Airport management, development &amp; engineering</vt:lpstr>
      <vt:lpstr>Airport operations</vt:lpstr>
      <vt:lpstr>Technical assistance</vt:lpstr>
      <vt:lpstr>PowerPoint Presentation</vt:lpstr>
    </vt:vector>
  </TitlesOfParts>
  <Manager>E Geneau</Manager>
  <Company>Egis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GENEAU</dc:creator>
  <cp:keywords>PowerPoint Design</cp:keywords>
  <cp:lastModifiedBy>CAPITO Jessie-James</cp:lastModifiedBy>
  <cp:revision>55</cp:revision>
  <cp:lastPrinted>2017-11-17T18:21:11Z</cp:lastPrinted>
  <dcterms:created xsi:type="dcterms:W3CDTF">2023-06-28T15:09:47Z</dcterms:created>
  <dcterms:modified xsi:type="dcterms:W3CDTF">2023-12-07T08:19:12Z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0x0101002440532880FF2742BADDC3E21D6C2B97</vt:lpwstr>
  </property>
  <property fmtid="{D5CDD505-2E9C-101B-9397-08002B2CF9AE}" pid="3" name="MediaServiceImageTags">
    <vt:lpwstr/>
  </property>
</Properties>
</file>