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8.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4.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64.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65.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notesSlides/notesSlide66.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6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70.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7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72.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73.xml" ContentType="application/vnd.openxmlformats-officedocument.drawingml.chart+xml"/>
  <Override PartName="/ppt/charts/chart74.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2.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3.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heme/themeOverride4.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70" r:id="rId5"/>
  </p:sldMasterIdLst>
  <p:notesMasterIdLst>
    <p:notesMasterId r:id="rId122"/>
  </p:notesMasterIdLst>
  <p:sldIdLst>
    <p:sldId id="256" r:id="rId6"/>
    <p:sldId id="513" r:id="rId7"/>
    <p:sldId id="440" r:id="rId8"/>
    <p:sldId id="519" r:id="rId9"/>
    <p:sldId id="520" r:id="rId10"/>
    <p:sldId id="421" r:id="rId11"/>
    <p:sldId id="390" r:id="rId12"/>
    <p:sldId id="393" r:id="rId13"/>
    <p:sldId id="485" r:id="rId14"/>
    <p:sldId id="497" r:id="rId15"/>
    <p:sldId id="521" r:id="rId16"/>
    <p:sldId id="501" r:id="rId17"/>
    <p:sldId id="564" r:id="rId18"/>
    <p:sldId id="524" r:id="rId19"/>
    <p:sldId id="565" r:id="rId20"/>
    <p:sldId id="540" r:id="rId21"/>
    <p:sldId id="394" r:id="rId22"/>
    <p:sldId id="398" r:id="rId23"/>
    <p:sldId id="486" r:id="rId24"/>
    <p:sldId id="487" r:id="rId25"/>
    <p:sldId id="433" r:id="rId26"/>
    <p:sldId id="499" r:id="rId27"/>
    <p:sldId id="541" r:id="rId28"/>
    <p:sldId id="551" r:id="rId29"/>
    <p:sldId id="552" r:id="rId30"/>
    <p:sldId id="543" r:id="rId31"/>
    <p:sldId id="544" r:id="rId32"/>
    <p:sldId id="549" r:id="rId33"/>
    <p:sldId id="553" r:id="rId34"/>
    <p:sldId id="554" r:id="rId35"/>
    <p:sldId id="555" r:id="rId36"/>
    <p:sldId id="556" r:id="rId37"/>
    <p:sldId id="557" r:id="rId38"/>
    <p:sldId id="558" r:id="rId39"/>
    <p:sldId id="550" r:id="rId40"/>
    <p:sldId id="559" r:id="rId41"/>
    <p:sldId id="560" r:id="rId42"/>
    <p:sldId id="561" r:id="rId43"/>
    <p:sldId id="562" r:id="rId44"/>
    <p:sldId id="563" r:id="rId45"/>
    <p:sldId id="584" r:id="rId46"/>
    <p:sldId id="496" r:id="rId47"/>
    <p:sldId id="399" r:id="rId48"/>
    <p:sldId id="490" r:id="rId49"/>
    <p:sldId id="491" r:id="rId50"/>
    <p:sldId id="492" r:id="rId51"/>
    <p:sldId id="493" r:id="rId52"/>
    <p:sldId id="498" r:id="rId53"/>
    <p:sldId id="545" r:id="rId54"/>
    <p:sldId id="579" r:id="rId55"/>
    <p:sldId id="580" r:id="rId56"/>
    <p:sldId id="547" r:id="rId57"/>
    <p:sldId id="548" r:id="rId58"/>
    <p:sldId id="566" r:id="rId59"/>
    <p:sldId id="567" r:id="rId60"/>
    <p:sldId id="568" r:id="rId61"/>
    <p:sldId id="569" r:id="rId62"/>
    <p:sldId id="570" r:id="rId63"/>
    <p:sldId id="571" r:id="rId64"/>
    <p:sldId id="572" r:id="rId65"/>
    <p:sldId id="573" r:id="rId66"/>
    <p:sldId id="581" r:id="rId67"/>
    <p:sldId id="575" r:id="rId68"/>
    <p:sldId id="576" r:id="rId69"/>
    <p:sldId id="577" r:id="rId70"/>
    <p:sldId id="578" r:id="rId71"/>
    <p:sldId id="422" r:id="rId72"/>
    <p:sldId id="531" r:id="rId73"/>
    <p:sldId id="530" r:id="rId74"/>
    <p:sldId id="582" r:id="rId75"/>
    <p:sldId id="533" r:id="rId76"/>
    <p:sldId id="525" r:id="rId77"/>
    <p:sldId id="522" r:id="rId78"/>
    <p:sldId id="503" r:id="rId79"/>
    <p:sldId id="445" r:id="rId80"/>
    <p:sldId id="446" r:id="rId81"/>
    <p:sldId id="447" r:id="rId82"/>
    <p:sldId id="448" r:id="rId83"/>
    <p:sldId id="449" r:id="rId84"/>
    <p:sldId id="450" r:id="rId85"/>
    <p:sldId id="451" r:id="rId86"/>
    <p:sldId id="452" r:id="rId87"/>
    <p:sldId id="453" r:id="rId88"/>
    <p:sldId id="454" r:id="rId89"/>
    <p:sldId id="469" r:id="rId90"/>
    <p:sldId id="470" r:id="rId91"/>
    <p:sldId id="471" r:id="rId92"/>
    <p:sldId id="472" r:id="rId93"/>
    <p:sldId id="473" r:id="rId94"/>
    <p:sldId id="474" r:id="rId95"/>
    <p:sldId id="475" r:id="rId96"/>
    <p:sldId id="476" r:id="rId97"/>
    <p:sldId id="504" r:id="rId98"/>
    <p:sldId id="455" r:id="rId99"/>
    <p:sldId id="456" r:id="rId100"/>
    <p:sldId id="457" r:id="rId101"/>
    <p:sldId id="458" r:id="rId102"/>
    <p:sldId id="459" r:id="rId103"/>
    <p:sldId id="460" r:id="rId104"/>
    <p:sldId id="495" r:id="rId105"/>
    <p:sldId id="462" r:id="rId106"/>
    <p:sldId id="463" r:id="rId107"/>
    <p:sldId id="464" r:id="rId108"/>
    <p:sldId id="465" r:id="rId109"/>
    <p:sldId id="466" r:id="rId110"/>
    <p:sldId id="467" r:id="rId111"/>
    <p:sldId id="468" r:id="rId112"/>
    <p:sldId id="477" r:id="rId113"/>
    <p:sldId id="478" r:id="rId114"/>
    <p:sldId id="479" r:id="rId115"/>
    <p:sldId id="480" r:id="rId116"/>
    <p:sldId id="516" r:id="rId117"/>
    <p:sldId id="481" r:id="rId118"/>
    <p:sldId id="482" r:id="rId119"/>
    <p:sldId id="484" r:id="rId120"/>
    <p:sldId id="515" r:id="rId121"/>
  </p:sldIdLst>
  <p:sldSz cx="12192000" cy="6858000"/>
  <p:notesSz cx="6797675" cy="9926638"/>
  <p:embeddedFontLst>
    <p:embeddedFont>
      <p:font typeface="Rockwell" panose="020B0604020202020204" charset="0"/>
      <p:regular r:id="rId123"/>
      <p:bold r:id="rId124"/>
      <p:italic r:id="rId125"/>
      <p:boldItalic r:id="rId1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0"/>
            <p14:sldId id="393"/>
            <p14:sldId id="485"/>
            <p14:sldId id="497"/>
            <p14:sldId id="521"/>
            <p14:sldId id="501"/>
            <p14:sldId id="564"/>
            <p14:sldId id="524"/>
            <p14:sldId id="565"/>
            <p14:sldId id="540"/>
            <p14:sldId id="394"/>
            <p14:sldId id="398"/>
            <p14:sldId id="486"/>
            <p14:sldId id="487"/>
            <p14:sldId id="433"/>
            <p14:sldId id="499"/>
            <p14:sldId id="541"/>
            <p14:sldId id="551"/>
            <p14:sldId id="552"/>
            <p14:sldId id="543"/>
            <p14:sldId id="544"/>
            <p14:sldId id="549"/>
            <p14:sldId id="553"/>
            <p14:sldId id="554"/>
            <p14:sldId id="555"/>
            <p14:sldId id="556"/>
            <p14:sldId id="557"/>
            <p14:sldId id="558"/>
            <p14:sldId id="550"/>
            <p14:sldId id="559"/>
            <p14:sldId id="560"/>
            <p14:sldId id="561"/>
            <p14:sldId id="562"/>
            <p14:sldId id="563"/>
            <p14:sldId id="584"/>
            <p14:sldId id="496"/>
            <p14:sldId id="399"/>
            <p14:sldId id="490"/>
            <p14:sldId id="491"/>
            <p14:sldId id="492"/>
            <p14:sldId id="493"/>
            <p14:sldId id="498"/>
            <p14:sldId id="545"/>
            <p14:sldId id="579"/>
            <p14:sldId id="580"/>
            <p14:sldId id="547"/>
            <p14:sldId id="548"/>
            <p14:sldId id="566"/>
            <p14:sldId id="567"/>
            <p14:sldId id="568"/>
            <p14:sldId id="569"/>
            <p14:sldId id="570"/>
            <p14:sldId id="571"/>
            <p14:sldId id="572"/>
            <p14:sldId id="573"/>
            <p14:sldId id="581"/>
            <p14:sldId id="575"/>
            <p14:sldId id="576"/>
            <p14:sldId id="577"/>
            <p14:sldId id="578"/>
            <p14:sldId id="422"/>
            <p14:sldId id="531"/>
            <p14:sldId id="530"/>
            <p14:sldId id="582"/>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88C"/>
    <a:srgbClr val="F5A03D"/>
    <a:srgbClr val="F9ED6F"/>
    <a:srgbClr val="15ADD0"/>
    <a:srgbClr val="E2EFDA"/>
    <a:srgbClr val="93C01F"/>
    <a:srgbClr val="008265"/>
    <a:srgbClr val="FCE4D6"/>
    <a:srgbClr val="92D1B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180D5-4B49-4287-B261-04FB5ADA4DF8}" v="3020" dt="2025-07-01T13:49:46.014"/>
    <p1510:client id="{EA2E4F14-2B21-4B8E-9908-3B04B096A982}" v="142" dt="2025-06-30T14:56:48.550"/>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font" Target="fonts/font1.fntdata"/><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font" Target="fonts/font2.fntdata"/><Relationship Id="rId129"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font" Target="fonts/font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6/11/relationships/changesInfo" Target="changesInfos/changesInfo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Fisher" userId="92cf8c0b-1e75-4535-8605-5c81da27fffe" providerId="ADAL" clId="{E63DC7FE-45F1-4F98-A706-6CF5DD34DF66}"/>
    <pc:docChg chg="undo custSel delSld modSld modSection">
      <pc:chgData name="Luke Fisher" userId="92cf8c0b-1e75-4535-8605-5c81da27fffe" providerId="ADAL" clId="{E63DC7FE-45F1-4F98-A706-6CF5DD34DF66}" dt="2025-05-29T14:51:42.068" v="5131" actId="20577"/>
      <pc:docMkLst>
        <pc:docMk/>
      </pc:docMkLst>
      <pc:sldChg chg="addSp delSp modSp mod">
        <pc:chgData name="Luke Fisher" userId="92cf8c0b-1e75-4535-8605-5c81da27fffe" providerId="ADAL" clId="{E63DC7FE-45F1-4F98-A706-6CF5DD34DF66}" dt="2025-05-29T14:00:17.173" v="3296" actId="20577"/>
        <pc:sldMkLst>
          <pc:docMk/>
          <pc:sldMk cId="4137535462" sldId="390"/>
        </pc:sldMkLst>
        <pc:spChg chg="mod">
          <ac:chgData name="Luke Fisher" userId="92cf8c0b-1e75-4535-8605-5c81da27fffe" providerId="ADAL" clId="{E63DC7FE-45F1-4F98-A706-6CF5DD34DF66}" dt="2025-05-29T14:00:17.173" v="3296" actId="20577"/>
          <ac:spMkLst>
            <pc:docMk/>
            <pc:sldMk cId="4137535462" sldId="390"/>
            <ac:spMk id="2" creationId="{F6F1A321-5238-7010-AD81-A415DDC3EF00}"/>
          </ac:spMkLst>
        </pc:spChg>
        <pc:spChg chg="mod">
          <ac:chgData name="Luke Fisher" userId="92cf8c0b-1e75-4535-8605-5c81da27fffe" providerId="ADAL" clId="{E63DC7FE-45F1-4F98-A706-6CF5DD34DF66}" dt="2025-05-29T13:46:34.761" v="2624" actId="20577"/>
          <ac:spMkLst>
            <pc:docMk/>
            <pc:sldMk cId="4137535462" sldId="390"/>
            <ac:spMk id="3" creationId="{15DB220B-2390-B60C-B139-F94E83A2E8E3}"/>
          </ac:spMkLst>
        </pc:spChg>
        <pc:spChg chg="mod">
          <ac:chgData name="Luke Fisher" userId="92cf8c0b-1e75-4535-8605-5c81da27fffe" providerId="ADAL" clId="{E63DC7FE-45F1-4F98-A706-6CF5DD34DF66}" dt="2025-05-29T13:44:59.190" v="2570" actId="1076"/>
          <ac:spMkLst>
            <pc:docMk/>
            <pc:sldMk cId="4137535462" sldId="390"/>
            <ac:spMk id="18" creationId="{2EF4B994-3769-9DC6-A11A-4E8303048D51}"/>
          </ac:spMkLst>
        </pc:spChg>
        <pc:spChg chg="mod">
          <ac:chgData name="Luke Fisher" userId="92cf8c0b-1e75-4535-8605-5c81da27fffe" providerId="ADAL" clId="{E63DC7FE-45F1-4F98-A706-6CF5DD34DF66}" dt="2025-05-29T13:58:16.903" v="3162" actId="20577"/>
          <ac:spMkLst>
            <pc:docMk/>
            <pc:sldMk cId="4137535462" sldId="390"/>
            <ac:spMk id="27" creationId="{DC1339AF-9CF9-0E88-8375-96A97606FDD8}"/>
          </ac:spMkLst>
        </pc:spChg>
        <pc:spChg chg="mod">
          <ac:chgData name="Luke Fisher" userId="92cf8c0b-1e75-4535-8605-5c81da27fffe" providerId="ADAL" clId="{E63DC7FE-45F1-4F98-A706-6CF5DD34DF66}" dt="2025-05-29T13:47:12.194" v="2656" actId="20577"/>
          <ac:spMkLst>
            <pc:docMk/>
            <pc:sldMk cId="4137535462" sldId="390"/>
            <ac:spMk id="51" creationId="{B727FA8F-0304-437C-8217-0645EAB7599C}"/>
          </ac:spMkLst>
        </pc:spChg>
        <pc:graphicFrameChg chg="add mod ord">
          <ac:chgData name="Luke Fisher" userId="92cf8c0b-1e75-4535-8605-5c81da27fffe" providerId="ADAL" clId="{E63DC7FE-45F1-4F98-A706-6CF5DD34DF66}" dt="2025-05-29T13:45:35.254" v="2572"/>
          <ac:graphicFrameMkLst>
            <pc:docMk/>
            <pc:sldMk cId="4137535462" sldId="390"/>
            <ac:graphicFrameMk id="6" creationId="{00000000-0008-0000-0200-000002000000}"/>
          </ac:graphicFrameMkLst>
        </pc:graphicFrameChg>
      </pc:sldChg>
      <pc:sldChg chg="modSp mod">
        <pc:chgData name="Luke Fisher" userId="92cf8c0b-1e75-4535-8605-5c81da27fffe" providerId="ADAL" clId="{E63DC7FE-45F1-4F98-A706-6CF5DD34DF66}" dt="2025-05-29T14:14:27.064" v="4072" actId="20577"/>
        <pc:sldMkLst>
          <pc:docMk/>
          <pc:sldMk cId="2331893940" sldId="393"/>
        </pc:sldMkLst>
        <pc:spChg chg="mod">
          <ac:chgData name="Luke Fisher" userId="92cf8c0b-1e75-4535-8605-5c81da27fffe" providerId="ADAL" clId="{E63DC7FE-45F1-4F98-A706-6CF5DD34DF66}" dt="2025-05-29T14:14:27.064" v="4072" actId="20577"/>
          <ac:spMkLst>
            <pc:docMk/>
            <pc:sldMk cId="2331893940" sldId="393"/>
            <ac:spMk id="10" creationId="{6BA30E1E-56C4-493B-8992-B93B1A6F3097}"/>
          </ac:spMkLst>
        </pc:spChg>
        <pc:spChg chg="mod">
          <ac:chgData name="Luke Fisher" userId="92cf8c0b-1e75-4535-8605-5c81da27fffe" providerId="ADAL" clId="{E63DC7FE-45F1-4F98-A706-6CF5DD34DF66}" dt="2025-05-29T14:13:07.391" v="4060" actId="20577"/>
          <ac:spMkLst>
            <pc:docMk/>
            <pc:sldMk cId="2331893940" sldId="393"/>
            <ac:spMk id="49" creationId="{59A45DC8-C252-41E7-A50B-0F54B9CB0DA3}"/>
          </ac:spMkLst>
        </pc:spChg>
        <pc:graphicFrameChg chg="mod">
          <ac:chgData name="Luke Fisher" userId="92cf8c0b-1e75-4535-8605-5c81da27fffe" providerId="ADAL" clId="{E63DC7FE-45F1-4F98-A706-6CF5DD34DF66}" dt="2025-05-29T14:04:02.798" v="3317"/>
          <ac:graphicFrameMkLst>
            <pc:docMk/>
            <pc:sldMk cId="2331893940" sldId="393"/>
            <ac:graphicFrameMk id="2" creationId="{82403074-E8A7-E4C1-8752-F8884A5BEB05}"/>
          </ac:graphicFrameMkLst>
        </pc:graphicFrameChg>
      </pc:sldChg>
      <pc:sldChg chg="modSp mod">
        <pc:chgData name="Luke Fisher" userId="92cf8c0b-1e75-4535-8605-5c81da27fffe" providerId="ADAL" clId="{E63DC7FE-45F1-4F98-A706-6CF5DD34DF66}" dt="2025-05-29T13:42:22.254" v="2560" actId="20577"/>
        <pc:sldMkLst>
          <pc:docMk/>
          <pc:sldMk cId="1280668722" sldId="421"/>
        </pc:sldMkLst>
        <pc:spChg chg="mod">
          <ac:chgData name="Luke Fisher" userId="92cf8c0b-1e75-4535-8605-5c81da27fffe" providerId="ADAL" clId="{E63DC7FE-45F1-4F98-A706-6CF5DD34DF66}" dt="2025-05-29T13:41:32.665" v="2550" actId="6549"/>
          <ac:spMkLst>
            <pc:docMk/>
            <pc:sldMk cId="1280668722" sldId="421"/>
            <ac:spMk id="8" creationId="{C345C1AB-9373-4D7D-BDE5-7D0AA84B39A7}"/>
          </ac:spMkLst>
        </pc:spChg>
        <pc:graphicFrameChg chg="mod modGraphic">
          <ac:chgData name="Luke Fisher" userId="92cf8c0b-1e75-4535-8605-5c81da27fffe" providerId="ADAL" clId="{E63DC7FE-45F1-4F98-A706-6CF5DD34DF66}" dt="2025-05-29T13:36:24.173" v="2010"/>
          <ac:graphicFrameMkLst>
            <pc:docMk/>
            <pc:sldMk cId="1280668722" sldId="421"/>
            <ac:graphicFrameMk id="4" creationId="{F4E1533C-536F-4256-B38A-58CD19E28843}"/>
          </ac:graphicFrameMkLst>
        </pc:graphicFrameChg>
        <pc:graphicFrameChg chg="mod modGraphic">
          <ac:chgData name="Luke Fisher" userId="92cf8c0b-1e75-4535-8605-5c81da27fffe" providerId="ADAL" clId="{E63DC7FE-45F1-4F98-A706-6CF5DD34DF66}" dt="2025-05-29T13:42:09.807" v="2552" actId="20577"/>
          <ac:graphicFrameMkLst>
            <pc:docMk/>
            <pc:sldMk cId="1280668722" sldId="421"/>
            <ac:graphicFrameMk id="5" creationId="{4FC1F15C-35F0-4884-B1FC-CA8E9A23841B}"/>
          </ac:graphicFrameMkLst>
        </pc:graphicFrameChg>
        <pc:graphicFrameChg chg="mod modGraphic">
          <ac:chgData name="Luke Fisher" userId="92cf8c0b-1e75-4535-8605-5c81da27fffe" providerId="ADAL" clId="{E63DC7FE-45F1-4F98-A706-6CF5DD34DF66}" dt="2025-05-29T13:42:22.254" v="2560" actId="20577"/>
          <ac:graphicFrameMkLst>
            <pc:docMk/>
            <pc:sldMk cId="1280668722" sldId="421"/>
            <ac:graphicFrameMk id="7" creationId="{EA8768E3-8455-48C5-870B-29640DD7EA9E}"/>
          </ac:graphicFrameMkLst>
        </pc:graphicFrameChg>
      </pc:sldChg>
      <pc:sldChg chg="modSp mod">
        <pc:chgData name="Luke Fisher" userId="92cf8c0b-1e75-4535-8605-5c81da27fffe" providerId="ADAL" clId="{E63DC7FE-45F1-4F98-A706-6CF5DD34DF66}" dt="2025-05-13T10:17:56.710" v="15" actId="20577"/>
        <pc:sldMkLst>
          <pc:docMk/>
          <pc:sldMk cId="569588806" sldId="445"/>
        </pc:sldMkLst>
        <pc:spChg chg="mod">
          <ac:chgData name="Luke Fisher" userId="92cf8c0b-1e75-4535-8605-5c81da27fffe" providerId="ADAL" clId="{E63DC7FE-45F1-4F98-A706-6CF5DD34DF66}" dt="2025-05-13T10:17:56.710" v="15" actId="20577"/>
          <ac:spMkLst>
            <pc:docMk/>
            <pc:sldMk cId="569588806" sldId="445"/>
            <ac:spMk id="9" creationId="{6BA30E1E-56C4-493B-8992-B93B1A6F3097}"/>
          </ac:spMkLst>
        </pc:spChg>
      </pc:sldChg>
      <pc:sldChg chg="modSp mod">
        <pc:chgData name="Luke Fisher" userId="92cf8c0b-1e75-4535-8605-5c81da27fffe" providerId="ADAL" clId="{E63DC7FE-45F1-4F98-A706-6CF5DD34DF66}" dt="2025-05-13T10:18:24.709" v="53" actId="20577"/>
        <pc:sldMkLst>
          <pc:docMk/>
          <pc:sldMk cId="2443468239" sldId="446"/>
        </pc:sldMkLst>
        <pc:spChg chg="mod">
          <ac:chgData name="Luke Fisher" userId="92cf8c0b-1e75-4535-8605-5c81da27fffe" providerId="ADAL" clId="{E63DC7FE-45F1-4F98-A706-6CF5DD34DF66}" dt="2025-05-13T10:18:24.709" v="53" actId="20577"/>
          <ac:spMkLst>
            <pc:docMk/>
            <pc:sldMk cId="2443468239" sldId="446"/>
            <ac:spMk id="5" creationId="{6BA30E1E-56C4-493B-8992-B93B1A6F3097}"/>
          </ac:spMkLst>
        </pc:spChg>
      </pc:sldChg>
      <pc:sldChg chg="modSp mod">
        <pc:chgData name="Luke Fisher" userId="92cf8c0b-1e75-4535-8605-5c81da27fffe" providerId="ADAL" clId="{E63DC7FE-45F1-4F98-A706-6CF5DD34DF66}" dt="2025-05-13T10:19:14.871" v="91" actId="20577"/>
        <pc:sldMkLst>
          <pc:docMk/>
          <pc:sldMk cId="4158683818" sldId="447"/>
        </pc:sldMkLst>
        <pc:spChg chg="mod">
          <ac:chgData name="Luke Fisher" userId="92cf8c0b-1e75-4535-8605-5c81da27fffe" providerId="ADAL" clId="{E63DC7FE-45F1-4F98-A706-6CF5DD34DF66}" dt="2025-05-13T10:19:14.871" v="91" actId="20577"/>
          <ac:spMkLst>
            <pc:docMk/>
            <pc:sldMk cId="4158683818" sldId="447"/>
            <ac:spMk id="5" creationId="{6BA30E1E-56C4-493B-8992-B93B1A6F3097}"/>
          </ac:spMkLst>
        </pc:spChg>
      </pc:sldChg>
      <pc:sldChg chg="modSp mod">
        <pc:chgData name="Luke Fisher" userId="92cf8c0b-1e75-4535-8605-5c81da27fffe" providerId="ADAL" clId="{E63DC7FE-45F1-4F98-A706-6CF5DD34DF66}" dt="2025-05-13T10:20:29.329" v="150" actId="20577"/>
        <pc:sldMkLst>
          <pc:docMk/>
          <pc:sldMk cId="3902768505" sldId="448"/>
        </pc:sldMkLst>
        <pc:spChg chg="mod">
          <ac:chgData name="Luke Fisher" userId="92cf8c0b-1e75-4535-8605-5c81da27fffe" providerId="ADAL" clId="{E63DC7FE-45F1-4F98-A706-6CF5DD34DF66}" dt="2025-05-13T10:20:29.329" v="150" actId="20577"/>
          <ac:spMkLst>
            <pc:docMk/>
            <pc:sldMk cId="3902768505" sldId="448"/>
            <ac:spMk id="10" creationId="{6BA30E1E-56C4-493B-8992-B93B1A6F3097}"/>
          </ac:spMkLst>
        </pc:spChg>
      </pc:sldChg>
      <pc:sldChg chg="modSp mod">
        <pc:chgData name="Luke Fisher" userId="92cf8c0b-1e75-4535-8605-5c81da27fffe" providerId="ADAL" clId="{E63DC7FE-45F1-4F98-A706-6CF5DD34DF66}" dt="2025-05-13T10:21:29.916" v="201" actId="20577"/>
        <pc:sldMkLst>
          <pc:docMk/>
          <pc:sldMk cId="3704884058" sldId="449"/>
        </pc:sldMkLst>
        <pc:spChg chg="mod">
          <ac:chgData name="Luke Fisher" userId="92cf8c0b-1e75-4535-8605-5c81da27fffe" providerId="ADAL" clId="{E63DC7FE-45F1-4F98-A706-6CF5DD34DF66}" dt="2025-05-13T10:21:29.916" v="201" actId="20577"/>
          <ac:spMkLst>
            <pc:docMk/>
            <pc:sldMk cId="3704884058" sldId="449"/>
            <ac:spMk id="6" creationId="{6BA30E1E-56C4-493B-8992-B93B1A6F3097}"/>
          </ac:spMkLst>
        </pc:spChg>
      </pc:sldChg>
      <pc:sldChg chg="modSp mod">
        <pc:chgData name="Luke Fisher" userId="92cf8c0b-1e75-4535-8605-5c81da27fffe" providerId="ADAL" clId="{E63DC7FE-45F1-4F98-A706-6CF5DD34DF66}" dt="2025-05-13T10:21:43.107" v="227" actId="20577"/>
        <pc:sldMkLst>
          <pc:docMk/>
          <pc:sldMk cId="2015304097" sldId="450"/>
        </pc:sldMkLst>
        <pc:spChg chg="mod">
          <ac:chgData name="Luke Fisher" userId="92cf8c0b-1e75-4535-8605-5c81da27fffe" providerId="ADAL" clId="{E63DC7FE-45F1-4F98-A706-6CF5DD34DF66}" dt="2025-05-13T10:21:43.107" v="227" actId="20577"/>
          <ac:spMkLst>
            <pc:docMk/>
            <pc:sldMk cId="2015304097" sldId="450"/>
            <ac:spMk id="6" creationId="{6BA30E1E-56C4-493B-8992-B93B1A6F3097}"/>
          </ac:spMkLst>
        </pc:spChg>
      </pc:sldChg>
      <pc:sldChg chg="modSp mod">
        <pc:chgData name="Luke Fisher" userId="92cf8c0b-1e75-4535-8605-5c81da27fffe" providerId="ADAL" clId="{E63DC7FE-45F1-4F98-A706-6CF5DD34DF66}" dt="2025-05-13T10:21:58.093" v="253" actId="20577"/>
        <pc:sldMkLst>
          <pc:docMk/>
          <pc:sldMk cId="2408304095" sldId="451"/>
        </pc:sldMkLst>
        <pc:spChg chg="mod">
          <ac:chgData name="Luke Fisher" userId="92cf8c0b-1e75-4535-8605-5c81da27fffe" providerId="ADAL" clId="{E63DC7FE-45F1-4F98-A706-6CF5DD34DF66}" dt="2025-05-13T10:21:58.093" v="253" actId="20577"/>
          <ac:spMkLst>
            <pc:docMk/>
            <pc:sldMk cId="2408304095" sldId="451"/>
            <ac:spMk id="6" creationId="{6BA30E1E-56C4-493B-8992-B93B1A6F3097}"/>
          </ac:spMkLst>
        </pc:spChg>
      </pc:sldChg>
      <pc:sldChg chg="modSp mod">
        <pc:chgData name="Luke Fisher" userId="92cf8c0b-1e75-4535-8605-5c81da27fffe" providerId="ADAL" clId="{E63DC7FE-45F1-4F98-A706-6CF5DD34DF66}" dt="2025-05-13T10:22:44.586" v="302" actId="20577"/>
        <pc:sldMkLst>
          <pc:docMk/>
          <pc:sldMk cId="518458379" sldId="452"/>
        </pc:sldMkLst>
        <pc:spChg chg="mod">
          <ac:chgData name="Luke Fisher" userId="92cf8c0b-1e75-4535-8605-5c81da27fffe" providerId="ADAL" clId="{E63DC7FE-45F1-4F98-A706-6CF5DD34DF66}" dt="2025-05-13T10:22:44.586" v="302" actId="20577"/>
          <ac:spMkLst>
            <pc:docMk/>
            <pc:sldMk cId="518458379" sldId="452"/>
            <ac:spMk id="10" creationId="{6BA30E1E-56C4-493B-8992-B93B1A6F3097}"/>
          </ac:spMkLst>
        </pc:spChg>
      </pc:sldChg>
      <pc:sldChg chg="modSp mod">
        <pc:chgData name="Luke Fisher" userId="92cf8c0b-1e75-4535-8605-5c81da27fffe" providerId="ADAL" clId="{E63DC7FE-45F1-4F98-A706-6CF5DD34DF66}" dt="2025-05-13T10:23:20.815" v="339" actId="20577"/>
        <pc:sldMkLst>
          <pc:docMk/>
          <pc:sldMk cId="2144818078" sldId="453"/>
        </pc:sldMkLst>
        <pc:spChg chg="mod">
          <ac:chgData name="Luke Fisher" userId="92cf8c0b-1e75-4535-8605-5c81da27fffe" providerId="ADAL" clId="{E63DC7FE-45F1-4F98-A706-6CF5DD34DF66}" dt="2025-05-13T10:23:20.815" v="339" actId="20577"/>
          <ac:spMkLst>
            <pc:docMk/>
            <pc:sldMk cId="2144818078" sldId="453"/>
            <ac:spMk id="6" creationId="{6BA30E1E-56C4-493B-8992-B93B1A6F3097}"/>
          </ac:spMkLst>
        </pc:spChg>
      </pc:sldChg>
      <pc:sldChg chg="modSp mod">
        <pc:chgData name="Luke Fisher" userId="92cf8c0b-1e75-4535-8605-5c81da27fffe" providerId="ADAL" clId="{E63DC7FE-45F1-4F98-A706-6CF5DD34DF66}" dt="2025-05-13T10:24:24.878" v="377" actId="20577"/>
        <pc:sldMkLst>
          <pc:docMk/>
          <pc:sldMk cId="602489475" sldId="454"/>
        </pc:sldMkLst>
        <pc:spChg chg="mod">
          <ac:chgData name="Luke Fisher" userId="92cf8c0b-1e75-4535-8605-5c81da27fffe" providerId="ADAL" clId="{E63DC7FE-45F1-4F98-A706-6CF5DD34DF66}" dt="2025-05-13T10:24:24.878" v="377" actId="20577"/>
          <ac:spMkLst>
            <pc:docMk/>
            <pc:sldMk cId="602489475" sldId="454"/>
            <ac:spMk id="6" creationId="{6BA30E1E-56C4-493B-8992-B93B1A6F3097}"/>
          </ac:spMkLst>
        </pc:spChg>
      </pc:sldChg>
      <pc:sldChg chg="modSp mod">
        <pc:chgData name="Luke Fisher" userId="92cf8c0b-1e75-4535-8605-5c81da27fffe" providerId="ADAL" clId="{E63DC7FE-45F1-4F98-A706-6CF5DD34DF66}" dt="2025-05-13T11:17:59.617" v="872" actId="20577"/>
        <pc:sldMkLst>
          <pc:docMk/>
          <pc:sldMk cId="2289869976" sldId="455"/>
        </pc:sldMkLst>
        <pc:spChg chg="mod">
          <ac:chgData name="Luke Fisher" userId="92cf8c0b-1e75-4535-8605-5c81da27fffe" providerId="ADAL" clId="{E63DC7FE-45F1-4F98-A706-6CF5DD34DF66}" dt="2025-05-13T11:17:59.617" v="872" actId="20577"/>
          <ac:spMkLst>
            <pc:docMk/>
            <pc:sldMk cId="2289869976" sldId="455"/>
            <ac:spMk id="10" creationId="{6BA30E1E-56C4-493B-8992-B93B1A6F3097}"/>
          </ac:spMkLst>
        </pc:spChg>
        <pc:graphicFrameChg chg="mod modGraphic">
          <ac:chgData name="Luke Fisher" userId="92cf8c0b-1e75-4535-8605-5c81da27fffe" providerId="ADAL" clId="{E63DC7FE-45F1-4F98-A706-6CF5DD34DF66}" dt="2025-05-13T10:32:56.032" v="631" actId="2711"/>
          <ac:graphicFrameMkLst>
            <pc:docMk/>
            <pc:sldMk cId="2289869976" sldId="455"/>
            <ac:graphicFrameMk id="4" creationId="{00000000-0000-0000-0000-000000000000}"/>
          </ac:graphicFrameMkLst>
        </pc:graphicFrameChg>
        <pc:graphicFrameChg chg="mod modGraphic">
          <ac:chgData name="Luke Fisher" userId="92cf8c0b-1e75-4535-8605-5c81da27fffe" providerId="ADAL" clId="{E63DC7FE-45F1-4F98-A706-6CF5DD34DF66}" dt="2025-05-13T10:33:27.760" v="635" actId="2711"/>
          <ac:graphicFrameMkLst>
            <pc:docMk/>
            <pc:sldMk cId="2289869976" sldId="455"/>
            <ac:graphicFrameMk id="6" creationId="{00000000-0000-0000-0000-000000000000}"/>
          </ac:graphicFrameMkLst>
        </pc:graphicFrameChg>
      </pc:sldChg>
      <pc:sldChg chg="modSp mod">
        <pc:chgData name="Luke Fisher" userId="92cf8c0b-1e75-4535-8605-5c81da27fffe" providerId="ADAL" clId="{E63DC7FE-45F1-4F98-A706-6CF5DD34DF66}" dt="2025-05-13T11:18:59.067" v="912" actId="20577"/>
        <pc:sldMkLst>
          <pc:docMk/>
          <pc:sldMk cId="538740590" sldId="456"/>
        </pc:sldMkLst>
        <pc:spChg chg="mod">
          <ac:chgData name="Luke Fisher" userId="92cf8c0b-1e75-4535-8605-5c81da27fffe" providerId="ADAL" clId="{E63DC7FE-45F1-4F98-A706-6CF5DD34DF66}" dt="2025-05-13T11:18:59.067" v="912" actId="20577"/>
          <ac:spMkLst>
            <pc:docMk/>
            <pc:sldMk cId="538740590" sldId="456"/>
            <ac:spMk id="5" creationId="{6BA30E1E-56C4-493B-8992-B93B1A6F3097}"/>
          </ac:spMkLst>
        </pc:spChg>
        <pc:graphicFrameChg chg="mod modGraphic">
          <ac:chgData name="Luke Fisher" userId="92cf8c0b-1e75-4535-8605-5c81da27fffe" providerId="ADAL" clId="{E63DC7FE-45F1-4F98-A706-6CF5DD34DF66}" dt="2025-05-13T10:33:58.938" v="639" actId="2711"/>
          <ac:graphicFrameMkLst>
            <pc:docMk/>
            <pc:sldMk cId="538740590" sldId="456"/>
            <ac:graphicFrameMk id="4" creationId="{00000000-0000-0000-0000-000000000000}"/>
          </ac:graphicFrameMkLst>
        </pc:graphicFrameChg>
      </pc:sldChg>
      <pc:sldChg chg="modSp mod">
        <pc:chgData name="Luke Fisher" userId="92cf8c0b-1e75-4535-8605-5c81da27fffe" providerId="ADAL" clId="{E63DC7FE-45F1-4F98-A706-6CF5DD34DF66}" dt="2025-05-13T11:19:22.903" v="952" actId="20577"/>
        <pc:sldMkLst>
          <pc:docMk/>
          <pc:sldMk cId="1692006184" sldId="457"/>
        </pc:sldMkLst>
        <pc:spChg chg="mod">
          <ac:chgData name="Luke Fisher" userId="92cf8c0b-1e75-4535-8605-5c81da27fffe" providerId="ADAL" clId="{E63DC7FE-45F1-4F98-A706-6CF5DD34DF66}" dt="2025-05-13T11:19:22.903" v="952" actId="20577"/>
          <ac:spMkLst>
            <pc:docMk/>
            <pc:sldMk cId="1692006184" sldId="457"/>
            <ac:spMk id="5" creationId="{6BA30E1E-56C4-493B-8992-B93B1A6F3097}"/>
          </ac:spMkLst>
        </pc:spChg>
        <pc:graphicFrameChg chg="mod modGraphic">
          <ac:chgData name="Luke Fisher" userId="92cf8c0b-1e75-4535-8605-5c81da27fffe" providerId="ADAL" clId="{E63DC7FE-45F1-4F98-A706-6CF5DD34DF66}" dt="2025-05-13T10:34:23.942" v="643" actId="2711"/>
          <ac:graphicFrameMkLst>
            <pc:docMk/>
            <pc:sldMk cId="1692006184" sldId="457"/>
            <ac:graphicFrameMk id="4" creationId="{00000000-0000-0000-0000-000000000000}"/>
          </ac:graphicFrameMkLst>
        </pc:graphicFrameChg>
      </pc:sldChg>
      <pc:sldChg chg="modSp mod">
        <pc:chgData name="Luke Fisher" userId="92cf8c0b-1e75-4535-8605-5c81da27fffe" providerId="ADAL" clId="{E63DC7FE-45F1-4F98-A706-6CF5DD34DF66}" dt="2025-05-13T11:20:20.055" v="1017" actId="20577"/>
        <pc:sldMkLst>
          <pc:docMk/>
          <pc:sldMk cId="2372620386" sldId="458"/>
        </pc:sldMkLst>
        <pc:spChg chg="mod">
          <ac:chgData name="Luke Fisher" userId="92cf8c0b-1e75-4535-8605-5c81da27fffe" providerId="ADAL" clId="{E63DC7FE-45F1-4F98-A706-6CF5DD34DF66}" dt="2025-05-13T11:20:20.055" v="1017" actId="20577"/>
          <ac:spMkLst>
            <pc:docMk/>
            <pc:sldMk cId="2372620386" sldId="458"/>
            <ac:spMk id="10" creationId="{6BA30E1E-56C4-493B-8992-B93B1A6F3097}"/>
          </ac:spMkLst>
        </pc:spChg>
        <pc:graphicFrameChg chg="mod modGraphic">
          <ac:chgData name="Luke Fisher" userId="92cf8c0b-1e75-4535-8605-5c81da27fffe" providerId="ADAL" clId="{E63DC7FE-45F1-4F98-A706-6CF5DD34DF66}" dt="2025-05-13T10:34:49.102" v="647" actId="2711"/>
          <ac:graphicFrameMkLst>
            <pc:docMk/>
            <pc:sldMk cId="2372620386" sldId="458"/>
            <ac:graphicFrameMk id="4" creationId="{00000000-0000-0000-0000-000000000000}"/>
          </ac:graphicFrameMkLst>
        </pc:graphicFrameChg>
        <pc:graphicFrameChg chg="mod modGraphic">
          <ac:chgData name="Luke Fisher" userId="92cf8c0b-1e75-4535-8605-5c81da27fffe" providerId="ADAL" clId="{E63DC7FE-45F1-4F98-A706-6CF5DD34DF66}" dt="2025-05-13T10:35:29.844" v="655" actId="2711"/>
          <ac:graphicFrameMkLst>
            <pc:docMk/>
            <pc:sldMk cId="2372620386" sldId="458"/>
            <ac:graphicFrameMk id="5" creationId="{0E8B3A8E-F119-87E3-1E18-7D961E095797}"/>
          </ac:graphicFrameMkLst>
        </pc:graphicFrameChg>
        <pc:graphicFrameChg chg="mod modGraphic">
          <ac:chgData name="Luke Fisher" userId="92cf8c0b-1e75-4535-8605-5c81da27fffe" providerId="ADAL" clId="{E63DC7FE-45F1-4F98-A706-6CF5DD34DF66}" dt="2025-05-13T10:35:13.575" v="651" actId="2711"/>
          <ac:graphicFrameMkLst>
            <pc:docMk/>
            <pc:sldMk cId="2372620386" sldId="458"/>
            <ac:graphicFrameMk id="12" creationId="{00000000-0000-0000-0000-000000000000}"/>
          </ac:graphicFrameMkLst>
        </pc:graphicFrameChg>
      </pc:sldChg>
      <pc:sldChg chg="modSp mod">
        <pc:chgData name="Luke Fisher" userId="92cf8c0b-1e75-4535-8605-5c81da27fffe" providerId="ADAL" clId="{E63DC7FE-45F1-4F98-A706-6CF5DD34DF66}" dt="2025-05-13T11:24:06.076" v="1057" actId="20577"/>
        <pc:sldMkLst>
          <pc:docMk/>
          <pc:sldMk cId="3662542958" sldId="459"/>
        </pc:sldMkLst>
        <pc:spChg chg="mod">
          <ac:chgData name="Luke Fisher" userId="92cf8c0b-1e75-4535-8605-5c81da27fffe" providerId="ADAL" clId="{E63DC7FE-45F1-4F98-A706-6CF5DD34DF66}" dt="2025-05-13T11:24:06.076" v="1057" actId="20577"/>
          <ac:spMkLst>
            <pc:docMk/>
            <pc:sldMk cId="3662542958" sldId="459"/>
            <ac:spMk id="6" creationId="{6BA30E1E-56C4-493B-8992-B93B1A6F3097}"/>
          </ac:spMkLst>
        </pc:spChg>
        <pc:graphicFrameChg chg="mod modGraphic">
          <ac:chgData name="Luke Fisher" userId="92cf8c0b-1e75-4535-8605-5c81da27fffe" providerId="ADAL" clId="{E63DC7FE-45F1-4F98-A706-6CF5DD34DF66}" dt="2025-05-13T10:35:55.244" v="659" actId="2711"/>
          <ac:graphicFrameMkLst>
            <pc:docMk/>
            <pc:sldMk cId="3662542958" sldId="459"/>
            <ac:graphicFrameMk id="4" creationId="{00000000-0000-0000-0000-000000000000}"/>
          </ac:graphicFrameMkLst>
        </pc:graphicFrameChg>
      </pc:sldChg>
      <pc:sldChg chg="modSp mod">
        <pc:chgData name="Luke Fisher" userId="92cf8c0b-1e75-4535-8605-5c81da27fffe" providerId="ADAL" clId="{E63DC7FE-45F1-4F98-A706-6CF5DD34DF66}" dt="2025-05-13T11:24:33.346" v="1095" actId="20577"/>
        <pc:sldMkLst>
          <pc:docMk/>
          <pc:sldMk cId="3562114571" sldId="460"/>
        </pc:sldMkLst>
        <pc:spChg chg="mod">
          <ac:chgData name="Luke Fisher" userId="92cf8c0b-1e75-4535-8605-5c81da27fffe" providerId="ADAL" clId="{E63DC7FE-45F1-4F98-A706-6CF5DD34DF66}" dt="2025-05-13T11:24:33.346" v="1095" actId="20577"/>
          <ac:spMkLst>
            <pc:docMk/>
            <pc:sldMk cId="3562114571" sldId="460"/>
            <ac:spMk id="6" creationId="{6BA30E1E-56C4-493B-8992-B93B1A6F3097}"/>
          </ac:spMkLst>
        </pc:spChg>
        <pc:graphicFrameChg chg="mod modGraphic">
          <ac:chgData name="Luke Fisher" userId="92cf8c0b-1e75-4535-8605-5c81da27fffe" providerId="ADAL" clId="{E63DC7FE-45F1-4F98-A706-6CF5DD34DF66}" dt="2025-05-13T10:36:22.071" v="663" actId="2711"/>
          <ac:graphicFrameMkLst>
            <pc:docMk/>
            <pc:sldMk cId="3562114571" sldId="460"/>
            <ac:graphicFrameMk id="4" creationId="{00000000-0000-0000-0000-000000000000}"/>
          </ac:graphicFrameMkLst>
        </pc:graphicFrameChg>
      </pc:sldChg>
      <pc:sldChg chg="modSp mod">
        <pc:chgData name="Luke Fisher" userId="92cf8c0b-1e75-4535-8605-5c81da27fffe" providerId="ADAL" clId="{E63DC7FE-45F1-4F98-A706-6CF5DD34DF66}" dt="2025-05-13T11:26:45.796" v="1184" actId="20577"/>
        <pc:sldMkLst>
          <pc:docMk/>
          <pc:sldMk cId="1260424022" sldId="462"/>
        </pc:sldMkLst>
        <pc:spChg chg="mod">
          <ac:chgData name="Luke Fisher" userId="92cf8c0b-1e75-4535-8605-5c81da27fffe" providerId="ADAL" clId="{E63DC7FE-45F1-4F98-A706-6CF5DD34DF66}" dt="2025-05-13T11:26:45.796" v="1184" actId="20577"/>
          <ac:spMkLst>
            <pc:docMk/>
            <pc:sldMk cId="1260424022" sldId="462"/>
            <ac:spMk id="10" creationId="{6BA30E1E-56C4-493B-8992-B93B1A6F3097}"/>
          </ac:spMkLst>
        </pc:spChg>
        <pc:graphicFrameChg chg="mod modGraphic">
          <ac:chgData name="Luke Fisher" userId="92cf8c0b-1e75-4535-8605-5c81da27fffe" providerId="ADAL" clId="{E63DC7FE-45F1-4F98-A706-6CF5DD34DF66}" dt="2025-05-13T10:37:52.670" v="671" actId="2711"/>
          <ac:graphicFrameMkLst>
            <pc:docMk/>
            <pc:sldMk cId="1260424022" sldId="462"/>
            <ac:graphicFrameMk id="4" creationId="{00000000-0000-0000-0000-000000000000}"/>
          </ac:graphicFrameMkLst>
        </pc:graphicFrameChg>
        <pc:graphicFrameChg chg="mod modGraphic">
          <ac:chgData name="Luke Fisher" userId="92cf8c0b-1e75-4535-8605-5c81da27fffe" providerId="ADAL" clId="{E63DC7FE-45F1-4F98-A706-6CF5DD34DF66}" dt="2025-05-13T10:38:08.901" v="675" actId="2711"/>
          <ac:graphicFrameMkLst>
            <pc:docMk/>
            <pc:sldMk cId="1260424022" sldId="462"/>
            <ac:graphicFrameMk id="6" creationId="{00000000-0000-0000-0000-000000000000}"/>
          </ac:graphicFrameMkLst>
        </pc:graphicFrameChg>
      </pc:sldChg>
      <pc:sldChg chg="modSp mod">
        <pc:chgData name="Luke Fisher" userId="92cf8c0b-1e75-4535-8605-5c81da27fffe" providerId="ADAL" clId="{E63DC7FE-45F1-4F98-A706-6CF5DD34DF66}" dt="2025-05-13T11:27:14.526" v="1224" actId="20577"/>
        <pc:sldMkLst>
          <pc:docMk/>
          <pc:sldMk cId="1747389337" sldId="463"/>
        </pc:sldMkLst>
        <pc:spChg chg="mod">
          <ac:chgData name="Luke Fisher" userId="92cf8c0b-1e75-4535-8605-5c81da27fffe" providerId="ADAL" clId="{E63DC7FE-45F1-4F98-A706-6CF5DD34DF66}" dt="2025-05-13T11:27:14.526" v="1224" actId="20577"/>
          <ac:spMkLst>
            <pc:docMk/>
            <pc:sldMk cId="1747389337" sldId="463"/>
            <ac:spMk id="6" creationId="{6BA30E1E-56C4-493B-8992-B93B1A6F3097}"/>
          </ac:spMkLst>
        </pc:spChg>
        <pc:graphicFrameChg chg="mod modGraphic">
          <ac:chgData name="Luke Fisher" userId="92cf8c0b-1e75-4535-8605-5c81da27fffe" providerId="ADAL" clId="{E63DC7FE-45F1-4F98-A706-6CF5DD34DF66}" dt="2025-05-13T10:38:49.305" v="679" actId="2711"/>
          <ac:graphicFrameMkLst>
            <pc:docMk/>
            <pc:sldMk cId="1747389337" sldId="463"/>
            <ac:graphicFrameMk id="4" creationId="{00000000-0000-0000-0000-000000000000}"/>
          </ac:graphicFrameMkLst>
        </pc:graphicFrameChg>
      </pc:sldChg>
      <pc:sldChg chg="modSp mod">
        <pc:chgData name="Luke Fisher" userId="92cf8c0b-1e75-4535-8605-5c81da27fffe" providerId="ADAL" clId="{E63DC7FE-45F1-4F98-A706-6CF5DD34DF66}" dt="2025-05-13T11:29:34.042" v="1262" actId="20577"/>
        <pc:sldMkLst>
          <pc:docMk/>
          <pc:sldMk cId="1914993997" sldId="464"/>
        </pc:sldMkLst>
        <pc:spChg chg="mod">
          <ac:chgData name="Luke Fisher" userId="92cf8c0b-1e75-4535-8605-5c81da27fffe" providerId="ADAL" clId="{E63DC7FE-45F1-4F98-A706-6CF5DD34DF66}" dt="2025-05-13T11:29:34.042" v="1262" actId="20577"/>
          <ac:spMkLst>
            <pc:docMk/>
            <pc:sldMk cId="1914993997" sldId="464"/>
            <ac:spMk id="6" creationId="{6BA30E1E-56C4-493B-8992-B93B1A6F3097}"/>
          </ac:spMkLst>
        </pc:spChg>
        <pc:graphicFrameChg chg="mod modGraphic">
          <ac:chgData name="Luke Fisher" userId="92cf8c0b-1e75-4535-8605-5c81da27fffe" providerId="ADAL" clId="{E63DC7FE-45F1-4F98-A706-6CF5DD34DF66}" dt="2025-05-13T10:39:11.898" v="683" actId="2711"/>
          <ac:graphicFrameMkLst>
            <pc:docMk/>
            <pc:sldMk cId="1914993997" sldId="464"/>
            <ac:graphicFrameMk id="4" creationId="{00000000-0000-0000-0000-000000000000}"/>
          </ac:graphicFrameMkLst>
        </pc:graphicFrameChg>
      </pc:sldChg>
      <pc:sldChg chg="modSp mod">
        <pc:chgData name="Luke Fisher" userId="92cf8c0b-1e75-4535-8605-5c81da27fffe" providerId="ADAL" clId="{E63DC7FE-45F1-4F98-A706-6CF5DD34DF66}" dt="2025-05-13T11:30:57.306" v="1357" actId="20577"/>
        <pc:sldMkLst>
          <pc:docMk/>
          <pc:sldMk cId="1220817920" sldId="465"/>
        </pc:sldMkLst>
        <pc:spChg chg="mod">
          <ac:chgData name="Luke Fisher" userId="92cf8c0b-1e75-4535-8605-5c81da27fffe" providerId="ADAL" clId="{E63DC7FE-45F1-4F98-A706-6CF5DD34DF66}" dt="2025-05-13T11:30:57.306" v="1357" actId="20577"/>
          <ac:spMkLst>
            <pc:docMk/>
            <pc:sldMk cId="1220817920" sldId="465"/>
            <ac:spMk id="10" creationId="{6BA30E1E-56C4-493B-8992-B93B1A6F3097}"/>
          </ac:spMkLst>
        </pc:spChg>
        <pc:graphicFrameChg chg="mod modGraphic">
          <ac:chgData name="Luke Fisher" userId="92cf8c0b-1e75-4535-8605-5c81da27fffe" providerId="ADAL" clId="{E63DC7FE-45F1-4F98-A706-6CF5DD34DF66}" dt="2025-05-13T10:40:32.784" v="696" actId="2711"/>
          <ac:graphicFrameMkLst>
            <pc:docMk/>
            <pc:sldMk cId="1220817920" sldId="465"/>
            <ac:graphicFrameMk id="4" creationId="{00000000-0000-0000-0000-000000000000}"/>
          </ac:graphicFrameMkLst>
        </pc:graphicFrameChg>
        <pc:graphicFrameChg chg="mod modGraphic">
          <ac:chgData name="Luke Fisher" userId="92cf8c0b-1e75-4535-8605-5c81da27fffe" providerId="ADAL" clId="{E63DC7FE-45F1-4F98-A706-6CF5DD34DF66}" dt="2025-05-13T10:40:14.702" v="691" actId="2711"/>
          <ac:graphicFrameMkLst>
            <pc:docMk/>
            <pc:sldMk cId="1220817920" sldId="465"/>
            <ac:graphicFrameMk id="12" creationId="{00000000-0000-0000-0000-000000000000}"/>
          </ac:graphicFrameMkLst>
        </pc:graphicFrameChg>
        <pc:graphicFrameChg chg="mod modGraphic">
          <ac:chgData name="Luke Fisher" userId="92cf8c0b-1e75-4535-8605-5c81da27fffe" providerId="ADAL" clId="{E63DC7FE-45F1-4F98-A706-6CF5DD34DF66}" dt="2025-05-13T10:39:46.128" v="687" actId="2711"/>
          <ac:graphicFrameMkLst>
            <pc:docMk/>
            <pc:sldMk cId="1220817920" sldId="465"/>
            <ac:graphicFrameMk id="13" creationId="{00000000-0000-0000-0000-000000000000}"/>
          </ac:graphicFrameMkLst>
        </pc:graphicFrameChg>
      </pc:sldChg>
      <pc:sldChg chg="modSp mod">
        <pc:chgData name="Luke Fisher" userId="92cf8c0b-1e75-4535-8605-5c81da27fffe" providerId="ADAL" clId="{E63DC7FE-45F1-4F98-A706-6CF5DD34DF66}" dt="2025-05-13T11:31:26.044" v="1426" actId="20577"/>
        <pc:sldMkLst>
          <pc:docMk/>
          <pc:sldMk cId="2434318526" sldId="466"/>
        </pc:sldMkLst>
        <pc:spChg chg="mod">
          <ac:chgData name="Luke Fisher" userId="92cf8c0b-1e75-4535-8605-5c81da27fffe" providerId="ADAL" clId="{E63DC7FE-45F1-4F98-A706-6CF5DD34DF66}" dt="2025-05-13T11:31:26.044" v="1426" actId="20577"/>
          <ac:spMkLst>
            <pc:docMk/>
            <pc:sldMk cId="2434318526" sldId="466"/>
            <ac:spMk id="6" creationId="{6BA30E1E-56C4-493B-8992-B93B1A6F3097}"/>
          </ac:spMkLst>
        </pc:spChg>
        <pc:graphicFrameChg chg="mod modGraphic">
          <ac:chgData name="Luke Fisher" userId="92cf8c0b-1e75-4535-8605-5c81da27fffe" providerId="ADAL" clId="{E63DC7FE-45F1-4F98-A706-6CF5DD34DF66}" dt="2025-05-13T10:41:09.794" v="700" actId="2711"/>
          <ac:graphicFrameMkLst>
            <pc:docMk/>
            <pc:sldMk cId="2434318526" sldId="466"/>
            <ac:graphicFrameMk id="4" creationId="{00000000-0000-0000-0000-000000000000}"/>
          </ac:graphicFrameMkLst>
        </pc:graphicFrameChg>
      </pc:sldChg>
      <pc:sldChg chg="modSp mod">
        <pc:chgData name="Luke Fisher" userId="92cf8c0b-1e75-4535-8605-5c81da27fffe" providerId="ADAL" clId="{E63DC7FE-45F1-4F98-A706-6CF5DD34DF66}" dt="2025-05-13T11:32:05.536" v="1466" actId="20577"/>
        <pc:sldMkLst>
          <pc:docMk/>
          <pc:sldMk cId="3248322774" sldId="467"/>
        </pc:sldMkLst>
        <pc:spChg chg="mod">
          <ac:chgData name="Luke Fisher" userId="92cf8c0b-1e75-4535-8605-5c81da27fffe" providerId="ADAL" clId="{E63DC7FE-45F1-4F98-A706-6CF5DD34DF66}" dt="2025-05-13T11:32:05.536" v="1466" actId="20577"/>
          <ac:spMkLst>
            <pc:docMk/>
            <pc:sldMk cId="3248322774" sldId="467"/>
            <ac:spMk id="6" creationId="{6BA30E1E-56C4-493B-8992-B93B1A6F3097}"/>
          </ac:spMkLst>
        </pc:spChg>
        <pc:graphicFrameChg chg="mod modGraphic">
          <ac:chgData name="Luke Fisher" userId="92cf8c0b-1e75-4535-8605-5c81da27fffe" providerId="ADAL" clId="{E63DC7FE-45F1-4F98-A706-6CF5DD34DF66}" dt="2025-05-13T10:41:39.491" v="704" actId="2711"/>
          <ac:graphicFrameMkLst>
            <pc:docMk/>
            <pc:sldMk cId="3248322774" sldId="467"/>
            <ac:graphicFrameMk id="4" creationId="{00000000-0000-0000-0000-000000000000}"/>
          </ac:graphicFrameMkLst>
        </pc:graphicFrameChg>
      </pc:sldChg>
      <pc:sldChg chg="modSp mod">
        <pc:chgData name="Luke Fisher" userId="92cf8c0b-1e75-4535-8605-5c81da27fffe" providerId="ADAL" clId="{E63DC7FE-45F1-4F98-A706-6CF5DD34DF66}" dt="2025-05-13T11:32:31.955" v="1504" actId="20577"/>
        <pc:sldMkLst>
          <pc:docMk/>
          <pc:sldMk cId="82673454" sldId="468"/>
        </pc:sldMkLst>
        <pc:spChg chg="mod">
          <ac:chgData name="Luke Fisher" userId="92cf8c0b-1e75-4535-8605-5c81da27fffe" providerId="ADAL" clId="{E63DC7FE-45F1-4F98-A706-6CF5DD34DF66}" dt="2025-05-13T11:32:31.955" v="1504" actId="20577"/>
          <ac:spMkLst>
            <pc:docMk/>
            <pc:sldMk cId="82673454" sldId="468"/>
            <ac:spMk id="6" creationId="{6BA30E1E-56C4-493B-8992-B93B1A6F3097}"/>
          </ac:spMkLst>
        </pc:spChg>
        <pc:graphicFrameChg chg="mod modGraphic">
          <ac:chgData name="Luke Fisher" userId="92cf8c0b-1e75-4535-8605-5c81da27fffe" providerId="ADAL" clId="{E63DC7FE-45F1-4F98-A706-6CF5DD34DF66}" dt="2025-05-13T10:42:00.328" v="708" actId="2711"/>
          <ac:graphicFrameMkLst>
            <pc:docMk/>
            <pc:sldMk cId="82673454" sldId="468"/>
            <ac:graphicFrameMk id="4" creationId="{00000000-0000-0000-0000-000000000000}"/>
          </ac:graphicFrameMkLst>
        </pc:graphicFrameChg>
      </pc:sldChg>
      <pc:sldChg chg="modSp mod">
        <pc:chgData name="Luke Fisher" userId="92cf8c0b-1e75-4535-8605-5c81da27fffe" providerId="ADAL" clId="{E63DC7FE-45F1-4F98-A706-6CF5DD34DF66}" dt="2025-05-13T10:25:11.824" v="411" actId="20577"/>
        <pc:sldMkLst>
          <pc:docMk/>
          <pc:sldMk cId="3295908056" sldId="469"/>
        </pc:sldMkLst>
        <pc:spChg chg="mod">
          <ac:chgData name="Luke Fisher" userId="92cf8c0b-1e75-4535-8605-5c81da27fffe" providerId="ADAL" clId="{E63DC7FE-45F1-4F98-A706-6CF5DD34DF66}" dt="2025-05-13T10:25:11.824" v="411" actId="20577"/>
          <ac:spMkLst>
            <pc:docMk/>
            <pc:sldMk cId="3295908056" sldId="469"/>
            <ac:spMk id="11" creationId="{6BA30E1E-56C4-493B-8992-B93B1A6F3097}"/>
          </ac:spMkLst>
        </pc:spChg>
      </pc:sldChg>
      <pc:sldChg chg="modSp mod">
        <pc:chgData name="Luke Fisher" userId="92cf8c0b-1e75-4535-8605-5c81da27fffe" providerId="ADAL" clId="{E63DC7FE-45F1-4F98-A706-6CF5DD34DF66}" dt="2025-05-13T10:26:05.043" v="443" actId="20577"/>
        <pc:sldMkLst>
          <pc:docMk/>
          <pc:sldMk cId="315781057" sldId="470"/>
        </pc:sldMkLst>
        <pc:spChg chg="mod">
          <ac:chgData name="Luke Fisher" userId="92cf8c0b-1e75-4535-8605-5c81da27fffe" providerId="ADAL" clId="{E63DC7FE-45F1-4F98-A706-6CF5DD34DF66}" dt="2025-05-13T10:26:05.043" v="443" actId="20577"/>
          <ac:spMkLst>
            <pc:docMk/>
            <pc:sldMk cId="315781057" sldId="470"/>
            <ac:spMk id="6" creationId="{6BA30E1E-56C4-493B-8992-B93B1A6F3097}"/>
          </ac:spMkLst>
        </pc:spChg>
      </pc:sldChg>
      <pc:sldChg chg="modSp mod">
        <pc:chgData name="Luke Fisher" userId="92cf8c0b-1e75-4535-8605-5c81da27fffe" providerId="ADAL" clId="{E63DC7FE-45F1-4F98-A706-6CF5DD34DF66}" dt="2025-05-13T10:26:32.675" v="473" actId="20577"/>
        <pc:sldMkLst>
          <pc:docMk/>
          <pc:sldMk cId="1044959992" sldId="471"/>
        </pc:sldMkLst>
        <pc:spChg chg="mod">
          <ac:chgData name="Luke Fisher" userId="92cf8c0b-1e75-4535-8605-5c81da27fffe" providerId="ADAL" clId="{E63DC7FE-45F1-4F98-A706-6CF5DD34DF66}" dt="2025-05-13T10:26:32.675" v="473" actId="20577"/>
          <ac:spMkLst>
            <pc:docMk/>
            <pc:sldMk cId="1044959992" sldId="471"/>
            <ac:spMk id="6" creationId="{6BA30E1E-56C4-493B-8992-B93B1A6F3097}"/>
          </ac:spMkLst>
        </pc:spChg>
      </pc:sldChg>
      <pc:sldChg chg="modSp mod">
        <pc:chgData name="Luke Fisher" userId="92cf8c0b-1e75-4535-8605-5c81da27fffe" providerId="ADAL" clId="{E63DC7FE-45F1-4F98-A706-6CF5DD34DF66}" dt="2025-05-13T10:29:02.540" v="501" actId="20577"/>
        <pc:sldMkLst>
          <pc:docMk/>
          <pc:sldMk cId="186800663" sldId="472"/>
        </pc:sldMkLst>
        <pc:spChg chg="mod">
          <ac:chgData name="Luke Fisher" userId="92cf8c0b-1e75-4535-8605-5c81da27fffe" providerId="ADAL" clId="{E63DC7FE-45F1-4F98-A706-6CF5DD34DF66}" dt="2025-05-13T10:29:02.540" v="501" actId="20577"/>
          <ac:spMkLst>
            <pc:docMk/>
            <pc:sldMk cId="186800663" sldId="472"/>
            <ac:spMk id="6" creationId="{6BA30E1E-56C4-493B-8992-B93B1A6F3097}"/>
          </ac:spMkLst>
        </pc:spChg>
      </pc:sldChg>
      <pc:sldChg chg="modSp mod">
        <pc:chgData name="Luke Fisher" userId="92cf8c0b-1e75-4535-8605-5c81da27fffe" providerId="ADAL" clId="{E63DC7FE-45F1-4F98-A706-6CF5DD34DF66}" dt="2025-05-13T10:30:03.914" v="539" actId="20577"/>
        <pc:sldMkLst>
          <pc:docMk/>
          <pc:sldMk cId="3937251593" sldId="473"/>
        </pc:sldMkLst>
        <pc:spChg chg="mod">
          <ac:chgData name="Luke Fisher" userId="92cf8c0b-1e75-4535-8605-5c81da27fffe" providerId="ADAL" clId="{E63DC7FE-45F1-4F98-A706-6CF5DD34DF66}" dt="2025-05-13T10:30:03.914" v="539" actId="20577"/>
          <ac:spMkLst>
            <pc:docMk/>
            <pc:sldMk cId="3937251593" sldId="473"/>
            <ac:spMk id="10" creationId="{6BA30E1E-56C4-493B-8992-B93B1A6F3097}"/>
          </ac:spMkLst>
        </pc:spChg>
      </pc:sldChg>
      <pc:sldChg chg="modSp mod">
        <pc:chgData name="Luke Fisher" userId="92cf8c0b-1e75-4535-8605-5c81da27fffe" providerId="ADAL" clId="{E63DC7FE-45F1-4F98-A706-6CF5DD34DF66}" dt="2025-05-13T10:30:35.997" v="569" actId="20577"/>
        <pc:sldMkLst>
          <pc:docMk/>
          <pc:sldMk cId="3072359764" sldId="474"/>
        </pc:sldMkLst>
        <pc:spChg chg="mod">
          <ac:chgData name="Luke Fisher" userId="92cf8c0b-1e75-4535-8605-5c81da27fffe" providerId="ADAL" clId="{E63DC7FE-45F1-4F98-A706-6CF5DD34DF66}" dt="2025-05-13T10:30:35.997" v="569" actId="20577"/>
          <ac:spMkLst>
            <pc:docMk/>
            <pc:sldMk cId="3072359764" sldId="474"/>
            <ac:spMk id="5" creationId="{6BA30E1E-56C4-493B-8992-B93B1A6F3097}"/>
          </ac:spMkLst>
        </pc:spChg>
      </pc:sldChg>
      <pc:sldChg chg="modSp mod">
        <pc:chgData name="Luke Fisher" userId="92cf8c0b-1e75-4535-8605-5c81da27fffe" providerId="ADAL" clId="{E63DC7FE-45F1-4F98-A706-6CF5DD34DF66}" dt="2025-05-13T10:30:55.369" v="599" actId="20577"/>
        <pc:sldMkLst>
          <pc:docMk/>
          <pc:sldMk cId="3921258718" sldId="475"/>
        </pc:sldMkLst>
        <pc:spChg chg="mod">
          <ac:chgData name="Luke Fisher" userId="92cf8c0b-1e75-4535-8605-5c81da27fffe" providerId="ADAL" clId="{E63DC7FE-45F1-4F98-A706-6CF5DD34DF66}" dt="2025-05-13T10:30:55.369" v="599" actId="20577"/>
          <ac:spMkLst>
            <pc:docMk/>
            <pc:sldMk cId="3921258718" sldId="475"/>
            <ac:spMk id="6" creationId="{6BA30E1E-56C4-493B-8992-B93B1A6F3097}"/>
          </ac:spMkLst>
        </pc:spChg>
      </pc:sldChg>
      <pc:sldChg chg="modSp mod">
        <pc:chgData name="Luke Fisher" userId="92cf8c0b-1e75-4535-8605-5c81da27fffe" providerId="ADAL" clId="{E63DC7FE-45F1-4F98-A706-6CF5DD34DF66}" dt="2025-05-13T10:31:21.647" v="627" actId="20577"/>
        <pc:sldMkLst>
          <pc:docMk/>
          <pc:sldMk cId="1070861195" sldId="476"/>
        </pc:sldMkLst>
        <pc:spChg chg="mod">
          <ac:chgData name="Luke Fisher" userId="92cf8c0b-1e75-4535-8605-5c81da27fffe" providerId="ADAL" clId="{E63DC7FE-45F1-4F98-A706-6CF5DD34DF66}" dt="2025-05-13T10:31:21.647" v="627" actId="20577"/>
          <ac:spMkLst>
            <pc:docMk/>
            <pc:sldMk cId="1070861195" sldId="476"/>
            <ac:spMk id="5" creationId="{6BA30E1E-56C4-493B-8992-B93B1A6F3097}"/>
          </ac:spMkLst>
        </pc:spChg>
      </pc:sldChg>
      <pc:sldChg chg="modSp mod">
        <pc:chgData name="Luke Fisher" userId="92cf8c0b-1e75-4535-8605-5c81da27fffe" providerId="ADAL" clId="{E63DC7FE-45F1-4F98-A706-6CF5DD34DF66}" dt="2025-05-13T13:06:54.442" v="1789" actId="20577"/>
        <pc:sldMkLst>
          <pc:docMk/>
          <pc:sldMk cId="3117810126" sldId="477"/>
        </pc:sldMkLst>
        <pc:spChg chg="mod">
          <ac:chgData name="Luke Fisher" userId="92cf8c0b-1e75-4535-8605-5c81da27fffe" providerId="ADAL" clId="{E63DC7FE-45F1-4F98-A706-6CF5DD34DF66}" dt="2025-05-13T13:06:54.442" v="1789" actId="20577"/>
          <ac:spMkLst>
            <pc:docMk/>
            <pc:sldMk cId="3117810126" sldId="477"/>
            <ac:spMk id="10" creationId="{6BA30E1E-56C4-493B-8992-B93B1A6F3097}"/>
          </ac:spMkLst>
        </pc:spChg>
        <pc:graphicFrameChg chg="mod modGraphic">
          <ac:chgData name="Luke Fisher" userId="92cf8c0b-1e75-4535-8605-5c81da27fffe" providerId="ADAL" clId="{E63DC7FE-45F1-4F98-A706-6CF5DD34DF66}" dt="2025-05-13T10:52:20.915" v="716" actId="2711"/>
          <ac:graphicFrameMkLst>
            <pc:docMk/>
            <pc:sldMk cId="3117810126" sldId="477"/>
            <ac:graphicFrameMk id="4" creationId="{00000000-0000-0000-0000-000000000000}"/>
          </ac:graphicFrameMkLst>
        </pc:graphicFrameChg>
        <pc:graphicFrameChg chg="mod modGraphic">
          <ac:chgData name="Luke Fisher" userId="92cf8c0b-1e75-4535-8605-5c81da27fffe" providerId="ADAL" clId="{E63DC7FE-45F1-4F98-A706-6CF5DD34DF66}" dt="2025-05-13T10:52:40.269" v="720" actId="2711"/>
          <ac:graphicFrameMkLst>
            <pc:docMk/>
            <pc:sldMk cId="3117810126" sldId="477"/>
            <ac:graphicFrameMk id="6" creationId="{68B64966-8E30-480A-8346-56E76ADF5002}"/>
          </ac:graphicFrameMkLst>
        </pc:graphicFrameChg>
        <pc:graphicFrameChg chg="mod modGraphic">
          <ac:chgData name="Luke Fisher" userId="92cf8c0b-1e75-4535-8605-5c81da27fffe" providerId="ADAL" clId="{E63DC7FE-45F1-4F98-A706-6CF5DD34DF66}" dt="2025-05-13T12:46:04.649" v="1751" actId="2711"/>
          <ac:graphicFrameMkLst>
            <pc:docMk/>
            <pc:sldMk cId="3117810126" sldId="477"/>
            <ac:graphicFrameMk id="12" creationId="{00000000-0000-0000-0000-000000000000}"/>
          </ac:graphicFrameMkLst>
        </pc:graphicFrameChg>
        <pc:graphicFrameChg chg="mod modGraphic">
          <ac:chgData name="Luke Fisher" userId="92cf8c0b-1e75-4535-8605-5c81da27fffe" providerId="ADAL" clId="{E63DC7FE-45F1-4F98-A706-6CF5DD34DF66}" dt="2025-05-13T10:51:51.807" v="712" actId="2711"/>
          <ac:graphicFrameMkLst>
            <pc:docMk/>
            <pc:sldMk cId="3117810126" sldId="477"/>
            <ac:graphicFrameMk id="13" creationId="{00000000-0000-0000-0000-000000000000}"/>
          </ac:graphicFrameMkLst>
        </pc:graphicFrameChg>
      </pc:sldChg>
      <pc:sldChg chg="modSp mod">
        <pc:chgData name="Luke Fisher" userId="92cf8c0b-1e75-4535-8605-5c81da27fffe" providerId="ADAL" clId="{E63DC7FE-45F1-4F98-A706-6CF5DD34DF66}" dt="2025-05-13T11:33:12.235" v="1532" actId="20577"/>
        <pc:sldMkLst>
          <pc:docMk/>
          <pc:sldMk cId="3306364283" sldId="478"/>
        </pc:sldMkLst>
        <pc:spChg chg="mod">
          <ac:chgData name="Luke Fisher" userId="92cf8c0b-1e75-4535-8605-5c81da27fffe" providerId="ADAL" clId="{E63DC7FE-45F1-4F98-A706-6CF5DD34DF66}" dt="2025-05-13T11:33:12.235" v="1532" actId="20577"/>
          <ac:spMkLst>
            <pc:docMk/>
            <pc:sldMk cId="3306364283" sldId="478"/>
            <ac:spMk id="5" creationId="{6BA30E1E-56C4-493B-8992-B93B1A6F3097}"/>
          </ac:spMkLst>
        </pc:spChg>
        <pc:graphicFrameChg chg="mod modGraphic">
          <ac:chgData name="Luke Fisher" userId="92cf8c0b-1e75-4535-8605-5c81da27fffe" providerId="ADAL" clId="{E63DC7FE-45F1-4F98-A706-6CF5DD34DF66}" dt="2025-05-13T10:53:12.108" v="724" actId="2711"/>
          <ac:graphicFrameMkLst>
            <pc:docMk/>
            <pc:sldMk cId="3306364283" sldId="478"/>
            <ac:graphicFrameMk id="4" creationId="{00000000-0000-0000-0000-000000000000}"/>
          </ac:graphicFrameMkLst>
        </pc:graphicFrameChg>
      </pc:sldChg>
      <pc:sldChg chg="modSp mod">
        <pc:chgData name="Luke Fisher" userId="92cf8c0b-1e75-4535-8605-5c81da27fffe" providerId="ADAL" clId="{E63DC7FE-45F1-4F98-A706-6CF5DD34DF66}" dt="2025-05-13T13:08:18.713" v="1819" actId="20577"/>
        <pc:sldMkLst>
          <pc:docMk/>
          <pc:sldMk cId="656753733" sldId="479"/>
        </pc:sldMkLst>
        <pc:spChg chg="mod">
          <ac:chgData name="Luke Fisher" userId="92cf8c0b-1e75-4535-8605-5c81da27fffe" providerId="ADAL" clId="{E63DC7FE-45F1-4F98-A706-6CF5DD34DF66}" dt="2025-05-13T13:08:18.713" v="1819" actId="20577"/>
          <ac:spMkLst>
            <pc:docMk/>
            <pc:sldMk cId="656753733" sldId="479"/>
            <ac:spMk id="6" creationId="{6BA30E1E-56C4-493B-8992-B93B1A6F3097}"/>
          </ac:spMkLst>
        </pc:spChg>
        <pc:graphicFrameChg chg="mod modGraphic">
          <ac:chgData name="Luke Fisher" userId="92cf8c0b-1e75-4535-8605-5c81da27fffe" providerId="ADAL" clId="{E63DC7FE-45F1-4F98-A706-6CF5DD34DF66}" dt="2025-05-13T13:07:51.127" v="1793" actId="2711"/>
          <ac:graphicFrameMkLst>
            <pc:docMk/>
            <pc:sldMk cId="656753733" sldId="479"/>
            <ac:graphicFrameMk id="4" creationId="{00000000-0000-0000-0000-000000000000}"/>
          </ac:graphicFrameMkLst>
        </pc:graphicFrameChg>
      </pc:sldChg>
      <pc:sldChg chg="modSp mod">
        <pc:chgData name="Luke Fisher" userId="92cf8c0b-1e75-4535-8605-5c81da27fffe" providerId="ADAL" clId="{E63DC7FE-45F1-4F98-A706-6CF5DD34DF66}" dt="2025-05-13T11:33:59.480" v="1562" actId="20577"/>
        <pc:sldMkLst>
          <pc:docMk/>
          <pc:sldMk cId="239109764" sldId="480"/>
        </pc:sldMkLst>
        <pc:spChg chg="mod">
          <ac:chgData name="Luke Fisher" userId="92cf8c0b-1e75-4535-8605-5c81da27fffe" providerId="ADAL" clId="{E63DC7FE-45F1-4F98-A706-6CF5DD34DF66}" dt="2025-05-13T11:33:59.480" v="1562" actId="20577"/>
          <ac:spMkLst>
            <pc:docMk/>
            <pc:sldMk cId="239109764" sldId="480"/>
            <ac:spMk id="6" creationId="{6BA30E1E-56C4-493B-8992-B93B1A6F3097}"/>
          </ac:spMkLst>
        </pc:spChg>
        <pc:graphicFrameChg chg="mod modGraphic">
          <ac:chgData name="Luke Fisher" userId="92cf8c0b-1e75-4535-8605-5c81da27fffe" providerId="ADAL" clId="{E63DC7FE-45F1-4F98-A706-6CF5DD34DF66}" dt="2025-05-13T10:53:51.346" v="728" actId="2711"/>
          <ac:graphicFrameMkLst>
            <pc:docMk/>
            <pc:sldMk cId="239109764" sldId="480"/>
            <ac:graphicFrameMk id="4" creationId="{00000000-0000-0000-0000-000000000000}"/>
          </ac:graphicFrameMkLst>
        </pc:graphicFrameChg>
      </pc:sldChg>
      <pc:sldChg chg="delSp modSp mod">
        <pc:chgData name="Luke Fisher" userId="92cf8c0b-1e75-4535-8605-5c81da27fffe" providerId="ADAL" clId="{E63DC7FE-45F1-4F98-A706-6CF5DD34DF66}" dt="2025-05-13T11:35:44.800" v="1655" actId="20577"/>
        <pc:sldMkLst>
          <pc:docMk/>
          <pc:sldMk cId="2951933861" sldId="481"/>
        </pc:sldMkLst>
        <pc:spChg chg="mod">
          <ac:chgData name="Luke Fisher" userId="92cf8c0b-1e75-4535-8605-5c81da27fffe" providerId="ADAL" clId="{E63DC7FE-45F1-4F98-A706-6CF5DD34DF66}" dt="2025-05-13T10:55:07.031" v="793" actId="1035"/>
          <ac:spMkLst>
            <pc:docMk/>
            <pc:sldMk cId="2951933861" sldId="481"/>
            <ac:spMk id="5" creationId="{DF41CAB0-72D4-4C90-B231-0E2363703045}"/>
          </ac:spMkLst>
        </pc:spChg>
        <pc:spChg chg="mod">
          <ac:chgData name="Luke Fisher" userId="92cf8c0b-1e75-4535-8605-5c81da27fffe" providerId="ADAL" clId="{E63DC7FE-45F1-4F98-A706-6CF5DD34DF66}" dt="2025-05-13T11:35:44.800" v="1655" actId="20577"/>
          <ac:spMkLst>
            <pc:docMk/>
            <pc:sldMk cId="2951933861" sldId="481"/>
            <ac:spMk id="10" creationId="{6BA30E1E-56C4-493B-8992-B93B1A6F3097}"/>
          </ac:spMkLst>
        </pc:spChg>
        <pc:graphicFrameChg chg="mod modGraphic">
          <ac:chgData name="Luke Fisher" userId="92cf8c0b-1e75-4535-8605-5c81da27fffe" providerId="ADAL" clId="{E63DC7FE-45F1-4F98-A706-6CF5DD34DF66}" dt="2025-05-13T10:56:08.635" v="801" actId="2711"/>
          <ac:graphicFrameMkLst>
            <pc:docMk/>
            <pc:sldMk cId="2951933861" sldId="481"/>
            <ac:graphicFrameMk id="4" creationId="{00000000-0000-0000-0000-000000000000}"/>
          </ac:graphicFrameMkLst>
        </pc:graphicFrameChg>
        <pc:graphicFrameChg chg="mod modGraphic">
          <ac:chgData name="Luke Fisher" userId="92cf8c0b-1e75-4535-8605-5c81da27fffe" providerId="ADAL" clId="{E63DC7FE-45F1-4F98-A706-6CF5DD34DF66}" dt="2025-05-13T10:56:27.895" v="805" actId="2711"/>
          <ac:graphicFrameMkLst>
            <pc:docMk/>
            <pc:sldMk cId="2951933861" sldId="481"/>
            <ac:graphicFrameMk id="6" creationId="{FC6B8452-02B5-4E40-9355-A36BB33F5BD3}"/>
          </ac:graphicFrameMkLst>
        </pc:graphicFrameChg>
        <pc:graphicFrameChg chg="mod modGraphic">
          <ac:chgData name="Luke Fisher" userId="92cf8c0b-1e75-4535-8605-5c81da27fffe" providerId="ADAL" clId="{E63DC7FE-45F1-4F98-A706-6CF5DD34DF66}" dt="2025-05-13T10:55:53.627" v="797" actId="2711"/>
          <ac:graphicFrameMkLst>
            <pc:docMk/>
            <pc:sldMk cId="2951933861" sldId="481"/>
            <ac:graphicFrameMk id="13" creationId="{00000000-0000-0000-0000-000000000000}"/>
          </ac:graphicFrameMkLst>
        </pc:graphicFrameChg>
      </pc:sldChg>
      <pc:sldChg chg="modSp mod">
        <pc:chgData name="Luke Fisher" userId="92cf8c0b-1e75-4535-8605-5c81da27fffe" providerId="ADAL" clId="{E63DC7FE-45F1-4F98-A706-6CF5DD34DF66}" dt="2025-05-13T11:37:20.847" v="1685" actId="20577"/>
        <pc:sldMkLst>
          <pc:docMk/>
          <pc:sldMk cId="1715671692" sldId="482"/>
        </pc:sldMkLst>
        <pc:spChg chg="mod">
          <ac:chgData name="Luke Fisher" userId="92cf8c0b-1e75-4535-8605-5c81da27fffe" providerId="ADAL" clId="{E63DC7FE-45F1-4F98-A706-6CF5DD34DF66}" dt="2025-05-13T11:37:20.847" v="1685" actId="20577"/>
          <ac:spMkLst>
            <pc:docMk/>
            <pc:sldMk cId="1715671692" sldId="482"/>
            <ac:spMk id="6" creationId="{6BA30E1E-56C4-493B-8992-B93B1A6F3097}"/>
          </ac:spMkLst>
        </pc:spChg>
        <pc:graphicFrameChg chg="mod modGraphic">
          <ac:chgData name="Luke Fisher" userId="92cf8c0b-1e75-4535-8605-5c81da27fffe" providerId="ADAL" clId="{E63DC7FE-45F1-4F98-A706-6CF5DD34DF66}" dt="2025-05-13T10:57:02.949" v="809" actId="2711"/>
          <ac:graphicFrameMkLst>
            <pc:docMk/>
            <pc:sldMk cId="1715671692" sldId="482"/>
            <ac:graphicFrameMk id="4" creationId="{00000000-0000-0000-0000-000000000000}"/>
          </ac:graphicFrameMkLst>
        </pc:graphicFrameChg>
      </pc:sldChg>
      <pc:sldChg chg="del">
        <pc:chgData name="Luke Fisher" userId="92cf8c0b-1e75-4535-8605-5c81da27fffe" providerId="ADAL" clId="{E63DC7FE-45F1-4F98-A706-6CF5DD34DF66}" dt="2025-05-13T10:57:19.078" v="810" actId="47"/>
        <pc:sldMkLst>
          <pc:docMk/>
          <pc:sldMk cId="2575536382" sldId="483"/>
        </pc:sldMkLst>
      </pc:sldChg>
      <pc:sldChg chg="modSp mod">
        <pc:chgData name="Luke Fisher" userId="92cf8c0b-1e75-4535-8605-5c81da27fffe" providerId="ADAL" clId="{E63DC7FE-45F1-4F98-A706-6CF5DD34DF66}" dt="2025-05-13T11:38:01.735" v="1715" actId="20577"/>
        <pc:sldMkLst>
          <pc:docMk/>
          <pc:sldMk cId="351285443" sldId="484"/>
        </pc:sldMkLst>
        <pc:spChg chg="mod">
          <ac:chgData name="Luke Fisher" userId="92cf8c0b-1e75-4535-8605-5c81da27fffe" providerId="ADAL" clId="{E63DC7FE-45F1-4F98-A706-6CF5DD34DF66}" dt="2025-05-13T11:38:01.735" v="1715" actId="20577"/>
          <ac:spMkLst>
            <pc:docMk/>
            <pc:sldMk cId="351285443" sldId="484"/>
            <ac:spMk id="7" creationId="{6BA30E1E-56C4-493B-8992-B93B1A6F3097}"/>
          </ac:spMkLst>
        </pc:spChg>
        <pc:graphicFrameChg chg="mod modGraphic">
          <ac:chgData name="Luke Fisher" userId="92cf8c0b-1e75-4535-8605-5c81da27fffe" providerId="ADAL" clId="{E63DC7FE-45F1-4F98-A706-6CF5DD34DF66}" dt="2025-05-13T10:57:44.595" v="814" actId="2711"/>
          <ac:graphicFrameMkLst>
            <pc:docMk/>
            <pc:sldMk cId="351285443" sldId="484"/>
            <ac:graphicFrameMk id="6" creationId="{00000000-0000-0000-0000-000000000000}"/>
          </ac:graphicFrameMkLst>
        </pc:graphicFrameChg>
      </pc:sldChg>
      <pc:sldChg chg="modSp mod">
        <pc:chgData name="Luke Fisher" userId="92cf8c0b-1e75-4535-8605-5c81da27fffe" providerId="ADAL" clId="{E63DC7FE-45F1-4F98-A706-6CF5DD34DF66}" dt="2025-05-29T14:39:25.077" v="4829" actId="5793"/>
        <pc:sldMkLst>
          <pc:docMk/>
          <pc:sldMk cId="3640914672" sldId="485"/>
        </pc:sldMkLst>
        <pc:spChg chg="mod">
          <ac:chgData name="Luke Fisher" userId="92cf8c0b-1e75-4535-8605-5c81da27fffe" providerId="ADAL" clId="{E63DC7FE-45F1-4F98-A706-6CF5DD34DF66}" dt="2025-05-29T14:14:36.630" v="4076" actId="20577"/>
          <ac:spMkLst>
            <pc:docMk/>
            <pc:sldMk cId="3640914672" sldId="485"/>
            <ac:spMk id="3" creationId="{676D8D2D-7E64-ED96-115A-7E38705D09E1}"/>
          </ac:spMkLst>
        </pc:spChg>
        <pc:spChg chg="mod">
          <ac:chgData name="Luke Fisher" userId="92cf8c0b-1e75-4535-8605-5c81da27fffe" providerId="ADAL" clId="{E63DC7FE-45F1-4F98-A706-6CF5DD34DF66}" dt="2025-05-29T14:17:41.060" v="4157" actId="20577"/>
          <ac:spMkLst>
            <pc:docMk/>
            <pc:sldMk cId="3640914672" sldId="485"/>
            <ac:spMk id="7" creationId="{702C9CCB-5745-A44B-63FC-F777D16D2B52}"/>
          </ac:spMkLst>
        </pc:spChg>
        <pc:spChg chg="mod">
          <ac:chgData name="Luke Fisher" userId="92cf8c0b-1e75-4535-8605-5c81da27fffe" providerId="ADAL" clId="{E63DC7FE-45F1-4F98-A706-6CF5DD34DF66}" dt="2025-05-29T14:16:54.940" v="4119" actId="20577"/>
          <ac:spMkLst>
            <pc:docMk/>
            <pc:sldMk cId="3640914672" sldId="485"/>
            <ac:spMk id="13" creationId="{AF72D3F7-944E-B5D6-BF21-D16F1B767590}"/>
          </ac:spMkLst>
        </pc:spChg>
        <pc:spChg chg="mod">
          <ac:chgData name="Luke Fisher" userId="92cf8c0b-1e75-4535-8605-5c81da27fffe" providerId="ADAL" clId="{E63DC7FE-45F1-4F98-A706-6CF5DD34DF66}" dt="2025-05-29T14:39:25.077" v="4829" actId="5793"/>
          <ac:spMkLst>
            <pc:docMk/>
            <pc:sldMk cId="3640914672" sldId="485"/>
            <ac:spMk id="49" creationId="{8996661A-870C-C013-7021-24D26DB47B55}"/>
          </ac:spMkLst>
        </pc:spChg>
        <pc:graphicFrameChg chg="mod modGraphic">
          <ac:chgData name="Luke Fisher" userId="92cf8c0b-1e75-4535-8605-5c81da27fffe" providerId="ADAL" clId="{E63DC7FE-45F1-4F98-A706-6CF5DD34DF66}" dt="2025-05-29T14:16:27.989" v="4087" actId="207"/>
          <ac:graphicFrameMkLst>
            <pc:docMk/>
            <pc:sldMk cId="3640914672" sldId="485"/>
            <ac:graphicFrameMk id="4" creationId="{CC1A595F-476C-9A3B-F59C-02AA5890A740}"/>
          </ac:graphicFrameMkLst>
        </pc:graphicFrameChg>
      </pc:sldChg>
      <pc:sldChg chg="modSp mod">
        <pc:chgData name="Luke Fisher" userId="92cf8c0b-1e75-4535-8605-5c81da27fffe" providerId="ADAL" clId="{E63DC7FE-45F1-4F98-A706-6CF5DD34DF66}" dt="2025-05-13T11:25:02.138" v="1130" actId="20577"/>
        <pc:sldMkLst>
          <pc:docMk/>
          <pc:sldMk cId="463652855" sldId="495"/>
        </pc:sldMkLst>
        <pc:spChg chg="mod">
          <ac:chgData name="Luke Fisher" userId="92cf8c0b-1e75-4535-8605-5c81da27fffe" providerId="ADAL" clId="{E63DC7FE-45F1-4F98-A706-6CF5DD34DF66}" dt="2025-05-13T11:25:02.138" v="1130" actId="20577"/>
          <ac:spMkLst>
            <pc:docMk/>
            <pc:sldMk cId="463652855" sldId="495"/>
            <ac:spMk id="6" creationId="{6BA30E1E-56C4-493B-8992-B93B1A6F3097}"/>
          </ac:spMkLst>
        </pc:spChg>
        <pc:graphicFrameChg chg="mod modGraphic">
          <ac:chgData name="Luke Fisher" userId="92cf8c0b-1e75-4535-8605-5c81da27fffe" providerId="ADAL" clId="{E63DC7FE-45F1-4F98-A706-6CF5DD34DF66}" dt="2025-05-13T10:36:46.384" v="667" actId="2711"/>
          <ac:graphicFrameMkLst>
            <pc:docMk/>
            <pc:sldMk cId="463652855" sldId="495"/>
            <ac:graphicFrameMk id="4" creationId="{00000000-0000-0000-0000-000000000000}"/>
          </ac:graphicFrameMkLst>
        </pc:graphicFrameChg>
      </pc:sldChg>
      <pc:sldChg chg="modSp mod">
        <pc:chgData name="Luke Fisher" userId="92cf8c0b-1e75-4535-8605-5c81da27fffe" providerId="ADAL" clId="{E63DC7FE-45F1-4F98-A706-6CF5DD34DF66}" dt="2025-05-29T14:51:42.068" v="5131" actId="20577"/>
        <pc:sldMkLst>
          <pc:docMk/>
          <pc:sldMk cId="3174883079" sldId="497"/>
        </pc:sldMkLst>
        <pc:spChg chg="mod">
          <ac:chgData name="Luke Fisher" userId="92cf8c0b-1e75-4535-8605-5c81da27fffe" providerId="ADAL" clId="{E63DC7FE-45F1-4F98-A706-6CF5DD34DF66}" dt="2025-05-29T14:44:45.662" v="4925" actId="1037"/>
          <ac:spMkLst>
            <pc:docMk/>
            <pc:sldMk cId="3174883079" sldId="497"/>
            <ac:spMk id="2" creationId="{B0EA9D8B-4857-4BB9-BBA8-F3A86DA1D02A}"/>
          </ac:spMkLst>
        </pc:spChg>
        <pc:spChg chg="mod">
          <ac:chgData name="Luke Fisher" userId="92cf8c0b-1e75-4535-8605-5c81da27fffe" providerId="ADAL" clId="{E63DC7FE-45F1-4F98-A706-6CF5DD34DF66}" dt="2025-05-29T14:44:49.945" v="4940" actId="1037"/>
          <ac:spMkLst>
            <pc:docMk/>
            <pc:sldMk cId="3174883079" sldId="497"/>
            <ac:spMk id="3" creationId="{C1F5D162-8C95-9AF0-19B5-10A51B4BC1FF}"/>
          </ac:spMkLst>
        </pc:spChg>
        <pc:spChg chg="mod">
          <ac:chgData name="Luke Fisher" userId="92cf8c0b-1e75-4535-8605-5c81da27fffe" providerId="ADAL" clId="{E63DC7FE-45F1-4F98-A706-6CF5DD34DF66}" dt="2025-05-29T14:44:56.059" v="4959" actId="1037"/>
          <ac:spMkLst>
            <pc:docMk/>
            <pc:sldMk cId="3174883079" sldId="497"/>
            <ac:spMk id="4" creationId="{2D1FBA43-3912-BEC6-3110-0C9E48CC2103}"/>
          </ac:spMkLst>
        </pc:spChg>
        <pc:spChg chg="mod">
          <ac:chgData name="Luke Fisher" userId="92cf8c0b-1e75-4535-8605-5c81da27fffe" providerId="ADAL" clId="{E63DC7FE-45F1-4F98-A706-6CF5DD34DF66}" dt="2025-05-29T14:44:59.658" v="4978" actId="1038"/>
          <ac:spMkLst>
            <pc:docMk/>
            <pc:sldMk cId="3174883079" sldId="497"/>
            <ac:spMk id="5" creationId="{D6E1CBEF-9B39-398F-5F83-8F1DFC5735E7}"/>
          </ac:spMkLst>
        </pc:spChg>
        <pc:spChg chg="mod">
          <ac:chgData name="Luke Fisher" userId="92cf8c0b-1e75-4535-8605-5c81da27fffe" providerId="ADAL" clId="{E63DC7FE-45F1-4F98-A706-6CF5DD34DF66}" dt="2025-05-29T14:45:19.455" v="5009" actId="1038"/>
          <ac:spMkLst>
            <pc:docMk/>
            <pc:sldMk cId="3174883079" sldId="497"/>
            <ac:spMk id="6" creationId="{4ECB7629-5553-03A9-2BCA-31F63B5F2707}"/>
          </ac:spMkLst>
        </pc:spChg>
        <pc:spChg chg="mod">
          <ac:chgData name="Luke Fisher" userId="92cf8c0b-1e75-4535-8605-5c81da27fffe" providerId="ADAL" clId="{E63DC7FE-45F1-4F98-A706-6CF5DD34DF66}" dt="2025-05-29T14:48:42.291" v="5026" actId="20577"/>
          <ac:spMkLst>
            <pc:docMk/>
            <pc:sldMk cId="3174883079" sldId="497"/>
            <ac:spMk id="10" creationId="{6BA30E1E-56C4-493B-8992-B93B1A6F3097}"/>
          </ac:spMkLst>
        </pc:spChg>
        <pc:spChg chg="mod">
          <ac:chgData name="Luke Fisher" userId="92cf8c0b-1e75-4535-8605-5c81da27fffe" providerId="ADAL" clId="{E63DC7FE-45F1-4F98-A706-6CF5DD34DF66}" dt="2025-05-29T14:44:41.507" v="4909" actId="1037"/>
          <ac:spMkLst>
            <pc:docMk/>
            <pc:sldMk cId="3174883079" sldId="497"/>
            <ac:spMk id="13" creationId="{EEFC2259-2E8B-46E6-83C9-E49C72EB8CC8}"/>
          </ac:spMkLst>
        </pc:spChg>
        <pc:spChg chg="mod">
          <ac:chgData name="Luke Fisher" userId="92cf8c0b-1e75-4535-8605-5c81da27fffe" providerId="ADAL" clId="{E63DC7FE-45F1-4F98-A706-6CF5DD34DF66}" dt="2025-05-29T14:43:59.796" v="4849" actId="14100"/>
          <ac:spMkLst>
            <pc:docMk/>
            <pc:sldMk cId="3174883079" sldId="497"/>
            <ac:spMk id="18" creationId="{2A45C688-C7A3-F563-1540-B5731504EDB4}"/>
          </ac:spMkLst>
        </pc:spChg>
        <pc:spChg chg="mod">
          <ac:chgData name="Luke Fisher" userId="92cf8c0b-1e75-4535-8605-5c81da27fffe" providerId="ADAL" clId="{E63DC7FE-45F1-4F98-A706-6CF5DD34DF66}" dt="2025-05-29T14:44:13.060" v="4854" actId="1037"/>
          <ac:spMkLst>
            <pc:docMk/>
            <pc:sldMk cId="3174883079" sldId="497"/>
            <ac:spMk id="19" creationId="{BB191FF9-5273-BAF8-EA24-53CA7CC03505}"/>
          </ac:spMkLst>
        </pc:spChg>
        <pc:spChg chg="mod">
          <ac:chgData name="Luke Fisher" userId="92cf8c0b-1e75-4535-8605-5c81da27fffe" providerId="ADAL" clId="{E63DC7FE-45F1-4F98-A706-6CF5DD34DF66}" dt="2025-05-29T14:44:13.060" v="4854" actId="1037"/>
          <ac:spMkLst>
            <pc:docMk/>
            <pc:sldMk cId="3174883079" sldId="497"/>
            <ac:spMk id="20" creationId="{8DE7F49E-E457-17CB-10D7-90CCE3981CE9}"/>
          </ac:spMkLst>
        </pc:spChg>
        <pc:spChg chg="mod">
          <ac:chgData name="Luke Fisher" userId="92cf8c0b-1e75-4535-8605-5c81da27fffe" providerId="ADAL" clId="{E63DC7FE-45F1-4F98-A706-6CF5DD34DF66}" dt="2025-05-29T14:44:22.716" v="4860" actId="1037"/>
          <ac:spMkLst>
            <pc:docMk/>
            <pc:sldMk cId="3174883079" sldId="497"/>
            <ac:spMk id="21" creationId="{56D5A827-4409-3197-9263-9F2B46D3A777}"/>
          </ac:spMkLst>
        </pc:spChg>
        <pc:spChg chg="mod">
          <ac:chgData name="Luke Fisher" userId="92cf8c0b-1e75-4535-8605-5c81da27fffe" providerId="ADAL" clId="{E63DC7FE-45F1-4F98-A706-6CF5DD34DF66}" dt="2025-05-29T14:44:25.762" v="4869" actId="1037"/>
          <ac:spMkLst>
            <pc:docMk/>
            <pc:sldMk cId="3174883079" sldId="497"/>
            <ac:spMk id="22" creationId="{B7281FCA-1ADC-D76C-EC04-79BA431E0AB1}"/>
          </ac:spMkLst>
        </pc:spChg>
        <pc:spChg chg="mod">
          <ac:chgData name="Luke Fisher" userId="92cf8c0b-1e75-4535-8605-5c81da27fffe" providerId="ADAL" clId="{E63DC7FE-45F1-4F98-A706-6CF5DD34DF66}" dt="2025-05-29T14:44:32.980" v="4882" actId="1038"/>
          <ac:spMkLst>
            <pc:docMk/>
            <pc:sldMk cId="3174883079" sldId="497"/>
            <ac:spMk id="23" creationId="{21BD1625-2A8D-7794-7EE0-6EA6FD761B58}"/>
          </ac:spMkLst>
        </pc:spChg>
        <pc:spChg chg="mod">
          <ac:chgData name="Luke Fisher" userId="92cf8c0b-1e75-4535-8605-5c81da27fffe" providerId="ADAL" clId="{E63DC7FE-45F1-4F98-A706-6CF5DD34DF66}" dt="2025-05-29T14:44:38.023" v="4894" actId="1038"/>
          <ac:spMkLst>
            <pc:docMk/>
            <pc:sldMk cId="3174883079" sldId="497"/>
            <ac:spMk id="24" creationId="{494DD713-4A23-1B00-69CC-8D9667A4E8C4}"/>
          </ac:spMkLst>
        </pc:spChg>
        <pc:spChg chg="mod">
          <ac:chgData name="Luke Fisher" userId="92cf8c0b-1e75-4535-8605-5c81da27fffe" providerId="ADAL" clId="{E63DC7FE-45F1-4F98-A706-6CF5DD34DF66}" dt="2025-05-29T14:51:42.068" v="5131" actId="20577"/>
          <ac:spMkLst>
            <pc:docMk/>
            <pc:sldMk cId="3174883079" sldId="497"/>
            <ac:spMk id="49" creationId="{59A45DC8-C252-41E7-A50B-0F54B9CB0DA3}"/>
          </ac:spMkLst>
        </pc:spChg>
        <pc:graphicFrameChg chg="mod">
          <ac:chgData name="Luke Fisher" userId="92cf8c0b-1e75-4535-8605-5c81da27fffe" providerId="ADAL" clId="{E63DC7FE-45F1-4F98-A706-6CF5DD34DF66}" dt="2025-05-29T14:47:07.266" v="5015"/>
          <ac:graphicFrameMkLst>
            <pc:docMk/>
            <pc:sldMk cId="3174883079" sldId="497"/>
            <ac:graphicFrameMk id="17" creationId="{D707BABD-1C10-4E74-B5E6-3490A9081EBA}"/>
          </ac:graphicFrameMkLst>
        </pc:graphicFrameChg>
      </pc:sldChg>
      <pc:sldChg chg="modSp mod">
        <pc:chgData name="Luke Fisher" userId="92cf8c0b-1e75-4535-8605-5c81da27fffe" providerId="ADAL" clId="{E63DC7FE-45F1-4F98-A706-6CF5DD34DF66}" dt="2025-05-13T11:38:28.838" v="1747" actId="20577"/>
        <pc:sldMkLst>
          <pc:docMk/>
          <pc:sldMk cId="3269116804" sldId="515"/>
        </pc:sldMkLst>
        <pc:spChg chg="mod">
          <ac:chgData name="Luke Fisher" userId="92cf8c0b-1e75-4535-8605-5c81da27fffe" providerId="ADAL" clId="{E63DC7FE-45F1-4F98-A706-6CF5DD34DF66}" dt="2025-05-13T11:38:28.838" v="1747" actId="20577"/>
          <ac:spMkLst>
            <pc:docMk/>
            <pc:sldMk cId="3269116804" sldId="515"/>
            <ac:spMk id="7" creationId="{6BA30E1E-56C4-493B-8992-B93B1A6F3097}"/>
          </ac:spMkLst>
        </pc:spChg>
        <pc:graphicFrameChg chg="mod modGraphic">
          <ac:chgData name="Luke Fisher" userId="92cf8c0b-1e75-4535-8605-5c81da27fffe" providerId="ADAL" clId="{E63DC7FE-45F1-4F98-A706-6CF5DD34DF66}" dt="2025-05-13T10:58:48.477" v="818" actId="2711"/>
          <ac:graphicFrameMkLst>
            <pc:docMk/>
            <pc:sldMk cId="3269116804" sldId="515"/>
            <ac:graphicFrameMk id="6" creationId="{00000000-0000-0000-0000-000000000000}"/>
          </ac:graphicFrameMkLst>
        </pc:graphicFrameChg>
      </pc:sldChg>
      <pc:sldChg chg="modSp mod">
        <pc:chgData name="Luke Fisher" userId="92cf8c0b-1e75-4535-8605-5c81da27fffe" providerId="ADAL" clId="{E63DC7FE-45F1-4F98-A706-6CF5DD34DF66}" dt="2025-05-13T11:34:35.718" v="1590" actId="20577"/>
        <pc:sldMkLst>
          <pc:docMk/>
          <pc:sldMk cId="3147586564" sldId="516"/>
        </pc:sldMkLst>
        <pc:spChg chg="mod">
          <ac:chgData name="Luke Fisher" userId="92cf8c0b-1e75-4535-8605-5c81da27fffe" providerId="ADAL" clId="{E63DC7FE-45F1-4F98-A706-6CF5DD34DF66}" dt="2025-05-13T11:34:35.718" v="1590" actId="20577"/>
          <ac:spMkLst>
            <pc:docMk/>
            <pc:sldMk cId="3147586564" sldId="516"/>
            <ac:spMk id="6" creationId="{6BA30E1E-56C4-493B-8992-B93B1A6F3097}"/>
          </ac:spMkLst>
        </pc:spChg>
        <pc:graphicFrameChg chg="mod modGraphic">
          <ac:chgData name="Luke Fisher" userId="92cf8c0b-1e75-4535-8605-5c81da27fffe" providerId="ADAL" clId="{E63DC7FE-45F1-4F98-A706-6CF5DD34DF66}" dt="2025-05-13T10:54:19.937" v="732" actId="2711"/>
          <ac:graphicFrameMkLst>
            <pc:docMk/>
            <pc:sldMk cId="3147586564" sldId="516"/>
            <ac:graphicFrameMk id="4" creationId="{00000000-0000-0000-0000-000000000000}"/>
          </ac:graphicFrameMkLst>
        </pc:graphicFrameChg>
      </pc:sldChg>
      <pc:sldChg chg="modSp mod">
        <pc:chgData name="Luke Fisher" userId="92cf8c0b-1e75-4535-8605-5c81da27fffe" providerId="ADAL" clId="{E63DC7FE-45F1-4F98-A706-6CF5DD34DF66}" dt="2025-05-13T13:25:37.896" v="1952" actId="20577"/>
        <pc:sldMkLst>
          <pc:docMk/>
          <pc:sldMk cId="2072561825" sldId="531"/>
        </pc:sldMkLst>
        <pc:spChg chg="mod">
          <ac:chgData name="Luke Fisher" userId="92cf8c0b-1e75-4535-8605-5c81da27fffe" providerId="ADAL" clId="{E63DC7FE-45F1-4F98-A706-6CF5DD34DF66}" dt="2025-05-13T13:09:19.195" v="1849" actId="20577"/>
          <ac:spMkLst>
            <pc:docMk/>
            <pc:sldMk cId="2072561825" sldId="531"/>
            <ac:spMk id="3" creationId="{00000000-0000-0000-0000-000000000000}"/>
          </ac:spMkLst>
        </pc:spChg>
        <pc:spChg chg="mod">
          <ac:chgData name="Luke Fisher" userId="92cf8c0b-1e75-4535-8605-5c81da27fffe" providerId="ADAL" clId="{E63DC7FE-45F1-4F98-A706-6CF5DD34DF66}" dt="2025-05-13T13:13:44.530" v="1885" actId="20577"/>
          <ac:spMkLst>
            <pc:docMk/>
            <pc:sldMk cId="2072561825" sldId="531"/>
            <ac:spMk id="4" creationId="{00000000-0000-0000-0000-000000000000}"/>
          </ac:spMkLst>
        </pc:spChg>
        <pc:spChg chg="mod">
          <ac:chgData name="Luke Fisher" userId="92cf8c0b-1e75-4535-8605-5c81da27fffe" providerId="ADAL" clId="{E63DC7FE-45F1-4F98-A706-6CF5DD34DF66}" dt="2025-05-13T13:09:23.639" v="1851" actId="20577"/>
          <ac:spMkLst>
            <pc:docMk/>
            <pc:sldMk cId="2072561825" sldId="531"/>
            <ac:spMk id="7" creationId="{00000000-0000-0000-0000-000000000000}"/>
          </ac:spMkLst>
        </pc:spChg>
        <pc:spChg chg="mod">
          <ac:chgData name="Luke Fisher" userId="92cf8c0b-1e75-4535-8605-5c81da27fffe" providerId="ADAL" clId="{E63DC7FE-45F1-4F98-A706-6CF5DD34DF66}" dt="2025-05-13T13:12:18.028" v="1871" actId="20577"/>
          <ac:spMkLst>
            <pc:docMk/>
            <pc:sldMk cId="2072561825" sldId="531"/>
            <ac:spMk id="23" creationId="{00000000-0000-0000-0000-000000000000}"/>
          </ac:spMkLst>
        </pc:spChg>
        <pc:spChg chg="mod">
          <ac:chgData name="Luke Fisher" userId="92cf8c0b-1e75-4535-8605-5c81da27fffe" providerId="ADAL" clId="{E63DC7FE-45F1-4F98-A706-6CF5DD34DF66}" dt="2025-05-13T13:15:37.561" v="1904" actId="20577"/>
          <ac:spMkLst>
            <pc:docMk/>
            <pc:sldMk cId="2072561825" sldId="531"/>
            <ac:spMk id="25" creationId="{00000000-0000-0000-0000-000000000000}"/>
          </ac:spMkLst>
        </pc:spChg>
        <pc:spChg chg="mod">
          <ac:chgData name="Luke Fisher" userId="92cf8c0b-1e75-4535-8605-5c81da27fffe" providerId="ADAL" clId="{E63DC7FE-45F1-4F98-A706-6CF5DD34DF66}" dt="2025-05-13T13:24:40.216" v="1946" actId="20577"/>
          <ac:spMkLst>
            <pc:docMk/>
            <pc:sldMk cId="2072561825" sldId="531"/>
            <ac:spMk id="26" creationId="{00000000-0000-0000-0000-000000000000}"/>
          </ac:spMkLst>
        </pc:spChg>
        <pc:spChg chg="mod">
          <ac:chgData name="Luke Fisher" userId="92cf8c0b-1e75-4535-8605-5c81da27fffe" providerId="ADAL" clId="{E63DC7FE-45F1-4F98-A706-6CF5DD34DF66}" dt="2025-05-13T13:12:52.357" v="1877" actId="20577"/>
          <ac:spMkLst>
            <pc:docMk/>
            <pc:sldMk cId="2072561825" sldId="531"/>
            <ac:spMk id="28" creationId="{00000000-0000-0000-0000-000000000000}"/>
          </ac:spMkLst>
        </pc:spChg>
        <pc:spChg chg="mod">
          <ac:chgData name="Luke Fisher" userId="92cf8c0b-1e75-4535-8605-5c81da27fffe" providerId="ADAL" clId="{E63DC7FE-45F1-4F98-A706-6CF5DD34DF66}" dt="2025-05-13T13:16:13.018" v="1908" actId="20577"/>
          <ac:spMkLst>
            <pc:docMk/>
            <pc:sldMk cId="2072561825" sldId="531"/>
            <ac:spMk id="30" creationId="{00000000-0000-0000-0000-000000000000}"/>
          </ac:spMkLst>
        </pc:spChg>
        <pc:spChg chg="mod">
          <ac:chgData name="Luke Fisher" userId="92cf8c0b-1e75-4535-8605-5c81da27fffe" providerId="ADAL" clId="{E63DC7FE-45F1-4F98-A706-6CF5DD34DF66}" dt="2025-05-13T13:25:37.896" v="1952" actId="20577"/>
          <ac:spMkLst>
            <pc:docMk/>
            <pc:sldMk cId="2072561825" sldId="531"/>
            <ac:spMk id="32" creationId="{00000000-0000-0000-0000-000000000000}"/>
          </ac:spMkLst>
        </pc:spChg>
        <pc:spChg chg="mod">
          <ac:chgData name="Luke Fisher" userId="92cf8c0b-1e75-4535-8605-5c81da27fffe" providerId="ADAL" clId="{E63DC7FE-45F1-4F98-A706-6CF5DD34DF66}" dt="2025-05-13T13:17:22.012" v="1916" actId="20577"/>
          <ac:spMkLst>
            <pc:docMk/>
            <pc:sldMk cId="2072561825" sldId="531"/>
            <ac:spMk id="35" creationId="{00000000-0000-0000-0000-000000000000}"/>
          </ac:spMkLst>
        </pc:spChg>
        <pc:spChg chg="mod">
          <ac:chgData name="Luke Fisher" userId="92cf8c0b-1e75-4535-8605-5c81da27fffe" providerId="ADAL" clId="{E63DC7FE-45F1-4F98-A706-6CF5DD34DF66}" dt="2025-05-13T13:13:31.489" v="1881" actId="20577"/>
          <ac:spMkLst>
            <pc:docMk/>
            <pc:sldMk cId="2072561825" sldId="531"/>
            <ac:spMk id="37" creationId="{00000000-0000-0000-0000-000000000000}"/>
          </ac:spMkLst>
        </pc:spChg>
        <pc:spChg chg="mod">
          <ac:chgData name="Luke Fisher" userId="92cf8c0b-1e75-4535-8605-5c81da27fffe" providerId="ADAL" clId="{E63DC7FE-45F1-4F98-A706-6CF5DD34DF66}" dt="2025-05-13T13:23:49.783" v="1940" actId="20577"/>
          <ac:spMkLst>
            <pc:docMk/>
            <pc:sldMk cId="2072561825" sldId="531"/>
            <ac:spMk id="38" creationId="{00000000-0000-0000-0000-000000000000}"/>
          </ac:spMkLst>
        </pc:spChg>
      </pc:sldChg>
      <pc:sldChg chg="mod">
        <pc:chgData name="Luke Fisher" userId="92cf8c0b-1e75-4535-8605-5c81da27fffe" providerId="ADAL" clId="{E63DC7FE-45F1-4F98-A706-6CF5DD34DF66}" dt="2025-05-20T11:10:50.369" v="1954" actId="27918"/>
        <pc:sldMkLst>
          <pc:docMk/>
          <pc:sldMk cId="3724408306" sldId="559"/>
        </pc:sldMkLst>
      </pc:sldChg>
    </pc:docChg>
  </pc:docChgLst>
  <pc:docChgLst>
    <pc:chgData name="Luke Fisher" userId="92cf8c0b-1e75-4535-8605-5c81da27fffe" providerId="ADAL" clId="{EA2E4F14-2B21-4B8E-9908-3B04B096A982}"/>
    <pc:docChg chg="undo custSel modSld">
      <pc:chgData name="Luke Fisher" userId="92cf8c0b-1e75-4535-8605-5c81da27fffe" providerId="ADAL" clId="{EA2E4F14-2B21-4B8E-9908-3B04B096A982}" dt="2025-06-30T14:56:48.550" v="7514"/>
      <pc:docMkLst>
        <pc:docMk/>
      </pc:docMkLst>
      <pc:sldChg chg="modSp mod">
        <pc:chgData name="Luke Fisher" userId="92cf8c0b-1e75-4535-8605-5c81da27fffe" providerId="ADAL" clId="{EA2E4F14-2B21-4B8E-9908-3B04B096A982}" dt="2025-06-02T14:36:07.332" v="2777" actId="20577"/>
        <pc:sldMkLst>
          <pc:docMk/>
          <pc:sldMk cId="11270762" sldId="394"/>
        </pc:sldMkLst>
        <pc:spChg chg="mod">
          <ac:chgData name="Luke Fisher" userId="92cf8c0b-1e75-4535-8605-5c81da27fffe" providerId="ADAL" clId="{EA2E4F14-2B21-4B8E-9908-3B04B096A982}" dt="2025-06-02T14:36:07.332" v="2777" actId="20577"/>
          <ac:spMkLst>
            <pc:docMk/>
            <pc:sldMk cId="11270762" sldId="394"/>
            <ac:spMk id="4" creationId="{00000000-0000-0000-0000-000000000000}"/>
          </ac:spMkLst>
        </pc:spChg>
      </pc:sldChg>
      <pc:sldChg chg="addSp delSp modSp mod">
        <pc:chgData name="Luke Fisher" userId="92cf8c0b-1e75-4535-8605-5c81da27fffe" providerId="ADAL" clId="{EA2E4F14-2B21-4B8E-9908-3B04B096A982}" dt="2025-06-02T15:46:58.774" v="3060" actId="14100"/>
        <pc:sldMkLst>
          <pc:docMk/>
          <pc:sldMk cId="1779150858" sldId="398"/>
        </pc:sldMkLst>
        <pc:spChg chg="mod">
          <ac:chgData name="Luke Fisher" userId="92cf8c0b-1e75-4535-8605-5c81da27fffe" providerId="ADAL" clId="{EA2E4F14-2B21-4B8E-9908-3B04B096A982}" dt="2025-06-02T15:18:26.825" v="2818" actId="20577"/>
          <ac:spMkLst>
            <pc:docMk/>
            <pc:sldMk cId="1779150858" sldId="398"/>
            <ac:spMk id="3" creationId="{00000000-0000-0000-0000-000000000000}"/>
          </ac:spMkLst>
        </pc:spChg>
        <pc:spChg chg="mod">
          <ac:chgData name="Luke Fisher" userId="92cf8c0b-1e75-4535-8605-5c81da27fffe" providerId="ADAL" clId="{EA2E4F14-2B21-4B8E-9908-3B04B096A982}" dt="2025-06-02T15:17:49.942" v="2808" actId="1076"/>
          <ac:spMkLst>
            <pc:docMk/>
            <pc:sldMk cId="1779150858" sldId="398"/>
            <ac:spMk id="17" creationId="{D025FA55-99EE-4DD9-A728-3603FA6A1FB0}"/>
          </ac:spMkLst>
        </pc:spChg>
        <pc:spChg chg="mod">
          <ac:chgData name="Luke Fisher" userId="92cf8c0b-1e75-4535-8605-5c81da27fffe" providerId="ADAL" clId="{EA2E4F14-2B21-4B8E-9908-3B04B096A982}" dt="2025-06-02T15:17:55.319" v="2810" actId="1076"/>
          <ac:spMkLst>
            <pc:docMk/>
            <pc:sldMk cId="1779150858" sldId="398"/>
            <ac:spMk id="18" creationId="{4B9757CF-561A-466E-ADF7-F472B3DD9BCF}"/>
          </ac:spMkLst>
        </pc:spChg>
        <pc:spChg chg="mod">
          <ac:chgData name="Luke Fisher" userId="92cf8c0b-1e75-4535-8605-5c81da27fffe" providerId="ADAL" clId="{EA2E4F14-2B21-4B8E-9908-3B04B096A982}" dt="2025-06-02T15:46:08.457" v="3003" actId="20577"/>
          <ac:spMkLst>
            <pc:docMk/>
            <pc:sldMk cId="1779150858" sldId="398"/>
            <ac:spMk id="27" creationId="{9BE86205-0630-4282-BBB5-6FC61D0F6770}"/>
          </ac:spMkLst>
        </pc:spChg>
        <pc:spChg chg="mod">
          <ac:chgData name="Luke Fisher" userId="92cf8c0b-1e75-4535-8605-5c81da27fffe" providerId="ADAL" clId="{EA2E4F14-2B21-4B8E-9908-3B04B096A982}" dt="2025-06-02T15:46:58.774" v="3060" actId="14100"/>
          <ac:spMkLst>
            <pc:docMk/>
            <pc:sldMk cId="1779150858" sldId="398"/>
            <ac:spMk id="31" creationId="{59A45DC8-C252-41E7-A50B-0F54B9CB0DA3}"/>
          </ac:spMkLst>
        </pc:spChg>
        <pc:spChg chg="mod">
          <ac:chgData name="Luke Fisher" userId="92cf8c0b-1e75-4535-8605-5c81da27fffe" providerId="ADAL" clId="{EA2E4F14-2B21-4B8E-9908-3B04B096A982}" dt="2025-06-02T15:18:56.366" v="2850" actId="20577"/>
          <ac:spMkLst>
            <pc:docMk/>
            <pc:sldMk cId="1779150858" sldId="398"/>
            <ac:spMk id="36" creationId="{6BA30E1E-56C4-493B-8992-B93B1A6F3097}"/>
          </ac:spMkLst>
        </pc:spChg>
        <pc:graphicFrameChg chg="add mod ord">
          <ac:chgData name="Luke Fisher" userId="92cf8c0b-1e75-4535-8605-5c81da27fffe" providerId="ADAL" clId="{EA2E4F14-2B21-4B8E-9908-3B04B096A982}" dt="2025-06-02T15:18:09.141" v="2814"/>
          <ac:graphicFrameMkLst>
            <pc:docMk/>
            <pc:sldMk cId="1779150858" sldId="398"/>
            <ac:graphicFrameMk id="2" creationId="{325FE8EF-20C5-B3A7-4F23-AFBBC70E2C4D}"/>
          </ac:graphicFrameMkLst>
        </pc:graphicFrameChg>
      </pc:sldChg>
      <pc:sldChg chg="modSp mod">
        <pc:chgData name="Luke Fisher" userId="92cf8c0b-1e75-4535-8605-5c81da27fffe" providerId="ADAL" clId="{EA2E4F14-2B21-4B8E-9908-3B04B096A982}" dt="2025-05-12T15:09:30.563" v="37" actId="20577"/>
        <pc:sldMkLst>
          <pc:docMk/>
          <pc:sldMk cId="569588806" sldId="445"/>
        </pc:sldMkLst>
        <pc:spChg chg="mod">
          <ac:chgData name="Luke Fisher" userId="92cf8c0b-1e75-4535-8605-5c81da27fffe" providerId="ADAL" clId="{EA2E4F14-2B21-4B8E-9908-3B04B096A982}" dt="2025-05-12T15:09:30.563" v="37" actId="20577"/>
          <ac:spMkLst>
            <pc:docMk/>
            <pc:sldMk cId="569588806" sldId="445"/>
            <ac:spMk id="9" creationId="{6BA30E1E-56C4-493B-8992-B93B1A6F3097}"/>
          </ac:spMkLst>
        </pc:spChg>
        <pc:graphicFrameChg chg="mod modGraphic">
          <ac:chgData name="Luke Fisher" userId="92cf8c0b-1e75-4535-8605-5c81da27fffe" providerId="ADAL" clId="{EA2E4F14-2B21-4B8E-9908-3B04B096A982}" dt="2025-05-12T15:09:09.584" v="9"/>
          <ac:graphicFrameMkLst>
            <pc:docMk/>
            <pc:sldMk cId="569588806" sldId="445"/>
            <ac:graphicFrameMk id="4" creationId="{00000000-0000-0000-0000-000000000000}"/>
          </ac:graphicFrameMkLst>
        </pc:graphicFrameChg>
        <pc:graphicFrameChg chg="mod modGraphic">
          <ac:chgData name="Luke Fisher" userId="92cf8c0b-1e75-4535-8605-5c81da27fffe" providerId="ADAL" clId="{EA2E4F14-2B21-4B8E-9908-3B04B096A982}" dt="2025-05-12T15:09:16.391" v="11" actId="242"/>
          <ac:graphicFrameMkLst>
            <pc:docMk/>
            <pc:sldMk cId="569588806" sldId="445"/>
            <ac:graphicFrameMk id="6" creationId="{00000000-0000-0000-0000-000000000000}"/>
          </ac:graphicFrameMkLst>
        </pc:graphicFrameChg>
      </pc:sldChg>
      <pc:sldChg chg="modSp mod">
        <pc:chgData name="Luke Fisher" userId="92cf8c0b-1e75-4535-8605-5c81da27fffe" providerId="ADAL" clId="{EA2E4F14-2B21-4B8E-9908-3B04B096A982}" dt="2025-05-12T15:11:12.171" v="41" actId="242"/>
        <pc:sldMkLst>
          <pc:docMk/>
          <pc:sldMk cId="2443468239" sldId="446"/>
        </pc:sldMkLst>
        <pc:graphicFrameChg chg="mod modGraphic">
          <ac:chgData name="Luke Fisher" userId="92cf8c0b-1e75-4535-8605-5c81da27fffe" providerId="ADAL" clId="{EA2E4F14-2B21-4B8E-9908-3B04B096A982}" dt="2025-05-12T15:11:12.171" v="41" actId="242"/>
          <ac:graphicFrameMkLst>
            <pc:docMk/>
            <pc:sldMk cId="2443468239" sldId="446"/>
            <ac:graphicFrameMk id="4" creationId="{00000000-0000-0000-0000-000000000000}"/>
          </ac:graphicFrameMkLst>
        </pc:graphicFrameChg>
      </pc:sldChg>
      <pc:sldChg chg="modSp mod">
        <pc:chgData name="Luke Fisher" userId="92cf8c0b-1e75-4535-8605-5c81da27fffe" providerId="ADAL" clId="{EA2E4F14-2B21-4B8E-9908-3B04B096A982}" dt="2025-05-12T15:11:57.509" v="45" actId="242"/>
        <pc:sldMkLst>
          <pc:docMk/>
          <pc:sldMk cId="4158683818" sldId="447"/>
        </pc:sldMkLst>
        <pc:graphicFrameChg chg="mod modGraphic">
          <ac:chgData name="Luke Fisher" userId="92cf8c0b-1e75-4535-8605-5c81da27fffe" providerId="ADAL" clId="{EA2E4F14-2B21-4B8E-9908-3B04B096A982}" dt="2025-05-12T15:11:57.509" v="45" actId="242"/>
          <ac:graphicFrameMkLst>
            <pc:docMk/>
            <pc:sldMk cId="4158683818" sldId="447"/>
            <ac:graphicFrameMk id="4" creationId="{00000000-0000-0000-0000-000000000000}"/>
          </ac:graphicFrameMkLst>
        </pc:graphicFrameChg>
      </pc:sldChg>
      <pc:sldChg chg="modSp mod">
        <pc:chgData name="Luke Fisher" userId="92cf8c0b-1e75-4535-8605-5c81da27fffe" providerId="ADAL" clId="{EA2E4F14-2B21-4B8E-9908-3B04B096A982}" dt="2025-05-12T15:13:06.672" v="57" actId="2711"/>
        <pc:sldMkLst>
          <pc:docMk/>
          <pc:sldMk cId="3902768505" sldId="448"/>
        </pc:sldMkLst>
        <pc:graphicFrameChg chg="mod modGraphic">
          <ac:chgData name="Luke Fisher" userId="92cf8c0b-1e75-4535-8605-5c81da27fffe" providerId="ADAL" clId="{EA2E4F14-2B21-4B8E-9908-3B04B096A982}" dt="2025-05-12T15:12:24.869" v="49" actId="242"/>
          <ac:graphicFrameMkLst>
            <pc:docMk/>
            <pc:sldMk cId="3902768505" sldId="448"/>
            <ac:graphicFrameMk id="4" creationId="{00000000-0000-0000-0000-000000000000}"/>
          </ac:graphicFrameMkLst>
        </pc:graphicFrameChg>
        <pc:graphicFrameChg chg="mod modGraphic">
          <ac:chgData name="Luke Fisher" userId="92cf8c0b-1e75-4535-8605-5c81da27fffe" providerId="ADAL" clId="{EA2E4F14-2B21-4B8E-9908-3B04B096A982}" dt="2025-05-12T15:12:44.913" v="53" actId="2711"/>
          <ac:graphicFrameMkLst>
            <pc:docMk/>
            <pc:sldMk cId="3902768505" sldId="448"/>
            <ac:graphicFrameMk id="12" creationId="{00000000-0000-0000-0000-000000000000}"/>
          </ac:graphicFrameMkLst>
        </pc:graphicFrameChg>
        <pc:graphicFrameChg chg="mod modGraphic">
          <ac:chgData name="Luke Fisher" userId="92cf8c0b-1e75-4535-8605-5c81da27fffe" providerId="ADAL" clId="{EA2E4F14-2B21-4B8E-9908-3B04B096A982}" dt="2025-05-12T15:13:06.672" v="57" actId="2711"/>
          <ac:graphicFrameMkLst>
            <pc:docMk/>
            <pc:sldMk cId="3902768505" sldId="448"/>
            <ac:graphicFrameMk id="13" creationId="{00000000-0000-0000-0000-000000000000}"/>
          </ac:graphicFrameMkLst>
        </pc:graphicFrameChg>
      </pc:sldChg>
      <pc:sldChg chg="modSp mod">
        <pc:chgData name="Luke Fisher" userId="92cf8c0b-1e75-4535-8605-5c81da27fffe" providerId="ADAL" clId="{EA2E4F14-2B21-4B8E-9908-3B04B096A982}" dt="2025-05-12T15:13:40.219" v="61" actId="2711"/>
        <pc:sldMkLst>
          <pc:docMk/>
          <pc:sldMk cId="3704884058" sldId="449"/>
        </pc:sldMkLst>
        <pc:graphicFrameChg chg="mod modGraphic">
          <ac:chgData name="Luke Fisher" userId="92cf8c0b-1e75-4535-8605-5c81da27fffe" providerId="ADAL" clId="{EA2E4F14-2B21-4B8E-9908-3B04B096A982}" dt="2025-05-12T15:13:40.219" v="61" actId="2711"/>
          <ac:graphicFrameMkLst>
            <pc:docMk/>
            <pc:sldMk cId="3704884058" sldId="449"/>
            <ac:graphicFrameMk id="4" creationId="{00000000-0000-0000-0000-000000000000}"/>
          </ac:graphicFrameMkLst>
        </pc:graphicFrameChg>
      </pc:sldChg>
      <pc:sldChg chg="modSp mod">
        <pc:chgData name="Luke Fisher" userId="92cf8c0b-1e75-4535-8605-5c81da27fffe" providerId="ADAL" clId="{EA2E4F14-2B21-4B8E-9908-3B04B096A982}" dt="2025-05-12T15:14:19.011" v="65" actId="2711"/>
        <pc:sldMkLst>
          <pc:docMk/>
          <pc:sldMk cId="2015304097" sldId="450"/>
        </pc:sldMkLst>
        <pc:graphicFrameChg chg="mod modGraphic">
          <ac:chgData name="Luke Fisher" userId="92cf8c0b-1e75-4535-8605-5c81da27fffe" providerId="ADAL" clId="{EA2E4F14-2B21-4B8E-9908-3B04B096A982}" dt="2025-05-12T15:14:19.011" v="65" actId="2711"/>
          <ac:graphicFrameMkLst>
            <pc:docMk/>
            <pc:sldMk cId="2015304097" sldId="450"/>
            <ac:graphicFrameMk id="4" creationId="{00000000-0000-0000-0000-000000000000}"/>
          </ac:graphicFrameMkLst>
        </pc:graphicFrameChg>
      </pc:sldChg>
      <pc:sldChg chg="modSp mod">
        <pc:chgData name="Luke Fisher" userId="92cf8c0b-1e75-4535-8605-5c81da27fffe" providerId="ADAL" clId="{EA2E4F14-2B21-4B8E-9908-3B04B096A982}" dt="2025-05-12T15:15:05.038" v="69" actId="2711"/>
        <pc:sldMkLst>
          <pc:docMk/>
          <pc:sldMk cId="2408304095" sldId="451"/>
        </pc:sldMkLst>
        <pc:graphicFrameChg chg="mod modGraphic">
          <ac:chgData name="Luke Fisher" userId="92cf8c0b-1e75-4535-8605-5c81da27fffe" providerId="ADAL" clId="{EA2E4F14-2B21-4B8E-9908-3B04B096A982}" dt="2025-05-12T15:15:05.038" v="69" actId="2711"/>
          <ac:graphicFrameMkLst>
            <pc:docMk/>
            <pc:sldMk cId="2408304095" sldId="451"/>
            <ac:graphicFrameMk id="4" creationId="{00000000-0000-0000-0000-000000000000}"/>
          </ac:graphicFrameMkLst>
        </pc:graphicFrameChg>
      </pc:sldChg>
      <pc:sldChg chg="modSp mod">
        <pc:chgData name="Luke Fisher" userId="92cf8c0b-1e75-4535-8605-5c81da27fffe" providerId="ADAL" clId="{EA2E4F14-2B21-4B8E-9908-3B04B096A982}" dt="2025-05-12T15:15:48.091" v="77" actId="2711"/>
        <pc:sldMkLst>
          <pc:docMk/>
          <pc:sldMk cId="518458379" sldId="452"/>
        </pc:sldMkLst>
        <pc:graphicFrameChg chg="mod modGraphic">
          <ac:chgData name="Luke Fisher" userId="92cf8c0b-1e75-4535-8605-5c81da27fffe" providerId="ADAL" clId="{EA2E4F14-2B21-4B8E-9908-3B04B096A982}" dt="2025-05-12T15:15:29.849" v="73" actId="2711"/>
          <ac:graphicFrameMkLst>
            <pc:docMk/>
            <pc:sldMk cId="518458379" sldId="452"/>
            <ac:graphicFrameMk id="4" creationId="{00000000-0000-0000-0000-000000000000}"/>
          </ac:graphicFrameMkLst>
        </pc:graphicFrameChg>
        <pc:graphicFrameChg chg="mod modGraphic">
          <ac:chgData name="Luke Fisher" userId="92cf8c0b-1e75-4535-8605-5c81da27fffe" providerId="ADAL" clId="{EA2E4F14-2B21-4B8E-9908-3B04B096A982}" dt="2025-05-12T15:15:48.091" v="77" actId="2711"/>
          <ac:graphicFrameMkLst>
            <pc:docMk/>
            <pc:sldMk cId="518458379" sldId="452"/>
            <ac:graphicFrameMk id="6" creationId="{00000000-0000-0000-0000-000000000000}"/>
          </ac:graphicFrameMkLst>
        </pc:graphicFrameChg>
      </pc:sldChg>
      <pc:sldChg chg="modSp mod">
        <pc:chgData name="Luke Fisher" userId="92cf8c0b-1e75-4535-8605-5c81da27fffe" providerId="ADAL" clId="{EA2E4F14-2B21-4B8E-9908-3B04B096A982}" dt="2025-05-12T15:16:18.695" v="81" actId="2711"/>
        <pc:sldMkLst>
          <pc:docMk/>
          <pc:sldMk cId="2144818078" sldId="453"/>
        </pc:sldMkLst>
        <pc:graphicFrameChg chg="mod modGraphic">
          <ac:chgData name="Luke Fisher" userId="92cf8c0b-1e75-4535-8605-5c81da27fffe" providerId="ADAL" clId="{EA2E4F14-2B21-4B8E-9908-3B04B096A982}" dt="2025-05-12T15:16:18.695" v="81" actId="2711"/>
          <ac:graphicFrameMkLst>
            <pc:docMk/>
            <pc:sldMk cId="2144818078" sldId="453"/>
            <ac:graphicFrameMk id="4" creationId="{00000000-0000-0000-0000-000000000000}"/>
          </ac:graphicFrameMkLst>
        </pc:graphicFrameChg>
      </pc:sldChg>
      <pc:sldChg chg="modSp mod">
        <pc:chgData name="Luke Fisher" userId="92cf8c0b-1e75-4535-8605-5c81da27fffe" providerId="ADAL" clId="{EA2E4F14-2B21-4B8E-9908-3B04B096A982}" dt="2025-05-12T15:16:50.130" v="85" actId="2711"/>
        <pc:sldMkLst>
          <pc:docMk/>
          <pc:sldMk cId="602489475" sldId="454"/>
        </pc:sldMkLst>
        <pc:graphicFrameChg chg="mod modGraphic">
          <ac:chgData name="Luke Fisher" userId="92cf8c0b-1e75-4535-8605-5c81da27fffe" providerId="ADAL" clId="{EA2E4F14-2B21-4B8E-9908-3B04B096A982}" dt="2025-05-12T15:16:50.130" v="85" actId="2711"/>
          <ac:graphicFrameMkLst>
            <pc:docMk/>
            <pc:sldMk cId="602489475" sldId="454"/>
            <ac:graphicFrameMk id="4" creationId="{00000000-0000-0000-0000-000000000000}"/>
          </ac:graphicFrameMkLst>
        </pc:graphicFrameChg>
      </pc:sldChg>
      <pc:sldChg chg="modSp mod">
        <pc:chgData name="Luke Fisher" userId="92cf8c0b-1e75-4535-8605-5c81da27fffe" providerId="ADAL" clId="{EA2E4F14-2B21-4B8E-9908-3B04B096A982}" dt="2025-05-12T15:18:09.390" v="97" actId="2711"/>
        <pc:sldMkLst>
          <pc:docMk/>
          <pc:sldMk cId="3295908056" sldId="469"/>
        </pc:sldMkLst>
        <pc:graphicFrameChg chg="mod modGraphic">
          <ac:chgData name="Luke Fisher" userId="92cf8c0b-1e75-4535-8605-5c81da27fffe" providerId="ADAL" clId="{EA2E4F14-2B21-4B8E-9908-3B04B096A982}" dt="2025-05-12T15:17:22.933" v="89" actId="2711"/>
          <ac:graphicFrameMkLst>
            <pc:docMk/>
            <pc:sldMk cId="3295908056" sldId="469"/>
            <ac:graphicFrameMk id="4" creationId="{00000000-0000-0000-0000-000000000000}"/>
          </ac:graphicFrameMkLst>
        </pc:graphicFrameChg>
        <pc:graphicFrameChg chg="mod modGraphic">
          <ac:chgData name="Luke Fisher" userId="92cf8c0b-1e75-4535-8605-5c81da27fffe" providerId="ADAL" clId="{EA2E4F14-2B21-4B8E-9908-3B04B096A982}" dt="2025-05-12T15:18:09.390" v="97" actId="2711"/>
          <ac:graphicFrameMkLst>
            <pc:docMk/>
            <pc:sldMk cId="3295908056" sldId="469"/>
            <ac:graphicFrameMk id="12" creationId="{00000000-0000-0000-0000-000000000000}"/>
          </ac:graphicFrameMkLst>
        </pc:graphicFrameChg>
        <pc:graphicFrameChg chg="mod modGraphic">
          <ac:chgData name="Luke Fisher" userId="92cf8c0b-1e75-4535-8605-5c81da27fffe" providerId="ADAL" clId="{EA2E4F14-2B21-4B8E-9908-3B04B096A982}" dt="2025-05-12T15:17:40.215" v="93" actId="2711"/>
          <ac:graphicFrameMkLst>
            <pc:docMk/>
            <pc:sldMk cId="3295908056" sldId="469"/>
            <ac:graphicFrameMk id="13" creationId="{00000000-0000-0000-0000-000000000000}"/>
          </ac:graphicFrameMkLst>
        </pc:graphicFrameChg>
      </pc:sldChg>
      <pc:sldChg chg="modSp mod">
        <pc:chgData name="Luke Fisher" userId="92cf8c0b-1e75-4535-8605-5c81da27fffe" providerId="ADAL" clId="{EA2E4F14-2B21-4B8E-9908-3B04B096A982}" dt="2025-05-12T15:19:08.847" v="101" actId="2711"/>
        <pc:sldMkLst>
          <pc:docMk/>
          <pc:sldMk cId="315781057" sldId="470"/>
        </pc:sldMkLst>
        <pc:graphicFrameChg chg="mod modGraphic">
          <ac:chgData name="Luke Fisher" userId="92cf8c0b-1e75-4535-8605-5c81da27fffe" providerId="ADAL" clId="{EA2E4F14-2B21-4B8E-9908-3B04B096A982}" dt="2025-05-12T15:19:08.847" v="101" actId="2711"/>
          <ac:graphicFrameMkLst>
            <pc:docMk/>
            <pc:sldMk cId="315781057" sldId="470"/>
            <ac:graphicFrameMk id="4" creationId="{00000000-0000-0000-0000-000000000000}"/>
          </ac:graphicFrameMkLst>
        </pc:graphicFrameChg>
      </pc:sldChg>
      <pc:sldChg chg="modSp mod">
        <pc:chgData name="Luke Fisher" userId="92cf8c0b-1e75-4535-8605-5c81da27fffe" providerId="ADAL" clId="{EA2E4F14-2B21-4B8E-9908-3B04B096A982}" dt="2025-05-12T15:19:36.936" v="105" actId="2711"/>
        <pc:sldMkLst>
          <pc:docMk/>
          <pc:sldMk cId="1044959992" sldId="471"/>
        </pc:sldMkLst>
        <pc:graphicFrameChg chg="mod modGraphic">
          <ac:chgData name="Luke Fisher" userId="92cf8c0b-1e75-4535-8605-5c81da27fffe" providerId="ADAL" clId="{EA2E4F14-2B21-4B8E-9908-3B04B096A982}" dt="2025-05-12T15:19:36.936" v="105" actId="2711"/>
          <ac:graphicFrameMkLst>
            <pc:docMk/>
            <pc:sldMk cId="1044959992" sldId="471"/>
            <ac:graphicFrameMk id="4" creationId="{00000000-0000-0000-0000-000000000000}"/>
          </ac:graphicFrameMkLst>
        </pc:graphicFrameChg>
      </pc:sldChg>
      <pc:sldChg chg="modSp mod">
        <pc:chgData name="Luke Fisher" userId="92cf8c0b-1e75-4535-8605-5c81da27fffe" providerId="ADAL" clId="{EA2E4F14-2B21-4B8E-9908-3B04B096A982}" dt="2025-05-12T15:20:08.116" v="109" actId="2711"/>
        <pc:sldMkLst>
          <pc:docMk/>
          <pc:sldMk cId="186800663" sldId="472"/>
        </pc:sldMkLst>
        <pc:graphicFrameChg chg="mod modGraphic">
          <ac:chgData name="Luke Fisher" userId="92cf8c0b-1e75-4535-8605-5c81da27fffe" providerId="ADAL" clId="{EA2E4F14-2B21-4B8E-9908-3B04B096A982}" dt="2025-05-12T15:20:08.116" v="109" actId="2711"/>
          <ac:graphicFrameMkLst>
            <pc:docMk/>
            <pc:sldMk cId="186800663" sldId="472"/>
            <ac:graphicFrameMk id="4" creationId="{00000000-0000-0000-0000-000000000000}"/>
          </ac:graphicFrameMkLst>
        </pc:graphicFrameChg>
      </pc:sldChg>
      <pc:sldChg chg="modSp mod">
        <pc:chgData name="Luke Fisher" userId="92cf8c0b-1e75-4535-8605-5c81da27fffe" providerId="ADAL" clId="{EA2E4F14-2B21-4B8E-9908-3B04B096A982}" dt="2025-05-12T15:21:19.193" v="121" actId="2711"/>
        <pc:sldMkLst>
          <pc:docMk/>
          <pc:sldMk cId="3937251593" sldId="473"/>
        </pc:sldMkLst>
        <pc:graphicFrameChg chg="mod modGraphic">
          <ac:chgData name="Luke Fisher" userId="92cf8c0b-1e75-4535-8605-5c81da27fffe" providerId="ADAL" clId="{EA2E4F14-2B21-4B8E-9908-3B04B096A982}" dt="2025-05-12T15:20:36.310" v="113" actId="2711"/>
          <ac:graphicFrameMkLst>
            <pc:docMk/>
            <pc:sldMk cId="3937251593" sldId="473"/>
            <ac:graphicFrameMk id="4" creationId="{00000000-0000-0000-0000-000000000000}"/>
          </ac:graphicFrameMkLst>
        </pc:graphicFrameChg>
        <pc:graphicFrameChg chg="mod modGraphic">
          <ac:chgData name="Luke Fisher" userId="92cf8c0b-1e75-4535-8605-5c81da27fffe" providerId="ADAL" clId="{EA2E4F14-2B21-4B8E-9908-3B04B096A982}" dt="2025-05-12T15:21:19.193" v="121" actId="2711"/>
          <ac:graphicFrameMkLst>
            <pc:docMk/>
            <pc:sldMk cId="3937251593" sldId="473"/>
            <ac:graphicFrameMk id="12" creationId="{00000000-0000-0000-0000-000000000000}"/>
          </ac:graphicFrameMkLst>
        </pc:graphicFrameChg>
        <pc:graphicFrameChg chg="mod modGraphic">
          <ac:chgData name="Luke Fisher" userId="92cf8c0b-1e75-4535-8605-5c81da27fffe" providerId="ADAL" clId="{EA2E4F14-2B21-4B8E-9908-3B04B096A982}" dt="2025-05-12T15:20:53.242" v="117" actId="2711"/>
          <ac:graphicFrameMkLst>
            <pc:docMk/>
            <pc:sldMk cId="3937251593" sldId="473"/>
            <ac:graphicFrameMk id="13" creationId="{00000000-0000-0000-0000-000000000000}"/>
          </ac:graphicFrameMkLst>
        </pc:graphicFrameChg>
      </pc:sldChg>
      <pc:sldChg chg="modSp mod">
        <pc:chgData name="Luke Fisher" userId="92cf8c0b-1e75-4535-8605-5c81da27fffe" providerId="ADAL" clId="{EA2E4F14-2B21-4B8E-9908-3B04B096A982}" dt="2025-05-12T15:21:53.263" v="125" actId="2711"/>
        <pc:sldMkLst>
          <pc:docMk/>
          <pc:sldMk cId="3072359764" sldId="474"/>
        </pc:sldMkLst>
        <pc:graphicFrameChg chg="mod modGraphic">
          <ac:chgData name="Luke Fisher" userId="92cf8c0b-1e75-4535-8605-5c81da27fffe" providerId="ADAL" clId="{EA2E4F14-2B21-4B8E-9908-3B04B096A982}" dt="2025-05-12T15:21:53.263" v="125" actId="2711"/>
          <ac:graphicFrameMkLst>
            <pc:docMk/>
            <pc:sldMk cId="3072359764" sldId="474"/>
            <ac:graphicFrameMk id="4" creationId="{00000000-0000-0000-0000-000000000000}"/>
          </ac:graphicFrameMkLst>
        </pc:graphicFrameChg>
      </pc:sldChg>
      <pc:sldChg chg="modSp mod">
        <pc:chgData name="Luke Fisher" userId="92cf8c0b-1e75-4535-8605-5c81da27fffe" providerId="ADAL" clId="{EA2E4F14-2B21-4B8E-9908-3B04B096A982}" dt="2025-05-12T15:22:24.921" v="129" actId="2711"/>
        <pc:sldMkLst>
          <pc:docMk/>
          <pc:sldMk cId="3921258718" sldId="475"/>
        </pc:sldMkLst>
        <pc:graphicFrameChg chg="mod modGraphic">
          <ac:chgData name="Luke Fisher" userId="92cf8c0b-1e75-4535-8605-5c81da27fffe" providerId="ADAL" clId="{EA2E4F14-2B21-4B8E-9908-3B04B096A982}" dt="2025-05-12T15:22:24.921" v="129" actId="2711"/>
          <ac:graphicFrameMkLst>
            <pc:docMk/>
            <pc:sldMk cId="3921258718" sldId="475"/>
            <ac:graphicFrameMk id="7" creationId="{00000000-0000-0000-0000-000000000000}"/>
          </ac:graphicFrameMkLst>
        </pc:graphicFrameChg>
      </pc:sldChg>
      <pc:sldChg chg="modSp mod">
        <pc:chgData name="Luke Fisher" userId="92cf8c0b-1e75-4535-8605-5c81da27fffe" providerId="ADAL" clId="{EA2E4F14-2B21-4B8E-9908-3B04B096A982}" dt="2025-05-12T15:23:00.848" v="133" actId="2711"/>
        <pc:sldMkLst>
          <pc:docMk/>
          <pc:sldMk cId="1070861195" sldId="476"/>
        </pc:sldMkLst>
        <pc:graphicFrameChg chg="mod modGraphic">
          <ac:chgData name="Luke Fisher" userId="92cf8c0b-1e75-4535-8605-5c81da27fffe" providerId="ADAL" clId="{EA2E4F14-2B21-4B8E-9908-3B04B096A982}" dt="2025-05-12T15:23:00.848" v="133" actId="2711"/>
          <ac:graphicFrameMkLst>
            <pc:docMk/>
            <pc:sldMk cId="1070861195" sldId="476"/>
            <ac:graphicFrameMk id="6" creationId="{00000000-0000-0000-0000-000000000000}"/>
          </ac:graphicFrameMkLst>
        </pc:graphicFrameChg>
      </pc:sldChg>
      <pc:sldChg chg="modSp mod">
        <pc:chgData name="Luke Fisher" userId="92cf8c0b-1e75-4535-8605-5c81da27fffe" providerId="ADAL" clId="{EA2E4F14-2B21-4B8E-9908-3B04B096A982}" dt="2025-06-27T15:39:33.610" v="5631" actId="20577"/>
        <pc:sldMkLst>
          <pc:docMk/>
          <pc:sldMk cId="3640914672" sldId="485"/>
        </pc:sldMkLst>
        <pc:spChg chg="mod">
          <ac:chgData name="Luke Fisher" userId="92cf8c0b-1e75-4535-8605-5c81da27fffe" providerId="ADAL" clId="{EA2E4F14-2B21-4B8E-9908-3B04B096A982}" dt="2025-06-27T15:38:56.510" v="5630" actId="20577"/>
          <ac:spMkLst>
            <pc:docMk/>
            <pc:sldMk cId="3640914672" sldId="485"/>
            <ac:spMk id="7" creationId="{702C9CCB-5745-A44B-63FC-F777D16D2B52}"/>
          </ac:spMkLst>
        </pc:spChg>
        <pc:spChg chg="mod">
          <ac:chgData name="Luke Fisher" userId="92cf8c0b-1e75-4535-8605-5c81da27fffe" providerId="ADAL" clId="{EA2E4F14-2B21-4B8E-9908-3B04B096A982}" dt="2025-06-27T15:39:33.610" v="5631" actId="20577"/>
          <ac:spMkLst>
            <pc:docMk/>
            <pc:sldMk cId="3640914672" sldId="485"/>
            <ac:spMk id="49" creationId="{8996661A-870C-C013-7021-24D26DB47B55}"/>
          </ac:spMkLst>
        </pc:spChg>
      </pc:sldChg>
      <pc:sldChg chg="modSp mod">
        <pc:chgData name="Luke Fisher" userId="92cf8c0b-1e75-4535-8605-5c81da27fffe" providerId="ADAL" clId="{EA2E4F14-2B21-4B8E-9908-3B04B096A982}" dt="2025-06-02T16:17:53.265" v="3566" actId="20577"/>
        <pc:sldMkLst>
          <pc:docMk/>
          <pc:sldMk cId="4097114968" sldId="486"/>
        </pc:sldMkLst>
        <pc:spChg chg="mod">
          <ac:chgData name="Luke Fisher" userId="92cf8c0b-1e75-4535-8605-5c81da27fffe" providerId="ADAL" clId="{EA2E4F14-2B21-4B8E-9908-3B04B096A982}" dt="2025-06-02T15:50:33.575" v="3064" actId="20577"/>
          <ac:spMkLst>
            <pc:docMk/>
            <pc:sldMk cId="4097114968" sldId="486"/>
            <ac:spMk id="3" creationId="{00000000-0000-0000-0000-000000000000}"/>
          </ac:spMkLst>
        </pc:spChg>
        <pc:spChg chg="mod">
          <ac:chgData name="Luke Fisher" userId="92cf8c0b-1e75-4535-8605-5c81da27fffe" providerId="ADAL" clId="{EA2E4F14-2B21-4B8E-9908-3B04B096A982}" dt="2025-06-02T15:53:54.055" v="3106" actId="20577"/>
          <ac:spMkLst>
            <pc:docMk/>
            <pc:sldMk cId="4097114968" sldId="486"/>
            <ac:spMk id="7" creationId="{6BA30E1E-56C4-493B-8992-B93B1A6F3097}"/>
          </ac:spMkLst>
        </pc:spChg>
        <pc:spChg chg="mod">
          <ac:chgData name="Luke Fisher" userId="92cf8c0b-1e75-4535-8605-5c81da27fffe" providerId="ADAL" clId="{EA2E4F14-2B21-4B8E-9908-3B04B096A982}" dt="2025-06-02T16:10:42.308" v="3257" actId="20577"/>
          <ac:spMkLst>
            <pc:docMk/>
            <pc:sldMk cId="4097114968" sldId="486"/>
            <ac:spMk id="8" creationId="{28A5F267-4FBB-4E0F-9CCE-E34E4194284D}"/>
          </ac:spMkLst>
        </pc:spChg>
        <pc:spChg chg="mod">
          <ac:chgData name="Luke Fisher" userId="92cf8c0b-1e75-4535-8605-5c81da27fffe" providerId="ADAL" clId="{EA2E4F14-2B21-4B8E-9908-3B04B096A982}" dt="2025-06-02T16:17:53.265" v="3566" actId="20577"/>
          <ac:spMkLst>
            <pc:docMk/>
            <pc:sldMk cId="4097114968" sldId="486"/>
            <ac:spMk id="49" creationId="{59A45DC8-C252-41E7-A50B-0F54B9CB0DA3}"/>
          </ac:spMkLst>
        </pc:spChg>
      </pc:sldChg>
      <pc:sldChg chg="modSp mod">
        <pc:chgData name="Luke Fisher" userId="92cf8c0b-1e75-4535-8605-5c81da27fffe" providerId="ADAL" clId="{EA2E4F14-2B21-4B8E-9908-3B04B096A982}" dt="2025-06-02T16:29:20.112" v="4243" actId="1035"/>
        <pc:sldMkLst>
          <pc:docMk/>
          <pc:sldMk cId="3292747595" sldId="487"/>
        </pc:sldMkLst>
        <pc:spChg chg="mod">
          <ac:chgData name="Luke Fisher" userId="92cf8c0b-1e75-4535-8605-5c81da27fffe" providerId="ADAL" clId="{EA2E4F14-2B21-4B8E-9908-3B04B096A982}" dt="2025-06-02T16:20:29.318" v="3627" actId="20577"/>
          <ac:spMkLst>
            <pc:docMk/>
            <pc:sldMk cId="3292747595" sldId="487"/>
            <ac:spMk id="3" creationId="{00000000-0000-0000-0000-000000000000}"/>
          </ac:spMkLst>
        </pc:spChg>
        <pc:spChg chg="mod">
          <ac:chgData name="Luke Fisher" userId="92cf8c0b-1e75-4535-8605-5c81da27fffe" providerId="ADAL" clId="{EA2E4F14-2B21-4B8E-9908-3B04B096A982}" dt="2025-06-02T16:29:20.112" v="4243" actId="1035"/>
          <ac:spMkLst>
            <pc:docMk/>
            <pc:sldMk cId="3292747595" sldId="487"/>
            <ac:spMk id="9" creationId="{59A45DC8-C252-41E7-A50B-0F54B9CB0DA3}"/>
          </ac:spMkLst>
        </pc:spChg>
        <pc:spChg chg="mod">
          <ac:chgData name="Luke Fisher" userId="92cf8c0b-1e75-4535-8605-5c81da27fffe" providerId="ADAL" clId="{EA2E4F14-2B21-4B8E-9908-3B04B096A982}" dt="2025-06-02T16:19:55.539" v="3623" actId="20577"/>
          <ac:spMkLst>
            <pc:docMk/>
            <pc:sldMk cId="3292747595" sldId="487"/>
            <ac:spMk id="10" creationId="{6BA30E1E-56C4-493B-8992-B93B1A6F3097}"/>
          </ac:spMkLst>
        </pc:spChg>
        <pc:spChg chg="mod">
          <ac:chgData name="Luke Fisher" userId="92cf8c0b-1e75-4535-8605-5c81da27fffe" providerId="ADAL" clId="{EA2E4F14-2B21-4B8E-9908-3B04B096A982}" dt="2025-06-02T16:26:30.140" v="3940" actId="20577"/>
          <ac:spMkLst>
            <pc:docMk/>
            <pc:sldMk cId="3292747595" sldId="487"/>
            <ac:spMk id="11" creationId="{B73DA2D3-1F24-4072-A3F4-302FFAFE196E}"/>
          </ac:spMkLst>
        </pc:spChg>
      </pc:sldChg>
      <pc:sldChg chg="modSp mod">
        <pc:chgData name="Luke Fisher" userId="92cf8c0b-1e75-4535-8605-5c81da27fffe" providerId="ADAL" clId="{EA2E4F14-2B21-4B8E-9908-3B04B096A982}" dt="2025-06-27T08:05:25.272" v="4972" actId="20577"/>
        <pc:sldMkLst>
          <pc:docMk/>
          <pc:sldMk cId="3853596991" sldId="493"/>
        </pc:sldMkLst>
        <pc:spChg chg="mod">
          <ac:chgData name="Luke Fisher" userId="92cf8c0b-1e75-4535-8605-5c81da27fffe" providerId="ADAL" clId="{EA2E4F14-2B21-4B8E-9908-3B04B096A982}" dt="2025-06-27T08:05:25.272" v="4972" actId="20577"/>
          <ac:spMkLst>
            <pc:docMk/>
            <pc:sldMk cId="3853596991" sldId="493"/>
            <ac:spMk id="2" creationId="{00000000-0000-0000-0000-000000000000}"/>
          </ac:spMkLst>
        </pc:spChg>
      </pc:sldChg>
      <pc:sldChg chg="modSp mod">
        <pc:chgData name="Luke Fisher" userId="92cf8c0b-1e75-4535-8605-5c81da27fffe" providerId="ADAL" clId="{EA2E4F14-2B21-4B8E-9908-3B04B096A982}" dt="2025-06-23T15:20:21.173" v="4967" actId="20577"/>
        <pc:sldMkLst>
          <pc:docMk/>
          <pc:sldMk cId="1068876053" sldId="496"/>
        </pc:sldMkLst>
        <pc:spChg chg="mod">
          <ac:chgData name="Luke Fisher" userId="92cf8c0b-1e75-4535-8605-5c81da27fffe" providerId="ADAL" clId="{EA2E4F14-2B21-4B8E-9908-3B04B096A982}" dt="2025-06-23T15:20:21.173" v="4967" actId="20577"/>
          <ac:spMkLst>
            <pc:docMk/>
            <pc:sldMk cId="1068876053" sldId="496"/>
            <ac:spMk id="4" creationId="{00000000-0000-0000-0000-000000000000}"/>
          </ac:spMkLst>
        </pc:spChg>
      </pc:sldChg>
      <pc:sldChg chg="modSp mod">
        <pc:chgData name="Luke Fisher" userId="92cf8c0b-1e75-4535-8605-5c81da27fffe" providerId="ADAL" clId="{EA2E4F14-2B21-4B8E-9908-3B04B096A982}" dt="2025-06-27T15:36:48.160" v="5584" actId="20577"/>
        <pc:sldMkLst>
          <pc:docMk/>
          <pc:sldMk cId="269967682" sldId="498"/>
        </pc:sldMkLst>
        <pc:spChg chg="mod">
          <ac:chgData name="Luke Fisher" userId="92cf8c0b-1e75-4535-8605-5c81da27fffe" providerId="ADAL" clId="{EA2E4F14-2B21-4B8E-9908-3B04B096A982}" dt="2025-06-27T15:36:48.160" v="5584" actId="20577"/>
          <ac:spMkLst>
            <pc:docMk/>
            <pc:sldMk cId="269967682" sldId="498"/>
            <ac:spMk id="49" creationId="{59A45DC8-C252-41E7-A50B-0F54B9CB0DA3}"/>
          </ac:spMkLst>
        </pc:spChg>
        <pc:graphicFrameChg chg="mod">
          <ac:chgData name="Luke Fisher" userId="92cf8c0b-1e75-4535-8605-5c81da27fffe" providerId="ADAL" clId="{EA2E4F14-2B21-4B8E-9908-3B04B096A982}" dt="2025-06-27T15:28:03.711" v="4984" actId="113"/>
          <ac:graphicFrameMkLst>
            <pc:docMk/>
            <pc:sldMk cId="269967682" sldId="498"/>
            <ac:graphicFrameMk id="12" creationId="{00000000-0000-0000-0000-000000000000}"/>
          </ac:graphicFrameMkLst>
        </pc:graphicFrameChg>
      </pc:sldChg>
      <pc:sldChg chg="modSp mod">
        <pc:chgData name="Luke Fisher" userId="92cf8c0b-1e75-4535-8605-5c81da27fffe" providerId="ADAL" clId="{EA2E4F14-2B21-4B8E-9908-3B04B096A982}" dt="2025-06-02T12:18:51.208" v="846" actId="20577"/>
        <pc:sldMkLst>
          <pc:docMk/>
          <pc:sldMk cId="2794693963" sldId="501"/>
        </pc:sldMkLst>
        <pc:spChg chg="mod">
          <ac:chgData name="Luke Fisher" userId="92cf8c0b-1e75-4535-8605-5c81da27fffe" providerId="ADAL" clId="{EA2E4F14-2B21-4B8E-9908-3B04B096A982}" dt="2025-06-02T11:55:05.622" v="682" actId="20577"/>
          <ac:spMkLst>
            <pc:docMk/>
            <pc:sldMk cId="2794693963" sldId="501"/>
            <ac:spMk id="8" creationId="{56C097F0-293A-4A37-9863-516337CE3ED8}"/>
          </ac:spMkLst>
        </pc:spChg>
        <pc:graphicFrameChg chg="mod modGraphic">
          <ac:chgData name="Luke Fisher" userId="92cf8c0b-1e75-4535-8605-5c81da27fffe" providerId="ADAL" clId="{EA2E4F14-2B21-4B8E-9908-3B04B096A982}" dt="2025-06-02T12:18:36.868" v="838" actId="20577"/>
          <ac:graphicFrameMkLst>
            <pc:docMk/>
            <pc:sldMk cId="2794693963" sldId="501"/>
            <ac:graphicFrameMk id="4" creationId="{7E088366-B6A2-449C-B379-1C6B560EC145}"/>
          </ac:graphicFrameMkLst>
        </pc:graphicFrameChg>
        <pc:graphicFrameChg chg="mod modGraphic">
          <ac:chgData name="Luke Fisher" userId="92cf8c0b-1e75-4535-8605-5c81da27fffe" providerId="ADAL" clId="{EA2E4F14-2B21-4B8E-9908-3B04B096A982}" dt="2025-06-02T12:18:45.544" v="842" actId="20577"/>
          <ac:graphicFrameMkLst>
            <pc:docMk/>
            <pc:sldMk cId="2794693963" sldId="501"/>
            <ac:graphicFrameMk id="5" creationId="{6A4A10AD-E800-4007-AF0C-A194683FFB0C}"/>
          </ac:graphicFrameMkLst>
        </pc:graphicFrameChg>
        <pc:graphicFrameChg chg="mod modGraphic">
          <ac:chgData name="Luke Fisher" userId="92cf8c0b-1e75-4535-8605-5c81da27fffe" providerId="ADAL" clId="{EA2E4F14-2B21-4B8E-9908-3B04B096A982}" dt="2025-06-02T12:18:51.208" v="846" actId="20577"/>
          <ac:graphicFrameMkLst>
            <pc:docMk/>
            <pc:sldMk cId="2794693963" sldId="501"/>
            <ac:graphicFrameMk id="6" creationId="{DCD7043D-9C09-4F2E-B987-00EDF9A40F54}"/>
          </ac:graphicFrameMkLst>
        </pc:graphicFrameChg>
      </pc:sldChg>
      <pc:sldChg chg="modSp mod">
        <pc:chgData name="Luke Fisher" userId="92cf8c0b-1e75-4535-8605-5c81da27fffe" providerId="ADAL" clId="{EA2E4F14-2B21-4B8E-9908-3B04B096A982}" dt="2025-06-02T14:15:35.202" v="1902" actId="20577"/>
        <pc:sldMkLst>
          <pc:docMk/>
          <pc:sldMk cId="1203888257" sldId="524"/>
        </pc:sldMkLst>
        <pc:spChg chg="mod">
          <ac:chgData name="Luke Fisher" userId="92cf8c0b-1e75-4535-8605-5c81da27fffe" providerId="ADAL" clId="{EA2E4F14-2B21-4B8E-9908-3B04B096A982}" dt="2025-06-02T14:07:25.543" v="1495" actId="20577"/>
          <ac:spMkLst>
            <pc:docMk/>
            <pc:sldMk cId="1203888257" sldId="524"/>
            <ac:spMk id="10" creationId="{6BA30E1E-56C4-493B-8992-B93B1A6F3097}"/>
          </ac:spMkLst>
        </pc:spChg>
        <pc:spChg chg="mod">
          <ac:chgData name="Luke Fisher" userId="92cf8c0b-1e75-4535-8605-5c81da27fffe" providerId="ADAL" clId="{EA2E4F14-2B21-4B8E-9908-3B04B096A982}" dt="2025-06-02T14:15:35.202" v="1902" actId="20577"/>
          <ac:spMkLst>
            <pc:docMk/>
            <pc:sldMk cId="1203888257" sldId="524"/>
            <ac:spMk id="49" creationId="{59A45DC8-C252-41E7-A50B-0F54B9CB0DA3}"/>
          </ac:spMkLst>
        </pc:spChg>
        <pc:graphicFrameChg chg="mod">
          <ac:chgData name="Luke Fisher" userId="92cf8c0b-1e75-4535-8605-5c81da27fffe" providerId="ADAL" clId="{EA2E4F14-2B21-4B8E-9908-3B04B096A982}" dt="2025-06-02T14:08:36.635" v="1500"/>
          <ac:graphicFrameMkLst>
            <pc:docMk/>
            <pc:sldMk cId="1203888257" sldId="524"/>
            <ac:graphicFrameMk id="5" creationId="{425C0014-5801-49A2-BE09-B42CFA7D5FEF}"/>
          </ac:graphicFrameMkLst>
        </pc:graphicFrameChg>
      </pc:sldChg>
      <pc:sldChg chg="modSp mod">
        <pc:chgData name="Luke Fisher" userId="92cf8c0b-1e75-4535-8605-5c81da27fffe" providerId="ADAL" clId="{EA2E4F14-2B21-4B8E-9908-3B04B096A982}" dt="2025-06-02T14:35:28.990" v="2739" actId="20577"/>
        <pc:sldMkLst>
          <pc:docMk/>
          <pc:sldMk cId="183467203" sldId="540"/>
        </pc:sldMkLst>
        <pc:spChg chg="mod">
          <ac:chgData name="Luke Fisher" userId="92cf8c0b-1e75-4535-8605-5c81da27fffe" providerId="ADAL" clId="{EA2E4F14-2B21-4B8E-9908-3B04B096A982}" dt="2025-06-02T14:29:39.099" v="2550" actId="1076"/>
          <ac:spMkLst>
            <pc:docMk/>
            <pc:sldMk cId="183467203" sldId="540"/>
            <ac:spMk id="5" creationId="{FD8E3DC3-2AA9-6388-14E9-94DDD4603212}"/>
          </ac:spMkLst>
        </pc:spChg>
        <pc:spChg chg="mod">
          <ac:chgData name="Luke Fisher" userId="92cf8c0b-1e75-4535-8605-5c81da27fffe" providerId="ADAL" clId="{EA2E4F14-2B21-4B8E-9908-3B04B096A982}" dt="2025-06-02T14:29:48.257" v="2551" actId="1076"/>
          <ac:spMkLst>
            <pc:docMk/>
            <pc:sldMk cId="183467203" sldId="540"/>
            <ac:spMk id="8" creationId="{4C81FF0C-0E61-6E66-DFC1-E664489F36CC}"/>
          </ac:spMkLst>
        </pc:spChg>
        <pc:spChg chg="mod">
          <ac:chgData name="Luke Fisher" userId="92cf8c0b-1e75-4535-8605-5c81da27fffe" providerId="ADAL" clId="{EA2E4F14-2B21-4B8E-9908-3B04B096A982}" dt="2025-06-02T14:35:28.990" v="2739" actId="20577"/>
          <ac:spMkLst>
            <pc:docMk/>
            <pc:sldMk cId="183467203" sldId="540"/>
            <ac:spMk id="10" creationId="{6BA30E1E-56C4-493B-8992-B93B1A6F3097}"/>
          </ac:spMkLst>
        </pc:spChg>
        <pc:spChg chg="mod">
          <ac:chgData name="Luke Fisher" userId="92cf8c0b-1e75-4535-8605-5c81da27fffe" providerId="ADAL" clId="{EA2E4F14-2B21-4B8E-9908-3B04B096A982}" dt="2025-06-02T14:29:12.742" v="2546" actId="1038"/>
          <ac:spMkLst>
            <pc:docMk/>
            <pc:sldMk cId="183467203" sldId="540"/>
            <ac:spMk id="12" creationId="{5038E747-2567-4840-9BB3-F32B438E4F82}"/>
          </ac:spMkLst>
        </pc:spChg>
        <pc:spChg chg="mod">
          <ac:chgData name="Luke Fisher" userId="92cf8c0b-1e75-4535-8605-5c81da27fffe" providerId="ADAL" clId="{EA2E4F14-2B21-4B8E-9908-3B04B096A982}" dt="2025-06-02T14:28:33.904" v="2513" actId="1037"/>
          <ac:spMkLst>
            <pc:docMk/>
            <pc:sldMk cId="183467203" sldId="540"/>
            <ac:spMk id="14" creationId="{00000000-0000-0000-0000-000000000000}"/>
          </ac:spMkLst>
        </pc:spChg>
        <pc:spChg chg="mod">
          <ac:chgData name="Luke Fisher" userId="92cf8c0b-1e75-4535-8605-5c81da27fffe" providerId="ADAL" clId="{EA2E4F14-2B21-4B8E-9908-3B04B096A982}" dt="2025-06-02T14:28:36.846" v="2522" actId="1037"/>
          <ac:spMkLst>
            <pc:docMk/>
            <pc:sldMk cId="183467203" sldId="540"/>
            <ac:spMk id="16" creationId="{00000000-0000-0000-0000-000000000000}"/>
          </ac:spMkLst>
        </pc:spChg>
        <pc:spChg chg="mod">
          <ac:chgData name="Luke Fisher" userId="92cf8c0b-1e75-4535-8605-5c81da27fffe" providerId="ADAL" clId="{EA2E4F14-2B21-4B8E-9908-3B04B096A982}" dt="2025-06-02T14:29:25.257" v="2547" actId="1076"/>
          <ac:spMkLst>
            <pc:docMk/>
            <pc:sldMk cId="183467203" sldId="540"/>
            <ac:spMk id="25" creationId="{89F7D160-8BD4-C504-4A95-FD10622B6561}"/>
          </ac:spMkLst>
        </pc:spChg>
        <pc:spChg chg="mod">
          <ac:chgData name="Luke Fisher" userId="92cf8c0b-1e75-4535-8605-5c81da27fffe" providerId="ADAL" clId="{EA2E4F14-2B21-4B8E-9908-3B04B096A982}" dt="2025-06-02T14:35:19.510" v="2733" actId="20577"/>
          <ac:spMkLst>
            <pc:docMk/>
            <pc:sldMk cId="183467203" sldId="540"/>
            <ac:spMk id="49" creationId="{59A45DC8-C252-41E7-A50B-0F54B9CB0DA3}"/>
          </ac:spMkLst>
        </pc:spChg>
        <pc:graphicFrameChg chg="mod">
          <ac:chgData name="Luke Fisher" userId="92cf8c0b-1e75-4535-8605-5c81da27fffe" providerId="ADAL" clId="{EA2E4F14-2B21-4B8E-9908-3B04B096A982}" dt="2025-06-02T14:29:30.425" v="2548"/>
          <ac:graphicFrameMkLst>
            <pc:docMk/>
            <pc:sldMk cId="183467203" sldId="540"/>
            <ac:graphicFrameMk id="6" creationId="{00000000-0000-0000-0000-000000000000}"/>
          </ac:graphicFrameMkLst>
        </pc:graphicFrameChg>
      </pc:sldChg>
      <pc:sldChg chg="modSp mod">
        <pc:chgData name="Luke Fisher" userId="92cf8c0b-1e75-4535-8605-5c81da27fffe" providerId="ADAL" clId="{EA2E4F14-2B21-4B8E-9908-3B04B096A982}" dt="2025-06-27T15:37:41.633" v="5620" actId="20577"/>
        <pc:sldMkLst>
          <pc:docMk/>
          <pc:sldMk cId="3407947975" sldId="545"/>
        </pc:sldMkLst>
        <pc:spChg chg="mod">
          <ac:chgData name="Luke Fisher" userId="92cf8c0b-1e75-4535-8605-5c81da27fffe" providerId="ADAL" clId="{EA2E4F14-2B21-4B8E-9908-3B04B096A982}" dt="2025-06-27T15:37:41.633" v="5620" actId="20577"/>
          <ac:spMkLst>
            <pc:docMk/>
            <pc:sldMk cId="3407947975" sldId="545"/>
            <ac:spMk id="4" creationId="{00000000-0000-0000-0000-000000000000}"/>
          </ac:spMkLst>
        </pc:spChg>
      </pc:sldChg>
      <pc:sldChg chg="modSp mod">
        <pc:chgData name="Luke Fisher" userId="92cf8c0b-1e75-4535-8605-5c81da27fffe" providerId="ADAL" clId="{EA2E4F14-2B21-4B8E-9908-3B04B096A982}" dt="2025-06-30T14:38:47.885" v="7221" actId="20577"/>
        <pc:sldMkLst>
          <pc:docMk/>
          <pc:sldMk cId="1291420582" sldId="547"/>
        </pc:sldMkLst>
        <pc:spChg chg="mod">
          <ac:chgData name="Luke Fisher" userId="92cf8c0b-1e75-4535-8605-5c81da27fffe" providerId="ADAL" clId="{EA2E4F14-2B21-4B8E-9908-3B04B096A982}" dt="2025-06-30T14:35:14.623" v="7002" actId="20577"/>
          <ac:spMkLst>
            <pc:docMk/>
            <pc:sldMk cId="1291420582" sldId="547"/>
            <ac:spMk id="3" creationId="{00000000-0000-0000-0000-000000000000}"/>
          </ac:spMkLst>
        </pc:spChg>
        <pc:spChg chg="mod">
          <ac:chgData name="Luke Fisher" userId="92cf8c0b-1e75-4535-8605-5c81da27fffe" providerId="ADAL" clId="{EA2E4F14-2B21-4B8E-9908-3B04B096A982}" dt="2025-06-30T14:36:41.134" v="7118" actId="20577"/>
          <ac:spMkLst>
            <pc:docMk/>
            <pc:sldMk cId="1291420582" sldId="547"/>
            <ac:spMk id="7" creationId="{6BA30E1E-56C4-493B-8992-B93B1A6F3097}"/>
          </ac:spMkLst>
        </pc:spChg>
        <pc:spChg chg="mod">
          <ac:chgData name="Luke Fisher" userId="92cf8c0b-1e75-4535-8605-5c81da27fffe" providerId="ADAL" clId="{EA2E4F14-2B21-4B8E-9908-3B04B096A982}" dt="2025-06-30T14:38:47.885" v="7221" actId="20577"/>
          <ac:spMkLst>
            <pc:docMk/>
            <pc:sldMk cId="1291420582" sldId="547"/>
            <ac:spMk id="8" creationId="{28A5F267-4FBB-4E0F-9CCE-E34E4194284D}"/>
          </ac:spMkLst>
        </pc:spChg>
      </pc:sldChg>
      <pc:sldChg chg="addSp modSp mod">
        <pc:chgData name="Luke Fisher" userId="92cf8c0b-1e75-4535-8605-5c81da27fffe" providerId="ADAL" clId="{EA2E4F14-2B21-4B8E-9908-3B04B096A982}" dt="2025-06-30T14:56:48.550" v="7514"/>
        <pc:sldMkLst>
          <pc:docMk/>
          <pc:sldMk cId="3969386406" sldId="548"/>
        </pc:sldMkLst>
        <pc:spChg chg="mod">
          <ac:chgData name="Luke Fisher" userId="92cf8c0b-1e75-4535-8605-5c81da27fffe" providerId="ADAL" clId="{EA2E4F14-2B21-4B8E-9908-3B04B096A982}" dt="2025-06-30T14:49:48.579" v="7334" actId="20577"/>
          <ac:spMkLst>
            <pc:docMk/>
            <pc:sldMk cId="3969386406" sldId="548"/>
            <ac:spMk id="2" creationId="{57022757-C4E9-D4E1-2A79-072CDCD00843}"/>
          </ac:spMkLst>
        </pc:spChg>
        <pc:spChg chg="mod">
          <ac:chgData name="Luke Fisher" userId="92cf8c0b-1e75-4535-8605-5c81da27fffe" providerId="ADAL" clId="{EA2E4F14-2B21-4B8E-9908-3B04B096A982}" dt="2025-06-30T14:42:17.999" v="7238" actId="20577"/>
          <ac:spMkLst>
            <pc:docMk/>
            <pc:sldMk cId="3969386406" sldId="548"/>
            <ac:spMk id="3" creationId="{00000000-0000-0000-0000-000000000000}"/>
          </ac:spMkLst>
        </pc:spChg>
        <pc:spChg chg="mod">
          <ac:chgData name="Luke Fisher" userId="92cf8c0b-1e75-4535-8605-5c81da27fffe" providerId="ADAL" clId="{EA2E4F14-2B21-4B8E-9908-3B04B096A982}" dt="2025-06-30T14:54:26.250" v="7505" actId="20577"/>
          <ac:spMkLst>
            <pc:docMk/>
            <pc:sldMk cId="3969386406" sldId="548"/>
            <ac:spMk id="11" creationId="{6F5EC0C0-045E-443A-A53F-EBE495ED57DF}"/>
          </ac:spMkLst>
        </pc:spChg>
        <pc:spChg chg="mod">
          <ac:chgData name="Luke Fisher" userId="92cf8c0b-1e75-4535-8605-5c81da27fffe" providerId="ADAL" clId="{EA2E4F14-2B21-4B8E-9908-3B04B096A982}" dt="2025-06-30T14:56:48.550" v="7514"/>
          <ac:spMkLst>
            <pc:docMk/>
            <pc:sldMk cId="3969386406" sldId="548"/>
            <ac:spMk id="49" creationId="{59A45DC8-C252-41E7-A50B-0F54B9CB0DA3}"/>
          </ac:spMkLst>
        </pc:spChg>
        <pc:graphicFrameChg chg="mod modGraphic">
          <ac:chgData name="Luke Fisher" userId="92cf8c0b-1e75-4535-8605-5c81da27fffe" providerId="ADAL" clId="{EA2E4F14-2B21-4B8E-9908-3B04B096A982}" dt="2025-06-30T14:48:42.515" v="7266" actId="2084"/>
          <ac:graphicFrameMkLst>
            <pc:docMk/>
            <pc:sldMk cId="3969386406" sldId="548"/>
            <ac:graphicFrameMk id="4" creationId="{4018BA58-9D02-FC06-B001-CD5090AE792E}"/>
          </ac:graphicFrameMkLst>
        </pc:graphicFrameChg>
        <pc:graphicFrameChg chg="add mod">
          <ac:chgData name="Luke Fisher" userId="92cf8c0b-1e75-4535-8605-5c81da27fffe" providerId="ADAL" clId="{EA2E4F14-2B21-4B8E-9908-3B04B096A982}" dt="2025-06-30T14:55:05.393" v="7506"/>
          <ac:graphicFrameMkLst>
            <pc:docMk/>
            <pc:sldMk cId="3969386406" sldId="548"/>
            <ac:graphicFrameMk id="5" creationId="{3A4709D5-6441-CAAF-FA58-1E7976FA281C}"/>
          </ac:graphicFrameMkLst>
        </pc:graphicFrameChg>
        <pc:graphicFrameChg chg="add mod">
          <ac:chgData name="Luke Fisher" userId="92cf8c0b-1e75-4535-8605-5c81da27fffe" providerId="ADAL" clId="{EA2E4F14-2B21-4B8E-9908-3B04B096A982}" dt="2025-06-30T14:56:01.002" v="7509"/>
          <ac:graphicFrameMkLst>
            <pc:docMk/>
            <pc:sldMk cId="3969386406" sldId="548"/>
            <ac:graphicFrameMk id="6" creationId="{4055AD49-CB9D-2AC5-905F-C8468EC212AD}"/>
          </ac:graphicFrameMkLst>
        </pc:graphicFrameChg>
      </pc:sldChg>
      <pc:sldChg chg="addSp delSp modSp mod">
        <pc:chgData name="Luke Fisher" userId="92cf8c0b-1e75-4535-8605-5c81da27fffe" providerId="ADAL" clId="{EA2E4F14-2B21-4B8E-9908-3B04B096A982}" dt="2025-06-02T14:04:44.940" v="1470" actId="20577"/>
        <pc:sldMkLst>
          <pc:docMk/>
          <pc:sldMk cId="814391764" sldId="564"/>
        </pc:sldMkLst>
        <pc:spChg chg="mod">
          <ac:chgData name="Luke Fisher" userId="92cf8c0b-1e75-4535-8605-5c81da27fffe" providerId="ADAL" clId="{EA2E4F14-2B21-4B8E-9908-3B04B096A982}" dt="2025-06-02T13:28:45.751" v="1258" actId="20577"/>
          <ac:spMkLst>
            <pc:docMk/>
            <pc:sldMk cId="814391764" sldId="564"/>
            <ac:spMk id="3" creationId="{00000000-0000-0000-0000-000000000000}"/>
          </ac:spMkLst>
        </pc:spChg>
        <pc:spChg chg="mod">
          <ac:chgData name="Luke Fisher" userId="92cf8c0b-1e75-4535-8605-5c81da27fffe" providerId="ADAL" clId="{EA2E4F14-2B21-4B8E-9908-3B04B096A982}" dt="2025-06-02T14:04:44.940" v="1470" actId="20577"/>
          <ac:spMkLst>
            <pc:docMk/>
            <pc:sldMk cId="814391764" sldId="564"/>
            <ac:spMk id="18" creationId="{00000000-0000-0000-0000-000000000000}"/>
          </ac:spMkLst>
        </pc:spChg>
        <pc:spChg chg="mod">
          <ac:chgData name="Luke Fisher" userId="92cf8c0b-1e75-4535-8605-5c81da27fffe" providerId="ADAL" clId="{EA2E4F14-2B21-4B8E-9908-3B04B096A982}" dt="2025-06-02T12:03:36.771" v="741" actId="20577"/>
          <ac:spMkLst>
            <pc:docMk/>
            <pc:sldMk cId="814391764" sldId="564"/>
            <ac:spMk id="40" creationId="{6BA30E1E-56C4-493B-8992-B93B1A6F3097}"/>
          </ac:spMkLst>
        </pc:spChg>
        <pc:graphicFrameChg chg="add mod ord">
          <ac:chgData name="Luke Fisher" userId="92cf8c0b-1e75-4535-8605-5c81da27fffe" providerId="ADAL" clId="{EA2E4F14-2B21-4B8E-9908-3B04B096A982}" dt="2025-06-02T12:02:50.538" v="695"/>
          <ac:graphicFrameMkLst>
            <pc:docMk/>
            <pc:sldMk cId="814391764" sldId="564"/>
            <ac:graphicFrameMk id="2" creationId="{00000000-0008-0000-0200-000002000000}"/>
          </ac:graphicFrameMkLst>
        </pc:graphicFrameChg>
      </pc:sldChg>
      <pc:sldChg chg="modSp mod">
        <pc:chgData name="Luke Fisher" userId="92cf8c0b-1e75-4535-8605-5c81da27fffe" providerId="ADAL" clId="{EA2E4F14-2B21-4B8E-9908-3B04B096A982}" dt="2025-06-02T14:22:20.787" v="2477" actId="20577"/>
        <pc:sldMkLst>
          <pc:docMk/>
          <pc:sldMk cId="602627584" sldId="565"/>
        </pc:sldMkLst>
        <pc:spChg chg="mod">
          <ac:chgData name="Luke Fisher" userId="92cf8c0b-1e75-4535-8605-5c81da27fffe" providerId="ADAL" clId="{EA2E4F14-2B21-4B8E-9908-3B04B096A982}" dt="2025-06-02T14:19:25.963" v="2173" actId="20577"/>
          <ac:spMkLst>
            <pc:docMk/>
            <pc:sldMk cId="602627584" sldId="565"/>
            <ac:spMk id="3" creationId="{00000000-0000-0000-0000-000000000000}"/>
          </ac:spMkLst>
        </pc:spChg>
        <pc:spChg chg="mod">
          <ac:chgData name="Luke Fisher" userId="92cf8c0b-1e75-4535-8605-5c81da27fffe" providerId="ADAL" clId="{EA2E4F14-2B21-4B8E-9908-3B04B096A982}" dt="2025-06-02T14:17:53.329" v="1960" actId="20577"/>
          <ac:spMkLst>
            <pc:docMk/>
            <pc:sldMk cId="602627584" sldId="565"/>
            <ac:spMk id="6" creationId="{6BA30E1E-56C4-493B-8992-B93B1A6F3097}"/>
          </ac:spMkLst>
        </pc:spChg>
        <pc:spChg chg="mod">
          <ac:chgData name="Luke Fisher" userId="92cf8c0b-1e75-4535-8605-5c81da27fffe" providerId="ADAL" clId="{EA2E4F14-2B21-4B8E-9908-3B04B096A982}" dt="2025-06-02T14:22:20.787" v="2477" actId="20577"/>
          <ac:spMkLst>
            <pc:docMk/>
            <pc:sldMk cId="602627584" sldId="565"/>
            <ac:spMk id="49" creationId="{59A45DC8-C252-41E7-A50B-0F54B9CB0DA3}"/>
          </ac:spMkLst>
        </pc:spChg>
        <pc:graphicFrameChg chg="mod modGraphic">
          <ac:chgData name="Luke Fisher" userId="92cf8c0b-1e75-4535-8605-5c81da27fffe" providerId="ADAL" clId="{EA2E4F14-2B21-4B8E-9908-3B04B096A982}" dt="2025-06-02T14:16:29.621" v="1918" actId="113"/>
          <ac:graphicFrameMkLst>
            <pc:docMk/>
            <pc:sldMk cId="602627584" sldId="565"/>
            <ac:graphicFrameMk id="4" creationId="{00000000-0000-0000-0000-000000000000}"/>
          </ac:graphicFrameMkLst>
        </pc:graphicFrameChg>
      </pc:sldChg>
      <pc:sldChg chg="addSp delSp modSp mod">
        <pc:chgData name="Luke Fisher" userId="92cf8c0b-1e75-4535-8605-5c81da27fffe" providerId="ADAL" clId="{EA2E4F14-2B21-4B8E-9908-3B04B096A982}" dt="2025-06-30T13:37:59.833" v="6221" actId="20577"/>
        <pc:sldMkLst>
          <pc:docMk/>
          <pc:sldMk cId="3949277597" sldId="579"/>
        </pc:sldMkLst>
        <pc:spChg chg="mod">
          <ac:chgData name="Luke Fisher" userId="92cf8c0b-1e75-4535-8605-5c81da27fffe" providerId="ADAL" clId="{EA2E4F14-2B21-4B8E-9908-3B04B096A982}" dt="2025-06-30T13:28:25.033" v="5699" actId="20577"/>
          <ac:spMkLst>
            <pc:docMk/>
            <pc:sldMk cId="3949277597" sldId="579"/>
            <ac:spMk id="3" creationId="{20E1C957-D845-A83C-5529-65840AFBC6CF}"/>
          </ac:spMkLst>
        </pc:spChg>
        <pc:spChg chg="mod">
          <ac:chgData name="Luke Fisher" userId="92cf8c0b-1e75-4535-8605-5c81da27fffe" providerId="ADAL" clId="{EA2E4F14-2B21-4B8E-9908-3B04B096A982}" dt="2025-06-30T13:35:29.704" v="6065" actId="20577"/>
          <ac:spMkLst>
            <pc:docMk/>
            <pc:sldMk cId="3949277597" sldId="579"/>
            <ac:spMk id="6" creationId="{EE5C06DC-A8A4-42B3-ED6D-36EC507664D3}"/>
          </ac:spMkLst>
        </pc:spChg>
        <pc:spChg chg="mod">
          <ac:chgData name="Luke Fisher" userId="92cf8c0b-1e75-4535-8605-5c81da27fffe" providerId="ADAL" clId="{EA2E4F14-2B21-4B8E-9908-3B04B096A982}" dt="2025-06-30T13:36:54.274" v="6146" actId="20577"/>
          <ac:spMkLst>
            <pc:docMk/>
            <pc:sldMk cId="3949277597" sldId="579"/>
            <ac:spMk id="8" creationId="{B8C66D62-35F2-8170-B451-10F5FAE3D4C6}"/>
          </ac:spMkLst>
        </pc:spChg>
        <pc:spChg chg="mod">
          <ac:chgData name="Luke Fisher" userId="92cf8c0b-1e75-4535-8605-5c81da27fffe" providerId="ADAL" clId="{EA2E4F14-2B21-4B8E-9908-3B04B096A982}" dt="2025-06-30T13:37:59.833" v="6221" actId="20577"/>
          <ac:spMkLst>
            <pc:docMk/>
            <pc:sldMk cId="3949277597" sldId="579"/>
            <ac:spMk id="10" creationId="{634A0449-6FB1-D8C4-89E6-8B6477F53E63}"/>
          </ac:spMkLst>
        </pc:spChg>
        <pc:graphicFrameChg chg="del">
          <ac:chgData name="Luke Fisher" userId="92cf8c0b-1e75-4535-8605-5c81da27fffe" providerId="ADAL" clId="{EA2E4F14-2B21-4B8E-9908-3B04B096A982}" dt="2025-06-30T13:26:52.543" v="5632" actId="478"/>
          <ac:graphicFrameMkLst>
            <pc:docMk/>
            <pc:sldMk cId="3949277597" sldId="579"/>
            <ac:graphicFrameMk id="2" creationId="{00000000-0008-0000-0C00-000002000000}"/>
          </ac:graphicFrameMkLst>
        </pc:graphicFrameChg>
        <pc:graphicFrameChg chg="add mod">
          <ac:chgData name="Luke Fisher" userId="92cf8c0b-1e75-4535-8605-5c81da27fffe" providerId="ADAL" clId="{EA2E4F14-2B21-4B8E-9908-3B04B096A982}" dt="2025-06-30T13:32:00.493" v="5777" actId="207"/>
          <ac:graphicFrameMkLst>
            <pc:docMk/>
            <pc:sldMk cId="3949277597" sldId="579"/>
            <ac:graphicFrameMk id="4" creationId="{00000000-0008-0000-0C00-000002000000}"/>
          </ac:graphicFrameMkLst>
        </pc:graphicFrameChg>
        <pc:graphicFrameChg chg="del">
          <ac:chgData name="Luke Fisher" userId="92cf8c0b-1e75-4535-8605-5c81da27fffe" providerId="ADAL" clId="{EA2E4F14-2B21-4B8E-9908-3B04B096A982}" dt="2025-06-30T13:31:33.738" v="5771" actId="478"/>
          <ac:graphicFrameMkLst>
            <pc:docMk/>
            <pc:sldMk cId="3949277597" sldId="579"/>
            <ac:graphicFrameMk id="5" creationId="{00000000-0008-0000-0D00-000002000000}"/>
          </ac:graphicFrameMkLst>
        </pc:graphicFrameChg>
        <pc:graphicFrameChg chg="add del mod">
          <ac:chgData name="Luke Fisher" userId="92cf8c0b-1e75-4535-8605-5c81da27fffe" providerId="ADAL" clId="{EA2E4F14-2B21-4B8E-9908-3B04B096A982}" dt="2025-06-30T13:32:25.457" v="5784" actId="478"/>
          <ac:graphicFrameMkLst>
            <pc:docMk/>
            <pc:sldMk cId="3949277597" sldId="579"/>
            <ac:graphicFrameMk id="7" creationId="{00000000-0008-0000-0D00-000002000000}"/>
          </ac:graphicFrameMkLst>
        </pc:graphicFrameChg>
        <pc:graphicFrameChg chg="add mod">
          <ac:chgData name="Luke Fisher" userId="92cf8c0b-1e75-4535-8605-5c81da27fffe" providerId="ADAL" clId="{EA2E4F14-2B21-4B8E-9908-3B04B096A982}" dt="2025-06-30T13:33:43.633" v="5797" actId="403"/>
          <ac:graphicFrameMkLst>
            <pc:docMk/>
            <pc:sldMk cId="3949277597" sldId="579"/>
            <ac:graphicFrameMk id="9" creationId="{00000000-0008-0000-0D00-000002000000}"/>
          </ac:graphicFrameMkLst>
        </pc:graphicFrameChg>
      </pc:sldChg>
      <pc:sldChg chg="modSp mod">
        <pc:chgData name="Luke Fisher" userId="92cf8c0b-1e75-4535-8605-5c81da27fffe" providerId="ADAL" clId="{EA2E4F14-2B21-4B8E-9908-3B04B096A982}" dt="2025-06-30T14:35:45.528" v="7074" actId="20577"/>
        <pc:sldMkLst>
          <pc:docMk/>
          <pc:sldMk cId="659215822" sldId="580"/>
        </pc:sldMkLst>
        <pc:spChg chg="mod">
          <ac:chgData name="Luke Fisher" userId="92cf8c0b-1e75-4535-8605-5c81da27fffe" providerId="ADAL" clId="{EA2E4F14-2B21-4B8E-9908-3B04B096A982}" dt="2025-06-30T14:35:45.528" v="7074" actId="20577"/>
          <ac:spMkLst>
            <pc:docMk/>
            <pc:sldMk cId="659215822" sldId="580"/>
            <ac:spMk id="2" creationId="{799DA1C8-65F4-37C0-B555-21E1E456D0CF}"/>
          </ac:spMkLst>
        </pc:spChg>
        <pc:spChg chg="mod">
          <ac:chgData name="Luke Fisher" userId="92cf8c0b-1e75-4535-8605-5c81da27fffe" providerId="ADAL" clId="{EA2E4F14-2B21-4B8E-9908-3B04B096A982}" dt="2025-06-30T14:29:11.889" v="6994" actId="20577"/>
          <ac:spMkLst>
            <pc:docMk/>
            <pc:sldMk cId="659215822" sldId="580"/>
            <ac:spMk id="8" creationId="{0B1E1E10-DC2C-935D-2BD9-990DE25C1C35}"/>
          </ac:spMkLst>
        </pc:spChg>
        <pc:graphicFrameChg chg="mod modGraphic">
          <ac:chgData name="Luke Fisher" userId="92cf8c0b-1e75-4535-8605-5c81da27fffe" providerId="ADAL" clId="{EA2E4F14-2B21-4B8E-9908-3B04B096A982}" dt="2025-06-30T13:44:54.070" v="6248" actId="2084"/>
          <ac:graphicFrameMkLst>
            <pc:docMk/>
            <pc:sldMk cId="659215822" sldId="580"/>
            <ac:graphicFrameMk id="4" creationId="{0AFD4919-3FA8-0A56-A854-396FD7D0B81C}"/>
          </ac:graphicFrameMkLst>
        </pc:graphicFrameChg>
      </pc:sldChg>
      <pc:sldChg chg="addSp delSp modSp mod">
        <pc:chgData name="Luke Fisher" userId="92cf8c0b-1e75-4535-8605-5c81da27fffe" providerId="ADAL" clId="{EA2E4F14-2B21-4B8E-9908-3B04B096A982}" dt="2025-06-23T14:07:22.712" v="4933" actId="1076"/>
        <pc:sldMkLst>
          <pc:docMk/>
          <pc:sldMk cId="765756613" sldId="584"/>
        </pc:sldMkLst>
        <pc:spChg chg="mod">
          <ac:chgData name="Luke Fisher" userId="92cf8c0b-1e75-4535-8605-5c81da27fffe" providerId="ADAL" clId="{EA2E4F14-2B21-4B8E-9908-3B04B096A982}" dt="2025-06-23T14:07:15.294" v="4932" actId="20577"/>
          <ac:spMkLst>
            <pc:docMk/>
            <pc:sldMk cId="765756613" sldId="584"/>
            <ac:spMk id="3" creationId="{9374D7EC-5AD3-8038-F881-FA0B613AFDC6}"/>
          </ac:spMkLst>
        </pc:spChg>
        <pc:spChg chg="mod">
          <ac:chgData name="Luke Fisher" userId="92cf8c0b-1e75-4535-8605-5c81da27fffe" providerId="ADAL" clId="{EA2E4F14-2B21-4B8E-9908-3B04B096A982}" dt="2025-06-23T14:02:26.866" v="4839" actId="14100"/>
          <ac:spMkLst>
            <pc:docMk/>
            <pc:sldMk cId="765756613" sldId="584"/>
            <ac:spMk id="9" creationId="{FD34470E-5069-CD9B-D5B5-1F8807C8222E}"/>
          </ac:spMkLst>
        </pc:spChg>
        <pc:graphicFrameChg chg="add mod">
          <ac:chgData name="Luke Fisher" userId="92cf8c0b-1e75-4535-8605-5c81da27fffe" providerId="ADAL" clId="{EA2E4F14-2B21-4B8E-9908-3B04B096A982}" dt="2025-06-23T14:07:22.712" v="4933" actId="1076"/>
          <ac:graphicFrameMkLst>
            <pc:docMk/>
            <pc:sldMk cId="765756613" sldId="584"/>
            <ac:graphicFrameMk id="4" creationId="{BD0D1A7C-D3CC-9B85-084C-88B42119E105}"/>
          </ac:graphicFrameMkLst>
        </pc:graphicFrameChg>
      </pc:sldChg>
    </pc:docChg>
  </pc:docChgLst>
  <pc:docChgLst>
    <pc:chgData name="Luke Fisher" userId="92cf8c0b-1e75-4535-8605-5c81da27fffe" providerId="ADAL" clId="{872180D5-4B49-4287-B261-04FB5ADA4DF8}"/>
    <pc:docChg chg="undo redo custSel modSld">
      <pc:chgData name="Luke Fisher" userId="92cf8c0b-1e75-4535-8605-5c81da27fffe" providerId="ADAL" clId="{872180D5-4B49-4287-B261-04FB5ADA4DF8}" dt="2025-07-01T13:49:46.014" v="14787" actId="20577"/>
      <pc:docMkLst>
        <pc:docMk/>
      </pc:docMkLst>
      <pc:sldChg chg="modSp mod">
        <pc:chgData name="Luke Fisher" userId="92cf8c0b-1e75-4535-8605-5c81da27fffe" providerId="ADAL" clId="{872180D5-4B49-4287-B261-04FB5ADA4DF8}" dt="2025-07-01T12:07:00.982" v="13476" actId="20577"/>
        <pc:sldMkLst>
          <pc:docMk/>
          <pc:sldMk cId="0" sldId="256"/>
        </pc:sldMkLst>
        <pc:spChg chg="mod">
          <ac:chgData name="Luke Fisher" userId="92cf8c0b-1e75-4535-8605-5c81da27fffe" providerId="ADAL" clId="{872180D5-4B49-4287-B261-04FB5ADA4DF8}" dt="2025-07-01T12:07:00.982" v="13476" actId="20577"/>
          <ac:spMkLst>
            <pc:docMk/>
            <pc:sldMk cId="0" sldId="256"/>
            <ac:spMk id="244" creationId="{00000000-0000-0000-0000-000000000000}"/>
          </ac:spMkLst>
        </pc:spChg>
      </pc:sldChg>
      <pc:sldChg chg="addSp delSp modSp mod">
        <pc:chgData name="Luke Fisher" userId="92cf8c0b-1e75-4535-8605-5c81da27fffe" providerId="ADAL" clId="{872180D5-4B49-4287-B261-04FB5ADA4DF8}" dt="2025-06-24T15:50:54.730" v="5778" actId="27918"/>
        <pc:sldMkLst>
          <pc:docMk/>
          <pc:sldMk cId="602000827" sldId="399"/>
        </pc:sldMkLst>
        <pc:spChg chg="mod">
          <ac:chgData name="Luke Fisher" userId="92cf8c0b-1e75-4535-8605-5c81da27fffe" providerId="ADAL" clId="{872180D5-4B49-4287-B261-04FB5ADA4DF8}" dt="2025-06-24T15:47:24.910" v="5557" actId="33524"/>
          <ac:spMkLst>
            <pc:docMk/>
            <pc:sldMk cId="602000827" sldId="399"/>
            <ac:spMk id="3" creationId="{00000000-0000-0000-0000-000000000000}"/>
          </ac:spMkLst>
        </pc:spChg>
        <pc:spChg chg="mod">
          <ac:chgData name="Luke Fisher" userId="92cf8c0b-1e75-4535-8605-5c81da27fffe" providerId="ADAL" clId="{872180D5-4B49-4287-B261-04FB5ADA4DF8}" dt="2025-06-24T15:49:53.598" v="5741" actId="20577"/>
          <ac:spMkLst>
            <pc:docMk/>
            <pc:sldMk cId="602000827" sldId="399"/>
            <ac:spMk id="33" creationId="{00000000-0000-0000-0000-000000000000}"/>
          </ac:spMkLst>
        </pc:spChg>
        <pc:spChg chg="mod">
          <ac:chgData name="Luke Fisher" userId="92cf8c0b-1e75-4535-8605-5c81da27fffe" providerId="ADAL" clId="{872180D5-4B49-4287-B261-04FB5ADA4DF8}" dt="2025-06-24T15:50:17.174" v="5777" actId="20577"/>
          <ac:spMkLst>
            <pc:docMk/>
            <pc:sldMk cId="602000827" sldId="399"/>
            <ac:spMk id="34" creationId="{6BA30E1E-56C4-493B-8992-B93B1A6F3097}"/>
          </ac:spMkLst>
        </pc:spChg>
        <pc:graphicFrameChg chg="add mod ord">
          <ac:chgData name="Luke Fisher" userId="92cf8c0b-1e75-4535-8605-5c81da27fffe" providerId="ADAL" clId="{872180D5-4B49-4287-B261-04FB5ADA4DF8}" dt="2025-06-24T15:45:36.778" v="5491" actId="167"/>
          <ac:graphicFrameMkLst>
            <pc:docMk/>
            <pc:sldMk cId="602000827" sldId="399"/>
            <ac:graphicFrameMk id="4" creationId="{3FA8252B-3428-D5FF-0746-998A103E81EB}"/>
          </ac:graphicFrameMkLst>
        </pc:graphicFrameChg>
      </pc:sldChg>
      <pc:sldChg chg="modSp mod">
        <pc:chgData name="Luke Fisher" userId="92cf8c0b-1e75-4535-8605-5c81da27fffe" providerId="ADAL" clId="{872180D5-4B49-4287-B261-04FB5ADA4DF8}" dt="2025-06-17T09:38:42.928" v="939" actId="12"/>
        <pc:sldMkLst>
          <pc:docMk/>
          <pc:sldMk cId="2442772494" sldId="433"/>
        </pc:sldMkLst>
        <pc:spChg chg="mod">
          <ac:chgData name="Luke Fisher" userId="92cf8c0b-1e75-4535-8605-5c81da27fffe" providerId="ADAL" clId="{872180D5-4B49-4287-B261-04FB5ADA4DF8}" dt="2025-06-17T09:13:52.658" v="37" actId="20577"/>
          <ac:spMkLst>
            <pc:docMk/>
            <pc:sldMk cId="2442772494" sldId="433"/>
            <ac:spMk id="3" creationId="{00000000-0000-0000-0000-000000000000}"/>
          </ac:spMkLst>
        </pc:spChg>
        <pc:spChg chg="mod">
          <ac:chgData name="Luke Fisher" userId="92cf8c0b-1e75-4535-8605-5c81da27fffe" providerId="ADAL" clId="{872180D5-4B49-4287-B261-04FB5ADA4DF8}" dt="2025-06-17T09:20:36.722" v="134" actId="20577"/>
          <ac:spMkLst>
            <pc:docMk/>
            <pc:sldMk cId="2442772494" sldId="433"/>
            <ac:spMk id="10" creationId="{6BA30E1E-56C4-493B-8992-B93B1A6F3097}"/>
          </ac:spMkLst>
        </pc:spChg>
        <pc:spChg chg="mod">
          <ac:chgData name="Luke Fisher" userId="92cf8c0b-1e75-4535-8605-5c81da27fffe" providerId="ADAL" clId="{872180D5-4B49-4287-B261-04FB5ADA4DF8}" dt="2025-06-17T09:31:55.122" v="562" actId="6549"/>
          <ac:spMkLst>
            <pc:docMk/>
            <pc:sldMk cId="2442772494" sldId="433"/>
            <ac:spMk id="11" creationId="{6F5EC0C0-045E-443A-A53F-EBE495ED57DF}"/>
          </ac:spMkLst>
        </pc:spChg>
        <pc:spChg chg="mod">
          <ac:chgData name="Luke Fisher" userId="92cf8c0b-1e75-4535-8605-5c81da27fffe" providerId="ADAL" clId="{872180D5-4B49-4287-B261-04FB5ADA4DF8}" dt="2025-06-17T09:38:42.928" v="939" actId="12"/>
          <ac:spMkLst>
            <pc:docMk/>
            <pc:sldMk cId="2442772494" sldId="433"/>
            <ac:spMk id="49" creationId="{59A45DC8-C252-41E7-A50B-0F54B9CB0DA3}"/>
          </ac:spMkLst>
        </pc:spChg>
        <pc:graphicFrameChg chg="mod modGraphic">
          <ac:chgData name="Luke Fisher" userId="92cf8c0b-1e75-4535-8605-5c81da27fffe" providerId="ADAL" clId="{872180D5-4B49-4287-B261-04FB5ADA4DF8}" dt="2025-06-17T09:21:48.870" v="141" actId="207"/>
          <ac:graphicFrameMkLst>
            <pc:docMk/>
            <pc:sldMk cId="2442772494" sldId="433"/>
            <ac:graphicFrameMk id="7" creationId="{00000000-0000-0000-0000-000000000000}"/>
          </ac:graphicFrameMkLst>
        </pc:graphicFrameChg>
      </pc:sldChg>
      <pc:sldChg chg="modSp mod">
        <pc:chgData name="Luke Fisher" userId="92cf8c0b-1e75-4535-8605-5c81da27fffe" providerId="ADAL" clId="{872180D5-4B49-4287-B261-04FB5ADA4DF8}" dt="2025-07-01T12:08:00.424" v="13498" actId="20577"/>
        <pc:sldMkLst>
          <pc:docMk/>
          <pc:sldMk cId="1021634291" sldId="440"/>
        </pc:sldMkLst>
        <pc:spChg chg="mod">
          <ac:chgData name="Luke Fisher" userId="92cf8c0b-1e75-4535-8605-5c81da27fffe" providerId="ADAL" clId="{872180D5-4B49-4287-B261-04FB5ADA4DF8}" dt="2025-07-01T12:08:00.424" v="13498" actId="20577"/>
          <ac:spMkLst>
            <pc:docMk/>
            <pc:sldMk cId="1021634291" sldId="440"/>
            <ac:spMk id="4" creationId="{00000000-0000-0000-0000-000000000000}"/>
          </ac:spMkLst>
        </pc:spChg>
        <pc:spChg chg="mod">
          <ac:chgData name="Luke Fisher" userId="92cf8c0b-1e75-4535-8605-5c81da27fffe" providerId="ADAL" clId="{872180D5-4B49-4287-B261-04FB5ADA4DF8}" dt="2025-07-01T12:07:17.144" v="13492" actId="20577"/>
          <ac:spMkLst>
            <pc:docMk/>
            <pc:sldMk cId="1021634291" sldId="440"/>
            <ac:spMk id="5" creationId="{00000000-0000-0000-0000-000000000000}"/>
          </ac:spMkLst>
        </pc:spChg>
      </pc:sldChg>
      <pc:sldChg chg="modSp mod">
        <pc:chgData name="Luke Fisher" userId="92cf8c0b-1e75-4535-8605-5c81da27fffe" providerId="ADAL" clId="{872180D5-4B49-4287-B261-04FB5ADA4DF8}" dt="2025-07-01T13:04:15.379" v="13932" actId="20577"/>
        <pc:sldMkLst>
          <pc:docMk/>
          <pc:sldMk cId="3640914672" sldId="485"/>
        </pc:sldMkLst>
        <pc:spChg chg="mod">
          <ac:chgData name="Luke Fisher" userId="92cf8c0b-1e75-4535-8605-5c81da27fffe" providerId="ADAL" clId="{872180D5-4B49-4287-B261-04FB5ADA4DF8}" dt="2025-07-01T13:04:15.379" v="13932" actId="20577"/>
          <ac:spMkLst>
            <pc:docMk/>
            <pc:sldMk cId="3640914672" sldId="485"/>
            <ac:spMk id="49" creationId="{8996661A-870C-C013-7021-24D26DB47B55}"/>
          </ac:spMkLst>
        </pc:spChg>
      </pc:sldChg>
      <pc:sldChg chg="modSp mod">
        <pc:chgData name="Luke Fisher" userId="92cf8c0b-1e75-4535-8605-5c81da27fffe" providerId="ADAL" clId="{872180D5-4B49-4287-B261-04FB5ADA4DF8}" dt="2025-06-17T09:13:31.056" v="31" actId="20577"/>
        <pc:sldMkLst>
          <pc:docMk/>
          <pc:sldMk cId="4097114968" sldId="486"/>
        </pc:sldMkLst>
        <pc:spChg chg="mod">
          <ac:chgData name="Luke Fisher" userId="92cf8c0b-1e75-4535-8605-5c81da27fffe" providerId="ADAL" clId="{872180D5-4B49-4287-B261-04FB5ADA4DF8}" dt="2025-06-17T09:13:31.056" v="31" actId="20577"/>
          <ac:spMkLst>
            <pc:docMk/>
            <pc:sldMk cId="4097114968" sldId="486"/>
            <ac:spMk id="49" creationId="{59A45DC8-C252-41E7-A50B-0F54B9CB0DA3}"/>
          </ac:spMkLst>
        </pc:spChg>
      </pc:sldChg>
      <pc:sldChg chg="modSp mod">
        <pc:chgData name="Luke Fisher" userId="92cf8c0b-1e75-4535-8605-5c81da27fffe" providerId="ADAL" clId="{872180D5-4B49-4287-B261-04FB5ADA4DF8}" dt="2025-06-25T14:55:35.292" v="7178" actId="20577"/>
        <pc:sldMkLst>
          <pc:docMk/>
          <pc:sldMk cId="2860377729" sldId="490"/>
        </pc:sldMkLst>
        <pc:spChg chg="mod">
          <ac:chgData name="Luke Fisher" userId="92cf8c0b-1e75-4535-8605-5c81da27fffe" providerId="ADAL" clId="{872180D5-4B49-4287-B261-04FB5ADA4DF8}" dt="2025-06-25T14:48:03.466" v="6877" actId="20577"/>
          <ac:spMkLst>
            <pc:docMk/>
            <pc:sldMk cId="2860377729" sldId="490"/>
            <ac:spMk id="3" creationId="{00000000-0000-0000-0000-000000000000}"/>
          </ac:spMkLst>
        </pc:spChg>
        <pc:spChg chg="mod">
          <ac:chgData name="Luke Fisher" userId="92cf8c0b-1e75-4535-8605-5c81da27fffe" providerId="ADAL" clId="{872180D5-4B49-4287-B261-04FB5ADA4DF8}" dt="2025-06-25T14:55:35.292" v="7178" actId="20577"/>
          <ac:spMkLst>
            <pc:docMk/>
            <pc:sldMk cId="2860377729" sldId="490"/>
            <ac:spMk id="10" creationId="{6BA30E1E-56C4-493B-8992-B93B1A6F3097}"/>
          </ac:spMkLst>
        </pc:spChg>
        <pc:spChg chg="mod">
          <ac:chgData name="Luke Fisher" userId="92cf8c0b-1e75-4535-8605-5c81da27fffe" providerId="ADAL" clId="{872180D5-4B49-4287-B261-04FB5ADA4DF8}" dt="2025-06-25T14:52:04.387" v="7127" actId="20577"/>
          <ac:spMkLst>
            <pc:docMk/>
            <pc:sldMk cId="2860377729" sldId="490"/>
            <ac:spMk id="14" creationId="{59A45DC8-C252-41E7-A50B-0F54B9CB0DA3}"/>
          </ac:spMkLst>
        </pc:spChg>
        <pc:graphicFrameChg chg="mod">
          <ac:chgData name="Luke Fisher" userId="92cf8c0b-1e75-4535-8605-5c81da27fffe" providerId="ADAL" clId="{872180D5-4B49-4287-B261-04FB5ADA4DF8}" dt="2025-06-24T15:55:53.859" v="5786"/>
          <ac:graphicFrameMkLst>
            <pc:docMk/>
            <pc:sldMk cId="2860377729" sldId="490"/>
            <ac:graphicFrameMk id="7" creationId="{00000000-0000-0000-0000-000000000000}"/>
          </ac:graphicFrameMkLst>
        </pc:graphicFrameChg>
        <pc:graphicFrameChg chg="mod">
          <ac:chgData name="Luke Fisher" userId="92cf8c0b-1e75-4535-8605-5c81da27fffe" providerId="ADAL" clId="{872180D5-4B49-4287-B261-04FB5ADA4DF8}" dt="2025-06-24T15:55:45.414" v="5785"/>
          <ac:graphicFrameMkLst>
            <pc:docMk/>
            <pc:sldMk cId="2860377729" sldId="490"/>
            <ac:graphicFrameMk id="12" creationId="{00000000-0000-0000-0000-000000000000}"/>
          </ac:graphicFrameMkLst>
        </pc:graphicFrameChg>
      </pc:sldChg>
      <pc:sldChg chg="modSp mod">
        <pc:chgData name="Luke Fisher" userId="92cf8c0b-1e75-4535-8605-5c81da27fffe" providerId="ADAL" clId="{872180D5-4B49-4287-B261-04FB5ADA4DF8}" dt="2025-06-25T15:44:43.444" v="8394" actId="14100"/>
        <pc:sldMkLst>
          <pc:docMk/>
          <pc:sldMk cId="2067014381" sldId="491"/>
        </pc:sldMkLst>
        <pc:spChg chg="mod">
          <ac:chgData name="Luke Fisher" userId="92cf8c0b-1e75-4535-8605-5c81da27fffe" providerId="ADAL" clId="{872180D5-4B49-4287-B261-04FB5ADA4DF8}" dt="2025-06-25T15:37:10.975" v="7726" actId="20577"/>
          <ac:spMkLst>
            <pc:docMk/>
            <pc:sldMk cId="2067014381" sldId="491"/>
            <ac:spMk id="3" creationId="{00000000-0000-0000-0000-000000000000}"/>
          </ac:spMkLst>
        </pc:spChg>
        <pc:spChg chg="mod">
          <ac:chgData name="Luke Fisher" userId="92cf8c0b-1e75-4535-8605-5c81da27fffe" providerId="ADAL" clId="{872180D5-4B49-4287-B261-04FB5ADA4DF8}" dt="2025-06-25T15:09:22.302" v="7281" actId="20577"/>
          <ac:spMkLst>
            <pc:docMk/>
            <pc:sldMk cId="2067014381" sldId="491"/>
            <ac:spMk id="7" creationId="{6BA30E1E-56C4-493B-8992-B93B1A6F3097}"/>
          </ac:spMkLst>
        </pc:spChg>
        <pc:spChg chg="mod">
          <ac:chgData name="Luke Fisher" userId="92cf8c0b-1e75-4535-8605-5c81da27fffe" providerId="ADAL" clId="{872180D5-4B49-4287-B261-04FB5ADA4DF8}" dt="2025-06-25T15:44:43.444" v="8394" actId="14100"/>
          <ac:spMkLst>
            <pc:docMk/>
            <pc:sldMk cId="2067014381" sldId="491"/>
            <ac:spMk id="49" creationId="{59A45DC8-C252-41E7-A50B-0F54B9CB0DA3}"/>
          </ac:spMkLst>
        </pc:spChg>
        <pc:graphicFrameChg chg="mod modGraphic">
          <ac:chgData name="Luke Fisher" userId="92cf8c0b-1e75-4535-8605-5c81da27fffe" providerId="ADAL" clId="{872180D5-4B49-4287-B261-04FB5ADA4DF8}" dt="2025-06-25T15:08:01.572" v="7220" actId="207"/>
          <ac:graphicFrameMkLst>
            <pc:docMk/>
            <pc:sldMk cId="2067014381" sldId="491"/>
            <ac:graphicFrameMk id="2" creationId="{00000000-0000-0000-0000-000000000000}"/>
          </ac:graphicFrameMkLst>
        </pc:graphicFrameChg>
      </pc:sldChg>
      <pc:sldChg chg="addSp delSp modSp mod">
        <pc:chgData name="Luke Fisher" userId="92cf8c0b-1e75-4535-8605-5c81da27fffe" providerId="ADAL" clId="{872180D5-4B49-4287-B261-04FB5ADA4DF8}" dt="2025-06-26T13:04:59.807" v="9908" actId="1076"/>
        <pc:sldMkLst>
          <pc:docMk/>
          <pc:sldMk cId="1061659960" sldId="492"/>
        </pc:sldMkLst>
        <pc:spChg chg="mod">
          <ac:chgData name="Luke Fisher" userId="92cf8c0b-1e75-4535-8605-5c81da27fffe" providerId="ADAL" clId="{872180D5-4B49-4287-B261-04FB5ADA4DF8}" dt="2025-06-26T12:56:38.235" v="9209" actId="20577"/>
          <ac:spMkLst>
            <pc:docMk/>
            <pc:sldMk cId="1061659960" sldId="492"/>
            <ac:spMk id="3" creationId="{00000000-0000-0000-0000-000000000000}"/>
          </ac:spMkLst>
        </pc:spChg>
        <pc:spChg chg="mod">
          <ac:chgData name="Luke Fisher" userId="92cf8c0b-1e75-4535-8605-5c81da27fffe" providerId="ADAL" clId="{872180D5-4B49-4287-B261-04FB5ADA4DF8}" dt="2025-06-26T13:04:59.807" v="9908" actId="1076"/>
          <ac:spMkLst>
            <pc:docMk/>
            <pc:sldMk cId="1061659960" sldId="492"/>
            <ac:spMk id="9" creationId="{59A45DC8-C252-41E7-A50B-0F54B9CB0DA3}"/>
          </ac:spMkLst>
        </pc:spChg>
        <pc:spChg chg="mod">
          <ac:chgData name="Luke Fisher" userId="92cf8c0b-1e75-4535-8605-5c81da27fffe" providerId="ADAL" clId="{872180D5-4B49-4287-B261-04FB5ADA4DF8}" dt="2025-06-26T09:58:01.133" v="8618" actId="20577"/>
          <ac:spMkLst>
            <pc:docMk/>
            <pc:sldMk cId="1061659960" sldId="492"/>
            <ac:spMk id="11" creationId="{6BA30E1E-56C4-493B-8992-B93B1A6F3097}"/>
          </ac:spMkLst>
        </pc:spChg>
        <pc:graphicFrameChg chg="add mod">
          <ac:chgData name="Luke Fisher" userId="92cf8c0b-1e75-4535-8605-5c81da27fffe" providerId="ADAL" clId="{872180D5-4B49-4287-B261-04FB5ADA4DF8}" dt="2025-06-26T12:58:34.042" v="9273" actId="1076"/>
          <ac:graphicFrameMkLst>
            <pc:docMk/>
            <pc:sldMk cId="1061659960" sldId="492"/>
            <ac:graphicFrameMk id="2" creationId="{6518ABA8-8571-38DD-F006-2EBFDAB1EA1A}"/>
          </ac:graphicFrameMkLst>
        </pc:graphicFrameChg>
        <pc:graphicFrameChg chg="mod">
          <ac:chgData name="Luke Fisher" userId="92cf8c0b-1e75-4535-8605-5c81da27fffe" providerId="ADAL" clId="{872180D5-4B49-4287-B261-04FB5ADA4DF8}" dt="2025-06-26T12:51:18.093" v="9023" actId="14100"/>
          <ac:graphicFrameMkLst>
            <pc:docMk/>
            <pc:sldMk cId="1061659960" sldId="492"/>
            <ac:graphicFrameMk id="6" creationId="{00000000-0000-0000-0000-000000000000}"/>
          </ac:graphicFrameMkLst>
        </pc:graphicFrameChg>
      </pc:sldChg>
      <pc:sldChg chg="modSp mod">
        <pc:chgData name="Luke Fisher" userId="92cf8c0b-1e75-4535-8605-5c81da27fffe" providerId="ADAL" clId="{872180D5-4B49-4287-B261-04FB5ADA4DF8}" dt="2025-06-26T14:12:40.558" v="11767" actId="20577"/>
        <pc:sldMkLst>
          <pc:docMk/>
          <pc:sldMk cId="3853596991" sldId="493"/>
        </pc:sldMkLst>
        <pc:spChg chg="mod">
          <ac:chgData name="Luke Fisher" userId="92cf8c0b-1e75-4535-8605-5c81da27fffe" providerId="ADAL" clId="{872180D5-4B49-4287-B261-04FB5ADA4DF8}" dt="2025-06-26T14:12:40.558" v="11767" actId="20577"/>
          <ac:spMkLst>
            <pc:docMk/>
            <pc:sldMk cId="3853596991" sldId="493"/>
            <ac:spMk id="2" creationId="{00000000-0000-0000-0000-000000000000}"/>
          </ac:spMkLst>
        </pc:spChg>
        <pc:spChg chg="mod">
          <ac:chgData name="Luke Fisher" userId="92cf8c0b-1e75-4535-8605-5c81da27fffe" providerId="ADAL" clId="{872180D5-4B49-4287-B261-04FB5ADA4DF8}" dt="2025-06-26T14:04:54.625" v="11183" actId="6549"/>
          <ac:spMkLst>
            <pc:docMk/>
            <pc:sldMk cId="3853596991" sldId="493"/>
            <ac:spMk id="3" creationId="{00000000-0000-0000-0000-000000000000}"/>
          </ac:spMkLst>
        </pc:spChg>
        <pc:spChg chg="mod">
          <ac:chgData name="Luke Fisher" userId="92cf8c0b-1e75-4535-8605-5c81da27fffe" providerId="ADAL" clId="{872180D5-4B49-4287-B261-04FB5ADA4DF8}" dt="2025-06-26T13:28:44.926" v="10004" actId="14100"/>
          <ac:spMkLst>
            <pc:docMk/>
            <pc:sldMk cId="3853596991" sldId="493"/>
            <ac:spMk id="10" creationId="{6BA30E1E-56C4-493B-8992-B93B1A6F3097}"/>
          </ac:spMkLst>
        </pc:spChg>
        <pc:graphicFrameChg chg="mod">
          <ac:chgData name="Luke Fisher" userId="92cf8c0b-1e75-4535-8605-5c81da27fffe" providerId="ADAL" clId="{872180D5-4B49-4287-B261-04FB5ADA4DF8}" dt="2025-06-26T13:57:15.402" v="10578"/>
          <ac:graphicFrameMkLst>
            <pc:docMk/>
            <pc:sldMk cId="3853596991" sldId="493"/>
            <ac:graphicFrameMk id="6" creationId="{00000000-0000-0000-0000-000000000000}"/>
          </ac:graphicFrameMkLst>
        </pc:graphicFrameChg>
        <pc:graphicFrameChg chg="mod">
          <ac:chgData name="Luke Fisher" userId="92cf8c0b-1e75-4535-8605-5c81da27fffe" providerId="ADAL" clId="{872180D5-4B49-4287-B261-04FB5ADA4DF8}" dt="2025-06-26T13:57:19.093" v="10579"/>
          <ac:graphicFrameMkLst>
            <pc:docMk/>
            <pc:sldMk cId="3853596991" sldId="493"/>
            <ac:graphicFrameMk id="11" creationId="{00000000-0000-0000-0000-000000000000}"/>
          </ac:graphicFrameMkLst>
        </pc:graphicFrameChg>
        <pc:graphicFrameChg chg="mod">
          <ac:chgData name="Luke Fisher" userId="92cf8c0b-1e75-4535-8605-5c81da27fffe" providerId="ADAL" clId="{872180D5-4B49-4287-B261-04FB5ADA4DF8}" dt="2025-06-26T13:57:21.917" v="10580"/>
          <ac:graphicFrameMkLst>
            <pc:docMk/>
            <pc:sldMk cId="3853596991" sldId="493"/>
            <ac:graphicFrameMk id="12" creationId="{00000000-0000-0000-0000-000000000000}"/>
          </ac:graphicFrameMkLst>
        </pc:graphicFrameChg>
      </pc:sldChg>
      <pc:sldChg chg="modSp mod">
        <pc:chgData name="Luke Fisher" userId="92cf8c0b-1e75-4535-8605-5c81da27fffe" providerId="ADAL" clId="{872180D5-4B49-4287-B261-04FB5ADA4DF8}" dt="2025-06-17T09:50:12.072" v="1647" actId="33524"/>
        <pc:sldMkLst>
          <pc:docMk/>
          <pc:sldMk cId="3574282911" sldId="499"/>
        </pc:sldMkLst>
        <pc:spChg chg="mod">
          <ac:chgData name="Luke Fisher" userId="92cf8c0b-1e75-4535-8605-5c81da27fffe" providerId="ADAL" clId="{872180D5-4B49-4287-B261-04FB5ADA4DF8}" dt="2025-06-17T09:43:45.936" v="1005" actId="20577"/>
          <ac:spMkLst>
            <pc:docMk/>
            <pc:sldMk cId="3574282911" sldId="499"/>
            <ac:spMk id="10" creationId="{6BA30E1E-56C4-493B-8992-B93B1A6F3097}"/>
          </ac:spMkLst>
        </pc:spChg>
        <pc:spChg chg="mod">
          <ac:chgData name="Luke Fisher" userId="92cf8c0b-1e75-4535-8605-5c81da27fffe" providerId="ADAL" clId="{872180D5-4B49-4287-B261-04FB5ADA4DF8}" dt="2025-06-17T09:50:12.072" v="1647" actId="33524"/>
          <ac:spMkLst>
            <pc:docMk/>
            <pc:sldMk cId="3574282911" sldId="499"/>
            <ac:spMk id="14" creationId="{091C467B-8FF6-4E60-8BC7-039F9C5D13F7}"/>
          </ac:spMkLst>
        </pc:spChg>
        <pc:spChg chg="mod">
          <ac:chgData name="Luke Fisher" userId="92cf8c0b-1e75-4535-8605-5c81da27fffe" providerId="ADAL" clId="{872180D5-4B49-4287-B261-04FB5ADA4DF8}" dt="2025-06-17T09:49:17.012" v="1484" actId="20577"/>
          <ac:spMkLst>
            <pc:docMk/>
            <pc:sldMk cId="3574282911" sldId="499"/>
            <ac:spMk id="49" creationId="{59A45DC8-C252-41E7-A50B-0F54B9CB0DA3}"/>
          </ac:spMkLst>
        </pc:spChg>
      </pc:sldChg>
      <pc:sldChg chg="modSp mod">
        <pc:chgData name="Luke Fisher" userId="92cf8c0b-1e75-4535-8605-5c81da27fffe" providerId="ADAL" clId="{872180D5-4B49-4287-B261-04FB5ADA4DF8}" dt="2025-07-01T13:45:10.176" v="14730" actId="6549"/>
        <pc:sldMkLst>
          <pc:docMk/>
          <pc:sldMk cId="2949232673" sldId="520"/>
        </pc:sldMkLst>
        <pc:spChg chg="mod">
          <ac:chgData name="Luke Fisher" userId="92cf8c0b-1e75-4535-8605-5c81da27fffe" providerId="ADAL" clId="{872180D5-4B49-4287-B261-04FB5ADA4DF8}" dt="2025-07-01T13:45:10.176" v="14730" actId="6549"/>
          <ac:spMkLst>
            <pc:docMk/>
            <pc:sldMk cId="2949232673" sldId="520"/>
            <ac:spMk id="2" creationId="{00000000-0000-0000-0000-000000000000}"/>
          </ac:spMkLst>
        </pc:spChg>
      </pc:sldChg>
      <pc:sldChg chg="modSp mod">
        <pc:chgData name="Luke Fisher" userId="92cf8c0b-1e75-4535-8605-5c81da27fffe" providerId="ADAL" clId="{872180D5-4B49-4287-B261-04FB5ADA4DF8}" dt="2025-07-01T13:49:46.014" v="14787" actId="20577"/>
        <pc:sldMkLst>
          <pc:docMk/>
          <pc:sldMk cId="1133490389" sldId="521"/>
        </pc:sldMkLst>
        <pc:spChg chg="mod">
          <ac:chgData name="Luke Fisher" userId="92cf8c0b-1e75-4535-8605-5c81da27fffe" providerId="ADAL" clId="{872180D5-4B49-4287-B261-04FB5ADA4DF8}" dt="2025-07-01T13:49:46.014" v="14787" actId="20577"/>
          <ac:spMkLst>
            <pc:docMk/>
            <pc:sldMk cId="1133490389" sldId="521"/>
            <ac:spMk id="2" creationId="{00000000-0000-0000-0000-000000000000}"/>
          </ac:spMkLst>
        </pc:spChg>
      </pc:sldChg>
      <pc:sldChg chg="modSp mod">
        <pc:chgData name="Luke Fisher" userId="92cf8c0b-1e75-4535-8605-5c81da27fffe" providerId="ADAL" clId="{872180D5-4B49-4287-B261-04FB5ADA4DF8}" dt="2025-06-17T09:50:37.088" v="1679" actId="20577"/>
        <pc:sldMkLst>
          <pc:docMk/>
          <pc:sldMk cId="1179334956" sldId="541"/>
        </pc:sldMkLst>
        <pc:spChg chg="mod">
          <ac:chgData name="Luke Fisher" userId="92cf8c0b-1e75-4535-8605-5c81da27fffe" providerId="ADAL" clId="{872180D5-4B49-4287-B261-04FB5ADA4DF8}" dt="2025-06-17T09:50:37.088" v="1679" actId="20577"/>
          <ac:spMkLst>
            <pc:docMk/>
            <pc:sldMk cId="1179334956" sldId="541"/>
            <ac:spMk id="4" creationId="{00000000-0000-0000-0000-000000000000}"/>
          </ac:spMkLst>
        </pc:spChg>
      </pc:sldChg>
      <pc:sldChg chg="addSp delSp modSp mod">
        <pc:chgData name="Luke Fisher" userId="92cf8c0b-1e75-4535-8605-5c81da27fffe" providerId="ADAL" clId="{872180D5-4B49-4287-B261-04FB5ADA4DF8}" dt="2025-06-17T10:37:57.502" v="3143" actId="404"/>
        <pc:sldMkLst>
          <pc:docMk/>
          <pc:sldMk cId="3077745369" sldId="543"/>
        </pc:sldMkLst>
        <pc:spChg chg="mod">
          <ac:chgData name="Luke Fisher" userId="92cf8c0b-1e75-4535-8605-5c81da27fffe" providerId="ADAL" clId="{872180D5-4B49-4287-B261-04FB5ADA4DF8}" dt="2025-06-17T10:35:38.505" v="2973" actId="20577"/>
          <ac:spMkLst>
            <pc:docMk/>
            <pc:sldMk cId="3077745369" sldId="543"/>
            <ac:spMk id="3" creationId="{00000000-0000-0000-0000-000000000000}"/>
          </ac:spMkLst>
        </pc:spChg>
        <pc:spChg chg="mod">
          <ac:chgData name="Luke Fisher" userId="92cf8c0b-1e75-4535-8605-5c81da27fffe" providerId="ADAL" clId="{872180D5-4B49-4287-B261-04FB5ADA4DF8}" dt="2025-06-17T10:35:27.899" v="2969" actId="20577"/>
          <ac:spMkLst>
            <pc:docMk/>
            <pc:sldMk cId="3077745369" sldId="543"/>
            <ac:spMk id="7" creationId="{6BA30E1E-56C4-493B-8992-B93B1A6F3097}"/>
          </ac:spMkLst>
        </pc:spChg>
        <pc:spChg chg="mod">
          <ac:chgData name="Luke Fisher" userId="92cf8c0b-1e75-4535-8605-5c81da27fffe" providerId="ADAL" clId="{872180D5-4B49-4287-B261-04FB5ADA4DF8}" dt="2025-06-17T10:37:45.959" v="3140" actId="6549"/>
          <ac:spMkLst>
            <pc:docMk/>
            <pc:sldMk cId="3077745369" sldId="543"/>
            <ac:spMk id="8" creationId="{28A5F267-4FBB-4E0F-9CCE-E34E4194284D}"/>
          </ac:spMkLst>
        </pc:spChg>
        <pc:graphicFrameChg chg="add mod">
          <ac:chgData name="Luke Fisher" userId="92cf8c0b-1e75-4535-8605-5c81da27fffe" providerId="ADAL" clId="{872180D5-4B49-4287-B261-04FB5ADA4DF8}" dt="2025-06-17T10:37:57.502" v="3143" actId="404"/>
          <ac:graphicFrameMkLst>
            <pc:docMk/>
            <pc:sldMk cId="3077745369" sldId="543"/>
            <ac:graphicFrameMk id="2" creationId="{C5108D7C-139B-4575-86F3-20D2F3F5CE37}"/>
          </ac:graphicFrameMkLst>
        </pc:graphicFrameChg>
      </pc:sldChg>
      <pc:sldChg chg="addSp modSp mod">
        <pc:chgData name="Luke Fisher" userId="92cf8c0b-1e75-4535-8605-5c81da27fffe" providerId="ADAL" clId="{872180D5-4B49-4287-B261-04FB5ADA4DF8}" dt="2025-06-17T10:52:30.824" v="3543" actId="20577"/>
        <pc:sldMkLst>
          <pc:docMk/>
          <pc:sldMk cId="2374943744" sldId="544"/>
        </pc:sldMkLst>
        <pc:spChg chg="mod">
          <ac:chgData name="Luke Fisher" userId="92cf8c0b-1e75-4535-8605-5c81da27fffe" providerId="ADAL" clId="{872180D5-4B49-4287-B261-04FB5ADA4DF8}" dt="2025-06-17T10:52:30.824" v="3543" actId="20577"/>
          <ac:spMkLst>
            <pc:docMk/>
            <pc:sldMk cId="2374943744" sldId="544"/>
            <ac:spMk id="2" creationId="{57022757-C4E9-D4E1-2A79-072CDCD00843}"/>
          </ac:spMkLst>
        </pc:spChg>
        <pc:spChg chg="mod">
          <ac:chgData name="Luke Fisher" userId="92cf8c0b-1e75-4535-8605-5c81da27fffe" providerId="ADAL" clId="{872180D5-4B49-4287-B261-04FB5ADA4DF8}" dt="2025-06-17T10:49:55.784" v="3494" actId="20577"/>
          <ac:spMkLst>
            <pc:docMk/>
            <pc:sldMk cId="2374943744" sldId="544"/>
            <ac:spMk id="3" creationId="{00000000-0000-0000-0000-000000000000}"/>
          </ac:spMkLst>
        </pc:spChg>
        <pc:spChg chg="mod">
          <ac:chgData name="Luke Fisher" userId="92cf8c0b-1e75-4535-8605-5c81da27fffe" providerId="ADAL" clId="{872180D5-4B49-4287-B261-04FB5ADA4DF8}" dt="2025-06-17T10:49:42.440" v="3490" actId="33524"/>
          <ac:spMkLst>
            <pc:docMk/>
            <pc:sldMk cId="2374943744" sldId="544"/>
            <ac:spMk id="11" creationId="{6F5EC0C0-045E-443A-A53F-EBE495ED57DF}"/>
          </ac:spMkLst>
        </pc:spChg>
        <pc:spChg chg="mod">
          <ac:chgData name="Luke Fisher" userId="92cf8c0b-1e75-4535-8605-5c81da27fffe" providerId="ADAL" clId="{872180D5-4B49-4287-B261-04FB5ADA4DF8}" dt="2025-06-17T10:51:29.918" v="3501" actId="20577"/>
          <ac:spMkLst>
            <pc:docMk/>
            <pc:sldMk cId="2374943744" sldId="544"/>
            <ac:spMk id="49" creationId="{59A45DC8-C252-41E7-A50B-0F54B9CB0DA3}"/>
          </ac:spMkLst>
        </pc:spChg>
        <pc:graphicFrameChg chg="mod modGraphic">
          <ac:chgData name="Luke Fisher" userId="92cf8c0b-1e75-4535-8605-5c81da27fffe" providerId="ADAL" clId="{872180D5-4B49-4287-B261-04FB5ADA4DF8}" dt="2025-06-17T10:47:35.527" v="3188" actId="207"/>
          <ac:graphicFrameMkLst>
            <pc:docMk/>
            <pc:sldMk cId="2374943744" sldId="544"/>
            <ac:graphicFrameMk id="7" creationId="{00000000-0000-0000-0000-000000000000}"/>
          </ac:graphicFrameMkLst>
        </pc:graphicFrameChg>
      </pc:sldChg>
      <pc:sldChg chg="modSp mod">
        <pc:chgData name="Luke Fisher" userId="92cf8c0b-1e75-4535-8605-5c81da27fffe" providerId="ADAL" clId="{872180D5-4B49-4287-B261-04FB5ADA4DF8}" dt="2025-06-17T10:53:01.050" v="3573" actId="20577"/>
        <pc:sldMkLst>
          <pc:docMk/>
          <pc:sldMk cId="3340242388" sldId="549"/>
        </pc:sldMkLst>
        <pc:spChg chg="mod">
          <ac:chgData name="Luke Fisher" userId="92cf8c0b-1e75-4535-8605-5c81da27fffe" providerId="ADAL" clId="{872180D5-4B49-4287-B261-04FB5ADA4DF8}" dt="2025-06-17T10:53:01.050" v="3573" actId="20577"/>
          <ac:spMkLst>
            <pc:docMk/>
            <pc:sldMk cId="3340242388" sldId="549"/>
            <ac:spMk id="4" creationId="{BB193668-4A5E-D4B9-6DF3-C71AD70C10F1}"/>
          </ac:spMkLst>
        </pc:spChg>
      </pc:sldChg>
      <pc:sldChg chg="modSp mod">
        <pc:chgData name="Luke Fisher" userId="92cf8c0b-1e75-4535-8605-5c81da27fffe" providerId="ADAL" clId="{872180D5-4B49-4287-B261-04FB5ADA4DF8}" dt="2025-06-17T14:01:47.502" v="4593" actId="20577"/>
        <pc:sldMkLst>
          <pc:docMk/>
          <pc:sldMk cId="1012193746" sldId="550"/>
        </pc:sldMkLst>
        <pc:spChg chg="mod">
          <ac:chgData name="Luke Fisher" userId="92cf8c0b-1e75-4535-8605-5c81da27fffe" providerId="ADAL" clId="{872180D5-4B49-4287-B261-04FB5ADA4DF8}" dt="2025-06-17T14:01:47.502" v="4593" actId="20577"/>
          <ac:spMkLst>
            <pc:docMk/>
            <pc:sldMk cId="1012193746" sldId="550"/>
            <ac:spMk id="4" creationId="{D7D5BEF5-4A3D-15F0-F6A7-4AF21037F24C}"/>
          </ac:spMkLst>
        </pc:spChg>
      </pc:sldChg>
      <pc:sldChg chg="addSp delSp modSp mod">
        <pc:chgData name="Luke Fisher" userId="92cf8c0b-1e75-4535-8605-5c81da27fffe" providerId="ADAL" clId="{872180D5-4B49-4287-B261-04FB5ADA4DF8}" dt="2025-06-17T10:02:19.435" v="2286" actId="20577"/>
        <pc:sldMkLst>
          <pc:docMk/>
          <pc:sldMk cId="3466736718" sldId="551"/>
        </pc:sldMkLst>
        <pc:spChg chg="mod">
          <ac:chgData name="Luke Fisher" userId="92cf8c0b-1e75-4535-8605-5c81da27fffe" providerId="ADAL" clId="{872180D5-4B49-4287-B261-04FB5ADA4DF8}" dt="2025-06-17T10:00:06.006" v="1961" actId="20577"/>
          <ac:spMkLst>
            <pc:docMk/>
            <pc:sldMk cId="3466736718" sldId="551"/>
            <ac:spMk id="3" creationId="{20E1C957-D845-A83C-5529-65840AFBC6CF}"/>
          </ac:spMkLst>
        </pc:spChg>
        <pc:spChg chg="mod">
          <ac:chgData name="Luke Fisher" userId="92cf8c0b-1e75-4535-8605-5c81da27fffe" providerId="ADAL" clId="{872180D5-4B49-4287-B261-04FB5ADA4DF8}" dt="2025-06-17T09:57:02.096" v="1806" actId="20577"/>
          <ac:spMkLst>
            <pc:docMk/>
            <pc:sldMk cId="3466736718" sldId="551"/>
            <ac:spMk id="7" creationId="{55A89E85-3FC2-0B7C-0CC1-58875F4E9A68}"/>
          </ac:spMkLst>
        </pc:spChg>
        <pc:spChg chg="mod">
          <ac:chgData name="Luke Fisher" userId="92cf8c0b-1e75-4535-8605-5c81da27fffe" providerId="ADAL" clId="{872180D5-4B49-4287-B261-04FB5ADA4DF8}" dt="2025-06-17T10:02:19.435" v="2286" actId="20577"/>
          <ac:spMkLst>
            <pc:docMk/>
            <pc:sldMk cId="3466736718" sldId="551"/>
            <ac:spMk id="8" creationId="{B8C66D62-35F2-8170-B451-10F5FAE3D4C6}"/>
          </ac:spMkLst>
        </pc:spChg>
        <pc:graphicFrameChg chg="add mod">
          <ac:chgData name="Luke Fisher" userId="92cf8c0b-1e75-4535-8605-5c81da27fffe" providerId="ADAL" clId="{872180D5-4B49-4287-B261-04FB5ADA4DF8}" dt="2025-06-17T09:55:38.473" v="1762" actId="14100"/>
          <ac:graphicFrameMkLst>
            <pc:docMk/>
            <pc:sldMk cId="3466736718" sldId="551"/>
            <ac:graphicFrameMk id="2" creationId="{00000000-0008-0000-0A00-000002000000}"/>
          </ac:graphicFrameMkLst>
        </pc:graphicFrameChg>
        <pc:graphicFrameChg chg="add mod">
          <ac:chgData name="Luke Fisher" userId="92cf8c0b-1e75-4535-8605-5c81da27fffe" providerId="ADAL" clId="{872180D5-4B49-4287-B261-04FB5ADA4DF8}" dt="2025-06-17T09:59:39.185" v="1957" actId="207"/>
          <ac:graphicFrameMkLst>
            <pc:docMk/>
            <pc:sldMk cId="3466736718" sldId="551"/>
            <ac:graphicFrameMk id="5" creationId="{00000000-0008-0000-0B00-000002000000}"/>
          </ac:graphicFrameMkLst>
        </pc:graphicFrameChg>
      </pc:sldChg>
      <pc:sldChg chg="modSp mod">
        <pc:chgData name="Luke Fisher" userId="92cf8c0b-1e75-4535-8605-5c81da27fffe" providerId="ADAL" clId="{872180D5-4B49-4287-B261-04FB5ADA4DF8}" dt="2025-06-17T10:21:02.272" v="2916" actId="20577"/>
        <pc:sldMkLst>
          <pc:docMk/>
          <pc:sldMk cId="3686963979" sldId="552"/>
        </pc:sldMkLst>
        <pc:spChg chg="mod">
          <ac:chgData name="Luke Fisher" userId="92cf8c0b-1e75-4535-8605-5c81da27fffe" providerId="ADAL" clId="{872180D5-4B49-4287-B261-04FB5ADA4DF8}" dt="2025-06-17T10:14:58.335" v="2362" actId="20577"/>
          <ac:spMkLst>
            <pc:docMk/>
            <pc:sldMk cId="3686963979" sldId="552"/>
            <ac:spMk id="7" creationId="{02634683-16D9-3A33-95C8-71EBAAB5CA24}"/>
          </ac:spMkLst>
        </pc:spChg>
        <pc:spChg chg="mod">
          <ac:chgData name="Luke Fisher" userId="92cf8c0b-1e75-4535-8605-5c81da27fffe" providerId="ADAL" clId="{872180D5-4B49-4287-B261-04FB5ADA4DF8}" dt="2025-06-17T10:21:02.272" v="2916" actId="20577"/>
          <ac:spMkLst>
            <pc:docMk/>
            <pc:sldMk cId="3686963979" sldId="552"/>
            <ac:spMk id="8" creationId="{0B1E1E10-DC2C-935D-2BD9-990DE25C1C35}"/>
          </ac:spMkLst>
        </pc:spChg>
        <pc:graphicFrameChg chg="mod modGraphic">
          <ac:chgData name="Luke Fisher" userId="92cf8c0b-1e75-4535-8605-5c81da27fffe" providerId="ADAL" clId="{872180D5-4B49-4287-B261-04FB5ADA4DF8}" dt="2025-06-17T10:13:27.865" v="2337" actId="255"/>
          <ac:graphicFrameMkLst>
            <pc:docMk/>
            <pc:sldMk cId="3686963979" sldId="552"/>
            <ac:graphicFrameMk id="4" creationId="{0AFD4919-3FA8-0A56-A854-396FD7D0B81C}"/>
          </ac:graphicFrameMkLst>
        </pc:graphicFrameChg>
      </pc:sldChg>
      <pc:sldChg chg="addSp delSp modSp mod">
        <pc:chgData name="Luke Fisher" userId="92cf8c0b-1e75-4535-8605-5c81da27fffe" providerId="ADAL" clId="{872180D5-4B49-4287-B261-04FB5ADA4DF8}" dt="2025-06-17T13:41:32.227" v="3969" actId="20577"/>
        <pc:sldMkLst>
          <pc:docMk/>
          <pc:sldMk cId="488083349" sldId="553"/>
        </pc:sldMkLst>
        <pc:spChg chg="mod">
          <ac:chgData name="Luke Fisher" userId="92cf8c0b-1e75-4535-8605-5c81da27fffe" providerId="ADAL" clId="{872180D5-4B49-4287-B261-04FB5ADA4DF8}" dt="2025-06-17T13:41:32.227" v="3969" actId="20577"/>
          <ac:spMkLst>
            <pc:docMk/>
            <pc:sldMk cId="488083349" sldId="553"/>
            <ac:spMk id="3" creationId="{FC5AA8DC-D9C9-1B8A-F329-B6C44923CF03}"/>
          </ac:spMkLst>
        </pc:spChg>
        <pc:spChg chg="mod">
          <ac:chgData name="Luke Fisher" userId="92cf8c0b-1e75-4535-8605-5c81da27fffe" providerId="ADAL" clId="{872180D5-4B49-4287-B261-04FB5ADA4DF8}" dt="2025-06-17T13:28:01.423" v="3608" actId="20577"/>
          <ac:spMkLst>
            <pc:docMk/>
            <pc:sldMk cId="488083349" sldId="553"/>
            <ac:spMk id="6" creationId="{25C3B282-4958-8AA1-20A6-BB3799274C08}"/>
          </ac:spMkLst>
        </pc:spChg>
        <pc:spChg chg="mod">
          <ac:chgData name="Luke Fisher" userId="92cf8c0b-1e75-4535-8605-5c81da27fffe" providerId="ADAL" clId="{872180D5-4B49-4287-B261-04FB5ADA4DF8}" dt="2025-06-17T13:26:15.774" v="3578" actId="20577"/>
          <ac:spMkLst>
            <pc:docMk/>
            <pc:sldMk cId="488083349" sldId="553"/>
            <ac:spMk id="7" creationId="{07A87FB4-605F-850D-9533-8E6DB915D165}"/>
          </ac:spMkLst>
        </pc:spChg>
        <pc:graphicFrameChg chg="add mod">
          <ac:chgData name="Luke Fisher" userId="92cf8c0b-1e75-4535-8605-5c81da27fffe" providerId="ADAL" clId="{872180D5-4B49-4287-B261-04FB5ADA4DF8}" dt="2025-06-17T13:31:11.291" v="3673" actId="207"/>
          <ac:graphicFrameMkLst>
            <pc:docMk/>
            <pc:sldMk cId="488083349" sldId="553"/>
            <ac:graphicFrameMk id="8" creationId="{97363FE0-7781-4170-B44C-CF9CA5F512CA}"/>
          </ac:graphicFrameMkLst>
        </pc:graphicFrameChg>
        <pc:graphicFrameChg chg="add mod">
          <ac:chgData name="Luke Fisher" userId="92cf8c0b-1e75-4535-8605-5c81da27fffe" providerId="ADAL" clId="{872180D5-4B49-4287-B261-04FB5ADA4DF8}" dt="2025-06-17T13:39:08.507" v="3687"/>
          <ac:graphicFrameMkLst>
            <pc:docMk/>
            <pc:sldMk cId="488083349" sldId="553"/>
            <ac:graphicFrameMk id="9" creationId="{C263BA52-CAC3-4054-80A0-8A931E7B6549}"/>
          </ac:graphicFrameMkLst>
        </pc:graphicFrameChg>
        <pc:graphicFrameChg chg="mod">
          <ac:chgData name="Luke Fisher" userId="92cf8c0b-1e75-4535-8605-5c81da27fffe" providerId="ADAL" clId="{872180D5-4B49-4287-B261-04FB5ADA4DF8}" dt="2025-06-17T13:26:22.545" v="3579" actId="1076"/>
          <ac:graphicFrameMkLst>
            <pc:docMk/>
            <pc:sldMk cId="488083349" sldId="553"/>
            <ac:graphicFrameMk id="10" creationId="{4138B195-CFF9-8C1C-8118-C11D4DA4208C}"/>
          </ac:graphicFrameMkLst>
        </pc:graphicFrameChg>
        <pc:graphicFrameChg chg="mod">
          <ac:chgData name="Luke Fisher" userId="92cf8c0b-1e75-4535-8605-5c81da27fffe" providerId="ADAL" clId="{872180D5-4B49-4287-B261-04FB5ADA4DF8}" dt="2025-06-17T13:38:10.082" v="3680"/>
          <ac:graphicFrameMkLst>
            <pc:docMk/>
            <pc:sldMk cId="488083349" sldId="553"/>
            <ac:graphicFrameMk id="11" creationId="{E0EC1627-7FFC-72FC-384E-A2DB9BEEDE90}"/>
          </ac:graphicFrameMkLst>
        </pc:graphicFrameChg>
      </pc:sldChg>
      <pc:sldChg chg="modSp mod">
        <pc:chgData name="Luke Fisher" userId="92cf8c0b-1e75-4535-8605-5c81da27fffe" providerId="ADAL" clId="{872180D5-4B49-4287-B261-04FB5ADA4DF8}" dt="2025-06-17T13:55:33.445" v="4312" actId="20577"/>
        <pc:sldMkLst>
          <pc:docMk/>
          <pc:sldMk cId="3690653617" sldId="554"/>
        </pc:sldMkLst>
        <pc:spChg chg="mod">
          <ac:chgData name="Luke Fisher" userId="92cf8c0b-1e75-4535-8605-5c81da27fffe" providerId="ADAL" clId="{872180D5-4B49-4287-B261-04FB5ADA4DF8}" dt="2025-06-17T13:55:33.445" v="4312" actId="20577"/>
          <ac:spMkLst>
            <pc:docMk/>
            <pc:sldMk cId="3690653617" sldId="554"/>
            <ac:spMk id="3" creationId="{00000000-0000-0000-0000-000000000000}"/>
          </ac:spMkLst>
        </pc:spChg>
        <pc:spChg chg="mod">
          <ac:chgData name="Luke Fisher" userId="92cf8c0b-1e75-4535-8605-5c81da27fffe" providerId="ADAL" clId="{872180D5-4B49-4287-B261-04FB5ADA4DF8}" dt="2025-06-17T13:50:48.894" v="4090" actId="20577"/>
          <ac:spMkLst>
            <pc:docMk/>
            <pc:sldMk cId="3690653617" sldId="554"/>
            <ac:spMk id="10" creationId="{6BA30E1E-56C4-493B-8992-B93B1A6F3097}"/>
          </ac:spMkLst>
        </pc:spChg>
        <pc:graphicFrameChg chg="mod modGraphic">
          <ac:chgData name="Luke Fisher" userId="92cf8c0b-1e75-4535-8605-5c81da27fffe" providerId="ADAL" clId="{872180D5-4B49-4287-B261-04FB5ADA4DF8}" dt="2025-06-17T13:52:09.095" v="4093" actId="20577"/>
          <ac:graphicFrameMkLst>
            <pc:docMk/>
            <pc:sldMk cId="3690653617" sldId="554"/>
            <ac:graphicFrameMk id="4" creationId="{00000000-0000-0000-0000-000000000000}"/>
          </ac:graphicFrameMkLst>
        </pc:graphicFrameChg>
        <pc:graphicFrameChg chg="mod modGraphic">
          <ac:chgData name="Luke Fisher" userId="92cf8c0b-1e75-4535-8605-5c81da27fffe" providerId="ADAL" clId="{872180D5-4B49-4287-B261-04FB5ADA4DF8}" dt="2025-06-17T13:52:21.359" v="4096" actId="20577"/>
          <ac:graphicFrameMkLst>
            <pc:docMk/>
            <pc:sldMk cId="3690653617" sldId="554"/>
            <ac:graphicFrameMk id="5" creationId="{207053F2-B517-01B1-1916-9E54BDC90EC9}"/>
          </ac:graphicFrameMkLst>
        </pc:graphicFrameChg>
        <pc:graphicFrameChg chg="mod modGraphic">
          <ac:chgData name="Luke Fisher" userId="92cf8c0b-1e75-4535-8605-5c81da27fffe" providerId="ADAL" clId="{872180D5-4B49-4287-B261-04FB5ADA4DF8}" dt="2025-06-17T13:52:30.228" v="4099" actId="20577"/>
          <ac:graphicFrameMkLst>
            <pc:docMk/>
            <pc:sldMk cId="3690653617" sldId="554"/>
            <ac:graphicFrameMk id="6" creationId="{D27BF437-C68E-4531-8ADB-2EA072679861}"/>
          </ac:graphicFrameMkLst>
        </pc:graphicFrameChg>
        <pc:graphicFrameChg chg="mod modGraphic">
          <ac:chgData name="Luke Fisher" userId="92cf8c0b-1e75-4535-8605-5c81da27fffe" providerId="ADAL" clId="{872180D5-4B49-4287-B261-04FB5ADA4DF8}" dt="2025-06-17T13:52:40.236" v="4102" actId="20577"/>
          <ac:graphicFrameMkLst>
            <pc:docMk/>
            <pc:sldMk cId="3690653617" sldId="554"/>
            <ac:graphicFrameMk id="7" creationId="{685888F8-4D02-561C-F3DD-3020C58249D1}"/>
          </ac:graphicFrameMkLst>
        </pc:graphicFrameChg>
        <pc:graphicFrameChg chg="mod modGraphic">
          <ac:chgData name="Luke Fisher" userId="92cf8c0b-1e75-4535-8605-5c81da27fffe" providerId="ADAL" clId="{872180D5-4B49-4287-B261-04FB5ADA4DF8}" dt="2025-06-17T13:52:51.466" v="4105" actId="20577"/>
          <ac:graphicFrameMkLst>
            <pc:docMk/>
            <pc:sldMk cId="3690653617" sldId="554"/>
            <ac:graphicFrameMk id="11" creationId="{0EFEDB96-ADF2-1B83-F552-2F62D050D75F}"/>
          </ac:graphicFrameMkLst>
        </pc:graphicFrameChg>
      </pc:sldChg>
      <pc:sldChg chg="modSp mod">
        <pc:chgData name="Luke Fisher" userId="92cf8c0b-1e75-4535-8605-5c81da27fffe" providerId="ADAL" clId="{872180D5-4B49-4287-B261-04FB5ADA4DF8}" dt="2025-06-17T13:57:04.852" v="4360" actId="20577"/>
        <pc:sldMkLst>
          <pc:docMk/>
          <pc:sldMk cId="917272359" sldId="555"/>
        </pc:sldMkLst>
        <pc:spChg chg="mod">
          <ac:chgData name="Luke Fisher" userId="92cf8c0b-1e75-4535-8605-5c81da27fffe" providerId="ADAL" clId="{872180D5-4B49-4287-B261-04FB5ADA4DF8}" dt="2025-06-17T13:57:04.852" v="4360" actId="20577"/>
          <ac:spMkLst>
            <pc:docMk/>
            <pc:sldMk cId="917272359" sldId="555"/>
            <ac:spMk id="2" creationId="{15F8004B-5166-8A24-B46E-9A80E1B7248D}"/>
          </ac:spMkLst>
        </pc:spChg>
        <pc:graphicFrameChg chg="mod modGraphic">
          <ac:chgData name="Luke Fisher" userId="92cf8c0b-1e75-4535-8605-5c81da27fffe" providerId="ADAL" clId="{872180D5-4B49-4287-B261-04FB5ADA4DF8}" dt="2025-06-17T13:56:22.869" v="4316" actId="242"/>
          <ac:graphicFrameMkLst>
            <pc:docMk/>
            <pc:sldMk cId="917272359" sldId="555"/>
            <ac:graphicFrameMk id="4" creationId="{00000000-0000-0000-0000-000000000000}"/>
          </ac:graphicFrameMkLst>
        </pc:graphicFrameChg>
      </pc:sldChg>
      <pc:sldChg chg="modSp mod">
        <pc:chgData name="Luke Fisher" userId="92cf8c0b-1e75-4535-8605-5c81da27fffe" providerId="ADAL" clId="{872180D5-4B49-4287-B261-04FB5ADA4DF8}" dt="2025-06-17T13:58:18.365" v="4442" actId="20577"/>
        <pc:sldMkLst>
          <pc:docMk/>
          <pc:sldMk cId="2876504646" sldId="556"/>
        </pc:sldMkLst>
        <pc:spChg chg="mod">
          <ac:chgData name="Luke Fisher" userId="92cf8c0b-1e75-4535-8605-5c81da27fffe" providerId="ADAL" clId="{872180D5-4B49-4287-B261-04FB5ADA4DF8}" dt="2025-06-17T13:58:18.365" v="4442" actId="20577"/>
          <ac:spMkLst>
            <pc:docMk/>
            <pc:sldMk cId="2876504646" sldId="556"/>
            <ac:spMk id="2" creationId="{15F8004B-5166-8A24-B46E-9A80E1B7248D}"/>
          </ac:spMkLst>
        </pc:spChg>
        <pc:graphicFrameChg chg="mod modGraphic">
          <ac:chgData name="Luke Fisher" userId="92cf8c0b-1e75-4535-8605-5c81da27fffe" providerId="ADAL" clId="{872180D5-4B49-4287-B261-04FB5ADA4DF8}" dt="2025-06-17T13:57:41.018" v="4364" actId="242"/>
          <ac:graphicFrameMkLst>
            <pc:docMk/>
            <pc:sldMk cId="2876504646" sldId="556"/>
            <ac:graphicFrameMk id="4" creationId="{00000000-0000-0000-0000-000000000000}"/>
          </ac:graphicFrameMkLst>
        </pc:graphicFrameChg>
      </pc:sldChg>
      <pc:sldChg chg="modSp mod">
        <pc:chgData name="Luke Fisher" userId="92cf8c0b-1e75-4535-8605-5c81da27fffe" providerId="ADAL" clId="{872180D5-4B49-4287-B261-04FB5ADA4DF8}" dt="2025-06-17T14:00:08.071" v="4485" actId="20577"/>
        <pc:sldMkLst>
          <pc:docMk/>
          <pc:sldMk cId="1655980987" sldId="557"/>
        </pc:sldMkLst>
        <pc:spChg chg="mod">
          <ac:chgData name="Luke Fisher" userId="92cf8c0b-1e75-4535-8605-5c81da27fffe" providerId="ADAL" clId="{872180D5-4B49-4287-B261-04FB5ADA4DF8}" dt="2025-06-17T14:00:08.071" v="4485" actId="20577"/>
          <ac:spMkLst>
            <pc:docMk/>
            <pc:sldMk cId="1655980987" sldId="557"/>
            <ac:spMk id="2" creationId="{15F8004B-5166-8A24-B46E-9A80E1B7248D}"/>
          </ac:spMkLst>
        </pc:spChg>
        <pc:graphicFrameChg chg="mod modGraphic">
          <ac:chgData name="Luke Fisher" userId="92cf8c0b-1e75-4535-8605-5c81da27fffe" providerId="ADAL" clId="{872180D5-4B49-4287-B261-04FB5ADA4DF8}" dt="2025-06-17T13:59:19.099" v="4451" actId="20577"/>
          <ac:graphicFrameMkLst>
            <pc:docMk/>
            <pc:sldMk cId="1655980987" sldId="557"/>
            <ac:graphicFrameMk id="4" creationId="{00000000-0000-0000-0000-000000000000}"/>
          </ac:graphicFrameMkLst>
        </pc:graphicFrameChg>
      </pc:sldChg>
      <pc:sldChg chg="modSp mod">
        <pc:chgData name="Luke Fisher" userId="92cf8c0b-1e75-4535-8605-5c81da27fffe" providerId="ADAL" clId="{872180D5-4B49-4287-B261-04FB5ADA4DF8}" dt="2025-06-17T14:01:12.366" v="4566" actId="6549"/>
        <pc:sldMkLst>
          <pc:docMk/>
          <pc:sldMk cId="2008122640" sldId="558"/>
        </pc:sldMkLst>
        <pc:spChg chg="mod">
          <ac:chgData name="Luke Fisher" userId="92cf8c0b-1e75-4535-8605-5c81da27fffe" providerId="ADAL" clId="{872180D5-4B49-4287-B261-04FB5ADA4DF8}" dt="2025-06-17T14:01:12.366" v="4566" actId="6549"/>
          <ac:spMkLst>
            <pc:docMk/>
            <pc:sldMk cId="2008122640" sldId="558"/>
            <ac:spMk id="2" creationId="{15F8004B-5166-8A24-B46E-9A80E1B7248D}"/>
          </ac:spMkLst>
        </pc:spChg>
        <pc:graphicFrameChg chg="mod modGraphic">
          <ac:chgData name="Luke Fisher" userId="92cf8c0b-1e75-4535-8605-5c81da27fffe" providerId="ADAL" clId="{872180D5-4B49-4287-B261-04FB5ADA4DF8}" dt="2025-06-17T14:00:46.414" v="4489" actId="2711"/>
          <ac:graphicFrameMkLst>
            <pc:docMk/>
            <pc:sldMk cId="2008122640" sldId="558"/>
            <ac:graphicFrameMk id="4" creationId="{00000000-0000-0000-0000-000000000000}"/>
          </ac:graphicFrameMkLst>
        </pc:graphicFrameChg>
      </pc:sldChg>
      <pc:sldChg chg="addSp delSp modSp mod">
        <pc:chgData name="Luke Fisher" userId="92cf8c0b-1e75-4535-8605-5c81da27fffe" providerId="ADAL" clId="{872180D5-4B49-4287-B261-04FB5ADA4DF8}" dt="2025-07-01T13:17:35.623" v="14315" actId="207"/>
        <pc:sldMkLst>
          <pc:docMk/>
          <pc:sldMk cId="3724408306" sldId="559"/>
        </pc:sldMkLst>
        <pc:spChg chg="mod">
          <ac:chgData name="Luke Fisher" userId="92cf8c0b-1e75-4535-8605-5c81da27fffe" providerId="ADAL" clId="{872180D5-4B49-4287-B261-04FB5ADA4DF8}" dt="2025-06-17T14:45:55.763" v="4762" actId="20577"/>
          <ac:spMkLst>
            <pc:docMk/>
            <pc:sldMk cId="3724408306" sldId="559"/>
            <ac:spMk id="3" creationId="{00000000-0000-0000-0000-000000000000}"/>
          </ac:spMkLst>
        </pc:spChg>
        <pc:spChg chg="add mod">
          <ac:chgData name="Luke Fisher" userId="92cf8c0b-1e75-4535-8605-5c81da27fffe" providerId="ADAL" clId="{872180D5-4B49-4287-B261-04FB5ADA4DF8}" dt="2025-06-17T14:45:36.113" v="4730" actId="1035"/>
          <ac:spMkLst>
            <pc:docMk/>
            <pc:sldMk cId="3724408306" sldId="559"/>
            <ac:spMk id="6" creationId="{62F2954B-D158-2F94-7635-BC0F1032053C}"/>
          </ac:spMkLst>
        </pc:spChg>
        <pc:spChg chg="add mod">
          <ac:chgData name="Luke Fisher" userId="92cf8c0b-1e75-4535-8605-5c81da27fffe" providerId="ADAL" clId="{872180D5-4B49-4287-B261-04FB5ADA4DF8}" dt="2025-06-17T14:43:47.696" v="4726"/>
          <ac:spMkLst>
            <pc:docMk/>
            <pc:sldMk cId="3724408306" sldId="559"/>
            <ac:spMk id="7" creationId="{8C77D764-9B17-5B5B-7815-B085CB4E6CF3}"/>
          </ac:spMkLst>
        </pc:spChg>
        <pc:spChg chg="mod">
          <ac:chgData name="Luke Fisher" userId="92cf8c0b-1e75-4535-8605-5c81da27fffe" providerId="ADAL" clId="{872180D5-4B49-4287-B261-04FB5ADA4DF8}" dt="2025-06-17T14:17:02.101" v="4654" actId="20577"/>
          <ac:spMkLst>
            <pc:docMk/>
            <pc:sldMk cId="3724408306" sldId="559"/>
            <ac:spMk id="16" creationId="{FA2013AD-A650-1260-F468-D3C3BACAECAC}"/>
          </ac:spMkLst>
        </pc:spChg>
        <pc:spChg chg="mod">
          <ac:chgData name="Luke Fisher" userId="92cf8c0b-1e75-4535-8605-5c81da27fffe" providerId="ADAL" clId="{872180D5-4B49-4287-B261-04FB5ADA4DF8}" dt="2025-06-17T14:43:12.870" v="4721"/>
          <ac:spMkLst>
            <pc:docMk/>
            <pc:sldMk cId="3724408306" sldId="559"/>
            <ac:spMk id="26" creationId="{145C4DD6-1242-7A1F-0DF8-82E1B0BDC4EB}"/>
          </ac:spMkLst>
        </pc:spChg>
        <pc:graphicFrameChg chg="add mod">
          <ac:chgData name="Luke Fisher" userId="92cf8c0b-1e75-4535-8605-5c81da27fffe" providerId="ADAL" clId="{872180D5-4B49-4287-B261-04FB5ADA4DF8}" dt="2025-07-01T13:17:26.872" v="14313" actId="403"/>
          <ac:graphicFrameMkLst>
            <pc:docMk/>
            <pc:sldMk cId="3724408306" sldId="559"/>
            <ac:graphicFrameMk id="2" creationId="{CF92E03A-747B-61EE-E21A-FBCD25DFBA65}"/>
          </ac:graphicFrameMkLst>
        </pc:graphicFrameChg>
        <pc:graphicFrameChg chg="add mod">
          <ac:chgData name="Luke Fisher" userId="92cf8c0b-1e75-4535-8605-5c81da27fffe" providerId="ADAL" clId="{872180D5-4B49-4287-B261-04FB5ADA4DF8}" dt="2025-07-01T13:17:35.623" v="14315" actId="207"/>
          <ac:graphicFrameMkLst>
            <pc:docMk/>
            <pc:sldMk cId="3724408306" sldId="559"/>
            <ac:graphicFrameMk id="5" creationId="{022949EB-09FA-D02D-CE93-1E6B32D2412B}"/>
          </ac:graphicFrameMkLst>
        </pc:graphicFrameChg>
        <pc:graphicFrameChg chg="add mod">
          <ac:chgData name="Luke Fisher" userId="92cf8c0b-1e75-4535-8605-5c81da27fffe" providerId="ADAL" clId="{872180D5-4B49-4287-B261-04FB5ADA4DF8}" dt="2025-07-01T13:17:32.849" v="14314" actId="207"/>
          <ac:graphicFrameMkLst>
            <pc:docMk/>
            <pc:sldMk cId="3724408306" sldId="559"/>
            <ac:graphicFrameMk id="10" creationId="{749BF1A5-93F3-6D92-DE0C-AFB70D45304C}"/>
          </ac:graphicFrameMkLst>
        </pc:graphicFrameChg>
      </pc:sldChg>
      <pc:sldChg chg="modSp mod">
        <pc:chgData name="Luke Fisher" userId="92cf8c0b-1e75-4535-8605-5c81da27fffe" providerId="ADAL" clId="{872180D5-4B49-4287-B261-04FB5ADA4DF8}" dt="2025-06-17T14:59:51.445" v="5309" actId="20577"/>
        <pc:sldMkLst>
          <pc:docMk/>
          <pc:sldMk cId="2233407311" sldId="560"/>
        </pc:sldMkLst>
        <pc:spChg chg="mod">
          <ac:chgData name="Luke Fisher" userId="92cf8c0b-1e75-4535-8605-5c81da27fffe" providerId="ADAL" clId="{872180D5-4B49-4287-B261-04FB5ADA4DF8}" dt="2025-06-17T14:59:51.445" v="5309" actId="20577"/>
          <ac:spMkLst>
            <pc:docMk/>
            <pc:sldMk cId="2233407311" sldId="560"/>
            <ac:spMk id="3" creationId="{00000000-0000-0000-0000-000000000000}"/>
          </ac:spMkLst>
        </pc:spChg>
        <pc:spChg chg="mod">
          <ac:chgData name="Luke Fisher" userId="92cf8c0b-1e75-4535-8605-5c81da27fffe" providerId="ADAL" clId="{872180D5-4B49-4287-B261-04FB5ADA4DF8}" dt="2025-06-17T14:50:24.245" v="4832" actId="20577"/>
          <ac:spMkLst>
            <pc:docMk/>
            <pc:sldMk cId="2233407311" sldId="560"/>
            <ac:spMk id="10" creationId="{6BA30E1E-56C4-493B-8992-B93B1A6F3097}"/>
          </ac:spMkLst>
        </pc:spChg>
        <pc:graphicFrameChg chg="mod modGraphic">
          <ac:chgData name="Luke Fisher" userId="92cf8c0b-1e75-4535-8605-5c81da27fffe" providerId="ADAL" clId="{872180D5-4B49-4287-B261-04FB5ADA4DF8}" dt="2025-06-17T14:50:37.650" v="4835" actId="20577"/>
          <ac:graphicFrameMkLst>
            <pc:docMk/>
            <pc:sldMk cId="2233407311" sldId="560"/>
            <ac:graphicFrameMk id="4" creationId="{00000000-0000-0000-0000-000000000000}"/>
          </ac:graphicFrameMkLst>
        </pc:graphicFrameChg>
        <pc:graphicFrameChg chg="mod modGraphic">
          <ac:chgData name="Luke Fisher" userId="92cf8c0b-1e75-4535-8605-5c81da27fffe" providerId="ADAL" clId="{872180D5-4B49-4287-B261-04FB5ADA4DF8}" dt="2025-06-17T14:48:33.112" v="4771" actId="242"/>
          <ac:graphicFrameMkLst>
            <pc:docMk/>
            <pc:sldMk cId="2233407311" sldId="560"/>
            <ac:graphicFrameMk id="12" creationId="{00000000-0000-0000-0000-000000000000}"/>
          </ac:graphicFrameMkLst>
        </pc:graphicFrameChg>
        <pc:graphicFrameChg chg="mod modGraphic">
          <ac:chgData name="Luke Fisher" userId="92cf8c0b-1e75-4535-8605-5c81da27fffe" providerId="ADAL" clId="{872180D5-4B49-4287-B261-04FB5ADA4DF8}" dt="2025-06-17T14:48:23.465" v="4768" actId="2711"/>
          <ac:graphicFrameMkLst>
            <pc:docMk/>
            <pc:sldMk cId="2233407311" sldId="560"/>
            <ac:graphicFrameMk id="13" creationId="{00000000-0000-0000-0000-000000000000}"/>
          </ac:graphicFrameMkLst>
        </pc:graphicFrameChg>
      </pc:sldChg>
      <pc:sldChg chg="modSp mod">
        <pc:chgData name="Luke Fisher" userId="92cf8c0b-1e75-4535-8605-5c81da27fffe" providerId="ADAL" clId="{872180D5-4B49-4287-B261-04FB5ADA4DF8}" dt="2025-06-17T15:05:50.002" v="5400" actId="20577"/>
        <pc:sldMkLst>
          <pc:docMk/>
          <pc:sldMk cId="1073834960" sldId="561"/>
        </pc:sldMkLst>
        <pc:spChg chg="mod">
          <ac:chgData name="Luke Fisher" userId="92cf8c0b-1e75-4535-8605-5c81da27fffe" providerId="ADAL" clId="{872180D5-4B49-4287-B261-04FB5ADA4DF8}" dt="2025-06-17T15:05:50.002" v="5400" actId="20577"/>
          <ac:spMkLst>
            <pc:docMk/>
            <pc:sldMk cId="1073834960" sldId="561"/>
            <ac:spMk id="2" creationId="{15F8004B-5166-8A24-B46E-9A80E1B7248D}"/>
          </ac:spMkLst>
        </pc:spChg>
        <pc:graphicFrameChg chg="mod modGraphic">
          <ac:chgData name="Luke Fisher" userId="92cf8c0b-1e75-4535-8605-5c81da27fffe" providerId="ADAL" clId="{872180D5-4B49-4287-B261-04FB5ADA4DF8}" dt="2025-06-17T15:03:54.626" v="5358" actId="2711"/>
          <ac:graphicFrameMkLst>
            <pc:docMk/>
            <pc:sldMk cId="1073834960" sldId="561"/>
            <ac:graphicFrameMk id="4" creationId="{00000000-0000-0000-0000-000000000000}"/>
          </ac:graphicFrameMkLst>
        </pc:graphicFrameChg>
      </pc:sldChg>
      <pc:sldChg chg="modSp mod">
        <pc:chgData name="Luke Fisher" userId="92cf8c0b-1e75-4535-8605-5c81da27fffe" providerId="ADAL" clId="{872180D5-4B49-4287-B261-04FB5ADA4DF8}" dt="2025-06-17T15:06:27.308" v="5404" actId="2711"/>
        <pc:sldMkLst>
          <pc:docMk/>
          <pc:sldMk cId="2434769659" sldId="562"/>
        </pc:sldMkLst>
        <pc:spChg chg="mod">
          <ac:chgData name="Luke Fisher" userId="92cf8c0b-1e75-4535-8605-5c81da27fffe" providerId="ADAL" clId="{872180D5-4B49-4287-B261-04FB5ADA4DF8}" dt="2025-06-17T15:05:37.015" v="5399" actId="20577"/>
          <ac:spMkLst>
            <pc:docMk/>
            <pc:sldMk cId="2434769659" sldId="562"/>
            <ac:spMk id="2" creationId="{15F8004B-5166-8A24-B46E-9A80E1B7248D}"/>
          </ac:spMkLst>
        </pc:spChg>
        <pc:graphicFrameChg chg="mod modGraphic">
          <ac:chgData name="Luke Fisher" userId="92cf8c0b-1e75-4535-8605-5c81da27fffe" providerId="ADAL" clId="{872180D5-4B49-4287-B261-04FB5ADA4DF8}" dt="2025-06-17T15:06:27.308" v="5404" actId="2711"/>
          <ac:graphicFrameMkLst>
            <pc:docMk/>
            <pc:sldMk cId="2434769659" sldId="562"/>
            <ac:graphicFrameMk id="4" creationId="{00000000-0000-0000-0000-000000000000}"/>
          </ac:graphicFrameMkLst>
        </pc:graphicFrameChg>
      </pc:sldChg>
      <pc:sldChg chg="modSp mod">
        <pc:chgData name="Luke Fisher" userId="92cf8c0b-1e75-4535-8605-5c81da27fffe" providerId="ADAL" clId="{872180D5-4B49-4287-B261-04FB5ADA4DF8}" dt="2025-06-17T15:07:54.712" v="5448" actId="20577"/>
        <pc:sldMkLst>
          <pc:docMk/>
          <pc:sldMk cId="3614534709" sldId="563"/>
        </pc:sldMkLst>
        <pc:spChg chg="mod">
          <ac:chgData name="Luke Fisher" userId="92cf8c0b-1e75-4535-8605-5c81da27fffe" providerId="ADAL" clId="{872180D5-4B49-4287-B261-04FB5ADA4DF8}" dt="2025-06-17T15:07:54.712" v="5448" actId="20577"/>
          <ac:spMkLst>
            <pc:docMk/>
            <pc:sldMk cId="3614534709" sldId="563"/>
            <ac:spMk id="2" creationId="{15F8004B-5166-8A24-B46E-9A80E1B7248D}"/>
          </ac:spMkLst>
        </pc:spChg>
        <pc:graphicFrameChg chg="mod modGraphic">
          <ac:chgData name="Luke Fisher" userId="92cf8c0b-1e75-4535-8605-5c81da27fffe" providerId="ADAL" clId="{872180D5-4B49-4287-B261-04FB5ADA4DF8}" dt="2025-06-17T15:07:24.172" v="5408" actId="2711"/>
          <ac:graphicFrameMkLst>
            <pc:docMk/>
            <pc:sldMk cId="3614534709" sldId="563"/>
            <ac:graphicFrameMk id="4" creationId="{00000000-0000-0000-0000-000000000000}"/>
          </ac:graphicFrameMkLst>
        </pc:graphicFrameChg>
      </pc:sldChg>
      <pc:sldChg chg="modSp mod">
        <pc:chgData name="Luke Fisher" userId="92cf8c0b-1e75-4535-8605-5c81da27fffe" providerId="ADAL" clId="{872180D5-4B49-4287-B261-04FB5ADA4DF8}" dt="2025-07-01T10:19:16.946" v="11797" actId="20577"/>
        <pc:sldMkLst>
          <pc:docMk/>
          <pc:sldMk cId="3909455075" sldId="566"/>
        </pc:sldMkLst>
        <pc:spChg chg="mod">
          <ac:chgData name="Luke Fisher" userId="92cf8c0b-1e75-4535-8605-5c81da27fffe" providerId="ADAL" clId="{872180D5-4B49-4287-B261-04FB5ADA4DF8}" dt="2025-07-01T10:19:16.946" v="11797" actId="20577"/>
          <ac:spMkLst>
            <pc:docMk/>
            <pc:sldMk cId="3909455075" sldId="566"/>
            <ac:spMk id="4" creationId="{BB193668-4A5E-D4B9-6DF3-C71AD70C10F1}"/>
          </ac:spMkLst>
        </pc:spChg>
      </pc:sldChg>
      <pc:sldChg chg="addSp delSp modSp mod">
        <pc:chgData name="Luke Fisher" userId="92cf8c0b-1e75-4535-8605-5c81da27fffe" providerId="ADAL" clId="{872180D5-4B49-4287-B261-04FB5ADA4DF8}" dt="2025-07-01T10:34:26.073" v="11948" actId="20577"/>
        <pc:sldMkLst>
          <pc:docMk/>
          <pc:sldMk cId="1643216242" sldId="567"/>
        </pc:sldMkLst>
        <pc:spChg chg="mod">
          <ac:chgData name="Luke Fisher" userId="92cf8c0b-1e75-4535-8605-5c81da27fffe" providerId="ADAL" clId="{872180D5-4B49-4287-B261-04FB5ADA4DF8}" dt="2025-07-01T10:34:26.073" v="11948" actId="20577"/>
          <ac:spMkLst>
            <pc:docMk/>
            <pc:sldMk cId="1643216242" sldId="567"/>
            <ac:spMk id="3" creationId="{FC5AA8DC-D9C9-1B8A-F329-B6C44923CF03}"/>
          </ac:spMkLst>
        </pc:spChg>
        <pc:spChg chg="mod">
          <ac:chgData name="Luke Fisher" userId="92cf8c0b-1e75-4535-8605-5c81da27fffe" providerId="ADAL" clId="{872180D5-4B49-4287-B261-04FB5ADA4DF8}" dt="2025-07-01T10:20:25.312" v="11807" actId="20577"/>
          <ac:spMkLst>
            <pc:docMk/>
            <pc:sldMk cId="1643216242" sldId="567"/>
            <ac:spMk id="6" creationId="{25C3B282-4958-8AA1-20A6-BB3799274C08}"/>
          </ac:spMkLst>
        </pc:spChg>
        <pc:spChg chg="mod">
          <ac:chgData name="Luke Fisher" userId="92cf8c0b-1e75-4535-8605-5c81da27fffe" providerId="ADAL" clId="{872180D5-4B49-4287-B261-04FB5ADA4DF8}" dt="2025-07-01T10:20:20.457" v="11803" actId="20577"/>
          <ac:spMkLst>
            <pc:docMk/>
            <pc:sldMk cId="1643216242" sldId="567"/>
            <ac:spMk id="7" creationId="{07A87FB4-605F-850D-9533-8E6DB915D165}"/>
          </ac:spMkLst>
        </pc:spChg>
        <pc:graphicFrameChg chg="mod">
          <ac:chgData name="Luke Fisher" userId="92cf8c0b-1e75-4535-8605-5c81da27fffe" providerId="ADAL" clId="{872180D5-4B49-4287-B261-04FB5ADA4DF8}" dt="2025-07-01T10:21:07.688" v="11864" actId="1035"/>
          <ac:graphicFrameMkLst>
            <pc:docMk/>
            <pc:sldMk cId="1643216242" sldId="567"/>
            <ac:graphicFrameMk id="4" creationId="{3DCB7731-2048-50DB-479D-70298B7B18F1}"/>
          </ac:graphicFrameMkLst>
        </pc:graphicFrameChg>
        <pc:graphicFrameChg chg="mod">
          <ac:chgData name="Luke Fisher" userId="92cf8c0b-1e75-4535-8605-5c81da27fffe" providerId="ADAL" clId="{872180D5-4B49-4287-B261-04FB5ADA4DF8}" dt="2025-07-01T10:21:15.755" v="11872" actId="1076"/>
          <ac:graphicFrameMkLst>
            <pc:docMk/>
            <pc:sldMk cId="1643216242" sldId="567"/>
            <ac:graphicFrameMk id="5" creationId="{59B62D66-A1C1-BB59-D616-DB1B7D31BAEB}"/>
          </ac:graphicFrameMkLst>
        </pc:graphicFrameChg>
        <pc:graphicFrameChg chg="add mod">
          <ac:chgData name="Luke Fisher" userId="92cf8c0b-1e75-4535-8605-5c81da27fffe" providerId="ADAL" clId="{872180D5-4B49-4287-B261-04FB5ADA4DF8}" dt="2025-07-01T10:26:01.155" v="11923" actId="207"/>
          <ac:graphicFrameMkLst>
            <pc:docMk/>
            <pc:sldMk cId="1643216242" sldId="567"/>
            <ac:graphicFrameMk id="8" creationId="{3DCB7731-2048-50DB-479D-70298B7B18F1}"/>
          </ac:graphicFrameMkLst>
        </pc:graphicFrameChg>
        <pc:graphicFrameChg chg="add mod">
          <ac:chgData name="Luke Fisher" userId="92cf8c0b-1e75-4535-8605-5c81da27fffe" providerId="ADAL" clId="{872180D5-4B49-4287-B261-04FB5ADA4DF8}" dt="2025-07-01T10:32:58.493" v="11934" actId="207"/>
          <ac:graphicFrameMkLst>
            <pc:docMk/>
            <pc:sldMk cId="1643216242" sldId="567"/>
            <ac:graphicFrameMk id="9" creationId="{59B62D66-A1C1-BB59-D616-DB1B7D31BAEB}"/>
          </ac:graphicFrameMkLst>
        </pc:graphicFrameChg>
        <pc:graphicFrameChg chg="del">
          <ac:chgData name="Luke Fisher" userId="92cf8c0b-1e75-4535-8605-5c81da27fffe" providerId="ADAL" clId="{872180D5-4B49-4287-B261-04FB5ADA4DF8}" dt="2025-07-01T10:20:16.052" v="11799" actId="478"/>
          <ac:graphicFrameMkLst>
            <pc:docMk/>
            <pc:sldMk cId="1643216242" sldId="567"/>
            <ac:graphicFrameMk id="13" creationId="{2FB06757-EA2C-E516-DA03-F3D5C8BE5A31}"/>
          </ac:graphicFrameMkLst>
        </pc:graphicFrameChg>
        <pc:graphicFrameChg chg="del">
          <ac:chgData name="Luke Fisher" userId="92cf8c0b-1e75-4535-8605-5c81da27fffe" providerId="ADAL" clId="{872180D5-4B49-4287-B261-04FB5ADA4DF8}" dt="2025-07-01T10:20:13.164" v="11798" actId="478"/>
          <ac:graphicFrameMkLst>
            <pc:docMk/>
            <pc:sldMk cId="1643216242" sldId="567"/>
            <ac:graphicFrameMk id="15" creationId="{664122BC-9110-1F49-3E66-90F98A4A333D}"/>
          </ac:graphicFrameMkLst>
        </pc:graphicFrameChg>
      </pc:sldChg>
      <pc:sldChg chg="modSp mod">
        <pc:chgData name="Luke Fisher" userId="92cf8c0b-1e75-4535-8605-5c81da27fffe" providerId="ADAL" clId="{872180D5-4B49-4287-B261-04FB5ADA4DF8}" dt="2025-07-01T10:59:12.326" v="12383" actId="20577"/>
        <pc:sldMkLst>
          <pc:docMk/>
          <pc:sldMk cId="2052355589" sldId="568"/>
        </pc:sldMkLst>
        <pc:spChg chg="mod">
          <ac:chgData name="Luke Fisher" userId="92cf8c0b-1e75-4535-8605-5c81da27fffe" providerId="ADAL" clId="{872180D5-4B49-4287-B261-04FB5ADA4DF8}" dt="2025-07-01T10:59:12.326" v="12383" actId="20577"/>
          <ac:spMkLst>
            <pc:docMk/>
            <pc:sldMk cId="2052355589" sldId="568"/>
            <ac:spMk id="3" creationId="{00000000-0000-0000-0000-000000000000}"/>
          </ac:spMkLst>
        </pc:spChg>
        <pc:spChg chg="mod">
          <ac:chgData name="Luke Fisher" userId="92cf8c0b-1e75-4535-8605-5c81da27fffe" providerId="ADAL" clId="{872180D5-4B49-4287-B261-04FB5ADA4DF8}" dt="2025-07-01T10:51:55.121" v="12039" actId="20577"/>
          <ac:spMkLst>
            <pc:docMk/>
            <pc:sldMk cId="2052355589" sldId="568"/>
            <ac:spMk id="10" creationId="{6BA30E1E-56C4-493B-8992-B93B1A6F3097}"/>
          </ac:spMkLst>
        </pc:spChg>
        <pc:graphicFrameChg chg="mod modGraphic">
          <ac:chgData name="Luke Fisher" userId="92cf8c0b-1e75-4535-8605-5c81da27fffe" providerId="ADAL" clId="{872180D5-4B49-4287-B261-04FB5ADA4DF8}" dt="2025-07-01T10:52:20.039" v="12043" actId="14734"/>
          <ac:graphicFrameMkLst>
            <pc:docMk/>
            <pc:sldMk cId="2052355589" sldId="568"/>
            <ac:graphicFrameMk id="4" creationId="{00000000-0000-0000-0000-000000000000}"/>
          </ac:graphicFrameMkLst>
        </pc:graphicFrameChg>
        <pc:graphicFrameChg chg="mod modGraphic">
          <ac:chgData name="Luke Fisher" userId="92cf8c0b-1e75-4535-8605-5c81da27fffe" providerId="ADAL" clId="{872180D5-4B49-4287-B261-04FB5ADA4DF8}" dt="2025-07-01T10:39:50.453" v="11964" actId="242"/>
          <ac:graphicFrameMkLst>
            <pc:docMk/>
            <pc:sldMk cId="2052355589" sldId="568"/>
            <ac:graphicFrameMk id="5" creationId="{207053F2-B517-01B1-1916-9E54BDC90EC9}"/>
          </ac:graphicFrameMkLst>
        </pc:graphicFrameChg>
        <pc:graphicFrameChg chg="mod modGraphic">
          <ac:chgData name="Luke Fisher" userId="92cf8c0b-1e75-4535-8605-5c81da27fffe" providerId="ADAL" clId="{872180D5-4B49-4287-B261-04FB5ADA4DF8}" dt="2025-07-01T10:39:25.303" v="11960" actId="255"/>
          <ac:graphicFrameMkLst>
            <pc:docMk/>
            <pc:sldMk cId="2052355589" sldId="568"/>
            <ac:graphicFrameMk id="6" creationId="{D27BF437-C68E-4531-8ADB-2EA072679861}"/>
          </ac:graphicFrameMkLst>
        </pc:graphicFrameChg>
        <pc:graphicFrameChg chg="mod modGraphic">
          <ac:chgData name="Luke Fisher" userId="92cf8c0b-1e75-4535-8605-5c81da27fffe" providerId="ADAL" clId="{872180D5-4B49-4287-B261-04FB5ADA4DF8}" dt="2025-07-01T10:40:11.879" v="11968" actId="242"/>
          <ac:graphicFrameMkLst>
            <pc:docMk/>
            <pc:sldMk cId="2052355589" sldId="568"/>
            <ac:graphicFrameMk id="7" creationId="{685888F8-4D02-561C-F3DD-3020C58249D1}"/>
          </ac:graphicFrameMkLst>
        </pc:graphicFrameChg>
      </pc:sldChg>
      <pc:sldChg chg="modSp mod">
        <pc:chgData name="Luke Fisher" userId="92cf8c0b-1e75-4535-8605-5c81da27fffe" providerId="ADAL" clId="{872180D5-4B49-4287-B261-04FB5ADA4DF8}" dt="2025-07-01T11:53:00.324" v="13322" actId="2711"/>
        <pc:sldMkLst>
          <pc:docMk/>
          <pc:sldMk cId="4226441264" sldId="569"/>
        </pc:sldMkLst>
        <pc:spChg chg="mod">
          <ac:chgData name="Luke Fisher" userId="92cf8c0b-1e75-4535-8605-5c81da27fffe" providerId="ADAL" clId="{872180D5-4B49-4287-B261-04FB5ADA4DF8}" dt="2025-07-01T11:20:35.561" v="12425" actId="20577"/>
          <ac:spMkLst>
            <pc:docMk/>
            <pc:sldMk cId="4226441264" sldId="569"/>
            <ac:spMk id="2" creationId="{15F8004B-5166-8A24-B46E-9A80E1B7248D}"/>
          </ac:spMkLst>
        </pc:spChg>
        <pc:graphicFrameChg chg="mod modGraphic">
          <ac:chgData name="Luke Fisher" userId="92cf8c0b-1e75-4535-8605-5c81da27fffe" providerId="ADAL" clId="{872180D5-4B49-4287-B261-04FB5ADA4DF8}" dt="2025-07-01T11:53:00.324" v="13322" actId="2711"/>
          <ac:graphicFrameMkLst>
            <pc:docMk/>
            <pc:sldMk cId="4226441264" sldId="569"/>
            <ac:graphicFrameMk id="4" creationId="{00000000-0000-0000-0000-000000000000}"/>
          </ac:graphicFrameMkLst>
        </pc:graphicFrameChg>
      </pc:sldChg>
      <pc:sldChg chg="modSp mod">
        <pc:chgData name="Luke Fisher" userId="92cf8c0b-1e75-4535-8605-5c81da27fffe" providerId="ADAL" clId="{872180D5-4B49-4287-B261-04FB5ADA4DF8}" dt="2025-07-01T11:53:31.562" v="13326" actId="2711"/>
        <pc:sldMkLst>
          <pc:docMk/>
          <pc:sldMk cId="3396034844" sldId="570"/>
        </pc:sldMkLst>
        <pc:spChg chg="mod">
          <ac:chgData name="Luke Fisher" userId="92cf8c0b-1e75-4535-8605-5c81da27fffe" providerId="ADAL" clId="{872180D5-4B49-4287-B261-04FB5ADA4DF8}" dt="2025-07-01T11:22:00.087" v="12463" actId="20577"/>
          <ac:spMkLst>
            <pc:docMk/>
            <pc:sldMk cId="3396034844" sldId="570"/>
            <ac:spMk id="2" creationId="{15F8004B-5166-8A24-B46E-9A80E1B7248D}"/>
          </ac:spMkLst>
        </pc:spChg>
        <pc:graphicFrameChg chg="mod modGraphic">
          <ac:chgData name="Luke Fisher" userId="92cf8c0b-1e75-4535-8605-5c81da27fffe" providerId="ADAL" clId="{872180D5-4B49-4287-B261-04FB5ADA4DF8}" dt="2025-07-01T11:53:31.562" v="13326" actId="2711"/>
          <ac:graphicFrameMkLst>
            <pc:docMk/>
            <pc:sldMk cId="3396034844" sldId="570"/>
            <ac:graphicFrameMk id="4" creationId="{00000000-0000-0000-0000-000000000000}"/>
          </ac:graphicFrameMkLst>
        </pc:graphicFrameChg>
      </pc:sldChg>
      <pc:sldChg chg="modSp mod">
        <pc:chgData name="Luke Fisher" userId="92cf8c0b-1e75-4535-8605-5c81da27fffe" providerId="ADAL" clId="{872180D5-4B49-4287-B261-04FB5ADA4DF8}" dt="2025-07-01T11:53:58.300" v="13330" actId="2711"/>
        <pc:sldMkLst>
          <pc:docMk/>
          <pc:sldMk cId="11564306" sldId="571"/>
        </pc:sldMkLst>
        <pc:spChg chg="mod">
          <ac:chgData name="Luke Fisher" userId="92cf8c0b-1e75-4535-8605-5c81da27fffe" providerId="ADAL" clId="{872180D5-4B49-4287-B261-04FB5ADA4DF8}" dt="2025-07-01T11:23:47.244" v="12508" actId="20577"/>
          <ac:spMkLst>
            <pc:docMk/>
            <pc:sldMk cId="11564306" sldId="571"/>
            <ac:spMk id="2" creationId="{15F8004B-5166-8A24-B46E-9A80E1B7248D}"/>
          </ac:spMkLst>
        </pc:spChg>
        <pc:graphicFrameChg chg="mod modGraphic">
          <ac:chgData name="Luke Fisher" userId="92cf8c0b-1e75-4535-8605-5c81da27fffe" providerId="ADAL" clId="{872180D5-4B49-4287-B261-04FB5ADA4DF8}" dt="2025-07-01T11:53:58.300" v="13330" actId="2711"/>
          <ac:graphicFrameMkLst>
            <pc:docMk/>
            <pc:sldMk cId="11564306" sldId="571"/>
            <ac:graphicFrameMk id="4" creationId="{00000000-0000-0000-0000-000000000000}"/>
          </ac:graphicFrameMkLst>
        </pc:graphicFrameChg>
      </pc:sldChg>
      <pc:sldChg chg="modSp mod">
        <pc:chgData name="Luke Fisher" userId="92cf8c0b-1e75-4535-8605-5c81da27fffe" providerId="ADAL" clId="{872180D5-4B49-4287-B261-04FB5ADA4DF8}" dt="2025-07-01T11:58:09.275" v="13334" actId="2711"/>
        <pc:sldMkLst>
          <pc:docMk/>
          <pc:sldMk cId="3809063804" sldId="572"/>
        </pc:sldMkLst>
        <pc:spChg chg="mod">
          <ac:chgData name="Luke Fisher" userId="92cf8c0b-1e75-4535-8605-5c81da27fffe" providerId="ADAL" clId="{872180D5-4B49-4287-B261-04FB5ADA4DF8}" dt="2025-07-01T11:25:08.448" v="12548" actId="20577"/>
          <ac:spMkLst>
            <pc:docMk/>
            <pc:sldMk cId="3809063804" sldId="572"/>
            <ac:spMk id="2" creationId="{15F8004B-5166-8A24-B46E-9A80E1B7248D}"/>
          </ac:spMkLst>
        </pc:spChg>
        <pc:graphicFrameChg chg="mod modGraphic">
          <ac:chgData name="Luke Fisher" userId="92cf8c0b-1e75-4535-8605-5c81da27fffe" providerId="ADAL" clId="{872180D5-4B49-4287-B261-04FB5ADA4DF8}" dt="2025-07-01T11:58:09.275" v="13334" actId="2711"/>
          <ac:graphicFrameMkLst>
            <pc:docMk/>
            <pc:sldMk cId="3809063804" sldId="572"/>
            <ac:graphicFrameMk id="4" creationId="{00000000-0000-0000-0000-000000000000}"/>
          </ac:graphicFrameMkLst>
        </pc:graphicFrameChg>
      </pc:sldChg>
      <pc:sldChg chg="modSp mod">
        <pc:chgData name="Luke Fisher" userId="92cf8c0b-1e75-4535-8605-5c81da27fffe" providerId="ADAL" clId="{872180D5-4B49-4287-B261-04FB5ADA4DF8}" dt="2025-07-01T11:25:42.155" v="12586" actId="20577"/>
        <pc:sldMkLst>
          <pc:docMk/>
          <pc:sldMk cId="4268281446" sldId="573"/>
        </pc:sldMkLst>
        <pc:spChg chg="mod">
          <ac:chgData name="Luke Fisher" userId="92cf8c0b-1e75-4535-8605-5c81da27fffe" providerId="ADAL" clId="{872180D5-4B49-4287-B261-04FB5ADA4DF8}" dt="2025-07-01T11:25:42.155" v="12586" actId="20577"/>
          <ac:spMkLst>
            <pc:docMk/>
            <pc:sldMk cId="4268281446" sldId="573"/>
            <ac:spMk id="4" creationId="{D7D5BEF5-4A3D-15F0-F6A7-4AF21037F24C}"/>
          </ac:spMkLst>
        </pc:spChg>
      </pc:sldChg>
      <pc:sldChg chg="modSp mod">
        <pc:chgData name="Luke Fisher" userId="92cf8c0b-1e75-4535-8605-5c81da27fffe" providerId="ADAL" clId="{872180D5-4B49-4287-B261-04FB5ADA4DF8}" dt="2025-07-01T12:02:07.397" v="13370" actId="2711"/>
        <pc:sldMkLst>
          <pc:docMk/>
          <pc:sldMk cId="1214799029" sldId="575"/>
        </pc:sldMkLst>
        <pc:spChg chg="mod">
          <ac:chgData name="Luke Fisher" userId="92cf8c0b-1e75-4535-8605-5c81da27fffe" providerId="ADAL" clId="{872180D5-4B49-4287-B261-04FB5ADA4DF8}" dt="2025-07-01T11:47:56.789" v="13227" actId="6549"/>
          <ac:spMkLst>
            <pc:docMk/>
            <pc:sldMk cId="1214799029" sldId="575"/>
            <ac:spMk id="3" creationId="{00000000-0000-0000-0000-000000000000}"/>
          </ac:spMkLst>
        </pc:spChg>
        <pc:spChg chg="mod">
          <ac:chgData name="Luke Fisher" userId="92cf8c0b-1e75-4535-8605-5c81da27fffe" providerId="ADAL" clId="{872180D5-4B49-4287-B261-04FB5ADA4DF8}" dt="2025-07-01T11:45:18.300" v="13058" actId="20577"/>
          <ac:spMkLst>
            <pc:docMk/>
            <pc:sldMk cId="1214799029" sldId="575"/>
            <ac:spMk id="10" creationId="{6BA30E1E-56C4-493B-8992-B93B1A6F3097}"/>
          </ac:spMkLst>
        </pc:spChg>
        <pc:graphicFrameChg chg="mod modGraphic">
          <ac:chgData name="Luke Fisher" userId="92cf8c0b-1e75-4535-8605-5c81da27fffe" providerId="ADAL" clId="{872180D5-4B49-4287-B261-04FB5ADA4DF8}" dt="2025-07-01T12:01:32.651" v="13362" actId="20577"/>
          <ac:graphicFrameMkLst>
            <pc:docMk/>
            <pc:sldMk cId="1214799029" sldId="575"/>
            <ac:graphicFrameMk id="4" creationId="{00000000-0000-0000-0000-000000000000}"/>
          </ac:graphicFrameMkLst>
        </pc:graphicFrameChg>
        <pc:graphicFrameChg chg="mod modGraphic">
          <ac:chgData name="Luke Fisher" userId="92cf8c0b-1e75-4535-8605-5c81da27fffe" providerId="ADAL" clId="{872180D5-4B49-4287-B261-04FB5ADA4DF8}" dt="2025-07-01T12:01:49.802" v="13366" actId="2711"/>
          <ac:graphicFrameMkLst>
            <pc:docMk/>
            <pc:sldMk cId="1214799029" sldId="575"/>
            <ac:graphicFrameMk id="12" creationId="{00000000-0000-0000-0000-000000000000}"/>
          </ac:graphicFrameMkLst>
        </pc:graphicFrameChg>
        <pc:graphicFrameChg chg="mod modGraphic">
          <ac:chgData name="Luke Fisher" userId="92cf8c0b-1e75-4535-8605-5c81da27fffe" providerId="ADAL" clId="{872180D5-4B49-4287-B261-04FB5ADA4DF8}" dt="2025-07-01T12:02:07.397" v="13370" actId="2711"/>
          <ac:graphicFrameMkLst>
            <pc:docMk/>
            <pc:sldMk cId="1214799029" sldId="575"/>
            <ac:graphicFrameMk id="13" creationId="{00000000-0000-0000-0000-000000000000}"/>
          </ac:graphicFrameMkLst>
        </pc:graphicFrameChg>
      </pc:sldChg>
      <pc:sldChg chg="modSp mod">
        <pc:chgData name="Luke Fisher" userId="92cf8c0b-1e75-4535-8605-5c81da27fffe" providerId="ADAL" clId="{872180D5-4B49-4287-B261-04FB5ADA4DF8}" dt="2025-07-01T12:03:26.333" v="13376" actId="20577"/>
        <pc:sldMkLst>
          <pc:docMk/>
          <pc:sldMk cId="3590253983" sldId="576"/>
        </pc:sldMkLst>
        <pc:spChg chg="mod">
          <ac:chgData name="Luke Fisher" userId="92cf8c0b-1e75-4535-8605-5c81da27fffe" providerId="ADAL" clId="{872180D5-4B49-4287-B261-04FB5ADA4DF8}" dt="2025-07-01T11:48:49.412" v="13271" actId="20577"/>
          <ac:spMkLst>
            <pc:docMk/>
            <pc:sldMk cId="3590253983" sldId="576"/>
            <ac:spMk id="2" creationId="{15F8004B-5166-8A24-B46E-9A80E1B7248D}"/>
          </ac:spMkLst>
        </pc:spChg>
        <pc:graphicFrameChg chg="mod modGraphic">
          <ac:chgData name="Luke Fisher" userId="92cf8c0b-1e75-4535-8605-5c81da27fffe" providerId="ADAL" clId="{872180D5-4B49-4287-B261-04FB5ADA4DF8}" dt="2025-07-01T12:03:26.333" v="13376" actId="20577"/>
          <ac:graphicFrameMkLst>
            <pc:docMk/>
            <pc:sldMk cId="3590253983" sldId="576"/>
            <ac:graphicFrameMk id="4" creationId="{00000000-0000-0000-0000-000000000000}"/>
          </ac:graphicFrameMkLst>
        </pc:graphicFrameChg>
      </pc:sldChg>
      <pc:sldChg chg="modSp mod">
        <pc:chgData name="Luke Fisher" userId="92cf8c0b-1e75-4535-8605-5c81da27fffe" providerId="ADAL" clId="{872180D5-4B49-4287-B261-04FB5ADA4DF8}" dt="2025-07-01T12:03:58.707" v="13381" actId="33524"/>
        <pc:sldMkLst>
          <pc:docMk/>
          <pc:sldMk cId="283766530" sldId="577"/>
        </pc:sldMkLst>
        <pc:spChg chg="mod">
          <ac:chgData name="Luke Fisher" userId="92cf8c0b-1e75-4535-8605-5c81da27fffe" providerId="ADAL" clId="{872180D5-4B49-4287-B261-04FB5ADA4DF8}" dt="2025-07-01T11:49:43.731" v="13318" actId="20577"/>
          <ac:spMkLst>
            <pc:docMk/>
            <pc:sldMk cId="283766530" sldId="577"/>
            <ac:spMk id="2" creationId="{15F8004B-5166-8A24-B46E-9A80E1B7248D}"/>
          </ac:spMkLst>
        </pc:spChg>
        <pc:graphicFrameChg chg="mod modGraphic">
          <ac:chgData name="Luke Fisher" userId="92cf8c0b-1e75-4535-8605-5c81da27fffe" providerId="ADAL" clId="{872180D5-4B49-4287-B261-04FB5ADA4DF8}" dt="2025-07-01T12:03:58.707" v="13381" actId="33524"/>
          <ac:graphicFrameMkLst>
            <pc:docMk/>
            <pc:sldMk cId="283766530" sldId="577"/>
            <ac:graphicFrameMk id="4" creationId="{00000000-0000-0000-0000-000000000000}"/>
          </ac:graphicFrameMkLst>
        </pc:graphicFrameChg>
      </pc:sldChg>
      <pc:sldChg chg="modSp mod">
        <pc:chgData name="Luke Fisher" userId="92cf8c0b-1e75-4535-8605-5c81da27fffe" providerId="ADAL" clId="{872180D5-4B49-4287-B261-04FB5ADA4DF8}" dt="2025-07-01T12:05:01.049" v="13423" actId="20577"/>
        <pc:sldMkLst>
          <pc:docMk/>
          <pc:sldMk cId="2834191336" sldId="578"/>
        </pc:sldMkLst>
        <pc:spChg chg="mod">
          <ac:chgData name="Luke Fisher" userId="92cf8c0b-1e75-4535-8605-5c81da27fffe" providerId="ADAL" clId="{872180D5-4B49-4287-B261-04FB5ADA4DF8}" dt="2025-07-01T12:05:01.049" v="13423" actId="20577"/>
          <ac:spMkLst>
            <pc:docMk/>
            <pc:sldMk cId="2834191336" sldId="578"/>
            <ac:spMk id="2" creationId="{15F8004B-5166-8A24-B46E-9A80E1B7248D}"/>
          </ac:spMkLst>
        </pc:spChg>
        <pc:graphicFrameChg chg="mod modGraphic">
          <ac:chgData name="Luke Fisher" userId="92cf8c0b-1e75-4535-8605-5c81da27fffe" providerId="ADAL" clId="{872180D5-4B49-4287-B261-04FB5ADA4DF8}" dt="2025-07-01T12:04:34.774" v="13385" actId="2711"/>
          <ac:graphicFrameMkLst>
            <pc:docMk/>
            <pc:sldMk cId="2834191336" sldId="578"/>
            <ac:graphicFrameMk id="4" creationId="{00000000-0000-0000-0000-000000000000}"/>
          </ac:graphicFrameMkLst>
        </pc:graphicFrameChg>
      </pc:sldChg>
      <pc:sldChg chg="addSp delSp modSp mod">
        <pc:chgData name="Luke Fisher" userId="92cf8c0b-1e75-4535-8605-5c81da27fffe" providerId="ADAL" clId="{872180D5-4B49-4287-B261-04FB5ADA4DF8}" dt="2025-07-01T11:59:52.212" v="13355" actId="20577"/>
        <pc:sldMkLst>
          <pc:docMk/>
          <pc:sldMk cId="1430428316" sldId="581"/>
        </pc:sldMkLst>
        <pc:spChg chg="mod">
          <ac:chgData name="Luke Fisher" userId="92cf8c0b-1e75-4535-8605-5c81da27fffe" providerId="ADAL" clId="{872180D5-4B49-4287-B261-04FB5ADA4DF8}" dt="2025-07-01T11:31:49.630" v="12719" actId="20577"/>
          <ac:spMkLst>
            <pc:docMk/>
            <pc:sldMk cId="1430428316" sldId="581"/>
            <ac:spMk id="4" creationId="{B632BD91-9DC4-09CF-9221-2015420E4D02}"/>
          </ac:spMkLst>
        </pc:spChg>
        <pc:spChg chg="mod">
          <ac:chgData name="Luke Fisher" userId="92cf8c0b-1e75-4535-8605-5c81da27fffe" providerId="ADAL" clId="{872180D5-4B49-4287-B261-04FB5ADA4DF8}" dt="2025-07-01T11:59:52.212" v="13355" actId="20577"/>
          <ac:spMkLst>
            <pc:docMk/>
            <pc:sldMk cId="1430428316" sldId="581"/>
            <ac:spMk id="5" creationId="{7204D895-10CF-48B2-3056-943269434A34}"/>
          </ac:spMkLst>
        </pc:spChg>
        <pc:spChg chg="mod">
          <ac:chgData name="Luke Fisher" userId="92cf8c0b-1e75-4535-8605-5c81da27fffe" providerId="ADAL" clId="{872180D5-4B49-4287-B261-04FB5ADA4DF8}" dt="2025-07-01T11:41:12.854" v="12985" actId="20577"/>
          <ac:spMkLst>
            <pc:docMk/>
            <pc:sldMk cId="1430428316" sldId="581"/>
            <ac:spMk id="11" creationId="{CD574AE2-5470-92E0-46CF-3EE843E5D46C}"/>
          </ac:spMkLst>
        </pc:spChg>
        <pc:spChg chg="mod">
          <ac:chgData name="Luke Fisher" userId="92cf8c0b-1e75-4535-8605-5c81da27fffe" providerId="ADAL" clId="{872180D5-4B49-4287-B261-04FB5ADA4DF8}" dt="2025-07-01T11:40:29.041" v="12965" actId="20577"/>
          <ac:spMkLst>
            <pc:docMk/>
            <pc:sldMk cId="1430428316" sldId="581"/>
            <ac:spMk id="12" creationId="{71ECA3A3-31BA-A65C-DE15-A51C36EB63E9}"/>
          </ac:spMkLst>
        </pc:spChg>
        <pc:spChg chg="mod">
          <ac:chgData name="Luke Fisher" userId="92cf8c0b-1e75-4535-8605-5c81da27fffe" providerId="ADAL" clId="{872180D5-4B49-4287-B261-04FB5ADA4DF8}" dt="2025-07-01T11:31:30.840" v="12689" actId="20577"/>
          <ac:spMkLst>
            <pc:docMk/>
            <pc:sldMk cId="1430428316" sldId="581"/>
            <ac:spMk id="15" creationId="{40873823-24F1-0091-F881-374AA85BD6C1}"/>
          </ac:spMkLst>
        </pc:spChg>
        <pc:graphicFrameChg chg="add mod ord">
          <ac:chgData name="Luke Fisher" userId="92cf8c0b-1e75-4535-8605-5c81da27fffe" providerId="ADAL" clId="{872180D5-4B49-4287-B261-04FB5ADA4DF8}" dt="2025-07-01T11:41:45.915" v="12990"/>
          <ac:graphicFrameMkLst>
            <pc:docMk/>
            <pc:sldMk cId="1430428316" sldId="581"/>
            <ac:graphicFrameMk id="3" creationId="{3AA3C135-8AB2-6E76-E494-FAC10C650EDF}"/>
          </ac:graphicFrameMkLst>
        </pc:graphicFrameChg>
        <pc:graphicFrameChg chg="mod">
          <ac:chgData name="Luke Fisher" userId="92cf8c0b-1e75-4535-8605-5c81da27fffe" providerId="ADAL" clId="{872180D5-4B49-4287-B261-04FB5ADA4DF8}" dt="2025-07-01T11:35:10.308" v="12735" actId="207"/>
          <ac:graphicFrameMkLst>
            <pc:docMk/>
            <pc:sldMk cId="1430428316" sldId="581"/>
            <ac:graphicFrameMk id="6" creationId="{6343A572-5494-226F-B595-973B15E56BEE}"/>
          </ac:graphicFrameMkLst>
        </pc:graphicFrameChg>
        <pc:graphicFrameChg chg="add mod">
          <ac:chgData name="Luke Fisher" userId="92cf8c0b-1e75-4535-8605-5c81da27fffe" providerId="ADAL" clId="{872180D5-4B49-4287-B261-04FB5ADA4DF8}" dt="2025-07-01T11:41:37.443" v="12989"/>
          <ac:graphicFrameMkLst>
            <pc:docMk/>
            <pc:sldMk cId="1430428316" sldId="581"/>
            <ac:graphicFrameMk id="7" creationId="{11B1097F-D665-4B61-6C2D-AAB5E889F3A2}"/>
          </ac:graphicFrameMkLst>
        </pc:graphicFrameChg>
        <pc:graphicFrameChg chg="del">
          <ac:chgData name="Luke Fisher" userId="92cf8c0b-1e75-4535-8605-5c81da27fffe" providerId="ADAL" clId="{872180D5-4B49-4287-B261-04FB5ADA4DF8}" dt="2025-07-01T11:33:36.313" v="12720" actId="478"/>
          <ac:graphicFrameMkLst>
            <pc:docMk/>
            <pc:sldMk cId="1430428316" sldId="581"/>
            <ac:graphicFrameMk id="8" creationId="{3AA3C135-8AB2-6E76-E494-FAC10C650EDF}"/>
          </ac:graphicFrameMkLst>
        </pc:graphicFrameChg>
        <pc:graphicFrameChg chg="del mod">
          <ac:chgData name="Luke Fisher" userId="92cf8c0b-1e75-4535-8605-5c81da27fffe" providerId="ADAL" clId="{872180D5-4B49-4287-B261-04FB5ADA4DF8}" dt="2025-07-01T11:39:16.416" v="12934" actId="478"/>
          <ac:graphicFrameMkLst>
            <pc:docMk/>
            <pc:sldMk cId="1430428316" sldId="581"/>
            <ac:graphicFrameMk id="10" creationId="{11B1097F-D665-4B61-6C2D-AAB5E889F3A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86_F69DC7E6.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E7_C443574B.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E7_C443574B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F3_D50B3A9F.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_227_CEA2344E.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_227_CEA2344E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_21F_B772AAD9.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229_1D178F9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229_1D178F954.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229_1D178F955.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229_1D178F95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89_8AFDE0B4.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22F_DDFDF5F2.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22F_DDFDF5F27.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_22F_DDFDF5F28.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_248_2DA484C5.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_18F_23E1CDBB.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1EA_AA7DE681.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_1EA_AA7DE6819.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_1EC_3F47A538.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_1EC_3F47A53810.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_1ED_E5B1393F.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F1_BD3CDF0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_1ED_E5B1393F11.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_1ED_E5B1393F12.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_1F2_10176142.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4.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_243_EB65319D.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_243_EB65319D13.xlsx"/><Relationship Id="rId1" Type="http://schemas.openxmlformats.org/officeDocument/2006/relationships/themeOverride" Target="../theme/themeOverride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_223_4CF983A6.xlsx"/><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_237_61F17D72.xlsx"/><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_237_61F17D7214.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_237_61F17D7215.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_237_61F17D7216.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234_308AA1D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_245_55429A9C.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_245_55429A9C17.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_245_55429A9C18.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_212_8023C29D.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_212_8023C29D19.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_212_8023C29D20.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_212_8023C29D21.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_212_8023C29D22.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_212_8023C29D23.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_246_FF9D262E.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20C_47C1E081.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_246_FF9D262E24.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_246_FF9D262E25.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_246_FF9D262E26.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_246_FF9D262E27.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_246_FF9D262E28.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_215_BFEF67F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_215_BFEF67F529.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_215_BFEF67F530.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_215_BFEF67F531.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_215_BFEF67F53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21C_AEF7CC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_215_BFEF67F533.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_20D_A6758E04.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_20D_A6758E0434.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_20D_A6758E0435.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_20D_A6758E0436.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_20D_A6758E0437.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_20D_A6758E0438.xlsx"/></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_20A_13172989.xlsx"/><Relationship Id="rId2" Type="http://schemas.microsoft.com/office/2011/relationships/chartColorStyle" Target="colors38.xml"/><Relationship Id="rId1" Type="http://schemas.microsoft.com/office/2011/relationships/chartStyle" Target="style38.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_20A_1317298939.xlsx"/><Relationship Id="rId2" Type="http://schemas.microsoft.com/office/2011/relationships/chartColorStyle" Target="colors39.xml"/><Relationship Id="rId1" Type="http://schemas.microsoft.com/office/2011/relationships/chartStyle" Target="style3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_20A_1317298940.xlsx"/><Relationship Id="rId2" Type="http://schemas.microsoft.com/office/2011/relationships/chartColorStyle" Target="colors40.xml"/><Relationship Id="rId1" Type="http://schemas.microsoft.com/office/2011/relationships/chartStyle" Target="style4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8E_6A0BB00A.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_20A_1317298941.xlsx"/><Relationship Id="rId2" Type="http://schemas.microsoft.com/office/2011/relationships/chartColorStyle" Target="colors41.xml"/><Relationship Id="rId1" Type="http://schemas.microsoft.com/office/2011/relationships/chartStyle" Target="style41.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_20A_1317298942.xlsx"/><Relationship Id="rId2" Type="http://schemas.microsoft.com/office/2011/relationships/chartColorStyle" Target="colors42.xml"/><Relationship Id="rId1" Type="http://schemas.microsoft.com/office/2011/relationships/chartStyle" Target="style42.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_20A_1317298943.xlsx"/><Relationship Id="rId2" Type="http://schemas.microsoft.com/office/2011/relationships/chartColorStyle" Target="colors43.xml"/><Relationship Id="rId1" Type="http://schemas.microsoft.com/office/2011/relationships/chartStyle" Target="style43.xml"/></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_20A_1317298944.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_20A_131729894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E6_F435035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E6_F4350358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63813727658012E-2"/>
          <c:y val="1.2312271374366664E-2"/>
          <c:w val="0.93489687606083938"/>
          <c:h val="0.89032042869641292"/>
        </c:manualLayout>
      </c:layout>
      <c:bubbleChart>
        <c:varyColors val="0"/>
        <c:ser>
          <c:idx val="2"/>
          <c:order val="0"/>
          <c:tx>
            <c:strRef>
              <c:f>'Opp. score by theme'!$B$4</c:f>
              <c:strCache>
                <c:ptCount val="1"/>
                <c:pt idx="0">
                  <c:v>Loyalty</c:v>
                </c:pt>
              </c:strCache>
            </c:strRef>
          </c:tx>
          <c:spPr>
            <a:solidFill>
              <a:srgbClr val="008265"/>
            </a:solidFill>
            <a:ln w="25400">
              <a:noFill/>
            </a:ln>
            <a:effectLst/>
          </c:spPr>
          <c:invertIfNegative val="0"/>
          <c:dLbls>
            <c:dLbl>
              <c:idx val="0"/>
              <c:layout>
                <c:manualLayout>
                  <c:x val="7.8229742782021377E-4"/>
                  <c:y val="3.299562319397367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6.2118619900000001</c:v>
                </c:pt>
              </c:numCache>
            </c:numRef>
          </c:xVal>
          <c:yVal>
            <c:numRef>
              <c:f>'Opp. score by theme'!$D$4</c:f>
              <c:numCache>
                <c:formatCode>0.00</c:formatCode>
                <c:ptCount val="1"/>
                <c:pt idx="0">
                  <c:v>3.6886820419999999</c:v>
                </c:pt>
              </c:numCache>
            </c:numRef>
          </c:yVal>
          <c:bubbleSize>
            <c:numRef>
              <c:f>'Opp. score by theme'!$E$4</c:f>
              <c:numCache>
                <c:formatCode>0.00</c:formatCode>
                <c:ptCount val="1"/>
                <c:pt idx="0">
                  <c:v>8.7350419390000003</c:v>
                </c:pt>
              </c:numCache>
            </c:numRef>
          </c:bubbleSize>
          <c:bubble3D val="0"/>
          <c:extLst>
            <c:ext xmlns:c16="http://schemas.microsoft.com/office/drawing/2014/chart" uri="{C3380CC4-5D6E-409C-BE32-E72D297353CC}">
              <c16:uniqueId val="{00000001-DF19-43AE-8250-9FA388BEC0C9}"/>
            </c:ext>
          </c:extLst>
        </c:ser>
        <c:ser>
          <c:idx val="0"/>
          <c:order val="1"/>
          <c:tx>
            <c:strRef>
              <c:f>'Opp. score by theme'!$B$5</c:f>
              <c:strCache>
                <c:ptCount val="1"/>
                <c:pt idx="0">
                  <c:v>Confidence</c:v>
                </c:pt>
              </c:strCache>
            </c:strRef>
          </c:tx>
          <c:spPr>
            <a:solidFill>
              <a:srgbClr val="AB588C"/>
            </a:solidFill>
            <a:ln w="25400">
              <a:noFill/>
            </a:ln>
            <a:effectLst/>
          </c:spPr>
          <c:invertIfNegative val="0"/>
          <c:dLbls>
            <c:dLbl>
              <c:idx val="0"/>
              <c:layout>
                <c:manualLayout>
                  <c:x val="2.6023497851411951E-2"/>
                  <c:y val="-1.615863853317267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7.1501441559999996</c:v>
                </c:pt>
              </c:numCache>
            </c:numRef>
          </c:xVal>
          <c:yVal>
            <c:numRef>
              <c:f>'Opp. score by theme'!$D$5</c:f>
              <c:numCache>
                <c:formatCode>0.00</c:formatCode>
                <c:ptCount val="1"/>
                <c:pt idx="0">
                  <c:v>6.3531126860000002</c:v>
                </c:pt>
              </c:numCache>
            </c:numRef>
          </c:yVal>
          <c:bubbleSize>
            <c:numRef>
              <c:f>'Opp. score by theme'!$E$5</c:f>
              <c:numCache>
                <c:formatCode>0.00</c:formatCode>
                <c:ptCount val="1"/>
                <c:pt idx="0">
                  <c:v>7.9471756259999999</c:v>
                </c:pt>
              </c:numCache>
            </c:numRef>
          </c:bubbleSize>
          <c:bubble3D val="0"/>
          <c:extLst>
            <c:ext xmlns:c16="http://schemas.microsoft.com/office/drawing/2014/chart" uri="{C3380CC4-5D6E-409C-BE32-E72D297353CC}">
              <c16:uniqueId val="{00000003-DF19-43AE-8250-9FA388BEC0C9}"/>
            </c:ext>
          </c:extLst>
        </c:ser>
        <c:ser>
          <c:idx val="1"/>
          <c:order val="2"/>
          <c:tx>
            <c:strRef>
              <c:f>'Opp. score by theme'!$B$6</c:f>
              <c:strCache>
                <c:ptCount val="1"/>
                <c:pt idx="0">
                  <c:v>Speed (claims)</c:v>
                </c:pt>
              </c:strCache>
            </c:strRef>
          </c:tx>
          <c:spPr>
            <a:solidFill>
              <a:srgbClr val="15ADD0"/>
            </a:solidFill>
            <a:ln w="25400">
              <a:noFill/>
            </a:ln>
            <a:effectLst/>
          </c:spPr>
          <c:invertIfNegative val="0"/>
          <c:dLbls>
            <c:dLbl>
              <c:idx val="0"/>
              <c:layout>
                <c:manualLayout>
                  <c:x val="-0.21903193488826522"/>
                  <c:y val="-0.10937073257301914"/>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6.8181818180000002</c:v>
                </c:pt>
              </c:numCache>
            </c:numRef>
          </c:xVal>
          <c:yVal>
            <c:numRef>
              <c:f>'Opp. score by theme'!$D$6</c:f>
              <c:numCache>
                <c:formatCode>0.00</c:formatCode>
                <c:ptCount val="1"/>
                <c:pt idx="0">
                  <c:v>6.6773066029999999</c:v>
                </c:pt>
              </c:numCache>
            </c:numRef>
          </c:yVal>
          <c:bubbleSize>
            <c:numRef>
              <c:f>'Opp. score by theme'!$E$6</c:f>
              <c:numCache>
                <c:formatCode>0.00</c:formatCode>
                <c:ptCount val="1"/>
                <c:pt idx="0">
                  <c:v>6.9590570339999998</c:v>
                </c:pt>
              </c:numCache>
            </c:numRef>
          </c:bubbleSize>
          <c:bubble3D val="0"/>
          <c:extLst>
            <c:ext xmlns:c16="http://schemas.microsoft.com/office/drawing/2014/chart" uri="{C3380CC4-5D6E-409C-BE32-E72D297353CC}">
              <c16:uniqueId val="{00000005-DF19-43AE-8250-9FA388BEC0C9}"/>
            </c:ext>
          </c:extLst>
        </c:ser>
        <c:ser>
          <c:idx val="3"/>
          <c:order val="3"/>
          <c:tx>
            <c:strRef>
              <c:f>'Opp. score by theme'!$B$7</c:f>
              <c:strCache>
                <c:ptCount val="1"/>
                <c:pt idx="0">
                  <c:v>Ease</c:v>
                </c:pt>
              </c:strCache>
            </c:strRef>
          </c:tx>
          <c:spPr>
            <a:solidFill>
              <a:srgbClr val="92D1B3"/>
            </a:solidFill>
            <a:ln w="25400">
              <a:noFill/>
            </a:ln>
            <a:effectLst/>
          </c:spPr>
          <c:invertIfNegative val="0"/>
          <c:dLbls>
            <c:dLbl>
              <c:idx val="0"/>
              <c:layout>
                <c:manualLayout>
                  <c:x val="-3.2903615754670696E-4"/>
                  <c:y val="-0.12439506449594159"/>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6.8206444260000003</c:v>
                </c:pt>
              </c:numCache>
            </c:numRef>
          </c:xVal>
          <c:yVal>
            <c:numRef>
              <c:f>'Opp. score by theme'!$D$7</c:f>
              <c:numCache>
                <c:formatCode>0.00</c:formatCode>
                <c:ptCount val="1"/>
                <c:pt idx="0">
                  <c:v>6.7975652599999998</c:v>
                </c:pt>
              </c:numCache>
            </c:numRef>
          </c:yVal>
          <c:bubbleSize>
            <c:numRef>
              <c:f>'Opp. score by theme'!$E$7</c:f>
              <c:numCache>
                <c:formatCode>0.00</c:formatCode>
                <c:ptCount val="1"/>
                <c:pt idx="0">
                  <c:v>6.8437235909999998</c:v>
                </c:pt>
              </c:numCache>
            </c:numRef>
          </c:bubbleSize>
          <c:bubble3D val="0"/>
          <c:extLst>
            <c:ext xmlns:c16="http://schemas.microsoft.com/office/drawing/2014/chart" uri="{C3380CC4-5D6E-409C-BE32-E72D297353CC}">
              <c16:uniqueId val="{00000007-DF19-43AE-8250-9FA388BEC0C9}"/>
            </c:ext>
          </c:extLst>
        </c:ser>
        <c:ser>
          <c:idx val="4"/>
          <c:order val="4"/>
          <c:tx>
            <c:strRef>
              <c:f>'Opp. score by theme'!$B$8</c:f>
              <c:strCache>
                <c:ptCount val="1"/>
                <c:pt idx="0">
                  <c:v>Price</c:v>
                </c:pt>
              </c:strCache>
            </c:strRef>
          </c:tx>
          <c:spPr>
            <a:solidFill>
              <a:srgbClr val="F5A03D"/>
            </a:solidFill>
            <a:ln w="25400">
              <a:noFill/>
            </a:ln>
            <a:effectLst/>
          </c:spPr>
          <c:invertIfNegative val="0"/>
          <c:dLbls>
            <c:dLbl>
              <c:idx val="0"/>
              <c:layout>
                <c:manualLayout>
                  <c:x val="-0.2381213967425099"/>
                  <c:y val="-5.27187215347532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5.4956753159999998</c:v>
                </c:pt>
              </c:numCache>
            </c:numRef>
          </c:xVal>
          <c:yVal>
            <c:numRef>
              <c:f>'Opp. score by theme'!$D$8</c:f>
              <c:numCache>
                <c:formatCode>0.00</c:formatCode>
                <c:ptCount val="1"/>
                <c:pt idx="0">
                  <c:v>4.6190338860000004</c:v>
                </c:pt>
              </c:numCache>
            </c:numRef>
          </c:yVal>
          <c:bubbleSize>
            <c:numRef>
              <c:f>'Opp. score by theme'!$E$8</c:f>
              <c:numCache>
                <c:formatCode>0.00</c:formatCode>
                <c:ptCount val="1"/>
                <c:pt idx="0">
                  <c:v>6.3723167470000002</c:v>
                </c:pt>
              </c:numCache>
            </c:numRef>
          </c:bubbleSize>
          <c:bubble3D val="0"/>
          <c:extLst>
            <c:ext xmlns:c16="http://schemas.microsoft.com/office/drawing/2014/chart" uri="{C3380CC4-5D6E-409C-BE32-E72D297353CC}">
              <c16:uniqueId val="{00000009-DF19-43AE-8250-9FA388BEC0C9}"/>
            </c:ext>
          </c:extLst>
        </c:ser>
        <c:ser>
          <c:idx val="5"/>
          <c:order val="5"/>
          <c:tx>
            <c:strRef>
              <c:f>'Opp. score by theme'!$B$9</c:f>
              <c:strCache>
                <c:ptCount val="1"/>
                <c:pt idx="0">
                  <c:v>Protection</c:v>
                </c:pt>
              </c:strCache>
            </c:strRef>
          </c:tx>
          <c:spPr>
            <a:solidFill>
              <a:srgbClr val="E20613"/>
            </a:solidFill>
            <a:ln w="25400">
              <a:noFill/>
            </a:ln>
            <a:effectLst/>
          </c:spPr>
          <c:invertIfNegative val="0"/>
          <c:dLbls>
            <c:dLbl>
              <c:idx val="0"/>
              <c:layout>
                <c:manualLayout>
                  <c:x val="-0.28993616334235822"/>
                  <c:y val="-2.290787494979493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6.1626746509999997</c:v>
                </c:pt>
              </c:numCache>
            </c:numRef>
          </c:xVal>
          <c:yVal>
            <c:numRef>
              <c:f>'Opp. score by theme'!$D$9</c:f>
              <c:numCache>
                <c:formatCode>0.00</c:formatCode>
                <c:ptCount val="1"/>
                <c:pt idx="0">
                  <c:v>5.9712067180000004</c:v>
                </c:pt>
              </c:numCache>
            </c:numRef>
          </c:yVal>
          <c:bubbleSize>
            <c:numRef>
              <c:f>'Opp. score by theme'!$E$9</c:f>
              <c:numCache>
                <c:formatCode>0.00</c:formatCode>
                <c:ptCount val="1"/>
                <c:pt idx="0">
                  <c:v>6.3541425829999998</c:v>
                </c:pt>
              </c:numCache>
            </c:numRef>
          </c:bubbleSize>
          <c:bubble3D val="0"/>
          <c:extLst>
            <c:ext xmlns:c16="http://schemas.microsoft.com/office/drawing/2014/chart" uri="{C3380CC4-5D6E-409C-BE32-E72D297353CC}">
              <c16:uniqueId val="{0000000B-DF19-43AE-8250-9FA388BEC0C9}"/>
            </c:ext>
          </c:extLst>
        </c:ser>
        <c:ser>
          <c:idx val="6"/>
          <c:order val="6"/>
          <c:tx>
            <c:strRef>
              <c:f>'Opp. score by theme'!$B$10</c:f>
              <c:strCache>
                <c:ptCount val="1"/>
                <c:pt idx="0">
                  <c:v>Control (claims)</c:v>
                </c:pt>
              </c:strCache>
            </c:strRef>
          </c:tx>
          <c:spPr>
            <a:solidFill>
              <a:srgbClr val="93C01F"/>
            </a:solidFill>
            <a:ln w="25400">
              <a:noFill/>
            </a:ln>
            <a:effectLst/>
          </c:spPr>
          <c:invertIfNegative val="0"/>
          <c:dLbls>
            <c:dLbl>
              <c:idx val="0"/>
              <c:layout>
                <c:manualLayout>
                  <c:x val="-4.3434263146128818E-2"/>
                  <c:y val="7.025471460195589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5.9595959599999997</c:v>
                </c:pt>
              </c:numCache>
            </c:numRef>
          </c:xVal>
          <c:yVal>
            <c:numRef>
              <c:f>'Opp. score by theme'!$D$10</c:f>
              <c:numCache>
                <c:formatCode>0.00</c:formatCode>
                <c:ptCount val="1"/>
                <c:pt idx="0">
                  <c:v>5.8254994980000001</c:v>
                </c:pt>
              </c:numCache>
            </c:numRef>
          </c:yVal>
          <c:bubbleSize>
            <c:numRef>
              <c:f>'Opp. score by theme'!$E$10</c:f>
              <c:numCache>
                <c:formatCode>0.00</c:formatCode>
                <c:ptCount val="1"/>
                <c:pt idx="0">
                  <c:v>6.0936924210000001</c:v>
                </c:pt>
              </c:numCache>
            </c:numRef>
          </c:bubbleSize>
          <c:bubble3D val="0"/>
          <c:extLst>
            <c:ext xmlns:c16="http://schemas.microsoft.com/office/drawing/2014/chart" uri="{C3380CC4-5D6E-409C-BE32-E72D297353CC}">
              <c16:uniqueId val="{0000000D-DF19-43AE-8250-9FA388BEC0C9}"/>
            </c:ext>
          </c:extLst>
        </c:ser>
        <c:ser>
          <c:idx val="7"/>
          <c:order val="7"/>
          <c:tx>
            <c:strRef>
              <c:f>'Opp. score by theme'!$B$11</c:f>
              <c:strCache>
                <c:ptCount val="1"/>
                <c:pt idx="0">
                  <c:v>Respect (claims)</c:v>
                </c:pt>
              </c:strCache>
            </c:strRef>
          </c:tx>
          <c:spPr>
            <a:solidFill>
              <a:srgbClr val="F9ED6F"/>
            </a:solidFill>
            <a:ln w="25400">
              <a:noFill/>
            </a:ln>
            <a:effectLst/>
          </c:spPr>
          <c:invertIfNegative val="0"/>
          <c:dLbls>
            <c:dLbl>
              <c:idx val="0"/>
              <c:layout>
                <c:manualLayout>
                  <c:x val="-0.29692905106104639"/>
                  <c:y val="-5.664023313811752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DF19-43AE-8250-9FA388BEC0C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6.0606060609999997</c:v>
                </c:pt>
              </c:numCache>
            </c:numRef>
          </c:xVal>
          <c:yVal>
            <c:numRef>
              <c:f>'Opp. score by theme'!$D$11</c:f>
              <c:numCache>
                <c:formatCode>0.00</c:formatCode>
                <c:ptCount val="1"/>
                <c:pt idx="0">
                  <c:v>6.470272832</c:v>
                </c:pt>
              </c:numCache>
            </c:numRef>
          </c:yVal>
          <c:bubbleSize>
            <c:numRef>
              <c:f>'Opp. score by theme'!$E$11</c:f>
              <c:numCache>
                <c:formatCode>0.00</c:formatCode>
                <c:ptCount val="1"/>
                <c:pt idx="0">
                  <c:v>5.6509392900000002</c:v>
                </c:pt>
              </c:numCache>
            </c:numRef>
          </c:bubbleSize>
          <c:bubble3D val="0"/>
          <c:extLst>
            <c:ext xmlns:c16="http://schemas.microsoft.com/office/drawing/2014/chart" uri="{C3380CC4-5D6E-409C-BE32-E72D297353CC}">
              <c16:uniqueId val="{0000000F-DF19-43AE-8250-9FA388BEC0C9}"/>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26053420767199054"/>
                  <c:y val="7.446539823091508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F19-43AE-8250-9FA388BEC0C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4.4810379239999998</c:v>
                </c:pt>
              </c:numCache>
            </c:numRef>
          </c:xVal>
          <c:yVal>
            <c:numRef>
              <c:f>'Opp. score by theme'!$D$12</c:f>
              <c:numCache>
                <c:formatCode>0.00</c:formatCode>
                <c:ptCount val="1"/>
                <c:pt idx="0">
                  <c:v>3.780560409</c:v>
                </c:pt>
              </c:numCache>
            </c:numRef>
          </c:yVal>
          <c:bubbleSize>
            <c:numRef>
              <c:f>'Opp. score by theme'!$E$12</c:f>
              <c:numCache>
                <c:formatCode>0.00</c:formatCode>
                <c:ptCount val="1"/>
                <c:pt idx="0">
                  <c:v>5.1815154400000001</c:v>
                </c:pt>
              </c:numCache>
            </c:numRef>
          </c:bubbleSize>
          <c:bubble3D val="0"/>
          <c:extLst>
            <c:ext xmlns:c16="http://schemas.microsoft.com/office/drawing/2014/chart" uri="{C3380CC4-5D6E-409C-BE32-E72D297353CC}">
              <c16:uniqueId val="{00000011-DF19-43AE-8250-9FA388BEC0C9}"/>
            </c:ext>
          </c:extLst>
        </c:ser>
        <c:dLbls>
          <c:showLegendKey val="0"/>
          <c:showVal val="0"/>
          <c:showCatName val="0"/>
          <c:showSerName val="0"/>
          <c:showPercent val="0"/>
          <c:showBubbleSize val="0"/>
        </c:dLbls>
        <c:bubbleScale val="60"/>
        <c:showNegBubbles val="0"/>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GB"/>
        </a:p>
      </c:txPr>
    </c:title>
    <c:autoTitleDeleted val="0"/>
    <c:plotArea>
      <c:layout>
        <c:manualLayout>
          <c:layoutTarget val="inner"/>
          <c:xMode val="edge"/>
          <c:yMode val="edge"/>
          <c:x val="1.8052514856173017E-2"/>
          <c:y val="0.14034804130983111"/>
          <c:w val="0.67381036305956998"/>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5.5694885363538182E-3"/>
                  <c:y val="-8.05350670670712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Control (claims)</c:v>
                </c:pt>
                <c:pt idx="4">
                  <c:v>Respect (claims)</c:v>
                </c:pt>
                <c:pt idx="5">
                  <c:v>Ease</c:v>
                </c:pt>
                <c:pt idx="6">
                  <c:v>Price</c:v>
                </c:pt>
                <c:pt idx="7">
                  <c:v>Protection</c:v>
                </c:pt>
                <c:pt idx="8">
                  <c:v>Relationship</c:v>
                </c:pt>
              </c:strCache>
            </c:strRef>
          </c:cat>
          <c:val>
            <c:numRef>
              <c:f>Sheet1!$D$2:$D$10</c:f>
              <c:numCache>
                <c:formatCode>0.00</c:formatCode>
                <c:ptCount val="9"/>
                <c:pt idx="0">
                  <c:v>9.1602407869999993</c:v>
                </c:pt>
                <c:pt idx="1">
                  <c:v>8.2678634740000003</c:v>
                </c:pt>
                <c:pt idx="2">
                  <c:v>8.2576667579999992</c:v>
                </c:pt>
                <c:pt idx="3">
                  <c:v>7.1404886840000001</c:v>
                </c:pt>
                <c:pt idx="4">
                  <c:v>6.8646494699999998</c:v>
                </c:pt>
                <c:pt idx="5">
                  <c:v>6.8472327359999996</c:v>
                </c:pt>
                <c:pt idx="6">
                  <c:v>6.5293232229999996</c:v>
                </c:pt>
                <c:pt idx="7">
                  <c:v>6.4210269560000004</c:v>
                </c:pt>
                <c:pt idx="8">
                  <c:v>5.0696066320000002</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84261279372211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Ease</c:v>
                </c:pt>
                <c:pt idx="1">
                  <c:v>Loyalty</c:v>
                </c:pt>
                <c:pt idx="2">
                  <c:v>Confidence</c:v>
                </c:pt>
                <c:pt idx="3">
                  <c:v>Protection</c:v>
                </c:pt>
                <c:pt idx="4">
                  <c:v>Relationship</c:v>
                </c:pt>
                <c:pt idx="5">
                  <c:v>Price</c:v>
                </c:pt>
                <c:pt idx="6">
                  <c:v>Speed (claims)</c:v>
                </c:pt>
                <c:pt idx="7">
                  <c:v>Control (claims)</c:v>
                </c:pt>
                <c:pt idx="8">
                  <c:v>Respect (claims)</c:v>
                </c:pt>
              </c:strCache>
            </c:strRef>
          </c:cat>
          <c:val>
            <c:numRef>
              <c:f>Sheet1!$D$2:$D$10</c:f>
              <c:numCache>
                <c:formatCode>0.00</c:formatCode>
                <c:ptCount val="9"/>
                <c:pt idx="0">
                  <c:v>6.8022109039999998</c:v>
                </c:pt>
                <c:pt idx="1">
                  <c:v>6.7076116680000002</c:v>
                </c:pt>
                <c:pt idx="2">
                  <c:v>6.4284923540000003</c:v>
                </c:pt>
                <c:pt idx="3">
                  <c:v>6.0002586009999996</c:v>
                </c:pt>
                <c:pt idx="4">
                  <c:v>5.6701054940000004</c:v>
                </c:pt>
                <c:pt idx="5">
                  <c:v>5.5838231489999997</c:v>
                </c:pt>
                <c:pt idx="6">
                  <c:v>4.2830009499999999</c:v>
                </c:pt>
                <c:pt idx="7">
                  <c:v>3.9238294900000001</c:v>
                </c:pt>
                <c:pt idx="8">
                  <c:v>3.1481481480000002</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93-4F9C-B29A-8E92AE19304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5.1546391750000004E-2</c:v>
                </c:pt>
                <c:pt idx="1">
                  <c:v>2.6548672580000002E-2</c:v>
                </c:pt>
                <c:pt idx="2">
                  <c:v>3.4946236559999996E-2</c:v>
                </c:pt>
                <c:pt idx="3">
                  <c:v>2.8340080970000001E-2</c:v>
                </c:pt>
                <c:pt idx="4">
                  <c:v>4.3392504929999999E-2</c:v>
                </c:pt>
                <c:pt idx="5">
                  <c:v>3.5236938039999999E-2</c:v>
                </c:pt>
                <c:pt idx="6">
                  <c:v>4.5454545460000002E-2</c:v>
                </c:pt>
                <c:pt idx="7">
                  <c:v>4.2222222229999995E-2</c:v>
                </c:pt>
                <c:pt idx="8">
                  <c:v>3.3210332100000003E-2</c:v>
                </c:pt>
                <c:pt idx="9">
                  <c:v>3.2028469750000003E-2</c:v>
                </c:pt>
                <c:pt idx="10">
                  <c:v>3.6926147709999996E-2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8.9347079039999999E-2</c:v>
                </c:pt>
                <c:pt idx="1">
                  <c:v>9.7345132739999993E-2</c:v>
                </c:pt>
                <c:pt idx="2">
                  <c:v>0.13709677418999999</c:v>
                </c:pt>
                <c:pt idx="3">
                  <c:v>0.11538461539</c:v>
                </c:pt>
                <c:pt idx="4">
                  <c:v>0.10453648915000001</c:v>
                </c:pt>
                <c:pt idx="5">
                  <c:v>0.10935601458000001</c:v>
                </c:pt>
                <c:pt idx="6">
                  <c:v>0.11363636364</c:v>
                </c:pt>
                <c:pt idx="7">
                  <c:v>9.111111110999999E-2</c:v>
                </c:pt>
                <c:pt idx="8">
                  <c:v>0.11439114391000001</c:v>
                </c:pt>
                <c:pt idx="9">
                  <c:v>0.13523131673</c:v>
                </c:pt>
                <c:pt idx="10">
                  <c:v>0.10978043912</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0.85910652920999997</c:v>
                </c:pt>
                <c:pt idx="1">
                  <c:v>0.87610619469999995</c:v>
                </c:pt>
                <c:pt idx="2">
                  <c:v>0.82795698925000005</c:v>
                </c:pt>
                <c:pt idx="3">
                  <c:v>0.85627530363999993</c:v>
                </c:pt>
                <c:pt idx="4">
                  <c:v>0.85207100592000007</c:v>
                </c:pt>
                <c:pt idx="5">
                  <c:v>0.85540704739000006</c:v>
                </c:pt>
                <c:pt idx="6">
                  <c:v>0.8409090909100001</c:v>
                </c:pt>
                <c:pt idx="7">
                  <c:v>0.86666666667000003</c:v>
                </c:pt>
                <c:pt idx="8">
                  <c:v>0.85239852399000005</c:v>
                </c:pt>
                <c:pt idx="9">
                  <c:v>0.83274021351999994</c:v>
                </c:pt>
                <c:pt idx="10">
                  <c:v>0.85329341317999996</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6.8728522299999996E-3</c:v>
                      </c:pt>
                      <c:pt idx="1">
                        <c:v>2.9498525099999999E-3</c:v>
                      </c:pt>
                      <c:pt idx="2">
                        <c:v>2.6881720399999998E-3</c:v>
                      </c:pt>
                      <c:pt idx="3">
                        <c:v>6.0728744899999996E-3</c:v>
                      </c:pt>
                      <c:pt idx="4" formatCode="0.0%">
                        <c:v>1.9723865900000003E-3</c:v>
                      </c:pt>
                      <c:pt idx="5">
                        <c:v>4.8602673200000002E-3</c:v>
                      </c:pt>
                      <c:pt idx="6" formatCode="0%">
                        <c:v>0</c:v>
                      </c:pt>
                      <c:pt idx="7">
                        <c:v>4.4444444500000005E-3</c:v>
                      </c:pt>
                      <c:pt idx="8">
                        <c:v>7.3800738000000003E-3</c:v>
                      </c:pt>
                      <c:pt idx="9" formatCode="0%">
                        <c:v>0</c:v>
                      </c:pt>
                      <c:pt idx="10" formatCode="0.0%">
                        <c:v>3.9920159700000003E-3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1.0309278349999999E-2</c:v>
                      </c:pt>
                      <c:pt idx="1">
                        <c:v>5.8997050199999998E-3</c:v>
                      </c:pt>
                      <c:pt idx="2">
                        <c:v>5.3763440900000004E-3</c:v>
                      </c:pt>
                      <c:pt idx="3" formatCode="0.0%">
                        <c:v>4.0485829999999997E-3</c:v>
                      </c:pt>
                      <c:pt idx="4">
                        <c:v>7.8895463500000002E-3</c:v>
                      </c:pt>
                      <c:pt idx="5">
                        <c:v>4.8602673200000002E-3</c:v>
                      </c:pt>
                      <c:pt idx="6" formatCode="0.0%">
                        <c:v>1.7045454550000002E-2</c:v>
                      </c:pt>
                      <c:pt idx="7">
                        <c:v>6.6666666699999998E-3</c:v>
                      </c:pt>
                      <c:pt idx="8">
                        <c:v>7.3800738000000003E-3</c:v>
                      </c:pt>
                      <c:pt idx="9">
                        <c:v>7.1174377200000005E-3</c:v>
                      </c:pt>
                      <c:pt idx="10" formatCode="0.0%">
                        <c:v>6.9860279500000002E-3</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3.436426117E-2</c:v>
                      </c:pt>
                      <c:pt idx="1">
                        <c:v>1.7699115050000002E-2</c:v>
                      </c:pt>
                      <c:pt idx="2">
                        <c:v>2.6881720429999999E-2</c:v>
                      </c:pt>
                      <c:pt idx="3">
                        <c:v>1.8218623480000001E-2</c:v>
                      </c:pt>
                      <c:pt idx="4">
                        <c:v>3.3530571990000001E-2</c:v>
                      </c:pt>
                      <c:pt idx="5">
                        <c:v>2.5516403400000002E-2</c:v>
                      </c:pt>
                      <c:pt idx="6">
                        <c:v>2.840909091E-2</c:v>
                      </c:pt>
                      <c:pt idx="7">
                        <c:v>3.1111111109999999E-2</c:v>
                      </c:pt>
                      <c:pt idx="8">
                        <c:v>1.8450184500000001E-2</c:v>
                      </c:pt>
                      <c:pt idx="9">
                        <c:v>2.4911032030000002E-2</c:v>
                      </c:pt>
                      <c:pt idx="10">
                        <c:v>2.594810379E-2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8.9347079039999999E-2</c:v>
                      </c:pt>
                      <c:pt idx="1">
                        <c:v>9.7345132739999993E-2</c:v>
                      </c:pt>
                      <c:pt idx="2">
                        <c:v>0.13709677418999999</c:v>
                      </c:pt>
                      <c:pt idx="3">
                        <c:v>0.11538461539</c:v>
                      </c:pt>
                      <c:pt idx="4">
                        <c:v>0.10453648915000001</c:v>
                      </c:pt>
                      <c:pt idx="5">
                        <c:v>0.10935601458000001</c:v>
                      </c:pt>
                      <c:pt idx="6">
                        <c:v>0.11363636364</c:v>
                      </c:pt>
                      <c:pt idx="7">
                        <c:v>9.111111110999999E-2</c:v>
                      </c:pt>
                      <c:pt idx="8">
                        <c:v>0.11439114391000001</c:v>
                      </c:pt>
                      <c:pt idx="9">
                        <c:v>0.13523131673</c:v>
                      </c:pt>
                      <c:pt idx="10">
                        <c:v>0.10978043912</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formatCode="0.0%">
                        <c:v>0.32302405497999997</c:v>
                      </c:pt>
                      <c:pt idx="1">
                        <c:v>0.20353982300999998</c:v>
                      </c:pt>
                      <c:pt idx="2">
                        <c:v>8.8709677419999994E-2</c:v>
                      </c:pt>
                      <c:pt idx="3">
                        <c:v>0.19635627529999999</c:v>
                      </c:pt>
                      <c:pt idx="4">
                        <c:v>0.19526627219000001</c:v>
                      </c:pt>
                      <c:pt idx="5">
                        <c:v>0.18469015796000002</c:v>
                      </c:pt>
                      <c:pt idx="6" formatCode="0%">
                        <c:v>0.25</c:v>
                      </c:pt>
                      <c:pt idx="7">
                        <c:v>0.17777777778000001</c:v>
                      </c:pt>
                      <c:pt idx="8">
                        <c:v>0.23616236162000001</c:v>
                      </c:pt>
                      <c:pt idx="9">
                        <c:v>0.18505338078</c:v>
                      </c:pt>
                      <c:pt idx="10">
                        <c:v>0.19560878244000002</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0.38487972509000001</c:v>
                      </c:pt>
                      <c:pt idx="1">
                        <c:v>0.51032448377999995</c:v>
                      </c:pt>
                      <c:pt idx="2">
                        <c:v>0.5376344086</c:v>
                      </c:pt>
                      <c:pt idx="3">
                        <c:v>0.48380566801999997</c:v>
                      </c:pt>
                      <c:pt idx="4">
                        <c:v>0.48520710059000005</c:v>
                      </c:pt>
                      <c:pt idx="5">
                        <c:v>0.49088699879000003</c:v>
                      </c:pt>
                      <c:pt idx="6">
                        <c:v>0.44886363635999998</c:v>
                      </c:pt>
                      <c:pt idx="7">
                        <c:v>0.49111111111</c:v>
                      </c:pt>
                      <c:pt idx="8">
                        <c:v>0.45756457564999997</c:v>
                      </c:pt>
                      <c:pt idx="9">
                        <c:v>0.49822064056999998</c:v>
                      </c:pt>
                      <c:pt idx="10" formatCode="0.0%">
                        <c:v>0.48403193613000001</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0.15120274913999998</c:v>
                      </c:pt>
                      <c:pt idx="1">
                        <c:v>0.16224188790999999</c:v>
                      </c:pt>
                      <c:pt idx="2">
                        <c:v>0.20161290323</c:v>
                      </c:pt>
                      <c:pt idx="3">
                        <c:v>0.17611336032</c:v>
                      </c:pt>
                      <c:pt idx="4">
                        <c:v>0.17159763313999998</c:v>
                      </c:pt>
                      <c:pt idx="5">
                        <c:v>0.17982989064000002</c:v>
                      </c:pt>
                      <c:pt idx="6" formatCode="0.0%">
                        <c:v>0.14204545455000001</c:v>
                      </c:pt>
                      <c:pt idx="7">
                        <c:v>0.19777777778</c:v>
                      </c:pt>
                      <c:pt idx="8">
                        <c:v>0.15867158672000001</c:v>
                      </c:pt>
                      <c:pt idx="9">
                        <c:v>0.14946619217000001</c:v>
                      </c:pt>
                      <c:pt idx="10">
                        <c:v>0.17365269460999999</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rgbClr val="008265"/>
                </a:solidFill>
              </a:defRPr>
            </a:pPr>
            <a:r>
              <a:rPr lang="en-GB" sz="1400">
                <a:solidFill>
                  <a:srgbClr val="008265"/>
                </a:solidFill>
              </a:rPr>
              <a:t>% of 1,002</a:t>
            </a:r>
            <a:r>
              <a:rPr lang="en-GB" sz="1400" baseline="0">
                <a:solidFill>
                  <a:srgbClr val="008265"/>
                </a:solidFill>
              </a:rPr>
              <a:t> Consumers who have </a:t>
            </a:r>
            <a:r>
              <a:rPr lang="en-GB" sz="1400">
                <a:solidFill>
                  <a:srgbClr val="008265"/>
                </a:solidFill>
              </a:rPr>
              <a:t>Claimed on an Insurance policy in last 12 months</a:t>
            </a:r>
            <a:endParaRPr lang="en-US" sz="1400">
              <a:solidFill>
                <a:srgbClr val="008265"/>
              </a:solidFill>
            </a:endParaRPr>
          </a:p>
        </c:rich>
      </c:tx>
      <c:overlay val="0"/>
    </c:title>
    <c:autoTitleDeleted val="0"/>
    <c:plotArea>
      <c:layout/>
      <c:barChart>
        <c:barDir val="col"/>
        <c:grouping val="clustered"/>
        <c:varyColors val="1"/>
        <c:ser>
          <c:idx val="0"/>
          <c:order val="0"/>
          <c:tx>
            <c:v>Claimed in last 12 months</c:v>
          </c:tx>
          <c:spPr>
            <a:solidFill>
              <a:srgbClr val="008265"/>
            </a:solidFill>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'Claimed in last 12 months'!$Q$4:$Q$5</c:f>
              <c:strCache>
                <c:ptCount val="2"/>
                <c:pt idx="0">
                  <c:v>Yes</c:v>
                </c:pt>
                <c:pt idx="1">
                  <c:v>No</c:v>
                </c:pt>
              </c:strCache>
            </c:strRef>
          </c:cat>
          <c:val>
            <c:numRef>
              <c:f>'Claimed in last 12 months'!$S$4:$S$5</c:f>
              <c:numCache>
                <c:formatCode>0</c:formatCode>
                <c:ptCount val="2"/>
                <c:pt idx="0">
                  <c:v>16.866267465</c:v>
                </c:pt>
                <c:pt idx="1">
                  <c:v>83.133732534999993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0B75-4D3D-ADF4-D409818A8526}"/>
            </c:ext>
          </c:extLst>
        </c:ser>
        <c:dLbls>
          <c:showLegendKey val="0"/>
          <c:showVal val="0"/>
          <c:showCatName val="0"/>
          <c:showSerName val="0"/>
          <c:showPercent val="0"/>
          <c:showBubbleSize val="0"/>
        </c:dLbls>
        <c:gapWidth val="150"/>
        <c:axId val="192479464"/>
        <c:axId val="193976072"/>
      </c:barChart>
      <c:catAx>
        <c:axId val="192479464"/>
        <c:scaling>
          <c:orientation val="minMax"/>
        </c:scaling>
        <c:delete val="0"/>
        <c:axPos val="b"/>
        <c:numFmt formatCode="General" sourceLinked="0"/>
        <c:majorTickMark val="cross"/>
        <c:minorTickMark val="none"/>
        <c:tickLblPos val="nextTo"/>
        <c:crossAx val="193976072"/>
        <c:crosses val="autoZero"/>
        <c:auto val="1"/>
        <c:lblAlgn val="ctr"/>
        <c:lblOffset val="100"/>
        <c:noMultiLvlLbl val="1"/>
      </c:catAx>
      <c:valAx>
        <c:axId val="193976072"/>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2479464"/>
        <c:crosses val="autoZero"/>
        <c:crossBetween val="between"/>
      </c:valAx>
    </c:plotArea>
    <c:plotVisOnly val="1"/>
    <c:dispBlanksAs val="zero"/>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rgbClr val="008265"/>
                </a:solidFill>
              </a:defRPr>
            </a:pPr>
            <a:r>
              <a:rPr lang="en-GB" sz="1400">
                <a:solidFill>
                  <a:srgbClr val="008265"/>
                </a:solidFill>
              </a:rPr>
              <a:t>Policies</a:t>
            </a:r>
            <a:r>
              <a:rPr lang="en-GB" sz="1400" baseline="0">
                <a:solidFill>
                  <a:srgbClr val="008265"/>
                </a:solidFill>
              </a:rPr>
              <a:t> claimed on as a percentage of 169 Consumers who had made a claim in the last 12 months</a:t>
            </a:r>
            <a:endParaRPr lang="en-US" sz="1400">
              <a:solidFill>
                <a:srgbClr val="008265"/>
              </a:solidFill>
            </a:endParaRPr>
          </a:p>
        </c:rich>
      </c:tx>
      <c:overlay val="0"/>
    </c:title>
    <c:autoTitleDeleted val="0"/>
    <c:plotArea>
      <c:layout/>
      <c:barChart>
        <c:barDir val="col"/>
        <c:grouping val="clustered"/>
        <c:varyColors val="1"/>
        <c:ser>
          <c:idx val="0"/>
          <c:order val="0"/>
          <c:tx>
            <c:v>Policies claimed on</c:v>
          </c:tx>
          <c:spPr>
            <a:solidFill>
              <a:srgbClr val="008265"/>
            </a:solidFill>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'Policies claimed on'!$Q$4:$Q$6</c:f>
              <c:strCache>
                <c:ptCount val="3"/>
                <c:pt idx="0">
                  <c:v>Travel</c:v>
                </c:pt>
                <c:pt idx="1">
                  <c:v>Buildings and/or Contents</c:v>
                </c:pt>
                <c:pt idx="2">
                  <c:v>Motor</c:v>
                </c:pt>
              </c:strCache>
            </c:strRef>
          </c:cat>
          <c:val>
            <c:numRef>
              <c:f>'Policies claimed on'!$S$4:$S$6</c:f>
              <c:numCache>
                <c:formatCode>0</c:formatCode>
                <c:ptCount val="3"/>
                <c:pt idx="0">
                  <c:v>35.502958579999998</c:v>
                </c:pt>
                <c:pt idx="1">
                  <c:v>37.278106508999997</c:v>
                </c:pt>
                <c:pt idx="2">
                  <c:v>55.621301774999999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774B-41D2-B7BD-2E9B81971D1B}"/>
            </c:ext>
          </c:extLst>
        </c:ser>
        <c:dLbls>
          <c:showLegendKey val="0"/>
          <c:showVal val="0"/>
          <c:showCatName val="0"/>
          <c:showSerName val="0"/>
          <c:showPercent val="0"/>
          <c:showBubbleSize val="0"/>
        </c:dLbls>
        <c:gapWidth val="150"/>
        <c:axId val="193977248"/>
        <c:axId val="193977640"/>
      </c:barChart>
      <c:catAx>
        <c:axId val="193977248"/>
        <c:scaling>
          <c:orientation val="minMax"/>
        </c:scaling>
        <c:delete val="0"/>
        <c:axPos val="b"/>
        <c:numFmt formatCode="General" sourceLinked="0"/>
        <c:majorTickMark val="cross"/>
        <c:minorTickMark val="none"/>
        <c:tickLblPos val="nextTo"/>
        <c:crossAx val="193977640"/>
        <c:crosses val="autoZero"/>
        <c:auto val="1"/>
        <c:lblAlgn val="ctr"/>
        <c:lblOffset val="100"/>
        <c:noMultiLvlLbl val="1"/>
      </c:catAx>
      <c:valAx>
        <c:axId val="193977640"/>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3977248"/>
        <c:crosses val="autoZero"/>
        <c:crossBetween val="between"/>
      </c:valAx>
    </c:plotArea>
    <c:plotVisOnly val="1"/>
    <c:dispBlanksAs val="zero"/>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sz="1600">
                <a:solidFill>
                  <a:srgbClr val="008265"/>
                </a:solidFill>
              </a:defRPr>
            </a:pPr>
            <a:r>
              <a:rPr lang="en-GB" sz="1600">
                <a:solidFill>
                  <a:srgbClr val="008265"/>
                </a:solidFill>
              </a:rPr>
              <a:t>Size of claim</a:t>
            </a:r>
          </a:p>
        </c:rich>
      </c:tx>
      <c:layout>
        <c:manualLayout>
          <c:xMode val="edge"/>
          <c:yMode val="edge"/>
          <c:x val="0.41441214379452568"/>
          <c:y val="5.0666666666666665E-2"/>
        </c:manualLayout>
      </c:layout>
      <c:overlay val="0"/>
    </c:title>
    <c:autoTitleDeleted val="0"/>
    <c:plotArea>
      <c:layout>
        <c:manualLayout>
          <c:layoutTarget val="inner"/>
          <c:xMode val="edge"/>
          <c:yMode val="edge"/>
          <c:x val="7.4584622234720677E-2"/>
          <c:y val="0.12820682414698162"/>
          <c:w val="0.90775145294338222"/>
          <c:h val="0.78946834645669306"/>
        </c:manualLayout>
      </c:layout>
      <c:barChart>
        <c:barDir val="col"/>
        <c:grouping val="clustered"/>
        <c:varyColors val="1"/>
        <c:ser>
          <c:idx val="0"/>
          <c:order val="0"/>
          <c:tx>
            <c:strRef>
              <c:f>'Size of claim'!$C$30</c:f>
              <c:strCache>
                <c:ptCount val="1"/>
                <c:pt idx="0">
                  <c:v>% of Consumer Respondents</c:v>
                </c:pt>
              </c:strCache>
            </c:strRef>
          </c:tx>
          <c:spPr>
            <a:solidFill>
              <a:srgbClr val="008265"/>
            </a:solidFill>
            <a:ln>
              <a:solidFill>
                <a:schemeClr val="accent1"/>
              </a:solidFill>
            </a:ln>
          </c:spPr>
          <c:invertIfNegative val="1"/>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'Size of claim'!$B$31:$B$33</c:f>
              <c:strCache>
                <c:ptCount val="3"/>
                <c:pt idx="0">
                  <c:v>1 - 4 (Very low monetary value)</c:v>
                </c:pt>
                <c:pt idx="1">
                  <c:v>5 - 7</c:v>
                </c:pt>
                <c:pt idx="2">
                  <c:v>8 - 10 (Very high monetary value)</c:v>
                </c:pt>
              </c:strCache>
            </c:strRef>
          </c:cat>
          <c:val>
            <c:numRef>
              <c:f>'Size of claim'!$C$31:$C$33</c:f>
              <c:numCache>
                <c:formatCode>0%</c:formatCode>
                <c:ptCount val="3"/>
                <c:pt idx="0">
                  <c:v>0.10303030302999999</c:v>
                </c:pt>
                <c:pt idx="1">
                  <c:v>0.44848484849000003</c:v>
                </c:pt>
                <c:pt idx="2">
                  <c:v>0.44848484849000003</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0-D81D-40E3-BB8A-24A28CFDAF9C}"/>
            </c:ext>
          </c:extLst>
        </c:ser>
        <c:dLbls>
          <c:showLegendKey val="0"/>
          <c:showVal val="0"/>
          <c:showCatName val="0"/>
          <c:showSerName val="0"/>
          <c:showPercent val="0"/>
          <c:showBubbleSize val="0"/>
        </c:dLbls>
        <c:gapWidth val="150"/>
        <c:axId val="152063816"/>
        <c:axId val="152052056"/>
        <c:extLst/>
      </c:barChart>
      <c:catAx>
        <c:axId val="152063816"/>
        <c:scaling>
          <c:orientation val="minMax"/>
        </c:scaling>
        <c:delete val="0"/>
        <c:axPos val="b"/>
        <c:title>
          <c:tx>
            <c:rich>
              <a:bodyPr rtlCol="0" anchor="t"/>
              <a:lstStyle/>
              <a:p>
                <a:pPr algn="l">
                  <a:defRPr/>
                </a:pPr>
                <a:r>
                  <a:rPr lang="en-GB"/>
                  <a:t>Monetary Value of Claim</a:t>
                </a:r>
                <a:endParaRPr lang="en-US" sz="1100"/>
              </a:p>
            </c:rich>
          </c:tx>
          <c:overlay val="0"/>
        </c:title>
        <c:numFmt formatCode="General" sourceLinked="0"/>
        <c:majorTickMark val="cross"/>
        <c:minorTickMark val="none"/>
        <c:tickLblPos val="nextTo"/>
        <c:crossAx val="152052056"/>
        <c:crosses val="autoZero"/>
        <c:auto val="1"/>
        <c:lblAlgn val="ctr"/>
        <c:lblOffset val="100"/>
        <c:noMultiLvlLbl val="1"/>
      </c:catAx>
      <c:valAx>
        <c:axId val="152052056"/>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52063816"/>
        <c:crosses val="autoZero"/>
        <c:crossBetween val="between"/>
      </c:valAx>
    </c:plotArea>
    <c:plotVisOnly val="1"/>
    <c:dispBlanksAs val="zero"/>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C56-406E-B4CB-93FA133A28D9}"/>
              </c:ext>
            </c:extLst>
          </c:dPt>
          <c:dPt>
            <c:idx val="2"/>
            <c:invertIfNegative val="0"/>
            <c:bubble3D val="0"/>
            <c:spPr>
              <a:solidFill>
                <a:srgbClr val="F9ED6F"/>
              </a:solidFill>
              <a:ln>
                <a:noFill/>
              </a:ln>
              <a:effectLst/>
            </c:spPr>
            <c:extLst>
              <c:ext xmlns:c16="http://schemas.microsoft.com/office/drawing/2014/chart" uri="{C3380CC4-5D6E-409C-BE32-E72D297353CC}">
                <c16:uniqueId val="{00000002-4C56-406E-B4CB-93FA133A28D9}"/>
              </c:ext>
            </c:extLst>
          </c:dPt>
          <c:dPt>
            <c:idx val="3"/>
            <c:invertIfNegative val="0"/>
            <c:bubble3D val="0"/>
            <c:spPr>
              <a:solidFill>
                <a:srgbClr val="AB588C"/>
              </a:solidFill>
              <a:ln>
                <a:noFill/>
              </a:ln>
              <a:effectLst/>
            </c:spPr>
            <c:extLst>
              <c:ext xmlns:c16="http://schemas.microsoft.com/office/drawing/2014/chart" uri="{C3380CC4-5D6E-409C-BE32-E72D297353CC}">
                <c16:uniqueId val="{00000003-4C56-406E-B4CB-93FA133A28D9}"/>
              </c:ext>
            </c:extLst>
          </c:dPt>
          <c:dPt>
            <c:idx val="4"/>
            <c:invertIfNegative val="0"/>
            <c:bubble3D val="0"/>
            <c:spPr>
              <a:solidFill>
                <a:srgbClr val="15ADD0"/>
              </a:solidFill>
              <a:ln>
                <a:noFill/>
              </a:ln>
              <a:effectLst/>
            </c:spPr>
            <c:extLst>
              <c:ext xmlns:c16="http://schemas.microsoft.com/office/drawing/2014/chart" uri="{C3380CC4-5D6E-409C-BE32-E72D297353CC}">
                <c16:uniqueId val="{00000004-4C56-406E-B4CB-93FA133A28D9}"/>
              </c:ext>
            </c:extLst>
          </c:dPt>
          <c:dPt>
            <c:idx val="5"/>
            <c:invertIfNegative val="0"/>
            <c:bubble3D val="0"/>
            <c:spPr>
              <a:solidFill>
                <a:srgbClr val="F5A03D"/>
              </a:solidFill>
              <a:ln>
                <a:noFill/>
              </a:ln>
              <a:effectLst/>
            </c:spPr>
            <c:extLst>
              <c:ext xmlns:c16="http://schemas.microsoft.com/office/drawing/2014/chart" uri="{C3380CC4-5D6E-409C-BE32-E72D297353CC}">
                <c16:uniqueId val="{00000005-4C56-406E-B4CB-93FA133A28D9}"/>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Purchase'!$C$15:$C$20</c:f>
              <c:strCache>
                <c:ptCount val="6"/>
                <c:pt idx="0">
                  <c:v>Price comparison site</c:v>
                </c:pt>
                <c:pt idx="1">
                  <c:v>Bought direct from provider</c:v>
                </c:pt>
                <c:pt idx="2">
                  <c:v>Bank or building society</c:v>
                </c:pt>
                <c:pt idx="3">
                  <c:v>Other (retailer, through employer)</c:v>
                </c:pt>
                <c:pt idx="4">
                  <c:v>Insurance broker</c:v>
                </c:pt>
                <c:pt idx="5">
                  <c:v>Don't know</c:v>
                </c:pt>
              </c:strCache>
            </c:strRef>
          </c:cat>
          <c:val>
            <c:numRef>
              <c:f>'Consumer Purchase'!$D$15:$D$20</c:f>
              <c:numCache>
                <c:formatCode>0%</c:formatCode>
                <c:ptCount val="6"/>
                <c:pt idx="0">
                  <c:v>0.44</c:v>
                </c:pt>
                <c:pt idx="1">
                  <c:v>0.32</c:v>
                </c:pt>
                <c:pt idx="2">
                  <c:v>0.09</c:v>
                </c:pt>
                <c:pt idx="3">
                  <c:v>0.08</c:v>
                </c:pt>
                <c:pt idx="4">
                  <c:v>0.06</c:v>
                </c:pt>
                <c:pt idx="5">
                  <c:v>0.01</c:v>
                </c:pt>
              </c:numCache>
            </c:numRef>
          </c:val>
          <c:extLst>
            <c:ext xmlns:c16="http://schemas.microsoft.com/office/drawing/2014/chart" uri="{C3380CC4-5D6E-409C-BE32-E72D297353CC}">
              <c16:uniqueId val="{00000000-4C56-406E-B4CB-93FA133A28D9}"/>
            </c:ext>
          </c:extLst>
        </c:ser>
        <c:dLbls>
          <c:showLegendKey val="0"/>
          <c:showVal val="0"/>
          <c:showCatName val="0"/>
          <c:showSerName val="0"/>
          <c:showPercent val="0"/>
          <c:showBubbleSize val="0"/>
        </c:dLbls>
        <c:gapWidth val="47"/>
        <c:axId val="981444895"/>
        <c:axId val="981462655"/>
      </c:barChart>
      <c:catAx>
        <c:axId val="981444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1462655"/>
        <c:crosses val="autoZero"/>
        <c:auto val="1"/>
        <c:lblAlgn val="ctr"/>
        <c:lblOffset val="100"/>
        <c:noMultiLvlLbl val="0"/>
      </c:catAx>
      <c:valAx>
        <c:axId val="981462655"/>
        <c:scaling>
          <c:orientation val="minMax"/>
        </c:scaling>
        <c:delete val="1"/>
        <c:axPos val="t"/>
        <c:numFmt formatCode="0%" sourceLinked="1"/>
        <c:majorTickMark val="none"/>
        <c:minorTickMark val="none"/>
        <c:tickLblPos val="nextTo"/>
        <c:crossAx val="981444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By</a:t>
            </a:r>
            <a:r>
              <a:rPr lang="en-GB" b="1" baseline="0">
                <a:solidFill>
                  <a:srgbClr val="008265"/>
                </a:solidFill>
              </a:rPr>
              <a:t> Age</a:t>
            </a:r>
            <a:endParaRPr lang="en-GB" b="1">
              <a:solidFill>
                <a:srgbClr val="008265"/>
              </a:solidFill>
            </a:endParaRPr>
          </a:p>
        </c:rich>
      </c:tx>
      <c:layout>
        <c:manualLayout>
          <c:xMode val="edge"/>
          <c:yMode val="edge"/>
          <c:x val="0.40295703315224196"/>
          <c:y val="1.851851851851851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GB"/>
        </a:p>
      </c:txPr>
    </c:title>
    <c:autoTitleDeleted val="0"/>
    <c:plotArea>
      <c:layout/>
      <c:barChart>
        <c:barDir val="col"/>
        <c:grouping val="clustered"/>
        <c:varyColors val="0"/>
        <c:ser>
          <c:idx val="0"/>
          <c:order val="0"/>
          <c:tx>
            <c:strRef>
              <c:f>'Consumer Purchase'!$D$30</c:f>
              <c:strCache>
                <c:ptCount val="1"/>
                <c:pt idx="0">
                  <c:v>18-34</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1-4F2C-B4FF-617CF8A2223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1-4F2C-B4FF-617CF8A2223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1-4F2C-B4FF-617CF8A2223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1-4F2C-B4FF-617CF8A2223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71-4F2C-B4FF-617CF8A2223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71-4F2C-B4FF-617CF8A22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Purchase'!$D$31:$D$36</c:f>
              <c:numCache>
                <c:formatCode>0%</c:formatCode>
                <c:ptCount val="6"/>
                <c:pt idx="0">
                  <c:v>0.38</c:v>
                </c:pt>
                <c:pt idx="1">
                  <c:v>0.23</c:v>
                </c:pt>
                <c:pt idx="2">
                  <c:v>0.11</c:v>
                </c:pt>
                <c:pt idx="3">
                  <c:v>0.1</c:v>
                </c:pt>
                <c:pt idx="4">
                  <c:v>0.16</c:v>
                </c:pt>
                <c:pt idx="5">
                  <c:v>0.02</c:v>
                </c:pt>
              </c:numCache>
            </c:numRef>
          </c:val>
          <c:extLst>
            <c:ext xmlns:c16="http://schemas.microsoft.com/office/drawing/2014/chart" uri="{C3380CC4-5D6E-409C-BE32-E72D297353CC}">
              <c16:uniqueId val="{00000006-FC71-4F2C-B4FF-617CF8A22238}"/>
            </c:ext>
          </c:extLst>
        </c:ser>
        <c:ser>
          <c:idx val="1"/>
          <c:order val="1"/>
          <c:tx>
            <c:strRef>
              <c:f>'Consumer Purchase'!$E$30</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Purchase'!$E$31:$E$36</c:f>
              <c:numCache>
                <c:formatCode>0%</c:formatCode>
                <c:ptCount val="6"/>
                <c:pt idx="0">
                  <c:v>0.56000000000000005</c:v>
                </c:pt>
                <c:pt idx="1">
                  <c:v>0.26</c:v>
                </c:pt>
                <c:pt idx="2">
                  <c:v>0.04</c:v>
                </c:pt>
                <c:pt idx="3">
                  <c:v>0.09</c:v>
                </c:pt>
                <c:pt idx="4">
                  <c:v>0.05</c:v>
                </c:pt>
                <c:pt idx="5">
                  <c:v>0.01</c:v>
                </c:pt>
              </c:numCache>
            </c:numRef>
          </c:val>
          <c:extLst>
            <c:ext xmlns:c16="http://schemas.microsoft.com/office/drawing/2014/chart" uri="{C3380CC4-5D6E-409C-BE32-E72D297353CC}">
              <c16:uniqueId val="{00000007-FC71-4F2C-B4FF-617CF8A22238}"/>
            </c:ext>
          </c:extLst>
        </c:ser>
        <c:ser>
          <c:idx val="2"/>
          <c:order val="2"/>
          <c:tx>
            <c:strRef>
              <c:f>'Consumer Purchase'!$F$30</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Purchase'!$F$31:$F$36</c:f>
              <c:numCache>
                <c:formatCode>0%</c:formatCode>
                <c:ptCount val="6"/>
                <c:pt idx="0">
                  <c:v>0.38</c:v>
                </c:pt>
                <c:pt idx="1">
                  <c:v>0.45</c:v>
                </c:pt>
                <c:pt idx="2">
                  <c:v>0.05</c:v>
                </c:pt>
                <c:pt idx="3">
                  <c:v>0.08</c:v>
                </c:pt>
                <c:pt idx="4">
                  <c:v>0.05</c:v>
                </c:pt>
                <c:pt idx="5">
                  <c:v>0</c:v>
                </c:pt>
              </c:numCache>
            </c:numRef>
          </c:val>
          <c:extLst>
            <c:ext xmlns:c16="http://schemas.microsoft.com/office/drawing/2014/chart" uri="{C3380CC4-5D6E-409C-BE32-E72D297353CC}">
              <c16:uniqueId val="{00000008-FC71-4F2C-B4FF-617CF8A22238}"/>
            </c:ext>
          </c:extLst>
        </c:ser>
        <c:dLbls>
          <c:showLegendKey val="0"/>
          <c:showVal val="0"/>
          <c:showCatName val="0"/>
          <c:showSerName val="0"/>
          <c:showPercent val="0"/>
          <c:showBubbleSize val="0"/>
        </c:dLbls>
        <c:gapWidth val="75"/>
        <c:axId val="981454495"/>
        <c:axId val="981466495"/>
      </c:barChart>
      <c:catAx>
        <c:axId val="98145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1466495"/>
        <c:crosses val="autoZero"/>
        <c:auto val="1"/>
        <c:lblAlgn val="ctr"/>
        <c:lblOffset val="100"/>
        <c:noMultiLvlLbl val="0"/>
      </c:catAx>
      <c:valAx>
        <c:axId val="981466495"/>
        <c:scaling>
          <c:orientation val="minMax"/>
        </c:scaling>
        <c:delete val="1"/>
        <c:axPos val="l"/>
        <c:numFmt formatCode="0%" sourceLinked="1"/>
        <c:majorTickMark val="none"/>
        <c:minorTickMark val="none"/>
        <c:tickLblPos val="nextTo"/>
        <c:crossAx val="98145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j-lt"/>
                <a:ea typeface="+mn-ea"/>
                <a:cs typeface="+mn-cs"/>
              </a:defRPr>
            </a:pPr>
            <a:r>
              <a:rPr lang="en-GB" b="1">
                <a:solidFill>
                  <a:srgbClr val="008265"/>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j-lt"/>
              <a:ea typeface="+mn-ea"/>
              <a:cs typeface="+mn-cs"/>
            </a:defRPr>
          </a:pPr>
          <a:endParaRPr lang="en-US"/>
        </a:p>
      </c:txPr>
    </c:title>
    <c:autoTitleDeleted val="0"/>
    <c:plotArea>
      <c:layout>
        <c:manualLayout>
          <c:layoutTarget val="inner"/>
          <c:xMode val="edge"/>
          <c:yMode val="edge"/>
          <c:x val="0.46833003366057119"/>
          <c:y val="0.16712962962962963"/>
          <c:w val="0.5055414134477284"/>
          <c:h val="0.7819444444444444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93C01F"/>
              </a:solidFill>
              <a:ln>
                <a:noFill/>
              </a:ln>
              <a:effectLst/>
            </c:spPr>
            <c:extLst>
              <c:ext xmlns:c16="http://schemas.microsoft.com/office/drawing/2014/chart" uri="{C3380CC4-5D6E-409C-BE32-E72D297353CC}">
                <c16:uniqueId val="{00000002-B9AB-47D2-95F2-125C613CF58A}"/>
              </c:ext>
            </c:extLst>
          </c:dPt>
          <c:dPt>
            <c:idx val="2"/>
            <c:invertIfNegative val="0"/>
            <c:bubble3D val="0"/>
            <c:spPr>
              <a:solidFill>
                <a:srgbClr val="F9ED6F"/>
              </a:solidFill>
              <a:ln>
                <a:noFill/>
              </a:ln>
              <a:effectLst/>
            </c:spPr>
            <c:extLst>
              <c:ext xmlns:c16="http://schemas.microsoft.com/office/drawing/2014/chart" uri="{C3380CC4-5D6E-409C-BE32-E72D297353CC}">
                <c16:uniqueId val="{00000003-B9AB-47D2-95F2-125C613CF58A}"/>
              </c:ext>
            </c:extLst>
          </c:dPt>
          <c:dPt>
            <c:idx val="3"/>
            <c:invertIfNegative val="0"/>
            <c:bubble3D val="0"/>
            <c:spPr>
              <a:solidFill>
                <a:srgbClr val="AB588C"/>
              </a:solidFill>
              <a:ln>
                <a:noFill/>
              </a:ln>
              <a:effectLst/>
            </c:spPr>
            <c:extLst>
              <c:ext xmlns:c16="http://schemas.microsoft.com/office/drawing/2014/chart" uri="{C3380CC4-5D6E-409C-BE32-E72D297353CC}">
                <c16:uniqueId val="{00000004-B9AB-47D2-95F2-125C613CF58A}"/>
              </c:ext>
            </c:extLst>
          </c:dPt>
          <c:dPt>
            <c:idx val="4"/>
            <c:invertIfNegative val="0"/>
            <c:bubble3D val="0"/>
            <c:spPr>
              <a:solidFill>
                <a:srgbClr val="15ADD0"/>
              </a:solidFill>
              <a:ln>
                <a:noFill/>
              </a:ln>
              <a:effectLst/>
            </c:spPr>
            <c:extLst>
              <c:ext xmlns:c16="http://schemas.microsoft.com/office/drawing/2014/chart" uri="{C3380CC4-5D6E-409C-BE32-E72D297353CC}">
                <c16:uniqueId val="{00000005-B9AB-47D2-95F2-125C613CF58A}"/>
              </c:ext>
            </c:extLst>
          </c:dPt>
          <c:dPt>
            <c:idx val="5"/>
            <c:invertIfNegative val="0"/>
            <c:bubble3D val="0"/>
            <c:spPr>
              <a:solidFill>
                <a:srgbClr val="F5A03D"/>
              </a:solidFill>
              <a:ln>
                <a:noFill/>
              </a:ln>
              <a:effectLst/>
            </c:spPr>
            <c:extLst>
              <c:ext xmlns:c16="http://schemas.microsoft.com/office/drawing/2014/chart" uri="{C3380CC4-5D6E-409C-BE32-E72D297353CC}">
                <c16:uniqueId val="{00000006-B9AB-47D2-95F2-125C613CF58A}"/>
              </c:ext>
            </c:extLst>
          </c:dPt>
          <c:dLbls>
            <c:dLbl>
              <c:idx val="0"/>
              <c:layout>
                <c:manualLayout>
                  <c:x val="-2.0105604749226355E-16"/>
                  <c:y val="3.645377661125692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AB-47D2-95F2-125C613CF58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 wv 14&amp;15 (2)'!$I$15:$I$20</c:f>
              <c:strCache>
                <c:ptCount val="6"/>
                <c:pt idx="0">
                  <c:v>Price comparison site</c:v>
                </c:pt>
                <c:pt idx="1">
                  <c:v>Bought direct from provider</c:v>
                </c:pt>
                <c:pt idx="2">
                  <c:v>Bank or building society</c:v>
                </c:pt>
                <c:pt idx="3">
                  <c:v>Other (retailer, through employer)</c:v>
                </c:pt>
                <c:pt idx="4">
                  <c:v>Insurance broker</c:v>
                </c:pt>
                <c:pt idx="5">
                  <c:v>Don't know</c:v>
                </c:pt>
              </c:strCache>
            </c:strRef>
          </c:cat>
          <c:val>
            <c:numRef>
              <c:f>'Consumer Purchase wv 14&amp;15 (2)'!$J$15:$J$20</c:f>
              <c:numCache>
                <c:formatCode>0%</c:formatCode>
                <c:ptCount val="6"/>
                <c:pt idx="0">
                  <c:v>0.42</c:v>
                </c:pt>
                <c:pt idx="1">
                  <c:v>0.28999999999999998</c:v>
                </c:pt>
                <c:pt idx="2">
                  <c:v>0.1</c:v>
                </c:pt>
                <c:pt idx="3">
                  <c:v>0.1</c:v>
                </c:pt>
                <c:pt idx="4">
                  <c:v>0.08</c:v>
                </c:pt>
                <c:pt idx="5">
                  <c:v>0.02</c:v>
                </c:pt>
              </c:numCache>
            </c:numRef>
          </c:val>
          <c:extLst>
            <c:ext xmlns:c16="http://schemas.microsoft.com/office/drawing/2014/chart" uri="{C3380CC4-5D6E-409C-BE32-E72D297353CC}">
              <c16:uniqueId val="{00000000-B9AB-47D2-95F2-125C613CF58A}"/>
            </c:ext>
          </c:extLst>
        </c:ser>
        <c:dLbls>
          <c:showLegendKey val="0"/>
          <c:showVal val="0"/>
          <c:showCatName val="0"/>
          <c:showSerName val="0"/>
          <c:showPercent val="0"/>
          <c:showBubbleSize val="0"/>
        </c:dLbls>
        <c:gapWidth val="47"/>
        <c:axId val="981444895"/>
        <c:axId val="981462655"/>
      </c:barChart>
      <c:catAx>
        <c:axId val="981444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crossAx val="981462655"/>
        <c:crosses val="autoZero"/>
        <c:auto val="1"/>
        <c:lblAlgn val="ctr"/>
        <c:lblOffset val="100"/>
        <c:noMultiLvlLbl val="0"/>
      </c:catAx>
      <c:valAx>
        <c:axId val="981462655"/>
        <c:scaling>
          <c:orientation val="minMax"/>
        </c:scaling>
        <c:delete val="1"/>
        <c:axPos val="t"/>
        <c:numFmt formatCode="0%" sourceLinked="1"/>
        <c:majorTickMark val="none"/>
        <c:minorTickMark val="none"/>
        <c:tickLblPos val="nextTo"/>
        <c:crossAx val="981444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By</a:t>
            </a:r>
            <a:r>
              <a:rPr lang="en-GB" b="1" baseline="0">
                <a:solidFill>
                  <a:srgbClr val="008265"/>
                </a:solidFill>
              </a:rPr>
              <a:t> Age</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GB"/>
        </a:p>
      </c:txPr>
    </c:title>
    <c:autoTitleDeleted val="0"/>
    <c:plotArea>
      <c:layout>
        <c:manualLayout>
          <c:layoutTarget val="inner"/>
          <c:xMode val="edge"/>
          <c:yMode val="edge"/>
          <c:x val="6.0612114638787011E-2"/>
          <c:y val="3.0749836367367472E-2"/>
          <c:w val="0.91871403627084014"/>
          <c:h val="0.6844757980489512"/>
        </c:manualLayout>
      </c:layout>
      <c:barChart>
        <c:barDir val="col"/>
        <c:grouping val="clustered"/>
        <c:varyColors val="0"/>
        <c:ser>
          <c:idx val="0"/>
          <c:order val="0"/>
          <c:tx>
            <c:strRef>
              <c:f>'Consumer Purchase wv 14&amp;15 (2)'!$D$30</c:f>
              <c:strCache>
                <c:ptCount val="1"/>
                <c:pt idx="0">
                  <c:v>18-34</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22-4163-857F-3E4AECE639F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22-4163-857F-3E4AECE639F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22-4163-857F-3E4AECE639F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22-4163-857F-3E4AECE639F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22-4163-857F-3E4AECE639F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22-4163-857F-3E4AECE639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 wv 14&amp;15 (2)'!$C$31:$C$36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 wv 14&amp;15 (2)'!$D$31:$D$36</c:f>
              <c:numCache>
                <c:formatCode>0%</c:formatCode>
                <c:ptCount val="6"/>
                <c:pt idx="0">
                  <c:v>0.35</c:v>
                </c:pt>
                <c:pt idx="1">
                  <c:v>0.2</c:v>
                </c:pt>
                <c:pt idx="2">
                  <c:v>0.14000000000000001</c:v>
                </c:pt>
                <c:pt idx="3">
                  <c:v>0.1</c:v>
                </c:pt>
                <c:pt idx="4">
                  <c:v>0.17</c:v>
                </c:pt>
                <c:pt idx="5">
                  <c:v>0.04</c:v>
                </c:pt>
              </c:numCache>
            </c:numRef>
          </c:val>
          <c:extLst>
            <c:ext xmlns:c16="http://schemas.microsoft.com/office/drawing/2014/chart" uri="{C3380CC4-5D6E-409C-BE32-E72D297353CC}">
              <c16:uniqueId val="{00000006-C722-4163-857F-3E4AECE639F8}"/>
            </c:ext>
          </c:extLst>
        </c:ser>
        <c:ser>
          <c:idx val="1"/>
          <c:order val="1"/>
          <c:tx>
            <c:strRef>
              <c:f>'Consumer Purchase wv 14&amp;15 (2)'!$E$30</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 wv 14&amp;15 (2)'!$C$31:$C$36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 wv 14&amp;15 (2)'!$E$31:$E$36</c:f>
              <c:numCache>
                <c:formatCode>0%</c:formatCode>
                <c:ptCount val="6"/>
                <c:pt idx="0">
                  <c:v>0.51</c:v>
                </c:pt>
                <c:pt idx="1">
                  <c:v>0.24</c:v>
                </c:pt>
                <c:pt idx="2">
                  <c:v>0.06</c:v>
                </c:pt>
                <c:pt idx="3">
                  <c:v>0.11</c:v>
                </c:pt>
                <c:pt idx="4">
                  <c:v>7.0000000000000007E-2</c:v>
                </c:pt>
                <c:pt idx="5">
                  <c:v>0.01</c:v>
                </c:pt>
              </c:numCache>
            </c:numRef>
          </c:val>
          <c:extLst>
            <c:ext xmlns:c16="http://schemas.microsoft.com/office/drawing/2014/chart" uri="{C3380CC4-5D6E-409C-BE32-E72D297353CC}">
              <c16:uniqueId val="{00000007-C722-4163-857F-3E4AECE639F8}"/>
            </c:ext>
          </c:extLst>
        </c:ser>
        <c:ser>
          <c:idx val="2"/>
          <c:order val="2"/>
          <c:tx>
            <c:strRef>
              <c:f>'Consumer Purchase wv 14&amp;15 (2)'!$F$30</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 wv 14&amp;15 (2)'!$C$31:$C$36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 wv 14&amp;15 (2)'!$F$31:$F$36</c:f>
              <c:numCache>
                <c:formatCode>0%</c:formatCode>
                <c:ptCount val="6"/>
                <c:pt idx="0">
                  <c:v>0.38</c:v>
                </c:pt>
                <c:pt idx="1">
                  <c:v>0.4</c:v>
                </c:pt>
                <c:pt idx="2">
                  <c:v>0.04</c:v>
                </c:pt>
                <c:pt idx="3">
                  <c:v>0.09</c:v>
                </c:pt>
                <c:pt idx="4">
                  <c:v>7.0000000000000007E-2</c:v>
                </c:pt>
                <c:pt idx="5">
                  <c:v>0.01</c:v>
                </c:pt>
              </c:numCache>
            </c:numRef>
          </c:val>
          <c:extLst>
            <c:ext xmlns:c16="http://schemas.microsoft.com/office/drawing/2014/chart" uri="{C3380CC4-5D6E-409C-BE32-E72D297353CC}">
              <c16:uniqueId val="{00000008-C722-4163-857F-3E4AECE639F8}"/>
            </c:ext>
          </c:extLst>
        </c:ser>
        <c:dLbls>
          <c:showLegendKey val="0"/>
          <c:showVal val="0"/>
          <c:showCatName val="0"/>
          <c:showSerName val="0"/>
          <c:showPercent val="0"/>
          <c:showBubbleSize val="0"/>
        </c:dLbls>
        <c:gapWidth val="75"/>
        <c:axId val="981454495"/>
        <c:axId val="981466495"/>
      </c:barChart>
      <c:catAx>
        <c:axId val="98145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466495"/>
        <c:crosses val="autoZero"/>
        <c:auto val="1"/>
        <c:lblAlgn val="ctr"/>
        <c:lblOffset val="100"/>
        <c:noMultiLvlLbl val="0"/>
      </c:catAx>
      <c:valAx>
        <c:axId val="9814664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45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700937950658E-2"/>
          <c:y val="3.8560140387014856E-3"/>
          <c:w val="0.8798985107005346"/>
          <c:h val="0.9081923559997801"/>
        </c:manualLayout>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Sheet1!$D$31:$S$31</c:f>
              <c:numCache>
                <c:formatCode>0.00</c:formatCode>
                <c:ptCount val="16"/>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pt idx="11" formatCode="General">
                  <c:v>9.7100000000000009</c:v>
                </c:pt>
                <c:pt idx="12" formatCode="General">
                  <c:v>10.02</c:v>
                </c:pt>
                <c:pt idx="13" formatCode="General">
                  <c:v>10.59</c:v>
                </c:pt>
                <c:pt idx="14">
                  <c:v>10.1</c:v>
                </c:pt>
                <c:pt idx="15">
                  <c:v>8.7350419390000003</c:v>
                </c:pt>
              </c:numCache>
            </c:numRef>
          </c:val>
          <c:smooth val="0"/>
          <c:extLst>
            <c:ext xmlns:c16="http://schemas.microsoft.com/office/drawing/2014/chart" uri="{C3380CC4-5D6E-409C-BE32-E72D297353CC}">
              <c16:uniqueId val="{00000000-1542-41BE-8EF1-E7B89D41BC30}"/>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11"/>
              <c:layout>
                <c:manualLayout>
                  <c:x val="-2.5441093444176169E-2"/>
                  <c:y val="7.49336217917199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2-41BE-8EF1-E7B89D41BC30}"/>
                </c:ext>
              </c:extLst>
            </c:dLbl>
            <c:dLbl>
              <c:idx val="12"/>
              <c:layout>
                <c:manualLayout>
                  <c:x val="-1.816217044352058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AB588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Sheet1!$D$32:$S$32</c:f>
              <c:numCache>
                <c:formatCode>0.00</c:formatCode>
                <c:ptCount val="16"/>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pt idx="11" formatCode="General">
                  <c:v>8.43</c:v>
                </c:pt>
                <c:pt idx="12" formatCode="General">
                  <c:v>8.27</c:v>
                </c:pt>
                <c:pt idx="13" formatCode="General">
                  <c:v>8.44</c:v>
                </c:pt>
                <c:pt idx="14">
                  <c:v>8.5</c:v>
                </c:pt>
                <c:pt idx="15">
                  <c:v>7.9471756259999999</c:v>
                </c:pt>
              </c:numCache>
            </c:numRef>
          </c:val>
          <c:smooth val="0"/>
          <c:extLst>
            <c:ext xmlns:c16="http://schemas.microsoft.com/office/drawing/2014/chart" uri="{C3380CC4-5D6E-409C-BE32-E72D297353CC}">
              <c16:uniqueId val="{00000002-1542-41BE-8EF1-E7B89D41BC30}"/>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42-41BE-8EF1-E7B89D41BC30}"/>
                </c:ext>
              </c:extLst>
            </c:dLbl>
            <c:dLbl>
              <c:idx val="5"/>
              <c:layout>
                <c:manualLayout>
                  <c:x val="-2.2541669810184468E-2"/>
                  <c:y val="-3.35014467285254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42-41BE-8EF1-E7B89D41BC30}"/>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2-41BE-8EF1-E7B89D41BC30}"/>
                </c:ext>
              </c:extLst>
            </c:dLbl>
            <c:dLbl>
              <c:idx val="7"/>
              <c:layout>
                <c:manualLayout>
                  <c:x val="-2.4264648462058731E-2"/>
                  <c:y val="1.63353649388720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07-1542-41BE-8EF1-E7B89D41BC30}"/>
                </c:ext>
              </c:extLst>
            </c:dLbl>
            <c:dLbl>
              <c:idx val="9"/>
              <c:delete val="1"/>
              <c:extLst>
                <c:ext xmlns:c15="http://schemas.microsoft.com/office/drawing/2012/chart" uri="{CE6537A1-D6FC-4f65-9D91-7224C49458BB}"/>
                <c:ext xmlns:c16="http://schemas.microsoft.com/office/drawing/2014/chart" uri="{C3380CC4-5D6E-409C-BE32-E72D297353CC}">
                  <c16:uniqueId val="{00000008-1542-41BE-8EF1-E7B89D41BC30}"/>
                </c:ext>
              </c:extLst>
            </c:dLbl>
            <c:dLbl>
              <c:idx val="11"/>
              <c:layout>
                <c:manualLayout>
                  <c:x val="-2.434591077331193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92D1B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Sheet1!$D$33:$S$33</c:f>
              <c:numCache>
                <c:formatCode>0.00</c:formatCode>
                <c:ptCount val="16"/>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pt idx="11">
                  <c:v>6.96</c:v>
                </c:pt>
                <c:pt idx="12">
                  <c:v>7.11</c:v>
                </c:pt>
                <c:pt idx="13">
                  <c:v>7.35</c:v>
                </c:pt>
                <c:pt idx="14">
                  <c:v>7.18</c:v>
                </c:pt>
                <c:pt idx="15">
                  <c:v>6.8437235909999998</c:v>
                </c:pt>
              </c:numCache>
            </c:numRef>
          </c:val>
          <c:smooth val="0"/>
          <c:extLst>
            <c:ext xmlns:c16="http://schemas.microsoft.com/office/drawing/2014/chart" uri="{C3380CC4-5D6E-409C-BE32-E72D297353CC}">
              <c16:uniqueId val="{0000000A-1542-41BE-8EF1-E7B89D41BC30}"/>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294196205809E-2"/>
                  <c:y val="-2.396556120709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42-41BE-8EF1-E7B89D41BC30}"/>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42-41BE-8EF1-E7B89D41BC30}"/>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42-41BE-8EF1-E7B89D41BC30}"/>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42-41BE-8EF1-E7B89D41BC30}"/>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42-41BE-8EF1-E7B89D41BC30}"/>
                </c:ext>
              </c:extLst>
            </c:dLbl>
            <c:dLbl>
              <c:idx val="7"/>
              <c:delete val="1"/>
              <c:extLst>
                <c:ext xmlns:c15="http://schemas.microsoft.com/office/drawing/2012/chart" uri="{CE6537A1-D6FC-4f65-9D91-7224C49458BB}"/>
                <c:ext xmlns:c16="http://schemas.microsoft.com/office/drawing/2014/chart" uri="{C3380CC4-5D6E-409C-BE32-E72D297353CC}">
                  <c16:uniqueId val="{00000010-1542-41BE-8EF1-E7B89D41BC30}"/>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42-41BE-8EF1-E7B89D41BC30}"/>
                </c:ext>
              </c:extLst>
            </c:dLbl>
            <c:dLbl>
              <c:idx val="9"/>
              <c:layout>
                <c:manualLayout>
                  <c:x val="-2.2021748510634431E-2"/>
                  <c:y val="-6.98277440416730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42-41BE-8EF1-E7B89D41BC30}"/>
                </c:ext>
              </c:extLst>
            </c:dLbl>
            <c:dLbl>
              <c:idx val="13"/>
              <c:layout>
                <c:manualLayout>
                  <c:x val="-2.0263363921416026E-2"/>
                  <c:y val="-1.049761592529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21-47AE-9ED3-7DE0AA859EC9}"/>
                </c:ext>
              </c:extLst>
            </c:dLbl>
            <c:dLbl>
              <c:idx val="15"/>
              <c:layout>
                <c:manualLayout>
                  <c:x val="-2.3216205444865037E-2"/>
                  <c:y val="5.248807962648228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96-424E-A522-6810FDF59DC3}"/>
                </c:ext>
              </c:extLst>
            </c:dLbl>
            <c:spPr>
              <a:noFill/>
              <a:ln>
                <a:noFill/>
              </a:ln>
              <a:effectLst/>
            </c:spPr>
            <c:txPr>
              <a:bodyPr rot="0" spcFirstLastPara="1" vertOverflow="ellipsis" vert="horz" wrap="square" anchor="ctr" anchorCtr="1"/>
              <a:lstStyle/>
              <a:p>
                <a:pPr>
                  <a:defRPr sz="8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Sheet1!$D$34:$S$34</c:f>
              <c:numCache>
                <c:formatCode>0.00</c:formatCode>
                <c:ptCount val="16"/>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pt idx="11">
                  <c:v>7.08</c:v>
                </c:pt>
                <c:pt idx="12">
                  <c:v>6.81</c:v>
                </c:pt>
                <c:pt idx="13">
                  <c:v>6.8</c:v>
                </c:pt>
                <c:pt idx="14">
                  <c:v>6.54</c:v>
                </c:pt>
                <c:pt idx="15">
                  <c:v>6.3541425829999998</c:v>
                </c:pt>
              </c:numCache>
            </c:numRef>
          </c:val>
          <c:smooth val="0"/>
          <c:extLst>
            <c:ext xmlns:c16="http://schemas.microsoft.com/office/drawing/2014/chart" uri="{C3380CC4-5D6E-409C-BE32-E72D297353CC}">
              <c16:uniqueId val="{00000014-1542-41BE-8EF1-E7B89D41BC30}"/>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42-41BE-8EF1-E7B89D41BC30}"/>
                </c:ext>
              </c:extLst>
            </c:dLbl>
            <c:dLbl>
              <c:idx val="8"/>
              <c:layout>
                <c:manualLayout>
                  <c:x val="-2.1948124014755419E-2"/>
                  <c:y val="1.633536493887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542-41BE-8EF1-E7B89D41BC30}"/>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42-41BE-8EF1-E7B89D41BC30}"/>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542-41BE-8EF1-E7B89D41BC30}"/>
                </c:ext>
              </c:extLst>
            </c:dLbl>
            <c:dLbl>
              <c:idx val="12"/>
              <c:layout>
                <c:manualLayout>
                  <c:x val="-1.816217044352058E-2"/>
                  <c:y val="2.6244039813241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542-41BE-8EF1-E7B89D41BC30}"/>
                </c:ext>
              </c:extLst>
            </c:dLbl>
            <c:dLbl>
              <c:idx val="14"/>
              <c:layout>
                <c:manualLayout>
                  <c:x val="-2.131396066036375E-2"/>
                  <c:y val="-2.0995231850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7-48F5-B304-F25450CFDBC3}"/>
                </c:ext>
              </c:extLst>
            </c:dLbl>
            <c:dLbl>
              <c:idx val="15"/>
              <c:layout>
                <c:manualLayout>
                  <c:x val="-2.3216205444865037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96-424E-A522-6810FDF59DC3}"/>
                </c:ext>
              </c:extLst>
            </c:dLbl>
            <c:spPr>
              <a:noFill/>
              <a:ln>
                <a:noFill/>
              </a:ln>
              <a:effectLst/>
            </c:spPr>
            <c:txPr>
              <a:bodyPr rot="0" spcFirstLastPara="1" vertOverflow="ellipsis" vert="horz" wrap="square" anchor="ctr" anchorCtr="1"/>
              <a:lstStyle/>
              <a:p>
                <a:pPr>
                  <a:defRPr sz="8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Sheet1!$D$35:$S$35</c:f>
              <c:numCache>
                <c:formatCode>0.00</c:formatCode>
                <c:ptCount val="16"/>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pt idx="11">
                  <c:v>6.75</c:v>
                </c:pt>
                <c:pt idx="12">
                  <c:v>6.79</c:v>
                </c:pt>
                <c:pt idx="13">
                  <c:v>6.73</c:v>
                </c:pt>
                <c:pt idx="14">
                  <c:v>6.58</c:v>
                </c:pt>
                <c:pt idx="15">
                  <c:v>6.3723167470000002</c:v>
                </c:pt>
              </c:numCache>
            </c:numRef>
          </c:val>
          <c:smooth val="0"/>
          <c:extLst>
            <c:ext xmlns:c16="http://schemas.microsoft.com/office/drawing/2014/chart" uri="{C3380CC4-5D6E-409C-BE32-E72D297353CC}">
              <c16:uniqueId val="{00000019-1542-41BE-8EF1-E7B89D41BC30}"/>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542-41BE-8EF1-E7B89D41BC30}"/>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1C-1542-41BE-8EF1-E7B89D41BC30}"/>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42-41BE-8EF1-E7B89D41BC30}"/>
                </c:ext>
              </c:extLst>
            </c:dLbl>
            <c:dLbl>
              <c:idx val="14"/>
              <c:layout>
                <c:manualLayout>
                  <c:x val="-2.131396066036375E-2"/>
                  <c:y val="1.3122019906620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7-48F5-B304-F25450CFDBC3}"/>
                </c:ext>
              </c:extLst>
            </c:dLbl>
            <c:dLbl>
              <c:idx val="15"/>
              <c:layout>
                <c:manualLayout>
                  <c:x val="-2.3216205444865037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96-424E-A522-6810FDF59DC3}"/>
                </c:ext>
              </c:extLst>
            </c:dLbl>
            <c:spPr>
              <a:noFill/>
              <a:ln>
                <a:noFill/>
              </a:ln>
              <a:effectLst/>
            </c:spPr>
            <c:txPr>
              <a:bodyPr rot="0" spcFirstLastPara="1" vertOverflow="ellipsis" vert="horz" wrap="square" anchor="ctr" anchorCtr="1"/>
              <a:lstStyle/>
              <a:p>
                <a:pPr>
                  <a:defRPr sz="800" b="1" i="0" u="none" strike="noStrike" kern="1200" baseline="0">
                    <a:solidFill>
                      <a:srgbClr val="15ADD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Sheet1!$D$36:$S$36</c:f>
              <c:numCache>
                <c:formatCode>0.00</c:formatCode>
                <c:ptCount val="16"/>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pt idx="11">
                  <c:v>8.77</c:v>
                </c:pt>
                <c:pt idx="12">
                  <c:v>8.33</c:v>
                </c:pt>
                <c:pt idx="13">
                  <c:v>7.71</c:v>
                </c:pt>
                <c:pt idx="14">
                  <c:v>6.5</c:v>
                </c:pt>
                <c:pt idx="15">
                  <c:v>6.9590570339999998</c:v>
                </c:pt>
              </c:numCache>
            </c:numRef>
          </c:val>
          <c:smooth val="0"/>
          <c:extLst>
            <c:ext xmlns:c16="http://schemas.microsoft.com/office/drawing/2014/chart" uri="{C3380CC4-5D6E-409C-BE32-E72D297353CC}">
              <c16:uniqueId val="{0000001F-1542-41BE-8EF1-E7B89D41BC30}"/>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542-41BE-8EF1-E7B89D41BC30}"/>
                </c:ext>
              </c:extLst>
            </c:dLbl>
            <c:dLbl>
              <c:idx val="6"/>
              <c:layout>
                <c:manualLayout>
                  <c:x val="-2.4363090203739661E-2"/>
                  <c:y val="-1.1290929853194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542-41BE-8EF1-E7B89D41BC30}"/>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542-41BE-8EF1-E7B89D41BC30}"/>
                </c:ext>
              </c:extLst>
            </c:dLbl>
            <c:dLbl>
              <c:idx val="9"/>
              <c:layout>
                <c:manualLayout>
                  <c:x val="-2.2021748510634431E-2"/>
                  <c:y val="-6.23967545008528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542-41BE-8EF1-E7B89D41BC30}"/>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542-41BE-8EF1-E7B89D41BC30}"/>
                </c:ext>
              </c:extLst>
            </c:dLbl>
            <c:dLbl>
              <c:idx val="11"/>
              <c:layout>
                <c:manualLayout>
                  <c:x val="-2.5441093444176169E-2"/>
                  <c:y val="-7.49336217917203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542-41BE-8EF1-E7B89D41BC30}"/>
                </c:ext>
              </c:extLst>
            </c:dLbl>
            <c:dLbl>
              <c:idx val="14"/>
              <c:layout>
                <c:manualLayout>
                  <c:x val="-1.6060976965625137E-2"/>
                  <c:y val="3.1492847775889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chemeClr val="accent6">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Sheet1!$D$37:$S$37</c:f>
              <c:numCache>
                <c:formatCode>0.00</c:formatCode>
                <c:ptCount val="16"/>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pt idx="11">
                  <c:v>8.56</c:v>
                </c:pt>
                <c:pt idx="12">
                  <c:v>8.6</c:v>
                </c:pt>
                <c:pt idx="13">
                  <c:v>8.0500000000000007</c:v>
                </c:pt>
                <c:pt idx="14">
                  <c:v>6.3</c:v>
                </c:pt>
                <c:pt idx="15">
                  <c:v>5.6509392900000002</c:v>
                </c:pt>
              </c:numCache>
            </c:numRef>
          </c:val>
          <c:smooth val="0"/>
          <c:extLst>
            <c:ext xmlns:c16="http://schemas.microsoft.com/office/drawing/2014/chart" uri="{C3380CC4-5D6E-409C-BE32-E72D297353CC}">
              <c16:uniqueId val="{00000026-1542-41BE-8EF1-E7B89D41BC30}"/>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11"/>
              <c:layout>
                <c:manualLayout>
                  <c:x val="-2.3250728102447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Sheet1!$D$38:$S$38</c:f>
              <c:numCache>
                <c:formatCode>0.00</c:formatCode>
                <c:ptCount val="16"/>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pt idx="11">
                  <c:v>4.83</c:v>
                </c:pt>
                <c:pt idx="12">
                  <c:v>4.8</c:v>
                </c:pt>
                <c:pt idx="13">
                  <c:v>4.72</c:v>
                </c:pt>
                <c:pt idx="14">
                  <c:v>4.9800000000000004</c:v>
                </c:pt>
                <c:pt idx="15">
                  <c:v>5.1815154400000001</c:v>
                </c:pt>
              </c:numCache>
            </c:numRef>
          </c:val>
          <c:smooth val="0"/>
          <c:extLst>
            <c:ext xmlns:c16="http://schemas.microsoft.com/office/drawing/2014/chart" uri="{C3380CC4-5D6E-409C-BE32-E72D297353CC}">
              <c16:uniqueId val="{00000028-1542-41BE-8EF1-E7B89D41BC30}"/>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6"/>
              <c:delete val="1"/>
              <c:extLst>
                <c:ext xmlns:c15="http://schemas.microsoft.com/office/drawing/2012/chart" uri="{CE6537A1-D6FC-4f65-9D91-7224C49458BB}"/>
                <c:ext xmlns:c16="http://schemas.microsoft.com/office/drawing/2014/chart" uri="{C3380CC4-5D6E-409C-BE32-E72D297353CC}">
                  <c16:uniqueId val="{00000030-1542-41BE-8EF1-E7B89D41BC30}"/>
                </c:ext>
              </c:extLst>
            </c:dLbl>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542-41BE-8EF1-E7B89D41BC30}"/>
                </c:ext>
              </c:extLst>
            </c:dLbl>
            <c:dLbl>
              <c:idx val="9"/>
              <c:layout>
                <c:manualLayout>
                  <c:x val="-2.0926646177548532E-2"/>
                  <c:y val="-7.13011298989046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542-41BE-8EF1-E7B89D41BC30}"/>
                </c:ext>
              </c:extLst>
            </c:dLbl>
            <c:dLbl>
              <c:idx val="11"/>
              <c:layout>
                <c:manualLayout>
                  <c:x val="-2.4345910773311934E-2"/>
                  <c:y val="2.747566132363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542-41BE-8EF1-E7B89D41BC30}"/>
                </c:ext>
              </c:extLst>
            </c:dLbl>
            <c:dLbl>
              <c:idx val="12"/>
              <c:layout>
                <c:manualLayout>
                  <c:x val="-2.1313960660363902E-2"/>
                  <c:y val="-1.312201990662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542-41BE-8EF1-E7B89D41BC30}"/>
                </c:ext>
              </c:extLst>
            </c:dLbl>
            <c:dLbl>
              <c:idx val="13"/>
              <c:layout>
                <c:manualLayout>
                  <c:x val="-2.0263363921416026E-2"/>
                  <c:y val="2.0995231850593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21-47AE-9ED3-7DE0AA859EC9}"/>
                </c:ext>
              </c:extLst>
            </c:dLbl>
            <c:dLbl>
              <c:idx val="14"/>
              <c:layout>
                <c:manualLayout>
                  <c:x val="-1.5010380226677415E-2"/>
                  <c:y val="1.8370827869269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rgbClr val="93C01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Sheet1!$D$30:$S$30</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pt idx="15">
                  <c:v>Wave 15&amp;16
Apr '25</c:v>
                </c:pt>
              </c:strCache>
            </c:strRef>
          </c:cat>
          <c:val>
            <c:numRef>
              <c:f>Sheet1!$D$39:$S$39</c:f>
              <c:numCache>
                <c:formatCode>0.00</c:formatCode>
                <c:ptCount val="16"/>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pt idx="11">
                  <c:v>8.3699999999999992</c:v>
                </c:pt>
                <c:pt idx="12">
                  <c:v>7.16</c:v>
                </c:pt>
                <c:pt idx="13">
                  <c:v>6.74</c:v>
                </c:pt>
                <c:pt idx="14">
                  <c:v>6.34</c:v>
                </c:pt>
                <c:pt idx="15">
                  <c:v>6.0936924210000001</c:v>
                </c:pt>
              </c:numCache>
            </c:numRef>
          </c:val>
          <c:smooth val="0"/>
          <c:extLst>
            <c:ext xmlns:c16="http://schemas.microsoft.com/office/drawing/2014/chart" uri="{C3380CC4-5D6E-409C-BE32-E72D297353CC}">
              <c16:uniqueId val="{0000002C-1542-41BE-8EF1-E7B89D41BC30}"/>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9213515008808464"/>
          <c:y val="0.19082578627763219"/>
          <c:w val="0.10786484991191532"/>
          <c:h val="0.45825957793797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sz="1400" b="1">
                <a:solidFill>
                  <a:srgbClr val="008265"/>
                </a:solidFill>
              </a:rPr>
              <a:t>Overall Consumers</a:t>
            </a:r>
            <a:r>
              <a:rPr lang="en-GB" sz="1400" b="1" baseline="0">
                <a:solidFill>
                  <a:srgbClr val="008265"/>
                </a:solidFill>
              </a:rPr>
              <a:t> Financial Well-Being</a:t>
            </a:r>
            <a:endParaRPr lang="en-GB" sz="1400" b="1">
              <a:solidFill>
                <a:srgbClr val="008265"/>
              </a:solidFill>
            </a:endParaRP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financial'!$B$11:$B$13</c:f>
              <c:strCache>
                <c:ptCount val="3"/>
                <c:pt idx="0">
                  <c:v>Very poor / poor</c:v>
                </c:pt>
                <c:pt idx="1">
                  <c:v>Average</c:v>
                </c:pt>
                <c:pt idx="2">
                  <c:v>Good / very good</c:v>
                </c:pt>
              </c:strCache>
            </c:strRef>
          </c:cat>
          <c:val>
            <c:numRef>
              <c:f>'Consumer financial'!$C$11:$C$13</c:f>
              <c:numCache>
                <c:formatCode>0%</c:formatCode>
                <c:ptCount val="3"/>
                <c:pt idx="0">
                  <c:v>0.11</c:v>
                </c:pt>
                <c:pt idx="1">
                  <c:v>0.38</c:v>
                </c:pt>
                <c:pt idx="2">
                  <c:v>0.51</c:v>
                </c:pt>
              </c:numCache>
            </c:numRef>
          </c:val>
          <c:extLst>
            <c:ext xmlns:c16="http://schemas.microsoft.com/office/drawing/2014/chart" uri="{C3380CC4-5D6E-409C-BE32-E72D297353CC}">
              <c16:uniqueId val="{00000000-EC49-412B-AE89-274AF6489D31}"/>
            </c:ext>
          </c:extLst>
        </c:ser>
        <c:dLbls>
          <c:showLegendKey val="0"/>
          <c:showVal val="0"/>
          <c:showCatName val="0"/>
          <c:showSerName val="0"/>
          <c:showPercent val="0"/>
          <c:showBubbleSize val="0"/>
        </c:dLbls>
        <c:gapWidth val="87"/>
        <c:overlap val="-27"/>
        <c:axId val="933922767"/>
        <c:axId val="933923247"/>
      </c:barChart>
      <c:catAx>
        <c:axId val="93392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3923247"/>
        <c:crosses val="autoZero"/>
        <c:auto val="1"/>
        <c:lblAlgn val="ctr"/>
        <c:lblOffset val="100"/>
        <c:noMultiLvlLbl val="0"/>
      </c:catAx>
      <c:valAx>
        <c:axId val="9339232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3922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Financial</a:t>
            </a:r>
            <a:r>
              <a:rPr lang="en-GB" b="1" baseline="0">
                <a:solidFill>
                  <a:srgbClr val="008265"/>
                </a:solidFill>
              </a:rPr>
              <a:t> Well-being by Gender</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GB"/>
        </a:p>
      </c:txPr>
    </c:title>
    <c:autoTitleDeleted val="0"/>
    <c:plotArea>
      <c:layout>
        <c:manualLayout>
          <c:layoutTarget val="inner"/>
          <c:xMode val="edge"/>
          <c:yMode val="edge"/>
          <c:x val="3.4450428127331942E-2"/>
          <c:y val="0.21058012765160006"/>
          <c:w val="0.93109914374533609"/>
          <c:h val="0.46637754595861797"/>
        </c:manualLayout>
      </c:layout>
      <c:barChart>
        <c:barDir val="col"/>
        <c:grouping val="clustered"/>
        <c:varyColors val="0"/>
        <c:ser>
          <c:idx val="0"/>
          <c:order val="0"/>
          <c:tx>
            <c:strRef>
              <c:f>'Consumer financial'!$C$41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financial'!$B$42:$B$44</c:f>
              <c:strCache>
                <c:ptCount val="3"/>
                <c:pt idx="0">
                  <c:v>Very poor / poor</c:v>
                </c:pt>
                <c:pt idx="1">
                  <c:v>Average</c:v>
                </c:pt>
                <c:pt idx="2">
                  <c:v>Good / very good</c:v>
                </c:pt>
              </c:strCache>
            </c:strRef>
          </c:cat>
          <c:val>
            <c:numRef>
              <c:f>'Consumer financial'!$C$42:$C$44</c:f>
              <c:numCache>
                <c:formatCode>0%</c:formatCode>
                <c:ptCount val="3"/>
                <c:pt idx="0">
                  <c:v>0.1</c:v>
                </c:pt>
                <c:pt idx="1">
                  <c:v>0.34</c:v>
                </c:pt>
                <c:pt idx="2">
                  <c:v>0.55000000000000004</c:v>
                </c:pt>
              </c:numCache>
            </c:numRef>
          </c:val>
          <c:extLst>
            <c:ext xmlns:c16="http://schemas.microsoft.com/office/drawing/2014/chart" uri="{C3380CC4-5D6E-409C-BE32-E72D297353CC}">
              <c16:uniqueId val="{00000000-4462-4DB2-9197-F65FEAF98C64}"/>
            </c:ext>
          </c:extLst>
        </c:ser>
        <c:ser>
          <c:idx val="1"/>
          <c:order val="1"/>
          <c:tx>
            <c:strRef>
              <c:f>'Consumer financial'!$D$41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financial'!$B$42:$B$44</c:f>
              <c:strCache>
                <c:ptCount val="3"/>
                <c:pt idx="0">
                  <c:v>Very poor / poor</c:v>
                </c:pt>
                <c:pt idx="1">
                  <c:v>Average</c:v>
                </c:pt>
                <c:pt idx="2">
                  <c:v>Good / very good</c:v>
                </c:pt>
              </c:strCache>
            </c:strRef>
          </c:cat>
          <c:val>
            <c:numRef>
              <c:f>'Consumer financial'!$D$42:$D$44</c:f>
              <c:numCache>
                <c:formatCode>0%</c:formatCode>
                <c:ptCount val="3"/>
                <c:pt idx="0">
                  <c:v>0.12</c:v>
                </c:pt>
                <c:pt idx="1">
                  <c:v>0.41</c:v>
                </c:pt>
                <c:pt idx="2">
                  <c:v>0.46</c:v>
                </c:pt>
              </c:numCache>
            </c:numRef>
          </c:val>
          <c:extLst>
            <c:ext xmlns:c16="http://schemas.microsoft.com/office/drawing/2014/chart" uri="{C3380CC4-5D6E-409C-BE32-E72D297353CC}">
              <c16:uniqueId val="{00000001-4462-4DB2-9197-F65FEAF98C64}"/>
            </c:ext>
          </c:extLst>
        </c:ser>
        <c:dLbls>
          <c:showLegendKey val="0"/>
          <c:showVal val="0"/>
          <c:showCatName val="0"/>
          <c:showSerName val="0"/>
          <c:showPercent val="0"/>
          <c:showBubbleSize val="0"/>
        </c:dLbls>
        <c:gapWidth val="100"/>
        <c:axId val="602411199"/>
        <c:axId val="602411679"/>
      </c:barChart>
      <c:catAx>
        <c:axId val="602411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02411679"/>
        <c:crosses val="autoZero"/>
        <c:auto val="1"/>
        <c:lblAlgn val="ctr"/>
        <c:lblOffset val="100"/>
        <c:noMultiLvlLbl val="0"/>
      </c:catAx>
      <c:valAx>
        <c:axId val="602411679"/>
        <c:scaling>
          <c:orientation val="minMax"/>
        </c:scaling>
        <c:delete val="1"/>
        <c:axPos val="l"/>
        <c:numFmt formatCode="0%" sourceLinked="1"/>
        <c:majorTickMark val="none"/>
        <c:minorTickMark val="none"/>
        <c:tickLblPos val="nextTo"/>
        <c:crossAx val="602411199"/>
        <c:crosses val="autoZero"/>
        <c:crossBetween val="between"/>
      </c:valAx>
      <c:spPr>
        <a:noFill/>
        <a:ln>
          <a:noFill/>
        </a:ln>
        <a:effectLst/>
      </c:spPr>
    </c:plotArea>
    <c:legend>
      <c:legendPos val="b"/>
      <c:layout>
        <c:manualLayout>
          <c:xMode val="edge"/>
          <c:yMode val="edge"/>
          <c:x val="0.37296176520343999"/>
          <c:y val="0.79950265848971325"/>
          <c:w val="0.2540762229901985"/>
          <c:h val="8.75896721857311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Claimed</a:t>
            </a:r>
            <a:r>
              <a:rPr lang="en-GB" b="1" baseline="0">
                <a:solidFill>
                  <a:srgbClr val="008265"/>
                </a:solidFill>
              </a:rPr>
              <a:t> in the past year</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GB"/>
        </a:p>
      </c:txPr>
    </c:title>
    <c:autoTitleDeleted val="0"/>
    <c:plotArea>
      <c:layout/>
      <c:barChart>
        <c:barDir val="col"/>
        <c:grouping val="clustered"/>
        <c:varyColors val="0"/>
        <c:ser>
          <c:idx val="0"/>
          <c:order val="0"/>
          <c:tx>
            <c:strRef>
              <c:f>'Consumer financial'!$B$31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financial'!$C$30:$E$30</c:f>
              <c:strCache>
                <c:ptCount val="3"/>
                <c:pt idx="0">
                  <c:v>Very Poor/ poor</c:v>
                </c:pt>
                <c:pt idx="1">
                  <c:v>Average</c:v>
                </c:pt>
                <c:pt idx="2">
                  <c:v>Good/ very good</c:v>
                </c:pt>
              </c:strCache>
            </c:strRef>
          </c:cat>
          <c:val>
            <c:numRef>
              <c:f>'Consumer financial'!$C$31:$E$31</c:f>
              <c:numCache>
                <c:formatCode>0%</c:formatCode>
                <c:ptCount val="3"/>
                <c:pt idx="0">
                  <c:v>7.0000000000000007E-2</c:v>
                </c:pt>
                <c:pt idx="1">
                  <c:v>0.28000000000000003</c:v>
                </c:pt>
                <c:pt idx="2">
                  <c:v>0.65</c:v>
                </c:pt>
              </c:numCache>
            </c:numRef>
          </c:val>
          <c:extLst>
            <c:ext xmlns:c16="http://schemas.microsoft.com/office/drawing/2014/chart" uri="{C3380CC4-5D6E-409C-BE32-E72D297353CC}">
              <c16:uniqueId val="{00000000-B216-480C-9AD9-A9EEE67B2105}"/>
            </c:ext>
          </c:extLst>
        </c:ser>
        <c:ser>
          <c:idx val="1"/>
          <c:order val="1"/>
          <c:tx>
            <c:strRef>
              <c:f>'Consumer financial'!$B$32</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financial'!$C$30:$E$30</c:f>
              <c:strCache>
                <c:ptCount val="3"/>
                <c:pt idx="0">
                  <c:v>Very Poor/ poor</c:v>
                </c:pt>
                <c:pt idx="1">
                  <c:v>Average</c:v>
                </c:pt>
                <c:pt idx="2">
                  <c:v>Good/ very good</c:v>
                </c:pt>
              </c:strCache>
            </c:strRef>
          </c:cat>
          <c:val>
            <c:numRef>
              <c:f>'Consumer financial'!$C$32:$E$32</c:f>
              <c:numCache>
                <c:formatCode>0%</c:formatCode>
                <c:ptCount val="3"/>
                <c:pt idx="0">
                  <c:v>0.12</c:v>
                </c:pt>
                <c:pt idx="1">
                  <c:v>0.39</c:v>
                </c:pt>
                <c:pt idx="2">
                  <c:v>0.48</c:v>
                </c:pt>
              </c:numCache>
            </c:numRef>
          </c:val>
          <c:extLst>
            <c:ext xmlns:c16="http://schemas.microsoft.com/office/drawing/2014/chart" uri="{C3380CC4-5D6E-409C-BE32-E72D297353CC}">
              <c16:uniqueId val="{00000001-B216-480C-9AD9-A9EEE67B2105}"/>
            </c:ext>
          </c:extLst>
        </c:ser>
        <c:dLbls>
          <c:showLegendKey val="0"/>
          <c:showVal val="0"/>
          <c:showCatName val="0"/>
          <c:showSerName val="0"/>
          <c:showPercent val="0"/>
          <c:showBubbleSize val="0"/>
        </c:dLbls>
        <c:gapWidth val="120"/>
        <c:axId val="666050847"/>
        <c:axId val="666051327"/>
      </c:barChart>
      <c:catAx>
        <c:axId val="66605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66051327"/>
        <c:crosses val="autoZero"/>
        <c:auto val="1"/>
        <c:lblAlgn val="ctr"/>
        <c:lblOffset val="100"/>
        <c:noMultiLvlLbl val="0"/>
      </c:catAx>
      <c:valAx>
        <c:axId val="666051327"/>
        <c:scaling>
          <c:orientation val="minMax"/>
        </c:scaling>
        <c:delete val="1"/>
        <c:axPos val="l"/>
        <c:numFmt formatCode="0%" sourceLinked="1"/>
        <c:majorTickMark val="none"/>
        <c:minorTickMark val="none"/>
        <c:tickLblPos val="nextTo"/>
        <c:crossAx val="66605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rgbClr val="008265"/>
                </a:solidFill>
                <a:latin typeface="+mn-lt"/>
                <a:ea typeface="+mn-ea"/>
                <a:cs typeface="+mn-cs"/>
              </a:defRPr>
            </a:pPr>
            <a:r>
              <a:rPr lang="en-US" b="1">
                <a:solidFill>
                  <a:srgbClr val="008265"/>
                </a:solidFill>
              </a:rPr>
              <a:t>Financial well-being and Purchase channel</a:t>
            </a:r>
          </a:p>
        </c:rich>
      </c:tx>
      <c:overlay val="0"/>
      <c:spPr>
        <a:noFill/>
        <a:ln>
          <a:noFill/>
        </a:ln>
        <a:effectLst/>
      </c:spPr>
      <c:txPr>
        <a:bodyPr rot="0" spcFirstLastPara="1" vertOverflow="ellipsis" vert="horz" wrap="square" anchor="ctr" anchorCtr="1"/>
        <a:lstStyle/>
        <a:p>
          <a:pPr>
            <a:defRPr sz="1320" b="1" i="0" u="none" strike="noStrike" kern="1200" spc="0" baseline="0">
              <a:solidFill>
                <a:srgbClr val="008265"/>
              </a:solidFill>
              <a:latin typeface="+mn-lt"/>
              <a:ea typeface="+mn-ea"/>
              <a:cs typeface="+mn-cs"/>
            </a:defRPr>
          </a:pPr>
          <a:endParaRPr lang="en-US"/>
        </a:p>
      </c:txPr>
    </c:title>
    <c:autoTitleDeleted val="0"/>
    <c:plotArea>
      <c:layout/>
      <c:barChart>
        <c:barDir val="bar"/>
        <c:grouping val="clustered"/>
        <c:varyColors val="0"/>
        <c:ser>
          <c:idx val="0"/>
          <c:order val="0"/>
          <c:tx>
            <c:strRef>
              <c:f>'Consumer financial'!$B$57</c:f>
              <c:strCache>
                <c:ptCount val="1"/>
                <c:pt idx="0">
                  <c:v>Very poor / poor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financial'!$C$56:$H$56</c:f>
              <c:strCache>
                <c:ptCount val="6"/>
                <c:pt idx="0">
                  <c:v>All Consumers Waves 15 and 16</c:v>
                </c:pt>
                <c:pt idx="1">
                  <c:v>Direct from provider</c:v>
                </c:pt>
                <c:pt idx="2">
                  <c:v>Bank or building society</c:v>
                </c:pt>
                <c:pt idx="3">
                  <c:v>Price comparison site</c:v>
                </c:pt>
                <c:pt idx="4">
                  <c:v>Insurance broker</c:v>
                </c:pt>
                <c:pt idx="5">
                  <c:v>Other</c:v>
                </c:pt>
              </c:strCache>
            </c:strRef>
          </c:cat>
          <c:val>
            <c:numRef>
              <c:f>'Consumer financial'!$C$57:$H$57</c:f>
              <c:numCache>
                <c:formatCode>0%</c:formatCode>
                <c:ptCount val="6"/>
                <c:pt idx="0">
                  <c:v>0.11</c:v>
                </c:pt>
                <c:pt idx="1">
                  <c:v>0.08</c:v>
                </c:pt>
                <c:pt idx="2">
                  <c:v>0.09</c:v>
                </c:pt>
                <c:pt idx="3">
                  <c:v>0.14000000000000001</c:v>
                </c:pt>
                <c:pt idx="4">
                  <c:v>0.1</c:v>
                </c:pt>
                <c:pt idx="5">
                  <c:v>0.12</c:v>
                </c:pt>
              </c:numCache>
            </c:numRef>
          </c:val>
          <c:extLst>
            <c:ext xmlns:c16="http://schemas.microsoft.com/office/drawing/2014/chart" uri="{C3380CC4-5D6E-409C-BE32-E72D297353CC}">
              <c16:uniqueId val="{00000000-6A68-4E8E-B56A-62AF359661FD}"/>
            </c:ext>
          </c:extLst>
        </c:ser>
        <c:ser>
          <c:idx val="1"/>
          <c:order val="1"/>
          <c:tx>
            <c:strRef>
              <c:f>'Consumer financial'!$B$58</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financial'!$C$56:$H$56</c:f>
              <c:strCache>
                <c:ptCount val="6"/>
                <c:pt idx="0">
                  <c:v>All Consumers Waves 15 and 16</c:v>
                </c:pt>
                <c:pt idx="1">
                  <c:v>Direct from provider</c:v>
                </c:pt>
                <c:pt idx="2">
                  <c:v>Bank or building society</c:v>
                </c:pt>
                <c:pt idx="3">
                  <c:v>Price comparison site</c:v>
                </c:pt>
                <c:pt idx="4">
                  <c:v>Insurance broker</c:v>
                </c:pt>
                <c:pt idx="5">
                  <c:v>Other</c:v>
                </c:pt>
              </c:strCache>
            </c:strRef>
          </c:cat>
          <c:val>
            <c:numRef>
              <c:f>'Consumer financial'!$C$58:$H$58</c:f>
              <c:numCache>
                <c:formatCode>0%</c:formatCode>
                <c:ptCount val="6"/>
                <c:pt idx="0">
                  <c:v>0.38</c:v>
                </c:pt>
                <c:pt idx="1">
                  <c:v>0.38</c:v>
                </c:pt>
                <c:pt idx="2">
                  <c:v>0.32</c:v>
                </c:pt>
                <c:pt idx="3">
                  <c:v>0.39</c:v>
                </c:pt>
                <c:pt idx="4">
                  <c:v>0.39</c:v>
                </c:pt>
                <c:pt idx="5">
                  <c:v>0.34</c:v>
                </c:pt>
              </c:numCache>
            </c:numRef>
          </c:val>
          <c:extLst>
            <c:ext xmlns:c16="http://schemas.microsoft.com/office/drawing/2014/chart" uri="{C3380CC4-5D6E-409C-BE32-E72D297353CC}">
              <c16:uniqueId val="{00000001-6A68-4E8E-B56A-62AF359661FD}"/>
            </c:ext>
          </c:extLst>
        </c:ser>
        <c:ser>
          <c:idx val="2"/>
          <c:order val="2"/>
          <c:tx>
            <c:strRef>
              <c:f>'Consumer financial'!$B$59</c:f>
              <c:strCache>
                <c:ptCount val="1"/>
                <c:pt idx="0">
                  <c:v>Good / very good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financial'!$C$56:$H$56</c:f>
              <c:strCache>
                <c:ptCount val="6"/>
                <c:pt idx="0">
                  <c:v>All Consumers Waves 15 and 16</c:v>
                </c:pt>
                <c:pt idx="1">
                  <c:v>Direct from provider</c:v>
                </c:pt>
                <c:pt idx="2">
                  <c:v>Bank or building society</c:v>
                </c:pt>
                <c:pt idx="3">
                  <c:v>Price comparison site</c:v>
                </c:pt>
                <c:pt idx="4">
                  <c:v>Insurance broker</c:v>
                </c:pt>
                <c:pt idx="5">
                  <c:v>Other</c:v>
                </c:pt>
              </c:strCache>
            </c:strRef>
          </c:cat>
          <c:val>
            <c:numRef>
              <c:f>'Consumer financial'!$C$59:$H$59</c:f>
              <c:numCache>
                <c:formatCode>0%</c:formatCode>
                <c:ptCount val="6"/>
                <c:pt idx="0">
                  <c:v>0.51</c:v>
                </c:pt>
                <c:pt idx="1">
                  <c:v>0.54</c:v>
                </c:pt>
                <c:pt idx="2">
                  <c:v>0.56000000000000005</c:v>
                </c:pt>
                <c:pt idx="3">
                  <c:v>0.47</c:v>
                </c:pt>
                <c:pt idx="4">
                  <c:v>0.5</c:v>
                </c:pt>
                <c:pt idx="5">
                  <c:v>0.53</c:v>
                </c:pt>
              </c:numCache>
            </c:numRef>
          </c:val>
          <c:extLst>
            <c:ext xmlns:c16="http://schemas.microsoft.com/office/drawing/2014/chart" uri="{C3380CC4-5D6E-409C-BE32-E72D297353CC}">
              <c16:uniqueId val="{00000002-6A68-4E8E-B56A-62AF359661FD}"/>
            </c:ext>
          </c:extLst>
        </c:ser>
        <c:dLbls>
          <c:showLegendKey val="0"/>
          <c:showVal val="0"/>
          <c:showCatName val="0"/>
          <c:showSerName val="0"/>
          <c:showPercent val="0"/>
          <c:showBubbleSize val="0"/>
        </c:dLbls>
        <c:gapWidth val="182"/>
        <c:axId val="1089484336"/>
        <c:axId val="1089486736"/>
      </c:barChart>
      <c:catAx>
        <c:axId val="1089484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9486736"/>
        <c:crosses val="autoZero"/>
        <c:auto val="1"/>
        <c:lblAlgn val="ctr"/>
        <c:lblOffset val="100"/>
        <c:noMultiLvlLbl val="0"/>
      </c:catAx>
      <c:valAx>
        <c:axId val="1089486736"/>
        <c:scaling>
          <c:orientation val="minMax"/>
        </c:scaling>
        <c:delete val="1"/>
        <c:axPos val="t"/>
        <c:numFmt formatCode="0%" sourceLinked="1"/>
        <c:majorTickMark val="none"/>
        <c:minorTickMark val="none"/>
        <c:tickLblPos val="nextTo"/>
        <c:crossAx val="108948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34224330408932E-3"/>
          <c:y val="9.1954000795486587E-3"/>
          <c:w val="0.99379657756695916"/>
          <c:h val="0.99080459992045133"/>
        </c:manualLayout>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92D1B3"/>
              </a:solidFill>
              <a:ln>
                <a:noFill/>
              </a:ln>
              <a:effectLst/>
            </c:spPr>
            <c:extLst>
              <c:ext xmlns:c16="http://schemas.microsoft.com/office/drawing/2014/chart" uri="{C3380CC4-5D6E-409C-BE32-E72D297353CC}">
                <c16:uniqueId val="{00000000-6A73-4ECD-AD5A-EA0B37EBA38E}"/>
              </c:ext>
            </c:extLst>
          </c:dPt>
          <c:dPt>
            <c:idx val="2"/>
            <c:invertIfNegative val="0"/>
            <c:bubble3D val="0"/>
            <c:spPr>
              <a:solidFill>
                <a:srgbClr val="92D1B3"/>
              </a:solidFill>
              <a:ln>
                <a:noFill/>
              </a:ln>
              <a:effectLst/>
            </c:spPr>
            <c:extLst>
              <c:ext xmlns:c16="http://schemas.microsoft.com/office/drawing/2014/chart" uri="{C3380CC4-5D6E-409C-BE32-E72D297353CC}">
                <c16:uniqueId val="{00000002-6A73-4ECD-AD5A-EA0B37EBA38E}"/>
              </c:ext>
            </c:extLst>
          </c:dPt>
          <c:dPt>
            <c:idx val="3"/>
            <c:invertIfNegative val="0"/>
            <c:bubble3D val="0"/>
            <c:spPr>
              <a:solidFill>
                <a:srgbClr val="AB588C"/>
              </a:solidFill>
              <a:ln>
                <a:noFill/>
              </a:ln>
              <a:effectLst/>
            </c:spPr>
            <c:extLst>
              <c:ext xmlns:c16="http://schemas.microsoft.com/office/drawing/2014/chart" uri="{C3380CC4-5D6E-409C-BE32-E72D297353CC}">
                <c16:uniqueId val="{00000003-6A73-4ECD-AD5A-EA0B37EBA38E}"/>
              </c:ext>
            </c:extLst>
          </c:dPt>
          <c:dPt>
            <c:idx val="4"/>
            <c:invertIfNegative val="0"/>
            <c:bubble3D val="0"/>
            <c:spPr>
              <a:solidFill>
                <a:srgbClr val="AB588C"/>
              </a:solidFill>
              <a:ln>
                <a:noFill/>
              </a:ln>
              <a:effectLst/>
            </c:spPr>
            <c:extLst>
              <c:ext xmlns:c16="http://schemas.microsoft.com/office/drawing/2014/chart" uri="{C3380CC4-5D6E-409C-BE32-E72D297353CC}">
                <c16:uniqueId val="{00000004-6A73-4ECD-AD5A-EA0B37EBA38E}"/>
              </c:ext>
            </c:extLst>
          </c:dPt>
          <c:dLbls>
            <c:dLbl>
              <c:idx val="0"/>
              <c:layout>
                <c:manualLayout>
                  <c:x val="-0.46077019152944648"/>
                  <c:y val="0.1011495215495769"/>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AC5EEEF1-83B9-46D8-982F-36C93263129F}" type="CELLRANGE">
                      <a:rPr lang="en-US"/>
                      <a:pPr>
                        <a:defRPr sz="100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GB"/>
                </a:p>
              </c:txPr>
              <c:showLegendKey val="1"/>
              <c:showVal val="0"/>
              <c:showCatName val="0"/>
              <c:showSerName val="0"/>
              <c:showPercent val="0"/>
              <c:showBubbleSize val="0"/>
              <c:separator> </c:separator>
              <c:extLst>
                <c:ext xmlns:c15="http://schemas.microsoft.com/office/drawing/2012/chart" uri="{CE6537A1-D6FC-4f65-9D91-7224C49458BB}">
                  <c15:layout>
                    <c:manualLayout>
                      <c:w val="0.32170965019698716"/>
                      <c:h val="0.10432193457702124"/>
                    </c:manualLayout>
                  </c15:layout>
                  <c15:dlblFieldTable/>
                  <c15:showDataLabelsRange val="1"/>
                </c:ext>
                <c:ext xmlns:c16="http://schemas.microsoft.com/office/drawing/2014/chart" uri="{C3380CC4-5D6E-409C-BE32-E72D297353CC}">
                  <c16:uniqueId val="{00000000-6A73-4ECD-AD5A-EA0B37EBA38E}"/>
                </c:ext>
              </c:extLst>
            </c:dLbl>
            <c:dLbl>
              <c:idx val="1"/>
              <c:layout>
                <c:manualLayout>
                  <c:x val="-0.39665041239733623"/>
                  <c:y val="0.11647506767428295"/>
                </c:manualLayout>
              </c:layout>
              <c:tx>
                <c:rich>
                  <a:bodyPr/>
                  <a:lstStyle/>
                  <a:p>
                    <a:fld id="{3D41697C-D9F4-4032-B5D3-C3AEC8FC1BAE}" type="CELLRANGE">
                      <a:rPr lang="en-US"/>
                      <a:pPr/>
                      <a:t>[CELLRANGE]</a:t>
                    </a:fld>
                    <a:endParaRPr lang="en-US"/>
                  </a:p>
                </c:rich>
              </c:tx>
              <c:showLegendKey val="1"/>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A73-4ECD-AD5A-EA0B37EBA38E}"/>
                </c:ext>
              </c:extLst>
            </c:dLbl>
            <c:dLbl>
              <c:idx val="2"/>
              <c:layout>
                <c:manualLayout>
                  <c:x val="-0.2804599031777642"/>
                  <c:y val="-0.23107171543205349"/>
                </c:manualLayout>
              </c:layout>
              <c:tx>
                <c:rich>
                  <a:bodyPr/>
                  <a:lstStyle/>
                  <a:p>
                    <a:fld id="{0E83F0DC-FFDC-4B43-9523-D228F4990362}" type="CELLRANGE">
                      <a:rPr lang="en-US"/>
                      <a:pPr/>
                      <a:t>[CELLRANGE]</a:t>
                    </a:fld>
                    <a:endParaRPr lang="en-US"/>
                  </a:p>
                </c:rich>
              </c:tx>
              <c:showLegendKey val="1"/>
              <c:showVal val="0"/>
              <c:showCatName val="0"/>
              <c:showSerName val="0"/>
              <c:showPercent val="0"/>
              <c:showBubbleSize val="0"/>
              <c:separator> </c:separator>
              <c:extLst>
                <c:ext xmlns:c15="http://schemas.microsoft.com/office/drawing/2012/chart" uri="{CE6537A1-D6FC-4f65-9D91-7224C49458BB}">
                  <c15:layout>
                    <c:manualLayout>
                      <c:w val="0.32071172956464833"/>
                      <c:h val="0.15019153463262808"/>
                    </c:manualLayout>
                  </c15:layout>
                  <c15:dlblFieldTable/>
                  <c15:showDataLabelsRange val="1"/>
                </c:ext>
                <c:ext xmlns:c16="http://schemas.microsoft.com/office/drawing/2014/chart" uri="{C3380CC4-5D6E-409C-BE32-E72D297353CC}">
                  <c16:uniqueId val="{00000002-6A73-4ECD-AD5A-EA0B37EBA38E}"/>
                </c:ext>
              </c:extLst>
            </c:dLbl>
            <c:dLbl>
              <c:idx val="3"/>
              <c:layout>
                <c:manualLayout>
                  <c:x val="-2.9493121772205519E-2"/>
                  <c:y val="0.30957846934480482"/>
                </c:manualLayout>
              </c:layout>
              <c:tx>
                <c:rich>
                  <a:bodyPr/>
                  <a:lstStyle/>
                  <a:p>
                    <a:fld id="{834348C8-490C-4805-B544-F0463F5D16F4}" type="CELLRANGE">
                      <a:rPr lang="en-US"/>
                      <a:pPr/>
                      <a:t>[CELLRANGE]</a:t>
                    </a:fld>
                    <a:endParaRPr lang="en-US"/>
                  </a:p>
                </c:rich>
              </c:tx>
              <c:showLegendKey val="1"/>
              <c:showVal val="0"/>
              <c:showCatName val="0"/>
              <c:showSerName val="0"/>
              <c:showPercent val="0"/>
              <c:showBubbleSize val="0"/>
              <c:separator> </c:separator>
              <c:extLst>
                <c:ext xmlns:c15="http://schemas.microsoft.com/office/drawing/2012/chart" uri="{CE6537A1-D6FC-4f65-9D91-7224C49458BB}">
                  <c15:layout>
                    <c:manualLayout>
                      <c:w val="0.34960421025140792"/>
                      <c:h val="0.16773954379230849"/>
                    </c:manualLayout>
                  </c15:layout>
                  <c15:dlblFieldTable/>
                  <c15:showDataLabelsRange val="1"/>
                </c:ext>
                <c:ext xmlns:c16="http://schemas.microsoft.com/office/drawing/2014/chart" uri="{C3380CC4-5D6E-409C-BE32-E72D297353CC}">
                  <c16:uniqueId val="{00000003-6A73-4ECD-AD5A-EA0B37EBA38E}"/>
                </c:ext>
              </c:extLst>
            </c:dLbl>
            <c:dLbl>
              <c:idx val="4"/>
              <c:layout>
                <c:manualLayout>
                  <c:x val="-3.2993740730483265E-2"/>
                  <c:y val="-0.13486586783338031"/>
                </c:manualLayout>
              </c:layout>
              <c:tx>
                <c:rich>
                  <a:bodyPr/>
                  <a:lstStyle/>
                  <a:p>
                    <a:fld id="{69583804-0BA1-4A5B-8E4C-41E2370E2241}" type="CELLRANGE">
                      <a:rPr lang="en-US"/>
                      <a:pPr/>
                      <a:t>[CELLRANGE]</a:t>
                    </a:fld>
                    <a:endParaRPr lang="en-US"/>
                  </a:p>
                </c:rich>
              </c:tx>
              <c:showLegendKey val="1"/>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6A73-4ECD-AD5A-EA0B37EBA38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1"/>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'1'!$C$14:$C$18</c:f>
              <c:numCache>
                <c:formatCode>0.00</c:formatCode>
                <c:ptCount val="5"/>
                <c:pt idx="0">
                  <c:v>7.6584389589999997</c:v>
                </c:pt>
                <c:pt idx="1">
                  <c:v>6.7378252170000001</c:v>
                </c:pt>
                <c:pt idx="2">
                  <c:v>7.4249499669999999</c:v>
                </c:pt>
                <c:pt idx="3">
                  <c:v>7.1247498330000001</c:v>
                </c:pt>
                <c:pt idx="4">
                  <c:v>7.7785190130000004</c:v>
                </c:pt>
              </c:numCache>
            </c:numRef>
          </c:xVal>
          <c:yVal>
            <c:numRef>
              <c:f>'1'!$D$14:$D$18</c:f>
              <c:numCache>
                <c:formatCode>0.00</c:formatCode>
                <c:ptCount val="5"/>
                <c:pt idx="0">
                  <c:v>7.2918124559999997</c:v>
                </c:pt>
                <c:pt idx="1">
                  <c:v>5.5847750869999997</c:v>
                </c:pt>
                <c:pt idx="2">
                  <c:v>6.9717825189999996</c:v>
                </c:pt>
                <c:pt idx="3">
                  <c:v>6.3862068970000001</c:v>
                </c:pt>
                <c:pt idx="4">
                  <c:v>7.8191856450000001</c:v>
                </c:pt>
              </c:numCache>
            </c:numRef>
          </c:yVal>
          <c:bubbleSize>
            <c:numRef>
              <c:f>'1'!$E$14:$E$18</c:f>
              <c:numCache>
                <c:formatCode>0.00</c:formatCode>
                <c:ptCount val="5"/>
                <c:pt idx="0">
                  <c:v>8.0250654620000006</c:v>
                </c:pt>
                <c:pt idx="1">
                  <c:v>7.8908753469999997</c:v>
                </c:pt>
                <c:pt idx="2">
                  <c:v>7.8781174140000001</c:v>
                </c:pt>
                <c:pt idx="3">
                  <c:v>7.8632927700000002</c:v>
                </c:pt>
                <c:pt idx="4">
                  <c:v>7.7378523799999996</c:v>
                </c:pt>
              </c:numCache>
            </c:numRef>
          </c:bubbleSize>
          <c:bubble3D val="0"/>
          <c:extLst>
            <c:ext xmlns:c15="http://schemas.microsoft.com/office/drawing/2012/chart" uri="{02D57815-91ED-43cb-92C2-25804820EDAC}">
              <c15:datalabelsRange>
                <c15:f>'1'!$B$14:$B$18</c15:f>
                <c15:dlblRangeCache>
                  <c:ptCount val="5"/>
                  <c:pt idx="0">
                    <c:v>Ease: My questions are answered quickly and clearly</c:v>
                  </c:pt>
                  <c:pt idx="1">
                    <c:v>Loyalty: I am able to get a discount for staying with the same company</c:v>
                  </c:pt>
                  <c:pt idx="2">
                    <c:v>Ease: The policy documents are easy to read, with little or no small print</c:v>
                  </c:pt>
                  <c:pt idx="3">
                    <c:v>Confidence: The insurer assesses my risk individually, rather than using generic assumptions</c:v>
                  </c:pt>
                  <c:pt idx="4">
                    <c:v>Confidence: The policy is explained clearly</c:v>
                  </c:pt>
                </c15:dlblRangeCache>
              </c15:datalabelsRange>
            </c:ext>
            <c:ext xmlns:c16="http://schemas.microsoft.com/office/drawing/2014/chart" uri="{C3380CC4-5D6E-409C-BE32-E72D297353CC}">
              <c16:uniqueId val="{00000005-2285-472A-A4EC-5F36A541A61D}"/>
            </c:ext>
          </c:extLst>
        </c:ser>
        <c:dLbls>
          <c:showLegendKey val="0"/>
          <c:showVal val="0"/>
          <c:showCatName val="0"/>
          <c:showSerName val="0"/>
          <c:showPercent val="0"/>
          <c:showBubbleSize val="0"/>
        </c:dLbls>
        <c:bubbleScale val="100"/>
        <c:showNegBubbles val="0"/>
        <c:axId val="445677888"/>
        <c:axId val="445675968"/>
      </c:bubbleChart>
      <c:valAx>
        <c:axId val="445677888"/>
        <c:scaling>
          <c:orientation val="minMax"/>
          <c:min val="0"/>
        </c:scaling>
        <c:delete val="1"/>
        <c:axPos val="b"/>
        <c:numFmt formatCode="0.00" sourceLinked="1"/>
        <c:majorTickMark val="none"/>
        <c:minorTickMark val="none"/>
        <c:tickLblPos val="nextTo"/>
        <c:crossAx val="445675968"/>
        <c:crosses val="autoZero"/>
        <c:crossBetween val="midCat"/>
      </c:valAx>
      <c:valAx>
        <c:axId val="445675968"/>
        <c:scaling>
          <c:orientation val="minMax"/>
        </c:scaling>
        <c:delete val="1"/>
        <c:axPos val="l"/>
        <c:numFmt formatCode="0.00" sourceLinked="1"/>
        <c:majorTickMark val="none"/>
        <c:minorTickMark val="none"/>
        <c:tickLblPos val="nextTo"/>
        <c:crossAx val="445677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2190916459269867"/>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Ease</c:v>
                </c:pt>
                <c:pt idx="1">
                  <c:v>Loyalty</c:v>
                </c:pt>
                <c:pt idx="2">
                  <c:v>Speed (claims)</c:v>
                </c:pt>
                <c:pt idx="3">
                  <c:v>Confidence</c:v>
                </c:pt>
                <c:pt idx="4">
                  <c:v>Protection</c:v>
                </c:pt>
                <c:pt idx="5">
                  <c:v>Control (claims)</c:v>
                </c:pt>
                <c:pt idx="6">
                  <c:v>Price</c:v>
                </c:pt>
                <c:pt idx="7">
                  <c:v>Respect (claims)</c:v>
                </c:pt>
                <c:pt idx="8">
                  <c:v>Relationship</c:v>
                </c:pt>
              </c:strCache>
            </c:strRef>
          </c:cat>
          <c:val>
            <c:numRef>
              <c:f>Sheet1!$D$2:$D$10</c:f>
              <c:numCache>
                <c:formatCode>0.00</c:formatCode>
                <c:ptCount val="9"/>
                <c:pt idx="0">
                  <c:v>6.85</c:v>
                </c:pt>
                <c:pt idx="1">
                  <c:v>6.85</c:v>
                </c:pt>
                <c:pt idx="2">
                  <c:v>6.81</c:v>
                </c:pt>
                <c:pt idx="3">
                  <c:v>6.72</c:v>
                </c:pt>
                <c:pt idx="4">
                  <c:v>6.55</c:v>
                </c:pt>
                <c:pt idx="5">
                  <c:v>6.24</c:v>
                </c:pt>
                <c:pt idx="6">
                  <c:v>5.96</c:v>
                </c:pt>
                <c:pt idx="7">
                  <c:v>5.92</c:v>
                </c:pt>
                <c:pt idx="8">
                  <c:v>5.44</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5065689478850931"/>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Control (claims)</c:v>
                </c:pt>
                <c:pt idx="3">
                  <c:v>Respect (claims)</c:v>
                </c:pt>
                <c:pt idx="4">
                  <c:v>Ease</c:v>
                </c:pt>
                <c:pt idx="5">
                  <c:v>Speed (claims)</c:v>
                </c:pt>
                <c:pt idx="6">
                  <c:v>Protection</c:v>
                </c:pt>
                <c:pt idx="7">
                  <c:v>Price</c:v>
                </c:pt>
                <c:pt idx="8">
                  <c:v>Relationship</c:v>
                </c:pt>
              </c:strCache>
            </c:strRef>
          </c:cat>
          <c:val>
            <c:numRef>
              <c:f>Sheet1!$D$2:$D$10</c:f>
              <c:numCache>
                <c:formatCode>0.00</c:formatCode>
                <c:ptCount val="9"/>
                <c:pt idx="0">
                  <c:v>7.15</c:v>
                </c:pt>
                <c:pt idx="1">
                  <c:v>7.01</c:v>
                </c:pt>
                <c:pt idx="2">
                  <c:v>6.99</c:v>
                </c:pt>
                <c:pt idx="3">
                  <c:v>6.88</c:v>
                </c:pt>
                <c:pt idx="4">
                  <c:v>6.87</c:v>
                </c:pt>
                <c:pt idx="5">
                  <c:v>6.67</c:v>
                </c:pt>
                <c:pt idx="6">
                  <c:v>6.18</c:v>
                </c:pt>
                <c:pt idx="7">
                  <c:v>6.11</c:v>
                </c:pt>
                <c:pt idx="8">
                  <c:v>5.87</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5192177791658563"/>
          <c:y val="0.10452123450276971"/>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6069995137852805"/>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Speed (claims)</c:v>
                </c:pt>
                <c:pt idx="5">
                  <c:v>Protection</c:v>
                </c:pt>
                <c:pt idx="6">
                  <c:v>Respect (claims)</c:v>
                </c:pt>
                <c:pt idx="7">
                  <c:v>Price</c:v>
                </c:pt>
                <c:pt idx="8">
                  <c:v>Relationship</c:v>
                </c:pt>
              </c:strCache>
            </c:strRef>
          </c:cat>
          <c:val>
            <c:numRef>
              <c:f>Sheet1!$D$2:$D$10</c:f>
              <c:numCache>
                <c:formatCode>0.00</c:formatCode>
                <c:ptCount val="9"/>
                <c:pt idx="0">
                  <c:v>7.1815714609999999</c:v>
                </c:pt>
                <c:pt idx="1">
                  <c:v>7.1099449699999999</c:v>
                </c:pt>
                <c:pt idx="2">
                  <c:v>7.0238913800000002</c:v>
                </c:pt>
                <c:pt idx="3">
                  <c:v>6.8707829050000004</c:v>
                </c:pt>
                <c:pt idx="4">
                  <c:v>6.7062012510000004</c:v>
                </c:pt>
                <c:pt idx="5">
                  <c:v>6.4091309130000003</c:v>
                </c:pt>
                <c:pt idx="6">
                  <c:v>6.0140442260000002</c:v>
                </c:pt>
                <c:pt idx="7">
                  <c:v>5.9786578700000002</c:v>
                </c:pt>
                <c:pt idx="8">
                  <c:v>5.4778177750000001</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4886125744977675"/>
          <c:y val="0.10720126615668689"/>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6069995137852805"/>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9D-4162-9587-42AF6AC520A9}"/>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9D-4162-9587-42AF6AC520A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Ease</c:v>
                </c:pt>
                <c:pt idx="1">
                  <c:v>Respect (claims)</c:v>
                </c:pt>
                <c:pt idx="2">
                  <c:v>Speed (claims)</c:v>
                </c:pt>
                <c:pt idx="3">
                  <c:v>Confidence</c:v>
                </c:pt>
                <c:pt idx="4">
                  <c:v>Loyalty</c:v>
                </c:pt>
                <c:pt idx="5">
                  <c:v>Relationship</c:v>
                </c:pt>
                <c:pt idx="6">
                  <c:v>Price</c:v>
                </c:pt>
                <c:pt idx="7">
                  <c:v>Protection</c:v>
                </c:pt>
                <c:pt idx="8">
                  <c:v>Control (claims)</c:v>
                </c:pt>
              </c:strCache>
            </c:strRef>
          </c:cat>
          <c:val>
            <c:numRef>
              <c:f>Sheet1!$D$2:$D$10</c:f>
              <c:numCache>
                <c:formatCode>0.00</c:formatCode>
                <c:ptCount val="9"/>
                <c:pt idx="0">
                  <c:v>6.747131789</c:v>
                </c:pt>
                <c:pt idx="1">
                  <c:v>6.7468805710000002</c:v>
                </c:pt>
                <c:pt idx="2">
                  <c:v>6.4975902220000004</c:v>
                </c:pt>
                <c:pt idx="3">
                  <c:v>6.3613284969999997</c:v>
                </c:pt>
                <c:pt idx="4">
                  <c:v>6.3441998389999998</c:v>
                </c:pt>
                <c:pt idx="5">
                  <c:v>6.3111355060000003</c:v>
                </c:pt>
                <c:pt idx="6">
                  <c:v>6.2652200130000004</c:v>
                </c:pt>
                <c:pt idx="7">
                  <c:v>6.2134864790000002</c:v>
                </c:pt>
                <c:pt idx="8">
                  <c:v>5.8878219270000001</c:v>
                </c:pt>
              </c:numCache>
            </c:numRef>
          </c:val>
          <c:extLst>
            <c:ext xmlns:c16="http://schemas.microsoft.com/office/drawing/2014/chart" uri="{C3380CC4-5D6E-409C-BE32-E72D297353CC}">
              <c16:uniqueId val="{00000002-0B9D-4162-9587-42AF6AC520A9}"/>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748804477559793"/>
          <c:y val="0.1357231300465635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3323585603"/>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Ease</c:v>
                </c:pt>
                <c:pt idx="2">
                  <c:v>Loyalty</c:v>
                </c:pt>
                <c:pt idx="3">
                  <c:v>Price</c:v>
                </c:pt>
                <c:pt idx="4">
                  <c:v>Protection</c:v>
                </c:pt>
                <c:pt idx="5">
                  <c:v>Speed (claims)</c:v>
                </c:pt>
                <c:pt idx="6">
                  <c:v>Respect (claims)</c:v>
                </c:pt>
                <c:pt idx="7">
                  <c:v>Relationship</c:v>
                </c:pt>
                <c:pt idx="8">
                  <c:v>Control (claims)</c:v>
                </c:pt>
              </c:strCache>
            </c:strRef>
          </c:cat>
          <c:val>
            <c:numRef>
              <c:f>Sheet1!$D$2:$D$10</c:f>
              <c:numCache>
                <c:formatCode>0.00</c:formatCode>
                <c:ptCount val="9"/>
                <c:pt idx="0">
                  <c:v>7.09877015</c:v>
                </c:pt>
                <c:pt idx="1">
                  <c:v>6.3516484130000004</c:v>
                </c:pt>
                <c:pt idx="2">
                  <c:v>6.1913022419999999</c:v>
                </c:pt>
                <c:pt idx="3">
                  <c:v>5.8102389170000004</c:v>
                </c:pt>
                <c:pt idx="4">
                  <c:v>5.2087050320000001</c:v>
                </c:pt>
                <c:pt idx="5">
                  <c:v>5.0640318190000002</c:v>
                </c:pt>
                <c:pt idx="6">
                  <c:v>3.7811791380000002</c:v>
                </c:pt>
                <c:pt idx="7">
                  <c:v>3.6900856750000002</c:v>
                </c:pt>
                <c:pt idx="8">
                  <c:v>3.614699426</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750670088708342E-2"/>
          <c:w val="0.91119242106534837"/>
          <c:h val="0.8666379075249022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Sheet1!$B$2:$P$2</c:f>
              <c:numCache>
                <c:formatCode>0%</c:formatCode>
                <c:ptCount val="15"/>
                <c:pt idx="0">
                  <c:v>0.01</c:v>
                </c:pt>
                <c:pt idx="1">
                  <c:v>0.01</c:v>
                </c:pt>
                <c:pt idx="2">
                  <c:v>0.01</c:v>
                </c:pt>
                <c:pt idx="3">
                  <c:v>0.01</c:v>
                </c:pt>
                <c:pt idx="4">
                  <c:v>0.01</c:v>
                </c:pt>
                <c:pt idx="5">
                  <c:v>0.01</c:v>
                </c:pt>
                <c:pt idx="6">
                  <c:v>0.01</c:v>
                </c:pt>
                <c:pt idx="7">
                  <c:v>0.01</c:v>
                </c:pt>
                <c:pt idx="8">
                  <c:v>0.01</c:v>
                </c:pt>
                <c:pt idx="9">
                  <c:v>0.01</c:v>
                </c:pt>
                <c:pt idx="10">
                  <c:v>0.01</c:v>
                </c:pt>
                <c:pt idx="11">
                  <c:v>0.01</c:v>
                </c:pt>
                <c:pt idx="12">
                  <c:v>0</c:v>
                </c:pt>
                <c:pt idx="13">
                  <c:v>0</c:v>
                </c:pt>
                <c:pt idx="14">
                  <c:v>0</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Sheet1!$B$3:$P$3</c:f>
              <c:numCache>
                <c:formatCode>0%</c:formatCode>
                <c:ptCount val="15"/>
                <c:pt idx="0">
                  <c:v>0.01</c:v>
                </c:pt>
                <c:pt idx="1">
                  <c:v>0</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Sheet1!$B$4:$P$4</c:f>
              <c:numCache>
                <c:formatCode>0%</c:formatCode>
                <c:ptCount val="15"/>
                <c:pt idx="0">
                  <c:v>0.03</c:v>
                </c:pt>
                <c:pt idx="1">
                  <c:v>0.03</c:v>
                </c:pt>
                <c:pt idx="2">
                  <c:v>0.02</c:v>
                </c:pt>
                <c:pt idx="3">
                  <c:v>0.02</c:v>
                </c:pt>
                <c:pt idx="4">
                  <c:v>0.03</c:v>
                </c:pt>
                <c:pt idx="5">
                  <c:v>0.03</c:v>
                </c:pt>
                <c:pt idx="6">
                  <c:v>0.04</c:v>
                </c:pt>
                <c:pt idx="7">
                  <c:v>0.03</c:v>
                </c:pt>
                <c:pt idx="8">
                  <c:v>0.03</c:v>
                </c:pt>
                <c:pt idx="9">
                  <c:v>0.03</c:v>
                </c:pt>
                <c:pt idx="10">
                  <c:v>0.03</c:v>
                </c:pt>
                <c:pt idx="11">
                  <c:v>0.02</c:v>
                </c:pt>
                <c:pt idx="12">
                  <c:v>0.03</c:v>
                </c:pt>
                <c:pt idx="13">
                  <c:v>0.03</c:v>
                </c:pt>
                <c:pt idx="14">
                  <c:v>0.03</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Sheet1!$B$5:$P$5</c:f>
              <c:numCache>
                <c:formatCode>0%</c:formatCode>
                <c:ptCount val="15"/>
                <c:pt idx="0">
                  <c:v>0.12</c:v>
                </c:pt>
                <c:pt idx="1">
                  <c:v>0.12</c:v>
                </c:pt>
                <c:pt idx="2">
                  <c:v>0.12</c:v>
                </c:pt>
                <c:pt idx="3">
                  <c:v>0.13</c:v>
                </c:pt>
                <c:pt idx="4">
                  <c:v>0.12</c:v>
                </c:pt>
                <c:pt idx="5">
                  <c:v>0.11</c:v>
                </c:pt>
                <c:pt idx="6">
                  <c:v>0.12</c:v>
                </c:pt>
                <c:pt idx="7">
                  <c:v>0.1</c:v>
                </c:pt>
                <c:pt idx="8">
                  <c:v>0.09</c:v>
                </c:pt>
                <c:pt idx="9">
                  <c:v>0.1</c:v>
                </c:pt>
                <c:pt idx="10">
                  <c:v>0.12</c:v>
                </c:pt>
                <c:pt idx="11">
                  <c:v>0.11</c:v>
                </c:pt>
                <c:pt idx="12">
                  <c:v>0.11</c:v>
                </c:pt>
                <c:pt idx="13">
                  <c:v>0.12</c:v>
                </c:pt>
                <c:pt idx="14">
                  <c:v>0.11</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Sheet1!$B$6:$P$6</c:f>
              <c:numCache>
                <c:formatCode>0%</c:formatCode>
                <c:ptCount val="15"/>
                <c:pt idx="0">
                  <c:v>0.17</c:v>
                </c:pt>
                <c:pt idx="1">
                  <c:v>0.17</c:v>
                </c:pt>
                <c:pt idx="2">
                  <c:v>0.18</c:v>
                </c:pt>
                <c:pt idx="3">
                  <c:v>0.17</c:v>
                </c:pt>
                <c:pt idx="4">
                  <c:v>0.17</c:v>
                </c:pt>
                <c:pt idx="5">
                  <c:v>0.18</c:v>
                </c:pt>
                <c:pt idx="6">
                  <c:v>0.17</c:v>
                </c:pt>
                <c:pt idx="7">
                  <c:v>0.18</c:v>
                </c:pt>
                <c:pt idx="8">
                  <c:v>0.18</c:v>
                </c:pt>
                <c:pt idx="9">
                  <c:v>0.16</c:v>
                </c:pt>
                <c:pt idx="10">
                  <c:v>0.15</c:v>
                </c:pt>
                <c:pt idx="11">
                  <c:v>0.18</c:v>
                </c:pt>
                <c:pt idx="12">
                  <c:v>0.18</c:v>
                </c:pt>
                <c:pt idx="13">
                  <c:v>0.18</c:v>
                </c:pt>
                <c:pt idx="14">
                  <c:v>0.2</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Sheet1!$B$7:$P$7</c:f>
              <c:numCache>
                <c:formatCode>0%</c:formatCode>
                <c:ptCount val="15"/>
                <c:pt idx="0">
                  <c:v>0.49</c:v>
                </c:pt>
                <c:pt idx="1">
                  <c:v>0.49</c:v>
                </c:pt>
                <c:pt idx="2">
                  <c:v>0.49</c:v>
                </c:pt>
                <c:pt idx="3">
                  <c:v>0.49</c:v>
                </c:pt>
                <c:pt idx="4">
                  <c:v>0.51</c:v>
                </c:pt>
                <c:pt idx="5">
                  <c:v>0.5</c:v>
                </c:pt>
                <c:pt idx="6">
                  <c:v>0.48</c:v>
                </c:pt>
                <c:pt idx="7">
                  <c:v>0.49</c:v>
                </c:pt>
                <c:pt idx="8">
                  <c:v>0.5</c:v>
                </c:pt>
                <c:pt idx="9">
                  <c:v>0.5</c:v>
                </c:pt>
                <c:pt idx="10">
                  <c:v>0.5</c:v>
                </c:pt>
                <c:pt idx="11">
                  <c:v>0.5</c:v>
                </c:pt>
                <c:pt idx="12">
                  <c:v>0.51</c:v>
                </c:pt>
                <c:pt idx="13">
                  <c:v>0.52</c:v>
                </c:pt>
                <c:pt idx="14">
                  <c:v>0.48</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pt idx="14">
                  <c:v>Wave 15&amp;16
Apr '25</c:v>
                </c:pt>
              </c:strCache>
            </c:strRef>
          </c:cat>
          <c:val>
            <c:numRef>
              <c:f>Sheet1!$B$8:$P$8</c:f>
              <c:numCache>
                <c:formatCode>0%</c:formatCode>
                <c:ptCount val="15"/>
                <c:pt idx="0">
                  <c:v>0.18</c:v>
                </c:pt>
                <c:pt idx="1">
                  <c:v>0.18</c:v>
                </c:pt>
                <c:pt idx="2">
                  <c:v>0.17</c:v>
                </c:pt>
                <c:pt idx="3">
                  <c:v>0.16</c:v>
                </c:pt>
                <c:pt idx="4">
                  <c:v>0.16</c:v>
                </c:pt>
                <c:pt idx="5">
                  <c:v>0.15</c:v>
                </c:pt>
                <c:pt idx="6">
                  <c:v>0.17</c:v>
                </c:pt>
                <c:pt idx="7">
                  <c:v>0.18</c:v>
                </c:pt>
                <c:pt idx="8">
                  <c:v>0.18</c:v>
                </c:pt>
                <c:pt idx="9">
                  <c:v>0.19</c:v>
                </c:pt>
                <c:pt idx="10">
                  <c:v>0.18</c:v>
                </c:pt>
                <c:pt idx="11">
                  <c:v>0.18</c:v>
                </c:pt>
                <c:pt idx="12">
                  <c:v>0.16</c:v>
                </c:pt>
                <c:pt idx="13">
                  <c:v>0.14000000000000001</c:v>
                </c:pt>
                <c:pt idx="14">
                  <c:v>0.17</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91164578487211578"/>
          <c:y val="0.14604072726072559"/>
          <c:w val="8.1996776394779938E-2"/>
          <c:h val="0.836084316613185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4928794576425737"/>
          <c:y val="0.1357231300465635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Ease</c:v>
                </c:pt>
                <c:pt idx="2">
                  <c:v>Confidence</c:v>
                </c:pt>
                <c:pt idx="3">
                  <c:v>Protection</c:v>
                </c:pt>
                <c:pt idx="4">
                  <c:v>Price</c:v>
                </c:pt>
                <c:pt idx="5">
                  <c:v>Control (claims)</c:v>
                </c:pt>
                <c:pt idx="6">
                  <c:v>Respect (claims)</c:v>
                </c:pt>
                <c:pt idx="7">
                  <c:v>Relationship</c:v>
                </c:pt>
                <c:pt idx="8">
                  <c:v>Speed (claims)</c:v>
                </c:pt>
              </c:strCache>
            </c:strRef>
          </c:cat>
          <c:val>
            <c:numRef>
              <c:f>Sheet1!$D$2:$D$10</c:f>
              <c:numCache>
                <c:formatCode>0.00</c:formatCode>
                <c:ptCount val="9"/>
                <c:pt idx="0">
                  <c:v>6.8641456749999996</c:v>
                </c:pt>
                <c:pt idx="1">
                  <c:v>6.4927558799999998</c:v>
                </c:pt>
                <c:pt idx="2">
                  <c:v>6.4027451419999997</c:v>
                </c:pt>
                <c:pt idx="3">
                  <c:v>5.842128164</c:v>
                </c:pt>
                <c:pt idx="4">
                  <c:v>5.6852150799999999</c:v>
                </c:pt>
                <c:pt idx="5">
                  <c:v>5.6416092500000001</c:v>
                </c:pt>
                <c:pt idx="6">
                  <c:v>5.5190964469999999</c:v>
                </c:pt>
                <c:pt idx="7">
                  <c:v>5.1045753200000004</c:v>
                </c:pt>
                <c:pt idx="8">
                  <c:v>4.8844190709999999</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0.1357231300465635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Control (claims)</c:v>
                </c:pt>
                <c:pt idx="2">
                  <c:v>Respect (claims)</c:v>
                </c:pt>
                <c:pt idx="3">
                  <c:v>Loyalty</c:v>
                </c:pt>
                <c:pt idx="4">
                  <c:v>Ease</c:v>
                </c:pt>
                <c:pt idx="5">
                  <c:v>Confidence</c:v>
                </c:pt>
                <c:pt idx="6">
                  <c:v>Protection</c:v>
                </c:pt>
                <c:pt idx="7">
                  <c:v>Relationship</c:v>
                </c:pt>
                <c:pt idx="8">
                  <c:v>Price</c:v>
                </c:pt>
              </c:strCache>
            </c:strRef>
          </c:cat>
          <c:val>
            <c:numRef>
              <c:f>Sheet1!$D$2:$D$10</c:f>
              <c:numCache>
                <c:formatCode>0.00</c:formatCode>
                <c:ptCount val="9"/>
                <c:pt idx="0">
                  <c:v>8.3355657389999998</c:v>
                </c:pt>
                <c:pt idx="1">
                  <c:v>7.9929723790000002</c:v>
                </c:pt>
                <c:pt idx="2">
                  <c:v>7.6280898690000001</c:v>
                </c:pt>
                <c:pt idx="3">
                  <c:v>7.339505645</c:v>
                </c:pt>
                <c:pt idx="4">
                  <c:v>7.3128484159999996</c:v>
                </c:pt>
                <c:pt idx="5">
                  <c:v>7.2513186689999998</c:v>
                </c:pt>
                <c:pt idx="6">
                  <c:v>7.1634438180000002</c:v>
                </c:pt>
                <c:pt idx="7">
                  <c:v>6.9479418989999999</c:v>
                </c:pt>
                <c:pt idx="8">
                  <c:v>6.4135392229999999</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87E-4"/>
          <c:y val="0.23026442731834357"/>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9"/>
              <c:delete val="1"/>
              <c:extLst>
                <c:ext xmlns:c15="http://schemas.microsoft.com/office/drawing/2012/chart" uri="{CE6537A1-D6FC-4f65-9D91-7224C49458BB}"/>
                <c:ext xmlns:c16="http://schemas.microsoft.com/office/drawing/2014/chart" uri="{C3380CC4-5D6E-409C-BE32-E72D297353CC}">
                  <c16:uniqueId val="{00000004-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0.09</c:v>
                </c:pt>
                <c:pt idx="1">
                  <c:v>0.05</c:v>
                </c:pt>
                <c:pt idx="2">
                  <c:v>0.03</c:v>
                </c:pt>
                <c:pt idx="3">
                  <c:v>0.06</c:v>
                </c:pt>
                <c:pt idx="4">
                  <c:v>0.08</c:v>
                </c:pt>
                <c:pt idx="5">
                  <c:v>0.06</c:v>
                </c:pt>
                <c:pt idx="6">
                  <c:v>0.08</c:v>
                </c:pt>
                <c:pt idx="7">
                  <c:v>7.0000000000000007E-2</c:v>
                </c:pt>
                <c:pt idx="8">
                  <c:v>0.09</c:v>
                </c:pt>
                <c:pt idx="9">
                  <c:v>0.04</c:v>
                </c:pt>
                <c:pt idx="10">
                  <c:v>0.06</c:v>
                </c:pt>
                <c:pt idx="11">
                  <c:v>0.06</c:v>
                </c:pt>
                <c:pt idx="12">
                  <c:v>7.0000000000000007E-2</c:v>
                </c:pt>
                <c:pt idx="13">
                  <c:v>0.08</c:v>
                </c:pt>
                <c:pt idx="14">
                  <c:v>7.0000000000000007E-2</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c:v>
                </c:pt>
                <c:pt idx="1">
                  <c:v>0.11</c:v>
                </c:pt>
                <c:pt idx="2">
                  <c:v>0.17</c:v>
                </c:pt>
                <c:pt idx="3">
                  <c:v>0.11</c:v>
                </c:pt>
                <c:pt idx="4">
                  <c:v>0.13</c:v>
                </c:pt>
                <c:pt idx="5">
                  <c:v>0.12</c:v>
                </c:pt>
                <c:pt idx="6">
                  <c:v>0.11</c:v>
                </c:pt>
                <c:pt idx="7">
                  <c:v>0.19</c:v>
                </c:pt>
                <c:pt idx="8">
                  <c:v>0.1</c:v>
                </c:pt>
                <c:pt idx="9">
                  <c:v>0.1</c:v>
                </c:pt>
                <c:pt idx="10">
                  <c:v>0.08</c:v>
                </c:pt>
                <c:pt idx="11">
                  <c:v>0.12</c:v>
                </c:pt>
                <c:pt idx="12">
                  <c:v>0.11</c:v>
                </c:pt>
                <c:pt idx="13">
                  <c:v>0.17</c:v>
                </c:pt>
                <c:pt idx="14">
                  <c:v>0.12</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c:v>
                </c:pt>
                <c:pt idx="1">
                  <c:v>0.83</c:v>
                </c:pt>
                <c:pt idx="2">
                  <c:v>0.8</c:v>
                </c:pt>
                <c:pt idx="3">
                  <c:v>0.83</c:v>
                </c:pt>
                <c:pt idx="4">
                  <c:v>0.79</c:v>
                </c:pt>
                <c:pt idx="5">
                  <c:v>0.82</c:v>
                </c:pt>
                <c:pt idx="6">
                  <c:v>0.81</c:v>
                </c:pt>
                <c:pt idx="7">
                  <c:v>0.73</c:v>
                </c:pt>
                <c:pt idx="8">
                  <c:v>0.8</c:v>
                </c:pt>
                <c:pt idx="9">
                  <c:v>0.86</c:v>
                </c:pt>
                <c:pt idx="10">
                  <c:v>0.86</c:v>
                </c:pt>
                <c:pt idx="11">
                  <c:v>0.82</c:v>
                </c:pt>
                <c:pt idx="12">
                  <c:v>0.82</c:v>
                </c:pt>
                <c:pt idx="13">
                  <c:v>0.75</c:v>
                </c:pt>
                <c:pt idx="14">
                  <c:v>0.82</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c:formatCode>
                      <c:ptCount val="15"/>
                      <c:pt idx="0">
                        <c:v>1.9543973940000001E-2</c:v>
                      </c:pt>
                      <c:pt idx="1">
                        <c:v>3.3003300300000001E-3</c:v>
                      </c:pt>
                      <c:pt idx="2">
                        <c:v>7.1684587800000003E-3</c:v>
                      </c:pt>
                      <c:pt idx="3">
                        <c:v>9.58083832E-3</c:v>
                      </c:pt>
                      <c:pt idx="4">
                        <c:v>1.2102874429999999E-2</c:v>
                      </c:pt>
                      <c:pt idx="5">
                        <c:v>1.0147601479999999E-2</c:v>
                      </c:pt>
                      <c:pt idx="6">
                        <c:v>1.2886597939999999E-2</c:v>
                      </c:pt>
                      <c:pt idx="7">
                        <c:v>0.01</c:v>
                      </c:pt>
                      <c:pt idx="8">
                        <c:v>1.6326530610000001E-2</c:v>
                      </c:pt>
                      <c:pt idx="9">
                        <c:v>7.0521861799999995E-3</c:v>
                      </c:pt>
                      <c:pt idx="10">
                        <c:v>2.8653295099999999E-3</c:v>
                      </c:pt>
                      <c:pt idx="11">
                        <c:v>1.0126582280000001E-2</c:v>
                      </c:pt>
                      <c:pt idx="12">
                        <c:v>1.555555556E-2</c:v>
                      </c:pt>
                      <c:pt idx="13">
                        <c:v>1.3114754099999999E-2</c:v>
                      </c:pt>
                      <c:pt idx="14">
                        <c:v>1.0673782519999999E-2</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c:formatCode>
                      <c:ptCount val="15"/>
                      <c:pt idx="0">
                        <c:v>2.1172638439999999E-2</c:v>
                      </c:pt>
                      <c:pt idx="1">
                        <c:v>1.155115512E-2</c:v>
                      </c:pt>
                      <c:pt idx="2">
                        <c:v>7.1684587800000003E-3</c:v>
                      </c:pt>
                      <c:pt idx="3">
                        <c:v>1.556886228E-2</c:v>
                      </c:pt>
                      <c:pt idx="4">
                        <c:v>1.2102874429999999E-2</c:v>
                      </c:pt>
                      <c:pt idx="5">
                        <c:v>1.4760147600000001E-2</c:v>
                      </c:pt>
                      <c:pt idx="6">
                        <c:v>1.5463917529999999E-2</c:v>
                      </c:pt>
                      <c:pt idx="7">
                        <c:v>2.3333333330000001E-2</c:v>
                      </c:pt>
                      <c:pt idx="8">
                        <c:v>1.4285714289999999E-2</c:v>
                      </c:pt>
                      <c:pt idx="9">
                        <c:v>1.1283497890000001E-2</c:v>
                      </c:pt>
                      <c:pt idx="10">
                        <c:v>1.432664757E-2</c:v>
                      </c:pt>
                      <c:pt idx="11">
                        <c:v>1.7721518990000001E-2</c:v>
                      </c:pt>
                      <c:pt idx="12">
                        <c:v>1.111111111E-2</c:v>
                      </c:pt>
                      <c:pt idx="13">
                        <c:v>1.639344262E-2</c:v>
                      </c:pt>
                      <c:pt idx="14">
                        <c:v>1.4676450969999999E-2</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c:formatCode>
                      <c:ptCount val="15"/>
                      <c:pt idx="0">
                        <c:v>5.2117263840000004E-2</c:v>
                      </c:pt>
                      <c:pt idx="1">
                        <c:v>3.9603960399999999E-2</c:v>
                      </c:pt>
                      <c:pt idx="2">
                        <c:v>1.4336917560000001E-2</c:v>
                      </c:pt>
                      <c:pt idx="3">
                        <c:v>2.9940119759999998E-2</c:v>
                      </c:pt>
                      <c:pt idx="4">
                        <c:v>5.2950075639999997E-2</c:v>
                      </c:pt>
                      <c:pt idx="5">
                        <c:v>3.6900369000000002E-2</c:v>
                      </c:pt>
                      <c:pt idx="6">
                        <c:v>4.8969072169999996E-2</c:v>
                      </c:pt>
                      <c:pt idx="7">
                        <c:v>0.04</c:v>
                      </c:pt>
                      <c:pt idx="8">
                        <c:v>6.3265306120000003E-2</c:v>
                      </c:pt>
                      <c:pt idx="9">
                        <c:v>2.3977433010000004E-2</c:v>
                      </c:pt>
                      <c:pt idx="10">
                        <c:v>4.0114613180000001E-2</c:v>
                      </c:pt>
                      <c:pt idx="11">
                        <c:v>3.0379746839999999E-2</c:v>
                      </c:pt>
                      <c:pt idx="12">
                        <c:v>4.2222222220000001E-2</c:v>
                      </c:pt>
                      <c:pt idx="13">
                        <c:v>4.9180327869999999E-2</c:v>
                      </c:pt>
                      <c:pt idx="14">
                        <c:v>4.0026684460000003E-2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c:formatCode>
                      <c:ptCount val="15"/>
                      <c:pt idx="0">
                        <c:v>0.10260586318999999</c:v>
                      </c:pt>
                      <c:pt idx="1">
                        <c:v>0.11386138614000001</c:v>
                      </c:pt>
                      <c:pt idx="2">
                        <c:v>0.16845878136</c:v>
                      </c:pt>
                      <c:pt idx="3">
                        <c:v>0.11017964072</c:v>
                      </c:pt>
                      <c:pt idx="4">
                        <c:v>0.13010590015000001</c:v>
                      </c:pt>
                      <c:pt idx="5">
                        <c:v>0.12084870849</c:v>
                      </c:pt>
                      <c:pt idx="6">
                        <c:v>0.10824742268</c:v>
                      </c:pt>
                      <c:pt idx="7">
                        <c:v>0.19333333333</c:v>
                      </c:pt>
                      <c:pt idx="8">
                        <c:v>0.10408163265000001</c:v>
                      </c:pt>
                      <c:pt idx="9">
                        <c:v>9.8730606489999997E-2</c:v>
                      </c:pt>
                      <c:pt idx="10">
                        <c:v>8.3094555870000003E-2</c:v>
                      </c:pt>
                      <c:pt idx="11">
                        <c:v>0.11898734176999999</c:v>
                      </c:pt>
                      <c:pt idx="12">
                        <c:v>0.11333333333000001</c:v>
                      </c:pt>
                      <c:pt idx="13">
                        <c:v>0.17049180327999999</c:v>
                      </c:pt>
                      <c:pt idx="14">
                        <c:v>0.11941294195999999</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c:formatCode>
                      <c:ptCount val="15"/>
                      <c:pt idx="0">
                        <c:v>0.22149837133999997</c:v>
                      </c:pt>
                      <c:pt idx="1">
                        <c:v>0.20132013200999999</c:v>
                      </c:pt>
                      <c:pt idx="2">
                        <c:v>0.1935483871</c:v>
                      </c:pt>
                      <c:pt idx="3">
                        <c:v>0.21796407186</c:v>
                      </c:pt>
                      <c:pt idx="4">
                        <c:v>0.19515885022999999</c:v>
                      </c:pt>
                      <c:pt idx="5">
                        <c:v>0.19464944649999999</c:v>
                      </c:pt>
                      <c:pt idx="6">
                        <c:v>0.24226804124000001</c:v>
                      </c:pt>
                      <c:pt idx="7">
                        <c:v>0.20666666667</c:v>
                      </c:pt>
                      <c:pt idx="8">
                        <c:v>0.25306122449000001</c:v>
                      </c:pt>
                      <c:pt idx="9">
                        <c:v>0.17771509168000002</c:v>
                      </c:pt>
                      <c:pt idx="10">
                        <c:v>0.20057306589999999</c:v>
                      </c:pt>
                      <c:pt idx="11">
                        <c:v>0.19240506328999998</c:v>
                      </c:pt>
                      <c:pt idx="12">
                        <c:v>0.24</c:v>
                      </c:pt>
                      <c:pt idx="13">
                        <c:v>0.19016393442999999</c:v>
                      </c:pt>
                      <c:pt idx="14">
                        <c:v>0.20813875917000002</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c:formatCode>
                      <c:ptCount val="15"/>
                      <c:pt idx="0">
                        <c:v>0.42182410423999994</c:v>
                      </c:pt>
                      <c:pt idx="1">
                        <c:v>0.49009900989999999</c:v>
                      </c:pt>
                      <c:pt idx="2">
                        <c:v>0.43727598565999998</c:v>
                      </c:pt>
                      <c:pt idx="3">
                        <c:v>0.46467065868000001</c:v>
                      </c:pt>
                      <c:pt idx="4">
                        <c:v>0.43872919819000006</c:v>
                      </c:pt>
                      <c:pt idx="5">
                        <c:v>0.46217712177000003</c:v>
                      </c:pt>
                      <c:pt idx="6">
                        <c:v>0.42783505155000001</c:v>
                      </c:pt>
                      <c:pt idx="7">
                        <c:v>0.4</c:v>
                      </c:pt>
                      <c:pt idx="8">
                        <c:v>0.41836734694</c:v>
                      </c:pt>
                      <c:pt idx="9">
                        <c:v>0.49788434414999999</c:v>
                      </c:pt>
                      <c:pt idx="10">
                        <c:v>0.46991404011999999</c:v>
                      </c:pt>
                      <c:pt idx="11">
                        <c:v>0.51139240506000005</c:v>
                      </c:pt>
                      <c:pt idx="12">
                        <c:v>0.41111111110999998</c:v>
                      </c:pt>
                      <c:pt idx="13">
                        <c:v>0.41639344262</c:v>
                      </c:pt>
                      <c:pt idx="14">
                        <c:v>0.45230153436000003</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c:formatCode>
                      <c:ptCount val="15"/>
                      <c:pt idx="0">
                        <c:v>0.16123778502</c:v>
                      </c:pt>
                      <c:pt idx="1">
                        <c:v>0.14026402640000002</c:v>
                      </c:pt>
                      <c:pt idx="2">
                        <c:v>0.17204301075</c:v>
                      </c:pt>
                      <c:pt idx="3">
                        <c:v>0.15209580838</c:v>
                      </c:pt>
                      <c:pt idx="4">
                        <c:v>0.15885022693</c:v>
                      </c:pt>
                      <c:pt idx="5">
                        <c:v>0.16051660516999999</c:v>
                      </c:pt>
                      <c:pt idx="6">
                        <c:v>0.14432989691000001</c:v>
                      </c:pt>
                      <c:pt idx="7">
                        <c:v>0.12666666666999998</c:v>
                      </c:pt>
                      <c:pt idx="8">
                        <c:v>0.13061224490000001</c:v>
                      </c:pt>
                      <c:pt idx="9">
                        <c:v>0.18335684061999999</c:v>
                      </c:pt>
                      <c:pt idx="10">
                        <c:v>0.18911174785000001</c:v>
                      </c:pt>
                      <c:pt idx="11">
                        <c:v>0.11898734176999999</c:v>
                      </c:pt>
                      <c:pt idx="12">
                        <c:v>0.16666666667000002</c:v>
                      </c:pt>
                      <c:pt idx="13">
                        <c:v>0.14426229507999999</c:v>
                      </c:pt>
                      <c:pt idx="14">
                        <c:v>0.15476984656999998</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rgbClr val="AB588C"/>
                </a:solidFill>
              </a:defRPr>
            </a:pPr>
            <a:r>
              <a:rPr lang="en-GB" sz="1400">
                <a:solidFill>
                  <a:srgbClr val="AB588C"/>
                </a:solidFill>
              </a:rPr>
              <a:t>% of SMEs who had made a claim in the past 12 months</a:t>
            </a:r>
            <a:endParaRPr lang="en-US" sz="1400">
              <a:solidFill>
                <a:srgbClr val="AB588C"/>
              </a:solidFill>
            </a:endParaRPr>
          </a:p>
        </c:rich>
      </c:tx>
      <c:overlay val="0"/>
    </c:title>
    <c:autoTitleDeleted val="0"/>
    <c:plotArea>
      <c:layout/>
      <c:barChart>
        <c:barDir val="col"/>
        <c:grouping val="clustered"/>
        <c:varyColors val="1"/>
        <c:ser>
          <c:idx val="0"/>
          <c:order val="0"/>
          <c:tx>
            <c:v>Claimed in last 12 months</c:v>
          </c:tx>
          <c:spPr>
            <a:solidFill>
              <a:srgbClr val="AB588C"/>
            </a:solidFill>
          </c:spPr>
          <c:invertIfNegative val="1"/>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'Claimed in last 12 months'!$Q$4:$Q$5</c:f>
              <c:strCache>
                <c:ptCount val="2"/>
                <c:pt idx="0">
                  <c:v>Yes</c:v>
                </c:pt>
                <c:pt idx="1">
                  <c:v>No</c:v>
                </c:pt>
              </c:strCache>
            </c:strRef>
          </c:cat>
          <c:val>
            <c:numRef>
              <c:f>'Claimed in last 12 months'!$S$4:$S$5</c:f>
              <c:numCache>
                <c:formatCode>0</c:formatCode>
                <c:ptCount val="2"/>
                <c:pt idx="0">
                  <c:v>29.553035356999999</c:v>
                </c:pt>
                <c:pt idx="1">
                  <c:v>70.446964643000001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A45-4568-8781-DCB7E0B6B1C0}"/>
            </c:ext>
          </c:extLst>
        </c:ser>
        <c:dLbls>
          <c:showLegendKey val="0"/>
          <c:showVal val="0"/>
          <c:showCatName val="0"/>
          <c:showSerName val="0"/>
          <c:showPercent val="0"/>
          <c:showBubbleSize val="0"/>
        </c:dLbls>
        <c:gapWidth val="150"/>
        <c:axId val="716545920"/>
        <c:axId val="716545528"/>
      </c:barChart>
      <c:catAx>
        <c:axId val="716545920"/>
        <c:scaling>
          <c:orientation val="minMax"/>
        </c:scaling>
        <c:delete val="0"/>
        <c:axPos val="b"/>
        <c:numFmt formatCode="General" sourceLinked="0"/>
        <c:majorTickMark val="cross"/>
        <c:minorTickMark val="none"/>
        <c:tickLblPos val="nextTo"/>
        <c:crossAx val="716545528"/>
        <c:crosses val="autoZero"/>
        <c:auto val="1"/>
        <c:lblAlgn val="ctr"/>
        <c:lblOffset val="100"/>
        <c:noMultiLvlLbl val="1"/>
      </c:catAx>
      <c:valAx>
        <c:axId val="716545528"/>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5920"/>
        <c:crosses val="autoZero"/>
        <c:crossBetween val="between"/>
      </c:valAx>
    </c:plotArea>
    <c:plotVisOnly val="1"/>
    <c:dispBlanksAs val="zero"/>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tlCol="0" anchor="t"/>
          <a:lstStyle/>
          <a:p>
            <a:pPr algn="l">
              <a:defRPr sz="1400">
                <a:solidFill>
                  <a:srgbClr val="AB588C"/>
                </a:solidFill>
              </a:defRPr>
            </a:pPr>
            <a:r>
              <a:rPr lang="en-GB" sz="1400">
                <a:solidFill>
                  <a:srgbClr val="AB588C"/>
                </a:solidFill>
              </a:rPr>
              <a:t>Policies claimed on</a:t>
            </a:r>
            <a:endParaRPr lang="en-US" sz="1400">
              <a:solidFill>
                <a:srgbClr val="AB588C"/>
              </a:solidFill>
            </a:endParaRPr>
          </a:p>
        </c:rich>
      </c:tx>
      <c:overlay val="0"/>
    </c:title>
    <c:autoTitleDeleted val="0"/>
    <c:plotArea>
      <c:layout/>
      <c:barChart>
        <c:barDir val="col"/>
        <c:grouping val="clustered"/>
        <c:varyColors val="1"/>
        <c:ser>
          <c:idx val="0"/>
          <c:order val="0"/>
          <c:spPr>
            <a:solidFill>
              <a:srgbClr val="696969"/>
            </a:solidFill>
          </c:spPr>
          <c:invertIfNegative val="1"/>
          <c:dPt>
            <c:idx val="0"/>
            <c:invertIfNegative val="1"/>
            <c:bubble3D val="0"/>
            <c:spPr>
              <a:solidFill>
                <a:srgbClr val="008265"/>
              </a:solidFill>
            </c:spPr>
            <c:extLst>
              <c:ext xmlns:c16="http://schemas.microsoft.com/office/drawing/2014/chart" uri="{C3380CC4-5D6E-409C-BE32-E72D297353CC}">
                <c16:uniqueId val="{00000001-57C7-4181-8D44-DC7D092645A2}"/>
              </c:ext>
            </c:extLst>
          </c:dPt>
          <c:dPt>
            <c:idx val="1"/>
            <c:invertIfNegative val="1"/>
            <c:bubble3D val="0"/>
            <c:spPr>
              <a:solidFill>
                <a:srgbClr val="AB588C"/>
              </a:solidFill>
            </c:spPr>
            <c:extLst>
              <c:ext xmlns:c16="http://schemas.microsoft.com/office/drawing/2014/chart" uri="{C3380CC4-5D6E-409C-BE32-E72D297353CC}">
                <c16:uniqueId val="{00000002-57C7-4181-8D44-DC7D092645A2}"/>
              </c:ext>
            </c:extLst>
          </c:dPt>
          <c:dPt>
            <c:idx val="2"/>
            <c:invertIfNegative val="1"/>
            <c:bubble3D val="0"/>
            <c:spPr>
              <a:solidFill>
                <a:srgbClr val="93C01F"/>
              </a:solidFill>
            </c:spPr>
            <c:extLst>
              <c:ext xmlns:c16="http://schemas.microsoft.com/office/drawing/2014/chart" uri="{C3380CC4-5D6E-409C-BE32-E72D297353CC}">
                <c16:uniqueId val="{00000003-57C7-4181-8D44-DC7D092645A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'Policies claimed on'!$Q$4:$Q$7</c:f>
              <c:strCache>
                <c:ptCount val="4"/>
                <c:pt idx="0">
                  <c:v>Buildings and/or Contents</c:v>
                </c:pt>
                <c:pt idx="1">
                  <c:v>Motor</c:v>
                </c:pt>
                <c:pt idx="2">
                  <c:v>Business Interruption Insurance</c:v>
                </c:pt>
                <c:pt idx="3">
                  <c:v>None of these</c:v>
                </c:pt>
              </c:strCache>
            </c:strRef>
          </c:cat>
          <c:val>
            <c:numRef>
              <c:f>'Policies claimed on'!$S$4:$S$7</c:f>
              <c:numCache>
                <c:formatCode>0</c:formatCode>
                <c:ptCount val="4"/>
                <c:pt idx="0">
                  <c:v>39.277652369999998</c:v>
                </c:pt>
                <c:pt idx="1">
                  <c:v>47.178329570999999</c:v>
                </c:pt>
                <c:pt idx="2">
                  <c:v>25.959367946</c:v>
                </c:pt>
                <c:pt idx="3">
                  <c:v>2.4830699780000001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57C7-4181-8D44-DC7D092645A2}"/>
            </c:ext>
          </c:extLst>
        </c:ser>
        <c:dLbls>
          <c:showLegendKey val="0"/>
          <c:showVal val="0"/>
          <c:showCatName val="0"/>
          <c:showSerName val="0"/>
          <c:showPercent val="0"/>
          <c:showBubbleSize val="0"/>
        </c:dLbls>
        <c:gapWidth val="150"/>
        <c:axId val="716546312"/>
        <c:axId val="716546704"/>
      </c:barChart>
      <c:catAx>
        <c:axId val="716546312"/>
        <c:scaling>
          <c:orientation val="minMax"/>
        </c:scaling>
        <c:delete val="1"/>
        <c:axPos val="b"/>
        <c:title>
          <c:tx>
            <c:rich>
              <a:bodyPr rtlCol="0" anchor="t"/>
              <a:lstStyle/>
              <a:p>
                <a:pPr algn="l">
                  <a:defRPr/>
                </a:pPr>
                <a:r>
                  <a:rPr lang="en-GB"/>
                  <a:t>Policies claimed on</a:t>
                </a:r>
                <a:endParaRPr lang="en-US" sz="1100"/>
              </a:p>
            </c:rich>
          </c:tx>
          <c:overlay val="0"/>
        </c:title>
        <c:numFmt formatCode="General" sourceLinked="0"/>
        <c:majorTickMark val="cross"/>
        <c:minorTickMark val="none"/>
        <c:tickLblPos val="nextTo"/>
        <c:crossAx val="716546704"/>
        <c:crosses val="autoZero"/>
        <c:auto val="1"/>
        <c:lblAlgn val="ctr"/>
        <c:lblOffset val="100"/>
        <c:noMultiLvlLbl val="1"/>
      </c:catAx>
      <c:valAx>
        <c:axId val="716546704"/>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6312"/>
        <c:crosses val="autoZero"/>
        <c:crossBetween val="between"/>
      </c:valAx>
    </c:plotArea>
    <c:legend>
      <c:legendPos val="tr"/>
      <c:overlay val="0"/>
      <c:txPr>
        <a:bodyPr/>
        <a:lstStyle/>
        <a:p>
          <a:pPr>
            <a:defRPr sz="1100"/>
          </a:pPr>
          <a:endParaRPr lang="en-US"/>
        </a:p>
      </c:txPr>
    </c:legend>
    <c:plotVisOnly val="1"/>
    <c:dispBlanksAs val="zero"/>
    <c:showDLblsOverMax val="1"/>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r>
              <a:rPr lang="en-GB" b="1">
                <a:solidFill>
                  <a:srgbClr val="AB588C"/>
                </a:solidFill>
              </a:rPr>
              <a:t>Perceived</a:t>
            </a:r>
            <a:r>
              <a:rPr lang="en-GB" b="1" baseline="0">
                <a:solidFill>
                  <a:srgbClr val="AB588C"/>
                </a:solidFill>
              </a:rPr>
              <a:t> financial value of the claim</a:t>
            </a:r>
            <a:endParaRPr lang="en-GB" b="1">
              <a:solidFill>
                <a:srgbClr val="AB588C"/>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endParaRPr lang="en-GB"/>
        </a:p>
      </c:txPr>
    </c:title>
    <c:autoTitleDeleted val="0"/>
    <c:plotArea>
      <c:layout/>
      <c:barChart>
        <c:barDir val="col"/>
        <c:grouping val="clustered"/>
        <c:varyColors val="0"/>
        <c:ser>
          <c:idx val="0"/>
          <c:order val="0"/>
          <c:spPr>
            <a:solidFill>
              <a:srgbClr val="AB58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of claim'!$Q$32:$Q$34</c:f>
              <c:strCache>
                <c:ptCount val="3"/>
                <c:pt idx="0">
                  <c:v>1-4 (low monetary value)</c:v>
                </c:pt>
                <c:pt idx="1">
                  <c:v>5-7 (average monetary value)</c:v>
                </c:pt>
                <c:pt idx="2">
                  <c:v>8-10 (high monetary value)</c:v>
                </c:pt>
              </c:strCache>
            </c:strRef>
          </c:cat>
          <c:val>
            <c:numRef>
              <c:f>'Size of claim'!$R$32:$R$34</c:f>
              <c:numCache>
                <c:formatCode>0%</c:formatCode>
                <c:ptCount val="3"/>
                <c:pt idx="0">
                  <c:v>0.17</c:v>
                </c:pt>
                <c:pt idx="1">
                  <c:v>0.39</c:v>
                </c:pt>
                <c:pt idx="2">
                  <c:v>0.44</c:v>
                </c:pt>
              </c:numCache>
            </c:numRef>
          </c:val>
          <c:extLst>
            <c:ext xmlns:c16="http://schemas.microsoft.com/office/drawing/2014/chart" uri="{C3380CC4-5D6E-409C-BE32-E72D297353CC}">
              <c16:uniqueId val="{00000000-6895-44E3-8CEC-9D1C7ACEDF55}"/>
            </c:ext>
          </c:extLst>
        </c:ser>
        <c:dLbls>
          <c:showLegendKey val="0"/>
          <c:showVal val="0"/>
          <c:showCatName val="0"/>
          <c:showSerName val="0"/>
          <c:showPercent val="0"/>
          <c:showBubbleSize val="0"/>
        </c:dLbls>
        <c:gapWidth val="100"/>
        <c:overlap val="-27"/>
        <c:axId val="326213151"/>
        <c:axId val="326202591"/>
      </c:barChart>
      <c:catAx>
        <c:axId val="32621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6202591"/>
        <c:crosses val="autoZero"/>
        <c:auto val="1"/>
        <c:lblAlgn val="ctr"/>
        <c:lblOffset val="100"/>
        <c:noMultiLvlLbl val="0"/>
      </c:catAx>
      <c:valAx>
        <c:axId val="326202591"/>
        <c:scaling>
          <c:orientation val="minMax"/>
        </c:scaling>
        <c:delete val="1"/>
        <c:axPos val="l"/>
        <c:numFmt formatCode="0%" sourceLinked="1"/>
        <c:majorTickMark val="none"/>
        <c:minorTickMark val="none"/>
        <c:tickLblPos val="nextTo"/>
        <c:crossAx val="32621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b="1">
                <a:solidFill>
                  <a:srgbClr val="AB588C"/>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1605300828565556"/>
          <c:y val="0.16712962962962963"/>
          <c:w val="0.54004841057179231"/>
          <c:h val="0.78194444444444444"/>
        </c:manualLayout>
      </c:layout>
      <c:barChart>
        <c:barDir val="bar"/>
        <c:grouping val="clustered"/>
        <c:varyColors val="0"/>
        <c:ser>
          <c:idx val="0"/>
          <c:order val="0"/>
          <c:tx>
            <c:strRef>
              <c:f>'SME purchase'!$D$3</c:f>
              <c:strCache>
                <c:ptCount val="1"/>
                <c:pt idx="0">
                  <c:v>% of Respondents</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1-6F4A-4093-9858-5A4E306316E6}"/>
              </c:ext>
            </c:extLst>
          </c:dPt>
          <c:dPt>
            <c:idx val="2"/>
            <c:invertIfNegative val="0"/>
            <c:bubble3D val="0"/>
            <c:spPr>
              <a:solidFill>
                <a:srgbClr val="15ADD0"/>
              </a:solidFill>
              <a:ln>
                <a:noFill/>
              </a:ln>
              <a:effectLst/>
            </c:spPr>
            <c:extLst>
              <c:ext xmlns:c16="http://schemas.microsoft.com/office/drawing/2014/chart" uri="{C3380CC4-5D6E-409C-BE32-E72D297353CC}">
                <c16:uniqueId val="{00000002-6F4A-4093-9858-5A4E306316E6}"/>
              </c:ext>
            </c:extLst>
          </c:dPt>
          <c:dPt>
            <c:idx val="3"/>
            <c:invertIfNegative val="0"/>
            <c:bubble3D val="0"/>
            <c:spPr>
              <a:solidFill>
                <a:srgbClr val="F9ED6F"/>
              </a:solidFill>
              <a:ln>
                <a:noFill/>
              </a:ln>
              <a:effectLst/>
            </c:spPr>
            <c:extLst>
              <c:ext xmlns:c16="http://schemas.microsoft.com/office/drawing/2014/chart" uri="{C3380CC4-5D6E-409C-BE32-E72D297353CC}">
                <c16:uniqueId val="{00000003-6F4A-4093-9858-5A4E306316E6}"/>
              </c:ext>
            </c:extLst>
          </c:dPt>
          <c:dPt>
            <c:idx val="4"/>
            <c:invertIfNegative val="0"/>
            <c:bubble3D val="0"/>
            <c:spPr>
              <a:solidFill>
                <a:srgbClr val="AB588C"/>
              </a:solidFill>
              <a:ln>
                <a:noFill/>
              </a:ln>
              <a:effectLst/>
            </c:spPr>
            <c:extLst>
              <c:ext xmlns:c16="http://schemas.microsoft.com/office/drawing/2014/chart" uri="{C3380CC4-5D6E-409C-BE32-E72D297353CC}">
                <c16:uniqueId val="{00000004-6F4A-4093-9858-5A4E306316E6}"/>
              </c:ext>
            </c:extLst>
          </c:dPt>
          <c:dPt>
            <c:idx val="5"/>
            <c:invertIfNegative val="0"/>
            <c:bubble3D val="0"/>
            <c:spPr>
              <a:solidFill>
                <a:srgbClr val="F5A03D"/>
              </a:solidFill>
              <a:ln>
                <a:noFill/>
              </a:ln>
              <a:effectLst/>
            </c:spPr>
            <c:extLst>
              <c:ext xmlns:c16="http://schemas.microsoft.com/office/drawing/2014/chart" uri="{C3380CC4-5D6E-409C-BE32-E72D297353CC}">
                <c16:uniqueId val="{00000005-6F4A-4093-9858-5A4E306316E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purchase'!$C$4:$C$9</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purchase'!$D$4:$D$9</c:f>
              <c:numCache>
                <c:formatCode>0%</c:formatCode>
                <c:ptCount val="6"/>
                <c:pt idx="0">
                  <c:v>0.32</c:v>
                </c:pt>
                <c:pt idx="1">
                  <c:v>0.26</c:v>
                </c:pt>
                <c:pt idx="2">
                  <c:v>0.25</c:v>
                </c:pt>
                <c:pt idx="3">
                  <c:v>0.1</c:v>
                </c:pt>
                <c:pt idx="4">
                  <c:v>0.05</c:v>
                </c:pt>
                <c:pt idx="5">
                  <c:v>0.03</c:v>
                </c:pt>
              </c:numCache>
            </c:numRef>
          </c:val>
          <c:extLst>
            <c:ext xmlns:c16="http://schemas.microsoft.com/office/drawing/2014/chart" uri="{C3380CC4-5D6E-409C-BE32-E72D297353CC}">
              <c16:uniqueId val="{00000000-6F4A-4093-9858-5A4E306316E6}"/>
            </c:ext>
          </c:extLst>
        </c:ser>
        <c:dLbls>
          <c:showLegendKey val="0"/>
          <c:showVal val="0"/>
          <c:showCatName val="0"/>
          <c:showSerName val="0"/>
          <c:showPercent val="0"/>
          <c:showBubbleSize val="0"/>
        </c:dLbls>
        <c:gapWidth val="62"/>
        <c:axId val="332039935"/>
        <c:axId val="332041375"/>
      </c:barChart>
      <c:catAx>
        <c:axId val="3320399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32041375"/>
        <c:crosses val="autoZero"/>
        <c:auto val="1"/>
        <c:lblAlgn val="ctr"/>
        <c:lblOffset val="100"/>
        <c:noMultiLvlLbl val="0"/>
      </c:catAx>
      <c:valAx>
        <c:axId val="332041375"/>
        <c:scaling>
          <c:orientation val="minMax"/>
        </c:scaling>
        <c:delete val="1"/>
        <c:axPos val="t"/>
        <c:numFmt formatCode="0%" sourceLinked="1"/>
        <c:majorTickMark val="none"/>
        <c:minorTickMark val="none"/>
        <c:tickLblPos val="nextTo"/>
        <c:crossAx val="332039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sz="1400" b="1" i="0" u="none" strike="noStrike" kern="1200" spc="0" baseline="0">
                <a:solidFill>
                  <a:srgbClr val="AB588C"/>
                </a:solidFill>
                <a:latin typeface="Arial" panose="020B0604020202020204" pitchFamily="34" charset="0"/>
                <a:ea typeface="+mn-ea"/>
                <a:cs typeface="Arial" panose="020B0604020202020204" pitchFamily="34" charset="0"/>
              </a:rPr>
              <a:t>By number of employees</a:t>
            </a:r>
          </a:p>
        </c:rich>
      </c:tx>
      <c:overlay val="0"/>
      <c:spPr>
        <a:noFill/>
        <a:ln>
          <a:noFill/>
        </a:ln>
        <a:effectLst/>
      </c:spPr>
      <c:txPr>
        <a:bodyPr rot="0" spcFirstLastPara="1" vertOverflow="ellipsis" vert="horz" wrap="square" anchor="ctr" anchorCtr="1"/>
        <a:lstStyle/>
        <a:p>
          <a:pPr algn="ctr" rtl="0">
            <a:defRPr lang="en-GB"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purchase'!$D$20</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purchase'!$D$21:$D$26</c:f>
              <c:numCache>
                <c:formatCode>0%</c:formatCode>
                <c:ptCount val="6"/>
                <c:pt idx="0">
                  <c:v>0.31</c:v>
                </c:pt>
                <c:pt idx="1">
                  <c:v>0.36</c:v>
                </c:pt>
                <c:pt idx="2">
                  <c:v>0.17</c:v>
                </c:pt>
                <c:pt idx="3">
                  <c:v>7.0000000000000007E-2</c:v>
                </c:pt>
                <c:pt idx="4">
                  <c:v>0.06</c:v>
                </c:pt>
                <c:pt idx="5">
                  <c:v>0.03</c:v>
                </c:pt>
              </c:numCache>
            </c:numRef>
          </c:val>
          <c:extLst>
            <c:ext xmlns:c16="http://schemas.microsoft.com/office/drawing/2014/chart" uri="{C3380CC4-5D6E-409C-BE32-E72D297353CC}">
              <c16:uniqueId val="{00000000-1861-48FD-BE4F-050FB4A42A97}"/>
            </c:ext>
          </c:extLst>
        </c:ser>
        <c:ser>
          <c:idx val="1"/>
          <c:order val="1"/>
          <c:tx>
            <c:strRef>
              <c:f>'SME purchase'!$E$20</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purchase'!$E$21:$E$26</c:f>
              <c:numCache>
                <c:formatCode>0%</c:formatCode>
                <c:ptCount val="6"/>
                <c:pt idx="0">
                  <c:v>0.28999999999999998</c:v>
                </c:pt>
                <c:pt idx="1">
                  <c:v>0.26</c:v>
                </c:pt>
                <c:pt idx="2">
                  <c:v>0.26</c:v>
                </c:pt>
                <c:pt idx="3">
                  <c:v>0.1</c:v>
                </c:pt>
                <c:pt idx="4">
                  <c:v>0.06</c:v>
                </c:pt>
                <c:pt idx="5">
                  <c:v>0.02</c:v>
                </c:pt>
              </c:numCache>
            </c:numRef>
          </c:val>
          <c:extLst>
            <c:ext xmlns:c16="http://schemas.microsoft.com/office/drawing/2014/chart" uri="{C3380CC4-5D6E-409C-BE32-E72D297353CC}">
              <c16:uniqueId val="{00000001-1861-48FD-BE4F-050FB4A42A97}"/>
            </c:ext>
          </c:extLst>
        </c:ser>
        <c:ser>
          <c:idx val="2"/>
          <c:order val="2"/>
          <c:tx>
            <c:strRef>
              <c:f>'SME purchase'!$F$20</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purchase'!$F$21:$F$26</c:f>
              <c:numCache>
                <c:formatCode>0%</c:formatCode>
                <c:ptCount val="6"/>
                <c:pt idx="0">
                  <c:v>0.35</c:v>
                </c:pt>
                <c:pt idx="1">
                  <c:v>0.22</c:v>
                </c:pt>
                <c:pt idx="2">
                  <c:v>0.27</c:v>
                </c:pt>
                <c:pt idx="3">
                  <c:v>0.11</c:v>
                </c:pt>
                <c:pt idx="4">
                  <c:v>0.04</c:v>
                </c:pt>
                <c:pt idx="5">
                  <c:v>0.02</c:v>
                </c:pt>
              </c:numCache>
            </c:numRef>
          </c:val>
          <c:extLst>
            <c:ext xmlns:c16="http://schemas.microsoft.com/office/drawing/2014/chart" uri="{C3380CC4-5D6E-409C-BE32-E72D297353CC}">
              <c16:uniqueId val="{00000002-1861-48FD-BE4F-050FB4A42A97}"/>
            </c:ext>
          </c:extLst>
        </c:ser>
        <c:dLbls>
          <c:showLegendKey val="0"/>
          <c:showVal val="0"/>
          <c:showCatName val="0"/>
          <c:showSerName val="0"/>
          <c:showPercent val="0"/>
          <c:showBubbleSize val="0"/>
        </c:dLbls>
        <c:gapWidth val="67"/>
        <c:axId val="429336303"/>
        <c:axId val="429344463"/>
      </c:barChart>
      <c:catAx>
        <c:axId val="42933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9344463"/>
        <c:crosses val="autoZero"/>
        <c:auto val="1"/>
        <c:lblAlgn val="ctr"/>
        <c:lblOffset val="100"/>
        <c:noMultiLvlLbl val="0"/>
      </c:catAx>
      <c:valAx>
        <c:axId val="429344463"/>
        <c:scaling>
          <c:orientation val="minMax"/>
        </c:scaling>
        <c:delete val="1"/>
        <c:axPos val="l"/>
        <c:numFmt formatCode="0%" sourceLinked="1"/>
        <c:majorTickMark val="none"/>
        <c:minorTickMark val="none"/>
        <c:tickLblPos val="nextTo"/>
        <c:crossAx val="429336303"/>
        <c:crosses val="autoZero"/>
        <c:crossBetween val="between"/>
      </c:valAx>
      <c:spPr>
        <a:noFill/>
        <a:ln>
          <a:noFill/>
        </a:ln>
        <a:effectLst/>
      </c:spPr>
    </c:plotArea>
    <c:legend>
      <c:legendPos val="b"/>
      <c:layout>
        <c:manualLayout>
          <c:xMode val="edge"/>
          <c:yMode val="edge"/>
          <c:x val="0.34426414946900891"/>
          <c:y val="0.87261133769295973"/>
          <c:w val="0.31147170106198213"/>
          <c:h val="7.8414731021988135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r>
              <a:rPr lang="en-US" b="1">
                <a:solidFill>
                  <a:srgbClr val="AB588C"/>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endParaRPr lang="en-US"/>
        </a:p>
      </c:txPr>
    </c:title>
    <c:autoTitleDeleted val="0"/>
    <c:plotArea>
      <c:layout>
        <c:manualLayout>
          <c:layoutTarget val="inner"/>
          <c:xMode val="edge"/>
          <c:yMode val="edge"/>
          <c:x val="0.39489982502187226"/>
          <c:y val="0.16712962962962963"/>
          <c:w val="0.51065573053368329"/>
          <c:h val="0.78194444444444444"/>
        </c:manualLayout>
      </c:layout>
      <c:barChart>
        <c:barDir val="bar"/>
        <c:grouping val="clustered"/>
        <c:varyColors val="0"/>
        <c:ser>
          <c:idx val="0"/>
          <c:order val="0"/>
          <c:tx>
            <c:strRef>
              <c:f>'SME purchase'!$D$3</c:f>
              <c:strCache>
                <c:ptCount val="1"/>
                <c:pt idx="0">
                  <c:v>% of Respondents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679-4B96-9C4D-93480422380E}"/>
              </c:ext>
            </c:extLst>
          </c:dPt>
          <c:dPt>
            <c:idx val="2"/>
            <c:invertIfNegative val="0"/>
            <c:bubble3D val="0"/>
            <c:spPr>
              <a:solidFill>
                <a:srgbClr val="15ADD0"/>
              </a:solidFill>
              <a:ln>
                <a:noFill/>
              </a:ln>
              <a:effectLst/>
            </c:spPr>
            <c:extLst>
              <c:ext xmlns:c16="http://schemas.microsoft.com/office/drawing/2014/chart" uri="{C3380CC4-5D6E-409C-BE32-E72D297353CC}">
                <c16:uniqueId val="{00000002-1679-4B96-9C4D-93480422380E}"/>
              </c:ext>
            </c:extLst>
          </c:dPt>
          <c:dPt>
            <c:idx val="3"/>
            <c:invertIfNegative val="0"/>
            <c:bubble3D val="0"/>
            <c:spPr>
              <a:solidFill>
                <a:srgbClr val="F9ED6F"/>
              </a:solidFill>
              <a:ln>
                <a:noFill/>
              </a:ln>
              <a:effectLst/>
            </c:spPr>
            <c:extLst>
              <c:ext xmlns:c16="http://schemas.microsoft.com/office/drawing/2014/chart" uri="{C3380CC4-5D6E-409C-BE32-E72D297353CC}">
                <c16:uniqueId val="{00000003-1679-4B96-9C4D-93480422380E}"/>
              </c:ext>
            </c:extLst>
          </c:dPt>
          <c:dPt>
            <c:idx val="4"/>
            <c:invertIfNegative val="0"/>
            <c:bubble3D val="0"/>
            <c:spPr>
              <a:solidFill>
                <a:srgbClr val="AB588C"/>
              </a:solidFill>
              <a:ln>
                <a:noFill/>
              </a:ln>
              <a:effectLst/>
            </c:spPr>
            <c:extLst>
              <c:ext xmlns:c16="http://schemas.microsoft.com/office/drawing/2014/chart" uri="{C3380CC4-5D6E-409C-BE32-E72D297353CC}">
                <c16:uniqueId val="{00000004-1679-4B96-9C4D-93480422380E}"/>
              </c:ext>
            </c:extLst>
          </c:dPt>
          <c:dPt>
            <c:idx val="5"/>
            <c:invertIfNegative val="0"/>
            <c:bubble3D val="0"/>
            <c:spPr>
              <a:solidFill>
                <a:srgbClr val="F5A03D"/>
              </a:solidFill>
              <a:ln>
                <a:noFill/>
              </a:ln>
              <a:effectLst/>
            </c:spPr>
            <c:extLst>
              <c:ext xmlns:c16="http://schemas.microsoft.com/office/drawing/2014/chart" uri="{C3380CC4-5D6E-409C-BE32-E72D297353CC}">
                <c16:uniqueId val="{00000005-1679-4B96-9C4D-93480422380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purchase'!$C$4:$C$9</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purchase'!$D$4:$D$9</c:f>
              <c:numCache>
                <c:formatCode>0%</c:formatCode>
                <c:ptCount val="6"/>
                <c:pt idx="0">
                  <c:v>0.31</c:v>
                </c:pt>
                <c:pt idx="1">
                  <c:v>0.25</c:v>
                </c:pt>
                <c:pt idx="2">
                  <c:v>0.24</c:v>
                </c:pt>
                <c:pt idx="3">
                  <c:v>0.11</c:v>
                </c:pt>
                <c:pt idx="4">
                  <c:v>0.05</c:v>
                </c:pt>
                <c:pt idx="5">
                  <c:v>0.03</c:v>
                </c:pt>
              </c:numCache>
            </c:numRef>
          </c:val>
          <c:extLst>
            <c:ext xmlns:c16="http://schemas.microsoft.com/office/drawing/2014/chart" uri="{C3380CC4-5D6E-409C-BE32-E72D297353CC}">
              <c16:uniqueId val="{00000000-1679-4B96-9C4D-93480422380E}"/>
            </c:ext>
          </c:extLst>
        </c:ser>
        <c:dLbls>
          <c:showLegendKey val="0"/>
          <c:showVal val="0"/>
          <c:showCatName val="0"/>
          <c:showSerName val="0"/>
          <c:showPercent val="0"/>
          <c:showBubbleSize val="0"/>
        </c:dLbls>
        <c:gapWidth val="62"/>
        <c:axId val="332039935"/>
        <c:axId val="332041375"/>
      </c:barChart>
      <c:catAx>
        <c:axId val="3320399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32041375"/>
        <c:crosses val="autoZero"/>
        <c:auto val="1"/>
        <c:lblAlgn val="ctr"/>
        <c:lblOffset val="100"/>
        <c:noMultiLvlLbl val="0"/>
      </c:catAx>
      <c:valAx>
        <c:axId val="332041375"/>
        <c:scaling>
          <c:orientation val="minMax"/>
        </c:scaling>
        <c:delete val="1"/>
        <c:axPos val="t"/>
        <c:numFmt formatCode="0%" sourceLinked="1"/>
        <c:majorTickMark val="none"/>
        <c:minorTickMark val="none"/>
        <c:tickLblPos val="nextTo"/>
        <c:crossAx val="332039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r>
              <a:rPr lang="en-GB" b="1">
                <a:solidFill>
                  <a:srgbClr val="AB588C"/>
                </a:solidFill>
              </a:rPr>
              <a:t>By</a:t>
            </a:r>
            <a:r>
              <a:rPr lang="en-GB" b="1" baseline="0">
                <a:solidFill>
                  <a:srgbClr val="AB588C"/>
                </a:solidFill>
              </a:rPr>
              <a:t> number of employees</a:t>
            </a:r>
            <a:endParaRPr lang="en-GB" b="1">
              <a:solidFill>
                <a:srgbClr val="AB588C"/>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endParaRPr lang="en-GB"/>
        </a:p>
      </c:txPr>
    </c:title>
    <c:autoTitleDeleted val="0"/>
    <c:plotArea>
      <c:layout/>
      <c:barChart>
        <c:barDir val="col"/>
        <c:grouping val="clustered"/>
        <c:varyColors val="0"/>
        <c:ser>
          <c:idx val="0"/>
          <c:order val="0"/>
          <c:tx>
            <c:strRef>
              <c:f>'SME purchase'!$D$20</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purchase'!$D$21:$D$26</c:f>
              <c:numCache>
                <c:formatCode>0%</c:formatCode>
                <c:ptCount val="6"/>
                <c:pt idx="0">
                  <c:v>0.28999999999999998</c:v>
                </c:pt>
                <c:pt idx="1">
                  <c:v>0.38</c:v>
                </c:pt>
                <c:pt idx="2">
                  <c:v>0.14000000000000001</c:v>
                </c:pt>
                <c:pt idx="3">
                  <c:v>0.09</c:v>
                </c:pt>
                <c:pt idx="4">
                  <c:v>0.06</c:v>
                </c:pt>
                <c:pt idx="5">
                  <c:v>0.04</c:v>
                </c:pt>
              </c:numCache>
            </c:numRef>
          </c:val>
          <c:extLst>
            <c:ext xmlns:c16="http://schemas.microsoft.com/office/drawing/2014/chart" uri="{C3380CC4-5D6E-409C-BE32-E72D297353CC}">
              <c16:uniqueId val="{00000000-8B4F-496B-A4EE-A1A200C5DDBA}"/>
            </c:ext>
          </c:extLst>
        </c:ser>
        <c:ser>
          <c:idx val="1"/>
          <c:order val="1"/>
          <c:tx>
            <c:strRef>
              <c:f>'SME purchase'!$E$20</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purchase'!$E$21:$E$26</c:f>
              <c:numCache>
                <c:formatCode>0%</c:formatCode>
                <c:ptCount val="6"/>
                <c:pt idx="0">
                  <c:v>0.3</c:v>
                </c:pt>
                <c:pt idx="1">
                  <c:v>0.26</c:v>
                </c:pt>
                <c:pt idx="2">
                  <c:v>0.23</c:v>
                </c:pt>
                <c:pt idx="3">
                  <c:v>0.11</c:v>
                </c:pt>
                <c:pt idx="4">
                  <c:v>7.0000000000000007E-2</c:v>
                </c:pt>
                <c:pt idx="5">
                  <c:v>0.03</c:v>
                </c:pt>
              </c:numCache>
            </c:numRef>
          </c:val>
          <c:extLst>
            <c:ext xmlns:c16="http://schemas.microsoft.com/office/drawing/2014/chart" uri="{C3380CC4-5D6E-409C-BE32-E72D297353CC}">
              <c16:uniqueId val="{00000001-8B4F-496B-A4EE-A1A200C5DDBA}"/>
            </c:ext>
          </c:extLst>
        </c:ser>
        <c:ser>
          <c:idx val="2"/>
          <c:order val="2"/>
          <c:tx>
            <c:strRef>
              <c:f>'SME purchase'!$F$20</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purchase'!$F$21:$F$26</c:f>
              <c:numCache>
                <c:formatCode>0%</c:formatCode>
                <c:ptCount val="6"/>
                <c:pt idx="0">
                  <c:v>0.33</c:v>
                </c:pt>
                <c:pt idx="1">
                  <c:v>0.2</c:v>
                </c:pt>
                <c:pt idx="2">
                  <c:v>0.27</c:v>
                </c:pt>
                <c:pt idx="3">
                  <c:v>0.12</c:v>
                </c:pt>
                <c:pt idx="4">
                  <c:v>0.04</c:v>
                </c:pt>
                <c:pt idx="5">
                  <c:v>0.02</c:v>
                </c:pt>
              </c:numCache>
            </c:numRef>
          </c:val>
          <c:extLst>
            <c:ext xmlns:c16="http://schemas.microsoft.com/office/drawing/2014/chart" uri="{C3380CC4-5D6E-409C-BE32-E72D297353CC}">
              <c16:uniqueId val="{00000002-8B4F-496B-A4EE-A1A200C5DDBA}"/>
            </c:ext>
          </c:extLst>
        </c:ser>
        <c:dLbls>
          <c:showLegendKey val="0"/>
          <c:showVal val="0"/>
          <c:showCatName val="0"/>
          <c:showSerName val="0"/>
          <c:showPercent val="0"/>
          <c:showBubbleSize val="0"/>
        </c:dLbls>
        <c:gapWidth val="67"/>
        <c:axId val="429336303"/>
        <c:axId val="429344463"/>
      </c:barChart>
      <c:catAx>
        <c:axId val="42933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9344463"/>
        <c:crosses val="autoZero"/>
        <c:auto val="1"/>
        <c:lblAlgn val="ctr"/>
        <c:lblOffset val="100"/>
        <c:noMultiLvlLbl val="0"/>
      </c:catAx>
      <c:valAx>
        <c:axId val="429344463"/>
        <c:scaling>
          <c:orientation val="minMax"/>
        </c:scaling>
        <c:delete val="1"/>
        <c:axPos val="l"/>
        <c:numFmt formatCode="0%" sourceLinked="1"/>
        <c:majorTickMark val="none"/>
        <c:minorTickMark val="none"/>
        <c:tickLblPos val="nextTo"/>
        <c:crossAx val="429336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2.7800786467527858E-2"/>
          <c:w val="0.82612366809097293"/>
          <c:h val="0.82626353200511859"/>
        </c:manualLayout>
      </c:layout>
      <c:bubbleChart>
        <c:varyColors val="0"/>
        <c:ser>
          <c:idx val="2"/>
          <c:order val="0"/>
          <c:tx>
            <c:strRef>
              <c:f>'Opp. score by theme'!$B$4</c:f>
              <c:strCache>
                <c:ptCount val="1"/>
                <c:pt idx="0">
                  <c:v>Confidence</c:v>
                </c:pt>
              </c:strCache>
            </c:strRef>
          </c:tx>
          <c:spPr>
            <a:solidFill>
              <a:srgbClr val="AB588C"/>
            </a:solidFill>
            <a:ln w="25400">
              <a:noFill/>
            </a:ln>
            <a:effectLst/>
          </c:spPr>
          <c:invertIfNegative val="0"/>
          <c:dLbls>
            <c:dLbl>
              <c:idx val="0"/>
              <c:layout>
                <c:manualLayout>
                  <c:x val="-2.7648028763533811E-2"/>
                  <c:y val="-6.365847507495726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6.9372174040000001</c:v>
                </c:pt>
              </c:numCache>
            </c:numRef>
          </c:xVal>
          <c:yVal>
            <c:numRef>
              <c:f>'Opp. score by theme'!$D$4</c:f>
              <c:numCache>
                <c:formatCode>0.00</c:formatCode>
                <c:ptCount val="1"/>
                <c:pt idx="0">
                  <c:v>6.9424777139999998</c:v>
                </c:pt>
              </c:numCache>
            </c:numRef>
          </c:yVal>
          <c:bubbleSize>
            <c:numRef>
              <c:f>'Opp. score by theme'!$E$4</c:f>
              <c:numCache>
                <c:formatCode>0.00</c:formatCode>
                <c:ptCount val="1"/>
                <c:pt idx="0">
                  <c:v>6.9319570949999996</c:v>
                </c:pt>
              </c:numCache>
            </c:numRef>
          </c:bubbleSize>
          <c:bubble3D val="0"/>
          <c:extLst>
            <c:ext xmlns:c16="http://schemas.microsoft.com/office/drawing/2014/chart" uri="{C3380CC4-5D6E-409C-BE32-E72D297353CC}">
              <c16:uniqueId val="{00000001-A427-4B51-89CB-850643486984}"/>
            </c:ext>
          </c:extLst>
        </c:ser>
        <c:ser>
          <c:idx val="0"/>
          <c:order val="1"/>
          <c:tx>
            <c:strRef>
              <c:f>'Opp. score by theme'!$B$5</c:f>
              <c:strCache>
                <c:ptCount val="1"/>
                <c:pt idx="0">
                  <c:v>Loyalty</c:v>
                </c:pt>
              </c:strCache>
            </c:strRef>
          </c:tx>
          <c:spPr>
            <a:solidFill>
              <a:srgbClr val="008265"/>
            </a:solidFill>
            <a:ln w="25400">
              <a:noFill/>
            </a:ln>
            <a:effectLst/>
          </c:spPr>
          <c:invertIfNegative val="0"/>
          <c:dLbls>
            <c:dLbl>
              <c:idx val="0"/>
              <c:layout>
                <c:manualLayout>
                  <c:x val="-4.4469602006221014E-2"/>
                  <c:y val="8.585796882151287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6.1421900320000002</c:v>
                </c:pt>
              </c:numCache>
            </c:numRef>
          </c:xVal>
          <c:yVal>
            <c:numRef>
              <c:f>'Opp. score by theme'!$D$5</c:f>
              <c:numCache>
                <c:formatCode>0.00</c:formatCode>
                <c:ptCount val="1"/>
                <c:pt idx="0">
                  <c:v>5.3552489190000001</c:v>
                </c:pt>
              </c:numCache>
            </c:numRef>
          </c:yVal>
          <c:bubbleSize>
            <c:numRef>
              <c:f>'Opp. score by theme'!$E$5</c:f>
              <c:numCache>
                <c:formatCode>0.00</c:formatCode>
                <c:ptCount val="1"/>
                <c:pt idx="0">
                  <c:v>6.9291311440000003</c:v>
                </c:pt>
              </c:numCache>
            </c:numRef>
          </c:bubbleSize>
          <c:bubble3D val="0"/>
          <c:extLst>
            <c:ext xmlns:c16="http://schemas.microsoft.com/office/drawing/2014/chart" uri="{C3380CC4-5D6E-409C-BE32-E72D297353CC}">
              <c16:uniqueId val="{00000003-A427-4B51-89CB-850643486984}"/>
            </c:ext>
          </c:extLst>
        </c:ser>
        <c:ser>
          <c:idx val="1"/>
          <c:order val="2"/>
          <c:tx>
            <c:strRef>
              <c:f>'Opp. score by theme'!$B$6</c:f>
              <c:strCache>
                <c:ptCount val="1"/>
                <c:pt idx="0">
                  <c:v>Ease</c:v>
                </c:pt>
              </c:strCache>
            </c:strRef>
          </c:tx>
          <c:spPr>
            <a:solidFill>
              <a:srgbClr val="92D1B3"/>
            </a:solidFill>
            <a:ln w="25400">
              <a:noFill/>
            </a:ln>
            <a:effectLst/>
          </c:spPr>
          <c:invertIfNegative val="0"/>
          <c:dLbls>
            <c:dLbl>
              <c:idx val="0"/>
              <c:layout>
                <c:manualLayout>
                  <c:x val="2.8866303025546443E-2"/>
                  <c:y val="-2.6091667367201875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6.7483083959999997</c:v>
                </c:pt>
              </c:numCache>
            </c:numRef>
          </c:xVal>
          <c:yVal>
            <c:numRef>
              <c:f>'Opp. score by theme'!$D$6</c:f>
              <c:numCache>
                <c:formatCode>0.00</c:formatCode>
                <c:ptCount val="1"/>
                <c:pt idx="0">
                  <c:v>6.6511238849999996</c:v>
                </c:pt>
              </c:numCache>
            </c:numRef>
          </c:yVal>
          <c:bubbleSize>
            <c:numRef>
              <c:f>'Opp. score by theme'!$E$6</c:f>
              <c:numCache>
                <c:formatCode>0.00</c:formatCode>
                <c:ptCount val="1"/>
                <c:pt idx="0">
                  <c:v>6.8454929069999997</c:v>
                </c:pt>
              </c:numCache>
            </c:numRef>
          </c:bubbleSize>
          <c:bubble3D val="0"/>
          <c:extLst>
            <c:ext xmlns:c16="http://schemas.microsoft.com/office/drawing/2014/chart" uri="{C3380CC4-5D6E-409C-BE32-E72D297353CC}">
              <c16:uniqueId val="{00000005-A427-4B51-89CB-850643486984}"/>
            </c:ext>
          </c:extLst>
        </c:ser>
        <c:ser>
          <c:idx val="3"/>
          <c:order val="3"/>
          <c:tx>
            <c:strRef>
              <c:f>'Opp. score by theme'!$B$7</c:f>
              <c:strCache>
                <c:ptCount val="1"/>
                <c:pt idx="0">
                  <c:v>Speed (claims)</c:v>
                </c:pt>
              </c:strCache>
            </c:strRef>
          </c:tx>
          <c:spPr>
            <a:solidFill>
              <a:srgbClr val="15ADD0"/>
            </a:solidFill>
            <a:ln w="25400">
              <a:noFill/>
            </a:ln>
            <a:effectLst/>
          </c:spPr>
          <c:invertIfNegative val="0"/>
          <c:dLbls>
            <c:dLbl>
              <c:idx val="0"/>
              <c:layout>
                <c:manualLayout>
                  <c:x val="-6.4158199435953977E-3"/>
                  <c:y val="3.218856539729682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6.5912897819999996</c:v>
                </c:pt>
              </c:numCache>
            </c:numRef>
          </c:xVal>
          <c:yVal>
            <c:numRef>
              <c:f>'Opp. score by theme'!$D$7</c:f>
              <c:numCache>
                <c:formatCode>0.00</c:formatCode>
                <c:ptCount val="1"/>
                <c:pt idx="0">
                  <c:v>6.5388049429999997</c:v>
                </c:pt>
              </c:numCache>
            </c:numRef>
          </c:yVal>
          <c:bubbleSize>
            <c:numRef>
              <c:f>'Opp. score by theme'!$E$7</c:f>
              <c:numCache>
                <c:formatCode>0.00</c:formatCode>
                <c:ptCount val="1"/>
                <c:pt idx="0">
                  <c:v>6.6437746219999996</c:v>
                </c:pt>
              </c:numCache>
            </c:numRef>
          </c:bubbleSize>
          <c:bubble3D val="0"/>
          <c:extLst>
            <c:ext xmlns:c16="http://schemas.microsoft.com/office/drawing/2014/chart" uri="{C3380CC4-5D6E-409C-BE32-E72D297353CC}">
              <c16:uniqueId val="{00000007-A427-4B51-89CB-850643486984}"/>
            </c:ext>
          </c:extLst>
        </c:ser>
        <c:ser>
          <c:idx val="4"/>
          <c:order val="4"/>
          <c:tx>
            <c:strRef>
              <c:f>'Opp. score by theme'!$B$8</c:f>
              <c:strCache>
                <c:ptCount val="1"/>
                <c:pt idx="0">
                  <c:v>Control (claims)</c:v>
                </c:pt>
              </c:strCache>
            </c:strRef>
          </c:tx>
          <c:spPr>
            <a:solidFill>
              <a:srgbClr val="93C01F"/>
            </a:solidFill>
            <a:ln w="25400">
              <a:noFill/>
            </a:ln>
            <a:effectLst/>
          </c:spPr>
          <c:invertIfNegative val="0"/>
          <c:dLbls>
            <c:dLbl>
              <c:idx val="0"/>
              <c:layout>
                <c:manualLayout>
                  <c:x val="-2.8456114657274292E-2"/>
                  <c:y val="5.442822316249614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6.3819095480000003</c:v>
                </c:pt>
              </c:numCache>
            </c:numRef>
          </c:xVal>
          <c:yVal>
            <c:numRef>
              <c:f>'Opp. score by theme'!$D$8</c:f>
              <c:numCache>
                <c:formatCode>0.00</c:formatCode>
                <c:ptCount val="1"/>
                <c:pt idx="0">
                  <c:v>6.1869697300000004</c:v>
                </c:pt>
              </c:numCache>
            </c:numRef>
          </c:yVal>
          <c:bubbleSize>
            <c:numRef>
              <c:f>'Opp. score by theme'!$E$8</c:f>
              <c:numCache>
                <c:formatCode>0.00</c:formatCode>
                <c:ptCount val="1"/>
                <c:pt idx="0">
                  <c:v>6.5768493660000003</c:v>
                </c:pt>
              </c:numCache>
            </c:numRef>
          </c:bubbleSize>
          <c:bubble3D val="0"/>
          <c:extLst>
            <c:ext xmlns:c16="http://schemas.microsoft.com/office/drawing/2014/chart" uri="{C3380CC4-5D6E-409C-BE32-E72D297353CC}">
              <c16:uniqueId val="{00000009-A427-4B51-89CB-850643486984}"/>
            </c:ext>
          </c:extLst>
        </c:ser>
        <c:ser>
          <c:idx val="5"/>
          <c:order val="5"/>
          <c:tx>
            <c:strRef>
              <c:f>'Opp. score by theme'!$B$9</c:f>
              <c:strCache>
                <c:ptCount val="1"/>
                <c:pt idx="0">
                  <c:v>Respect (claims)</c:v>
                </c:pt>
              </c:strCache>
            </c:strRef>
          </c:tx>
          <c:spPr>
            <a:solidFill>
              <a:srgbClr val="F9ED6F"/>
            </a:solidFill>
            <a:ln w="25400">
              <a:noFill/>
            </a:ln>
            <a:effectLst/>
          </c:spPr>
          <c:invertIfNegative val="0"/>
          <c:dLbls>
            <c:dLbl>
              <c:idx val="0"/>
              <c:layout>
                <c:manualLayout>
                  <c:x val="-0.29210150459166634"/>
                  <c:y val="-8.696481445157437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6.1809045229999997</c:v>
                </c:pt>
              </c:numCache>
            </c:numRef>
          </c:xVal>
          <c:yVal>
            <c:numRef>
              <c:f>'Opp. score by theme'!$D$9</c:f>
              <c:numCache>
                <c:formatCode>0.00</c:formatCode>
                <c:ptCount val="1"/>
                <c:pt idx="0">
                  <c:v>5.9958859340000004</c:v>
                </c:pt>
              </c:numCache>
            </c:numRef>
          </c:yVal>
          <c:bubbleSize>
            <c:numRef>
              <c:f>'Opp. score by theme'!$E$9</c:f>
              <c:numCache>
                <c:formatCode>0.00</c:formatCode>
                <c:ptCount val="1"/>
                <c:pt idx="0">
                  <c:v>6.3659231109999999</c:v>
                </c:pt>
              </c:numCache>
            </c:numRef>
          </c:bubbleSize>
          <c:bubble3D val="0"/>
          <c:extLst>
            <c:ext xmlns:c16="http://schemas.microsoft.com/office/drawing/2014/chart" uri="{C3380CC4-5D6E-409C-BE32-E72D297353CC}">
              <c16:uniqueId val="{0000000B-A427-4B51-89CB-850643486984}"/>
            </c:ext>
          </c:extLst>
        </c:ser>
        <c:ser>
          <c:idx val="6"/>
          <c:order val="6"/>
          <c:tx>
            <c:strRef>
              <c:f>'Opp. score by theme'!$B$10</c:f>
              <c:strCache>
                <c:ptCount val="1"/>
                <c:pt idx="0">
                  <c:v>Protection</c:v>
                </c:pt>
              </c:strCache>
            </c:strRef>
          </c:tx>
          <c:spPr>
            <a:solidFill>
              <a:srgbClr val="E20613"/>
            </a:solidFill>
            <a:ln w="25400">
              <a:noFill/>
            </a:ln>
            <a:effectLst/>
          </c:spPr>
          <c:invertIfNegative val="0"/>
          <c:dLbls>
            <c:dLbl>
              <c:idx val="0"/>
              <c:layout>
                <c:manualLayout>
                  <c:x val="-0.28221033778345755"/>
                  <c:y val="-0.1005637907361224"/>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6.4389593060000001</c:v>
                </c:pt>
              </c:numCache>
            </c:numRef>
          </c:xVal>
          <c:yVal>
            <c:numRef>
              <c:f>'Opp. score by theme'!$D$10</c:f>
              <c:numCache>
                <c:formatCode>0.00</c:formatCode>
                <c:ptCount val="1"/>
                <c:pt idx="0">
                  <c:v>6.549259653</c:v>
                </c:pt>
              </c:numCache>
            </c:numRef>
          </c:yVal>
          <c:bubbleSize>
            <c:numRef>
              <c:f>'Opp. score by theme'!$E$10</c:f>
              <c:numCache>
                <c:formatCode>0.00</c:formatCode>
                <c:ptCount val="1"/>
                <c:pt idx="0">
                  <c:v>6.3286589590000002</c:v>
                </c:pt>
              </c:numCache>
            </c:numRef>
          </c:bubbleSize>
          <c:bubble3D val="0"/>
          <c:extLst>
            <c:ext xmlns:c16="http://schemas.microsoft.com/office/drawing/2014/chart" uri="{C3380CC4-5D6E-409C-BE32-E72D297353CC}">
              <c16:uniqueId val="{0000000D-A427-4B51-89CB-850643486984}"/>
            </c:ext>
          </c:extLst>
        </c:ser>
        <c:ser>
          <c:idx val="7"/>
          <c:order val="7"/>
          <c:tx>
            <c:strRef>
              <c:f>'Opp. score by theme'!$B$11</c:f>
              <c:strCache>
                <c:ptCount val="1"/>
                <c:pt idx="0">
                  <c:v>Price</c:v>
                </c:pt>
              </c:strCache>
            </c:strRef>
          </c:tx>
          <c:spPr>
            <a:solidFill>
              <a:srgbClr val="F5A03D"/>
            </a:solidFill>
            <a:ln w="25400">
              <a:noFill/>
            </a:ln>
            <a:effectLst/>
          </c:spPr>
          <c:invertIfNegative val="0"/>
          <c:dLbls>
            <c:dLbl>
              <c:idx val="0"/>
              <c:layout>
                <c:manualLayout>
                  <c:x val="-0.11901667334271683"/>
                  <c:y val="0.11417827219996077"/>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A427-4B51-89CB-85064348698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5.7038025350000003</c:v>
                </c:pt>
              </c:numCache>
            </c:numRef>
          </c:xVal>
          <c:yVal>
            <c:numRef>
              <c:f>'Opp. score by theme'!$D$11</c:f>
              <c:numCache>
                <c:formatCode>0.00</c:formatCode>
                <c:ptCount val="1"/>
                <c:pt idx="0">
                  <c:v>5.3639179170000002</c:v>
                </c:pt>
              </c:numCache>
            </c:numRef>
          </c:yVal>
          <c:bubbleSize>
            <c:numRef>
              <c:f>'Opp. score by theme'!$E$11</c:f>
              <c:numCache>
                <c:formatCode>0.00</c:formatCode>
                <c:ptCount val="1"/>
                <c:pt idx="0">
                  <c:v>6.0436871539999997</c:v>
                </c:pt>
              </c:numCache>
            </c:numRef>
          </c:bubbleSize>
          <c:bubble3D val="0"/>
          <c:extLst>
            <c:ext xmlns:c16="http://schemas.microsoft.com/office/drawing/2014/chart" uri="{C3380CC4-5D6E-409C-BE32-E72D297353CC}">
              <c16:uniqueId val="{0000000F-A427-4B51-89CB-850643486984}"/>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28108091298749671"/>
                  <c:y val="-1.094385443812406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A427-4B51-89CB-85064348698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5.643762508</c:v>
                </c:pt>
              </c:numCache>
            </c:numRef>
          </c:xVal>
          <c:yVal>
            <c:numRef>
              <c:f>'Opp. score by theme'!$D$12</c:f>
              <c:numCache>
                <c:formatCode>0.00</c:formatCode>
                <c:ptCount val="1"/>
                <c:pt idx="0">
                  <c:v>5.620891512</c:v>
                </c:pt>
              </c:numCache>
            </c:numRef>
          </c:yVal>
          <c:bubbleSize>
            <c:numRef>
              <c:f>'Opp. score by theme'!$E$12</c:f>
              <c:numCache>
                <c:formatCode>0.00</c:formatCode>
                <c:ptCount val="1"/>
                <c:pt idx="0">
                  <c:v>5.6666335050000001</c:v>
                </c:pt>
              </c:numCache>
            </c:numRef>
          </c:bubbleSize>
          <c:bubble3D val="0"/>
          <c:extLst>
            <c:ext xmlns:c16="http://schemas.microsoft.com/office/drawing/2014/chart" uri="{C3380CC4-5D6E-409C-BE32-E72D297353CC}">
              <c16:uniqueId val="{00000011-A427-4B51-89CB-850643486984}"/>
            </c:ext>
          </c:extLst>
        </c:ser>
        <c:dLbls>
          <c:showLegendKey val="0"/>
          <c:showVal val="0"/>
          <c:showCatName val="0"/>
          <c:showSerName val="0"/>
          <c:showPercent val="0"/>
          <c:showBubbleSize val="0"/>
        </c:dLbls>
        <c:bubbleScale val="60"/>
        <c:showNegBubbles val="0"/>
        <c:axId val="563754712"/>
        <c:axId val="563755104"/>
      </c:bubbleChart>
      <c:valAx>
        <c:axId val="563754712"/>
        <c:scaling>
          <c:orientation val="minMax"/>
          <c:max val="10"/>
          <c:min val="0"/>
        </c:scaling>
        <c:delete val="1"/>
        <c:axPos val="b"/>
        <c:numFmt formatCode="0.00" sourceLinked="1"/>
        <c:majorTickMark val="out"/>
        <c:minorTickMark val="none"/>
        <c:tickLblPos val="nextTo"/>
        <c:crossAx val="563755104"/>
        <c:crosses val="autoZero"/>
        <c:crossBetween val="midCat"/>
      </c:valAx>
      <c:valAx>
        <c:axId val="563755104"/>
        <c:scaling>
          <c:orientation val="minMax"/>
          <c:max val="10"/>
        </c:scaling>
        <c:delete val="1"/>
        <c:axPos val="l"/>
        <c:numFmt formatCode="0.00" sourceLinked="1"/>
        <c:majorTickMark val="out"/>
        <c:minorTickMark val="none"/>
        <c:tickLblPos val="nextTo"/>
        <c:crossAx val="56375471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b="1">
                <a:solidFill>
                  <a:srgbClr val="AB588C"/>
                </a:solidFill>
              </a:rPr>
              <a:t>By number of employees</a:t>
            </a:r>
          </a:p>
        </c:rich>
      </c:tx>
      <c:layout>
        <c:manualLayout>
          <c:xMode val="edge"/>
          <c:yMode val="edge"/>
          <c:x val="0.24951582610541223"/>
          <c:y val="7.451255670686349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financial'!$B$19</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financial'!$B$20:$B$22</c:f>
              <c:numCache>
                <c:formatCode>0%</c:formatCode>
                <c:ptCount val="3"/>
                <c:pt idx="0">
                  <c:v>7.0000000000000007E-2</c:v>
                </c:pt>
                <c:pt idx="1">
                  <c:v>0.36</c:v>
                </c:pt>
                <c:pt idx="2">
                  <c:v>0.55000000000000004</c:v>
                </c:pt>
              </c:numCache>
            </c:numRef>
          </c:val>
          <c:extLst>
            <c:ext xmlns:c16="http://schemas.microsoft.com/office/drawing/2014/chart" uri="{C3380CC4-5D6E-409C-BE32-E72D297353CC}">
              <c16:uniqueId val="{00000000-5CAA-4F01-8A3A-E143C48472F3}"/>
            </c:ext>
          </c:extLst>
        </c:ser>
        <c:ser>
          <c:idx val="1"/>
          <c:order val="1"/>
          <c:tx>
            <c:strRef>
              <c:f>'SME financial'!$C$19</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financial'!$C$20:$C$22</c:f>
              <c:numCache>
                <c:formatCode>0%</c:formatCode>
                <c:ptCount val="3"/>
                <c:pt idx="0">
                  <c:v>0.04</c:v>
                </c:pt>
                <c:pt idx="1">
                  <c:v>0.24</c:v>
                </c:pt>
                <c:pt idx="2">
                  <c:v>0.71</c:v>
                </c:pt>
              </c:numCache>
            </c:numRef>
          </c:val>
          <c:extLst>
            <c:ext xmlns:c16="http://schemas.microsoft.com/office/drawing/2014/chart" uri="{C3380CC4-5D6E-409C-BE32-E72D297353CC}">
              <c16:uniqueId val="{00000001-5CAA-4F01-8A3A-E143C48472F3}"/>
            </c:ext>
          </c:extLst>
        </c:ser>
        <c:ser>
          <c:idx val="2"/>
          <c:order val="2"/>
          <c:tx>
            <c:strRef>
              <c:f>'SME financial'!$D$19</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financial'!$D$20:$D$22</c:f>
              <c:numCache>
                <c:formatCode>0%</c:formatCode>
                <c:ptCount val="3"/>
                <c:pt idx="0">
                  <c:v>0.03</c:v>
                </c:pt>
                <c:pt idx="1">
                  <c:v>0.16</c:v>
                </c:pt>
                <c:pt idx="2">
                  <c:v>0.8</c:v>
                </c:pt>
              </c:numCache>
            </c:numRef>
          </c:val>
          <c:extLst>
            <c:ext xmlns:c16="http://schemas.microsoft.com/office/drawing/2014/chart" uri="{C3380CC4-5D6E-409C-BE32-E72D297353CC}">
              <c16:uniqueId val="{00000002-5CAA-4F01-8A3A-E143C48472F3}"/>
            </c:ext>
          </c:extLst>
        </c:ser>
        <c:dLbls>
          <c:showLegendKey val="0"/>
          <c:showVal val="0"/>
          <c:showCatName val="0"/>
          <c:showSerName val="0"/>
          <c:showPercent val="0"/>
          <c:showBubbleSize val="0"/>
        </c:dLbls>
        <c:gapWidth val="99"/>
        <c:axId val="326195871"/>
        <c:axId val="326196831"/>
      </c:barChart>
      <c:catAx>
        <c:axId val="32619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6196831"/>
        <c:crosses val="autoZero"/>
        <c:auto val="1"/>
        <c:lblAlgn val="ctr"/>
        <c:lblOffset val="100"/>
        <c:noMultiLvlLbl val="0"/>
      </c:catAx>
      <c:valAx>
        <c:axId val="326196831"/>
        <c:scaling>
          <c:orientation val="minMax"/>
        </c:scaling>
        <c:delete val="1"/>
        <c:axPos val="l"/>
        <c:numFmt formatCode="0%" sourceLinked="1"/>
        <c:majorTickMark val="none"/>
        <c:minorTickMark val="none"/>
        <c:tickLblPos val="nextTo"/>
        <c:crossAx val="326195871"/>
        <c:crosses val="autoZero"/>
        <c:crossBetween val="between"/>
      </c:valAx>
      <c:spPr>
        <a:noFill/>
        <a:ln>
          <a:noFill/>
        </a:ln>
        <a:effectLst/>
      </c:spPr>
    </c:plotArea>
    <c:legend>
      <c:legendPos val="b"/>
      <c:layout>
        <c:manualLayout>
          <c:xMode val="edge"/>
          <c:yMode val="edge"/>
          <c:x val="0.30624833615253511"/>
          <c:y val="0.85656584282376602"/>
          <c:w val="0.38750332769492973"/>
          <c:h val="8.488857690655547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b="1">
                <a:solidFill>
                  <a:srgbClr val="AB588C"/>
                </a:solidFill>
              </a:rPr>
              <a:t>Overall SME Financial Well-being of business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financial'!$B$5:$B$7</c:f>
              <c:strCache>
                <c:ptCount val="3"/>
                <c:pt idx="0">
                  <c:v>Very poor / poor</c:v>
                </c:pt>
                <c:pt idx="1">
                  <c:v>Average</c:v>
                </c:pt>
                <c:pt idx="2">
                  <c:v>Good / very good</c:v>
                </c:pt>
              </c:strCache>
            </c:strRef>
          </c:cat>
          <c:val>
            <c:numRef>
              <c:f>'SME financial'!$C$5:$C$7</c:f>
              <c:numCache>
                <c:formatCode>0%</c:formatCode>
                <c:ptCount val="3"/>
                <c:pt idx="0">
                  <c:v>0.04</c:v>
                </c:pt>
                <c:pt idx="1">
                  <c:v>0.23</c:v>
                </c:pt>
                <c:pt idx="2">
                  <c:v>0.72</c:v>
                </c:pt>
              </c:numCache>
            </c:numRef>
          </c:val>
          <c:extLst>
            <c:ext xmlns:c16="http://schemas.microsoft.com/office/drawing/2014/chart" uri="{C3380CC4-5D6E-409C-BE32-E72D297353CC}">
              <c16:uniqueId val="{00000000-77CB-4610-9C87-10CB2FB1BDA8}"/>
            </c:ext>
          </c:extLst>
        </c:ser>
        <c:dLbls>
          <c:showLegendKey val="0"/>
          <c:showVal val="0"/>
          <c:showCatName val="0"/>
          <c:showSerName val="0"/>
          <c:showPercent val="0"/>
          <c:showBubbleSize val="0"/>
        </c:dLbls>
        <c:gapWidth val="80"/>
        <c:overlap val="-27"/>
        <c:axId val="502379567"/>
        <c:axId val="502380047"/>
      </c:barChart>
      <c:catAx>
        <c:axId val="50237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2380047"/>
        <c:crosses val="autoZero"/>
        <c:auto val="1"/>
        <c:lblAlgn val="ctr"/>
        <c:lblOffset val="100"/>
        <c:noMultiLvlLbl val="0"/>
      </c:catAx>
      <c:valAx>
        <c:axId val="502380047"/>
        <c:scaling>
          <c:orientation val="minMax"/>
        </c:scaling>
        <c:delete val="1"/>
        <c:axPos val="l"/>
        <c:numFmt formatCode="0%" sourceLinked="1"/>
        <c:majorTickMark val="none"/>
        <c:minorTickMark val="none"/>
        <c:tickLblPos val="nextTo"/>
        <c:crossAx val="502379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b="1">
                <a:solidFill>
                  <a:srgbClr val="AB588C"/>
                </a:solidFill>
              </a:rPr>
              <a:t>Claimed in the past year</a:t>
            </a:r>
          </a:p>
        </c:rich>
      </c:tx>
      <c:layout>
        <c:manualLayout>
          <c:xMode val="edge"/>
          <c:yMode val="edge"/>
          <c:x val="0.25740892238284863"/>
          <c:y val="7.262167585476998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financial'!$B$34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financial'!$B$35:$B$37</c:f>
              <c:numCache>
                <c:formatCode>0%</c:formatCode>
                <c:ptCount val="3"/>
                <c:pt idx="0">
                  <c:v>0.04</c:v>
                </c:pt>
                <c:pt idx="1">
                  <c:v>0.19</c:v>
                </c:pt>
                <c:pt idx="2">
                  <c:v>0.77</c:v>
                </c:pt>
              </c:numCache>
            </c:numRef>
          </c:val>
          <c:extLst>
            <c:ext xmlns:c16="http://schemas.microsoft.com/office/drawing/2014/chart" uri="{C3380CC4-5D6E-409C-BE32-E72D297353CC}">
              <c16:uniqueId val="{00000000-79E9-4CA1-9EB8-B2D27B60801B}"/>
            </c:ext>
          </c:extLst>
        </c:ser>
        <c:ser>
          <c:idx val="1"/>
          <c:order val="1"/>
          <c:tx>
            <c:strRef>
              <c:f>'SME financial'!$C$34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financial'!$C$35:$C$37</c:f>
              <c:numCache>
                <c:formatCode>0%</c:formatCode>
                <c:ptCount val="3"/>
                <c:pt idx="0">
                  <c:v>0.04</c:v>
                </c:pt>
                <c:pt idx="1">
                  <c:v>0.25</c:v>
                </c:pt>
                <c:pt idx="2">
                  <c:v>0.7</c:v>
                </c:pt>
              </c:numCache>
            </c:numRef>
          </c:val>
          <c:extLst>
            <c:ext xmlns:c16="http://schemas.microsoft.com/office/drawing/2014/chart" uri="{C3380CC4-5D6E-409C-BE32-E72D297353CC}">
              <c16:uniqueId val="{00000001-79E9-4CA1-9EB8-B2D27B60801B}"/>
            </c:ext>
          </c:extLst>
        </c:ser>
        <c:dLbls>
          <c:showLegendKey val="0"/>
          <c:showVal val="0"/>
          <c:showCatName val="0"/>
          <c:showSerName val="0"/>
          <c:showPercent val="0"/>
          <c:showBubbleSize val="0"/>
        </c:dLbls>
        <c:gapWidth val="99"/>
        <c:axId val="495637663"/>
        <c:axId val="495634303"/>
      </c:barChart>
      <c:catAx>
        <c:axId val="49563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634303"/>
        <c:crosses val="autoZero"/>
        <c:auto val="1"/>
        <c:lblAlgn val="ctr"/>
        <c:lblOffset val="100"/>
        <c:noMultiLvlLbl val="0"/>
      </c:catAx>
      <c:valAx>
        <c:axId val="495634303"/>
        <c:scaling>
          <c:orientation val="minMax"/>
        </c:scaling>
        <c:delete val="1"/>
        <c:axPos val="l"/>
        <c:numFmt formatCode="0%" sourceLinked="1"/>
        <c:majorTickMark val="none"/>
        <c:minorTickMark val="none"/>
        <c:tickLblPos val="nextTo"/>
        <c:crossAx val="49563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13&amp;14 Sept 2023 &amp; March 2024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Speed (claims)</c:v>
                </c:pt>
                <c:pt idx="4">
                  <c:v>Ease</c:v>
                </c:pt>
                <c:pt idx="5">
                  <c:v>Protection</c:v>
                </c:pt>
                <c:pt idx="6">
                  <c:v>Control (claims)</c:v>
                </c:pt>
                <c:pt idx="7">
                  <c:v>Price</c:v>
                </c:pt>
                <c:pt idx="8">
                  <c:v>Relationship</c:v>
                </c:pt>
              </c:strCache>
            </c:strRef>
          </c:cat>
          <c:val>
            <c:numRef>
              <c:f>Sheet1!$D$2:$D$10</c:f>
              <c:numCache>
                <c:formatCode>0.00</c:formatCode>
                <c:ptCount val="9"/>
                <c:pt idx="0">
                  <c:v>10.587790925</c:v>
                </c:pt>
                <c:pt idx="1">
                  <c:v>8.4363607770000009</c:v>
                </c:pt>
                <c:pt idx="2">
                  <c:v>8.0494408079999999</c:v>
                </c:pt>
                <c:pt idx="3">
                  <c:v>7.7137900860000004</c:v>
                </c:pt>
                <c:pt idx="4">
                  <c:v>7.3523810510000001</c:v>
                </c:pt>
                <c:pt idx="5">
                  <c:v>6.8037082780000002</c:v>
                </c:pt>
                <c:pt idx="6">
                  <c:v>6.7412280649999996</c:v>
                </c:pt>
                <c:pt idx="7">
                  <c:v>6.7261493259999998</c:v>
                </c:pt>
                <c:pt idx="8">
                  <c:v>4.7233978910000003</c:v>
                </c:pt>
              </c:numCache>
            </c:numRef>
          </c:val>
          <c:extLst>
            <c:ext xmlns:c16="http://schemas.microsoft.com/office/drawing/2014/chart" uri="{C3380CC4-5D6E-409C-BE32-E72D297353CC}">
              <c16:uniqueId val="{00000000-CAE2-4997-9FD6-98E79BA5C0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13&amp;14</a:t>
            </a:r>
            <a:r>
              <a:rPr lang="en-US" sz="1200" b="1" baseline="0">
                <a:solidFill>
                  <a:schemeClr val="accent4"/>
                </a:solidFill>
                <a:latin typeface="+mj-lt"/>
              </a:rPr>
              <a:t> Sept 2023 &amp; March 2024</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Ease</c:v>
                </c:pt>
                <c:pt idx="5">
                  <c:v>Protection</c:v>
                </c:pt>
                <c:pt idx="6">
                  <c:v>Respect (claims)</c:v>
                </c:pt>
                <c:pt idx="7">
                  <c:v>Price</c:v>
                </c:pt>
                <c:pt idx="8">
                  <c:v>Relationship</c:v>
                </c:pt>
              </c:strCache>
            </c:strRef>
          </c:cat>
          <c:val>
            <c:numRef>
              <c:f>Sheet1!$D$2:$D$10</c:f>
              <c:numCache>
                <c:formatCode>0.00</c:formatCode>
                <c:ptCount val="9"/>
                <c:pt idx="0">
                  <c:v>7.3584001839999997</c:v>
                </c:pt>
                <c:pt idx="1">
                  <c:v>7.1047258629999996</c:v>
                </c:pt>
                <c:pt idx="2">
                  <c:v>7.0971572529999998</c:v>
                </c:pt>
                <c:pt idx="3">
                  <c:v>6.9319933540000003</c:v>
                </c:pt>
                <c:pt idx="4">
                  <c:v>6.5630290809999998</c:v>
                </c:pt>
                <c:pt idx="5">
                  <c:v>6.4999899870000002</c:v>
                </c:pt>
                <c:pt idx="6">
                  <c:v>6.2736362000000003</c:v>
                </c:pt>
                <c:pt idx="7">
                  <c:v>5.9388413379999996</c:v>
                </c:pt>
                <c:pt idx="8">
                  <c:v>5.351981254</c:v>
                </c:pt>
              </c:numCache>
            </c:numRef>
          </c:val>
          <c:extLst>
            <c:ext xmlns:c16="http://schemas.microsoft.com/office/drawing/2014/chart" uri="{C3380CC4-5D6E-409C-BE32-E72D297353CC}">
              <c16:uniqueId val="{00000000-F0CF-4D24-BB2D-EFB27DE13F62}"/>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14&amp;15 March 2024 &amp; Aug 2024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Price</c:v>
                </c:pt>
                <c:pt idx="4">
                  <c:v>Protection</c:v>
                </c:pt>
                <c:pt idx="5">
                  <c:v>Speed (claims)</c:v>
                </c:pt>
                <c:pt idx="6">
                  <c:v>Control (claims)</c:v>
                </c:pt>
                <c:pt idx="7">
                  <c:v>Respect (claims)</c:v>
                </c:pt>
                <c:pt idx="8">
                  <c:v>Relationship</c:v>
                </c:pt>
              </c:strCache>
            </c:strRef>
          </c:cat>
          <c:val>
            <c:numRef>
              <c:f>Sheet1!$D$2:$D$10</c:f>
              <c:numCache>
                <c:formatCode>0.00</c:formatCode>
                <c:ptCount val="9"/>
                <c:pt idx="0">
                  <c:v>10.104793741</c:v>
                </c:pt>
                <c:pt idx="1">
                  <c:v>8.5036385729999999</c:v>
                </c:pt>
                <c:pt idx="2">
                  <c:v>7.1820186010000002</c:v>
                </c:pt>
                <c:pt idx="3">
                  <c:v>6.5833176399999997</c:v>
                </c:pt>
                <c:pt idx="4">
                  <c:v>6.5412540420000003</c:v>
                </c:pt>
                <c:pt idx="5">
                  <c:v>6.4984303560000001</c:v>
                </c:pt>
                <c:pt idx="6">
                  <c:v>6.3375273590000001</c:v>
                </c:pt>
                <c:pt idx="7">
                  <c:v>6.2968591690000002</c:v>
                </c:pt>
                <c:pt idx="8">
                  <c:v>4.976528225</c:v>
                </c:pt>
              </c:numCache>
            </c:numRef>
          </c:val>
          <c:extLst>
            <c:ext xmlns:c16="http://schemas.microsoft.com/office/drawing/2014/chart" uri="{C3380CC4-5D6E-409C-BE32-E72D297353CC}">
              <c16:uniqueId val="{00000000-D445-448A-A1A5-11061FD098EB}"/>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14&amp;15</a:t>
            </a:r>
            <a:r>
              <a:rPr lang="en-US" sz="1200" b="1" baseline="0">
                <a:solidFill>
                  <a:schemeClr val="accent4"/>
                </a:solidFill>
                <a:latin typeface="+mj-lt"/>
              </a:rPr>
              <a:t> March 2024 &amp; Aug 2024</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58706394204987533"/>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Control (claims)</c:v>
                </c:pt>
                <c:pt idx="4">
                  <c:v>Speed (claims)</c:v>
                </c:pt>
                <c:pt idx="5">
                  <c:v>Respect (claims)</c:v>
                </c:pt>
                <c:pt idx="6">
                  <c:v>Protection</c:v>
                </c:pt>
                <c:pt idx="7">
                  <c:v>Price</c:v>
                </c:pt>
                <c:pt idx="8">
                  <c:v>Relationship</c:v>
                </c:pt>
              </c:strCache>
            </c:strRef>
          </c:cat>
          <c:val>
            <c:numRef>
              <c:f>Sheet1!$D$2:$D$10</c:f>
              <c:numCache>
                <c:formatCode>0.00</c:formatCode>
                <c:ptCount val="9"/>
                <c:pt idx="0">
                  <c:v>7.1276368879999996</c:v>
                </c:pt>
                <c:pt idx="1">
                  <c:v>7.1081385040000002</c:v>
                </c:pt>
                <c:pt idx="2">
                  <c:v>6.9834240750000003</c:v>
                </c:pt>
                <c:pt idx="3">
                  <c:v>6.6600360189999996</c:v>
                </c:pt>
                <c:pt idx="4">
                  <c:v>6.6544523279999996</c:v>
                </c:pt>
                <c:pt idx="5">
                  <c:v>6.4479117859999997</c:v>
                </c:pt>
                <c:pt idx="6">
                  <c:v>6.3909887410000001</c:v>
                </c:pt>
                <c:pt idx="7">
                  <c:v>5.9615215189999997</c:v>
                </c:pt>
                <c:pt idx="8">
                  <c:v>5.6737701610000002</c:v>
                </c:pt>
              </c:numCache>
            </c:numRef>
          </c:val>
          <c:extLst>
            <c:ext xmlns:c16="http://schemas.microsoft.com/office/drawing/2014/chart" uri="{C3380CC4-5D6E-409C-BE32-E72D297353CC}">
              <c16:uniqueId val="{00000000-2182-45DB-A74B-FD36019E84DA}"/>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15&amp;16 Aug 2024 &amp; Apr 2025 </a:t>
            </a:r>
          </a:p>
        </c:rich>
      </c:tx>
      <c:overlay val="0"/>
      <c:spPr>
        <a:noFill/>
        <a:ln>
          <a:noFill/>
        </a:ln>
        <a:effectLst/>
      </c:spPr>
    </c:title>
    <c:autoTitleDeleted val="0"/>
    <c:plotArea>
      <c:layout>
        <c:manualLayout>
          <c:layoutTarget val="inner"/>
          <c:xMode val="edge"/>
          <c:yMode val="edge"/>
          <c:x val="0.31645223292282626"/>
          <c:y val="0.15600048869994501"/>
          <c:w val="0.49029305063948669"/>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Ease</c:v>
                </c:pt>
                <c:pt idx="4">
                  <c:v>Price</c:v>
                </c:pt>
                <c:pt idx="5">
                  <c:v>Protection</c:v>
                </c:pt>
                <c:pt idx="6">
                  <c:v>Control (claims)</c:v>
                </c:pt>
                <c:pt idx="7">
                  <c:v>Respect (claims)</c:v>
                </c:pt>
                <c:pt idx="8">
                  <c:v>Relationship</c:v>
                </c:pt>
              </c:strCache>
            </c:strRef>
          </c:cat>
          <c:val>
            <c:numRef>
              <c:f>Sheet1!$D$2:$D$10</c:f>
              <c:numCache>
                <c:formatCode>0.00</c:formatCode>
                <c:ptCount val="9"/>
                <c:pt idx="0">
                  <c:v>8.7350419390000003</c:v>
                </c:pt>
                <c:pt idx="1">
                  <c:v>7.9471756259999999</c:v>
                </c:pt>
                <c:pt idx="2">
                  <c:v>6.9590570339999998</c:v>
                </c:pt>
                <c:pt idx="3">
                  <c:v>6.8437235909999998</c:v>
                </c:pt>
                <c:pt idx="4">
                  <c:v>6.3723167470000002</c:v>
                </c:pt>
                <c:pt idx="5">
                  <c:v>6.3541425829999998</c:v>
                </c:pt>
                <c:pt idx="6">
                  <c:v>6.0936924210000001</c:v>
                </c:pt>
                <c:pt idx="7">
                  <c:v>5.6509392900000002</c:v>
                </c:pt>
                <c:pt idx="8">
                  <c:v>5.1815154400000001</c:v>
                </c:pt>
              </c:numCache>
            </c:numRef>
          </c:val>
          <c:extLst>
            <c:ext xmlns:c16="http://schemas.microsoft.com/office/drawing/2014/chart" uri="{C3380CC4-5D6E-409C-BE32-E72D297353CC}">
              <c16:uniqueId val="{00000000-F90F-47B1-BC54-62795FF9238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15&amp;16 </a:t>
            </a:r>
            <a:r>
              <a:rPr lang="en-US" sz="1200" b="1" baseline="0">
                <a:solidFill>
                  <a:schemeClr val="accent4"/>
                </a:solidFill>
                <a:latin typeface="+mj-lt"/>
              </a:rPr>
              <a:t>Aug 2024 &amp; Apr 2025</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872385126342565"/>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Ease</c:v>
                </c:pt>
                <c:pt idx="3">
                  <c:v>Speed (claims)</c:v>
                </c:pt>
                <c:pt idx="4">
                  <c:v>Control (claims)</c:v>
                </c:pt>
                <c:pt idx="5">
                  <c:v>Respect (claims)</c:v>
                </c:pt>
                <c:pt idx="6">
                  <c:v>Protection</c:v>
                </c:pt>
                <c:pt idx="7">
                  <c:v>Price</c:v>
                </c:pt>
                <c:pt idx="8">
                  <c:v>Relationship</c:v>
                </c:pt>
              </c:strCache>
            </c:strRef>
          </c:cat>
          <c:val>
            <c:numRef>
              <c:f>Sheet1!$D$2:$D$10</c:f>
              <c:numCache>
                <c:formatCode>0.00</c:formatCode>
                <c:ptCount val="9"/>
                <c:pt idx="0">
                  <c:v>6.9319570949999996</c:v>
                </c:pt>
                <c:pt idx="1">
                  <c:v>6.9291311440000003</c:v>
                </c:pt>
                <c:pt idx="2">
                  <c:v>6.8454929069999997</c:v>
                </c:pt>
                <c:pt idx="3">
                  <c:v>6.6437746219999996</c:v>
                </c:pt>
                <c:pt idx="4">
                  <c:v>6.5768493660000003</c:v>
                </c:pt>
                <c:pt idx="5">
                  <c:v>6.3659231109999999</c:v>
                </c:pt>
                <c:pt idx="6">
                  <c:v>6.3286589590000002</c:v>
                </c:pt>
                <c:pt idx="7">
                  <c:v>6.0436871539999997</c:v>
                </c:pt>
                <c:pt idx="8">
                  <c:v>5.6666335050000001</c:v>
                </c:pt>
              </c:numCache>
            </c:numRef>
          </c:val>
          <c:extLst>
            <c:ext xmlns:c16="http://schemas.microsoft.com/office/drawing/2014/chart" uri="{C3380CC4-5D6E-409C-BE32-E72D297353CC}">
              <c16:uniqueId val="{00000000-5F26-46D1-AF37-32E09495F096}"/>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11&amp;12 Dec 2022 &amp; May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Respect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9.7101267520000007</c:v>
                </c:pt>
                <c:pt idx="1">
                  <c:v>8.7706853480000007</c:v>
                </c:pt>
                <c:pt idx="2">
                  <c:v>8.5616200790000008</c:v>
                </c:pt>
                <c:pt idx="3">
                  <c:v>8.433542353</c:v>
                </c:pt>
                <c:pt idx="4">
                  <c:v>8.3680008420000007</c:v>
                </c:pt>
                <c:pt idx="5">
                  <c:v>7.0774550810000001</c:v>
                </c:pt>
                <c:pt idx="6">
                  <c:v>6.9569782130000002</c:v>
                </c:pt>
                <c:pt idx="7">
                  <c:v>6.747375302</c:v>
                </c:pt>
                <c:pt idx="8">
                  <c:v>4.831150289</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66954021482207E-2"/>
          <c:w val="0.96024424815876674"/>
          <c:h val="0.89331003686324617"/>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dLbl>
              <c:idx val="11"/>
              <c:layout>
                <c:manualLayout>
                  <c:x val="-2.6146710336142166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BC7-BECC-2087357EB44D}"/>
                </c:ext>
              </c:extLst>
            </c:dLbl>
            <c:dLbl>
              <c:idx val="13"/>
              <c:layout>
                <c:manualLayout>
                  <c:x val="-2.4050612906059931E-2"/>
                  <c:y val="-1.3314465233415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CA-4E9B-9936-9BFECB64A8E7}"/>
                </c:ext>
              </c:extLst>
            </c:dLbl>
            <c:dLbl>
              <c:idx val="14"/>
              <c:layout>
                <c:manualLayout>
                  <c:x val="-2.4050612906059931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21-476D-879C-2C00A27A4273}"/>
                </c:ext>
              </c:extLst>
            </c:dLbl>
            <c:dLbl>
              <c:idx val="15"/>
              <c:layout>
                <c:manualLayout>
                  <c:x val="-2.4050612906059931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F7-4756-974C-B5AA1C0EE9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Sheet1!$D$45:$S$45</c:f>
              <c:numCache>
                <c:formatCode>0.00</c:formatCode>
                <c:ptCount val="16"/>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pt idx="11">
                  <c:v>7.1613600670000004</c:v>
                </c:pt>
                <c:pt idx="12" formatCode="General">
                  <c:v>7.63</c:v>
                </c:pt>
                <c:pt idx="13">
                  <c:v>7.36</c:v>
                </c:pt>
                <c:pt idx="14" formatCode="General">
                  <c:v>7.13</c:v>
                </c:pt>
                <c:pt idx="15" formatCode="General">
                  <c:v>6.93</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dLbl>
              <c:idx val="14"/>
              <c:layout>
                <c:manualLayout>
                  <c:x val="-1.9734193535669173E-2"/>
                  <c:y val="-2.4409570946481264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21-476D-879C-2C00A27A4273}"/>
                </c:ext>
              </c:extLst>
            </c:dLbl>
            <c:dLbl>
              <c:idx val="15"/>
              <c:layout>
                <c:manualLayout>
                  <c:x val="-2.2971508063462241E-2"/>
                  <c:y val="-2.9291823513513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F7-4756-974C-B5AA1C0EE9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Sheet1!$D$46:$S$46</c:f>
              <c:numCache>
                <c:formatCode>0.00</c:formatCode>
                <c:ptCount val="16"/>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pt idx="11">
                  <c:v>6.9504582370000003</c:v>
                </c:pt>
                <c:pt idx="12" formatCode="General">
                  <c:v>7.33</c:v>
                </c:pt>
                <c:pt idx="13">
                  <c:v>7.1</c:v>
                </c:pt>
                <c:pt idx="14" formatCode="General">
                  <c:v>7.11</c:v>
                </c:pt>
                <c:pt idx="15" formatCode="General">
                  <c:v>6.93</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dLbl>
              <c:idx val="11"/>
              <c:layout>
                <c:manualLayout>
                  <c:x val="-2.6146712557799184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0-4BC7-BECC-2087357EB44D}"/>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Sheet1!$D$47:$S$47</c:f>
              <c:numCache>
                <c:formatCode>0.00</c:formatCode>
                <c:ptCount val="16"/>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pt idx="11">
                  <c:v>6.3650696739999999</c:v>
                </c:pt>
                <c:pt idx="12" formatCode="General">
                  <c:v>6.59</c:v>
                </c:pt>
                <c:pt idx="13">
                  <c:v>6.56</c:v>
                </c:pt>
                <c:pt idx="14" formatCode="General">
                  <c:v>6.98</c:v>
                </c:pt>
                <c:pt idx="15" formatCode="General">
                  <c:v>6.85</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BC7-BECC-2087357EB44D}"/>
                </c:ext>
              </c:extLst>
            </c:dLbl>
            <c:dLbl>
              <c:idx val="12"/>
              <c:layout>
                <c:manualLayout>
                  <c:x val="-3.6937758762118897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1-41F1-89B3-6EA25694A49C}"/>
                </c:ext>
              </c:extLst>
            </c:dLbl>
            <c:dLbl>
              <c:idx val="14"/>
              <c:layout>
                <c:manualLayout>
                  <c:x val="-2.4050612906059931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21-476D-879C-2C00A27A4273}"/>
                </c:ext>
              </c:extLst>
            </c:dLbl>
            <c:dLbl>
              <c:idx val="15"/>
              <c:layout>
                <c:manualLayout>
                  <c:x val="-2.4050612906059931E-2"/>
                  <c:y val="1.597735828009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F7-4756-974C-B5AA1C0EE9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Sheet1!$D$48:$S$48</c:f>
              <c:numCache>
                <c:formatCode>0.00</c:formatCode>
                <c:ptCount val="16"/>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pt idx="11">
                  <c:v>6.3991533110000001</c:v>
                </c:pt>
                <c:pt idx="12" formatCode="General">
                  <c:v>6.63</c:v>
                </c:pt>
                <c:pt idx="13">
                  <c:v>6.5</c:v>
                </c:pt>
                <c:pt idx="14" formatCode="General">
                  <c:v>6.39</c:v>
                </c:pt>
                <c:pt idx="15" formatCode="General">
                  <c:v>6.33</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dLbl>
              <c:idx val="12"/>
              <c:layout>
                <c:manualLayout>
                  <c:x val="-2.6146712557799028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1-41F1-89B3-6EA25694A49C}"/>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A-4E9B-9936-9BFECB64A8E7}"/>
                </c:ext>
              </c:extLst>
            </c:dLbl>
            <c:dLbl>
              <c:idx val="15"/>
              <c:layout>
                <c:manualLayout>
                  <c:x val="-2.4050612906059931E-2"/>
                  <c:y val="-5.32578609336608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F7-4756-974C-B5AA1C0EE9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Sheet1!$D$49:$S$49</c:f>
              <c:numCache>
                <c:formatCode>0.00</c:formatCode>
                <c:ptCount val="16"/>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pt idx="11">
                  <c:v>6.6786139479999997</c:v>
                </c:pt>
                <c:pt idx="12" formatCode="General">
                  <c:v>7.66</c:v>
                </c:pt>
                <c:pt idx="13">
                  <c:v>7.1</c:v>
                </c:pt>
                <c:pt idx="14" formatCode="General">
                  <c:v>6.65</c:v>
                </c:pt>
                <c:pt idx="15" formatCode="General">
                  <c:v>6.64</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Sheet1!$D$50:$S$50</c:f>
              <c:numCache>
                <c:formatCode>0.00</c:formatCode>
                <c:ptCount val="16"/>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pt idx="11">
                  <c:v>5.6461378809999996</c:v>
                </c:pt>
                <c:pt idx="12" formatCode="General">
                  <c:v>6.21</c:v>
                </c:pt>
                <c:pt idx="13">
                  <c:v>5.94</c:v>
                </c:pt>
                <c:pt idx="14" formatCode="General">
                  <c:v>5.96</c:v>
                </c:pt>
                <c:pt idx="15" formatCode="General">
                  <c:v>6.04</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6"/>
              <c:layout>
                <c:manualLayout>
                  <c:x val="-2.1830292820646975E-2"/>
                  <c:y val="-2.662893046683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BC7-BECC-2087357EB44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dLbl>
              <c:idx val="12"/>
              <c:layout>
                <c:manualLayout>
                  <c:x val="-1.5355661910165274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Sheet1!$D$51:$S$51</c:f>
              <c:numCache>
                <c:formatCode>0.00</c:formatCode>
                <c:ptCount val="16"/>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pt idx="11">
                  <c:v>6.1175848659999996</c:v>
                </c:pt>
                <c:pt idx="12" formatCode="General">
                  <c:v>6.62</c:v>
                </c:pt>
                <c:pt idx="13">
                  <c:v>6.27</c:v>
                </c:pt>
                <c:pt idx="14" formatCode="General">
                  <c:v>6.45</c:v>
                </c:pt>
                <c:pt idx="15" formatCode="General">
                  <c:v>6.37</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3.0100315124131478E-2"/>
                  <c:y val="-1.939466779780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Sheet1!$D$52:$S$52</c:f>
              <c:numCache>
                <c:formatCode>0.00</c:formatCode>
                <c:ptCount val="16"/>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pt idx="11">
                  <c:v>5.026582329</c:v>
                </c:pt>
                <c:pt idx="12" formatCode="General">
                  <c:v>5.12</c:v>
                </c:pt>
                <c:pt idx="13">
                  <c:v>5.35</c:v>
                </c:pt>
                <c:pt idx="14" formatCode="General">
                  <c:v>5.67</c:v>
                </c:pt>
                <c:pt idx="15" formatCode="General">
                  <c:v>5.67</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3.148768720027754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dLbl>
              <c:idx val="11"/>
              <c:layout>
                <c:manualLayout>
                  <c:x val="-2.6146712557799184E-2"/>
                  <c:y val="-1.331446523341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BC7-BECC-2087357EB44D}"/>
                </c:ext>
              </c:extLst>
            </c:dLbl>
            <c:dLbl>
              <c:idx val="12"/>
              <c:layout>
                <c:manualLayout>
                  <c:x val="-1.7513873083494766E-2"/>
                  <c:y val="2.3966037420147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1-41F1-89B3-6EA25694A49C}"/>
                </c:ext>
              </c:extLst>
            </c:dLbl>
            <c:dLbl>
              <c:idx val="14"/>
              <c:layout>
                <c:manualLayout>
                  <c:x val="-2.189240322086455E-2"/>
                  <c:y val="-2.1303144373464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21-476D-879C-2C00A27A4273}"/>
                </c:ext>
              </c:extLst>
            </c:dLbl>
            <c:dLbl>
              <c:idx val="15"/>
              <c:layout>
                <c:manualLayout>
                  <c:x val="-2.4050612906059931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F7-4756-974C-B5AA1C0EE9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Sheet1!$D$44:$S$44</c:f>
              <c:strCache>
                <c:ptCount val="16"/>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pt idx="15">
                  <c:v>Wave 15&amp;16
Apr'25</c:v>
                </c:pt>
              </c:strCache>
            </c:strRef>
          </c:cat>
          <c:val>
            <c:numRef>
              <c:f>Sheet1!$D$53:$S$53</c:f>
              <c:numCache>
                <c:formatCode>0.00</c:formatCode>
                <c:ptCount val="16"/>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pt idx="11">
                  <c:v>5.6719905910000001</c:v>
                </c:pt>
                <c:pt idx="12" formatCode="General">
                  <c:v>6.58</c:v>
                </c:pt>
                <c:pt idx="13">
                  <c:v>6.93</c:v>
                </c:pt>
                <c:pt idx="14" formatCode="General">
                  <c:v>6.66</c:v>
                </c:pt>
                <c:pt idx="15" formatCode="General">
                  <c:v>6.58</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88960060715371"/>
          <c:y val="0.39414591270030147"/>
          <c:w val="0.12211039890421013"/>
          <c:h val="0.480660372314383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11&amp;12</a:t>
            </a:r>
            <a:r>
              <a:rPr lang="en-US" sz="1200" b="1" baseline="0">
                <a:solidFill>
                  <a:schemeClr val="accent4"/>
                </a:solidFill>
                <a:latin typeface="+mj-lt"/>
              </a:rPr>
              <a:t> Dec 2022 &amp; May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Protection</c:v>
                </c:pt>
                <c:pt idx="4">
                  <c:v>Ease</c:v>
                </c:pt>
                <c:pt idx="5">
                  <c:v>Respect (claims)</c:v>
                </c:pt>
                <c:pt idx="6">
                  <c:v>Control (claims)</c:v>
                </c:pt>
                <c:pt idx="7">
                  <c:v>Price</c:v>
                </c:pt>
                <c:pt idx="8">
                  <c:v>Relationship</c:v>
                </c:pt>
              </c:strCache>
            </c:strRef>
          </c:cat>
          <c:val>
            <c:numRef>
              <c:f>Sheet1!$D$2:$D$10</c:f>
              <c:numCache>
                <c:formatCode>0.00</c:formatCode>
                <c:ptCount val="9"/>
                <c:pt idx="0">
                  <c:v>7.1613600670000004</c:v>
                </c:pt>
                <c:pt idx="1">
                  <c:v>6.9504582370000003</c:v>
                </c:pt>
                <c:pt idx="2">
                  <c:v>6.6786139479999997</c:v>
                </c:pt>
                <c:pt idx="3">
                  <c:v>6.3991533110000001</c:v>
                </c:pt>
                <c:pt idx="4">
                  <c:v>6.3650696739999999</c:v>
                </c:pt>
                <c:pt idx="5">
                  <c:v>6.1175848659999996</c:v>
                </c:pt>
                <c:pt idx="6">
                  <c:v>5.6719905910000001</c:v>
                </c:pt>
                <c:pt idx="7">
                  <c:v>5.6461378809999996</c:v>
                </c:pt>
                <c:pt idx="8">
                  <c:v>5.026582329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4439450616223584"/>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9292-4B4F-A241-F5BBF36140E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56F1-46D9-8AEA-F1BFD7A32144}"/>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12&amp;13 May 2023 &amp; Sept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Ease</c:v>
                </c:pt>
                <c:pt idx="6">
                  <c:v>Protection</c:v>
                </c:pt>
                <c:pt idx="7">
                  <c:v>Price</c:v>
                </c:pt>
                <c:pt idx="8">
                  <c:v>Relationship</c:v>
                </c:pt>
              </c:strCache>
            </c:strRef>
          </c:cat>
          <c:val>
            <c:numRef>
              <c:f>Sheet1!$D$2:$D$10</c:f>
              <c:numCache>
                <c:formatCode>0.00</c:formatCode>
                <c:ptCount val="9"/>
                <c:pt idx="0">
                  <c:v>10.021020535</c:v>
                </c:pt>
                <c:pt idx="1">
                  <c:v>8.595058946</c:v>
                </c:pt>
                <c:pt idx="2">
                  <c:v>8.3281239639999995</c:v>
                </c:pt>
                <c:pt idx="3">
                  <c:v>8.2688990790000005</c:v>
                </c:pt>
                <c:pt idx="4">
                  <c:v>7.1579061839999998</c:v>
                </c:pt>
                <c:pt idx="5">
                  <c:v>7.112478039</c:v>
                </c:pt>
                <c:pt idx="6">
                  <c:v>6.8083423789999999</c:v>
                </c:pt>
                <c:pt idx="7">
                  <c:v>6.7932124820000004</c:v>
                </c:pt>
                <c:pt idx="8">
                  <c:v>4.7966611300000004</c:v>
                </c:pt>
              </c:numCache>
            </c:numRef>
          </c:val>
          <c:extLst>
            <c:ext xmlns:c16="http://schemas.microsoft.com/office/drawing/2014/chart" uri="{C3380CC4-5D6E-409C-BE32-E72D297353CC}">
              <c16:uniqueId val="{00000000-889D-4697-98D4-FE4B50154BA4}"/>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12&amp;13</a:t>
            </a:r>
            <a:r>
              <a:rPr lang="en-US" sz="1200" b="1" baseline="0">
                <a:solidFill>
                  <a:schemeClr val="accent4"/>
                </a:solidFill>
                <a:latin typeface="+mj-lt"/>
              </a:rPr>
              <a:t> May 2023 &amp; Sept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Protection</c:v>
                </c:pt>
                <c:pt idx="4">
                  <c:v>Respect (claims)</c:v>
                </c:pt>
                <c:pt idx="5">
                  <c:v>Ease</c:v>
                </c:pt>
                <c:pt idx="6">
                  <c:v>Control (claims)</c:v>
                </c:pt>
                <c:pt idx="7">
                  <c:v>Price</c:v>
                </c:pt>
                <c:pt idx="8">
                  <c:v>Relationship</c:v>
                </c:pt>
              </c:strCache>
            </c:strRef>
          </c:cat>
          <c:val>
            <c:numRef>
              <c:f>Sheet1!$D$2:$D$10</c:f>
              <c:numCache>
                <c:formatCode>0.00</c:formatCode>
                <c:ptCount val="9"/>
                <c:pt idx="0">
                  <c:v>7.6605970939999999</c:v>
                </c:pt>
                <c:pt idx="1">
                  <c:v>7.6270653929999996</c:v>
                </c:pt>
                <c:pt idx="2">
                  <c:v>7.3317223839999999</c:v>
                </c:pt>
                <c:pt idx="3">
                  <c:v>6.6288584249999998</c:v>
                </c:pt>
                <c:pt idx="4">
                  <c:v>6.6211387510000002</c:v>
                </c:pt>
                <c:pt idx="5">
                  <c:v>6.5862540200000002</c:v>
                </c:pt>
                <c:pt idx="6">
                  <c:v>6.5758175349999997</c:v>
                </c:pt>
                <c:pt idx="7">
                  <c:v>6.208820201</c:v>
                </c:pt>
                <c:pt idx="8">
                  <c:v>5.1241872160000002</c:v>
                </c:pt>
              </c:numCache>
            </c:numRef>
          </c:val>
          <c:extLst>
            <c:ext xmlns:c16="http://schemas.microsoft.com/office/drawing/2014/chart" uri="{C3380CC4-5D6E-409C-BE32-E72D297353CC}">
              <c16:uniqueId val="{00000000-CBE3-4DFF-B630-233739542B1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8&amp;9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a:t>
            </a:r>
            <a:r>
              <a:rPr lang="en-US" sz="1200" b="1" baseline="0">
                <a:solidFill>
                  <a:schemeClr val="accent4"/>
                </a:solidFill>
                <a:latin typeface="+mj-lt"/>
              </a:rPr>
              <a:t> - </a:t>
            </a:r>
            <a:r>
              <a:rPr lang="en-US" sz="1200" b="1">
                <a:solidFill>
                  <a:schemeClr val="accent4"/>
                </a:solidFill>
                <a:latin typeface="+mj-lt"/>
              </a:rPr>
              <a:t>wave 8&amp;9</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4880371873075789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5653519983008811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35289009704705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2033-4413-8FC2-2448075E646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43046735708382211"/>
          <c:y val="5.648057661937101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84880046228031703"/>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Sheet1!$B$2:$P$2</c:f>
              <c:numCache>
                <c:formatCode>0%</c:formatCode>
                <c:ptCount val="15"/>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pt idx="10">
                  <c:v>1.335113485E-2</c:v>
                </c:pt>
                <c:pt idx="11">
                  <c:v>6.6666666699999998E-3</c:v>
                </c:pt>
                <c:pt idx="12">
                  <c:v>7.3333333300000005E-3</c:v>
                </c:pt>
                <c:pt idx="13">
                  <c:v>8.0053368899999991E-3</c:v>
                </c:pt>
                <c:pt idx="14">
                  <c:v>1.0999999999999999E-2</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Sheet1!$B$3:$P$3</c:f>
              <c:numCache>
                <c:formatCode>0%</c:formatCode>
                <c:ptCount val="15"/>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pt idx="10">
                  <c:v>1.602136182E-2</c:v>
                </c:pt>
                <c:pt idx="11">
                  <c:v>1.666666667E-2</c:v>
                </c:pt>
                <c:pt idx="12">
                  <c:v>9.3333333300000005E-3</c:v>
                </c:pt>
                <c:pt idx="13">
                  <c:v>8.0053368899999991E-3</c:v>
                </c:pt>
                <c:pt idx="14">
                  <c:v>1.47E-2</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Sheet1!$B$4:$P$4</c:f>
              <c:numCache>
                <c:formatCode>0%</c:formatCode>
                <c:ptCount val="15"/>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pt idx="10">
                  <c:v>3.2042723629999999E-2</c:v>
                </c:pt>
                <c:pt idx="11">
                  <c:v>2.7333333330000001E-2</c:v>
                </c:pt>
                <c:pt idx="12">
                  <c:v>3.4666666669999999E-2</c:v>
                </c:pt>
                <c:pt idx="13">
                  <c:v>3.4022681790000002E-2</c:v>
                </c:pt>
                <c:pt idx="14">
                  <c:v>0.04</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Sheet1!$B$5:$P$5</c:f>
              <c:numCache>
                <c:formatCode>0%</c:formatCode>
                <c:ptCount val="15"/>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pt idx="10">
                  <c:v>0.12616822429999999</c:v>
                </c:pt>
                <c:pt idx="11">
                  <c:v>0.14400000000000002</c:v>
                </c:pt>
                <c:pt idx="12">
                  <c:v>0.12733333332999999</c:v>
                </c:pt>
                <c:pt idx="13">
                  <c:v>0.11541027352000001</c:v>
                </c:pt>
                <c:pt idx="14">
                  <c:v>0.12</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Sheet1!$B$6:$P$6</c:f>
              <c:numCache>
                <c:formatCode>0%</c:formatCode>
                <c:ptCount val="15"/>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pt idx="10">
                  <c:v>0.20427236314999997</c:v>
                </c:pt>
                <c:pt idx="11">
                  <c:v>0.19466666666999999</c:v>
                </c:pt>
                <c:pt idx="12">
                  <c:v>0.22733333333</c:v>
                </c:pt>
                <c:pt idx="13">
                  <c:v>0.2281521014</c:v>
                </c:pt>
                <c:pt idx="14">
                  <c:v>0.20799999999999999</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Sheet1!$B$7:$P$7</c:f>
              <c:numCache>
                <c:formatCode>0%</c:formatCode>
                <c:ptCount val="15"/>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pt idx="10">
                  <c:v>0.46194926569000005</c:v>
                </c:pt>
                <c:pt idx="11">
                  <c:v>0.46533333333000004</c:v>
                </c:pt>
                <c:pt idx="12">
                  <c:v>0.46666666667000001</c:v>
                </c:pt>
                <c:pt idx="13">
                  <c:v>0.47031354236</c:v>
                </c:pt>
                <c:pt idx="14">
                  <c:v>0.45200000000000001</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pt idx="14">
                  <c:v>Wave 15&amp;16
Apr '25</c:v>
                </c:pt>
              </c:strCache>
            </c:strRef>
          </c:cat>
          <c:val>
            <c:numRef>
              <c:f>Sheet1!$B$8:$P$8</c:f>
              <c:numCache>
                <c:formatCode>0%</c:formatCode>
                <c:ptCount val="15"/>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pt idx="10">
                  <c:v>0.14619492656999999</c:v>
                </c:pt>
                <c:pt idx="11">
                  <c:v>0.14533333333000001</c:v>
                </c:pt>
                <c:pt idx="12">
                  <c:v>0.12733333332999999</c:v>
                </c:pt>
                <c:pt idx="13">
                  <c:v>0.13609072715000001</c:v>
                </c:pt>
                <c:pt idx="14">
                  <c:v>0.15479999999999999</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6519245779296228"/>
          <c:y val="0.14804789899963941"/>
          <c:w val="0.13480754220703769"/>
          <c:h val="0.731423437367054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2B8-4239-A08D-26E0B254F318}"/>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579429116420315"/>
          <c:h val="1"/>
        </c:manualLayout>
      </c:layout>
      <c:bubbleChart>
        <c:varyColors val="0"/>
        <c:ser>
          <c:idx val="0"/>
          <c:order val="0"/>
          <c:spPr>
            <a:solidFill>
              <a:schemeClr val="accent1">
                <a:alpha val="75000"/>
              </a:schemeClr>
            </a:solidFill>
            <a:ln>
              <a:noFill/>
            </a:ln>
            <a:effectLst/>
          </c:spPr>
          <c:invertIfNegative val="0"/>
          <c:dPt>
            <c:idx val="3"/>
            <c:invertIfNegative val="0"/>
            <c:bubble3D val="0"/>
            <c:spPr>
              <a:solidFill>
                <a:srgbClr val="AB588C"/>
              </a:solidFill>
              <a:ln>
                <a:noFill/>
              </a:ln>
              <a:effectLst/>
            </c:spPr>
            <c:extLst>
              <c:ext xmlns:c16="http://schemas.microsoft.com/office/drawing/2014/chart" uri="{C3380CC4-5D6E-409C-BE32-E72D297353CC}">
                <c16:uniqueId val="{00000003-704A-4AC0-AA6A-3F7F1833B303}"/>
              </c:ext>
            </c:extLst>
          </c:dPt>
          <c:dPt>
            <c:idx val="4"/>
            <c:invertIfNegative val="0"/>
            <c:bubble3D val="0"/>
            <c:spPr>
              <a:solidFill>
                <a:srgbClr val="AB588C"/>
              </a:solidFill>
              <a:ln>
                <a:noFill/>
              </a:ln>
              <a:effectLst/>
            </c:spPr>
            <c:extLst>
              <c:ext xmlns:c16="http://schemas.microsoft.com/office/drawing/2014/chart" uri="{C3380CC4-5D6E-409C-BE32-E72D297353CC}">
                <c16:uniqueId val="{00000004-704A-4AC0-AA6A-3F7F1833B303}"/>
              </c:ext>
            </c:extLst>
          </c:dPt>
          <c:dLbls>
            <c:dLbl>
              <c:idx val="0"/>
              <c:layout>
                <c:manualLayout>
                  <c:x val="-2.2494912582520482E-2"/>
                  <c:y val="0.20159975040194228"/>
                </c:manualLayout>
              </c:layout>
              <c:tx>
                <c:rich>
                  <a:bodyPr/>
                  <a:lstStyle/>
                  <a:p>
                    <a:fld id="{38D5086C-F6F6-449E-84E9-48D4079E7F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5269256433989412"/>
                      <c:h val="0.12260889578642427"/>
                    </c:manualLayout>
                  </c15:layout>
                  <c15:dlblFieldTable/>
                  <c15:showDataLabelsRange val="1"/>
                </c:ext>
                <c:ext xmlns:c16="http://schemas.microsoft.com/office/drawing/2014/chart" uri="{C3380CC4-5D6E-409C-BE32-E72D297353CC}">
                  <c16:uniqueId val="{00000000-704A-4AC0-AA6A-3F7F1833B303}"/>
                </c:ext>
              </c:extLst>
            </c:dLbl>
            <c:dLbl>
              <c:idx val="1"/>
              <c:layout>
                <c:manualLayout>
                  <c:x val="-0.4497223238693846"/>
                  <c:y val="7.6074895502101905E-2"/>
                </c:manualLayout>
              </c:layout>
              <c:tx>
                <c:rich>
                  <a:bodyPr/>
                  <a:lstStyle/>
                  <a:p>
                    <a:fld id="{F2BE02CC-368C-4DAB-935F-2E9F188E6F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30706939916316323"/>
                      <c:h val="0.19547487615304865"/>
                    </c:manualLayout>
                  </c15:layout>
                  <c15:dlblFieldTable/>
                  <c15:showDataLabelsRange val="1"/>
                </c:ext>
                <c:ext xmlns:c16="http://schemas.microsoft.com/office/drawing/2014/chart" uri="{C3380CC4-5D6E-409C-BE32-E72D297353CC}">
                  <c16:uniqueId val="{00000001-704A-4AC0-AA6A-3F7F1833B303}"/>
                </c:ext>
              </c:extLst>
            </c:dLbl>
            <c:dLbl>
              <c:idx val="2"/>
              <c:layout>
                <c:manualLayout>
                  <c:x val="-0.34380485842160086"/>
                  <c:y val="0.2654976337621586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3BD611E4-D059-456C-89F6-F3E2D330D9E8}" type="CELLRANGE">
                      <a:rPr lang="en-US"/>
                      <a:pPr>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layout>
                    <c:manualLayout>
                      <c:w val="0.26170087976539586"/>
                      <c:h val="0.13619778346121056"/>
                    </c:manualLayout>
                  </c15:layout>
                  <c15:dlblFieldTable/>
                  <c15:showDataLabelsRange val="1"/>
                </c:ext>
                <c:ext xmlns:c16="http://schemas.microsoft.com/office/drawing/2014/chart" uri="{C3380CC4-5D6E-409C-BE32-E72D297353CC}">
                  <c16:uniqueId val="{00000002-704A-4AC0-AA6A-3F7F1833B303}"/>
                </c:ext>
              </c:extLst>
            </c:dLbl>
            <c:dLbl>
              <c:idx val="3"/>
              <c:layout>
                <c:manualLayout>
                  <c:x val="-1.0513444194052068E-3"/>
                  <c:y val="-0.22010659956471726"/>
                </c:manualLayout>
              </c:layout>
              <c:tx>
                <c:rich>
                  <a:bodyPr/>
                  <a:lstStyle/>
                  <a:p>
                    <a:fld id="{BCD3EE2F-6FDC-4A4B-A03D-5F072AC07C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8502088780195411"/>
                      <c:h val="0.1643978837150277"/>
                    </c:manualLayout>
                  </c15:layout>
                  <c15:dlblFieldTable/>
                  <c15:showDataLabelsRange val="1"/>
                </c:ext>
                <c:ext xmlns:c16="http://schemas.microsoft.com/office/drawing/2014/chart" uri="{C3380CC4-5D6E-409C-BE32-E72D297353CC}">
                  <c16:uniqueId val="{00000003-704A-4AC0-AA6A-3F7F1833B303}"/>
                </c:ext>
              </c:extLst>
            </c:dLbl>
            <c:dLbl>
              <c:idx val="4"/>
              <c:layout>
                <c:manualLayout>
                  <c:x val="-0.43439905553688191"/>
                  <c:y val="-1.870566186890567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CF28AE2-B803-4F39-AB48-9C3AE93EEB05}" type="CELLRANGE">
                      <a:rPr lang="en-US"/>
                      <a:pPr>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layout>
                    <c:manualLayout>
                      <c:w val="0.35391884306579618"/>
                      <c:h val="0.17365751749752875"/>
                    </c:manualLayout>
                  </c15:layout>
                  <c15:dlblFieldTable/>
                  <c15:showDataLabelsRange val="1"/>
                </c:ext>
                <c:ext xmlns:c16="http://schemas.microsoft.com/office/drawing/2014/chart" uri="{C3380CC4-5D6E-409C-BE32-E72D297353CC}">
                  <c16:uniqueId val="{00000004-704A-4AC0-AA6A-3F7F1833B3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'1'!$C$14:$C$18</c:f>
              <c:numCache>
                <c:formatCode>0.00</c:formatCode>
                <c:ptCount val="5"/>
                <c:pt idx="0">
                  <c:v>7.3453093809999999</c:v>
                </c:pt>
                <c:pt idx="1">
                  <c:v>7.2654690620000002</c:v>
                </c:pt>
                <c:pt idx="2">
                  <c:v>6.8562874249999997</c:v>
                </c:pt>
                <c:pt idx="3">
                  <c:v>8.1736526949999995</c:v>
                </c:pt>
                <c:pt idx="4">
                  <c:v>7.3453093809999999</c:v>
                </c:pt>
              </c:numCache>
            </c:numRef>
          </c:xVal>
          <c:yVal>
            <c:numRef>
              <c:f>'1'!$D$14:$D$18</c:f>
              <c:numCache>
                <c:formatCode>0.00</c:formatCode>
                <c:ptCount val="5"/>
                <c:pt idx="0">
                  <c:v>3.538788523</c:v>
                </c:pt>
                <c:pt idx="1">
                  <c:v>4.3634385199999999</c:v>
                </c:pt>
                <c:pt idx="2">
                  <c:v>3.7197049529999999</c:v>
                </c:pt>
                <c:pt idx="3">
                  <c:v>6.6993006990000001</c:v>
                </c:pt>
                <c:pt idx="4">
                  <c:v>5.3869969040000001</c:v>
                </c:pt>
              </c:numCache>
            </c:numRef>
          </c:yVal>
          <c:bubbleSize>
            <c:numRef>
              <c:f>'1'!$E$14:$E$18</c:f>
              <c:numCache>
                <c:formatCode>0.00</c:formatCode>
                <c:ptCount val="5"/>
                <c:pt idx="0">
                  <c:v>11.151830240000001</c:v>
                </c:pt>
                <c:pt idx="1">
                  <c:v>10.167499604</c:v>
                </c:pt>
                <c:pt idx="2">
                  <c:v>9.9928698980000004</c:v>
                </c:pt>
                <c:pt idx="3">
                  <c:v>9.6480046900000005</c:v>
                </c:pt>
                <c:pt idx="4">
                  <c:v>9.3036218589999997</c:v>
                </c:pt>
              </c:numCache>
            </c:numRef>
          </c:bubbleSize>
          <c:bubble3D val="0"/>
          <c:extLst>
            <c:ext xmlns:c15="http://schemas.microsoft.com/office/drawing/2012/chart" uri="{02D57815-91ED-43cb-92C2-25804820EDAC}">
              <c15:datalabelsRange>
                <c15:f>'1'!$B$14:$B$18</c15:f>
                <c15:dlblRangeCache>
                  <c:ptCount val="5"/>
                  <c:pt idx="0">
                    <c:v>Loyalty: I am able to get a discount for staying with the same company</c:v>
                  </c:pt>
                  <c:pt idx="1">
                    <c:v>Loyalty: My provider takes my loyalty into account when calculating renewal quotes after I have claimed</c:v>
                  </c:pt>
                  <c:pt idx="2">
                    <c:v>Loyalty: The premium doesn't increase because I'm not a new customer anymore</c:v>
                  </c:pt>
                  <c:pt idx="3">
                    <c:v>Confidence: The company handles complaints professionally and fairly</c:v>
                  </c:pt>
                  <c:pt idx="4">
                    <c:v>Confidence: The insurer assesses my risk individually, rather than using generic assumptions</c:v>
                  </c:pt>
                </c15:dlblRangeCache>
              </c15:datalabelsRange>
            </c:ext>
            <c:ext xmlns:c16="http://schemas.microsoft.com/office/drawing/2014/chart" uri="{C3380CC4-5D6E-409C-BE32-E72D297353CC}">
              <c16:uniqueId val="{00000005-704A-4AC0-AA6A-3F7F1833B303}"/>
            </c:ext>
          </c:extLst>
        </c:ser>
        <c:dLbls>
          <c:showLegendKey val="0"/>
          <c:showVal val="0"/>
          <c:showCatName val="0"/>
          <c:showSerName val="0"/>
          <c:showPercent val="0"/>
          <c:showBubbleSize val="0"/>
        </c:dLbls>
        <c:bubbleScale val="140"/>
        <c:showNegBubbles val="0"/>
        <c:axId val="351417360"/>
        <c:axId val="351414960"/>
      </c:bubbleChart>
      <c:valAx>
        <c:axId val="351417360"/>
        <c:scaling>
          <c:orientation val="minMax"/>
          <c:max val="10"/>
          <c:min val="0"/>
        </c:scaling>
        <c:delete val="1"/>
        <c:axPos val="b"/>
        <c:numFmt formatCode="0.00" sourceLinked="1"/>
        <c:majorTickMark val="none"/>
        <c:minorTickMark val="none"/>
        <c:tickLblPos val="nextTo"/>
        <c:crossAx val="351414960"/>
        <c:crosses val="autoZero"/>
        <c:crossBetween val="midCat"/>
        <c:majorUnit val="1"/>
      </c:valAx>
      <c:valAx>
        <c:axId val="351414960"/>
        <c:scaling>
          <c:orientation val="minMax"/>
          <c:max val="10"/>
        </c:scaling>
        <c:delete val="1"/>
        <c:axPos val="l"/>
        <c:numFmt formatCode="0.00" sourceLinked="1"/>
        <c:majorTickMark val="none"/>
        <c:minorTickMark val="none"/>
        <c:tickLblPos val="nextTo"/>
        <c:crossAx val="351417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Price</c:v>
                </c:pt>
                <c:pt idx="3">
                  <c:v>Ease</c:v>
                </c:pt>
                <c:pt idx="4">
                  <c:v>Speed (claims)</c:v>
                </c:pt>
                <c:pt idx="5">
                  <c:v>Control (claims)</c:v>
                </c:pt>
                <c:pt idx="6">
                  <c:v>Protection</c:v>
                </c:pt>
                <c:pt idx="7">
                  <c:v>Relationship</c:v>
                </c:pt>
                <c:pt idx="8">
                  <c:v>Respect (claims)</c:v>
                </c:pt>
              </c:strCache>
            </c:strRef>
          </c:cat>
          <c:val>
            <c:numRef>
              <c:f>Sheet1!$D$2:$D$10</c:f>
              <c:numCache>
                <c:formatCode>0.00</c:formatCode>
                <c:ptCount val="9"/>
                <c:pt idx="0">
                  <c:v>9.0643125060000003</c:v>
                </c:pt>
                <c:pt idx="1">
                  <c:v>7.9562874959999998</c:v>
                </c:pt>
                <c:pt idx="2">
                  <c:v>6.8216142829999997</c:v>
                </c:pt>
                <c:pt idx="3">
                  <c:v>6.5757789669999998</c:v>
                </c:pt>
                <c:pt idx="4">
                  <c:v>6.5355705100000003</c:v>
                </c:pt>
                <c:pt idx="5">
                  <c:v>6.4641632939999996</c:v>
                </c:pt>
                <c:pt idx="6">
                  <c:v>6.3733040819999998</c:v>
                </c:pt>
                <c:pt idx="7">
                  <c:v>5.4946942920000001</c:v>
                </c:pt>
                <c:pt idx="8">
                  <c:v>5.321756895</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Ease</c:v>
                </c:pt>
                <c:pt idx="4">
                  <c:v>Protection</c:v>
                </c:pt>
                <c:pt idx="5">
                  <c:v>Respect (claims)</c:v>
                </c:pt>
                <c:pt idx="6">
                  <c:v>Price</c:v>
                </c:pt>
                <c:pt idx="7">
                  <c:v>Control (claims)</c:v>
                </c:pt>
                <c:pt idx="8">
                  <c:v>Relationship</c:v>
                </c:pt>
              </c:strCache>
            </c:strRef>
          </c:cat>
          <c:val>
            <c:numRef>
              <c:f>Sheet1!$D$2:$D$10</c:f>
              <c:numCache>
                <c:formatCode>0.00</c:formatCode>
                <c:ptCount val="9"/>
                <c:pt idx="0">
                  <c:v>8.4009127330000002</c:v>
                </c:pt>
                <c:pt idx="1">
                  <c:v>7.9620402649999997</c:v>
                </c:pt>
                <c:pt idx="2">
                  <c:v>7.4570175440000002</c:v>
                </c:pt>
                <c:pt idx="3">
                  <c:v>7.1295575649999998</c:v>
                </c:pt>
                <c:pt idx="4">
                  <c:v>6.3466519449999996</c:v>
                </c:pt>
                <c:pt idx="5">
                  <c:v>6.0385964909999998</c:v>
                </c:pt>
                <c:pt idx="6">
                  <c:v>5.9377329489999999</c:v>
                </c:pt>
                <c:pt idx="7">
                  <c:v>5.6601137550000002</c:v>
                </c:pt>
                <c:pt idx="8">
                  <c:v>4.8890745180000001</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0.86141</cdr:x>
      <cdr:y>0.08229</cdr:y>
    </cdr:from>
    <cdr:to>
      <cdr:x>0.8986</cdr:x>
      <cdr:y>0.13438</cdr:y>
    </cdr:to>
    <cdr:sp macro="" textlink="">
      <cdr:nvSpPr>
        <cdr:cNvPr id="2" name="TextBox 15">
          <a:extLst xmlns:a="http://schemas.openxmlformats.org/drawingml/2006/main">
            <a:ext uri="{FF2B5EF4-FFF2-40B4-BE49-F238E27FC236}">
              <a16:creationId xmlns:a16="http://schemas.microsoft.com/office/drawing/2014/main" id="{4ECB7629-5553-03A9-2BCA-31F63B5F2707}"/>
            </a:ext>
          </a:extLst>
        </cdr:cNvPr>
        <cdr:cNvSpPr txBox="1"/>
      </cdr:nvSpPr>
      <cdr:spPr>
        <a:xfrm xmlns:a="http://schemas.openxmlformats.org/drawingml/2006/main">
          <a:off x="10324854" y="388934"/>
          <a:ext cx="445749" cy="246221"/>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RPr/>
          </a:defPPr>
          <a:lvl1pPr marL="0" marR="0" lvl="0" indent="0" algn="ctr" rtl="0">
            <a:lnSpc>
              <a:spcPct val="100000"/>
            </a:lnSpc>
            <a:spcBef>
              <a:spcPts val="0"/>
            </a:spcBef>
            <a:spcAft>
              <a:spcPts val="0"/>
            </a:spcAft>
            <a:buClr>
              <a:srgbClr val="000000"/>
            </a:buClr>
            <a:buFont typeface="Arial"/>
            <a:defRPr sz="900" b="1" i="0" u="none" strike="noStrike" cap="none">
              <a:solidFill>
                <a:srgbClr val="008265"/>
              </a:solidFill>
              <a:latin typeface="+mn-lt"/>
              <a:ea typeface="+mn-ea"/>
              <a:cs typeface="+mn-cs"/>
              <a:sym typeface="Arial"/>
            </a:defRPr>
          </a:lvl1pPr>
          <a:lvl2pPr marL="457200" marR="0" lvl="1"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2pPr>
          <a:lvl3pPr marL="914400" marR="0" lvl="2"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3pPr>
          <a:lvl4pPr marL="1371600" marR="0" lvl="3"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4pPr>
          <a:lvl5pPr marL="1828800" marR="0" lvl="4"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5pPr>
          <a:lvl6pPr marL="2286000" marR="0" lvl="5"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6pPr>
          <a:lvl7pPr marL="2743200" marR="0" lvl="6"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7pPr>
          <a:lvl8pPr marL="3200400" marR="0" lvl="7"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8pPr>
          <a:lvl9pPr marL="3657600" marR="0" lvl="8"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9pPr>
        </a:lstStyle>
        <a:p xmlns:a="http://schemas.openxmlformats.org/drawingml/2006/main">
          <a:r>
            <a:rPr lang="en-GB" sz="1000" dirty="0"/>
            <a:t>85%</a:t>
          </a:r>
        </a:p>
      </cdr:txBody>
    </cdr:sp>
  </cdr:relSizeAnchor>
</c:userShapes>
</file>

<file path=ppt/drawings/drawing2.xml><?xml version="1.0" encoding="utf-8"?>
<c:userShapes xmlns:c="http://schemas.openxmlformats.org/drawingml/2006/chart">
  <cdr:relSizeAnchor xmlns:cdr="http://schemas.openxmlformats.org/drawingml/2006/chartDrawing">
    <cdr:from>
      <cdr:x>0.18401</cdr:x>
      <cdr:y>0.1053</cdr:y>
    </cdr:from>
    <cdr:to>
      <cdr:x>0.23079</cdr:x>
      <cdr:y>0.15289</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2124033" y="510724"/>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79%</a:t>
          </a:r>
        </a:p>
      </cdr:txBody>
    </cdr:sp>
  </cdr:relSizeAnchor>
  <cdr:relSizeAnchor xmlns:cdr="http://schemas.openxmlformats.org/drawingml/2006/chartDrawing">
    <cdr:from>
      <cdr:x>0.24073</cdr:x>
      <cdr:y>0.1053</cdr:y>
    </cdr:from>
    <cdr:to>
      <cdr:x>0.28751</cdr:x>
      <cdr:y>0.15289</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2778746" y="510724"/>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76%</a:t>
          </a:r>
        </a:p>
      </cdr:txBody>
    </cdr:sp>
  </cdr:relSizeAnchor>
  <cdr:relSizeAnchor xmlns:cdr="http://schemas.openxmlformats.org/drawingml/2006/chartDrawing">
    <cdr:from>
      <cdr:x>0.29454</cdr:x>
      <cdr:y>0.1053</cdr:y>
    </cdr:from>
    <cdr:to>
      <cdr:x>0.34132</cdr:x>
      <cdr:y>0.15289</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3399836" y="510725"/>
          <a:ext cx="539972" cy="230827"/>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77%</a:t>
          </a:r>
        </a:p>
      </cdr:txBody>
    </cdr:sp>
  </cdr:relSizeAnchor>
  <cdr:relSizeAnchor xmlns:cdr="http://schemas.openxmlformats.org/drawingml/2006/chartDrawing">
    <cdr:from>
      <cdr:x>0.40734</cdr:x>
      <cdr:y>0.10551</cdr:y>
    </cdr:from>
    <cdr:to>
      <cdr:x>0.45412</cdr:x>
      <cdr:y>0.1531</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4701847" y="511758"/>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80%</a:t>
          </a:r>
        </a:p>
      </cdr:txBody>
    </cdr:sp>
  </cdr:relSizeAnchor>
  <cdr:relSizeAnchor xmlns:cdr="http://schemas.openxmlformats.org/drawingml/2006/chartDrawing">
    <cdr:from>
      <cdr:x>0.57856</cdr:x>
      <cdr:y>0.1053</cdr:y>
    </cdr:from>
    <cdr:to>
      <cdr:x>0.62534</cdr:x>
      <cdr:y>0.15289</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6678182" y="510724"/>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81%</a:t>
          </a:r>
        </a:p>
      </cdr:txBody>
    </cdr:sp>
  </cdr:relSizeAnchor>
  <cdr:relSizeAnchor xmlns:cdr="http://schemas.openxmlformats.org/drawingml/2006/chartDrawing">
    <cdr:from>
      <cdr:x>0.5204</cdr:x>
      <cdr:y>0.1053</cdr:y>
    </cdr:from>
    <cdr:to>
      <cdr:x>0.56718</cdr:x>
      <cdr:y>0.15289</cdr:y>
    </cdr:to>
    <cdr:sp macro="" textlink="">
      <cdr:nvSpPr>
        <cdr:cNvPr id="7"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6006825" y="510725"/>
          <a:ext cx="539971" cy="230827"/>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83%</a:t>
          </a:r>
        </a:p>
      </cdr:txBody>
    </cdr:sp>
  </cdr:relSizeAnchor>
  <cdr:relSizeAnchor xmlns:cdr="http://schemas.openxmlformats.org/drawingml/2006/chartDrawing">
    <cdr:from>
      <cdr:x>0.80419</cdr:x>
      <cdr:y>0.1053</cdr:y>
    </cdr:from>
    <cdr:to>
      <cdr:x>0.85097</cdr:x>
      <cdr:y>0.15765</cdr:y>
    </cdr:to>
    <cdr:sp macro="" textlink="">
      <cdr:nvSpPr>
        <cdr:cNvPr id="8" name="TextBox 15">
          <a:extLst xmlns:a="http://schemas.openxmlformats.org/drawingml/2006/main">
            <a:ext uri="{FF2B5EF4-FFF2-40B4-BE49-F238E27FC236}">
              <a16:creationId xmlns:a16="http://schemas.microsoft.com/office/drawing/2014/main" id="{4C81FF0C-0E61-6E66-DFC1-E664489F36CC}"/>
            </a:ext>
          </a:extLst>
        </cdr:cNvPr>
        <cdr:cNvSpPr txBox="1"/>
      </cdr:nvSpPr>
      <cdr:spPr>
        <a:xfrm xmlns:a="http://schemas.openxmlformats.org/drawingml/2006/main">
          <a:off x="9282590" y="510720"/>
          <a:ext cx="540000" cy="253916"/>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050" b="1" dirty="0">
              <a:solidFill>
                <a:srgbClr val="AB588C"/>
              </a:solidFill>
            </a:rPr>
            <a:t>82%</a:t>
          </a:r>
        </a:p>
      </cdr:txBody>
    </cdr:sp>
  </cdr:relSizeAnchor>
  <cdr:relSizeAnchor xmlns:cdr="http://schemas.openxmlformats.org/drawingml/2006/chartDrawing">
    <cdr:from>
      <cdr:x>0.74811</cdr:x>
      <cdr:y>0.1053</cdr:y>
    </cdr:from>
    <cdr:to>
      <cdr:x>0.79489</cdr:x>
      <cdr:y>0.15289</cdr:y>
    </cdr:to>
    <cdr:sp macro="" textlink="">
      <cdr:nvSpPr>
        <cdr:cNvPr id="9" name="TextBox 15">
          <a:extLst xmlns:a="http://schemas.openxmlformats.org/drawingml/2006/main">
            <a:ext uri="{FF2B5EF4-FFF2-40B4-BE49-F238E27FC236}">
              <a16:creationId xmlns:a16="http://schemas.microsoft.com/office/drawing/2014/main" id="{4C81FF0C-0E61-6E66-DFC1-E664489F36CC}"/>
            </a:ext>
          </a:extLst>
        </cdr:cNvPr>
        <cdr:cNvSpPr txBox="1"/>
      </cdr:nvSpPr>
      <cdr:spPr>
        <a:xfrm xmlns:a="http://schemas.openxmlformats.org/drawingml/2006/main">
          <a:off x="8635292" y="510720"/>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1pPr>
          <a:lvl2pPr marL="457200" marR="0" lvl="1"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2pPr>
          <a:lvl3pPr marL="914400" marR="0" lvl="2"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3pPr>
          <a:lvl4pPr marL="1371600" marR="0" lvl="3"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4pPr>
          <a:lvl5pPr marL="1828800" marR="0" lvl="4"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5pPr>
          <a:lvl6pPr marL="2286000" marR="0" lvl="5"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6pPr>
          <a:lvl7pPr marL="2743200" marR="0" lvl="6"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7pPr>
          <a:lvl8pPr marL="3200400" marR="0" lvl="7"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8pPr>
          <a:lvl9pPr marL="3657600" marR="0" lvl="8" indent="0" algn="l" rtl="0">
            <a:lnSpc>
              <a:spcPct val="100000"/>
            </a:lnSpc>
            <a:spcBef>
              <a:spcPts val="0"/>
            </a:spcBef>
            <a:spcAft>
              <a:spcPts val="0"/>
            </a:spcAft>
            <a:buClr>
              <a:srgbClr val="000000"/>
            </a:buClr>
            <a:buFont typeface="Arial"/>
            <a:defRPr sz="1100" b="0" i="0" u="none" strike="noStrike" cap="none">
              <a:solidFill>
                <a:srgbClr val="000000"/>
              </a:solidFill>
              <a:latin typeface="+mn-lt"/>
              <a:ea typeface="+mn-ea"/>
              <a:cs typeface="+mn-cs"/>
              <a:sym typeface="Arial"/>
            </a:defRPr>
          </a:lvl9pPr>
        </a:lstStyle>
        <a:p xmlns:a="http://schemas.openxmlformats.org/drawingml/2006/main">
          <a:pPr algn="ctr"/>
          <a:r>
            <a:rPr lang="en-GB" sz="900" b="1" dirty="0">
              <a:solidFill>
                <a:srgbClr val="AB588C"/>
              </a:solidFill>
            </a:rPr>
            <a:t>83%</a:t>
          </a:r>
        </a:p>
      </cdr:txBody>
    </cdr:sp>
  </cdr:relSizeAnchor>
</c:userShapes>
</file>

<file path=ppt/drawings/drawing3.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4.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4447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5506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6600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8503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180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0127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894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5822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1211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14033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0810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95749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89578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0655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37A3-4BC4-EBA7-2506-2C4BD88217B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4114354-8938-6D9A-6EE0-A1BE8D5695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808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8452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533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921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90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2351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F00F9-CE74-18EB-3B7C-26E939CBB15A}"/>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3F06C6BB-48B9-1CDE-77B9-93B3CCCA5C0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92381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43983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75469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4743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19495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33219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59844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766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6A87-7CDE-1845-0C24-A041AC922D2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26F58408-5312-CFCF-F807-6153C51411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82018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8648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108783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4145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90009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60991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18890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84635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0607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17184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181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20830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5710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05392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926330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chart" Target="../charts/chart22.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chart" Target="../charts/chart28.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chart" Target="../charts/chart31.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chart" Target="../charts/chart42.xml"/><Relationship Id="rId4" Type="http://schemas.openxmlformats.org/officeDocument/2006/relationships/chart" Target="../charts/char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69.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3.xml"/><Relationship Id="rId7" Type="http://schemas.openxmlformats.org/officeDocument/2006/relationships/chart" Target="../charts/chart47.xml"/><Relationship Id="rId2" Type="http://schemas.openxmlformats.org/officeDocument/2006/relationships/notesSlide" Target="../notesSlides/notesSlide63.xml"/><Relationship Id="rId1" Type="http://schemas.openxmlformats.org/officeDocument/2006/relationships/slideLayout" Target="../slideLayouts/slideLayout11.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8" Type="http://schemas.openxmlformats.org/officeDocument/2006/relationships/chart" Target="../charts/chart54.xml"/><Relationship Id="rId3" Type="http://schemas.openxmlformats.org/officeDocument/2006/relationships/chart" Target="../charts/chart49.xml"/><Relationship Id="rId7"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71.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72.xml.rels><?xml version="1.0" encoding="UTF-8" standalone="yes"?>
<Relationships xmlns="http://schemas.openxmlformats.org/package/2006/relationships"><Relationship Id="rId8" Type="http://schemas.openxmlformats.org/officeDocument/2006/relationships/chart" Target="../charts/chart66.xml"/><Relationship Id="rId3" Type="http://schemas.openxmlformats.org/officeDocument/2006/relationships/chart" Target="../charts/chart61.xml"/><Relationship Id="rId7"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8" Type="http://schemas.openxmlformats.org/officeDocument/2006/relationships/chart" Target="../charts/chart72.xml"/><Relationship Id="rId3" Type="http://schemas.openxmlformats.org/officeDocument/2006/relationships/chart" Target="../charts/chart67.xml"/><Relationship Id="rId7" Type="http://schemas.openxmlformats.org/officeDocument/2006/relationships/chart" Target="../charts/chart71.xml"/><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chart" Target="../charts/chart70.xml"/><Relationship Id="rId5" Type="http://schemas.openxmlformats.org/officeDocument/2006/relationships/chart" Target="../charts/chart69.xml"/><Relationship Id="rId10" Type="http://schemas.openxmlformats.org/officeDocument/2006/relationships/chart" Target="../charts/chart74.xml"/><Relationship Id="rId4" Type="http://schemas.openxmlformats.org/officeDocument/2006/relationships/chart" Target="../charts/chart68.xml"/><Relationship Id="rId9" Type="http://schemas.openxmlformats.org/officeDocument/2006/relationships/chart" Target="../charts/chart7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June 2025</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Waves 15 &amp; 16 (August 2024 and April 2025)</a:t>
            </a:r>
            <a:endParaRPr sz="2000" b="1">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488412899"/>
              </p:ext>
            </p:extLst>
          </p:nvPr>
        </p:nvGraphicFramePr>
        <p:xfrm>
          <a:off x="47545" y="1431589"/>
          <a:ext cx="11985959"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655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satisfaction with the policy held, wave on wave comparison</a:t>
            </a:r>
          </a:p>
          <a:p>
            <a:pPr>
              <a:buClr>
                <a:srgbClr val="FFFFFF"/>
              </a:buClr>
              <a:buSzPts val="1500"/>
            </a:pPr>
            <a:endParaRPr lang="en-GB" sz="160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85% of Consumers are satisfied with their policy, similar to the last wave</a:t>
            </a: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Consumer satisfaction with their actual policy has remained consistent since 2019</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solidFill>
                  <a:schemeClr val="tx1"/>
                </a:solidFill>
                <a:latin typeface="Arial" panose="020B0604020202020204" pitchFamily="34" charset="0"/>
                <a:cs typeface="Arial" panose="020B0604020202020204" pitchFamily="34" charset="0"/>
                <a:sym typeface="Corbel"/>
              </a:rPr>
              <a:t>Wave 15&amp;16 (2025): Consumer n=1,002</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588C878E-EF30-4B50-8EE0-176BDA0C40D4}"/>
              </a:ext>
            </a:extLst>
          </p:cNvPr>
          <p:cNvSpPr txBox="1"/>
          <p:nvPr/>
        </p:nvSpPr>
        <p:spPr>
          <a:xfrm>
            <a:off x="151252" y="1833352"/>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3" name="TextBox 15">
            <a:extLst>
              <a:ext uri="{FF2B5EF4-FFF2-40B4-BE49-F238E27FC236}">
                <a16:creationId xmlns:a16="http://schemas.microsoft.com/office/drawing/2014/main" id="{EEFC2259-2E8B-46E6-83C9-E49C72EB8CC8}"/>
              </a:ext>
            </a:extLst>
          </p:cNvPr>
          <p:cNvSpPr txBox="1"/>
          <p:nvPr/>
        </p:nvSpPr>
        <p:spPr>
          <a:xfrm>
            <a:off x="6018924" y="1806247"/>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892712" y="1833352"/>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625028" y="1836971"/>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2375632" y="1836971"/>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3098804" y="1834607"/>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3812832" y="1820523"/>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4563436" y="1813385"/>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5286608" y="1805610"/>
            <a:ext cx="41789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2" name="TextBox 15">
            <a:extLst>
              <a:ext uri="{FF2B5EF4-FFF2-40B4-BE49-F238E27FC236}">
                <a16:creationId xmlns:a16="http://schemas.microsoft.com/office/drawing/2014/main" id="{B0EA9D8B-4857-4BB9-BBA8-F3A86DA1D02A}"/>
              </a:ext>
            </a:extLst>
          </p:cNvPr>
          <p:cNvSpPr txBox="1"/>
          <p:nvPr/>
        </p:nvSpPr>
        <p:spPr>
          <a:xfrm>
            <a:off x="6751240" y="1815135"/>
            <a:ext cx="41789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3" name="TextBox 15">
            <a:extLst>
              <a:ext uri="{FF2B5EF4-FFF2-40B4-BE49-F238E27FC236}">
                <a16:creationId xmlns:a16="http://schemas.microsoft.com/office/drawing/2014/main" id="{C1F5D162-8C95-9AF0-19B5-10A51B4BC1FF}"/>
              </a:ext>
            </a:extLst>
          </p:cNvPr>
          <p:cNvSpPr txBox="1"/>
          <p:nvPr/>
        </p:nvSpPr>
        <p:spPr>
          <a:xfrm>
            <a:off x="7474412" y="1815135"/>
            <a:ext cx="41789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4" name="TextBox 15">
            <a:extLst>
              <a:ext uri="{FF2B5EF4-FFF2-40B4-BE49-F238E27FC236}">
                <a16:creationId xmlns:a16="http://schemas.microsoft.com/office/drawing/2014/main" id="{2D1FBA43-3912-BEC6-3110-0C9E48CC2103}"/>
              </a:ext>
            </a:extLst>
          </p:cNvPr>
          <p:cNvSpPr txBox="1"/>
          <p:nvPr/>
        </p:nvSpPr>
        <p:spPr>
          <a:xfrm>
            <a:off x="8188439" y="1818034"/>
            <a:ext cx="445749" cy="230832"/>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86%</a:t>
            </a:r>
          </a:p>
        </p:txBody>
      </p:sp>
      <p:sp>
        <p:nvSpPr>
          <p:cNvPr id="5" name="TextBox 15">
            <a:extLst>
              <a:ext uri="{FF2B5EF4-FFF2-40B4-BE49-F238E27FC236}">
                <a16:creationId xmlns:a16="http://schemas.microsoft.com/office/drawing/2014/main" id="{D6E1CBEF-9B39-398F-5F83-8F1DFC5735E7}"/>
              </a:ext>
            </a:extLst>
          </p:cNvPr>
          <p:cNvSpPr txBox="1"/>
          <p:nvPr/>
        </p:nvSpPr>
        <p:spPr>
          <a:xfrm>
            <a:off x="8907767" y="1824130"/>
            <a:ext cx="445749" cy="230832"/>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RPr/>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85%</a:t>
            </a:r>
          </a:p>
        </p:txBody>
      </p:sp>
      <p:sp>
        <p:nvSpPr>
          <p:cNvPr id="6" name="TextBox 15">
            <a:extLst>
              <a:ext uri="{FF2B5EF4-FFF2-40B4-BE49-F238E27FC236}">
                <a16:creationId xmlns:a16="http://schemas.microsoft.com/office/drawing/2014/main" id="{4ECB7629-5553-03A9-2BCA-31F63B5F2707}"/>
              </a:ext>
            </a:extLst>
          </p:cNvPr>
          <p:cNvSpPr txBox="1"/>
          <p:nvPr/>
        </p:nvSpPr>
        <p:spPr>
          <a:xfrm>
            <a:off x="9658371" y="1820523"/>
            <a:ext cx="445749" cy="230832"/>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RPr/>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84%</a:t>
            </a:r>
          </a:p>
        </p:txBody>
      </p:sp>
    </p:spTree>
    <p:extLst>
      <p:ext uri="{BB962C8B-B14F-4D97-AF65-F5344CB8AC3E}">
        <p14:creationId xmlns:p14="http://schemas.microsoft.com/office/powerpoint/2010/main" val="31748830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874452991"/>
              </p:ext>
            </p:extLst>
          </p:nvPr>
        </p:nvGraphicFramePr>
        <p:xfrm>
          <a:off x="1896011" y="1200522"/>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13.74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n=279/11*  *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n=1,084/258, Ethnic minorities n=388/178</a:t>
            </a: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150475677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0181260"/>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4271685158"/>
              </p:ext>
            </p:extLst>
          </p:nvPr>
        </p:nvGraphicFramePr>
        <p:xfrm>
          <a:off x="1929877" y="997835"/>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n=1,084/258</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1922514398"/>
              </p:ext>
            </p:extLst>
          </p:nvPr>
        </p:nvGraphicFramePr>
        <p:xfrm>
          <a:off x="1881302" y="121310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buy my insurance in a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n=388/178</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664562"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n=300/57, 6-20 employees n=490/165,  More than 20 employees n=709/221.   </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1199680992"/>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389410026"/>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68262180"/>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4049341565"/>
              </p:ext>
            </p:extLst>
          </p:nvPr>
        </p:nvGraphicFramePr>
        <p:xfrm>
          <a:off x="1881302" y="1219271"/>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n=300/57</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1611475697"/>
              </p:ext>
            </p:extLst>
          </p:nvPr>
        </p:nvGraphicFramePr>
        <p:xfrm>
          <a:off x="1881302" y="129212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n=490/165</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3377968147"/>
              </p:ext>
            </p:extLst>
          </p:nvPr>
        </p:nvGraphicFramePr>
        <p:xfrm>
          <a:off x="1881302" y="11961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n=709/221</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n=349, Employers’ Liability n=395, Buildings and/or Contents n=450, Business interruption n=305.</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3375440876"/>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316107187"/>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21162198"/>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961780639"/>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598472640"/>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buy my insurance in a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n=349.</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73153"/>
            <a:ext cx="5936491" cy="441621"/>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155448" y="459909"/>
            <a:ext cx="11832335" cy="6033255"/>
          </a:xfrm>
        </p:spPr>
        <p:txBody>
          <a:bodyPr/>
          <a:lstStyle/>
          <a:p>
            <a:pPr marL="514350" indent="-285750">
              <a:buSzPct val="100000"/>
              <a:buFont typeface="Arial" panose="020B0604020202020204" pitchFamily="34" charset="0"/>
              <a:buChar char="•"/>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All themes are closely grouped for opportunity scores, the range in opportunity scores across all 9 themes is just 1.26 points (on a scale of -30 to +30) </a:t>
            </a:r>
          </a:p>
          <a:p>
            <a:pPr marL="514350" indent="-285750">
              <a:buSzPct val="100000"/>
              <a:buFont typeface="Arial" panose="020B0604020202020204" pitchFamily="34" charset="0"/>
              <a:buChar char="•"/>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The lower performance rating for Loyalty and the higher stated importance for the Confidence theme means they have the largest opportunity scores, and equal focus is required on them to increase trust levels with SMEs</a:t>
            </a:r>
          </a:p>
          <a:p>
            <a:pPr marL="514350" indent="-285750">
              <a:buSzPct val="100000"/>
              <a:buFont typeface="Arial" panose="020B0604020202020204" pitchFamily="34" charset="0"/>
              <a:buChar char="•"/>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Price and Relationship themes have lower performance than other themes (except Loyalty) but because of a lower stated importance for these themes they are not currently key opportunities to improve trust</a:t>
            </a:r>
          </a:p>
          <a:p>
            <a:pPr marL="228600" indent="0">
              <a:buSzPct val="100000"/>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To increase trust levels of SMEs, the following key statements across the Loyalty, Confidence and Ease themes are priorities:</a:t>
            </a:r>
          </a:p>
          <a:p>
            <a:pPr marL="228600" indent="0">
              <a:buSzPct val="100000"/>
            </a:pPr>
            <a:r>
              <a:rPr lang="en-GB" sz="1200">
                <a:solidFill>
                  <a:schemeClr val="tx1"/>
                </a:solidFill>
                <a:latin typeface="+mn-lt"/>
                <a:cs typeface="Calibri Light" panose="020F0302020204030204" pitchFamily="34" charset="0"/>
              </a:rPr>
              <a:t> </a:t>
            </a:r>
          </a:p>
          <a:p>
            <a:pPr lvl="2" fontAlgn="b">
              <a:buClr>
                <a:srgbClr val="008265"/>
              </a:buClr>
              <a:buSzPct val="90000"/>
              <a:buFont typeface="Arial" panose="020B0604020202020204" pitchFamily="34" charset="0"/>
              <a:buChar char="•"/>
            </a:pPr>
            <a:r>
              <a:rPr lang="en-GB" sz="12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My questions are answered quickly and clearly</a:t>
            </a:r>
            <a:endParaRPr lang="en-GB" sz="2000" b="0" i="0" u="none" strike="noStrike">
              <a:effectLst/>
              <a:latin typeface="Arial" panose="020B0604020202020204" pitchFamily="34" charset="0"/>
            </a:endParaRPr>
          </a:p>
          <a:p>
            <a:pPr lvl="2" fontAlgn="b">
              <a:buClr>
                <a:srgbClr val="008265"/>
              </a:buClr>
              <a:buSzPct val="90000"/>
              <a:buFont typeface="Arial" panose="020B0604020202020204" pitchFamily="34" charset="0"/>
              <a:buChar char="•"/>
            </a:pPr>
            <a:r>
              <a:rPr lang="en-GB" sz="12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I got a discount for staying with the same company</a:t>
            </a:r>
            <a:endParaRPr lang="en-GB" sz="2000" b="0" i="0" u="none" strike="noStrike">
              <a:effectLst/>
              <a:latin typeface="Arial" panose="020B0604020202020204" pitchFamily="34" charset="0"/>
            </a:endParaRPr>
          </a:p>
          <a:p>
            <a:pPr lvl="2" fontAlgn="b">
              <a:buClr>
                <a:srgbClr val="008265"/>
              </a:buClr>
              <a:buSzPct val="90000"/>
              <a:buFont typeface="Arial" panose="020B0604020202020204" pitchFamily="34" charset="0"/>
              <a:buChar char="•"/>
            </a:pPr>
            <a:r>
              <a:rPr lang="en-GB" sz="12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The policy documents are easy to read, with little or no small print</a:t>
            </a:r>
            <a:endParaRPr lang="en-GB" sz="2000" b="0" i="0" u="none" strike="noStrike">
              <a:effectLst/>
              <a:latin typeface="Arial" panose="020B0604020202020204" pitchFamily="34" charset="0"/>
            </a:endParaRPr>
          </a:p>
          <a:p>
            <a:pPr lvl="2" fontAlgn="b">
              <a:buClr>
                <a:srgbClr val="008265"/>
              </a:buClr>
              <a:buSzPct val="90000"/>
              <a:buFont typeface="Arial" panose="020B0604020202020204" pitchFamily="34" charset="0"/>
              <a:buChar char="•"/>
            </a:pPr>
            <a:r>
              <a:rPr lang="en-GB" sz="12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My insurer assessed my risk individually, rather than using generic assumptions</a:t>
            </a:r>
            <a:endParaRPr lang="en-GB" sz="2000" b="0" i="0" u="none" strike="noStrike">
              <a:effectLst/>
              <a:latin typeface="Arial" panose="020B0604020202020204" pitchFamily="34" charset="0"/>
            </a:endParaRPr>
          </a:p>
          <a:p>
            <a:pPr lvl="2" fontAlgn="b">
              <a:buClr>
                <a:srgbClr val="008265"/>
              </a:buClr>
              <a:buSzPct val="90000"/>
              <a:buFont typeface="Arial" panose="020B0604020202020204" pitchFamily="34" charset="0"/>
              <a:buChar char="•"/>
            </a:pPr>
            <a:r>
              <a:rPr lang="en-GB" sz="12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The policy was explained clearly</a:t>
            </a:r>
            <a:endParaRPr lang="en-GB" sz="2000" b="0" i="0" u="none" strike="noStrike">
              <a:effectLst/>
              <a:latin typeface="Arial" panose="020B0604020202020204" pitchFamily="34" charset="0"/>
            </a:endParaRPr>
          </a:p>
          <a:p>
            <a:pPr marL="1885950" lvl="3" indent="-285750" fontAlgn="b">
              <a:buClr>
                <a:srgbClr val="008265"/>
              </a:buClr>
              <a:buSzPct val="90000"/>
              <a:buFont typeface="Arial" panose="020B0604020202020204" pitchFamily="34" charset="0"/>
              <a:buChar char="•"/>
            </a:pPr>
            <a:endParaRPr lang="en-GB" sz="1200">
              <a:solidFill>
                <a:schemeClr val="tx1"/>
              </a:solidFill>
              <a:latin typeface="+mn-lt"/>
              <a:cs typeface="Calibri Light" panose="020F0302020204030204" pitchFamily="34" charset="0"/>
              <a:sym typeface="Rockwell"/>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82% of SMEs are satisfied with their policy, down slightly from the previous wave (83%). Micro SMEs (1-5 people) consistently have lower satisfaction across waves with their insurance policy (73% are satisfied in this wave) than those who employ more than 20 people (86%)</a:t>
            </a:r>
          </a:p>
          <a:p>
            <a:pPr marL="228600" indent="0">
              <a:buSzPct val="100000"/>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SMEs employing 1-5 people have a lower stated importance across 7 of the 9 themes when compared to the previous wave and despite a fall in the performance ratings they give their current provider, the need to increase trust with this size of SME has not actually increased when compared to wave 14&amp;15.  Matching a cheaper price from a competitor's quote is the single key factor that would improve their trust the most in this wave</a:t>
            </a:r>
          </a:p>
          <a:p>
            <a:pPr marL="514350" indent="-285750">
              <a:buSzPct val="100000"/>
              <a:buFont typeface="Arial" panose="020B0604020202020204" pitchFamily="34" charset="0"/>
              <a:buChar char="•"/>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The biggest change compared to wave 14&amp;15 is the increase in opportunity scores for the claims themes for SMEs employing more than 20 people.  Each of Speed, Control and Respect have seen an increase in the stated importance and subsequently the claims themes have become the key opportunities to increase the trust levels of larger SMEs</a:t>
            </a:r>
          </a:p>
          <a:p>
            <a:pPr marL="228600" indent="0">
              <a:buSzPct val="100000"/>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30% of SMEs had made a claim in the last year, up 6 percentage points compared to the last wave. This falls to 19% of SMEs who employ only 1-5 people</a:t>
            </a:r>
          </a:p>
          <a:p>
            <a:pPr marL="228600" indent="0">
              <a:buSzPct val="100000"/>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Larger SMEs (more than 20 employees) are more likely to have purchased either direct from a provider or from an insurance broker than SMEs with only 1-5 employees who prefer price comparison sites</a:t>
            </a:r>
          </a:p>
          <a:p>
            <a:pPr marL="228600" indent="0">
              <a:buSzPct val="100000"/>
            </a:pPr>
            <a:endParaRPr lang="en-GB" sz="120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a:solidFill>
                  <a:schemeClr val="tx1"/>
                </a:solidFill>
                <a:latin typeface="+mn-lt"/>
                <a:cs typeface="Calibri Light" panose="020F0302020204030204" pitchFamily="34" charset="0"/>
              </a:rPr>
              <a:t>72% of SMEs report their business’ current level of financial well-being as good or very good, just 4% report it as poor or very poor.  These are similar levels as the previous wave and up from 2023 levels. Despite the general overall positivity, only 55% of SMEs with 1-5 employees report their businesses’ financial well-being as good or very good.</a:t>
            </a:r>
          </a:p>
          <a:p>
            <a:pPr>
              <a:buSzPct val="100000"/>
              <a:buFont typeface="Arial" panose="020B0604020202020204" pitchFamily="34" charset="0"/>
              <a:buChar char="•"/>
            </a:pPr>
            <a:endParaRPr lang="en-GB" sz="1200">
              <a:latin typeface="+mn-lt"/>
            </a:endParaRPr>
          </a:p>
        </p:txBody>
      </p:sp>
    </p:spTree>
    <p:extLst>
      <p:ext uri="{BB962C8B-B14F-4D97-AF65-F5344CB8AC3E}">
        <p14:creationId xmlns:p14="http://schemas.microsoft.com/office/powerpoint/2010/main" val="1133490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13739680"/>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Employers’ Liability n=395.</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4103818696"/>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Buildings and/or Contents n=450.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1276694354"/>
              </p:ext>
            </p:extLst>
          </p:nvPr>
        </p:nvGraphicFramePr>
        <p:xfrm>
          <a:off x="1881302" y="1271974"/>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only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Business Interruption n=305.</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n=136, Buildings/Contents n=191, Business Interruption n=71.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1639947319"/>
              </p:ext>
            </p:extLst>
          </p:nvPr>
        </p:nvGraphicFramePr>
        <p:xfrm>
          <a:off x="422143" y="17783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14164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3961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3" name="Table 12"/>
          <p:cNvGraphicFramePr>
            <a:graphicFrameLocks noGrp="1"/>
          </p:cNvGraphicFramePr>
          <p:nvPr>
            <p:extLst>
              <p:ext uri="{D42A27DB-BD31-4B8C-83A1-F6EECF244321}">
                <p14:modId xmlns:p14="http://schemas.microsoft.com/office/powerpoint/2010/main" val="2954568089"/>
              </p:ext>
            </p:extLst>
          </p:nvPr>
        </p:nvGraphicFramePr>
        <p:xfrm>
          <a:off x="80929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F41CAB0-72D4-4C90-B231-0E2363703045}"/>
              </a:ext>
            </a:extLst>
          </p:cNvPr>
          <p:cNvSpPr txBox="1"/>
          <p:nvPr/>
        </p:nvSpPr>
        <p:spPr>
          <a:xfrm>
            <a:off x="5241955" y="1398747"/>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373967509"/>
              </p:ext>
            </p:extLst>
          </p:nvPr>
        </p:nvGraphicFramePr>
        <p:xfrm>
          <a:off x="4257543" y="178094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3399844274"/>
              </p:ext>
            </p:extLst>
          </p:nvPr>
        </p:nvGraphicFramePr>
        <p:xfrm>
          <a:off x="1504499" y="785508"/>
          <a:ext cx="9063277" cy="5327591"/>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n=136,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3287160263"/>
              </p:ext>
            </p:extLst>
          </p:nvPr>
        </p:nvGraphicFramePr>
        <p:xfrm>
          <a:off x="1582146" y="903109"/>
          <a:ext cx="8905232" cy="5368974"/>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n=191.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704759215"/>
              </p:ext>
            </p:extLst>
          </p:nvPr>
        </p:nvGraphicFramePr>
        <p:xfrm>
          <a:off x="1582146" y="903111"/>
          <a:ext cx="8905232" cy="539726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a:t>
            </a:r>
            <a:r>
              <a:rPr lang="en-GB" sz="800">
                <a:solidFill>
                  <a:schemeClr val="tx1"/>
                </a:solidFill>
                <a:latin typeface="Arial" panose="020B0604020202020204" pitchFamily="34" charset="0"/>
                <a:ea typeface="Corbel"/>
                <a:cs typeface="Arial" panose="020B0604020202020204" pitchFamily="34" charset="0"/>
                <a:sym typeface="Corbel"/>
              </a:rPr>
              <a:t>ugust 2024 &amp; April 2025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n=71.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2999552617"/>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15&amp;16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14&amp;15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algn="ctr" fontAlgn="b"/>
                      <a:r>
                        <a:rPr lang="en-GB" sz="1100" b="1" i="0" u="none" strike="noStrike">
                          <a:solidFill>
                            <a:srgbClr val="000000"/>
                          </a:solidFill>
                          <a:effectLst/>
                          <a:latin typeface="+mn-lt"/>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1754769389"/>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15&amp;16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14&amp;15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j-lt"/>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j-lt"/>
                        </a:rPr>
                        <a:t>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algn="ctr" fontAlgn="b"/>
                      <a:r>
                        <a:rPr lang="en-GB" sz="1100" b="1" i="0" u="none" strike="noStrike">
                          <a:solidFill>
                            <a:srgbClr val="000000"/>
                          </a:solidFill>
                          <a:effectLst/>
                          <a:latin typeface="+mn-lt"/>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j-lt"/>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algn="ctr" fontAlgn="b"/>
                      <a:r>
                        <a:rPr lang="en-GB" sz="1100" b="1" i="0" u="none" strike="noStrike">
                          <a:solidFill>
                            <a:srgbClr val="000000"/>
                          </a:solidFill>
                          <a:effectLst/>
                          <a:latin typeface="+mn-lt"/>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FF0000"/>
                          </a:solidFill>
                          <a:effectLst/>
                          <a:latin typeface="+mj-lt"/>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3094636213"/>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15&amp;16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14&amp;15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28196">
                <a:tc>
                  <a:txBody>
                    <a:bodyPr/>
                    <a:lstStyle/>
                    <a:p>
                      <a:pPr algn="ctr" fontAlgn="b"/>
                      <a:r>
                        <a:rPr lang="en-GB" sz="1100" b="1" i="0" u="none" strike="noStrike">
                          <a:solidFill>
                            <a:srgbClr val="000000"/>
                          </a:solidFill>
                          <a:effectLst/>
                          <a:latin typeface="+mj-lt"/>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algn="ctr" fontAlgn="b"/>
                      <a:r>
                        <a:rPr lang="en-GB" sz="1100" b="1" i="0" u="none" strike="noStrike">
                          <a:solidFill>
                            <a:srgbClr val="000000"/>
                          </a:solidFill>
                          <a:effectLst/>
                          <a:latin typeface="+mj-lt"/>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algn="ctr" fontAlgn="b"/>
                      <a:r>
                        <a:rPr lang="en-GB" sz="1100" b="1" i="0" u="none" strike="noStrike">
                          <a:solidFill>
                            <a:srgbClr val="000000"/>
                          </a:solidFill>
                          <a:effectLst/>
                          <a:latin typeface="+mj-lt"/>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algn="ctr" fontAlgn="b"/>
                      <a:r>
                        <a:rPr lang="en-GB" sz="1100" b="1" i="0" u="none" strike="noStrike">
                          <a:solidFill>
                            <a:srgbClr val="000000"/>
                          </a:solidFill>
                          <a:effectLst/>
                          <a:latin typeface="+mj-lt"/>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algn="ctr" fontAlgn="b"/>
                      <a:r>
                        <a:rPr lang="en-GB" sz="1100" b="1" i="0" u="none" strike="noStrike">
                          <a:solidFill>
                            <a:srgbClr val="000000"/>
                          </a:solidFill>
                          <a:effectLst/>
                          <a:latin typeface="+mj-lt"/>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algn="ctr" fontAlgn="b"/>
                      <a:r>
                        <a:rPr lang="en-GB" sz="1100" b="1" i="0" u="none" strike="noStrike">
                          <a:solidFill>
                            <a:srgbClr val="000000"/>
                          </a:solidFill>
                          <a:effectLst/>
                          <a:latin typeface="+mj-lt"/>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algn="ctr" fontAlgn="b"/>
                      <a:r>
                        <a:rPr lang="en-GB" sz="1100" b="1" i="0" u="none" strike="noStrike">
                          <a:solidFill>
                            <a:srgbClr val="000000"/>
                          </a:solidFill>
                          <a:effectLst/>
                          <a:latin typeface="+mj-lt"/>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algn="ctr" fontAlgn="b"/>
                      <a:r>
                        <a:rPr lang="en-GB" sz="1100" b="1" i="0" u="none" strike="noStrike">
                          <a:solidFill>
                            <a:srgbClr val="000000"/>
                          </a:solidFill>
                          <a:effectLst/>
                          <a:latin typeface="+mj-lt"/>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algn="ctr" fontAlgn="b"/>
                      <a:r>
                        <a:rPr lang="en-GB" sz="1100" b="1" i="0" u="none" strike="noStrike">
                          <a:solidFill>
                            <a:srgbClr val="000000"/>
                          </a:solidFill>
                          <a:effectLst/>
                          <a:latin typeface="+mj-lt"/>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462213"/>
          </a:xfrm>
          <a:prstGeom prst="rect">
            <a:avLst/>
          </a:prstGeom>
          <a:noFill/>
        </p:spPr>
        <p:txBody>
          <a:bodyPr wrap="square">
            <a:spAutoFit/>
          </a:bodyPr>
          <a:lstStyle/>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The Importance of all nine themes to SMEs is consistent with March 2024 and August 2024, with variations of less than 0.5 points across all waves in the past year</a:t>
            </a:r>
          </a:p>
          <a:p>
            <a:pPr marL="514350" indent="-285750">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Performance ratings for the Relationship and Price themes have improved slightly whereas the remaining themes have a similar score to wave 14 and 15 or have declined a small amount</a:t>
            </a:r>
          </a:p>
          <a:p>
            <a:pPr marL="228600">
              <a:buSzPts val="1500"/>
            </a:pPr>
            <a:endParaRPr lang="en-GB">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These modest changes have led to only minor changes in the Opportunity scores.</a:t>
            </a: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50108239"/>
              </p:ext>
            </p:extLst>
          </p:nvPr>
        </p:nvGraphicFramePr>
        <p:xfrm>
          <a:off x="603996" y="1342824"/>
          <a:ext cx="6752995" cy="5353050"/>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00000000-0008-0000-0200-00000E000000}"/>
              </a:ext>
            </a:extLst>
          </p:cNvPr>
          <p:cNvGrpSpPr/>
          <p:nvPr/>
        </p:nvGrpSpPr>
        <p:grpSpPr>
          <a:xfrm>
            <a:off x="574829" y="457533"/>
            <a:ext cx="6247799" cy="7742782"/>
            <a:chOff x="21148" y="90670"/>
            <a:chExt cx="5925393" cy="8484582"/>
          </a:xfrm>
        </p:grpSpPr>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2"/>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2" y="15356"/>
            <a:ext cx="11647937" cy="1477328"/>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Overall SME themes - wave 15&amp;16</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All themes are closely grouped for Opportunity scores however the lower performance rating for Loyalty and the higher stated importance for the Confidence theme means they have the largest Opportunity scores, and equal focus is required on them to increase trust levels with SMEs</a:t>
            </a:r>
          </a:p>
          <a:p>
            <a:pPr marL="285750" indent="-285750">
              <a:buClr>
                <a:schemeClr val="bg2"/>
              </a:buClr>
              <a:buSzPts val="1500"/>
              <a:buFont typeface="Arial" panose="020B0604020202020204" pitchFamily="34" charset="0"/>
              <a:buChar char="•"/>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Price and Relationship themes have lower performance than other themes (except Loyalty) but because of a lower stated importance for these themes they are not currently key opportunities to improve trust</a:t>
            </a:r>
          </a:p>
        </p:txBody>
      </p:sp>
      <p:sp>
        <p:nvSpPr>
          <p:cNvPr id="29" name="TextBox 28">
            <a:extLst>
              <a:ext uri="{FF2B5EF4-FFF2-40B4-BE49-F238E27FC236}">
                <a16:creationId xmlns:a16="http://schemas.microsoft.com/office/drawing/2014/main" id="{D025FA55-99EE-4DD9-A728-3603FA6A1FB0}"/>
              </a:ext>
            </a:extLst>
          </p:cNvPr>
          <p:cNvSpPr txBox="1"/>
          <p:nvPr/>
        </p:nvSpPr>
        <p:spPr>
          <a:xfrm>
            <a:off x="5182187" y="348117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509788" y="160584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n=1,499/443</a:t>
            </a:r>
            <a:endParaRPr lang="en-GB" sz="800">
              <a:latin typeface="Arial" panose="020B0604020202020204" pitchFamily="34" charset="0"/>
              <a:cs typeface="Arial" panose="020B0604020202020204" pitchFamily="34" charset="0"/>
            </a:endParaRPr>
          </a:p>
        </p:txBody>
      </p:sp>
      <p:sp>
        <p:nvSpPr>
          <p:cNvPr id="18" name="Rectangle 17"/>
          <p:cNvSpPr/>
          <p:nvPr/>
        </p:nvSpPr>
        <p:spPr>
          <a:xfrm>
            <a:off x="7218281" y="1497405"/>
            <a:ext cx="4399716" cy="2492990"/>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Confidence and Ease are the 2</a:t>
            </a:r>
            <a:r>
              <a:rPr lang="en-GB" sz="1300" baseline="30000">
                <a:solidFill>
                  <a:schemeClr val="tx1"/>
                </a:solidFill>
                <a:latin typeface="+mj-lt"/>
                <a:cs typeface="Calibri Light" panose="020F0302020204030204" pitchFamily="34" charset="0"/>
              </a:rPr>
              <a:t>nd</a:t>
            </a:r>
            <a:r>
              <a:rPr lang="en-GB" sz="1300">
                <a:solidFill>
                  <a:schemeClr val="tx1"/>
                </a:solidFill>
                <a:latin typeface="+mj-lt"/>
                <a:cs typeface="Calibri Light" panose="020F0302020204030204" pitchFamily="34" charset="0"/>
              </a:rPr>
              <a:t> and 3</a:t>
            </a:r>
            <a:r>
              <a:rPr lang="en-GB" sz="1300" baseline="30000">
                <a:solidFill>
                  <a:schemeClr val="tx1"/>
                </a:solidFill>
                <a:latin typeface="+mj-lt"/>
                <a:cs typeface="Calibri Light" panose="020F0302020204030204" pitchFamily="34" charset="0"/>
              </a:rPr>
              <a:t>rd</a:t>
            </a:r>
            <a:r>
              <a:rPr lang="en-GB" sz="1300">
                <a:solidFill>
                  <a:schemeClr val="tx1"/>
                </a:solidFill>
                <a:latin typeface="+mj-lt"/>
                <a:cs typeface="Calibri Light" panose="020F0302020204030204" pitchFamily="34" charset="0"/>
              </a:rPr>
              <a:t> largest Opportunity scores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In wave 15&amp;16, the range in opportunity scores across all 9 themes is just 1.26 points (on a scale of -30 to +30) </a:t>
            </a:r>
          </a:p>
          <a:p>
            <a:pPr>
              <a:buClr>
                <a:schemeClr val="tx1"/>
              </a:buClr>
              <a:buSzPts val="1500"/>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If Performance was to fall significantly across any theme, they would quickly become priorities</a:t>
            </a:r>
          </a:p>
          <a:p>
            <a:pPr>
              <a:buClr>
                <a:schemeClr val="tx1"/>
              </a:buClr>
              <a:buSzPts val="1500"/>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81439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82296"/>
            <a:ext cx="11769013" cy="1650710"/>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Opportunity Scores are more closely grouped than ever before, and have been trending like this since September 2023</a:t>
            </a:r>
          </a:p>
          <a:p>
            <a:pPr>
              <a:buClr>
                <a:schemeClr val="bg2"/>
              </a:buClr>
              <a:buSzPts val="1500"/>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Loyalty and Confidence are key opportunities for improving overall trust, as they have been in each wave, except for waves 12 and 13, but are very closely followed by Ease and the three Claims related themes (Speed, Respect and Control).</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r>
              <a:rPr lang="en-GB" sz="800">
                <a:solidFill>
                  <a:schemeClr val="tx1"/>
                </a:solidFill>
                <a:latin typeface="Arial" panose="020B0604020202020204" pitchFamily="34" charset="0"/>
                <a:ea typeface="Corbel"/>
                <a:cs typeface="Arial" panose="020B0604020202020204" pitchFamily="34" charset="0"/>
                <a:sym typeface="Corbel"/>
              </a:rPr>
              <a:t>Wave 15&amp;16: 1,499/443</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138424612"/>
              </p:ext>
            </p:extLst>
          </p:nvPr>
        </p:nvGraphicFramePr>
        <p:xfrm>
          <a:off x="170335" y="1536573"/>
          <a:ext cx="11769014"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b="1">
                <a:solidFill>
                  <a:schemeClr val="tx1"/>
                </a:solidFill>
                <a:cs typeface="Calibri Light" panose="020F0302020204030204" pitchFamily="34" charset="0"/>
              </a:rPr>
              <a:t>The remaining opportunities to focus on to increase trust are:</a:t>
            </a:r>
          </a:p>
          <a:p>
            <a:pPr marL="285750" marR="0" indent="-285750" rtl="0" fontAlgn="b">
              <a:spcBef>
                <a:spcPts val="0"/>
              </a:spcBef>
              <a:spcAft>
                <a:spcPts val="0"/>
              </a:spcAft>
              <a:buFont typeface="Arial" panose="020B0604020202020204" pitchFamily="34" charset="0"/>
              <a:buChar char="•"/>
            </a:pPr>
            <a:endParaRPr lang="en-GB" sz="1300">
              <a:solidFill>
                <a:schemeClr val="tx1"/>
              </a:solidFill>
              <a:cs typeface="Calibri Light" panose="020F0302020204030204" pitchFamily="34" charset="0"/>
            </a:endParaRPr>
          </a:p>
          <a:p>
            <a:pPr marL="285750" marR="0" indent="-285750" rtl="0" fontAlgn="b">
              <a:spcBef>
                <a:spcPts val="0"/>
              </a:spcBef>
              <a:spcAft>
                <a:spcPts val="0"/>
              </a:spcAft>
              <a:buFont typeface="Arial" panose="020B0604020202020204" pitchFamily="34" charset="0"/>
              <a:buChar char="•"/>
            </a:pPr>
            <a:endParaRPr lang="en-GB" sz="1300">
              <a:solidFill>
                <a:schemeClr val="tx1"/>
              </a:solidFill>
              <a:cs typeface="Calibri Light" panose="020F0302020204030204" pitchFamily="34" charset="0"/>
            </a:endParaRP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Assessing their risk individually rather than making generic assumptions</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Explaining the policy clearly</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Making sure SMEs are clear on what the policy covers and excludes</a:t>
            </a:r>
          </a:p>
          <a:p>
            <a:pPr marL="285750" indent="-285750" fontAlgn="b">
              <a:buFont typeface="Arial" panose="020B0604020202020204" pitchFamily="34" charset="0"/>
              <a:buChar char="•"/>
            </a:pPr>
            <a:r>
              <a:rPr lang="en-GB" sz="1300">
                <a:solidFill>
                  <a:schemeClr val="tx1"/>
                </a:solidFill>
                <a:cs typeface="Calibri Light" panose="020F0302020204030204" pitchFamily="34" charset="0"/>
              </a:rPr>
              <a:t>Handling complaints professionally and fairly</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Making it easy for a SME to compare to policies from other providers</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Taking an SMEs’ loyalty into account at renewal following any claims</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Informing SMEs of the claims process before they buy a policy</a:t>
            </a:r>
          </a:p>
          <a:p>
            <a:pPr marL="285750" indent="-285750">
              <a:buClrTx/>
              <a:buSzPts val="1500"/>
              <a:buFont typeface="Arial" panose="020B0604020202020204" pitchFamily="34" charset="0"/>
              <a:buChar char="•"/>
            </a:pPr>
            <a:endParaRPr lang="en-GB" sz="1300">
              <a:solidFill>
                <a:schemeClr val="tx1"/>
              </a:solidFill>
              <a:cs typeface="Calibri Light" panose="020F0302020204030204" pitchFamily="34" charset="0"/>
            </a:endParaRPr>
          </a:p>
          <a:p>
            <a:pPr marL="285750" indent="-285750">
              <a:buClr>
                <a:srgbClr val="FFFFFF"/>
              </a:buClr>
              <a:buSzPts val="1500"/>
              <a:buFont typeface="Arial" panose="020B0604020202020204" pitchFamily="34" charset="0"/>
              <a:buChar char="•"/>
            </a:pPr>
            <a:endParaRPr lang="en-GB" sz="1300">
              <a:solidFill>
                <a:schemeClr val="tx1"/>
              </a:solidFill>
              <a:cs typeface="Calibri Light" panose="020F0302020204030204" pitchFamily="34" charset="0"/>
            </a:endParaRPr>
          </a:p>
          <a:p>
            <a:pPr>
              <a:buClr>
                <a:srgbClr val="FFFFFF"/>
              </a:buClr>
              <a:buSzPts val="1500"/>
            </a:pPr>
            <a:endParaRPr lang="en-GB" sz="130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10 opportunities for SMEs – wave 15&amp;16</a:t>
            </a:r>
          </a:p>
          <a:p>
            <a:r>
              <a:rPr lang="en-GB">
                <a:solidFill>
                  <a:srgbClr val="008265"/>
                </a:solidFill>
                <a:latin typeface="+mj-lt"/>
                <a:cs typeface="Calibri Light" panose="020F0302020204030204" pitchFamily="34" charset="0"/>
              </a:rPr>
              <a:t>Answering SMEs’ questions quickly and clearly, providing them with a discount for staying with the same company and the policy documents being easy to read are the top 3 opportunities for improving trust with SMEs overall</a:t>
            </a:r>
          </a:p>
        </p:txBody>
      </p:sp>
      <p:graphicFrame>
        <p:nvGraphicFramePr>
          <p:cNvPr id="4" name="Table 3"/>
          <p:cNvGraphicFramePr>
            <a:graphicFrameLocks noGrp="1"/>
          </p:cNvGraphicFramePr>
          <p:nvPr>
            <p:extLst>
              <p:ext uri="{D42A27DB-BD31-4B8C-83A1-F6EECF244321}">
                <p14:modId xmlns:p14="http://schemas.microsoft.com/office/powerpoint/2010/main" val="2755035783"/>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n=1,499/443</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62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279824"/>
            <a:ext cx="11831959" cy="121979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 satisfaction with the policy held, wave on wave comparison</a:t>
            </a:r>
          </a:p>
          <a:p>
            <a:pPr>
              <a:buClr>
                <a:srgbClr val="FFFFFF"/>
              </a:buClr>
              <a:buSzPts val="1500"/>
            </a:pPr>
            <a:endParaRPr lang="en-GB" sz="2000" b="1">
              <a:solidFill>
                <a:schemeClr val="bg2"/>
              </a:solidFill>
              <a:latin typeface="Rockwell" panose="02060603020205020403" pitchFamily="18" charset="0"/>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On average 82% of SMEs are satisfied with the policy they hold, this has consistently been above 80% since December 2021</a:t>
            </a: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7% are dissatisfied, up by 2 percentage points compared to the previous two waves</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SMEs that hold at least one (motor, buildings and/or contents, employers liability, business interruption) insurance policy. </a:t>
            </a:r>
            <a:r>
              <a:rPr lang="en-GB" sz="800">
                <a:solidFill>
                  <a:schemeClr val="tx1"/>
                </a:solidFill>
                <a:latin typeface="Arial" panose="020B0604020202020204" pitchFamily="34" charset="0"/>
                <a:cs typeface="Arial" panose="020B0604020202020204" pitchFamily="34" charset="0"/>
                <a:sym typeface="Corbel"/>
              </a:rPr>
              <a:t>Wave 15&amp;16 (2025): SMEs n=1,499.  Satisfaction % are rounded</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265188989"/>
              </p:ext>
            </p:extLst>
          </p:nvPr>
        </p:nvGraphicFramePr>
        <p:xfrm>
          <a:off x="201545" y="1414908"/>
          <a:ext cx="11542780" cy="48503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985272" y="1929032"/>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5" name="TextBox 14"/>
          <p:cNvSpPr txBox="1"/>
          <p:nvPr/>
        </p:nvSpPr>
        <p:spPr>
          <a:xfrm>
            <a:off x="374063"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6" name="TextBox 15"/>
          <p:cNvSpPr txBox="1"/>
          <p:nvPr/>
        </p:nvSpPr>
        <p:spPr>
          <a:xfrm>
            <a:off x="1637642"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2" name="TextBox 15">
            <a:extLst>
              <a:ext uri="{FF2B5EF4-FFF2-40B4-BE49-F238E27FC236}">
                <a16:creationId xmlns:a16="http://schemas.microsoft.com/office/drawing/2014/main" id="{5038E747-2567-4840-9BB3-F32B438E4F82}"/>
              </a:ext>
            </a:extLst>
          </p:cNvPr>
          <p:cNvSpPr txBox="1"/>
          <p:nvPr/>
        </p:nvSpPr>
        <p:spPr>
          <a:xfrm>
            <a:off x="4259501"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79%</a:t>
            </a:r>
          </a:p>
        </p:txBody>
      </p:sp>
      <p:sp>
        <p:nvSpPr>
          <p:cNvPr id="25" name="TextBox 15">
            <a:extLst>
              <a:ext uri="{FF2B5EF4-FFF2-40B4-BE49-F238E27FC236}">
                <a16:creationId xmlns:a16="http://schemas.microsoft.com/office/drawing/2014/main" id="{89F7D160-8BD4-C504-4A95-FD10622B6561}"/>
              </a:ext>
            </a:extLst>
          </p:cNvPr>
          <p:cNvSpPr txBox="1"/>
          <p:nvPr/>
        </p:nvSpPr>
        <p:spPr>
          <a:xfrm>
            <a:off x="5556000" y="1926662"/>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
        <p:nvSpPr>
          <p:cNvPr id="5" name="TextBox 15">
            <a:extLst>
              <a:ext uri="{FF2B5EF4-FFF2-40B4-BE49-F238E27FC236}">
                <a16:creationId xmlns:a16="http://schemas.microsoft.com/office/drawing/2014/main" id="{FD8E3DC3-2AA9-6388-14E9-94DDD4603212}"/>
              </a:ext>
            </a:extLst>
          </p:cNvPr>
          <p:cNvSpPr txBox="1"/>
          <p:nvPr/>
        </p:nvSpPr>
        <p:spPr>
          <a:xfrm>
            <a:off x="7532097" y="1925628"/>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81%</a:t>
            </a:r>
          </a:p>
        </p:txBody>
      </p:sp>
      <p:sp>
        <p:nvSpPr>
          <p:cNvPr id="8" name="TextBox 15">
            <a:extLst>
              <a:ext uri="{FF2B5EF4-FFF2-40B4-BE49-F238E27FC236}">
                <a16:creationId xmlns:a16="http://schemas.microsoft.com/office/drawing/2014/main" id="{4C81FF0C-0E61-6E66-DFC1-E664489F36CC}"/>
              </a:ext>
            </a:extLst>
          </p:cNvPr>
          <p:cNvSpPr txBox="1"/>
          <p:nvPr/>
        </p:nvSpPr>
        <p:spPr>
          <a:xfrm>
            <a:off x="8184467" y="1925628"/>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Tree>
    <p:extLst>
      <p:ext uri="{BB962C8B-B14F-4D97-AF65-F5344CB8AC3E}">
        <p14:creationId xmlns:p14="http://schemas.microsoft.com/office/powerpoint/2010/main" val="18346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a:latin typeface="Rockwell" panose="02060603020205020403" pitchFamily="18" charset="0"/>
                <a:cs typeface="Calibri Light" panose="020F0302020204030204" pitchFamily="34" charset="0"/>
              </a:rPr>
              <a:t>August 2024 and April 2025, wave 15&amp;16 data</a:t>
            </a:r>
          </a:p>
        </p:txBody>
      </p:sp>
    </p:spTree>
    <p:extLst>
      <p:ext uri="{BB962C8B-B14F-4D97-AF65-F5344CB8AC3E}">
        <p14:creationId xmlns:p14="http://schemas.microsoft.com/office/powerpoint/2010/main" val="1127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25FE8EF-20C5-B3A7-4F23-AFBBC70E2C4D}"/>
              </a:ext>
            </a:extLst>
          </p:cNvPr>
          <p:cNvGraphicFramePr>
            <a:graphicFrameLocks/>
          </p:cNvGraphicFramePr>
          <p:nvPr>
            <p:extLst>
              <p:ext uri="{D42A27DB-BD31-4B8C-83A1-F6EECF244321}">
                <p14:modId xmlns:p14="http://schemas.microsoft.com/office/powerpoint/2010/main" val="3699722565"/>
              </p:ext>
            </p:extLst>
          </p:nvPr>
        </p:nvGraphicFramePr>
        <p:xfrm>
          <a:off x="1230973" y="1597552"/>
          <a:ext cx="6039410" cy="422759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356523" y="288094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94864"/>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 Top 5 factors that would improve trust with Consumers - wave 15&amp;16</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663220" y="211113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438057" y="417966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048774" y="2663198"/>
            <a:ext cx="3795643" cy="1229533"/>
          </a:xfrm>
          <a:prstGeom prst="rect">
            <a:avLst/>
          </a:prstGeom>
          <a:noFill/>
          <a:ln>
            <a:noFill/>
          </a:ln>
        </p:spPr>
        <p:txBody>
          <a:bodyPr spcFirstLastPara="1" wrap="square" lIns="0" tIns="0" rIns="0" bIns="0" anchor="t" anchorCtr="0">
            <a:noAutofit/>
          </a:bodyPr>
          <a:lstStyle/>
          <a:p>
            <a:pPr>
              <a:buClr>
                <a:schemeClr val="tx1"/>
              </a:buClr>
              <a:buSzPts val="1500"/>
            </a:pPr>
            <a:r>
              <a:rPr lang="en-GB">
                <a:solidFill>
                  <a:schemeClr val="tx1"/>
                </a:solidFill>
                <a:latin typeface="+mj-lt"/>
                <a:cs typeface="Calibri Light" panose="020F0302020204030204" pitchFamily="34" charset="0"/>
              </a:rPr>
              <a:t>The remaining opportunity in the top 5 is:</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Assessing their risk individually, rather than using generic assumptions</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0" y="6589421"/>
            <a:ext cx="10303407"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1,002/169</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442905"/>
            <a:ext cx="11651635" cy="1077218"/>
          </a:xfrm>
          <a:prstGeom prst="rect">
            <a:avLst/>
          </a:prstGeom>
          <a:noFill/>
        </p:spPr>
        <p:txBody>
          <a:bodyPr wrap="square">
            <a:spAutoFit/>
          </a:bodyPr>
          <a:lstStyle/>
          <a:p>
            <a:pPr marL="285750" indent="-285750">
              <a:buFont typeface="Arial" panose="020B0604020202020204" pitchFamily="34" charset="0"/>
              <a:buChar char="•"/>
            </a:pPr>
            <a:r>
              <a:rPr lang="en-GB" sz="1600">
                <a:solidFill>
                  <a:srgbClr val="008265"/>
                </a:solidFill>
                <a:latin typeface="+mj-lt"/>
                <a:cs typeface="Calibri Light" panose="020F0302020204030204" pitchFamily="34" charset="0"/>
              </a:rPr>
              <a:t>The top 4 opportunities to improve trust with Consumers are the same as the previous wave</a:t>
            </a:r>
          </a:p>
          <a:p>
            <a:pPr marL="285750" marR="0" indent="-285750" rtl="0" fontAlgn="b">
              <a:buFont typeface="Arial" panose="020B0604020202020204" pitchFamily="34" charset="0"/>
              <a:buChar char="•"/>
            </a:pPr>
            <a:r>
              <a:rPr lang="en-GB" sz="1600">
                <a:solidFill>
                  <a:srgbClr val="008265"/>
                </a:solidFill>
                <a:latin typeface="+mj-lt"/>
                <a:cs typeface="Calibri Light" panose="020F0302020204030204" pitchFamily="34" charset="0"/>
              </a:rPr>
              <a:t>They are: giving consumers a discount for staying with the same company, taking loyalty into account when calculating renewal quotes after a claim, the premium not increasing because they are not a new customer anymore and handling complaints professionally and fairly</a:t>
            </a:r>
          </a:p>
        </p:txBody>
      </p:sp>
    </p:spTree>
    <p:extLst>
      <p:ext uri="{BB962C8B-B14F-4D97-AF65-F5344CB8AC3E}">
        <p14:creationId xmlns:p14="http://schemas.microsoft.com/office/powerpoint/2010/main" val="177915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090827" y="2321171"/>
            <a:ext cx="3937695" cy="1325113"/>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 stated importance females give for the Control theme (in relation to claims) has increased by 1.22 points (-10 to +10) so despite an increase in performance the Opportunity score for this theme has actually increased by 1.40 points (-30 to +30) compared with the previous wave</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Both genders would have a higher level of trust in the Insurance sector if they received discounts for staying with the same company, premiums did not increase as they were no longer new customers, and their loyalty was recognised during the renewal process after a claim, this is consistent with the last wave.</a:t>
            </a:r>
          </a:p>
          <a:p>
            <a:pPr>
              <a:buClr>
                <a:schemeClr val="tx1"/>
              </a:buClr>
              <a:buSzPts val="1500"/>
            </a:pPr>
            <a:endParaRPr lang="en-GB" sz="1200">
              <a:solidFill>
                <a:schemeClr val="tx1"/>
              </a:solidFill>
              <a:latin typeface="+mj-lt"/>
              <a:cs typeface="Calibri Light" panose="020F0302020204030204" pitchFamily="34" charset="0"/>
            </a:endParaRPr>
          </a:p>
        </p:txBody>
      </p:sp>
      <p:sp>
        <p:nvSpPr>
          <p:cNvPr id="3" name="TextBox 2"/>
          <p:cNvSpPr txBox="1"/>
          <p:nvPr/>
        </p:nvSpPr>
        <p:spPr>
          <a:xfrm>
            <a:off x="294127" y="605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gender - wave 15&amp;16 </a:t>
            </a:r>
          </a:p>
        </p:txBody>
      </p:sp>
      <p:graphicFrame>
        <p:nvGraphicFramePr>
          <p:cNvPr id="9" name="Chart 8"/>
          <p:cNvGraphicFramePr/>
          <p:nvPr>
            <p:extLst>
              <p:ext uri="{D42A27DB-BD31-4B8C-83A1-F6EECF244321}">
                <p14:modId xmlns:p14="http://schemas.microsoft.com/office/powerpoint/2010/main" val="3079518913"/>
              </p:ext>
            </p:extLst>
          </p:nvPr>
        </p:nvGraphicFramePr>
        <p:xfrm>
          <a:off x="163478"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4183055364"/>
              </p:ext>
            </p:extLst>
          </p:nvPr>
        </p:nvGraphicFramePr>
        <p:xfrm>
          <a:off x="4086818"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n=516/72,  Male n=494/78</a:t>
            </a:r>
            <a:endParaRPr lang="en-GB"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10087"/>
            <a:ext cx="11556033" cy="830997"/>
          </a:xfrm>
          <a:prstGeom prst="rect">
            <a:avLst/>
          </a:prstGeom>
          <a:noFill/>
        </p:spPr>
        <p:txBody>
          <a:bodyPr wrap="square">
            <a:spAutoFit/>
          </a:bodyPr>
          <a:lstStyle/>
          <a:p>
            <a:r>
              <a:rPr lang="en-GB" sz="1600">
                <a:solidFill>
                  <a:srgbClr val="008265"/>
                </a:solidFill>
                <a:latin typeface="+mn-lt"/>
                <a:cs typeface="Calibri Light" panose="020F0302020204030204" pitchFamily="34" charset="0"/>
              </a:rPr>
              <a:t>Overall, enhancing performance in the Loyalty theme would boost Trust levels among both female and male consumers. </a:t>
            </a:r>
          </a:p>
          <a:p>
            <a:r>
              <a:rPr lang="en-GB" sz="1600">
                <a:solidFill>
                  <a:srgbClr val="008265"/>
                </a:solidFill>
                <a:latin typeface="+mn-lt"/>
                <a:cs typeface="Calibri Light" panose="020F0302020204030204" pitchFamily="34" charset="0"/>
              </a:rPr>
              <a:t>The performance ratings have increased the most for women, in the Respect and Control claims themes (up 1.43 and 1.02 points) and for Loyalty (up 0.70 points)  </a:t>
            </a:r>
          </a:p>
        </p:txBody>
      </p:sp>
    </p:spTree>
    <p:extLst>
      <p:ext uri="{BB962C8B-B14F-4D97-AF65-F5344CB8AC3E}">
        <p14:creationId xmlns:p14="http://schemas.microsoft.com/office/powerpoint/2010/main" val="409711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a:solidFill>
                  <a:schemeClr val="tx1"/>
                </a:solidFill>
                <a:latin typeface="+mj-lt"/>
                <a:ea typeface="Arial"/>
                <a:cs typeface="Calibri Light" panose="020F0302020204030204" pitchFamily="34" charset="0"/>
                <a:sym typeface="Arial"/>
              </a:rPr>
              <a:t>Background &amp; methodology		Slides 3 - 4</a:t>
            </a:r>
          </a:p>
          <a:p>
            <a:pPr marL="228600" indent="0">
              <a:lnSpc>
                <a:spcPct val="250000"/>
              </a:lnSpc>
            </a:pPr>
            <a:r>
              <a:rPr lang="en-GB" sz="1800">
                <a:solidFill>
                  <a:schemeClr val="tx1"/>
                </a:solidFill>
                <a:latin typeface="+mj-lt"/>
                <a:ea typeface="Arial"/>
                <a:cs typeface="Calibri Light" panose="020F0302020204030204" pitchFamily="34" charset="0"/>
                <a:sym typeface="Arial"/>
              </a:rPr>
              <a:t>Key findings				Slides 5 - 16</a:t>
            </a:r>
          </a:p>
          <a:p>
            <a:pPr marL="228600" indent="0">
              <a:lnSpc>
                <a:spcPct val="250000"/>
              </a:lnSpc>
            </a:pPr>
            <a:r>
              <a:rPr lang="en-GB" sz="1800">
                <a:solidFill>
                  <a:schemeClr val="tx1"/>
                </a:solidFill>
                <a:latin typeface="+mj-lt"/>
                <a:ea typeface="Arial"/>
                <a:cs typeface="Calibri Light" panose="020F0302020204030204" pitchFamily="34" charset="0"/>
                <a:sym typeface="Arial"/>
              </a:rPr>
              <a:t>Consumer survey			Slides 17 - 41</a:t>
            </a:r>
          </a:p>
          <a:p>
            <a:pPr marL="228600" indent="0">
              <a:lnSpc>
                <a:spcPct val="250000"/>
              </a:lnSpc>
            </a:pPr>
            <a:r>
              <a:rPr lang="en-GB" sz="1800">
                <a:solidFill>
                  <a:schemeClr val="tx1"/>
                </a:solidFill>
                <a:latin typeface="+mj-lt"/>
                <a:ea typeface="Arial"/>
                <a:cs typeface="Calibri Light" panose="020F0302020204030204" pitchFamily="34" charset="0"/>
                <a:sym typeface="Arial"/>
              </a:rPr>
              <a:t>SME survey				Slides 42 - 66</a:t>
            </a:r>
          </a:p>
          <a:p>
            <a:pPr marL="228600" indent="0">
              <a:lnSpc>
                <a:spcPct val="250000"/>
              </a:lnSpc>
            </a:pPr>
            <a:r>
              <a:rPr lang="en-GB" sz="1800">
                <a:solidFill>
                  <a:schemeClr val="tx1"/>
                </a:solidFill>
                <a:latin typeface="+mj-lt"/>
                <a:ea typeface="Arial"/>
                <a:cs typeface="Calibri Light" panose="020F0302020204030204" pitchFamily="34" charset="0"/>
                <a:sym typeface="Arial"/>
              </a:rPr>
              <a:t>Appendix data				Slides 67 - 117</a:t>
            </a:r>
            <a:endParaRPr lang="en-GB" sz="180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n=823/114, Ethnic minorities: n=176/55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1703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ethnicity - wave 15&amp;16</a:t>
            </a:r>
          </a:p>
        </p:txBody>
      </p:sp>
      <p:graphicFrame>
        <p:nvGraphicFramePr>
          <p:cNvPr id="6" name="Chart 5"/>
          <p:cNvGraphicFramePr/>
          <p:nvPr>
            <p:extLst>
              <p:ext uri="{D42A27DB-BD31-4B8C-83A1-F6EECF244321}">
                <p14:modId xmlns:p14="http://schemas.microsoft.com/office/powerpoint/2010/main" val="265471423"/>
              </p:ext>
            </p:extLst>
          </p:nvPr>
        </p:nvGraphicFramePr>
        <p:xfrm>
          <a:off x="65872" y="1495241"/>
          <a:ext cx="4439905"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814816" y="1933086"/>
            <a:ext cx="3219872"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As per Waves 14&amp;15 White/ White British wish to be rewarded with discounts for their Loyalty, premiums not to increase once they are no longer a new customer and their loyalty to be considered when calculating renewal quotes after a claim</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Ease followed by Loyalty and Confidence are the key opportunities to improve trust with Ethnic minority Consumers</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Improving performance levels for complaint handling, taking loyalty into account when calculating renewal quotes after claims, policy documents being easy to read with little or no small print and being able to purchase insurance through a price comparison website are all key for Ethnic minorities.</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p:txBody>
      </p:sp>
      <p:graphicFrame>
        <p:nvGraphicFramePr>
          <p:cNvPr id="18" name="Chart 17"/>
          <p:cNvGraphicFramePr/>
          <p:nvPr>
            <p:extLst>
              <p:ext uri="{D42A27DB-BD31-4B8C-83A1-F6EECF244321}">
                <p14:modId xmlns:p14="http://schemas.microsoft.com/office/powerpoint/2010/main" val="951207639"/>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591209"/>
            <a:ext cx="11469677" cy="784830"/>
          </a:xfrm>
          <a:prstGeom prst="rect">
            <a:avLst/>
          </a:prstGeom>
          <a:noFill/>
        </p:spPr>
        <p:txBody>
          <a:bodyPr wrap="square">
            <a:spAutoFit/>
          </a:bodyPr>
          <a:lstStyle/>
          <a:p>
            <a:r>
              <a:rPr lang="en-GB" sz="1500">
                <a:solidFill>
                  <a:srgbClr val="008265"/>
                </a:solidFill>
                <a:latin typeface="+mj-lt"/>
                <a:cs typeface="Calibri Light" panose="020F0302020204030204" pitchFamily="34" charset="0"/>
              </a:rPr>
              <a:t>At an overall level, there is a greater opportunity to increase trust levels in the Insurance sector amongst White/ White British Consumers, this is consistent across waves. Loyalty remains the key opportunity although the performance given by White/ White British for Loyalty related statements has improved compared to the previous wave, by 0.72 points (-10 to +10)</a:t>
            </a:r>
          </a:p>
        </p:txBody>
      </p:sp>
    </p:spTree>
    <p:extLst>
      <p:ext uri="{BB962C8B-B14F-4D97-AF65-F5344CB8AC3E}">
        <p14:creationId xmlns:p14="http://schemas.microsoft.com/office/powerpoint/2010/main" val="329274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197602" y="1727148"/>
            <a:ext cx="5550261" cy="4207308"/>
          </a:xfrm>
          <a:prstGeom prst="rect">
            <a:avLst/>
          </a:prstGeom>
          <a:noFill/>
          <a:ln>
            <a:noFill/>
          </a:ln>
        </p:spPr>
        <p:txBody>
          <a:bodyPr spcFirstLastPara="1" wrap="square" lIns="0" tIns="0" rIns="0" bIns="0" anchor="t" anchorCtr="0">
            <a:noAutofit/>
          </a:bodyPr>
          <a:lstStyle/>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55+ year olds want a discount for staying with the same company, premiums not to increase once they are no longer a new customer and loyalty being considered at renewal following a claim  </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Consistent with the above, 35–54-year-olds also want a discount for staying with the same company,</a:t>
            </a:r>
            <a:r>
              <a:rPr lang="en-GB" sz="1200">
                <a:solidFill>
                  <a:schemeClr val="tx1"/>
                </a:solidFill>
                <a:cs typeface="Calibri Light" panose="020F0302020204030204" pitchFamily="34" charset="0"/>
              </a:rPr>
              <a:t> loyalty being considered at renewal after a claim and</a:t>
            </a:r>
            <a:r>
              <a:rPr lang="en-GB" sz="1200">
                <a:solidFill>
                  <a:schemeClr val="tx1"/>
                </a:solidFill>
                <a:latin typeface="+mj-lt"/>
                <a:cs typeface="Calibri Light" panose="020F0302020204030204" pitchFamily="34" charset="0"/>
              </a:rPr>
              <a:t> premiums not to increase once they are no longer a new customer.</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 18-34 age group have had lower opportunity scores than average, since the Trust Index began in 2019. The need to improve trust levels with younger people therefore is not a priority, but improvements to performance with the following would increase trust:</a:t>
            </a:r>
          </a:p>
          <a:p>
            <a:pPr>
              <a:buClr>
                <a:schemeClr val="tx1"/>
              </a:buClr>
              <a:buSzPts val="1500"/>
            </a:pPr>
            <a:endParaRPr lang="en-GB" sz="1200">
              <a:solidFill>
                <a:schemeClr val="tx1"/>
              </a:solidFill>
              <a:latin typeface="+mj-lt"/>
              <a:cs typeface="Calibri Light" panose="020F0302020204030204" pitchFamily="34" charset="0"/>
            </a:endParaRPr>
          </a:p>
          <a:p>
            <a:pPr marL="171450" lvl="7" indent="-171450">
              <a:buClr>
                <a:schemeClr val="tx1"/>
              </a:buClr>
              <a:buSzPts val="1500"/>
              <a:buFont typeface="Courier New" panose="02070309020205020404" pitchFamily="49" charset="0"/>
              <a:buChar char="o"/>
            </a:pPr>
            <a:r>
              <a:rPr lang="en-GB" sz="1200">
                <a:solidFill>
                  <a:schemeClr val="tx1"/>
                </a:solidFill>
                <a:latin typeface="+mj-lt"/>
                <a:cs typeface="Calibri Light" panose="020F0302020204030204" pitchFamily="34" charset="0"/>
              </a:rPr>
              <a:t>Policy documents being easy to read</a:t>
            </a:r>
          </a:p>
          <a:p>
            <a:pPr marL="171450" lvl="8" indent="-171450">
              <a:buClr>
                <a:schemeClr val="tx1"/>
              </a:buClr>
              <a:buSzPts val="1500"/>
              <a:buFont typeface="Courier New" panose="02070309020205020404" pitchFamily="49" charset="0"/>
              <a:buChar char="o"/>
            </a:pPr>
            <a:r>
              <a:rPr lang="en-GB" sz="1200">
                <a:solidFill>
                  <a:schemeClr val="tx1"/>
                </a:solidFill>
                <a:latin typeface="+mj-lt"/>
                <a:cs typeface="Calibri Light" panose="020F0302020204030204" pitchFamily="34" charset="0"/>
              </a:rPr>
              <a:t>Providing them a discount for staying with the same company</a:t>
            </a:r>
          </a:p>
          <a:p>
            <a:pPr marL="171450" lvl="8" indent="-171450">
              <a:buClr>
                <a:schemeClr val="tx1"/>
              </a:buClr>
              <a:buSzPts val="1500"/>
              <a:buFont typeface="Courier New" panose="02070309020205020404" pitchFamily="49" charset="0"/>
              <a:buChar char="o"/>
            </a:pPr>
            <a:r>
              <a:rPr lang="en-GB" sz="1200">
                <a:solidFill>
                  <a:schemeClr val="tx1"/>
                </a:solidFill>
                <a:latin typeface="+mj-lt"/>
                <a:cs typeface="Calibri Light" panose="020F0302020204030204" pitchFamily="34" charset="0"/>
              </a:rPr>
              <a:t>Explaining the policy clearly</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18-34 n=291/102, 35-54 n=339/49, 55 or older n=372/18*   *low base indicative only</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age - wave 15&amp;16</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94887919"/>
              </p:ext>
            </p:extLst>
          </p:nvPr>
        </p:nvGraphicFramePr>
        <p:xfrm>
          <a:off x="1116988" y="2028926"/>
          <a:ext cx="4308679" cy="2800147"/>
        </p:xfrm>
        <a:graphic>
          <a:graphicData uri="http://schemas.openxmlformats.org/drawingml/2006/table">
            <a:tbl>
              <a:tblPr/>
              <a:tblGrid>
                <a:gridCol w="1106681">
                  <a:extLst>
                    <a:ext uri="{9D8B030D-6E8A-4147-A177-3AD203B41FA5}">
                      <a16:colId xmlns:a16="http://schemas.microsoft.com/office/drawing/2014/main" val="20000"/>
                    </a:ext>
                  </a:extLst>
                </a:gridCol>
                <a:gridCol w="1077170">
                  <a:extLst>
                    <a:ext uri="{9D8B030D-6E8A-4147-A177-3AD203B41FA5}">
                      <a16:colId xmlns:a16="http://schemas.microsoft.com/office/drawing/2014/main" val="20001"/>
                    </a:ext>
                  </a:extLst>
                </a:gridCol>
                <a:gridCol w="708276">
                  <a:extLst>
                    <a:ext uri="{9D8B030D-6E8A-4147-A177-3AD203B41FA5}">
                      <a16:colId xmlns:a16="http://schemas.microsoft.com/office/drawing/2014/main" val="20002"/>
                    </a:ext>
                  </a:extLst>
                </a:gridCol>
                <a:gridCol w="708276">
                  <a:extLst>
                    <a:ext uri="{9D8B030D-6E8A-4147-A177-3AD203B41FA5}">
                      <a16:colId xmlns:a16="http://schemas.microsoft.com/office/drawing/2014/main" val="20003"/>
                    </a:ext>
                  </a:extLst>
                </a:gridCol>
                <a:gridCol w="708276">
                  <a:extLst>
                    <a:ext uri="{9D8B030D-6E8A-4147-A177-3AD203B41FA5}">
                      <a16:colId xmlns:a16="http://schemas.microsoft.com/office/drawing/2014/main" val="20004"/>
                    </a:ext>
                  </a:extLst>
                </a:gridCol>
              </a:tblGrid>
              <a:tr h="291834">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260404">
                <a:tc>
                  <a:txBody>
                    <a:bodyPr/>
                    <a:lstStyle/>
                    <a:p>
                      <a:pPr algn="ctr" fontAlgn="b"/>
                      <a:r>
                        <a:rPr lang="en-GB" sz="1100" b="1" i="0" u="none" strike="noStrike">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10.40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260404">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260404">
                <a:tc>
                  <a:txBody>
                    <a:bodyPr/>
                    <a:lstStyle/>
                    <a:p>
                      <a:pPr algn="ctr" fontAlgn="b"/>
                      <a:r>
                        <a:rPr lang="en-GB" sz="1100" b="1"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11.79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60404">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260404">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260404">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260404">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60404">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Calibri" panose="020F050202020403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60404">
                <a:tc>
                  <a:txBody>
                    <a:bodyPr/>
                    <a:lstStyle/>
                    <a:p>
                      <a:pPr algn="ctr" fontAlgn="b"/>
                      <a:r>
                        <a:rPr lang="en-GB" sz="1100" b="1"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830997"/>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The Loyalty theme is key for improving trust levels of Consumers in the 35-54 and 55+ age brackets.  Both age groups report a small improvement in the performance of their current providers for the theme compared to the previous wave, but despite this the performance ratings are still very low, especially for 55+:1.62 </a:t>
            </a:r>
            <a:r>
              <a:rPr lang="en-GB" sz="1600">
                <a:solidFill>
                  <a:srgbClr val="008265"/>
                </a:solidFill>
                <a:cs typeface="Calibri Light" panose="020F0302020204030204" pitchFamily="34" charset="0"/>
              </a:rPr>
              <a:t>(on a scale of -10 to +10)</a:t>
            </a:r>
            <a:r>
              <a:rPr lang="en-GB" sz="1600">
                <a:solidFill>
                  <a:srgbClr val="008265"/>
                </a:solidFill>
                <a:latin typeface="+mj-lt"/>
                <a:cs typeface="Calibri Light" panose="020F0302020204030204" pitchFamily="34" charset="0"/>
              </a:rPr>
              <a:t> </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43704010"/>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Consumers Overall satisfaction with the policy held – wave 15&amp;16:</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18-34 n=291, 35-54 n=339, 55 or older n=372, Male n=494, Female n=507, White/ White British n=823, Ethnic minorities n=176, Motor n=450, Travel n=271, Buildings and/or Contents n=281, Total n=1,002.</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384995"/>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a:solidFill>
                  <a:schemeClr val="bg2"/>
                </a:solidFill>
                <a:latin typeface="+mj-lt"/>
                <a:cs typeface="Calibri Light" panose="020F0302020204030204" pitchFamily="34" charset="0"/>
              </a:rPr>
              <a:t>Overall Consumer satisfaction is 85%, up 1 percentage point compared to the previous wave (August 2024) and at the same level as March 2024</a:t>
            </a:r>
            <a:endParaRPr lang="en-GB">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Satisfaction for Consumers aged 18-34 and 35-54 has increased by 4 and 2 percentage points, respectively.  In contrast it has declined by 2 percentage points for those aged 55+.</a:t>
            </a: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Satisfaction with motor policy types has improved by 2 percentage points compared to Wave 14&amp;15 and is up slightly (by just 1 percentage point) for Travel and Buildings and/or Contents policy types.</a:t>
            </a:r>
          </a:p>
          <a:p>
            <a:pPr marL="285750" indent="-285750">
              <a:buClrTx/>
              <a:buSzPts val="1500"/>
              <a:buFont typeface="Arial" panose="020B0604020202020204" pitchFamily="34" charset="0"/>
              <a:buChar char="•"/>
            </a:pPr>
            <a:endParaRPr lang="en-GB" sz="1400">
              <a:solidFill>
                <a:schemeClr val="bg2"/>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Claims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and April 2025 Wave 15&amp;16 data</a:t>
            </a:r>
          </a:p>
        </p:txBody>
      </p:sp>
    </p:spTree>
    <p:extLst>
      <p:ext uri="{BB962C8B-B14F-4D97-AF65-F5344CB8AC3E}">
        <p14:creationId xmlns:p14="http://schemas.microsoft.com/office/powerpoint/2010/main" val="117933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wave 15&amp;16 </a:t>
            </a:r>
          </a:p>
        </p:txBody>
      </p:sp>
      <p:sp>
        <p:nvSpPr>
          <p:cNvPr id="7" name="Google Shape;281;p26">
            <a:extLst>
              <a:ext uri="{FF2B5EF4-FFF2-40B4-BE49-F238E27FC236}">
                <a16:creationId xmlns:a16="http://schemas.microsoft.com/office/drawing/2014/main" id="{55A89E85-3FC2-0B7C-0CC1-58875F4E9A68}"/>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held </a:t>
            </a:r>
            <a:r>
              <a:rPr lang="en-GB" sz="800">
                <a:latin typeface="Arial" panose="020B0604020202020204" pitchFamily="34" charset="0"/>
                <a:ea typeface="Corbel"/>
                <a:cs typeface="Arial" panose="020B0604020202020204" pitchFamily="34" charset="0"/>
                <a:sym typeface="Corbel"/>
              </a:rPr>
              <a:t>policy type</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 Claimed on an insurance policy in the previous 12 months (motor, travel, buildings and/or contents) Motor n=94, Travel n=36, Buildings and/or Contents n=63, Total n=1,002/169.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529788"/>
            <a:ext cx="11556033"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17% of Consumers had </a:t>
            </a:r>
            <a:r>
              <a:rPr lang="en-GB" sz="1600">
                <a:solidFill>
                  <a:srgbClr val="008265"/>
                </a:solidFill>
                <a:cs typeface="Calibri Light" panose="020F0302020204030204" pitchFamily="34" charset="0"/>
              </a:rPr>
              <a:t>made a claim in the last year, up by 3 percentage points from August 2024 but at the same rate as March 2024 (Wave 13&amp;14)</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GB" sz="1600">
                <a:solidFill>
                  <a:srgbClr val="008265"/>
                </a:solidFill>
                <a:cs typeface="Calibri Light" panose="020F0302020204030204" pitchFamily="34" charset="0"/>
              </a:rPr>
              <a:t>56</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of the 169 Consumers who had made a claim reported it being on their Motor policy</a:t>
            </a:r>
            <a:r>
              <a:rPr lang="en-GB" sz="1600">
                <a:solidFill>
                  <a:srgbClr val="008265"/>
                </a:solidFill>
                <a:cs typeface="Calibri Light" panose="020F0302020204030204" pitchFamily="34" charset="0"/>
              </a:rPr>
              <a:t>. </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37% of claimants stated it was on a Buildings and/or Contents policy and 36% cited it was on a Travel policy.  This is a similar breakdown to the previous wave (within 3 percentage points)</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575736"/>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graphicFrame>
        <p:nvGraphicFramePr>
          <p:cNvPr id="2" name="Diagramm0">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468118790"/>
              </p:ext>
            </p:extLst>
          </p:nvPr>
        </p:nvGraphicFramePr>
        <p:xfrm>
          <a:off x="579961" y="2043595"/>
          <a:ext cx="5618672" cy="3282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0">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778232764"/>
              </p:ext>
            </p:extLst>
          </p:nvPr>
        </p:nvGraphicFramePr>
        <p:xfrm>
          <a:off x="6432650" y="2043595"/>
          <a:ext cx="5544000" cy="327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73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Opportunity Themes</a:t>
            </a:r>
          </a:p>
        </p:txBody>
      </p:sp>
      <p:sp>
        <p:nvSpPr>
          <p:cNvPr id="7" name="Google Shape;281;p26">
            <a:extLst>
              <a:ext uri="{FF2B5EF4-FFF2-40B4-BE49-F238E27FC236}">
                <a16:creationId xmlns:a16="http://schemas.microsoft.com/office/drawing/2014/main" id="{02634683-16D9-3A33-95C8-71EBAAB5CA24}"/>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t>
            </a:r>
            <a:r>
              <a:rPr lang="en-GB" sz="800">
                <a:solidFill>
                  <a:schemeClr val="tx1"/>
                </a:solidFill>
                <a:latin typeface="Arial" panose="020B0604020202020204" pitchFamily="34" charset="0"/>
                <a:ea typeface="Corbel"/>
                <a:cs typeface="Arial" panose="020B0604020202020204" pitchFamily="34" charset="0"/>
                <a:sym typeface="Corbel"/>
              </a:rPr>
              <a:t>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a:solidFill>
                  <a:schemeClr val="tx1"/>
                </a:solidFill>
                <a:latin typeface="Arial" panose="020B0604020202020204" pitchFamily="34" charset="0"/>
                <a:ea typeface="Corbel"/>
                <a:cs typeface="Arial" panose="020B0604020202020204" pitchFamily="34" charset="0"/>
                <a:sym typeface="Corbel"/>
              </a:rPr>
              <a:t>Consumer n=1,002  Claimed / Not Claimed: 169 / 833</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Consumers who have made a claim place a lower level of importance on the Loyalty theme and rate their current providers’ performance as higher than Consumers who have not made a claim in the last 12 months</a:t>
            </a:r>
          </a:p>
          <a:p>
            <a:pPr marR="0" lvl="0" algn="l" defTabSz="914400" rtl="0" eaLnBrk="1" fontAlgn="auto" latinLnBrk="0" hangingPunct="1">
              <a:lnSpc>
                <a:spcPct val="100000"/>
              </a:lnSpc>
              <a:spcBef>
                <a:spcPts val="0"/>
              </a:spcBef>
              <a:spcAft>
                <a:spcPts val="0"/>
              </a:spcAft>
              <a:buClr>
                <a:schemeClr val="bg2"/>
              </a:buClr>
              <a:buSzTx/>
              <a:tabLst/>
              <a:defRPr/>
            </a:pPr>
            <a:endParaRPr lang="en-GB" sz="1600">
              <a:solidFill>
                <a:srgbClr val="008265"/>
              </a:solidFill>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Consumers who have made a claim also have a lower stated level of importance for the themes of Confidence, Protection and Ease but do place slightly higher importance on Price and Relationship compared to those who have not claimed. </a:t>
            </a:r>
          </a:p>
          <a:p>
            <a:pPr marR="0" lvl="0" algn="l" defTabSz="914400" rtl="0" eaLnBrk="1" fontAlgn="auto" latinLnBrk="0" hangingPunct="1">
              <a:lnSpc>
                <a:spcPct val="100000"/>
              </a:lnSpc>
              <a:spcBef>
                <a:spcPts val="0"/>
              </a:spcBef>
              <a:spcAft>
                <a:spcPts val="0"/>
              </a:spcAft>
              <a:buClr>
                <a:schemeClr val="bg2"/>
              </a:buClr>
              <a:buSzTx/>
              <a:tabLst/>
              <a:defRPr/>
            </a:pPr>
            <a:endPar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endParaRP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2190337923"/>
              </p:ext>
            </p:extLst>
          </p:nvPr>
        </p:nvGraphicFramePr>
        <p:xfrm>
          <a:off x="640080" y="206204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extLst>
                  <a:ext uri="{0D108BD9-81ED-4DB2-BD59-A6C34878D82A}">
                    <a16:rowId xmlns:a16="http://schemas.microsoft.com/office/drawing/2014/main" val="1649155001"/>
                  </a:ext>
                </a:extLst>
              </a:tr>
              <a:tr h="371569">
                <a:tc>
                  <a:txBody>
                    <a:bodyPr/>
                    <a:lstStyle/>
                    <a:p>
                      <a:pPr algn="ctr" fontAlgn="b"/>
                      <a:r>
                        <a:rPr lang="en-GB" sz="11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1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1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696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perceived monetary value of claim - wave 15&amp;16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169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1-4 (low) n=</a:t>
            </a:r>
            <a:r>
              <a:rPr lang="en-GB" sz="800">
                <a:latin typeface="Arial" panose="020B0604020202020204" pitchFamily="34" charset="0"/>
                <a:ea typeface="Corbel"/>
                <a:cs typeface="Arial" panose="020B0604020202020204" pitchFamily="34" charset="0"/>
                <a:sym typeface="Corbel"/>
              </a:rPr>
              <a:t>17</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5-7 n=74,     8-10 (high) n=</a:t>
            </a:r>
            <a:r>
              <a:rPr lang="en-GB" sz="800">
                <a:latin typeface="Arial" panose="020B0604020202020204" pitchFamily="34" charset="0"/>
                <a:ea typeface="Corbel"/>
                <a:cs typeface="Arial" panose="020B0604020202020204" pitchFamily="34" charset="0"/>
                <a:sym typeface="Corbel"/>
              </a:rPr>
              <a:t>74</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cs typeface="Calibri Light" panose="020F0302020204030204" pitchFamily="34" charset="0"/>
              </a:rPr>
              <a:t>45% of Consumers who had made a claim in the previous 12 months reported that it was of high monetary value, 2 percentage points more than the previous wave.  45% deemed it as of average monetary value (5-7), just 10% perceived it as low monetary value.</a:t>
            </a:r>
            <a:endPar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endParaRPr>
          </a:p>
        </p:txBody>
      </p:sp>
      <p:sp>
        <p:nvSpPr>
          <p:cNvPr id="6" name="TextBox 5">
            <a:extLst>
              <a:ext uri="{FF2B5EF4-FFF2-40B4-BE49-F238E27FC236}">
                <a16:creationId xmlns:a16="http://schemas.microsoft.com/office/drawing/2014/main" id="{FA60A0D7-2F98-D101-571E-C29436CAE8E4}"/>
              </a:ext>
            </a:extLst>
          </p:cNvPr>
          <p:cNvSpPr txBox="1"/>
          <p:nvPr/>
        </p:nvSpPr>
        <p:spPr>
          <a:xfrm>
            <a:off x="3048000" y="5810250"/>
            <a:ext cx="6096000" cy="369332"/>
          </a:xfrm>
          <a:prstGeom prst="rect">
            <a:avLst/>
          </a:prstGeom>
          <a:noFill/>
        </p:spPr>
        <p:txBody>
          <a:bodyPr wrap="square">
            <a:spAutoFit/>
          </a:bodyPr>
          <a:lstStyle/>
          <a:p>
            <a:r>
              <a:rPr lang="en-GB" sz="900"/>
              <a:t>From your perspective what was the financial value of your claim?  Please indicate based on a scale of 1 being a very low monetary value and 10 being a very high monetary value.</a:t>
            </a:r>
          </a:p>
        </p:txBody>
      </p:sp>
      <p:graphicFrame>
        <p:nvGraphicFramePr>
          <p:cNvPr id="2" name="Diagramm0">
            <a:extLst>
              <a:ext uri="{FF2B5EF4-FFF2-40B4-BE49-F238E27FC236}">
                <a16:creationId xmlns:a16="http://schemas.microsoft.com/office/drawing/2014/main" id="{C5108D7C-139B-4575-86F3-20D2F3F5CE37}"/>
              </a:ext>
            </a:extLst>
          </p:cNvPr>
          <p:cNvGraphicFramePr>
            <a:graphicFrameLocks/>
          </p:cNvGraphicFramePr>
          <p:nvPr>
            <p:extLst>
              <p:ext uri="{D42A27DB-BD31-4B8C-83A1-F6EECF244321}">
                <p14:modId xmlns:p14="http://schemas.microsoft.com/office/powerpoint/2010/main" val="4243702837"/>
              </p:ext>
            </p:extLst>
          </p:nvPr>
        </p:nvGraphicFramePr>
        <p:xfrm>
          <a:off x="1828800" y="1047750"/>
          <a:ext cx="8534400"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74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610814"/>
            <a:ext cx="5446144" cy="4303557"/>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 high perceived claim value (8-10)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L="228600" lvl="5" indent="-228600">
              <a:buClrTx/>
              <a:buSzPct val="100000"/>
              <a:buFont typeface="+mj-lt"/>
              <a:buAutoNum type="arabicPeriod"/>
            </a:pPr>
            <a:r>
              <a:rPr lang="en-GB" sz="1200">
                <a:cs typeface="Calibri Light" panose="020F0302020204030204" pitchFamily="34" charset="0"/>
              </a:rPr>
              <a:t>Speed (claims): I can get through to the insurance company quickly at any time</a:t>
            </a:r>
          </a:p>
          <a:p>
            <a:pPr marL="228600" lvl="5" indent="-228600">
              <a:buClrTx/>
              <a:buSzPct val="100000"/>
              <a:buFont typeface="+mj-lt"/>
              <a:buAutoNum type="arabicPeriod"/>
            </a:pPr>
            <a:r>
              <a:rPr lang="en-GB" sz="1200">
                <a:cs typeface="Calibri Light" panose="020F0302020204030204" pitchFamily="34" charset="0"/>
              </a:rPr>
              <a:t>Price: The policy is not the cheapest, but not the most expensive of all quotes I received</a:t>
            </a:r>
          </a:p>
          <a:p>
            <a:pPr marL="228600" lvl="5" indent="-228600">
              <a:buClrTx/>
              <a:buSzPct val="100000"/>
              <a:buFont typeface="+mj-lt"/>
              <a:buAutoNum type="arabicPeriod"/>
            </a:pPr>
            <a:r>
              <a:rPr lang="en-GB" sz="1200">
                <a:cs typeface="Calibri Light" panose="020F0302020204030204" pitchFamily="34" charset="0"/>
              </a:rPr>
              <a:t>Speed (claims): I am offered immediate assistance and advice</a:t>
            </a:r>
          </a:p>
          <a:p>
            <a:pPr marL="228600" lvl="5" indent="-228600">
              <a:buClrTx/>
              <a:buSzPct val="100000"/>
              <a:buFont typeface="+mj-lt"/>
              <a:buAutoNum type="arabicPeriod"/>
            </a:pPr>
            <a:r>
              <a:rPr lang="en-GB" sz="1200">
                <a:cs typeface="Calibri Light" panose="020F0302020204030204" pitchFamily="34" charset="0"/>
              </a:rPr>
              <a:t>Ease: The policy documents are easy to read, with little or no small print</a:t>
            </a:r>
          </a:p>
          <a:p>
            <a:pPr marL="228600" lvl="5" indent="-228600">
              <a:buClrTx/>
              <a:buSzPct val="100000"/>
              <a:buFont typeface="+mj-lt"/>
              <a:buAutoNum type="arabicPeriod"/>
            </a:pPr>
            <a:r>
              <a:rPr lang="en-GB" sz="1200">
                <a:cs typeface="Calibri Light" panose="020F0302020204030204" pitchFamily="34" charset="0"/>
              </a:rPr>
              <a:t>Loyalty: I am able to get a discount for staying with the same company</a:t>
            </a:r>
          </a:p>
          <a:p>
            <a:pPr lvl="5">
              <a:buClrTx/>
              <a:buSzPts val="1500"/>
            </a:pPr>
            <a:endParaRPr lang="en-GB" sz="1200">
              <a:cs typeface="Calibri Light" panose="020F0302020204030204" pitchFamily="34" charset="0"/>
            </a:endParaRPr>
          </a:p>
          <a:p>
            <a:pPr lvl="5">
              <a:buClrTx/>
              <a:buSzPts val="1500"/>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Consumers who stated the financial value of their claim as average (5-7) have lower opportunity scores on average across all themes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a:cs typeface="Calibri Light" panose="020F0302020204030204" pitchFamily="34" charset="0"/>
            </a:endParaRP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Confidence: The insurer assesses my risk individually, rather than using generic assumptions</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Speed (claims): My insurer provides effective assistance/ advice</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Confidence: The company handles complaints professionally and fairly</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Respect (claims): The people you deal with show compassion</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Control (claims): Repairs or replacement items are completed/ delivered at a time to suit me.</a:t>
            </a: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Opportunity themes by perceived value of claim - wave 15&amp;16</a:t>
            </a:r>
          </a:p>
        </p:txBody>
      </p:sp>
      <p:graphicFrame>
        <p:nvGraphicFramePr>
          <p:cNvPr id="7" name="Table 6"/>
          <p:cNvGraphicFramePr>
            <a:graphicFrameLocks noGrp="1"/>
          </p:cNvGraphicFramePr>
          <p:nvPr>
            <p:extLst>
              <p:ext uri="{D42A27DB-BD31-4B8C-83A1-F6EECF244321}">
                <p14:modId xmlns:p14="http://schemas.microsoft.com/office/powerpoint/2010/main" val="1128323381"/>
              </p:ext>
            </p:extLst>
          </p:nvPr>
        </p:nvGraphicFramePr>
        <p:xfrm>
          <a:off x="548256" y="1433613"/>
          <a:ext cx="5607512" cy="4169233"/>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533399">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Consumers who have claimed in the past 12 months (perceived financial value of claim)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3904154400"/>
                  </a:ext>
                </a:extLst>
              </a:tr>
              <a:tr h="4002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57114">
                <a:tc>
                  <a:txBody>
                    <a:bodyPr/>
                    <a:lstStyle/>
                    <a:p>
                      <a:pPr algn="ctr" fontAlgn="b"/>
                      <a:r>
                        <a:rPr lang="en-GB" sz="1100" b="1" i="0" u="none" strike="noStrike">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57114">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57114">
                <a:tc>
                  <a:txBody>
                    <a:bodyPr/>
                    <a:lstStyle/>
                    <a:p>
                      <a:pPr algn="ctr" fontAlgn="b"/>
                      <a:r>
                        <a:rPr lang="en-GB" sz="1100" b="1"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57114">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57114">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57114">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57114">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57114">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57114">
                <a:tc>
                  <a:txBody>
                    <a:bodyPr/>
                    <a:lstStyle/>
                    <a:p>
                      <a:pPr algn="ctr" fontAlgn="b"/>
                      <a:r>
                        <a:rPr lang="en-GB" sz="1100" b="1"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Despite Loyalty and Confidence being the key opportunities to improve trust with Consumers at the overall level they are the lowest priorities for those Consumers who have made a claim and perceive the financial value of their claim as 8-10 (high).</a:t>
            </a:r>
            <a:endParaRPr kumimoji="0" lang="en-GB" sz="16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n=1,002.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169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1-4 (low) n=</a:t>
            </a:r>
            <a:r>
              <a:rPr lang="en-GB" sz="800">
                <a:latin typeface="Arial" panose="020B0604020202020204" pitchFamily="34" charset="0"/>
                <a:ea typeface="Corbel"/>
                <a:cs typeface="Arial" panose="020B0604020202020204" pitchFamily="34" charset="0"/>
                <a:sym typeface="Corbel"/>
              </a:rPr>
              <a:t>17</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5-7 n=74, 8-10 (high) n=</a:t>
            </a:r>
            <a:r>
              <a:rPr lang="en-GB" sz="800">
                <a:latin typeface="Arial" panose="020B0604020202020204" pitchFamily="34" charset="0"/>
                <a:ea typeface="Corbel"/>
                <a:cs typeface="Arial" panose="020B0604020202020204" pitchFamily="34" charset="0"/>
                <a:sym typeface="Corbel"/>
              </a:rPr>
              <a:t>74</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*very low sample shown for completeness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749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&amp; April 2025 Wave 15&amp;16 data</a:t>
            </a:r>
          </a:p>
        </p:txBody>
      </p:sp>
    </p:spTree>
    <p:extLst>
      <p:ext uri="{BB962C8B-B14F-4D97-AF65-F5344CB8AC3E}">
        <p14:creationId xmlns:p14="http://schemas.microsoft.com/office/powerpoint/2010/main" val="334024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53731" y="88668"/>
            <a:ext cx="1201634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15&amp;16 (August 2024 &amp; April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latin typeface="Arial" panose="020B0604020202020204" pitchFamily="34" charset="0"/>
                <a:cs typeface="Arial" panose="020B0604020202020204" pitchFamily="34" charset="0"/>
              </a:rPr>
              <a:t>Price comparison sites and buying directly from a provider are the most popular methods for purchasing insurance.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latin typeface="Arial" panose="020B0604020202020204" pitchFamily="34" charset="0"/>
                <a:cs typeface="Arial" panose="020B0604020202020204" pitchFamily="34" charset="0"/>
              </a:rPr>
              <a:t>Consumers aged 18-34 appear more likely to purchase insurance through an insurance broker or through other channels compared to older age groups.  Those aged 55+ purchase direct from a provider at a significantly higher rate than younger age groups.</a:t>
            </a:r>
            <a:endParaRPr kumimoji="0" lang="en-GB"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778800"/>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cs typeface="Calibri Light" panose="020F0302020204030204" pitchFamily="34" charset="0"/>
              </a:rPr>
              <a:t>Wave 14&amp;15</a:t>
            </a:r>
            <a:endParaRPr kumimoji="0" lang="en-GB" sz="1000" b="0" i="0" u="none" strike="noStrike" kern="0" cap="none" spc="0" normalizeH="0" baseline="0" noProof="0">
              <a:ln>
                <a:noFill/>
              </a:ln>
              <a:solidFill>
                <a:srgbClr val="008265"/>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25C3B282-4958-8AA1-20A6-BB3799274C08}"/>
              </a:ext>
            </a:extLst>
          </p:cNvPr>
          <p:cNvSpPr txBox="1"/>
          <p:nvPr/>
        </p:nvSpPr>
        <p:spPr>
          <a:xfrm>
            <a:off x="5542069" y="3766608"/>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cs typeface="Calibri Light" panose="020F0302020204030204" pitchFamily="34" charset="0"/>
              </a:rPr>
              <a:t>Wave 14&amp;15</a:t>
            </a:r>
            <a:endParaRPr kumimoji="0" lang="en-GB" sz="1000" b="0" i="0" u="none" strike="noStrike" kern="0" cap="none" spc="0" normalizeH="0" baseline="0" noProof="0">
              <a:ln>
                <a:noFill/>
              </a:ln>
              <a:solidFill>
                <a:srgbClr val="008265"/>
              </a:solidFill>
              <a:effectLst/>
              <a:uLnTx/>
              <a:uFillTx/>
              <a:latin typeface="Arial"/>
              <a:cs typeface="Arial"/>
              <a:sym typeface="Arial"/>
            </a:endParaRPr>
          </a:p>
        </p:txBody>
      </p:sp>
      <p:graphicFrame>
        <p:nvGraphicFramePr>
          <p:cNvPr id="10" name="Chart 9">
            <a:extLst>
              <a:ext uri="{FF2B5EF4-FFF2-40B4-BE49-F238E27FC236}">
                <a16:creationId xmlns:a16="http://schemas.microsoft.com/office/drawing/2014/main" id="{4138B195-CFF9-8C1C-8118-C11D4DA4208C}"/>
              </a:ext>
            </a:extLst>
          </p:cNvPr>
          <p:cNvGraphicFramePr>
            <a:graphicFrameLocks/>
          </p:cNvGraphicFramePr>
          <p:nvPr>
            <p:extLst>
              <p:ext uri="{D42A27DB-BD31-4B8C-83A1-F6EECF244321}">
                <p14:modId xmlns:p14="http://schemas.microsoft.com/office/powerpoint/2010/main" val="39449562"/>
              </p:ext>
            </p:extLst>
          </p:nvPr>
        </p:nvGraphicFramePr>
        <p:xfrm>
          <a:off x="323893" y="4017959"/>
          <a:ext cx="463215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0EC1627-7FFC-72FC-384E-A2DB9BEEDE90}"/>
              </a:ext>
            </a:extLst>
          </p:cNvPr>
          <p:cNvGraphicFramePr>
            <a:graphicFrameLocks/>
          </p:cNvGraphicFramePr>
          <p:nvPr>
            <p:extLst>
              <p:ext uri="{D42A27DB-BD31-4B8C-83A1-F6EECF244321}">
                <p14:modId xmlns:p14="http://schemas.microsoft.com/office/powerpoint/2010/main" val="1948559264"/>
              </p:ext>
            </p:extLst>
          </p:nvPr>
        </p:nvGraphicFramePr>
        <p:xfrm>
          <a:off x="5536613" y="4071250"/>
          <a:ext cx="6655387"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7363FE0-7781-4170-B44C-CF9CA5F512CA}"/>
              </a:ext>
            </a:extLst>
          </p:cNvPr>
          <p:cNvGraphicFramePr>
            <a:graphicFrameLocks/>
          </p:cNvGraphicFramePr>
          <p:nvPr>
            <p:extLst>
              <p:ext uri="{D42A27DB-BD31-4B8C-83A1-F6EECF244321}">
                <p14:modId xmlns:p14="http://schemas.microsoft.com/office/powerpoint/2010/main" val="74511334"/>
              </p:ext>
            </p:extLst>
          </p:nvPr>
        </p:nvGraphicFramePr>
        <p:xfrm>
          <a:off x="323892" y="1104218"/>
          <a:ext cx="4860583"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263BA52-CAC3-4054-80A0-8A931E7B6549}"/>
              </a:ext>
            </a:extLst>
          </p:cNvPr>
          <p:cNvGraphicFramePr>
            <a:graphicFrameLocks/>
          </p:cNvGraphicFramePr>
          <p:nvPr>
            <p:extLst>
              <p:ext uri="{D42A27DB-BD31-4B8C-83A1-F6EECF244321}">
                <p14:modId xmlns:p14="http://schemas.microsoft.com/office/powerpoint/2010/main" val="939953312"/>
              </p:ext>
            </p:extLst>
          </p:nvPr>
        </p:nvGraphicFramePr>
        <p:xfrm>
          <a:off x="5184475" y="1350614"/>
          <a:ext cx="6757329" cy="25193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808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As part of the Institute of Customer Service/CII Trust in Insurance tracker, 1,000 consumers and 1,500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For this report we have analysed the combined data sets from data collected in August 2024 and April 2025</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
        <p:nvSpPr>
          <p:cNvPr id="2" name="TextBox 1">
            <a:extLst>
              <a:ext uri="{FF2B5EF4-FFF2-40B4-BE49-F238E27FC236}">
                <a16:creationId xmlns:a16="http://schemas.microsoft.com/office/drawing/2014/main" id="{68D5F02B-F759-1E92-363C-36667F440430}"/>
              </a:ext>
            </a:extLst>
          </p:cNvPr>
          <p:cNvSpPr txBox="1"/>
          <p:nvPr/>
        </p:nvSpPr>
        <p:spPr>
          <a:xfrm>
            <a:off x="685799" y="6263640"/>
            <a:ext cx="6099049" cy="338554"/>
          </a:xfrm>
          <a:prstGeom prst="rect">
            <a:avLst/>
          </a:prstGeom>
          <a:noFill/>
        </p:spPr>
        <p:txBody>
          <a:bodyPr wrap="square" rtlCol="0">
            <a:spAutoFit/>
          </a:bodyPr>
          <a:lstStyle/>
          <a:p>
            <a:r>
              <a:rPr lang="en-GB" sz="800"/>
              <a:t>* SMEs are asked to rate across 50 statements, additional to what Consumers are asked, SMEs are also asked to rate importance and performance of their insurance cover being of the right level for their business to continue to trade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12000" y="-33277"/>
            <a:ext cx="1201294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Policy Provider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Loyalty and Confidence are the key opportunities for increasing trust for consumers who purchase direct from providers, via price comparison sites or through a bank or building society.  The Confidence theme and Ease are opportunities for Insurance brokers.</a:t>
            </a:r>
          </a:p>
        </p:txBody>
      </p:sp>
      <p:graphicFrame>
        <p:nvGraphicFramePr>
          <p:cNvPr id="4" name="Table 3"/>
          <p:cNvGraphicFramePr>
            <a:graphicFrameLocks noGrp="1"/>
          </p:cNvGraphicFramePr>
          <p:nvPr>
            <p:extLst>
              <p:ext uri="{D42A27DB-BD31-4B8C-83A1-F6EECF244321}">
                <p14:modId xmlns:p14="http://schemas.microsoft.com/office/powerpoint/2010/main" val="3295364609"/>
              </p:ext>
            </p:extLst>
          </p:nvPr>
        </p:nvGraphicFramePr>
        <p:xfrm>
          <a:off x="112000" y="1180496"/>
          <a:ext cx="3533125" cy="2637822"/>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31454">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6343">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52502">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6343">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50155">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5911">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8893">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50155">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50155">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5911">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47472" y="903646"/>
            <a:ext cx="2935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direct from provider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8" name="TextBox 7"/>
          <p:cNvSpPr txBox="1"/>
          <p:nvPr/>
        </p:nvSpPr>
        <p:spPr>
          <a:xfrm>
            <a:off x="8326361" y="903646"/>
            <a:ext cx="3523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insurance broker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14" name="TextBox 13"/>
          <p:cNvSpPr txBox="1"/>
          <p:nvPr/>
        </p:nvSpPr>
        <p:spPr>
          <a:xfrm>
            <a:off x="4223752" y="903646"/>
            <a:ext cx="35331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from price comparison site</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hold at least one (motor, travel, buildings and/or contents) insurance policy/ who have claimed on at least one insurance policy in the last 12 months: Direct from provider n=290</a:t>
            </a:r>
            <a:r>
              <a:rPr lang="en-GB" sz="800">
                <a:latin typeface="Arial" panose="020B0604020202020204" pitchFamily="34" charset="0"/>
                <a:ea typeface="Corbel"/>
                <a:cs typeface="Arial" panose="020B0604020202020204" pitchFamily="34" charset="0"/>
                <a:sym typeface="Corbel"/>
              </a:rPr>
              <a:t>/36*</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Price comparison site n=</a:t>
            </a:r>
            <a:r>
              <a:rPr lang="en-GB" sz="800">
                <a:latin typeface="Arial" panose="020B0604020202020204" pitchFamily="34" charset="0"/>
                <a:ea typeface="Corbel"/>
                <a:cs typeface="Arial" panose="020B0604020202020204" pitchFamily="34" charset="0"/>
                <a:sym typeface="Corbel"/>
              </a:rPr>
              <a:t>416/34</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a:t>
            </a:r>
            <a:r>
              <a:rPr lang="en-GB" sz="800">
                <a:latin typeface="Arial" panose="020B0604020202020204" pitchFamily="34" charset="0"/>
                <a:ea typeface="Corbel"/>
                <a:cs typeface="Arial" panose="020B0604020202020204" pitchFamily="34" charset="0"/>
                <a:sym typeface="Corbel"/>
              </a:rPr>
              <a:t>,</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Broker n= </a:t>
            </a:r>
            <a:r>
              <a:rPr lang="en-GB" sz="800">
                <a:latin typeface="Arial" panose="020B0604020202020204" pitchFamily="34" charset="0"/>
                <a:ea typeface="Corbel"/>
                <a:cs typeface="Arial" panose="020B0604020202020204" pitchFamily="34" charset="0"/>
                <a:sym typeface="Corbel"/>
              </a:rPr>
              <a:t>78/28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Bank or Building Society n= </a:t>
            </a:r>
            <a:r>
              <a:rPr lang="en-GB" sz="800">
                <a:latin typeface="Arial" panose="020B0604020202020204" pitchFamily="34" charset="0"/>
                <a:ea typeface="Corbel"/>
                <a:cs typeface="Arial" panose="020B0604020202020204" pitchFamily="34" charset="0"/>
                <a:sym typeface="Corbel"/>
              </a:rPr>
              <a:t>99/23</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Another channel n= </a:t>
            </a:r>
            <a:r>
              <a:rPr lang="en-GB" sz="800">
                <a:latin typeface="Arial" panose="020B0604020202020204" pitchFamily="34" charset="0"/>
                <a:ea typeface="Corbel"/>
                <a:cs typeface="Arial" panose="020B0604020202020204" pitchFamily="34" charset="0"/>
                <a:sym typeface="Corbel"/>
              </a:rPr>
              <a:t>100/42</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2503924778"/>
              </p:ext>
            </p:extLst>
          </p:nvPr>
        </p:nvGraphicFramePr>
        <p:xfrm>
          <a:off x="4159744" y="1177449"/>
          <a:ext cx="3533125" cy="2640866"/>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33548">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81050">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17110">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52367">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81050">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3380">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52367">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52367">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96577">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81050">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2073662333"/>
              </p:ext>
            </p:extLst>
          </p:nvPr>
        </p:nvGraphicFramePr>
        <p:xfrm>
          <a:off x="8198344" y="1174400"/>
          <a:ext cx="3533125" cy="2643916"/>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19263">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37276">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2378">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6790">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54619">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37276">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30261">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07797">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1266">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37276">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3351688764"/>
              </p:ext>
            </p:extLst>
          </p:nvPr>
        </p:nvGraphicFramePr>
        <p:xfrm>
          <a:off x="2065768" y="3853831"/>
          <a:ext cx="3533125" cy="2704247"/>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9234">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72550">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3381">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72550">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63381">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5185">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74792">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05553">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05553">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05553">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209536" y="4826600"/>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bank or building society</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graphicFrame>
        <p:nvGraphicFramePr>
          <p:cNvPr id="11" name="Table 10">
            <a:extLst>
              <a:ext uri="{FF2B5EF4-FFF2-40B4-BE49-F238E27FC236}">
                <a16:creationId xmlns:a16="http://schemas.microsoft.com/office/drawing/2014/main" id="{0EFEDB96-ADF2-1B83-F552-2F62D050D75F}"/>
              </a:ext>
            </a:extLst>
          </p:cNvPr>
          <p:cNvGraphicFramePr>
            <a:graphicFrameLocks noGrp="1"/>
          </p:cNvGraphicFramePr>
          <p:nvPr>
            <p:extLst>
              <p:ext uri="{D42A27DB-BD31-4B8C-83A1-F6EECF244321}">
                <p14:modId xmlns:p14="http://schemas.microsoft.com/office/powerpoint/2010/main" val="2578288872"/>
              </p:ext>
            </p:extLst>
          </p:nvPr>
        </p:nvGraphicFramePr>
        <p:xfrm>
          <a:off x="6095224" y="3850782"/>
          <a:ext cx="3533125" cy="2704248"/>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30078">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487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90699">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4870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14355">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51399">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1048">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48701">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51399">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79167">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5" name="TextBox 14">
            <a:extLst>
              <a:ext uri="{FF2B5EF4-FFF2-40B4-BE49-F238E27FC236}">
                <a16:creationId xmlns:a16="http://schemas.microsoft.com/office/drawing/2014/main" id="{6C8BC5B1-A2A3-DE96-6BF3-97E7499D1160}"/>
              </a:ext>
            </a:extLst>
          </p:cNvPr>
          <p:cNvSpPr txBox="1"/>
          <p:nvPr/>
        </p:nvSpPr>
        <p:spPr>
          <a:xfrm>
            <a:off x="9844264" y="4832696"/>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another channel (retailer, employer)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Tree>
    <p:extLst>
      <p:ext uri="{BB962C8B-B14F-4D97-AF65-F5344CB8AC3E}">
        <p14:creationId xmlns:p14="http://schemas.microsoft.com/office/powerpoint/2010/main" val="369065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733306042"/>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Direct from provider n=290</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91727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201032332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Price comparison site n=</a:t>
            </a:r>
            <a:r>
              <a:rPr lang="en-GB" sz="800">
                <a:latin typeface="Arial" panose="020B0604020202020204" pitchFamily="34" charset="0"/>
                <a:ea typeface="Corbel"/>
                <a:cs typeface="Arial" panose="020B0604020202020204" pitchFamily="34" charset="0"/>
                <a:sym typeface="Corbel"/>
              </a:rPr>
              <a:t>416</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7650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081707636"/>
              </p:ext>
            </p:extLst>
          </p:nvPr>
        </p:nvGraphicFramePr>
        <p:xfrm>
          <a:off x="1941165" y="947506"/>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Insurance Broker n=78/28*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5598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2585519320"/>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Bank or Building Society n= </a:t>
            </a:r>
            <a:r>
              <a:rPr lang="en-GB" sz="800">
                <a:latin typeface="Arial" panose="020B0604020202020204" pitchFamily="34" charset="0"/>
                <a:ea typeface="Corbel"/>
                <a:cs typeface="Arial" panose="020B0604020202020204" pitchFamily="34" charset="0"/>
                <a:sym typeface="Corbel"/>
              </a:rPr>
              <a:t>99</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0812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&amp; April Wave 15&amp;16 data</a:t>
            </a:r>
          </a:p>
        </p:txBody>
      </p:sp>
    </p:spTree>
    <p:extLst>
      <p:ext uri="{BB962C8B-B14F-4D97-AF65-F5344CB8AC3E}">
        <p14:creationId xmlns:p14="http://schemas.microsoft.com/office/powerpoint/2010/main" val="1012193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75681" y="6467102"/>
            <a:ext cx="112279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“Please describe your current level of financial well-being?”  Wave 15&amp;16 (August 2024 &amp; April 2025) Very poor/ poor n=110, Average n=376, Good/ very good n=506</a:t>
            </a:r>
          </a:p>
        </p:txBody>
      </p:sp>
      <p:sp>
        <p:nvSpPr>
          <p:cNvPr id="16" name="TextBox 15">
            <a:extLst>
              <a:ext uri="{FF2B5EF4-FFF2-40B4-BE49-F238E27FC236}">
                <a16:creationId xmlns:a16="http://schemas.microsoft.com/office/drawing/2014/main" id="{FA2013AD-A650-1260-F468-D3C3BACAECAC}"/>
              </a:ext>
            </a:extLst>
          </p:cNvPr>
          <p:cNvSpPr txBox="1"/>
          <p:nvPr/>
        </p:nvSpPr>
        <p:spPr>
          <a:xfrm>
            <a:off x="2069211" y="5291991"/>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Wave 15&amp;16 Overall: n=1,002</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26" name="TextBox 25">
            <a:extLst>
              <a:ext uri="{FF2B5EF4-FFF2-40B4-BE49-F238E27FC236}">
                <a16:creationId xmlns:a16="http://schemas.microsoft.com/office/drawing/2014/main" id="{145C4DD6-1242-7A1F-0DF8-82E1B0BDC4EB}"/>
              </a:ext>
            </a:extLst>
          </p:cNvPr>
          <p:cNvSpPr txBox="1"/>
          <p:nvPr/>
        </p:nvSpPr>
        <p:spPr>
          <a:xfrm>
            <a:off x="161405" y="113899"/>
            <a:ext cx="119258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51% of Consumers report having a good or very good level of financial well-being, up from 47% in August 2024 (wave 14&amp;15).  38% report it as average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a:solidFill>
                  <a:srgbClr val="008265"/>
                </a:solidFill>
                <a:latin typeface="Arial" panose="020B0604020202020204" pitchFamily="34" charset="0"/>
                <a:cs typeface="Arial" panose="020B0604020202020204" pitchFamily="34" charset="0"/>
              </a:rPr>
              <a:t>Consumers who had made a claim report a higher rate of good or very good financial well-being.  65% of consumers who had made a claim in the last year report having a good or very good financial well-being compared to 48% of consumers who had not made a claim</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endParaRPr lang="en-GB">
              <a:solidFill>
                <a:srgbClr val="008265"/>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a:solidFill>
                  <a:srgbClr val="008265"/>
                </a:solidFill>
                <a:latin typeface="Arial" panose="020B0604020202020204" pitchFamily="34" charset="0"/>
                <a:cs typeface="Arial" panose="020B0604020202020204" pitchFamily="34" charset="0"/>
              </a:rPr>
              <a:t>Females are more likely to rate their financial well-being as average or poor compared to males, consistent with the previous wave.</a:t>
            </a:r>
          </a:p>
        </p:txBody>
      </p:sp>
      <p:graphicFrame>
        <p:nvGraphicFramePr>
          <p:cNvPr id="2" name="Chart 1">
            <a:extLst>
              <a:ext uri="{FF2B5EF4-FFF2-40B4-BE49-F238E27FC236}">
                <a16:creationId xmlns:a16="http://schemas.microsoft.com/office/drawing/2014/main" id="{CF92E03A-747B-61EE-E21A-FBCD25DFBA65}"/>
              </a:ext>
            </a:extLst>
          </p:cNvPr>
          <p:cNvGraphicFramePr>
            <a:graphicFrameLocks/>
          </p:cNvGraphicFramePr>
          <p:nvPr>
            <p:extLst>
              <p:ext uri="{D42A27DB-BD31-4B8C-83A1-F6EECF244321}">
                <p14:modId xmlns:p14="http://schemas.microsoft.com/office/powerpoint/2010/main" val="4216089249"/>
              </p:ext>
            </p:extLst>
          </p:nvPr>
        </p:nvGraphicFramePr>
        <p:xfrm>
          <a:off x="1094837" y="25080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22949EB-09FA-D02D-CE93-1E6B32D2412B}"/>
              </a:ext>
            </a:extLst>
          </p:cNvPr>
          <p:cNvGraphicFramePr>
            <a:graphicFrameLocks/>
          </p:cNvGraphicFramePr>
          <p:nvPr>
            <p:extLst>
              <p:ext uri="{D42A27DB-BD31-4B8C-83A1-F6EECF244321}">
                <p14:modId xmlns:p14="http://schemas.microsoft.com/office/powerpoint/2010/main" val="2126474461"/>
              </p:ext>
            </p:extLst>
          </p:nvPr>
        </p:nvGraphicFramePr>
        <p:xfrm>
          <a:off x="6701655" y="4289925"/>
          <a:ext cx="4055102" cy="217717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2F2954B-D158-2F94-7635-BC0F1032053C}"/>
              </a:ext>
            </a:extLst>
          </p:cNvPr>
          <p:cNvSpPr txBox="1"/>
          <p:nvPr/>
        </p:nvSpPr>
        <p:spPr>
          <a:xfrm>
            <a:off x="7543708" y="6163122"/>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by gender. Male: 494, Female: 507</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8C77D764-9B17-5B5B-7815-B085CB4E6CF3}"/>
              </a:ext>
            </a:extLst>
          </p:cNvPr>
          <p:cNvSpPr txBox="1"/>
          <p:nvPr/>
        </p:nvSpPr>
        <p:spPr>
          <a:xfrm>
            <a:off x="7152842" y="4059093"/>
            <a:ext cx="3152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claimed in the past year. Yes: 169, No: 833</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10" name="Chart 9">
            <a:extLst>
              <a:ext uri="{FF2B5EF4-FFF2-40B4-BE49-F238E27FC236}">
                <a16:creationId xmlns:a16="http://schemas.microsoft.com/office/drawing/2014/main" id="{749BF1A5-93F3-6D92-DE0C-AFB70D45304C}"/>
              </a:ext>
            </a:extLst>
          </p:cNvPr>
          <p:cNvGraphicFramePr>
            <a:graphicFrameLocks/>
          </p:cNvGraphicFramePr>
          <p:nvPr>
            <p:extLst>
              <p:ext uri="{D42A27DB-BD31-4B8C-83A1-F6EECF244321}">
                <p14:modId xmlns:p14="http://schemas.microsoft.com/office/powerpoint/2010/main" val="2615567170"/>
              </p:ext>
            </p:extLst>
          </p:nvPr>
        </p:nvGraphicFramePr>
        <p:xfrm>
          <a:off x="6584944" y="1899003"/>
          <a:ext cx="4288526" cy="2177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440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11831" y="3004"/>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By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latin typeface="Arial" panose="020B0604020202020204" pitchFamily="34" charset="0"/>
                <a:cs typeface="Arial" panose="020B0604020202020204" pitchFamily="34" charset="0"/>
              </a:rPr>
              <a:t>The Loyalty and Confidence themes are the main opportunities to increase trust amongst all consumers regardless of their financial well-being.  Loyalty especially is key for building trust for those with poor / very poor financial well-being.   </a:t>
            </a:r>
            <a:endPar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508759750"/>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Poor / very poor financial well-being</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2069904010"/>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1515763"/>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hold at least one (motor, travel, buildings and/or contents) insurance policy/ who have claimed on at least one insurance policy in the last 12 months: poor / very poor n=110/12*, average n=376/48, good / very good n= 506/109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23340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1695635806"/>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Poor / very poor financial well-being: n=110/12</a:t>
            </a:r>
            <a:r>
              <a:rPr lang="en-GB" sz="800">
                <a:latin typeface="Arial" panose="020B0604020202020204" pitchFamily="34" charset="0"/>
                <a:ea typeface="Corbel"/>
                <a:cs typeface="Arial" panose="020B0604020202020204" pitchFamily="34" charset="0"/>
                <a:sym typeface="Corbel"/>
              </a:rPr>
              <a:t>*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*Claims related opportunity statements removed from the table due to low sample</a:t>
            </a:r>
            <a:r>
              <a:rPr lang="en-GB" sz="800">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7383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312534531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Average financial well-being: n=</a:t>
            </a:r>
            <a:r>
              <a:rPr lang="en-GB" sz="800">
                <a:latin typeface="Arial" panose="020B0604020202020204" pitchFamily="34" charset="0"/>
                <a:ea typeface="Corbel"/>
                <a:cs typeface="Arial" panose="020B0604020202020204" pitchFamily="34" charset="0"/>
                <a:sym typeface="Corbel"/>
              </a:rPr>
              <a:t>376/48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3476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a:solidFill>
                  <a:schemeClr val="bg2"/>
                </a:solidFill>
                <a:latin typeface="Rockwell" panose="02060603020205020403" pitchFamily="18" charset="0"/>
              </a:rPr>
              <a:t>The 9 importance and opportunity themes </a:t>
            </a:r>
            <a:endParaRPr lang="en-GB"/>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47840279"/>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if a provider will match a competitor’s quote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375739638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Good / very good financial well-being: n=</a:t>
            </a:r>
            <a:r>
              <a:rPr lang="en-GB" sz="800">
                <a:latin typeface="Arial" panose="020B0604020202020204" pitchFamily="34" charset="0"/>
                <a:ea typeface="Corbel"/>
                <a:cs typeface="Arial" panose="020B0604020202020204" pitchFamily="34" charset="0"/>
                <a:sym typeface="Corbel"/>
              </a:rPr>
              <a:t>506/109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14534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F017F66E-8345-CDC3-92EE-DF781A94DA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74D7EC-5AD3-8038-F881-FA0B613AFDC6}"/>
              </a:ext>
            </a:extLst>
          </p:cNvPr>
          <p:cNvSpPr txBox="1"/>
          <p:nvPr/>
        </p:nvSpPr>
        <p:spPr>
          <a:xfrm>
            <a:off x="53731" y="88668"/>
            <a:ext cx="12016349"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a:solidFill>
                  <a:srgbClr val="008265"/>
                </a:solidFill>
                <a:latin typeface="Rockwell" panose="02060603020205020403" pitchFamily="18" charset="0"/>
                <a:cs typeface="Calibri Light" panose="020F0302020204030204" pitchFamily="34" charset="0"/>
              </a:rPr>
              <a:t>“Please describe your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Wave 15&amp;16 (August 2024 &amp; April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a:solidFill>
                <a:srgbClr val="00826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latin typeface="Arial" panose="020B0604020202020204" pitchFamily="34" charset="0"/>
                <a:cs typeface="Arial" panose="020B0604020202020204" pitchFamily="34" charset="0"/>
              </a:rPr>
              <a:t>More Consumers who report poor financial well-being have purchased their insurance via a price comparison site compared to other channel options.  Consumers with average and good/ very good financial well-being have similar purchasing channel behaviour.</a:t>
            </a:r>
            <a:endPar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0FABDE4C-F22B-7384-E2DE-E5A54676E4E0}"/>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281;p26">
            <a:extLst>
              <a:ext uri="{FF2B5EF4-FFF2-40B4-BE49-F238E27FC236}">
                <a16:creationId xmlns:a16="http://schemas.microsoft.com/office/drawing/2014/main" id="{FD34470E-5069-CD9B-D5B5-1F8807C8222E}"/>
              </a:ext>
            </a:extLst>
          </p:cNvPr>
          <p:cNvSpPr txBox="1"/>
          <p:nvPr/>
        </p:nvSpPr>
        <p:spPr>
          <a:xfrm>
            <a:off x="0" y="6487064"/>
            <a:ext cx="12070080" cy="37093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hold at least one (motor, travel, buildings and/or contents) insurance policy</a:t>
            </a:r>
            <a:r>
              <a:rPr lang="en-GB" sz="800">
                <a:latin typeface="Arial" panose="020B0604020202020204" pitchFamily="34" charset="0"/>
                <a:ea typeface="Corbel"/>
                <a:cs typeface="Arial" panose="020B0604020202020204" pitchFamily="34" charset="0"/>
                <a:sym typeface="Corbel"/>
              </a:rPr>
              <a:t> purchase channel / financial well-being</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1,002. D</a:t>
            </a:r>
            <a:r>
              <a:rPr lang="en-GB" sz="800" err="1">
                <a:latin typeface="Arial" panose="020B0604020202020204" pitchFamily="34" charset="0"/>
                <a:ea typeface="Corbel"/>
                <a:cs typeface="Arial" panose="020B0604020202020204" pitchFamily="34" charset="0"/>
                <a:sym typeface="Corbel"/>
              </a:rPr>
              <a:t>irect</a:t>
            </a:r>
            <a:r>
              <a:rPr lang="en-GB" sz="800">
                <a:latin typeface="Arial" panose="020B0604020202020204" pitchFamily="34" charset="0"/>
                <a:ea typeface="Corbel"/>
                <a:cs typeface="Arial" panose="020B0604020202020204" pitchFamily="34" charset="0"/>
                <a:sym typeface="Corbel"/>
              </a:rPr>
              <a:t> from provider n=290, bank or building society n=99, price comparison site n=416, insurance broker n=78, other n=100</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Chart 3">
            <a:extLst>
              <a:ext uri="{FF2B5EF4-FFF2-40B4-BE49-F238E27FC236}">
                <a16:creationId xmlns:a16="http://schemas.microsoft.com/office/drawing/2014/main" id="{BD0D1A7C-D3CC-9B85-084C-88B42119E105}"/>
              </a:ext>
            </a:extLst>
          </p:cNvPr>
          <p:cNvGraphicFramePr>
            <a:graphicFrameLocks/>
          </p:cNvGraphicFramePr>
          <p:nvPr>
            <p:extLst>
              <p:ext uri="{D42A27DB-BD31-4B8C-83A1-F6EECF244321}">
                <p14:modId xmlns:p14="http://schemas.microsoft.com/office/powerpoint/2010/main" val="3259147751"/>
              </p:ext>
            </p:extLst>
          </p:nvPr>
        </p:nvGraphicFramePr>
        <p:xfrm>
          <a:off x="2301240" y="2044706"/>
          <a:ext cx="7467600" cy="4090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756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and April 2025 Wave 15&amp;16 data</a:t>
            </a:r>
          </a:p>
        </p:txBody>
      </p:sp>
    </p:spTree>
    <p:extLst>
      <p:ext uri="{BB962C8B-B14F-4D97-AF65-F5344CB8AC3E}">
        <p14:creationId xmlns:p14="http://schemas.microsoft.com/office/powerpoint/2010/main" val="106887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FA8252B-3428-D5FF-0746-998A103E81EB}"/>
              </a:ext>
            </a:extLst>
          </p:cNvPr>
          <p:cNvGraphicFramePr>
            <a:graphicFrameLocks/>
          </p:cNvGraphicFramePr>
          <p:nvPr>
            <p:extLst>
              <p:ext uri="{D42A27DB-BD31-4B8C-83A1-F6EECF244321}">
                <p14:modId xmlns:p14="http://schemas.microsoft.com/office/powerpoint/2010/main" val="2972155094"/>
              </p:ext>
            </p:extLst>
          </p:nvPr>
        </p:nvGraphicFramePr>
        <p:xfrm>
          <a:off x="1210374" y="1589751"/>
          <a:ext cx="6141771" cy="414337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5239078" y="322287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5 factors that would improve trust with SMEs – wave 15&amp;16</a:t>
            </a:r>
          </a:p>
          <a:p>
            <a:pPr>
              <a:buSzPts val="1500"/>
            </a:pPr>
            <a:r>
              <a:rPr lang="en-GB">
                <a:solidFill>
                  <a:srgbClr val="008265"/>
                </a:solidFill>
                <a:cs typeface="Calibri Light" panose="020F0302020204030204" pitchFamily="34" charset="0"/>
              </a:rPr>
              <a:t>Answering SMEs’ questions quickly and clearly and</a:t>
            </a:r>
            <a:r>
              <a:rPr lang="en-GB">
                <a:solidFill>
                  <a:schemeClr val="bg2"/>
                </a:solidFill>
                <a:latin typeface="+mn-lt"/>
                <a:cs typeface="Calibri Light" panose="020F0302020204030204" pitchFamily="34" charset="0"/>
              </a:rPr>
              <a:t> providing them with a discount for staying loyal are the highest opportunities to improve trust.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92146" y="224734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386265" y="468699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754050" y="1754766"/>
            <a:ext cx="4234750" cy="2893100"/>
          </a:xfrm>
          <a:prstGeom prst="rect">
            <a:avLst/>
          </a:prstGeom>
        </p:spPr>
        <p:txBody>
          <a:bodyPr wrap="square">
            <a:spAutoFit/>
          </a:bodyPr>
          <a:lstStyle/>
          <a:p>
            <a:pPr marL="285750" indent="-285750" algn="ctr">
              <a:buClr>
                <a:srgbClr val="FFFFFF"/>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cs typeface="Calibri Light" panose="020F0302020204030204" pitchFamily="34" charset="0"/>
              </a:rPr>
              <a:t>Ensuring policy documents are easy to read, with little or no small print </a:t>
            </a:r>
            <a:r>
              <a:rPr lang="en-GB">
                <a:solidFill>
                  <a:schemeClr val="tx1"/>
                </a:solidFill>
                <a:latin typeface="+mj-lt"/>
                <a:cs typeface="Calibri Light" panose="020F0302020204030204" pitchFamily="34" charset="0"/>
              </a:rPr>
              <a:t>is a further key opportunity to improve trust</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Assessing their risk individually and not making generic assumptions is the next highest opportunity</a:t>
            </a:r>
          </a:p>
          <a:p>
            <a:pPr>
              <a:buClr>
                <a:schemeClr val="tx1"/>
              </a:buClr>
              <a:buSzPts val="1500"/>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Explaining the policy clearly is the fifth highest opportunity for increasing trust levels with SMEs</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n=1,499/443</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10004929"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n=661/199 , Male n=835/241.</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1261884"/>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Overall opportunity scores by gender – wave 15&amp;16</a:t>
            </a:r>
          </a:p>
          <a:p>
            <a:r>
              <a:rPr lang="en-GB">
                <a:solidFill>
                  <a:srgbClr val="008265"/>
                </a:solidFill>
                <a:latin typeface="+mj-lt"/>
                <a:cs typeface="Calibri Light" panose="020F0302020204030204" pitchFamily="34" charset="0"/>
              </a:rPr>
              <a:t>At an overall level, there were slight decreases in the stated importance given by SMEs for 7 of the 9 themes in this wave.  But by gender, </a:t>
            </a:r>
            <a:r>
              <a:rPr lang="en-GB" b="1">
                <a:solidFill>
                  <a:srgbClr val="008265"/>
                </a:solidFill>
                <a:latin typeface="+mj-lt"/>
                <a:cs typeface="Calibri Light" panose="020F0302020204030204" pitchFamily="34" charset="0"/>
              </a:rPr>
              <a:t>male decision makers / influencers </a:t>
            </a:r>
            <a:r>
              <a:rPr lang="en-GB">
                <a:solidFill>
                  <a:srgbClr val="008265"/>
                </a:solidFill>
                <a:latin typeface="+mj-lt"/>
                <a:cs typeface="Calibri Light" panose="020F0302020204030204" pitchFamily="34" charset="0"/>
              </a:rPr>
              <a:t>have slightly </a:t>
            </a:r>
            <a:r>
              <a:rPr lang="en-GB" u="sng">
                <a:solidFill>
                  <a:srgbClr val="008265"/>
                </a:solidFill>
                <a:latin typeface="+mj-lt"/>
                <a:cs typeface="Calibri Light" panose="020F0302020204030204" pitchFamily="34" charset="0"/>
              </a:rPr>
              <a:t>higher stated importance </a:t>
            </a:r>
            <a:r>
              <a:rPr lang="en-GB">
                <a:solidFill>
                  <a:srgbClr val="008265"/>
                </a:solidFill>
                <a:latin typeface="+mj-lt"/>
                <a:cs typeface="Calibri Light" panose="020F0302020204030204" pitchFamily="34" charset="0"/>
              </a:rPr>
              <a:t>for 8 of the 9 themes compared to the previous wave, </a:t>
            </a:r>
            <a:r>
              <a:rPr lang="en-GB" b="1">
                <a:solidFill>
                  <a:srgbClr val="008265"/>
                </a:solidFill>
                <a:latin typeface="+mj-lt"/>
                <a:cs typeface="Calibri Light" panose="020F0302020204030204" pitchFamily="34" charset="0"/>
              </a:rPr>
              <a:t>and females </a:t>
            </a:r>
            <a:r>
              <a:rPr lang="en-GB">
                <a:solidFill>
                  <a:srgbClr val="008265"/>
                </a:solidFill>
                <a:latin typeface="+mj-lt"/>
                <a:cs typeface="Calibri Light" panose="020F0302020204030204" pitchFamily="34" charset="0"/>
              </a:rPr>
              <a:t>stated </a:t>
            </a:r>
            <a:r>
              <a:rPr lang="en-GB" u="sng">
                <a:solidFill>
                  <a:srgbClr val="008265"/>
                </a:solidFill>
                <a:latin typeface="+mj-lt"/>
                <a:cs typeface="Calibri Light" panose="020F0302020204030204" pitchFamily="34" charset="0"/>
              </a:rPr>
              <a:t>lower importance </a:t>
            </a:r>
            <a:r>
              <a:rPr lang="en-GB">
                <a:solidFill>
                  <a:srgbClr val="008265"/>
                </a:solidFill>
                <a:latin typeface="+mj-lt"/>
                <a:cs typeface="Calibri Light" panose="020F0302020204030204" pitchFamily="34" charset="0"/>
              </a:rPr>
              <a:t>against 7 of the 9 themes. The opportunity scores to improve trust is similar across both genders; Ease and Loyalty are the highest priorities for females and Confidence and Loyalty for males</a:t>
            </a:r>
            <a:endParaRPr lang="en-GB" sz="2400"/>
          </a:p>
        </p:txBody>
      </p:sp>
      <p:graphicFrame>
        <p:nvGraphicFramePr>
          <p:cNvPr id="12" name="Chart 11"/>
          <p:cNvGraphicFramePr/>
          <p:nvPr>
            <p:extLst>
              <p:ext uri="{D42A27DB-BD31-4B8C-83A1-F6EECF244321}">
                <p14:modId xmlns:p14="http://schemas.microsoft.com/office/powerpoint/2010/main" val="3722207366"/>
              </p:ext>
            </p:extLst>
          </p:nvPr>
        </p:nvGraphicFramePr>
        <p:xfrm>
          <a:off x="286914" y="1592677"/>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166542" y="2098859"/>
            <a:ext cx="3859293" cy="427603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To increase trust with female decision makers / influencers they want their questions to be answered quickly/clearly, policy documents are easy to read and to get a discount for staying loyal to a company</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Male decision makers / influencers want their policy to be explained clearly to them, their questions to be answered quickly/clearly and an insurer to assess their risk individually without using generic assumptions.</a:t>
            </a:r>
          </a:p>
        </p:txBody>
      </p:sp>
      <p:graphicFrame>
        <p:nvGraphicFramePr>
          <p:cNvPr id="7" name="Chart 6"/>
          <p:cNvGraphicFramePr/>
          <p:nvPr>
            <p:extLst>
              <p:ext uri="{D42A27DB-BD31-4B8C-83A1-F6EECF244321}">
                <p14:modId xmlns:p14="http://schemas.microsoft.com/office/powerpoint/2010/main" val="2487461839"/>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372706"/>
            <a:ext cx="5796471" cy="3485621"/>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single biggest opportunities to improve trust with 18-34 year olds is answering their questions quickly/clearly, giving them a choice in how their claim is settled (e.g. financial settlement, repair or replacement) and ensuring policy documents are easy to read with little or no small print</a:t>
            </a:r>
          </a:p>
          <a:p>
            <a:pPr>
              <a:buClrTx/>
              <a:buSzPts val="1500"/>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35-54 age group within SMEs trust levels can be improved by not having dual pricing for customers, assessing their risk individually without making generic assumptions and an insurance organisation not trying to avoid paying out on a claim</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Taking the loyalty of over 55’s into account at renewal following a claim, giving them a discount for staying with the same company and answering their questions quickly/clearly would increase trust levels for decision makers / influencers in this age group</a:t>
            </a:r>
          </a:p>
        </p:txBody>
      </p:sp>
      <p:sp>
        <p:nvSpPr>
          <p:cNvPr id="3" name="TextBox 2"/>
          <p:cNvSpPr txBox="1"/>
          <p:nvPr/>
        </p:nvSpPr>
        <p:spPr>
          <a:xfrm>
            <a:off x="233278" y="66727"/>
            <a:ext cx="11227990" cy="1046440"/>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age – wave 15&amp;16</a:t>
            </a:r>
          </a:p>
          <a:p>
            <a:r>
              <a:rPr lang="en-GB">
                <a:solidFill>
                  <a:srgbClr val="008265"/>
                </a:solidFill>
                <a:latin typeface="+mj-lt"/>
                <a:cs typeface="Calibri Light" panose="020F0302020204030204" pitchFamily="34" charset="0"/>
              </a:rPr>
              <a:t>There is a lower opportunity score for decision makers / influencers in the 18-34 age range compared to older age groups suggesting the need to increase trust is not as high of a priority. Improving performance for both the Loyalty and Confidence themes would have the greatest impact on improving the trust of those age 35-54 and 55+</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n=614/298, 35-54 n=606/134, 55 or older n=279/11* (*low sample, shown for completeness only).</a:t>
            </a:r>
            <a:endParaRPr lang="en-GB" sz="80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75002053"/>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5836">
                <a:tc>
                  <a:txBody>
                    <a:bodyPr/>
                    <a:lstStyle/>
                    <a:p>
                      <a:pPr algn="ctr" fontAlgn="b"/>
                      <a:r>
                        <a:rPr lang="en-GB" sz="1100" b="1" i="0" u="none" strike="noStrike">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5836">
                <a:tc>
                  <a:txBody>
                    <a:bodyPr/>
                    <a:lstStyle/>
                    <a:p>
                      <a:pPr algn="ctr" fontAlgn="b"/>
                      <a:r>
                        <a:rPr lang="en-GB" sz="1100" b="1"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12.64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12.05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5836">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10.73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5836">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5836">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j-lt"/>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5836">
                <a:tc>
                  <a:txBody>
                    <a:bodyPr/>
                    <a:lstStyle/>
                    <a:p>
                      <a:pPr algn="ctr" fontAlgn="b"/>
                      <a:r>
                        <a:rPr lang="en-GB" sz="1100" b="1"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mj-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j-lt"/>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j-lt"/>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19765" y="108004"/>
            <a:ext cx="11227990" cy="1384995"/>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ethnicity – wave 15&amp;16</a:t>
            </a:r>
          </a:p>
          <a:p>
            <a:r>
              <a:rPr lang="en-GB" sz="1600">
                <a:solidFill>
                  <a:srgbClr val="008265"/>
                </a:solidFill>
                <a:latin typeface="+mj-lt"/>
                <a:cs typeface="Calibri Light" panose="020F0302020204030204" pitchFamily="34" charset="0"/>
              </a:rPr>
              <a:t>Due to only minor changes to both the stated importance and performance scores across all 9 themes (less than -/+ 0.51 points on a scale of -10 to +10) the opportunity scores for all decision makers / influencers across all ethnicities are very similar to the previous wave.  Loyalty and Confidence themes remain the key opportunities for improving trust for White/ White British and the Ease and Respect (in relation to claims) themes for Ethnic minorities.  </a:t>
            </a:r>
          </a:p>
        </p:txBody>
      </p:sp>
      <p:graphicFrame>
        <p:nvGraphicFramePr>
          <p:cNvPr id="6" name="Chart 5"/>
          <p:cNvGraphicFramePr/>
          <p:nvPr>
            <p:extLst>
              <p:ext uri="{D42A27DB-BD31-4B8C-83A1-F6EECF244321}">
                <p14:modId xmlns:p14="http://schemas.microsoft.com/office/powerpoint/2010/main" val="697410783"/>
              </p:ext>
            </p:extLst>
          </p:nvPr>
        </p:nvGraphicFramePr>
        <p:xfrm>
          <a:off x="-54864" y="1424159"/>
          <a:ext cx="4014389"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171535" y="2358657"/>
            <a:ext cx="3910620" cy="349867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b="1">
                <a:solidFill>
                  <a:schemeClr val="tx1"/>
                </a:solidFill>
                <a:latin typeface="+mj-lt"/>
                <a:cs typeface="Calibri Light" panose="020F0302020204030204" pitchFamily="34" charset="0"/>
              </a:rPr>
              <a:t>24% </a:t>
            </a:r>
            <a:r>
              <a:rPr lang="en-GB" sz="1200">
                <a:solidFill>
                  <a:schemeClr val="tx1"/>
                </a:solidFill>
                <a:latin typeface="+mj-lt"/>
                <a:cs typeface="Calibri Light" panose="020F0302020204030204" pitchFamily="34" charset="0"/>
              </a:rPr>
              <a:t>of White/ White British decision makers / influencers report having made a claim on a policy in the past 12 months compared to </a:t>
            </a:r>
            <a:r>
              <a:rPr lang="en-GB" sz="1200" b="1">
                <a:solidFill>
                  <a:schemeClr val="tx1"/>
                </a:solidFill>
                <a:latin typeface="+mj-lt"/>
                <a:cs typeface="Calibri Light" panose="020F0302020204030204" pitchFamily="34" charset="0"/>
              </a:rPr>
              <a:t>46% </a:t>
            </a:r>
            <a:r>
              <a:rPr lang="en-GB" sz="1200">
                <a:solidFill>
                  <a:schemeClr val="tx1"/>
                </a:solidFill>
                <a:latin typeface="+mj-lt"/>
                <a:cs typeface="Calibri Light" panose="020F0302020204030204" pitchFamily="34" charset="0"/>
              </a:rPr>
              <a:t>of Ethnic minority decision makers / influencers at SMEs; up from 19% and 40% respectively in the previous wave</a:t>
            </a:r>
          </a:p>
          <a:p>
            <a:pPr>
              <a:buClr>
                <a:srgbClr val="FFFFFF"/>
              </a:buClr>
              <a:buSzPts val="1500"/>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Key factors which will increase trust levels for White/ White British are answering questions quickly/clearly, giving them a choice in how their claim is settled (i.e. financial settlement, repair or replacement) and giving a discount for staying with the same company</a:t>
            </a:r>
          </a:p>
          <a:p>
            <a:pPr marL="171450" indent="-171450">
              <a:buClr>
                <a:schemeClr val="tx1"/>
              </a:buClr>
              <a:buSzPts val="1500"/>
              <a:buFont typeface="Arial" panose="020B0604020202020204" pitchFamily="34" charset="0"/>
              <a:buChar char="•"/>
            </a:pPr>
            <a:endParaRPr lang="en-GB" sz="120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Policy documents being easy to read with little or no small print, the people they are dealing with showing compassion during the claims process and not being asked needless questions about a claim would all help to increase the trust levels of people in Ethnic minority groups</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and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n=1,084/258, Ethnic minorities n=388/178.</a:t>
            </a:r>
            <a:endParaRPr lang="en-GB" sz="80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6518ABA8-8571-38DD-F006-2EBFDAB1EA1A}"/>
              </a:ext>
            </a:extLst>
          </p:cNvPr>
          <p:cNvGraphicFramePr/>
          <p:nvPr>
            <p:extLst>
              <p:ext uri="{D42A27DB-BD31-4B8C-83A1-F6EECF244321}">
                <p14:modId xmlns:p14="http://schemas.microsoft.com/office/powerpoint/2010/main" val="1871350449"/>
              </p:ext>
            </p:extLst>
          </p:nvPr>
        </p:nvGraphicFramePr>
        <p:xfrm>
          <a:off x="3857955" y="1419543"/>
          <a:ext cx="4149621"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79192"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n=300/57, 6-20 employees n= 490/165, More than 20 employees n=709/221.</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248219" y="112471"/>
            <a:ext cx="11712132" cy="163121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Opportunity themes by number of employees – wave 15&amp;16</a:t>
            </a:r>
          </a:p>
          <a:p>
            <a:r>
              <a:rPr lang="en-GB">
                <a:solidFill>
                  <a:srgbClr val="008265"/>
                </a:solidFill>
                <a:latin typeface="+mj-lt"/>
                <a:cs typeface="Calibri Light" panose="020F0302020204030204" pitchFamily="34" charset="0"/>
              </a:rPr>
              <a:t>The biggest change compared to wave 14&amp;15 is the increase in opportunity scores for the claims themes for SMEs employing more than 20 people.  Each of Speed, Control and Respect have seen an increase in the stated importance for organisations of this size.  Ensuring they are shown compassion when making a claim, they know how to make a claim and providing them with effective assistance and advice during the claims process would currently have the biggest impact on their trust levels </a:t>
            </a:r>
          </a:p>
          <a:p>
            <a:endParaRPr lang="en-GB" sz="2400"/>
          </a:p>
        </p:txBody>
      </p:sp>
      <p:graphicFrame>
        <p:nvGraphicFramePr>
          <p:cNvPr id="6" name="Chart 5"/>
          <p:cNvGraphicFramePr/>
          <p:nvPr>
            <p:extLst>
              <p:ext uri="{D42A27DB-BD31-4B8C-83A1-F6EECF244321}">
                <p14:modId xmlns:p14="http://schemas.microsoft.com/office/powerpoint/2010/main" val="1232129504"/>
              </p:ext>
            </p:extLst>
          </p:nvPr>
        </p:nvGraphicFramePr>
        <p:xfrm>
          <a:off x="425998" y="942178"/>
          <a:ext cx="3549076"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780490"/>
            <a:ext cx="11534353" cy="1692771"/>
          </a:xfrm>
          <a:prstGeom prst="rect">
            <a:avLst/>
          </a:prstGeom>
          <a:noFill/>
        </p:spPr>
        <p:txBody>
          <a:bodyPr wrap="square" rtlCol="0">
            <a:spAutoFit/>
          </a:bodyPr>
          <a:lstStyle/>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SMEs employing 1-5 people have a lower stated importance across 7 of the 9 themes when compared to the previous wave and despite a fall in the performance ratings they give their current providers the need to increase trust with this size of SME has not actually increased when compared to wave 14&amp;15.  Matching a cheaper price from a competitor's quote is the single key factor that would improve their trust the most in this wave </a:t>
            </a:r>
          </a:p>
          <a:p>
            <a:endParaRPr lang="en-GB" sz="130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Like the micro-SMEs (1-5 employees) organisations that employ 6-20 people place a lower level of importance against the claims themes and subsequently there is a far lower opportunity to increase trust by improving the claims process than for those with more than 20 employees.  Organisations of this size will have a higher level of trust in insurance if their provider makes it easy to compare to policies from other providers, their loyalty is considered at renewal following a claim and that their questions are answered quickly/clearly</a:t>
            </a:r>
          </a:p>
        </p:txBody>
      </p:sp>
      <p:graphicFrame>
        <p:nvGraphicFramePr>
          <p:cNvPr id="11" name="Chart 10"/>
          <p:cNvGraphicFramePr/>
          <p:nvPr>
            <p:extLst>
              <p:ext uri="{D42A27DB-BD31-4B8C-83A1-F6EECF244321}">
                <p14:modId xmlns:p14="http://schemas.microsoft.com/office/powerpoint/2010/main" val="3387564808"/>
              </p:ext>
            </p:extLst>
          </p:nvPr>
        </p:nvGraphicFramePr>
        <p:xfrm>
          <a:off x="3975074" y="942178"/>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970187819"/>
              </p:ext>
            </p:extLst>
          </p:nvPr>
        </p:nvGraphicFramePr>
        <p:xfrm>
          <a:off x="7524150" y="942178"/>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5" y="126633"/>
            <a:ext cx="11859363" cy="2120853"/>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Overall satisfaction with the policy held – wave 15&amp;16: </a:t>
            </a:r>
          </a:p>
          <a:p>
            <a:pPr>
              <a:buClr>
                <a:srgbClr val="FFFFFF"/>
              </a:buClr>
              <a:buSzPts val="1500"/>
            </a:pPr>
            <a:r>
              <a:rPr lang="en-GB" sz="1600">
                <a:solidFill>
                  <a:srgbClr val="008265"/>
                </a:solidFill>
                <a:latin typeface="+mj-lt"/>
                <a:cs typeface="Calibri Light" panose="020F0302020204030204" pitchFamily="34" charset="0"/>
              </a:rPr>
              <a:t>SME Overall satisfaction is 82%, down from 83% in wave 14&amp;15</a:t>
            </a:r>
          </a:p>
          <a:p>
            <a:pPr>
              <a:buClr>
                <a:srgbClr val="FFFFFF"/>
              </a:buClr>
              <a:buSzPts val="1500"/>
            </a:pPr>
            <a:endParaRPr lang="en-GB" sz="1600">
              <a:solidFill>
                <a:srgbClr val="008265"/>
              </a:solidFill>
              <a:latin typeface="+mj-lt"/>
              <a:cs typeface="Calibri Light" panose="020F0302020204030204" pitchFamily="34" charset="0"/>
            </a:endParaRPr>
          </a:p>
          <a:p>
            <a:pPr marL="171450" indent="-171450">
              <a:spcAft>
                <a:spcPts val="600"/>
              </a:spcAft>
              <a:buClrTx/>
              <a:buSzPts val="1500"/>
              <a:buFont typeface="Arial" panose="020B0604020202020204" pitchFamily="34" charset="0"/>
              <a:buChar char="•"/>
            </a:pPr>
            <a:r>
              <a:rPr lang="en-GB">
                <a:solidFill>
                  <a:schemeClr val="bg2"/>
                </a:solidFill>
                <a:latin typeface="+mj-lt"/>
                <a:cs typeface="Calibri Light" panose="020F0302020204030204" pitchFamily="34" charset="0"/>
              </a:rPr>
              <a:t>Micro SMEs (1-5 people) consistently have lower satisfaction across waves with their insurance policy than those who employ more than 20 people</a:t>
            </a:r>
          </a:p>
          <a:p>
            <a:pPr marL="171450" indent="-171450">
              <a:spcAft>
                <a:spcPts val="600"/>
              </a:spcAft>
              <a:buClrTx/>
              <a:buSzPts val="1500"/>
              <a:buFont typeface="Arial" panose="020B0604020202020204" pitchFamily="34" charset="0"/>
              <a:buChar char="•"/>
            </a:pPr>
            <a:r>
              <a:rPr lang="en-GB">
                <a:solidFill>
                  <a:schemeClr val="bg2"/>
                </a:solidFill>
                <a:latin typeface="+mj-lt"/>
                <a:cs typeface="Calibri Light" panose="020F0302020204030204" pitchFamily="34" charset="0"/>
              </a:rPr>
              <a:t>SMEs with a Business interruption policy are less satisfied with their policy than those with other policy types, consistent with the previous wave</a:t>
            </a:r>
          </a:p>
          <a:p>
            <a:pPr marL="171450" indent="-171450">
              <a:spcAft>
                <a:spcPts val="600"/>
              </a:spcAft>
              <a:buClrTx/>
              <a:buSzPts val="1500"/>
              <a:buFont typeface="Arial" panose="020B0604020202020204" pitchFamily="34" charset="0"/>
              <a:buChar char="•"/>
            </a:pPr>
            <a:r>
              <a:rPr lang="en-GB">
                <a:solidFill>
                  <a:schemeClr val="bg2"/>
                </a:solidFill>
                <a:latin typeface="+mj-lt"/>
                <a:cs typeface="Calibri Light" panose="020F0302020204030204" pitchFamily="34" charset="0"/>
              </a:rPr>
              <a:t>Decision makers’ / influencers’ satisfaction levels have fallen across all age groups, genders and ethnicity by between 1 and 4 percentage points compared to wave 14&amp;15</a:t>
            </a:r>
          </a:p>
          <a:p>
            <a:pPr>
              <a:buClrTx/>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(motor, travel, buildings and/or contents, business interruption) insurance policy: 18-34 n=592, 35-54 n=657 , 55 or older n=250, Male n=742, Female n=754, White/ White British n=1,116 , Ethnic minorities n=354, 1-5 employees n=272, 6-20 employees n=503, More than 20 employees n=724, Motor n=347, Employers’ Liability n=382, Buildings and/or Contents n=464, Business Interruption n=306 Total n=1,499.</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3439202976"/>
              </p:ext>
            </p:extLst>
          </p:nvPr>
        </p:nvGraphicFramePr>
        <p:xfrm>
          <a:off x="1" y="1885611"/>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Claims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and April 2025 Wave 15&amp;16 data</a:t>
            </a:r>
          </a:p>
        </p:txBody>
      </p:sp>
    </p:spTree>
    <p:extLst>
      <p:ext uri="{BB962C8B-B14F-4D97-AF65-F5344CB8AC3E}">
        <p14:creationId xmlns:p14="http://schemas.microsoft.com/office/powerpoint/2010/main" val="340794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644186"/>
            <a:ext cx="11333869" cy="6042366"/>
          </a:xfrm>
        </p:spPr>
        <p:txBody>
          <a:bodyPr/>
          <a:lstStyle/>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The Loyalty theme is still the main opportunity to increase trust levels among Consumers despite the biggest fall in opportunity score compared to the previous wave.  The fall in opportunity score is encouragingly due to an improved level of performance for the Loyalty measures compared to the previous wave</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Increasing performance levels across the Confidence measures will also improve trust</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To increase trust among Consumers, the following key actions are recommended:</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1085850" lvl="4" indent="-171450">
              <a:buClr>
                <a:srgbClr val="008265"/>
              </a:buClr>
              <a:buSzPts val="1500"/>
              <a:buFont typeface="Arial" panose="020B0604020202020204" pitchFamily="34" charset="0"/>
              <a:buChar char="•"/>
            </a:pPr>
            <a:r>
              <a:rPr lang="en-GB" sz="1300">
                <a:solidFill>
                  <a:schemeClr val="tx1"/>
                </a:solidFill>
                <a:latin typeface="+mn-lt"/>
                <a:cs typeface="Calibri Light" panose="020F0302020204030204" pitchFamily="34" charset="0"/>
                <a:sym typeface="Rockwell"/>
              </a:rPr>
              <a:t>Giving them a discount for staying with the same company</a:t>
            </a:r>
          </a:p>
          <a:p>
            <a:pPr marL="1085850" lvl="4" indent="-171450">
              <a:buClr>
                <a:srgbClr val="008265"/>
              </a:buClr>
              <a:buSzPts val="1500"/>
              <a:buFont typeface="Arial" panose="020B0604020202020204" pitchFamily="34" charset="0"/>
              <a:buChar char="•"/>
            </a:pPr>
            <a:r>
              <a:rPr lang="en-GB" sz="1300">
                <a:solidFill>
                  <a:schemeClr val="tx1"/>
                </a:solidFill>
                <a:latin typeface="+mn-lt"/>
                <a:cs typeface="Calibri Light" panose="020F0302020204030204" pitchFamily="34" charset="0"/>
                <a:sym typeface="Rockwell"/>
              </a:rPr>
              <a:t>Their loyalty to the organisation to be considered at renewal following a claim</a:t>
            </a:r>
          </a:p>
          <a:p>
            <a:pPr marL="1085850" lvl="4" indent="-171450">
              <a:buClr>
                <a:srgbClr val="008265"/>
              </a:buClr>
              <a:buSzPts val="1500"/>
              <a:buFont typeface="Arial" panose="020B0604020202020204" pitchFamily="34" charset="0"/>
              <a:buChar char="•"/>
            </a:pPr>
            <a:r>
              <a:rPr lang="en-GB" sz="1300">
                <a:solidFill>
                  <a:schemeClr val="tx1"/>
                </a:solidFill>
                <a:latin typeface="+mn-lt"/>
                <a:cs typeface="Calibri Light" panose="020F0302020204030204" pitchFamily="34" charset="0"/>
                <a:sym typeface="Rockwell"/>
              </a:rPr>
              <a:t>Premiums not to increase because they are no longer a new customer</a:t>
            </a:r>
          </a:p>
          <a:p>
            <a:pPr marL="1085850" lvl="4" indent="-171450">
              <a:buClr>
                <a:srgbClr val="008265"/>
              </a:buClr>
              <a:buSzPts val="1500"/>
              <a:buFont typeface="Arial" panose="020B0604020202020204" pitchFamily="34" charset="0"/>
              <a:buChar char="•"/>
            </a:pPr>
            <a:r>
              <a:rPr lang="en-GB" sz="1300">
                <a:solidFill>
                  <a:schemeClr val="tx1"/>
                </a:solidFill>
                <a:latin typeface="+mn-lt"/>
                <a:cs typeface="Calibri Light" panose="020F0302020204030204" pitchFamily="34" charset="0"/>
                <a:sym typeface="Rockwell"/>
              </a:rPr>
              <a:t>Handling their complaints professionally and fairly</a:t>
            </a:r>
          </a:p>
          <a:p>
            <a:pPr marL="1085850" lvl="4" indent="-171450">
              <a:buClr>
                <a:srgbClr val="008265"/>
              </a:buClr>
              <a:buSzPts val="1500"/>
              <a:buFont typeface="Arial" panose="020B0604020202020204" pitchFamily="34" charset="0"/>
              <a:buChar char="•"/>
            </a:pPr>
            <a:r>
              <a:rPr lang="en-GB" sz="1300">
                <a:solidFill>
                  <a:schemeClr val="tx1"/>
                </a:solidFill>
                <a:latin typeface="+mn-lt"/>
                <a:cs typeface="Calibri Light" panose="020F0302020204030204" pitchFamily="34" charset="0"/>
                <a:sym typeface="Rockwell"/>
              </a:rPr>
              <a:t>Consumers feeling that an insurer assesses their risk on an individual basis rather than using generic assumptions</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85% of Consumers are satisfied with their policies, similar to the previous wave (84%). Satisfaction for Consumers aged 18-34 (86% satisfied) and 35-54 (88%) has increased by 4 and 2 percentage points, respectively.  In contrast it has declined by 2 percentage points for those aged 55+ to 83%</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17% of Consumers reported making a claim in the past 12 months, up from 14% in the last wave but at the same level as waves 13 &amp; 14</a:t>
            </a: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Consumers who have made a claim place a lower level of importance on the Loyalty theme and rate their current providers’ performance as higher than Consumers who have not made a claim in the last year.  They also have a lower stated level of importance for the themes of Confidence, Protection and Ease but do place slightly higher importance on Price and Relationship compared to those who have not claimed</a:t>
            </a:r>
          </a:p>
          <a:p>
            <a:pPr marL="228600" indent="0">
              <a:buClr>
                <a:srgbClr val="008265"/>
              </a:buClr>
              <a:buSzPct val="100000"/>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Price comparison sites (42% of respondents) and buying directly from a provider (29%) are the most popular methods for purchasing insurance overall.  Consumers aged 18-34 appear more likely to purchase insurance through an insurance broker compared to older age groups.  Those aged 55+ purchase direct from a provider at a significantly higher rate than younger age groups</a:t>
            </a:r>
          </a:p>
          <a:p>
            <a:pPr marL="228600" indent="0">
              <a:buClr>
                <a:srgbClr val="008265"/>
              </a:buClr>
              <a:buSzPct val="100000"/>
            </a:pPr>
            <a:endParaRPr lang="en-GB" sz="130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a:solidFill>
                  <a:schemeClr val="tx1"/>
                </a:solidFill>
                <a:latin typeface="+mn-lt"/>
                <a:cs typeface="Calibri Light" panose="020F0302020204030204" pitchFamily="34" charset="0"/>
              </a:rPr>
              <a:t>Overall, 51% of Consumers report having a good or very good level of financial well-being up from 47% in the previous wave. Females are more likely to rate their financial well-being as average or poor compared to males, consistent with the previous wave</a:t>
            </a:r>
            <a:endParaRPr lang="en-GB" sz="130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endParaRPr lang="en-GB" sz="1300">
              <a:solidFill>
                <a:schemeClr val="tx1"/>
              </a:solidFill>
              <a:latin typeface="+mn-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wave 15&amp;16 </a:t>
            </a: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446663"/>
            <a:ext cx="11679019"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sz="1600">
                <a:solidFill>
                  <a:srgbClr val="008265"/>
                </a:solidFill>
                <a:cs typeface="Calibri Light" panose="020F0302020204030204" pitchFamily="34" charset="0"/>
              </a:rPr>
              <a:t>30</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of SMEs had made a claim in the last year, up 6 percentage points compared to the last wave. </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This falls to 19% of SMEs who employ only 1-5 people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Of the </a:t>
            </a:r>
            <a:r>
              <a:rPr lang="en-GB" sz="1600">
                <a:solidFill>
                  <a:srgbClr val="008265"/>
                </a:solidFill>
                <a:cs typeface="Calibri Light" panose="020F0302020204030204" pitchFamily="34" charset="0"/>
              </a:rPr>
              <a:t>443</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SMEs who had made a claim 47% reported it was a Motor policy claim, </a:t>
            </a:r>
            <a:r>
              <a:rPr lang="en-GB" sz="1600">
                <a:solidFill>
                  <a:srgbClr val="008265"/>
                </a:solidFill>
                <a:cs typeface="Calibri Light" panose="020F0302020204030204" pitchFamily="34" charset="0"/>
              </a:rPr>
              <a:t>39</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Building and/or Contents and </a:t>
            </a:r>
            <a:r>
              <a:rPr lang="en-GB" sz="1600">
                <a:solidFill>
                  <a:srgbClr val="008265"/>
                </a:solidFill>
                <a:cs typeface="Calibri Light" panose="020F0302020204030204" pitchFamily="34" charset="0"/>
              </a:rPr>
              <a:t>26</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of those who had made a claim cited it was on a Business Interruption policy</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333689"/>
            <a:ext cx="6354618"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  Please note Employers Liability insurance has been removed from wave 15&amp;16 onwards as an option respondents can select from due to the policy type being removed from the Claims themes Importance and Performance question set.</a:t>
            </a:r>
          </a:p>
        </p:txBody>
      </p:sp>
      <p:sp>
        <p:nvSpPr>
          <p:cNvPr id="10" name="Google Shape;281;p26">
            <a:extLst>
              <a:ext uri="{FF2B5EF4-FFF2-40B4-BE49-F238E27FC236}">
                <a16:creationId xmlns:a16="http://schemas.microsoft.com/office/drawing/2014/main" id="{634A0449-6FB1-D8C4-89E6-8B6477F53E63}"/>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Total number of SMEs/who have claimed n=1,499/443.  Motor n=209, Buildings/Contents n=174, Business Interruption n=115. </a:t>
            </a:r>
            <a:endParaRPr lang="en-GB" sz="800">
              <a:latin typeface="Arial" panose="020B0604020202020204" pitchFamily="34" charset="0"/>
              <a:cs typeface="Arial" panose="020B0604020202020204" pitchFamily="34" charset="0"/>
            </a:endParaRPr>
          </a:p>
        </p:txBody>
      </p:sp>
      <p:graphicFrame>
        <p:nvGraphicFramePr>
          <p:cNvPr id="4" name="Diagramm0">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205411631"/>
              </p:ext>
            </p:extLst>
          </p:nvPr>
        </p:nvGraphicFramePr>
        <p:xfrm>
          <a:off x="735105" y="1828801"/>
          <a:ext cx="5787153" cy="3370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0">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127082771"/>
              </p:ext>
            </p:extLst>
          </p:nvPr>
        </p:nvGraphicFramePr>
        <p:xfrm>
          <a:off x="6840070" y="2159373"/>
          <a:ext cx="5065059" cy="3040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927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Opportunity Themes</a:t>
            </a: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sz="1600">
                <a:solidFill>
                  <a:srgbClr val="008265"/>
                </a:solidFill>
                <a:cs typeface="Calibri Light" panose="020F0302020204030204" pitchFamily="34" charset="0"/>
              </a:rPr>
              <a:t>SMEs who have claimed in the last year have a similar level of stated importance for all themes in the Trust Index, less than 1 point (scale -10 to +10) separates the importance scores given to all 9 themes</a:t>
            </a:r>
            <a:endPar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
                <a:srgbClr val="008265"/>
              </a:buClr>
              <a:buSzTx/>
              <a:tabLst/>
              <a:defRPr/>
            </a:pPr>
            <a:endParaRPr lang="en-GB" sz="1600">
              <a:solidFill>
                <a:srgbClr val="008265"/>
              </a:solidFill>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The largest difference in opportunity scores between SMEs</a:t>
            </a:r>
            <a:r>
              <a:rPr lang="en-GB" sz="1600">
                <a:solidFill>
                  <a:srgbClr val="008265"/>
                </a:solidFill>
                <a:cs typeface="Calibri Light" panose="020F0302020204030204" pitchFamily="34" charset="0"/>
              </a:rPr>
              <a:t> </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who have not made a claim compared to SMEs who have claimed is the Loyalty</a:t>
            </a:r>
            <a:r>
              <a:rPr lang="en-GB" sz="1600">
                <a:solidFill>
                  <a:srgbClr val="008265"/>
                </a:solidFill>
                <a:cs typeface="Calibri Light" panose="020F0302020204030204" pitchFamily="34" charset="0"/>
              </a:rPr>
              <a:t> </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theme.  The non-claiming SMEs specifically want a discount for staying </a:t>
            </a:r>
            <a:r>
              <a:rPr lang="en-GB" sz="1600">
                <a:solidFill>
                  <a:srgbClr val="008265"/>
                </a:solidFill>
                <a:cs typeface="Calibri Light" panose="020F0302020204030204" pitchFamily="34" charset="0"/>
              </a:rPr>
              <a:t>with the same company and the premium </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not to increase as they are no longer a new customer</a:t>
            </a: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1697079791"/>
              </p:ext>
            </p:extLst>
          </p:nvPr>
        </p:nvGraphicFramePr>
        <p:xfrm>
          <a:off x="640080" y="201632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588C"/>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588C"/>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extLst>
                  <a:ext uri="{0D108BD9-81ED-4DB2-BD59-A6C34878D82A}">
                    <a16:rowId xmlns:a16="http://schemas.microsoft.com/office/drawing/2014/main" val="1649155001"/>
                  </a:ext>
                </a:extLst>
              </a:tr>
              <a:tr h="371569">
                <a:tc>
                  <a:txBody>
                    <a:bodyPr/>
                    <a:lstStyle/>
                    <a:p>
                      <a:pPr algn="ctr" fontAlgn="b"/>
                      <a:r>
                        <a:rPr lang="en-GB" sz="1100" b="1"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mj-lt"/>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j-lt"/>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mj-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mj-lt"/>
                        </a:rPr>
                        <a:t>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Google Shape;281;p26">
            <a:extLst>
              <a:ext uri="{FF2B5EF4-FFF2-40B4-BE49-F238E27FC236}">
                <a16:creationId xmlns:a16="http://schemas.microsoft.com/office/drawing/2014/main" id="{799DA1C8-65F4-37C0-B555-21E1E456D0CF}"/>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buildings and/or contents, business interruption) insurance policy/ who have claimed on at least one insurance policy in the last 12 months: Total number of SMEs/who have claimed/have not claimed n=1,499/443/1,056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215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perceived monetary value of claim - wave 15&amp;16</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SMEs who had made a claim on an insurance policy in the previous 12 months (</a:t>
            </a:r>
            <a:r>
              <a:rPr lang="en-GB" sz="800">
                <a:latin typeface="Arial" panose="020B0604020202020204" pitchFamily="34" charset="0"/>
                <a:ea typeface="Corbel"/>
                <a:cs typeface="Arial" panose="020B0604020202020204" pitchFamily="34" charset="0"/>
                <a:sym typeface="Corbel"/>
              </a:rPr>
              <a:t>motor, buildings and/or contents, business interruption</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n=443,                            1-4 (low) n=</a:t>
            </a:r>
            <a:r>
              <a:rPr lang="en-GB" sz="800">
                <a:latin typeface="Arial" panose="020B0604020202020204" pitchFamily="34" charset="0"/>
                <a:ea typeface="Corbel"/>
                <a:cs typeface="Arial" panose="020B0604020202020204" pitchFamily="34" charset="0"/>
                <a:sym typeface="Corbel"/>
              </a:rPr>
              <a:t>73</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a:latin typeface="Arial" panose="020B0604020202020204" pitchFamily="34" charset="0"/>
                <a:ea typeface="Corbel"/>
                <a:cs typeface="Arial" panose="020B0604020202020204" pitchFamily="34" charset="0"/>
                <a:sym typeface="Corbel"/>
              </a:rPr>
              <a:t>168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a:latin typeface="Arial" panose="020B0604020202020204" pitchFamily="34" charset="0"/>
                <a:ea typeface="Corbel"/>
                <a:cs typeface="Arial" panose="020B0604020202020204" pitchFamily="34" charset="0"/>
                <a:sym typeface="Corbel"/>
              </a:rPr>
              <a:t>191</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44% of SMEs, who had made a claim in the previous 12 months, reported that it was a high monetary value claim, 39% deemed it as of average monetary value (5-7) and 17% perceived it as low in financial value (1-4).  These are consistent with previous waves (within 3 percentage points).</a:t>
            </a:r>
          </a:p>
        </p:txBody>
      </p:sp>
      <p:sp>
        <p:nvSpPr>
          <p:cNvPr id="6" name="TextBox 5">
            <a:extLst>
              <a:ext uri="{FF2B5EF4-FFF2-40B4-BE49-F238E27FC236}">
                <a16:creationId xmlns:a16="http://schemas.microsoft.com/office/drawing/2014/main" id="{FA60A0D7-2F98-D101-571E-C29436CAE8E4}"/>
              </a:ext>
            </a:extLst>
          </p:cNvPr>
          <p:cNvSpPr txBox="1"/>
          <p:nvPr/>
        </p:nvSpPr>
        <p:spPr>
          <a:xfrm>
            <a:off x="3150633" y="56698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From your perspective what was the financial value of your claim?  Please indicate based on a scale of 1 being a very low monetary value and 10 being a very high monetary value.</a:t>
            </a:r>
          </a:p>
        </p:txBody>
      </p:sp>
      <p:graphicFrame>
        <p:nvGraphicFramePr>
          <p:cNvPr id="2" name="Chart 1">
            <a:extLst>
              <a:ext uri="{FF2B5EF4-FFF2-40B4-BE49-F238E27FC236}">
                <a16:creationId xmlns:a16="http://schemas.microsoft.com/office/drawing/2014/main" id="{99E64AC5-ED78-621F-5B6E-79AC84989969}"/>
              </a:ext>
            </a:extLst>
          </p:cNvPr>
          <p:cNvGraphicFramePr>
            <a:graphicFrameLocks/>
          </p:cNvGraphicFramePr>
          <p:nvPr>
            <p:extLst>
              <p:ext uri="{D42A27DB-BD31-4B8C-83A1-F6EECF244321}">
                <p14:modId xmlns:p14="http://schemas.microsoft.com/office/powerpoint/2010/main" val="1126877115"/>
              </p:ext>
            </p:extLst>
          </p:nvPr>
        </p:nvGraphicFramePr>
        <p:xfrm>
          <a:off x="3066473" y="1938528"/>
          <a:ext cx="6095999" cy="3593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420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089606"/>
            <a:ext cx="5521234" cy="5276194"/>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 high perceived claim value (8-10) is highest for these 5 statements:</a:t>
            </a:r>
          </a:p>
          <a:p>
            <a:pPr marL="0" marR="0" lvl="0" indent="0" algn="l" defTabSz="914400" rtl="0" eaLnBrk="1" fontAlgn="auto" latinLnBrk="0" hangingPunct="1">
              <a:lnSpc>
                <a:spcPct val="100000"/>
              </a:lnSpc>
              <a:spcBef>
                <a:spcPts val="0"/>
              </a:spcBef>
              <a:spcAft>
                <a:spcPts val="0"/>
              </a:spcAft>
              <a:buClrTx/>
              <a:buSzPts val="1500"/>
              <a:buFont typeface="Arial"/>
              <a:buNone/>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Confidence: The policy is explained clearly</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Ease: My questions are answered quickly and clearly</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Price: There is a promotional discount when joining</a:t>
            </a:r>
          </a:p>
          <a:p>
            <a:pPr marR="0" lvl="5" algn="l" defTabSz="914400" rtl="0" eaLnBrk="1" fontAlgn="auto" latinLnBrk="0" hangingPunct="1">
              <a:lnSpc>
                <a:spcPct val="100000"/>
              </a:lnSpc>
              <a:spcBef>
                <a:spcPts val="0"/>
              </a:spcBef>
              <a:spcAft>
                <a:spcPts val="0"/>
              </a:spcAft>
              <a:buClrTx/>
              <a:buSzPct val="1000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Price: The insurance provider matches a cheaper price from a competitor's quote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Respect (claims): The insurance company does not try to avoid paying out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Confidence: The company handles complaints professionally and fairly</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a:buClrTx/>
              <a:buSzPts val="1500"/>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 low perceived claim value (1-4)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lvl="5" indent="-228600">
              <a:buClrTx/>
              <a:buSzPct val="100000"/>
              <a:buFont typeface="+mj-lt"/>
              <a:buAutoNum type="arabicPeriod"/>
            </a:pPr>
            <a:r>
              <a:rPr lang="en-GB" sz="1100">
                <a:cs typeface="Calibri Light" panose="020F0302020204030204" pitchFamily="34" charset="0"/>
              </a:rPr>
              <a:t>Ease: The policy documents are easy to read, with little or no small print</a:t>
            </a:r>
          </a:p>
          <a:p>
            <a:pPr marL="228600" lvl="5" indent="-228600">
              <a:buClrTx/>
              <a:buSzPct val="100000"/>
              <a:buFont typeface="+mj-lt"/>
              <a:buAutoNum type="arabicPeriod"/>
            </a:pPr>
            <a:r>
              <a:rPr lang="en-GB" sz="1100">
                <a:cs typeface="Calibri Light" panose="020F0302020204030204" pitchFamily="34" charset="0"/>
              </a:rPr>
              <a:t>Respect (claims): The people you deal with show compassion</a:t>
            </a:r>
          </a:p>
          <a:p>
            <a:pPr marL="228600" lvl="5" indent="-228600">
              <a:buClrTx/>
              <a:buSzPct val="100000"/>
              <a:buFont typeface="+mj-lt"/>
              <a:buAutoNum type="arabicPeriod"/>
            </a:pPr>
            <a:r>
              <a:rPr lang="en-GB" sz="1100">
                <a:cs typeface="Calibri Light" panose="020F0302020204030204" pitchFamily="34" charset="0"/>
              </a:rPr>
              <a:t>Speed (claims): My insurer provides effective assistance/ advice</a:t>
            </a:r>
          </a:p>
          <a:p>
            <a:pPr marL="228600" lvl="5" indent="-228600">
              <a:buClrTx/>
              <a:buSzPct val="100000"/>
              <a:buFont typeface="+mj-lt"/>
              <a:buAutoNum type="arabicPeriod"/>
            </a:pPr>
            <a:r>
              <a:rPr lang="en-GB" sz="1100">
                <a:cs typeface="Calibri Light" panose="020F0302020204030204" pitchFamily="34" charset="0"/>
              </a:rPr>
              <a:t>Loyalty: I am told what the price would be if I wasn't a new customer</a:t>
            </a:r>
          </a:p>
          <a:p>
            <a:pPr marL="228600" lvl="5" indent="-228600">
              <a:buClrTx/>
              <a:buSzPct val="100000"/>
              <a:buFont typeface="+mj-lt"/>
              <a:buAutoNum type="arabicPeriod"/>
            </a:pPr>
            <a:r>
              <a:rPr lang="en-GB" sz="1100">
                <a:cs typeface="Calibri Light" panose="020F0302020204030204" pitchFamily="34" charset="0"/>
              </a:rPr>
              <a:t>Speed (claims): I am not asked needless questions about my claim</a:t>
            </a:r>
          </a:p>
        </p:txBody>
      </p:sp>
      <p:sp>
        <p:nvSpPr>
          <p:cNvPr id="3" name="TextBox 2"/>
          <p:cNvSpPr txBox="1"/>
          <p:nvPr/>
        </p:nvSpPr>
        <p:spPr>
          <a:xfrm>
            <a:off x="422143" y="69731"/>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Opportunity themes by perceived value of claim - wave 15&amp;16</a:t>
            </a:r>
          </a:p>
        </p:txBody>
      </p:sp>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446223"/>
            <a:ext cx="11325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For SMEs who have made a claim, and perceive the financial value of their claim as 8-10 (high), there is a bigger opportunity to improve trust across all themes of the index compared to SMEs with lower perceived value claims </a:t>
            </a:r>
            <a:endParaRPr kumimoji="0" lang="en-GB" sz="16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SMEs: n=1,499. SMEs who had made a claim on an insurance policy in the previous 12 months (</a:t>
            </a:r>
            <a:r>
              <a:rPr lang="en-GB" sz="800">
                <a:latin typeface="Arial" panose="020B0604020202020204" pitchFamily="34" charset="0"/>
                <a:ea typeface="Corbel"/>
                <a:cs typeface="Arial" panose="020B0604020202020204" pitchFamily="34" charset="0"/>
                <a:sym typeface="Corbel"/>
              </a:rPr>
              <a:t>motor, buildings and/or contents, business interruption</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n=443,  1-4 (low) n=73, 5-7 n=</a:t>
            </a:r>
            <a:r>
              <a:rPr lang="en-GB" sz="800">
                <a:latin typeface="Arial" panose="020B0604020202020204" pitchFamily="34" charset="0"/>
                <a:ea typeface="Corbel"/>
                <a:cs typeface="Arial" panose="020B0604020202020204" pitchFamily="34" charset="0"/>
                <a:sym typeface="Corbel"/>
              </a:rPr>
              <a:t>168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n=191.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Table 3">
            <a:extLst>
              <a:ext uri="{FF2B5EF4-FFF2-40B4-BE49-F238E27FC236}">
                <a16:creationId xmlns:a16="http://schemas.microsoft.com/office/drawing/2014/main" id="{4018BA58-9D02-FC06-B001-CD5090AE792E}"/>
              </a:ext>
            </a:extLst>
          </p:cNvPr>
          <p:cNvGraphicFramePr>
            <a:graphicFrameLocks noGrp="1"/>
          </p:cNvGraphicFramePr>
          <p:nvPr>
            <p:extLst>
              <p:ext uri="{D42A27DB-BD31-4B8C-83A1-F6EECF244321}">
                <p14:modId xmlns:p14="http://schemas.microsoft.com/office/powerpoint/2010/main" val="3429796796"/>
              </p:ext>
            </p:extLst>
          </p:nvPr>
        </p:nvGraphicFramePr>
        <p:xfrm>
          <a:off x="605900" y="1404541"/>
          <a:ext cx="5372593" cy="4153798"/>
        </p:xfrm>
        <a:graphic>
          <a:graphicData uri="http://schemas.openxmlformats.org/drawingml/2006/table">
            <a:tbl>
              <a:tblPr firstRow="1" bandRow="1"/>
              <a:tblGrid>
                <a:gridCol w="1325872">
                  <a:extLst>
                    <a:ext uri="{9D8B030D-6E8A-4147-A177-3AD203B41FA5}">
                      <a16:colId xmlns:a16="http://schemas.microsoft.com/office/drawing/2014/main" val="20000"/>
                    </a:ext>
                  </a:extLst>
                </a:gridCol>
                <a:gridCol w="1212435">
                  <a:extLst>
                    <a:ext uri="{9D8B030D-6E8A-4147-A177-3AD203B41FA5}">
                      <a16:colId xmlns:a16="http://schemas.microsoft.com/office/drawing/2014/main" val="20001"/>
                    </a:ext>
                  </a:extLst>
                </a:gridCol>
                <a:gridCol w="944762">
                  <a:extLst>
                    <a:ext uri="{9D8B030D-6E8A-4147-A177-3AD203B41FA5}">
                      <a16:colId xmlns:a16="http://schemas.microsoft.com/office/drawing/2014/main" val="20002"/>
                    </a:ext>
                  </a:extLst>
                </a:gridCol>
                <a:gridCol w="944762">
                  <a:extLst>
                    <a:ext uri="{9D8B030D-6E8A-4147-A177-3AD203B41FA5}">
                      <a16:colId xmlns:a16="http://schemas.microsoft.com/office/drawing/2014/main" val="20003"/>
                    </a:ext>
                  </a:extLst>
                </a:gridCol>
                <a:gridCol w="944762">
                  <a:extLst>
                    <a:ext uri="{9D8B030D-6E8A-4147-A177-3AD203B41FA5}">
                      <a16:colId xmlns:a16="http://schemas.microsoft.com/office/drawing/2014/main" val="20004"/>
                    </a:ext>
                  </a:extLst>
                </a:gridCol>
              </a:tblGrid>
              <a:tr h="407345">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GB" sz="11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050" b="1" i="0" u="none" strike="noStrike">
                          <a:solidFill>
                            <a:srgbClr val="FFFFFF"/>
                          </a:solidFill>
                          <a:effectLst/>
                          <a:latin typeface="+mj-lt"/>
                        </a:rPr>
                        <a:t>SMEs who have claimed in the past 12 months (perceived financial value of claim)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409133689"/>
                  </a:ext>
                </a:extLst>
              </a:tr>
              <a:tr h="407345">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012">
                <a:tc>
                  <a:txBody>
                    <a:bodyPr/>
                    <a:lstStyle/>
                    <a:p>
                      <a:pPr algn="ctr" fontAlgn="b"/>
                      <a:r>
                        <a:rPr lang="en-GB" sz="11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1012">
                <a:tc>
                  <a:txBody>
                    <a:bodyPr/>
                    <a:lstStyle/>
                    <a:p>
                      <a:pPr algn="ctr" fontAlgn="b"/>
                      <a:r>
                        <a:rPr lang="en-GB" sz="11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012">
                <a:tc>
                  <a:txBody>
                    <a:bodyPr/>
                    <a:lstStyle/>
                    <a:p>
                      <a:pPr algn="ctr" fontAlgn="b"/>
                      <a:r>
                        <a:rPr lang="en-GB" sz="11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1012">
                <a:tc>
                  <a:txBody>
                    <a:bodyPr/>
                    <a:lstStyle/>
                    <a:p>
                      <a:pPr algn="ctr" fontAlgn="b"/>
                      <a:r>
                        <a:rPr lang="en-GB" sz="11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012">
                <a:tc>
                  <a:txBody>
                    <a:bodyPr/>
                    <a:lstStyle/>
                    <a:p>
                      <a:pPr algn="ctr" fontAlgn="b"/>
                      <a:r>
                        <a:rPr lang="en-GB" sz="11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1012">
                <a:tc>
                  <a:txBody>
                    <a:bodyPr/>
                    <a:lstStyle/>
                    <a:p>
                      <a:pPr algn="ctr" fontAlgn="b"/>
                      <a:r>
                        <a:rPr lang="en-GB" sz="11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1012">
                <a:tc>
                  <a:txBody>
                    <a:bodyPr/>
                    <a:lstStyle/>
                    <a:p>
                      <a:pPr algn="ctr" fontAlgn="b"/>
                      <a:r>
                        <a:rPr lang="en-GB" sz="11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1012">
                <a:tc>
                  <a:txBody>
                    <a:bodyPr/>
                    <a:lstStyle/>
                    <a:p>
                      <a:pPr algn="ctr" fontAlgn="b"/>
                      <a:r>
                        <a:rPr lang="en-GB" sz="11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1012">
                <a:tc>
                  <a:txBody>
                    <a:bodyPr/>
                    <a:lstStyle/>
                    <a:p>
                      <a:pPr algn="ctr" fontAlgn="b"/>
                      <a:r>
                        <a:rPr lang="en-GB" sz="11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arial" panose="020B0604020202020204" pitchFamily="34" charset="0"/>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69386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&amp; April 2025 Wave 15&amp;16 data</a:t>
            </a:r>
          </a:p>
        </p:txBody>
      </p:sp>
    </p:spTree>
    <p:extLst>
      <p:ext uri="{BB962C8B-B14F-4D97-AF65-F5344CB8AC3E}">
        <p14:creationId xmlns:p14="http://schemas.microsoft.com/office/powerpoint/2010/main" val="3909455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0" y="88668"/>
            <a:ext cx="12192000"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15 &amp; 16 (August 2024 &amp; April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Buying directly from a provider followed by price comparison sites and an insurance broker are the most popular methods for purchasing insurance for SMEs overall.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Larger SMEs (more than 20 employees) are more likely to have purchased either direct from a provider or from an insurance broker than SMEs with only 1 – 5 employees who prefer price comparison sites</a:t>
            </a:r>
            <a:endParaRPr kumimoji="0" lang="en-GB" sz="12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968886"/>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AB588C"/>
                </a:solidFill>
                <a:effectLst/>
                <a:uLnTx/>
                <a:uFillTx/>
                <a:latin typeface="Arial"/>
                <a:cs typeface="Calibri Light" panose="020F0302020204030204" pitchFamily="34" charset="0"/>
                <a:sym typeface="Arial"/>
              </a:rPr>
              <a:t>Wave 14&amp;15</a:t>
            </a:r>
            <a:endParaRPr kumimoji="0" lang="en-GB" sz="1000" b="0" i="0" u="none" strike="noStrike" kern="0" cap="none" spc="0" normalizeH="0" baseline="0" noProof="0">
              <a:ln>
                <a:noFill/>
              </a:ln>
              <a:solidFill>
                <a:srgbClr val="AB588C"/>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25C3B282-4958-8AA1-20A6-BB3799274C08}"/>
              </a:ext>
            </a:extLst>
          </p:cNvPr>
          <p:cNvSpPr txBox="1"/>
          <p:nvPr/>
        </p:nvSpPr>
        <p:spPr>
          <a:xfrm>
            <a:off x="5331756" y="3956694"/>
            <a:ext cx="45719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AB588C"/>
                </a:solidFill>
                <a:effectLst/>
                <a:uLnTx/>
                <a:uFillTx/>
                <a:latin typeface="Arial"/>
                <a:cs typeface="Calibri Light" panose="020F0302020204030204" pitchFamily="34" charset="0"/>
                <a:sym typeface="Arial"/>
              </a:rPr>
              <a:t>Wave 14&amp;15</a:t>
            </a:r>
            <a:endParaRPr kumimoji="0" lang="en-GB" sz="1000" b="0" i="0" u="none" strike="noStrike" kern="0" cap="none" spc="0" normalizeH="0" baseline="0" noProof="0">
              <a:ln>
                <a:noFill/>
              </a:ln>
              <a:solidFill>
                <a:srgbClr val="AB588C"/>
              </a:solidFill>
              <a:effectLst/>
              <a:uLnTx/>
              <a:uFillTx/>
              <a:latin typeface="Arial"/>
              <a:cs typeface="Arial"/>
              <a:sym typeface="Arial"/>
            </a:endParaRPr>
          </a:p>
        </p:txBody>
      </p:sp>
      <p:graphicFrame>
        <p:nvGraphicFramePr>
          <p:cNvPr id="4" name="Chart 3">
            <a:extLst>
              <a:ext uri="{FF2B5EF4-FFF2-40B4-BE49-F238E27FC236}">
                <a16:creationId xmlns:a16="http://schemas.microsoft.com/office/drawing/2014/main" id="{3DCB7731-2048-50DB-479D-70298B7B18F1}"/>
              </a:ext>
            </a:extLst>
          </p:cNvPr>
          <p:cNvGraphicFramePr>
            <a:graphicFrameLocks/>
          </p:cNvGraphicFramePr>
          <p:nvPr>
            <p:extLst>
              <p:ext uri="{D42A27DB-BD31-4B8C-83A1-F6EECF244321}">
                <p14:modId xmlns:p14="http://schemas.microsoft.com/office/powerpoint/2010/main" val="1069278856"/>
              </p:ext>
            </p:extLst>
          </p:nvPr>
        </p:nvGraphicFramePr>
        <p:xfrm>
          <a:off x="549444" y="4015460"/>
          <a:ext cx="43395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9B62D66-A1C1-BB59-D616-DB1B7D31BAEB}"/>
              </a:ext>
            </a:extLst>
          </p:cNvPr>
          <p:cNvGraphicFramePr>
            <a:graphicFrameLocks/>
          </p:cNvGraphicFramePr>
          <p:nvPr>
            <p:extLst>
              <p:ext uri="{D42A27DB-BD31-4B8C-83A1-F6EECF244321}">
                <p14:modId xmlns:p14="http://schemas.microsoft.com/office/powerpoint/2010/main" val="1025961950"/>
              </p:ext>
            </p:extLst>
          </p:nvPr>
        </p:nvGraphicFramePr>
        <p:xfrm>
          <a:off x="5295180" y="3968886"/>
          <a:ext cx="6347376" cy="2852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DCB7731-2048-50DB-479D-70298B7B18F1}"/>
              </a:ext>
            </a:extLst>
          </p:cNvPr>
          <p:cNvGraphicFramePr>
            <a:graphicFrameLocks/>
          </p:cNvGraphicFramePr>
          <p:nvPr>
            <p:extLst>
              <p:ext uri="{D42A27DB-BD31-4B8C-83A1-F6EECF244321}">
                <p14:modId xmlns:p14="http://schemas.microsoft.com/office/powerpoint/2010/main" val="1772994373"/>
              </p:ext>
            </p:extLst>
          </p:nvPr>
        </p:nvGraphicFramePr>
        <p:xfrm>
          <a:off x="549444" y="124323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59B62D66-A1C1-BB59-D616-DB1B7D31BAEB}"/>
              </a:ext>
            </a:extLst>
          </p:cNvPr>
          <p:cNvGraphicFramePr>
            <a:graphicFrameLocks/>
          </p:cNvGraphicFramePr>
          <p:nvPr>
            <p:extLst>
              <p:ext uri="{D42A27DB-BD31-4B8C-83A1-F6EECF244321}">
                <p14:modId xmlns:p14="http://schemas.microsoft.com/office/powerpoint/2010/main" val="3689664522"/>
              </p:ext>
            </p:extLst>
          </p:nvPr>
        </p:nvGraphicFramePr>
        <p:xfrm>
          <a:off x="5292776" y="1272260"/>
          <a:ext cx="6180356"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3216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312311" y="3299"/>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Policy Provider</a:t>
            </a:r>
          </a:p>
          <a:p>
            <a:pPr lvl="0">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The Speed and Respect claims themes are of high importance </a:t>
            </a:r>
            <a:r>
              <a:rPr lang="en-GB" sz="1600">
                <a:solidFill>
                  <a:srgbClr val="008265"/>
                </a:solidFill>
                <a:latin typeface="Arial" panose="020B0604020202020204" pitchFamily="34" charset="0"/>
                <a:cs typeface="Arial" panose="020B0604020202020204" pitchFamily="34" charset="0"/>
              </a:rPr>
              <a:t>for SMEs who purchase direct from providers or via an Insurance Broker </a:t>
            </a: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and an improvement in performance </a:t>
            </a:r>
            <a:r>
              <a:rPr lang="en-GB" sz="1600">
                <a:solidFill>
                  <a:srgbClr val="008265"/>
                </a:solidFill>
                <a:latin typeface="Arial" panose="020B0604020202020204" pitchFamily="34" charset="0"/>
                <a:cs typeface="Arial" panose="020B0604020202020204" pitchFamily="34" charset="0"/>
              </a:rPr>
              <a:t>against these themes are key opportunities to increase trust levels</a:t>
            </a: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a:t>
            </a:r>
          </a:p>
        </p:txBody>
      </p:sp>
      <p:graphicFrame>
        <p:nvGraphicFramePr>
          <p:cNvPr id="4" name="Table 3"/>
          <p:cNvGraphicFramePr>
            <a:graphicFrameLocks noGrp="1"/>
          </p:cNvGraphicFramePr>
          <p:nvPr>
            <p:extLst>
              <p:ext uri="{D42A27DB-BD31-4B8C-83A1-F6EECF244321}">
                <p14:modId xmlns:p14="http://schemas.microsoft.com/office/powerpoint/2010/main" val="4030993686"/>
              </p:ext>
            </p:extLst>
          </p:nvPr>
        </p:nvGraphicFramePr>
        <p:xfrm>
          <a:off x="1459151" y="961868"/>
          <a:ext cx="4322905" cy="2514048"/>
        </p:xfrm>
        <a:graphic>
          <a:graphicData uri="http://schemas.openxmlformats.org/drawingml/2006/table">
            <a:tbl>
              <a:tblPr firstRow="1" bandRow="1">
                <a:tableStyleId>{6E62EB93-AAC6-4EBA-99E5-D1D4B1179FDE}</a:tableStyleId>
              </a:tblPr>
              <a:tblGrid>
                <a:gridCol w="353859">
                  <a:extLst>
                    <a:ext uri="{9D8B030D-6E8A-4147-A177-3AD203B41FA5}">
                      <a16:colId xmlns:a16="http://schemas.microsoft.com/office/drawing/2014/main" val="20000"/>
                    </a:ext>
                  </a:extLst>
                </a:gridCol>
                <a:gridCol w="1006921">
                  <a:extLst>
                    <a:ext uri="{9D8B030D-6E8A-4147-A177-3AD203B41FA5}">
                      <a16:colId xmlns:a16="http://schemas.microsoft.com/office/drawing/2014/main" val="20001"/>
                    </a:ext>
                  </a:extLst>
                </a:gridCol>
                <a:gridCol w="906229">
                  <a:extLst>
                    <a:ext uri="{9D8B030D-6E8A-4147-A177-3AD203B41FA5}">
                      <a16:colId xmlns:a16="http://schemas.microsoft.com/office/drawing/2014/main" val="20002"/>
                    </a:ext>
                  </a:extLst>
                </a:gridCol>
                <a:gridCol w="1093986">
                  <a:extLst>
                    <a:ext uri="{9D8B030D-6E8A-4147-A177-3AD203B41FA5}">
                      <a16:colId xmlns:a16="http://schemas.microsoft.com/office/drawing/2014/main" val="20003"/>
                    </a:ext>
                  </a:extLst>
                </a:gridCol>
                <a:gridCol w="961910">
                  <a:extLst>
                    <a:ext uri="{9D8B030D-6E8A-4147-A177-3AD203B41FA5}">
                      <a16:colId xmlns:a16="http://schemas.microsoft.com/office/drawing/2014/main" val="20004"/>
                    </a:ext>
                  </a:extLst>
                </a:gridCol>
              </a:tblGrid>
              <a:tr h="289048">
                <a:tc>
                  <a:txBody>
                    <a:bodyPr/>
                    <a:lstStyle/>
                    <a:p>
                      <a:pPr algn="ctr"/>
                      <a:endParaRPr lang="en-GB" sz="1000">
                        <a:latin typeface="+mj-lt"/>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mj-lt"/>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85237">
                <a:tc>
                  <a:txBody>
                    <a:bodyPr/>
                    <a:lstStyle/>
                    <a:p>
                      <a:pPr algn="ctr" fontAlgn="b"/>
                      <a:r>
                        <a:rPr lang="en-GB" sz="1000" b="0" i="0" u="none" strike="noStrike">
                          <a:solidFill>
                            <a:srgbClr val="000000"/>
                          </a:solidFill>
                          <a:effectLst/>
                          <a:latin typeface="+mj-lt"/>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91997">
                <a:tc>
                  <a:txBody>
                    <a:bodyPr/>
                    <a:lstStyle/>
                    <a:p>
                      <a:pPr algn="ctr" fontAlgn="b"/>
                      <a:r>
                        <a:rPr lang="en-GB" sz="1000" b="0" i="0" u="none" strike="noStrike">
                          <a:solidFill>
                            <a:srgbClr val="000000"/>
                          </a:solidFill>
                          <a:effectLst/>
                          <a:latin typeface="+mj-lt"/>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91997">
                <a:tc>
                  <a:txBody>
                    <a:bodyPr/>
                    <a:lstStyle/>
                    <a:p>
                      <a:pPr algn="ctr" fontAlgn="b"/>
                      <a:r>
                        <a:rPr lang="en-GB" sz="1000" b="0" i="0" u="none" strike="noStrike">
                          <a:solidFill>
                            <a:srgbClr val="000000"/>
                          </a:solidFill>
                          <a:effectLst/>
                          <a:latin typeface="+mj-lt"/>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748">
                <a:tc>
                  <a:txBody>
                    <a:bodyPr/>
                    <a:lstStyle/>
                    <a:p>
                      <a:pPr algn="ctr" fontAlgn="b"/>
                      <a:r>
                        <a:rPr lang="en-GB" sz="1000" b="0" i="0" u="none" strike="noStrike">
                          <a:solidFill>
                            <a:srgbClr val="000000"/>
                          </a:solidFill>
                          <a:effectLst/>
                          <a:latin typeface="+mj-lt"/>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4265">
                <a:tc>
                  <a:txBody>
                    <a:bodyPr/>
                    <a:lstStyle/>
                    <a:p>
                      <a:pPr algn="ctr" fontAlgn="b"/>
                      <a:r>
                        <a:rPr lang="en-GB" sz="1000" b="0" i="0" u="none" strike="noStrike">
                          <a:solidFill>
                            <a:srgbClr val="000000"/>
                          </a:solidFill>
                          <a:effectLst/>
                          <a:latin typeface="+mj-lt"/>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7644">
                <a:tc>
                  <a:txBody>
                    <a:bodyPr/>
                    <a:lstStyle/>
                    <a:p>
                      <a:pPr algn="ctr" fontAlgn="b"/>
                      <a:r>
                        <a:rPr lang="en-GB" sz="1000" b="0" i="0" u="none" strike="noStrike">
                          <a:solidFill>
                            <a:srgbClr val="000000"/>
                          </a:solidFill>
                          <a:effectLst/>
                          <a:latin typeface="+mj-lt"/>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91997">
                <a:tc>
                  <a:txBody>
                    <a:bodyPr/>
                    <a:lstStyle/>
                    <a:p>
                      <a:pPr algn="ctr" fontAlgn="b"/>
                      <a:r>
                        <a:rPr lang="en-GB" sz="1000" b="0" i="0" u="none" strike="noStrike">
                          <a:solidFill>
                            <a:srgbClr val="000000"/>
                          </a:solidFill>
                          <a:effectLst/>
                          <a:latin typeface="+mj-lt"/>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2748">
                <a:tc>
                  <a:txBody>
                    <a:bodyPr/>
                    <a:lstStyle/>
                    <a:p>
                      <a:pPr algn="ctr" fontAlgn="b"/>
                      <a:r>
                        <a:rPr lang="en-GB" sz="1000" b="0" i="0" u="none" strike="noStrike">
                          <a:solidFill>
                            <a:srgbClr val="000000"/>
                          </a:solidFill>
                          <a:effectLst/>
                          <a:latin typeface="+mj-lt"/>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4265">
                <a:tc>
                  <a:txBody>
                    <a:bodyPr/>
                    <a:lstStyle/>
                    <a:p>
                      <a:pPr algn="ctr" fontAlgn="b"/>
                      <a:r>
                        <a:rPr lang="en-GB" sz="1000" b="0" i="0" u="none" strike="noStrike">
                          <a:solidFill>
                            <a:srgbClr val="000000"/>
                          </a:solidFill>
                          <a:effectLst/>
                          <a:latin typeface="+mj-lt"/>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35619" y="1927697"/>
            <a:ext cx="1123532" cy="646331"/>
          </a:xfrm>
          <a:prstGeom prst="rect">
            <a:avLst/>
          </a:prstGeom>
          <a:noFill/>
        </p:spPr>
        <p:txBody>
          <a:bodyPr wrap="square" rtlCol="0">
            <a:sp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sz="1200" b="1" kern="0" spc="0" normalizeH="0" baseline="0">
                <a:ln>
                  <a:noFill/>
                </a:ln>
                <a:solidFill>
                  <a:srgbClr val="008265"/>
                </a:solidFill>
                <a:effectLst/>
                <a:uLnTx/>
                <a:uFillTx/>
              </a:defRPr>
            </a:lvl1pPr>
          </a:lstStyle>
          <a:p>
            <a:r>
              <a:rPr lang="en-GB"/>
              <a:t>Purchased direct from provider</a:t>
            </a:r>
          </a:p>
        </p:txBody>
      </p:sp>
      <p:sp>
        <p:nvSpPr>
          <p:cNvPr id="8" name="TextBox 7"/>
          <p:cNvSpPr txBox="1"/>
          <p:nvPr/>
        </p:nvSpPr>
        <p:spPr>
          <a:xfrm>
            <a:off x="259249" y="4528726"/>
            <a:ext cx="12762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through insurance broker</a:t>
            </a:r>
          </a:p>
        </p:txBody>
      </p:sp>
      <p:sp>
        <p:nvSpPr>
          <p:cNvPr id="14" name="TextBox 13"/>
          <p:cNvSpPr txBox="1"/>
          <p:nvPr/>
        </p:nvSpPr>
        <p:spPr>
          <a:xfrm>
            <a:off x="5919216" y="1987220"/>
            <a:ext cx="1578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from price comparison site</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Direct from provider n=470/125, Price comparison site n=</a:t>
            </a:r>
            <a:r>
              <a:rPr lang="en-GB" sz="800">
                <a:latin typeface="Arial" panose="020B0604020202020204" pitchFamily="34" charset="0"/>
                <a:ea typeface="Corbel"/>
                <a:cs typeface="Arial" panose="020B0604020202020204" pitchFamily="34" charset="0"/>
                <a:sym typeface="Corbel"/>
              </a:rPr>
              <a:t>382/78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Broker n= 361/111, Bank or Building Society n= 167/72</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2161897587"/>
              </p:ext>
            </p:extLst>
          </p:nvPr>
        </p:nvGraphicFramePr>
        <p:xfrm>
          <a:off x="7463711" y="967136"/>
          <a:ext cx="4322905" cy="2486677"/>
        </p:xfrm>
        <a:graphic>
          <a:graphicData uri="http://schemas.openxmlformats.org/drawingml/2006/table">
            <a:tbl>
              <a:tblPr firstRow="1" bandRow="1">
                <a:tableStyleId>{6E62EB93-AAC6-4EBA-99E5-D1D4B1179FDE}</a:tableStyleId>
              </a:tblPr>
              <a:tblGrid>
                <a:gridCol w="353858">
                  <a:extLst>
                    <a:ext uri="{9D8B030D-6E8A-4147-A177-3AD203B41FA5}">
                      <a16:colId xmlns:a16="http://schemas.microsoft.com/office/drawing/2014/main" val="20000"/>
                    </a:ext>
                  </a:extLst>
                </a:gridCol>
                <a:gridCol w="1101532">
                  <a:extLst>
                    <a:ext uri="{9D8B030D-6E8A-4147-A177-3AD203B41FA5}">
                      <a16:colId xmlns:a16="http://schemas.microsoft.com/office/drawing/2014/main" val="20001"/>
                    </a:ext>
                  </a:extLst>
                </a:gridCol>
                <a:gridCol w="883853">
                  <a:extLst>
                    <a:ext uri="{9D8B030D-6E8A-4147-A177-3AD203B41FA5}">
                      <a16:colId xmlns:a16="http://schemas.microsoft.com/office/drawing/2014/main" val="20002"/>
                    </a:ext>
                  </a:extLst>
                </a:gridCol>
                <a:gridCol w="1021752">
                  <a:extLst>
                    <a:ext uri="{9D8B030D-6E8A-4147-A177-3AD203B41FA5}">
                      <a16:colId xmlns:a16="http://schemas.microsoft.com/office/drawing/2014/main" val="20003"/>
                    </a:ext>
                  </a:extLst>
                </a:gridCol>
                <a:gridCol w="961910">
                  <a:extLst>
                    <a:ext uri="{9D8B030D-6E8A-4147-A177-3AD203B41FA5}">
                      <a16:colId xmlns:a16="http://schemas.microsoft.com/office/drawing/2014/main" val="20004"/>
                    </a:ext>
                  </a:extLst>
                </a:gridCol>
              </a:tblGrid>
              <a:tr h="335213">
                <a:tc>
                  <a:txBody>
                    <a:bodyPr/>
                    <a:lstStyle/>
                    <a:p>
                      <a:pPr algn="ctr"/>
                      <a:endParaRPr lang="en-GB" sz="1000">
                        <a:latin typeface="+mj-lt"/>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mj-lt"/>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0583">
                <a:tc>
                  <a:txBody>
                    <a:bodyPr/>
                    <a:lstStyle/>
                    <a:p>
                      <a:pPr algn="ctr" fontAlgn="b"/>
                      <a:r>
                        <a:rPr lang="en-GB" sz="1000" b="0" i="0" u="none" strike="noStrike">
                          <a:solidFill>
                            <a:srgbClr val="000000"/>
                          </a:solidFill>
                          <a:effectLst/>
                          <a:latin typeface="+mj-lt"/>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58336">
                <a:tc>
                  <a:txBody>
                    <a:bodyPr/>
                    <a:lstStyle/>
                    <a:p>
                      <a:pPr algn="ctr" fontAlgn="b"/>
                      <a:r>
                        <a:rPr lang="en-GB" sz="1000" b="0" i="0" u="none" strike="noStrike">
                          <a:solidFill>
                            <a:srgbClr val="000000"/>
                          </a:solidFill>
                          <a:effectLst/>
                          <a:latin typeface="+mj-lt"/>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4821">
                <a:tc>
                  <a:txBody>
                    <a:bodyPr/>
                    <a:lstStyle/>
                    <a:p>
                      <a:pPr algn="ctr" fontAlgn="b"/>
                      <a:r>
                        <a:rPr lang="en-GB" sz="1000" b="0" i="0" u="none" strike="noStrike">
                          <a:solidFill>
                            <a:srgbClr val="000000"/>
                          </a:solidFill>
                          <a:effectLst/>
                          <a:latin typeface="+mj-lt"/>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731">
                <a:tc>
                  <a:txBody>
                    <a:bodyPr/>
                    <a:lstStyle/>
                    <a:p>
                      <a:pPr algn="ctr" fontAlgn="b"/>
                      <a:r>
                        <a:rPr lang="en-GB" sz="1000" b="0" i="0" u="none" strike="noStrike">
                          <a:solidFill>
                            <a:srgbClr val="000000"/>
                          </a:solidFill>
                          <a:effectLst/>
                          <a:latin typeface="+mj-lt"/>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53875">
                <a:tc>
                  <a:txBody>
                    <a:bodyPr/>
                    <a:lstStyle/>
                    <a:p>
                      <a:pPr algn="ctr" fontAlgn="b"/>
                      <a:r>
                        <a:rPr lang="en-GB" sz="1000" b="0" i="0" u="none" strike="noStrike">
                          <a:solidFill>
                            <a:srgbClr val="000000"/>
                          </a:solidFill>
                          <a:effectLst/>
                          <a:latin typeface="+mj-lt"/>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2921">
                <a:tc>
                  <a:txBody>
                    <a:bodyPr/>
                    <a:lstStyle/>
                    <a:p>
                      <a:pPr algn="ctr" fontAlgn="b"/>
                      <a:r>
                        <a:rPr lang="en-GB" sz="1000" b="0" i="0" u="none" strike="noStrike">
                          <a:solidFill>
                            <a:srgbClr val="000000"/>
                          </a:solidFill>
                          <a:effectLst/>
                          <a:latin typeface="+mj-lt"/>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17613">
                <a:tc>
                  <a:txBody>
                    <a:bodyPr/>
                    <a:lstStyle/>
                    <a:p>
                      <a:pPr algn="ctr" fontAlgn="b"/>
                      <a:r>
                        <a:rPr lang="en-GB" sz="1000" b="0" i="0" u="none" strike="noStrike">
                          <a:solidFill>
                            <a:srgbClr val="000000"/>
                          </a:solidFill>
                          <a:effectLst/>
                          <a:latin typeface="+mj-lt"/>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5292">
                <a:tc>
                  <a:txBody>
                    <a:bodyPr/>
                    <a:lstStyle/>
                    <a:p>
                      <a:pPr algn="ctr" fontAlgn="b"/>
                      <a:r>
                        <a:rPr lang="en-GB" sz="1000" b="0" i="0" u="none" strike="noStrike">
                          <a:solidFill>
                            <a:srgbClr val="000000"/>
                          </a:solidFill>
                          <a:effectLst/>
                          <a:latin typeface="+mj-lt"/>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5292">
                <a:tc>
                  <a:txBody>
                    <a:bodyPr/>
                    <a:lstStyle/>
                    <a:p>
                      <a:pPr algn="ctr" fontAlgn="b"/>
                      <a:r>
                        <a:rPr lang="en-GB" sz="1000" b="0" i="0" u="none" strike="noStrike">
                          <a:solidFill>
                            <a:srgbClr val="000000"/>
                          </a:solidFill>
                          <a:effectLst/>
                          <a:latin typeface="+mj-lt"/>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3462072384"/>
              </p:ext>
            </p:extLst>
          </p:nvPr>
        </p:nvGraphicFramePr>
        <p:xfrm>
          <a:off x="1459151" y="3566945"/>
          <a:ext cx="4319857" cy="2617415"/>
        </p:xfrm>
        <a:graphic>
          <a:graphicData uri="http://schemas.openxmlformats.org/drawingml/2006/table">
            <a:tbl>
              <a:tblPr firstRow="1" bandRow="1">
                <a:tableStyleId>{6E62EB93-AAC6-4EBA-99E5-D1D4B1179FDE}</a:tableStyleId>
              </a:tblPr>
              <a:tblGrid>
                <a:gridCol w="353110">
                  <a:extLst>
                    <a:ext uri="{9D8B030D-6E8A-4147-A177-3AD203B41FA5}">
                      <a16:colId xmlns:a16="http://schemas.microsoft.com/office/drawing/2014/main" val="20000"/>
                    </a:ext>
                  </a:extLst>
                </a:gridCol>
                <a:gridCol w="1058266">
                  <a:extLst>
                    <a:ext uri="{9D8B030D-6E8A-4147-A177-3AD203B41FA5}">
                      <a16:colId xmlns:a16="http://schemas.microsoft.com/office/drawing/2014/main" val="20001"/>
                    </a:ext>
                  </a:extLst>
                </a:gridCol>
                <a:gridCol w="893148">
                  <a:extLst>
                    <a:ext uri="{9D8B030D-6E8A-4147-A177-3AD203B41FA5}">
                      <a16:colId xmlns:a16="http://schemas.microsoft.com/office/drawing/2014/main" val="20002"/>
                    </a:ext>
                  </a:extLst>
                </a:gridCol>
                <a:gridCol w="1049362">
                  <a:extLst>
                    <a:ext uri="{9D8B030D-6E8A-4147-A177-3AD203B41FA5}">
                      <a16:colId xmlns:a16="http://schemas.microsoft.com/office/drawing/2014/main" val="20003"/>
                    </a:ext>
                  </a:extLst>
                </a:gridCol>
                <a:gridCol w="965971">
                  <a:extLst>
                    <a:ext uri="{9D8B030D-6E8A-4147-A177-3AD203B41FA5}">
                      <a16:colId xmlns:a16="http://schemas.microsoft.com/office/drawing/2014/main" val="20004"/>
                    </a:ext>
                  </a:extLst>
                </a:gridCol>
              </a:tblGrid>
              <a:tr h="298769">
                <a:tc>
                  <a:txBody>
                    <a:bodyPr/>
                    <a:lstStyle/>
                    <a:p>
                      <a:pPr algn="ctr"/>
                      <a:endParaRPr lang="en-GB" sz="1000">
                        <a:latin typeface="+mj-lt"/>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mj-lt"/>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0059">
                <a:tc>
                  <a:txBody>
                    <a:bodyPr/>
                    <a:lstStyle/>
                    <a:p>
                      <a:pPr algn="ctr" fontAlgn="b"/>
                      <a:r>
                        <a:rPr lang="en-GB" sz="1000" b="0" i="0" u="none" strike="noStrike">
                          <a:solidFill>
                            <a:srgbClr val="000000"/>
                          </a:solidFill>
                          <a:effectLst/>
                          <a:latin typeface="+mj-lt"/>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4007">
                <a:tc>
                  <a:txBody>
                    <a:bodyPr/>
                    <a:lstStyle/>
                    <a:p>
                      <a:pPr algn="ctr" fontAlgn="b"/>
                      <a:r>
                        <a:rPr lang="en-GB" sz="1000" b="0" i="0" u="none" strike="noStrike">
                          <a:solidFill>
                            <a:srgbClr val="000000"/>
                          </a:solidFill>
                          <a:effectLst/>
                          <a:latin typeface="+mj-lt"/>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0871">
                <a:tc>
                  <a:txBody>
                    <a:bodyPr/>
                    <a:lstStyle/>
                    <a:p>
                      <a:pPr algn="ctr" fontAlgn="b"/>
                      <a:r>
                        <a:rPr lang="en-GB" sz="1000" b="0" i="0" u="none" strike="noStrike">
                          <a:solidFill>
                            <a:srgbClr val="000000"/>
                          </a:solidFill>
                          <a:effectLst/>
                          <a:latin typeface="+mj-lt"/>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1817">
                <a:tc>
                  <a:txBody>
                    <a:bodyPr/>
                    <a:lstStyle/>
                    <a:p>
                      <a:pPr algn="ctr" fontAlgn="b"/>
                      <a:r>
                        <a:rPr lang="en-GB" sz="1000" b="0" i="0" u="none" strike="noStrike">
                          <a:solidFill>
                            <a:srgbClr val="000000"/>
                          </a:solidFill>
                          <a:effectLst/>
                          <a:latin typeface="+mj-lt"/>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1817">
                <a:tc>
                  <a:txBody>
                    <a:bodyPr/>
                    <a:lstStyle/>
                    <a:p>
                      <a:pPr algn="ctr" fontAlgn="b"/>
                      <a:r>
                        <a:rPr lang="en-GB" sz="1000" b="0" i="0" u="none" strike="noStrike">
                          <a:solidFill>
                            <a:srgbClr val="000000"/>
                          </a:solidFill>
                          <a:effectLst/>
                          <a:latin typeface="+mj-lt"/>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0871">
                <a:tc>
                  <a:txBody>
                    <a:bodyPr/>
                    <a:lstStyle/>
                    <a:p>
                      <a:pPr algn="ctr" fontAlgn="b"/>
                      <a:r>
                        <a:rPr lang="en-GB" sz="1000" b="0" i="0" u="none" strike="noStrike">
                          <a:solidFill>
                            <a:srgbClr val="000000"/>
                          </a:solidFill>
                          <a:effectLst/>
                          <a:latin typeface="+mj-lt"/>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0871">
                <a:tc>
                  <a:txBody>
                    <a:bodyPr/>
                    <a:lstStyle/>
                    <a:p>
                      <a:pPr algn="ctr" fontAlgn="b"/>
                      <a:r>
                        <a:rPr lang="en-GB" sz="1000" b="0" i="0" u="none" strike="noStrike">
                          <a:solidFill>
                            <a:srgbClr val="000000"/>
                          </a:solidFill>
                          <a:effectLst/>
                          <a:latin typeface="+mj-lt"/>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2976">
                <a:tc>
                  <a:txBody>
                    <a:bodyPr/>
                    <a:lstStyle/>
                    <a:p>
                      <a:pPr algn="ctr" fontAlgn="b"/>
                      <a:r>
                        <a:rPr lang="en-GB" sz="1000" b="0" i="0" u="none" strike="noStrike">
                          <a:solidFill>
                            <a:srgbClr val="000000"/>
                          </a:solidFill>
                          <a:effectLst/>
                          <a:latin typeface="+mj-lt"/>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2976">
                <a:tc>
                  <a:txBody>
                    <a:bodyPr/>
                    <a:lstStyle/>
                    <a:p>
                      <a:pPr algn="ctr" fontAlgn="b"/>
                      <a:r>
                        <a:rPr lang="en-GB" sz="1000" b="0" i="0" u="none" strike="noStrike">
                          <a:solidFill>
                            <a:srgbClr val="000000"/>
                          </a:solidFill>
                          <a:effectLst/>
                          <a:latin typeface="+mj-lt"/>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2951971759"/>
              </p:ext>
            </p:extLst>
          </p:nvPr>
        </p:nvGraphicFramePr>
        <p:xfrm>
          <a:off x="7463710" y="3566945"/>
          <a:ext cx="4313761" cy="2637679"/>
        </p:xfrm>
        <a:graphic>
          <a:graphicData uri="http://schemas.openxmlformats.org/drawingml/2006/table">
            <a:tbl>
              <a:tblPr firstRow="1" bandRow="1">
                <a:tableStyleId>{6E62EB93-AAC6-4EBA-99E5-D1D4B1179FDE}</a:tableStyleId>
              </a:tblPr>
              <a:tblGrid>
                <a:gridCol w="353110">
                  <a:extLst>
                    <a:ext uri="{9D8B030D-6E8A-4147-A177-3AD203B41FA5}">
                      <a16:colId xmlns:a16="http://schemas.microsoft.com/office/drawing/2014/main" val="20000"/>
                    </a:ext>
                  </a:extLst>
                </a:gridCol>
                <a:gridCol w="1098580">
                  <a:extLst>
                    <a:ext uri="{9D8B030D-6E8A-4147-A177-3AD203B41FA5}">
                      <a16:colId xmlns:a16="http://schemas.microsoft.com/office/drawing/2014/main" val="20001"/>
                    </a:ext>
                  </a:extLst>
                </a:gridCol>
                <a:gridCol w="877824">
                  <a:extLst>
                    <a:ext uri="{9D8B030D-6E8A-4147-A177-3AD203B41FA5}">
                      <a16:colId xmlns:a16="http://schemas.microsoft.com/office/drawing/2014/main" val="20002"/>
                    </a:ext>
                  </a:extLst>
                </a:gridCol>
                <a:gridCol w="1024372">
                  <a:extLst>
                    <a:ext uri="{9D8B030D-6E8A-4147-A177-3AD203B41FA5}">
                      <a16:colId xmlns:a16="http://schemas.microsoft.com/office/drawing/2014/main" val="20003"/>
                    </a:ext>
                  </a:extLst>
                </a:gridCol>
                <a:gridCol w="959875">
                  <a:extLst>
                    <a:ext uri="{9D8B030D-6E8A-4147-A177-3AD203B41FA5}">
                      <a16:colId xmlns:a16="http://schemas.microsoft.com/office/drawing/2014/main" val="20004"/>
                    </a:ext>
                  </a:extLst>
                </a:gridCol>
              </a:tblGrid>
              <a:tr h="300318">
                <a:tc>
                  <a:txBody>
                    <a:bodyPr/>
                    <a:lstStyle/>
                    <a:p>
                      <a:pPr algn="ctr"/>
                      <a:endParaRPr lang="en-GB" sz="1000">
                        <a:latin typeface="+mj-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03382">
                <a:tc>
                  <a:txBody>
                    <a:bodyPr/>
                    <a:lstStyle/>
                    <a:p>
                      <a:pPr algn="ctr" fontAlgn="b"/>
                      <a:r>
                        <a:rPr lang="en-GB" sz="10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2466">
                <a:tc>
                  <a:txBody>
                    <a:bodyPr/>
                    <a:lstStyle/>
                    <a:p>
                      <a:pPr algn="ctr" fontAlgn="b"/>
                      <a:r>
                        <a:rPr lang="en-GB" sz="10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3382">
                <a:tc>
                  <a:txBody>
                    <a:bodyPr/>
                    <a:lstStyle/>
                    <a:p>
                      <a:pPr algn="ctr" fontAlgn="b"/>
                      <a:r>
                        <a:rPr lang="en-GB" sz="10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466">
                <a:tc>
                  <a:txBody>
                    <a:bodyPr/>
                    <a:lstStyle/>
                    <a:p>
                      <a:pPr algn="ctr" fontAlgn="b"/>
                      <a:r>
                        <a:rPr lang="en-GB" sz="10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4071">
                <a:tc>
                  <a:txBody>
                    <a:bodyPr/>
                    <a:lstStyle/>
                    <a:p>
                      <a:pPr algn="ctr" fontAlgn="b"/>
                      <a:r>
                        <a:rPr lang="en-GB" sz="10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7457">
                <a:tc>
                  <a:txBody>
                    <a:bodyPr/>
                    <a:lstStyle/>
                    <a:p>
                      <a:pPr algn="ctr" fontAlgn="b"/>
                      <a:r>
                        <a:rPr lang="en-GB" sz="10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7457">
                <a:tc>
                  <a:txBody>
                    <a:bodyPr/>
                    <a:lstStyle/>
                    <a:p>
                      <a:pPr algn="ctr" fontAlgn="b"/>
                      <a:r>
                        <a:rPr lang="en-GB" sz="10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2466">
                <a:tc>
                  <a:txBody>
                    <a:bodyPr/>
                    <a:lstStyle/>
                    <a:p>
                      <a:pPr algn="ctr" fontAlgn="b"/>
                      <a:r>
                        <a:rPr lang="en-GB" sz="10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03382">
                <a:tc>
                  <a:txBody>
                    <a:bodyPr/>
                    <a:lstStyle/>
                    <a:p>
                      <a:pPr algn="ctr" fontAlgn="b"/>
                      <a:r>
                        <a:rPr lang="en-GB" sz="10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j-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5780532" y="4621060"/>
            <a:ext cx="1856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through bank or building society</a:t>
            </a:r>
          </a:p>
        </p:txBody>
      </p:sp>
    </p:spTree>
    <p:extLst>
      <p:ext uri="{BB962C8B-B14F-4D97-AF65-F5344CB8AC3E}">
        <p14:creationId xmlns:p14="http://schemas.microsoft.com/office/powerpoint/2010/main" val="205235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538601338"/>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Direct from provider n=470/125</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226441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442908085"/>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lots of unnecessary questions about myself when applied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buy my insurance through a price comparison website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Price comparison site n=</a:t>
            </a:r>
            <a:r>
              <a:rPr lang="en-GB" sz="800">
                <a:latin typeface="Arial" panose="020B0604020202020204" pitchFamily="34" charset="0"/>
                <a:ea typeface="Corbel"/>
                <a:cs typeface="Arial" panose="020B0604020202020204" pitchFamily="34" charset="0"/>
                <a:sym typeface="Corbel"/>
              </a:rPr>
              <a:t>382/78</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96034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33117681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Insurance Broker n= </a:t>
            </a:r>
            <a:r>
              <a:rPr lang="en-GB" sz="800">
                <a:latin typeface="Arial" panose="020B0604020202020204" pitchFamily="34" charset="0"/>
                <a:ea typeface="Corbel"/>
                <a:cs typeface="Arial" panose="020B0604020202020204" pitchFamily="34" charset="0"/>
                <a:sym typeface="Corbel"/>
              </a:rPr>
              <a:t>361/111</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56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2769903843"/>
              </p:ext>
            </p:extLst>
          </p:nvPr>
        </p:nvGraphicFramePr>
        <p:xfrm>
          <a:off x="664605" y="1051699"/>
          <a:ext cx="5086497" cy="2276717"/>
        </p:xfrm>
        <a:graphic>
          <a:graphicData uri="http://schemas.openxmlformats.org/drawingml/2006/table">
            <a:tbl>
              <a:tblPr/>
              <a:tblGrid>
                <a:gridCol w="1502074">
                  <a:extLst>
                    <a:ext uri="{9D8B030D-6E8A-4147-A177-3AD203B41FA5}">
                      <a16:colId xmlns:a16="http://schemas.microsoft.com/office/drawing/2014/main" val="2284982274"/>
                    </a:ext>
                  </a:extLst>
                </a:gridCol>
                <a:gridCol w="1265604">
                  <a:extLst>
                    <a:ext uri="{9D8B030D-6E8A-4147-A177-3AD203B41FA5}">
                      <a16:colId xmlns:a16="http://schemas.microsoft.com/office/drawing/2014/main" val="1108067568"/>
                    </a:ext>
                  </a:extLst>
                </a:gridCol>
                <a:gridCol w="1228855">
                  <a:extLst>
                    <a:ext uri="{9D8B030D-6E8A-4147-A177-3AD203B41FA5}">
                      <a16:colId xmlns:a16="http://schemas.microsoft.com/office/drawing/2014/main" val="1751816803"/>
                    </a:ext>
                  </a:extLst>
                </a:gridCol>
                <a:gridCol w="1089964">
                  <a:extLst>
                    <a:ext uri="{9D8B030D-6E8A-4147-A177-3AD203B41FA5}">
                      <a16:colId xmlns:a16="http://schemas.microsoft.com/office/drawing/2014/main" val="2678700150"/>
                    </a:ext>
                  </a:extLst>
                </a:gridCol>
              </a:tblGrid>
              <a:tr h="401066">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a:solidFill>
                            <a:schemeClr val="bg1"/>
                          </a:solidFill>
                          <a:effectLst/>
                          <a:latin typeface="+mn-lt"/>
                          <a:ea typeface="+mn-ea"/>
                          <a:cs typeface="+mn-cs"/>
                          <a:sym typeface="Arial"/>
                        </a:rPr>
                        <a:t>Wave 15&amp;16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cap="none">
                          <a:solidFill>
                            <a:schemeClr val="bg1"/>
                          </a:solidFill>
                          <a:effectLst/>
                          <a:latin typeface="+mn-lt"/>
                          <a:ea typeface="+mn-ea"/>
                          <a:cs typeface="+mn-cs"/>
                          <a:sym typeface="Arial"/>
                        </a:rPr>
                        <a:t>Wave 14&amp;15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11443">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23935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210312">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237744">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21945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68697706"/>
              </p:ext>
            </p:extLst>
          </p:nvPr>
        </p:nvGraphicFramePr>
        <p:xfrm>
          <a:off x="6440898" y="1051700"/>
          <a:ext cx="4740909" cy="2276717"/>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9799">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15&amp;16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14&amp;15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23551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221548">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230779">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3061499797"/>
              </p:ext>
            </p:extLst>
          </p:nvPr>
        </p:nvGraphicFramePr>
        <p:xfrm>
          <a:off x="672786" y="4278527"/>
          <a:ext cx="5913121" cy="2276715"/>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531651">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chemeClr val="bg1"/>
                          </a:solidFill>
                          <a:effectLst/>
                          <a:latin typeface="+mj-lt"/>
                        </a:rPr>
                        <a:t>Wave 15&amp;16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mj-lt"/>
                        </a:rPr>
                        <a:t>Wave 14&amp;15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674699" y="4330779"/>
            <a:ext cx="5282245" cy="1815882"/>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The Opportunity score for the Loyalty theme has decreased by 1.36 points compared to the previous wave</a:t>
            </a:r>
          </a:p>
          <a:p>
            <a:pPr marL="514350" lvl="0" indent="-285750">
              <a:buClr>
                <a:srgbClr val="008265"/>
              </a:buClr>
              <a:buFont typeface="Arial" panose="020B0604020202020204" pitchFamily="34" charset="0"/>
              <a:buChar char="•"/>
            </a:pPr>
            <a:endParaRPr lang="en-GB">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The performance attributed by Consumers to Loyalty </a:t>
            </a:r>
            <a:r>
              <a:rPr lang="en-GB">
                <a:solidFill>
                  <a:schemeClr val="tx1"/>
                </a:solidFill>
                <a:latin typeface="+mj-lt"/>
                <a:cs typeface="Calibri Light" panose="020F0302020204030204" pitchFamily="34" charset="0"/>
              </a:rPr>
              <a:t>remains</a:t>
            </a:r>
            <a:r>
              <a:rPr lang="en-GB" sz="1400">
                <a:solidFill>
                  <a:schemeClr val="tx1"/>
                </a:solidFill>
                <a:latin typeface="+mj-lt"/>
                <a:cs typeface="Calibri Light" panose="020F0302020204030204" pitchFamily="34" charset="0"/>
                <a:sym typeface="Arial"/>
              </a:rPr>
              <a:t> lower in relation to most measures though, meaning an improvement against the Loyalty theme statements is still key to improving Consumer Trust in Insurance but there has been an improvement.</a:t>
            </a: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3215913624"/>
              </p:ext>
            </p:extLst>
          </p:nvPr>
        </p:nvGraphicFramePr>
        <p:xfrm>
          <a:off x="1941165" y="947506"/>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Bank or Building Society n= 167/72</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09063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August 2024 and April 2025 Wave 15&amp;16 data</a:t>
            </a:r>
          </a:p>
        </p:txBody>
      </p:sp>
    </p:spTree>
    <p:extLst>
      <p:ext uri="{BB962C8B-B14F-4D97-AF65-F5344CB8AC3E}">
        <p14:creationId xmlns:p14="http://schemas.microsoft.com/office/powerpoint/2010/main" val="4268281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AA3C135-8AB2-6E76-E494-FAC10C650EDF}"/>
              </a:ext>
            </a:extLst>
          </p:cNvPr>
          <p:cNvGraphicFramePr>
            <a:graphicFrameLocks/>
          </p:cNvGraphicFramePr>
          <p:nvPr>
            <p:extLst>
              <p:ext uri="{D42A27DB-BD31-4B8C-83A1-F6EECF244321}">
                <p14:modId xmlns:p14="http://schemas.microsoft.com/office/powerpoint/2010/main" val="1581809489"/>
              </p:ext>
            </p:extLst>
          </p:nvPr>
        </p:nvGraphicFramePr>
        <p:xfrm>
          <a:off x="7084291" y="1748701"/>
          <a:ext cx="4372396" cy="23861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B632BD91-9DC4-09CF-9221-2015420E4D02}"/>
              </a:ext>
            </a:extLst>
          </p:cNvPr>
          <p:cNvSpPr txBox="1"/>
          <p:nvPr/>
        </p:nvSpPr>
        <p:spPr>
          <a:xfrm>
            <a:off x="203892" y="6444502"/>
            <a:ext cx="112279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“Please describe the business’ current level of financial well-being”  Wave 15 &amp; 16 (August 2024 &amp; April 2025)</a:t>
            </a:r>
          </a:p>
        </p:txBody>
      </p:sp>
      <p:sp>
        <p:nvSpPr>
          <p:cNvPr id="11" name="TextBox 10">
            <a:extLst>
              <a:ext uri="{FF2B5EF4-FFF2-40B4-BE49-F238E27FC236}">
                <a16:creationId xmlns:a16="http://schemas.microsoft.com/office/drawing/2014/main" id="{CD574AE2-5470-92E0-46CF-3EE843E5D46C}"/>
              </a:ext>
            </a:extLst>
          </p:cNvPr>
          <p:cNvSpPr txBox="1"/>
          <p:nvPr/>
        </p:nvSpPr>
        <p:spPr>
          <a:xfrm>
            <a:off x="7962284" y="6281255"/>
            <a:ext cx="29337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claimed in the past year. Yes: 443, No: </a:t>
            </a:r>
            <a:r>
              <a:rPr lang="en-GB" sz="900">
                <a:cs typeface="Calibri Light" panose="020F0302020204030204" pitchFamily="34" charset="0"/>
              </a:rPr>
              <a:t>1,056</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71ECA3A3-31BA-A65C-DE15-A51C36EB63E9}"/>
              </a:ext>
            </a:extLst>
          </p:cNvPr>
          <p:cNvSpPr txBox="1"/>
          <p:nvPr/>
        </p:nvSpPr>
        <p:spPr>
          <a:xfrm>
            <a:off x="7401584" y="3951876"/>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by number of employees. 1-5: 300,  6-20: 490,  more than 20: 709.</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40873823-24F1-0091-F881-374AA85BD6C1}"/>
              </a:ext>
            </a:extLst>
          </p:cNvPr>
          <p:cNvSpPr txBox="1"/>
          <p:nvPr/>
        </p:nvSpPr>
        <p:spPr>
          <a:xfrm>
            <a:off x="2295568" y="5151468"/>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Wave 15&amp;16 Overall: n=1,499</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7204D895-10CF-48B2-3056-943269434A34}"/>
              </a:ext>
            </a:extLst>
          </p:cNvPr>
          <p:cNvSpPr txBox="1"/>
          <p:nvPr/>
        </p:nvSpPr>
        <p:spPr>
          <a:xfrm>
            <a:off x="161406" y="113899"/>
            <a:ext cx="11780398"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a:solidFill>
                  <a:srgbClr val="008265"/>
                </a:solidFill>
                <a:latin typeface="Rockwell" panose="02060603020205020403" pitchFamily="18" charset="0"/>
                <a:cs typeface="Calibri Light" panose="020F0302020204030204" pitchFamily="34" charset="0"/>
              </a:rPr>
              <a:t>72</a:t>
            </a: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of SMEs report their business’ current level of financial well-being as good or very good, just 4% report it as poor or very poor</a:t>
            </a:r>
            <a:r>
              <a:rPr lang="en-GB" sz="2000" b="1">
                <a:solidFill>
                  <a:srgbClr val="008265"/>
                </a:solidFill>
                <a:latin typeface="Rockwell" panose="02060603020205020403" pitchFamily="18" charset="0"/>
                <a:cs typeface="Calibri Light" panose="020F0302020204030204" pitchFamily="34" charset="0"/>
              </a:rPr>
              <a:t>.  These are similar levels as the previous wave but up from 2023</a:t>
            </a:r>
            <a:endPar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Despite the general overall positivity, only 55% of SMEs with 1-5 employees report their businesses’ financial well-being as good or very good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77% of SMEs who have made a claim in the past year report that their business has good or very good financial well-being compared to </a:t>
            </a:r>
            <a:r>
              <a:rPr lang="en-GB">
                <a:solidFill>
                  <a:srgbClr val="008265"/>
                </a:solidFill>
                <a:latin typeface="Arial" panose="020B0604020202020204" pitchFamily="34" charset="0"/>
                <a:cs typeface="Arial" panose="020B0604020202020204" pitchFamily="34" charset="0"/>
              </a:rPr>
              <a:t>70</a:t>
            </a: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 of SMEs who had not made a claim</a:t>
            </a:r>
          </a:p>
        </p:txBody>
      </p:sp>
      <p:graphicFrame>
        <p:nvGraphicFramePr>
          <p:cNvPr id="6" name="Chart 5">
            <a:extLst>
              <a:ext uri="{FF2B5EF4-FFF2-40B4-BE49-F238E27FC236}">
                <a16:creationId xmlns:a16="http://schemas.microsoft.com/office/drawing/2014/main" id="{6343A572-5494-226F-B595-973B15E56BEE}"/>
              </a:ext>
            </a:extLst>
          </p:cNvPr>
          <p:cNvGraphicFramePr>
            <a:graphicFrameLocks/>
          </p:cNvGraphicFramePr>
          <p:nvPr>
            <p:extLst>
              <p:ext uri="{D42A27DB-BD31-4B8C-83A1-F6EECF244321}">
                <p14:modId xmlns:p14="http://schemas.microsoft.com/office/powerpoint/2010/main" val="4060648429"/>
              </p:ext>
            </p:extLst>
          </p:nvPr>
        </p:nvGraphicFramePr>
        <p:xfrm>
          <a:off x="847345" y="231794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11B1097F-D665-4B61-6C2D-AAB5E889F3A2}"/>
              </a:ext>
            </a:extLst>
          </p:cNvPr>
          <p:cNvGraphicFramePr>
            <a:graphicFrameLocks/>
          </p:cNvGraphicFramePr>
          <p:nvPr>
            <p:extLst>
              <p:ext uri="{D42A27DB-BD31-4B8C-83A1-F6EECF244321}">
                <p14:modId xmlns:p14="http://schemas.microsoft.com/office/powerpoint/2010/main" val="95275425"/>
              </p:ext>
            </p:extLst>
          </p:nvPr>
        </p:nvGraphicFramePr>
        <p:xfrm>
          <a:off x="7084289" y="4182708"/>
          <a:ext cx="4372397" cy="20985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428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03981" y="0"/>
            <a:ext cx="1186787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By business’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SMEs with good / very good financial well-being place a higher stated importance on insurance than those with average or poor / very poor financial well-being.  Despite the lower performance ratings of the latter two groups</a:t>
            </a:r>
            <a:r>
              <a:rPr lang="en-GB" sz="1600">
                <a:solidFill>
                  <a:srgbClr val="008265"/>
                </a:solidFill>
                <a:latin typeface="Arial" panose="020B0604020202020204" pitchFamily="34" charset="0"/>
                <a:cs typeface="Arial" panose="020B0604020202020204" pitchFamily="34" charset="0"/>
              </a:rPr>
              <a:t>, the opportunity to improve trust is highest amongst businesses with a better current level of financial well-being.</a:t>
            </a:r>
            <a:endPar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511432333"/>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Poor / very poor financial well-being</a:t>
            </a: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343011860"/>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35998263"/>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 poor / very poor n=62/17*, average n=341/82, good / very good n= </a:t>
            </a:r>
            <a:r>
              <a:rPr lang="en-GB" sz="800">
                <a:latin typeface="Arial" panose="020B0604020202020204" pitchFamily="34" charset="0"/>
                <a:ea typeface="Corbel"/>
                <a:cs typeface="Arial" panose="020B0604020202020204" pitchFamily="34" charset="0"/>
                <a:sym typeface="Corbel"/>
              </a:rPr>
              <a:t>1,078/343.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14799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3840925906"/>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Poor / very poor financial well-being n=62/17* *Low sample, just shown for completeness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90253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363938075"/>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average financial well-being n=</a:t>
            </a:r>
            <a:r>
              <a:rPr lang="en-GB" sz="800">
                <a:latin typeface="Arial" panose="020B0604020202020204" pitchFamily="34" charset="0"/>
                <a:ea typeface="Corbel"/>
                <a:cs typeface="Arial" panose="020B0604020202020204" pitchFamily="34" charset="0"/>
                <a:sym typeface="Corbel"/>
              </a:rPr>
              <a:t>341/82</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766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410275623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Good / very good financial well-being n=1,078/343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4191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Sample characteristics for both surveys - waves 15 &amp; 16 (August 2024 &amp; April 2025)</a:t>
            </a:r>
          </a:p>
        </p:txBody>
      </p:sp>
      <p:sp>
        <p:nvSpPr>
          <p:cNvPr id="4" name="Rectangle 3"/>
          <p:cNvSpPr/>
          <p:nvPr/>
        </p:nvSpPr>
        <p:spPr>
          <a:xfrm>
            <a:off x="9639738" y="1981138"/>
            <a:ext cx="1549959" cy="763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51%</a:t>
            </a:r>
          </a:p>
          <a:p>
            <a:pPr algn="ctr"/>
            <a:r>
              <a:rPr lang="en-GB" sz="1100">
                <a:solidFill>
                  <a:schemeClr val="tx1"/>
                </a:solidFill>
                <a:latin typeface="+mj-lt"/>
              </a:rPr>
              <a:t>Males 49%</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a:solidFill>
                  <a:srgbClr val="008265"/>
                </a:solidFill>
                <a:latin typeface="+mj-lt"/>
                <a:cs typeface="Calibri Light" panose="020F0302020204030204" pitchFamily="34" charset="0"/>
              </a:rPr>
              <a:t>Consumer n=1,002</a:t>
            </a:r>
            <a:endParaRPr lang="en-GB" sz="1000">
              <a:solidFill>
                <a:srgbClr val="008265"/>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a:solidFill>
                  <a:srgbClr val="AB588C"/>
                </a:solidFill>
                <a:latin typeface="+mj-lt"/>
                <a:cs typeface="Calibri Light" panose="020F0302020204030204" pitchFamily="34" charset="0"/>
              </a:rPr>
              <a:t>SME n=1,499</a:t>
            </a:r>
            <a:endParaRPr lang="en-GB">
              <a:solidFill>
                <a:srgbClr val="AB588C"/>
              </a:solidFill>
              <a:latin typeface="+mj-lt"/>
            </a:endParaRPr>
          </a:p>
        </p:txBody>
      </p:sp>
      <p:sp>
        <p:nvSpPr>
          <p:cNvPr id="22" name="Rectangle 21"/>
          <p:cNvSpPr/>
          <p:nvPr/>
        </p:nvSpPr>
        <p:spPr>
          <a:xfrm>
            <a:off x="7100588" y="4098798"/>
            <a:ext cx="1915387" cy="134178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10%</a:t>
            </a:r>
          </a:p>
          <a:p>
            <a:pPr algn="ctr"/>
            <a:r>
              <a:rPr lang="en-GB" sz="1100">
                <a:solidFill>
                  <a:schemeClr val="tx1"/>
                </a:solidFill>
                <a:latin typeface="+mj-lt"/>
              </a:rPr>
              <a:t>25-34 29%</a:t>
            </a:r>
          </a:p>
          <a:p>
            <a:pPr algn="ctr"/>
            <a:r>
              <a:rPr lang="en-GB" sz="1100">
                <a:solidFill>
                  <a:schemeClr val="tx1"/>
                </a:solidFill>
                <a:latin typeface="+mj-lt"/>
              </a:rPr>
              <a:t>35-44 27%</a:t>
            </a:r>
          </a:p>
          <a:p>
            <a:pPr algn="ctr"/>
            <a:r>
              <a:rPr lang="en-GB" sz="1100">
                <a:solidFill>
                  <a:schemeClr val="tx1"/>
                </a:solidFill>
                <a:latin typeface="+mj-lt"/>
              </a:rPr>
              <a:t>45-54 17%</a:t>
            </a:r>
          </a:p>
          <a:p>
            <a:pPr algn="ctr"/>
            <a:r>
              <a:rPr lang="en-GB" sz="1100">
                <a:solidFill>
                  <a:schemeClr val="tx1"/>
                </a:solidFill>
                <a:latin typeface="+mj-lt"/>
              </a:rPr>
              <a:t>55-64 12% </a:t>
            </a:r>
          </a:p>
          <a:p>
            <a:pPr algn="ctr"/>
            <a:r>
              <a:rPr lang="en-GB" sz="1100">
                <a:solidFill>
                  <a:schemeClr val="tx1"/>
                </a:solidFill>
                <a:latin typeface="+mj-lt"/>
              </a:rPr>
              <a:t>65 or older 4%</a:t>
            </a:r>
          </a:p>
        </p:txBody>
      </p:sp>
      <p:sp>
        <p:nvSpPr>
          <p:cNvPr id="23" name="Rectangle 22"/>
          <p:cNvSpPr/>
          <p:nvPr/>
        </p:nvSpPr>
        <p:spPr>
          <a:xfrm>
            <a:off x="599524" y="1529081"/>
            <a:ext cx="3309113" cy="1784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79%</a:t>
            </a:r>
          </a:p>
          <a:p>
            <a:pPr algn="ctr"/>
            <a:r>
              <a:rPr lang="en-GB" sz="1100">
                <a:solidFill>
                  <a:schemeClr val="tx1"/>
                </a:solidFill>
                <a:latin typeface="+mj-lt"/>
              </a:rPr>
              <a:t>Travel 51%</a:t>
            </a:r>
          </a:p>
          <a:p>
            <a:pPr algn="ctr"/>
            <a:r>
              <a:rPr lang="en-GB" sz="1100">
                <a:solidFill>
                  <a:schemeClr val="tx1"/>
                </a:solidFill>
                <a:latin typeface="+mj-lt"/>
              </a:rPr>
              <a:t>Buildings / Contents 81%</a:t>
            </a:r>
          </a:p>
          <a:p>
            <a:pPr algn="ctr"/>
            <a:endParaRPr lang="en-GB" sz="1100">
              <a:solidFill>
                <a:schemeClr val="tx1"/>
              </a:solidFill>
              <a:latin typeface="+mj-lt"/>
            </a:endParaRPr>
          </a:p>
          <a:p>
            <a:pPr algn="ctr"/>
            <a:r>
              <a:rPr lang="en-GB" sz="1100" b="1">
                <a:solidFill>
                  <a:schemeClr val="tx1"/>
                </a:solidFill>
                <a:latin typeface="+mj-lt"/>
              </a:rPr>
              <a:t>17% have claimed on at least one of the below</a:t>
            </a:r>
            <a:r>
              <a:rPr lang="en-GB" sz="1100">
                <a:solidFill>
                  <a:schemeClr val="tx1"/>
                </a:solidFill>
                <a:latin typeface="+mj-lt"/>
              </a:rPr>
              <a:t>:</a:t>
            </a:r>
          </a:p>
          <a:p>
            <a:pPr algn="ctr"/>
            <a:r>
              <a:rPr lang="en-GB" sz="1100">
                <a:solidFill>
                  <a:schemeClr val="tx1"/>
                </a:solidFill>
                <a:latin typeface="+mj-lt"/>
              </a:rPr>
              <a:t>56% of claimants - Motor</a:t>
            </a:r>
          </a:p>
          <a:p>
            <a:pPr algn="ctr"/>
            <a:r>
              <a:rPr lang="en-GB" sz="1100">
                <a:solidFill>
                  <a:schemeClr val="tx1"/>
                </a:solidFill>
                <a:latin typeface="+mj-lt"/>
              </a:rPr>
              <a:t>36% of claimants - Travel</a:t>
            </a:r>
          </a:p>
          <a:p>
            <a:pPr algn="ctr"/>
            <a:r>
              <a:rPr lang="en-GB" sz="1100">
                <a:solidFill>
                  <a:schemeClr val="tx1"/>
                </a:solidFill>
                <a:latin typeface="+mj-lt"/>
              </a:rPr>
              <a:t>37</a:t>
            </a:r>
            <a:r>
              <a:rPr lang="en-GB" sz="1100">
                <a:solidFill>
                  <a:schemeClr val="tx1"/>
                </a:solidFill>
              </a:rPr>
              <a:t>% of claimants - Buildings/Contents </a:t>
            </a:r>
          </a:p>
        </p:txBody>
      </p:sp>
      <p:sp>
        <p:nvSpPr>
          <p:cNvPr id="25" name="Rectangle 24"/>
          <p:cNvSpPr/>
          <p:nvPr/>
        </p:nvSpPr>
        <p:spPr>
          <a:xfrm>
            <a:off x="671855" y="3794049"/>
            <a:ext cx="3291909" cy="183180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65%</a:t>
            </a:r>
          </a:p>
          <a:p>
            <a:pPr algn="ctr"/>
            <a:r>
              <a:rPr lang="en-GB" sz="1100">
                <a:solidFill>
                  <a:schemeClr val="tx1"/>
                </a:solidFill>
                <a:latin typeface="+mj-lt"/>
              </a:rPr>
              <a:t>Employers’ liability 57%</a:t>
            </a:r>
          </a:p>
          <a:p>
            <a:pPr algn="ctr"/>
            <a:r>
              <a:rPr lang="en-GB" sz="1100">
                <a:solidFill>
                  <a:schemeClr val="tx1"/>
                </a:solidFill>
                <a:latin typeface="+mj-lt"/>
              </a:rPr>
              <a:t>Buildings / Contents 81%</a:t>
            </a:r>
          </a:p>
          <a:p>
            <a:pPr algn="ctr"/>
            <a:r>
              <a:rPr lang="en-GB" sz="1100">
                <a:solidFill>
                  <a:schemeClr val="tx1"/>
                </a:solidFill>
                <a:latin typeface="+mj-lt"/>
              </a:rPr>
              <a:t>Business interruption 24%</a:t>
            </a:r>
          </a:p>
          <a:p>
            <a:pPr algn="ctr"/>
            <a:endParaRPr lang="en-GB" sz="1100">
              <a:solidFill>
                <a:schemeClr val="tx1"/>
              </a:solidFill>
              <a:latin typeface="+mj-lt"/>
            </a:endParaRPr>
          </a:p>
          <a:p>
            <a:pPr algn="ctr"/>
            <a:r>
              <a:rPr lang="en-GB" sz="1100" b="1">
                <a:solidFill>
                  <a:schemeClr val="tx1"/>
                </a:solidFill>
                <a:latin typeface="+mj-lt"/>
              </a:rPr>
              <a:t>30% have claimed on at least one of the below</a:t>
            </a:r>
            <a:r>
              <a:rPr lang="en-GB" sz="1100">
                <a:solidFill>
                  <a:schemeClr val="tx1"/>
                </a:solidFill>
                <a:latin typeface="+mj-lt"/>
              </a:rPr>
              <a:t>:</a:t>
            </a:r>
          </a:p>
          <a:p>
            <a:pPr algn="ctr"/>
            <a:r>
              <a:rPr lang="en-GB" sz="1100">
                <a:solidFill>
                  <a:schemeClr val="tx1"/>
                </a:solidFill>
                <a:latin typeface="+mj-lt"/>
              </a:rPr>
              <a:t>47% of claimants - Motor</a:t>
            </a:r>
          </a:p>
          <a:p>
            <a:pPr algn="ctr"/>
            <a:r>
              <a:rPr lang="en-GB" sz="1100">
                <a:solidFill>
                  <a:schemeClr val="tx1"/>
                </a:solidFill>
                <a:latin typeface="+mj-lt"/>
              </a:rPr>
              <a:t>39% of claimants - Buildings/ Contents </a:t>
            </a:r>
          </a:p>
          <a:p>
            <a:pPr algn="ctr"/>
            <a:r>
              <a:rPr lang="en-GB" sz="1100">
                <a:solidFill>
                  <a:schemeClr val="tx1"/>
                </a:solidFill>
                <a:latin typeface="+mj-lt"/>
              </a:rPr>
              <a:t>26% of claimants - Business interruption </a:t>
            </a:r>
          </a:p>
        </p:txBody>
      </p:sp>
      <p:sp>
        <p:nvSpPr>
          <p:cNvPr id="26" name="Rectangle 25"/>
          <p:cNvSpPr/>
          <p:nvPr/>
        </p:nvSpPr>
        <p:spPr>
          <a:xfrm>
            <a:off x="9833037" y="4634321"/>
            <a:ext cx="1549959" cy="763117"/>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44%</a:t>
            </a:r>
          </a:p>
          <a:p>
            <a:pPr algn="ctr"/>
            <a:r>
              <a:rPr lang="en-GB" sz="1100">
                <a:solidFill>
                  <a:schemeClr val="tx1"/>
                </a:solidFill>
                <a:latin typeface="+mj-lt"/>
              </a:rPr>
              <a:t>Males 56%</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82%</a:t>
            </a:r>
          </a:p>
          <a:p>
            <a:pPr algn="ctr"/>
            <a:r>
              <a:rPr lang="en-GB" sz="1100">
                <a:solidFill>
                  <a:schemeClr val="tx1"/>
                </a:solidFill>
                <a:latin typeface="+mj-lt"/>
              </a:rPr>
              <a:t>Asian/ Asian British 7%</a:t>
            </a:r>
          </a:p>
          <a:p>
            <a:pPr algn="ctr"/>
            <a:r>
              <a:rPr lang="en-GB" sz="1100">
                <a:solidFill>
                  <a:schemeClr val="tx1"/>
                </a:solidFill>
                <a:latin typeface="+mj-lt"/>
              </a:rPr>
              <a:t>Black/ Black British 5%</a:t>
            </a:r>
          </a:p>
          <a:p>
            <a:pPr algn="ctr"/>
            <a:r>
              <a:rPr lang="en-GB" sz="1100">
                <a:solidFill>
                  <a:schemeClr val="tx1"/>
                </a:solidFill>
                <a:latin typeface="+mj-lt"/>
              </a:rPr>
              <a:t>Mixed/ multiple ethnic groups 4%</a:t>
            </a:r>
            <a:br>
              <a:rPr lang="en-GB" sz="1100">
                <a:solidFill>
                  <a:schemeClr val="tx1"/>
                </a:solidFill>
                <a:latin typeface="+mj-lt"/>
              </a:rPr>
            </a:br>
            <a:r>
              <a:rPr lang="en-GB" sz="1100">
                <a:solidFill>
                  <a:schemeClr val="tx1"/>
                </a:solidFill>
                <a:latin typeface="+mj-lt"/>
              </a:rPr>
              <a:t>Other ethnic background 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72%</a:t>
            </a:r>
          </a:p>
          <a:p>
            <a:pPr algn="ctr"/>
            <a:r>
              <a:rPr lang="en-GB" sz="1100">
                <a:solidFill>
                  <a:schemeClr val="tx1"/>
                </a:solidFill>
                <a:latin typeface="+mj-lt"/>
              </a:rPr>
              <a:t>Asian/ Asian British 9%</a:t>
            </a:r>
          </a:p>
          <a:p>
            <a:pPr algn="ctr"/>
            <a:r>
              <a:rPr lang="en-GB" sz="1100">
                <a:solidFill>
                  <a:schemeClr val="tx1"/>
                </a:solidFill>
                <a:latin typeface="+mj-lt"/>
              </a:rPr>
              <a:t>Black/ Black British 13%</a:t>
            </a:r>
          </a:p>
          <a:p>
            <a:pPr algn="ctr"/>
            <a:r>
              <a:rPr lang="en-GB" sz="1100">
                <a:solidFill>
                  <a:schemeClr val="tx1"/>
                </a:solidFill>
                <a:latin typeface="+mj-lt"/>
              </a:rPr>
              <a:t>Mixed / multiple ethnic groups 3%</a:t>
            </a:r>
          </a:p>
          <a:p>
            <a:pPr algn="ctr"/>
            <a:r>
              <a:rPr lang="en-GB" sz="1100">
                <a:solidFill>
                  <a:schemeClr val="tx1"/>
                </a:solidFill>
                <a:latin typeface="+mj-lt"/>
              </a:rPr>
              <a:t>Other ethnic background 2%</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buying decisions</a:t>
            </a:r>
            <a:endParaRPr lang="en-GB" sz="1100">
              <a:solidFill>
                <a:schemeClr val="tx1"/>
              </a:solidFill>
              <a:latin typeface="+mj-lt"/>
            </a:endParaRPr>
          </a:p>
          <a:p>
            <a:pPr algn="ctr"/>
            <a:r>
              <a:rPr lang="en-GB" sz="1100">
                <a:solidFill>
                  <a:schemeClr val="tx1"/>
                </a:solidFill>
                <a:latin typeface="+mj-lt"/>
              </a:rPr>
              <a:t>Sole decision maker 47%</a:t>
            </a:r>
          </a:p>
          <a:p>
            <a:pPr algn="ctr"/>
            <a:r>
              <a:rPr lang="en-GB" sz="1100">
                <a:solidFill>
                  <a:schemeClr val="tx1"/>
                </a:solidFill>
                <a:latin typeface="+mj-lt"/>
              </a:rPr>
              <a:t>Joint decision maker 33%</a:t>
            </a:r>
          </a:p>
          <a:p>
            <a:pPr algn="ctr"/>
            <a:r>
              <a:rPr lang="en-GB" sz="1100">
                <a:solidFill>
                  <a:schemeClr val="tx1"/>
                </a:solidFill>
                <a:latin typeface="+mj-lt"/>
              </a:rPr>
              <a:t>Influencer, but I do not make the final decision 20%</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Number of employees</a:t>
            </a:r>
            <a:endParaRPr lang="en-GB" sz="1100">
              <a:solidFill>
                <a:schemeClr val="tx1"/>
              </a:solidFill>
              <a:latin typeface="+mj-lt"/>
            </a:endParaRPr>
          </a:p>
          <a:p>
            <a:pPr algn="ctr"/>
            <a:r>
              <a:rPr lang="en-GB" sz="1100">
                <a:solidFill>
                  <a:schemeClr val="tx1"/>
                </a:solidFill>
                <a:latin typeface="+mj-lt"/>
              </a:rPr>
              <a:t>1-5 20%</a:t>
            </a:r>
          </a:p>
          <a:p>
            <a:pPr algn="ctr"/>
            <a:r>
              <a:rPr lang="en-GB" sz="1100">
                <a:solidFill>
                  <a:schemeClr val="tx1"/>
                </a:solidFill>
                <a:latin typeface="+mj-lt"/>
              </a:rPr>
              <a:t>6-20 33%</a:t>
            </a:r>
          </a:p>
          <a:p>
            <a:pPr algn="ctr"/>
            <a:r>
              <a:rPr lang="en-GB" sz="1100">
                <a:solidFill>
                  <a:schemeClr val="tx1"/>
                </a:solidFill>
                <a:latin typeface="+mj-lt"/>
              </a:rPr>
              <a:t>20 or more 47%</a:t>
            </a:r>
          </a:p>
        </p:txBody>
      </p:sp>
      <p:sp>
        <p:nvSpPr>
          <p:cNvPr id="37" name="Rectangle 36"/>
          <p:cNvSpPr/>
          <p:nvPr/>
        </p:nvSpPr>
        <p:spPr>
          <a:xfrm>
            <a:off x="7108937" y="1708968"/>
            <a:ext cx="1915387" cy="1341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12%</a:t>
            </a:r>
          </a:p>
          <a:p>
            <a:pPr algn="ctr"/>
            <a:r>
              <a:rPr lang="en-GB" sz="1100">
                <a:solidFill>
                  <a:schemeClr val="tx1"/>
                </a:solidFill>
                <a:latin typeface="+mj-lt"/>
              </a:rPr>
              <a:t>25-34 17%</a:t>
            </a:r>
          </a:p>
          <a:p>
            <a:pPr algn="ctr"/>
            <a:r>
              <a:rPr lang="en-GB" sz="1100">
                <a:solidFill>
                  <a:schemeClr val="tx1"/>
                </a:solidFill>
                <a:latin typeface="+mj-lt"/>
              </a:rPr>
              <a:t>35-44 17%</a:t>
            </a:r>
          </a:p>
          <a:p>
            <a:pPr algn="ctr"/>
            <a:r>
              <a:rPr lang="en-GB" sz="1100">
                <a:solidFill>
                  <a:schemeClr val="tx1"/>
                </a:solidFill>
                <a:latin typeface="+mj-lt"/>
              </a:rPr>
              <a:t>45-54 17%</a:t>
            </a:r>
          </a:p>
          <a:p>
            <a:pPr algn="ctr"/>
            <a:r>
              <a:rPr lang="en-GB" sz="1100">
                <a:solidFill>
                  <a:schemeClr val="tx1"/>
                </a:solidFill>
                <a:latin typeface="+mj-lt"/>
              </a:rPr>
              <a:t>55-64 16% </a:t>
            </a:r>
          </a:p>
          <a:p>
            <a:pPr algn="ctr"/>
            <a:r>
              <a:rPr lang="en-GB" sz="1100">
                <a:solidFill>
                  <a:schemeClr val="tx1"/>
                </a:solidFill>
                <a:latin typeface="+mj-lt"/>
              </a:rPr>
              <a:t>65 or older 21%</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4" y="5573847"/>
            <a:ext cx="3441846" cy="1179153"/>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Top 5 represented sectors</a:t>
            </a:r>
            <a:endParaRPr lang="en-GB" sz="1100">
              <a:solidFill>
                <a:schemeClr val="tx1"/>
              </a:solidFill>
              <a:latin typeface="+mj-lt"/>
            </a:endParaRPr>
          </a:p>
          <a:p>
            <a:pPr algn="ctr"/>
            <a:r>
              <a:rPr lang="en-GB" sz="1100">
                <a:solidFill>
                  <a:schemeClr val="tx1"/>
                </a:solidFill>
                <a:latin typeface="+mj-lt"/>
              </a:rPr>
              <a:t>Construction 16%</a:t>
            </a:r>
          </a:p>
          <a:p>
            <a:pPr algn="ctr"/>
            <a:r>
              <a:rPr lang="en-GB" sz="1100">
                <a:solidFill>
                  <a:schemeClr val="tx1"/>
                </a:solidFill>
                <a:latin typeface="+mj-lt"/>
              </a:rPr>
              <a:t>Professional, scientific or technical services 10%</a:t>
            </a:r>
          </a:p>
          <a:p>
            <a:pPr algn="ctr"/>
            <a:r>
              <a:rPr lang="en-GB" sz="1100">
                <a:solidFill>
                  <a:schemeClr val="tx1"/>
                </a:solidFill>
                <a:latin typeface="+mj-lt"/>
              </a:rPr>
              <a:t>Wholesale or retail trade 9%</a:t>
            </a:r>
          </a:p>
          <a:p>
            <a:pPr algn="ctr"/>
            <a:r>
              <a:rPr lang="en-GB" sz="1100">
                <a:solidFill>
                  <a:schemeClr val="tx1"/>
                </a:solidFill>
                <a:latin typeface="+mj-lt"/>
              </a:rPr>
              <a:t>Education 8%</a:t>
            </a:r>
          </a:p>
          <a:p>
            <a:pPr algn="ctr"/>
            <a:r>
              <a:rPr lang="en-GB" sz="1100">
                <a:solidFill>
                  <a:schemeClr val="tx1"/>
                </a:solidFill>
                <a:latin typeface="+mj-lt"/>
              </a:rPr>
              <a:t>Healthcare 8%</a:t>
            </a:r>
          </a:p>
        </p:txBody>
      </p:sp>
    </p:spTree>
    <p:extLst>
      <p:ext uri="{BB962C8B-B14F-4D97-AF65-F5344CB8AC3E}">
        <p14:creationId xmlns:p14="http://schemas.microsoft.com/office/powerpoint/2010/main" val="2072561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  </a:t>
            </a:r>
          </a:p>
          <a:p>
            <a:pPr>
              <a:buClr>
                <a:srgbClr val="FFFFFF"/>
              </a:buClr>
              <a:buSzPts val="1500"/>
            </a:pPr>
            <a:r>
              <a:rPr lang="en-GB">
                <a:solidFill>
                  <a:schemeClr val="bg2"/>
                </a:solidFill>
                <a:latin typeface="+mj-lt"/>
                <a:cs typeface="Calibri Light" panose="020F0302020204030204" pitchFamily="34" charset="0"/>
              </a:rPr>
              <a:t>Compared to the previous wave, the importance attributed to the claims themes by Consumers has fallen, this has led to a decrease in their Opportunity scores, most notably Respect, which is 1.75 points lower than the last wave.  </a:t>
            </a:r>
          </a:p>
          <a:p>
            <a:pPr>
              <a:buClr>
                <a:srgbClr val="FFFFFF"/>
              </a:buClr>
              <a:buSzPts val="1500"/>
            </a:pPr>
            <a:r>
              <a:rPr lang="en-GB">
                <a:solidFill>
                  <a:schemeClr val="bg2"/>
                </a:solidFill>
                <a:latin typeface="+mj-lt"/>
                <a:cs typeface="Calibri Light" panose="020F0302020204030204" pitchFamily="34" charset="0"/>
              </a:rPr>
              <a:t>For SMEs, the themes have become even closer as opportunities to improve trust, just 1.46 points (on a scale of -30 to +30) separate all nine.</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a:solidFill>
                  <a:schemeClr val="tx1"/>
                </a:solidFill>
                <a:latin typeface="Arial" panose="020B0604020202020204" pitchFamily="34" charset="0"/>
                <a:ea typeface="Corbel"/>
                <a:cs typeface="Arial" panose="020B0604020202020204" pitchFamily="34" charset="0"/>
                <a:sym typeface="Corbel"/>
              </a:rPr>
              <a:t>Wave 13&amp;14 (2024): Consumer n=1,000, SMEs n=1,500, Wave 14&amp;15 (2024): Consumer n=1,001, SMEs n=1,499. Wave 15&amp;16 (2025): Consumer n=1,002, SMEs n=1,499</a:t>
            </a:r>
            <a:endParaRPr lang="en-GB" sz="800">
              <a:solidFill>
                <a:schemeClr val="tx1"/>
              </a:solidFill>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D736E806-12D9-6356-C7B4-F01EFEE03F1A}"/>
              </a:ext>
            </a:extLst>
          </p:cNvPr>
          <p:cNvGraphicFramePr/>
          <p:nvPr>
            <p:extLst>
              <p:ext uri="{D42A27DB-BD31-4B8C-83A1-F6EECF244321}">
                <p14:modId xmlns:p14="http://schemas.microsoft.com/office/powerpoint/2010/main" val="905183570"/>
              </p:ext>
            </p:extLst>
          </p:nvPr>
        </p:nvGraphicFramePr>
        <p:xfrm>
          <a:off x="-331089" y="1171072"/>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D74ED09-5417-7C0C-E1FA-5A8879DA9F65}"/>
              </a:ext>
            </a:extLst>
          </p:cNvPr>
          <p:cNvGraphicFramePr/>
          <p:nvPr>
            <p:extLst>
              <p:ext uri="{D42A27DB-BD31-4B8C-83A1-F6EECF244321}">
                <p14:modId xmlns:p14="http://schemas.microsoft.com/office/powerpoint/2010/main" val="1639264092"/>
              </p:ext>
            </p:extLst>
          </p:nvPr>
        </p:nvGraphicFramePr>
        <p:xfrm>
          <a:off x="-72753" y="3776609"/>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8D9B8546-B243-5B9D-7907-B52C5F1D5168}"/>
              </a:ext>
            </a:extLst>
          </p:cNvPr>
          <p:cNvGraphicFramePr/>
          <p:nvPr>
            <p:extLst>
              <p:ext uri="{D42A27DB-BD31-4B8C-83A1-F6EECF244321}">
                <p14:modId xmlns:p14="http://schemas.microsoft.com/office/powerpoint/2010/main" val="40266133"/>
              </p:ext>
            </p:extLst>
          </p:nvPr>
        </p:nvGraphicFramePr>
        <p:xfrm>
          <a:off x="3666778" y="1161344"/>
          <a:ext cx="5257419"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0A165C55-29DC-4302-C049-45CA05C6CE8D}"/>
              </a:ext>
            </a:extLst>
          </p:cNvPr>
          <p:cNvGraphicFramePr/>
          <p:nvPr>
            <p:extLst>
              <p:ext uri="{D42A27DB-BD31-4B8C-83A1-F6EECF244321}">
                <p14:modId xmlns:p14="http://schemas.microsoft.com/office/powerpoint/2010/main" val="342874390"/>
              </p:ext>
            </p:extLst>
          </p:nvPr>
        </p:nvGraphicFramePr>
        <p:xfrm>
          <a:off x="3925114" y="3766881"/>
          <a:ext cx="4104357"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3EAAC06E-01D9-6882-0F7F-C903A83D455E}"/>
              </a:ext>
            </a:extLst>
          </p:cNvPr>
          <p:cNvGraphicFramePr/>
          <p:nvPr>
            <p:extLst>
              <p:ext uri="{D42A27DB-BD31-4B8C-83A1-F6EECF244321}">
                <p14:modId xmlns:p14="http://schemas.microsoft.com/office/powerpoint/2010/main" val="1271373185"/>
              </p:ext>
            </p:extLst>
          </p:nvPr>
        </p:nvGraphicFramePr>
        <p:xfrm>
          <a:off x="7650514" y="1158296"/>
          <a:ext cx="525741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4E77C429-294C-B0EE-E6BD-FC0173B219CF}"/>
              </a:ext>
            </a:extLst>
          </p:cNvPr>
          <p:cNvGraphicFramePr/>
          <p:nvPr>
            <p:extLst>
              <p:ext uri="{D42A27DB-BD31-4B8C-83A1-F6EECF244321}">
                <p14:modId xmlns:p14="http://schemas.microsoft.com/office/powerpoint/2010/main" val="3250565679"/>
              </p:ext>
            </p:extLst>
          </p:nvPr>
        </p:nvGraphicFramePr>
        <p:xfrm>
          <a:off x="7908850" y="3763833"/>
          <a:ext cx="410435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4982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327AC90A-0600-384B-FEA2-7C39C01F84CC}"/>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55472188"/>
              </p:ext>
            </p:extLst>
          </p:nvPr>
        </p:nvGraphicFramePr>
        <p:xfrm>
          <a:off x="900092" y="1486218"/>
          <a:ext cx="6498807" cy="48414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5DB220B-2390-B60C-B139-F94E83A2E8E3}"/>
              </a:ext>
            </a:extLst>
          </p:cNvPr>
          <p:cNvSpPr txBox="1"/>
          <p:nvPr/>
        </p:nvSpPr>
        <p:spPr>
          <a:xfrm>
            <a:off x="422143" y="44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Overall Consumer themes - wave 15&amp;16 (August 2024 and April 2025)</a:t>
            </a:r>
            <a:endParaRPr lang="en-GB" sz="2000" b="1">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5A5BA37D-AAC3-136C-D6A2-C54CADC6BC07}"/>
              </a:ext>
            </a:extLst>
          </p:cNvPr>
          <p:cNvSpPr txBox="1"/>
          <p:nvPr/>
        </p:nvSpPr>
        <p:spPr>
          <a:xfrm>
            <a:off x="5804780" y="303871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2EF4B994-3769-9DC6-A11A-4E8303048D51}"/>
              </a:ext>
            </a:extLst>
          </p:cNvPr>
          <p:cNvSpPr txBox="1"/>
          <p:nvPr/>
        </p:nvSpPr>
        <p:spPr>
          <a:xfrm>
            <a:off x="4210661" y="170409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1C6E82B7-BD34-702E-E2FE-017355ABCC9C}"/>
              </a:ext>
            </a:extLst>
          </p:cNvPr>
          <p:cNvSpPr txBox="1"/>
          <p:nvPr/>
        </p:nvSpPr>
        <p:spPr>
          <a:xfrm>
            <a:off x="5162526" y="469948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57A2ECF0-670C-C53E-8DD0-70B9E46A8786}"/>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a:extLst>
              <a:ext uri="{FF2B5EF4-FFF2-40B4-BE49-F238E27FC236}">
                <a16:creationId xmlns:a16="http://schemas.microsoft.com/office/drawing/2014/main" id="{08823A8A-1C2D-6EA1-5D5E-FD02205CF531}"/>
              </a:ext>
            </a:extLst>
          </p:cNvPr>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a:extLst>
              <a:ext uri="{FF2B5EF4-FFF2-40B4-BE49-F238E27FC236}">
                <a16:creationId xmlns:a16="http://schemas.microsoft.com/office/drawing/2014/main" id="{F57A106B-D229-1116-CC6D-FCC6BA16BC7B}"/>
              </a:ext>
            </a:extLst>
          </p:cNvPr>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a:extLst>
              <a:ext uri="{FF2B5EF4-FFF2-40B4-BE49-F238E27FC236}">
                <a16:creationId xmlns:a16="http://schemas.microsoft.com/office/drawing/2014/main" id="{D8E2C857-36AA-735D-E920-F98C2D74C578}"/>
              </a:ext>
            </a:extLst>
          </p:cNvPr>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a:extLst>
              <a:ext uri="{FF2B5EF4-FFF2-40B4-BE49-F238E27FC236}">
                <a16:creationId xmlns:a16="http://schemas.microsoft.com/office/drawing/2014/main" id="{BB49C51F-6AD2-5FB2-FBA7-814EC2B77141}"/>
              </a:ext>
            </a:extLst>
          </p:cNvPr>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a:extLst>
              <a:ext uri="{FF2B5EF4-FFF2-40B4-BE49-F238E27FC236}">
                <a16:creationId xmlns:a16="http://schemas.microsoft.com/office/drawing/2014/main" id="{BE7F4D5F-91CC-10C0-BFF5-A7788F45A5BC}"/>
              </a:ext>
            </a:extLst>
          </p:cNvPr>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a:extLst>
              <a:ext uri="{FF2B5EF4-FFF2-40B4-BE49-F238E27FC236}">
                <a16:creationId xmlns:a16="http://schemas.microsoft.com/office/drawing/2014/main" id="{1054D78A-BB50-FFB5-5B6B-4B76D7501E3D}"/>
              </a:ext>
            </a:extLst>
          </p:cNvPr>
          <p:cNvSpPr txBox="1"/>
          <p:nvPr/>
        </p:nvSpPr>
        <p:spPr>
          <a:xfrm rot="16200000">
            <a:off x="576754" y="1550211"/>
            <a:ext cx="719176" cy="307777"/>
          </a:xfrm>
          <a:prstGeom prst="rect">
            <a:avLst/>
          </a:prstGeom>
          <a:noFill/>
        </p:spPr>
        <p:txBody>
          <a:bodyPr wrap="square" rtlCol="0">
            <a:spAutoFit/>
          </a:bodyPr>
          <a:lstStyle/>
          <a:p>
            <a:r>
              <a:rPr lang="en-GB"/>
              <a:t>High</a:t>
            </a:r>
          </a:p>
        </p:txBody>
      </p:sp>
      <p:sp>
        <p:nvSpPr>
          <p:cNvPr id="28" name="TextBox 4">
            <a:extLst>
              <a:ext uri="{FF2B5EF4-FFF2-40B4-BE49-F238E27FC236}">
                <a16:creationId xmlns:a16="http://schemas.microsoft.com/office/drawing/2014/main" id="{36E1CC7D-C9A7-CBEE-E692-2CB7DD2E4F8B}"/>
              </a:ext>
            </a:extLst>
          </p:cNvPr>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a:t>
            </a:r>
            <a:r>
              <a:rPr lang="en-GB" sz="1050" i="1"/>
              <a:t>bigger the bubble</a:t>
            </a:r>
            <a:r>
              <a:rPr lang="en-GB" sz="1050"/>
              <a:t> the </a:t>
            </a:r>
            <a:r>
              <a:rPr lang="en-GB" sz="1050" i="1"/>
              <a:t>greater the opportunity </a:t>
            </a:r>
            <a:r>
              <a:rPr lang="en-GB" sz="1050"/>
              <a:t>to deliver improved service and increase trust.</a:t>
            </a:r>
          </a:p>
        </p:txBody>
      </p:sp>
      <p:sp>
        <p:nvSpPr>
          <p:cNvPr id="51" name="Google Shape;281;p26">
            <a:extLst>
              <a:ext uri="{FF2B5EF4-FFF2-40B4-BE49-F238E27FC236}">
                <a16:creationId xmlns:a16="http://schemas.microsoft.com/office/drawing/2014/main" id="{B727FA8F-0304-437C-8217-0645EAB7599C}"/>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n=1,002/169</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C1339AF-9CF9-0E88-8375-96A97606FDD8}"/>
              </a:ext>
            </a:extLst>
          </p:cNvPr>
          <p:cNvSpPr txBox="1"/>
          <p:nvPr/>
        </p:nvSpPr>
        <p:spPr>
          <a:xfrm>
            <a:off x="456086" y="416423"/>
            <a:ext cx="11464205" cy="1046440"/>
          </a:xfrm>
          <a:prstGeom prst="rect">
            <a:avLst/>
          </a:prstGeom>
          <a:noFill/>
        </p:spPr>
        <p:txBody>
          <a:bodyPr wrap="square">
            <a:spAutoFit/>
          </a:bodyPr>
          <a:lstStyle/>
          <a:p>
            <a:pPr>
              <a:buClr>
                <a:srgbClr val="008265"/>
              </a:buClr>
            </a:pPr>
            <a:r>
              <a:rPr lang="en-GB" sz="1600">
                <a:solidFill>
                  <a:schemeClr val="bg2"/>
                </a:solidFill>
                <a:latin typeface="+mj-lt"/>
                <a:cs typeface="Calibri Light" panose="020F0302020204030204" pitchFamily="34" charset="0"/>
              </a:rPr>
              <a:t>The increase in performance for Loyalty is encouraging, the Opportunity score is 8.74 (on a scale of -30 to +30) and this is the lowest (best) it has been since the Index began in 2019.  There are still specific actions that will increase trust further though because they are highly important to customers and the current levels of performance require attention</a:t>
            </a:r>
          </a:p>
          <a:p>
            <a:pPr marL="285750" indent="-285750">
              <a:buClr>
                <a:srgbClr val="008265"/>
              </a:buClr>
              <a:buFont typeface="Arial" panose="020B0604020202020204" pitchFamily="34" charset="0"/>
              <a:buChar char="•"/>
            </a:pPr>
            <a:endParaRPr lang="en-GB">
              <a:solidFill>
                <a:schemeClr val="bg2"/>
              </a:solidFill>
              <a:latin typeface="+mj-lt"/>
              <a:cs typeface="Calibri Light" panose="020F0302020204030204" pitchFamily="34" charset="0"/>
            </a:endParaRPr>
          </a:p>
        </p:txBody>
      </p:sp>
      <p:sp>
        <p:nvSpPr>
          <p:cNvPr id="2" name="TextBox 1">
            <a:extLst>
              <a:ext uri="{FF2B5EF4-FFF2-40B4-BE49-F238E27FC236}">
                <a16:creationId xmlns:a16="http://schemas.microsoft.com/office/drawing/2014/main" id="{F6F1A321-5238-7010-AD81-A415DDC3EF00}"/>
              </a:ext>
            </a:extLst>
          </p:cNvPr>
          <p:cNvSpPr txBox="1"/>
          <p:nvPr/>
        </p:nvSpPr>
        <p:spPr>
          <a:xfrm>
            <a:off x="7525950" y="1693871"/>
            <a:ext cx="4480122" cy="2862322"/>
          </a:xfrm>
          <a:prstGeom prst="rect">
            <a:avLst/>
          </a:prstGeom>
          <a:noFill/>
        </p:spPr>
        <p:txBody>
          <a:bodyPr wrap="square" rtlCol="0">
            <a:spAutoFit/>
          </a:bodyPr>
          <a:lstStyle/>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a:buClrTx/>
              <a:buSzPts val="1500"/>
            </a:pPr>
            <a:r>
              <a:rPr lang="en-GB" sz="1200">
                <a:solidFill>
                  <a:schemeClr val="tx1"/>
                </a:solidFill>
                <a:latin typeface="+mj-lt"/>
                <a:cs typeface="Calibri Light" panose="020F0302020204030204" pitchFamily="34" charset="0"/>
              </a:rPr>
              <a:t>Key actions that will improve trust with Consumers are:</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Giving them a discount for staying with the same company</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Loyalty to the organisation to be considered at renewal following a claim</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Premiums not to increase because they are no longer a new customer</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Handling their complaints professionally and fairly</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Consumers feeling that an insurer assesses their risk on an individual basis rather than using generic assumptions</a:t>
            </a:r>
          </a:p>
          <a:p>
            <a:pPr marL="171450" lvl="2"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lvl="2"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p:txBody>
      </p:sp>
      <p:cxnSp>
        <p:nvCxnSpPr>
          <p:cNvPr id="5" name="Straight Connector 4">
            <a:extLst>
              <a:ext uri="{FF2B5EF4-FFF2-40B4-BE49-F238E27FC236}">
                <a16:creationId xmlns:a16="http://schemas.microsoft.com/office/drawing/2014/main" id="{97CCD150-FE84-41CB-3FB2-10F0F2E473A0}"/>
              </a:ext>
            </a:extLst>
          </p:cNvPr>
          <p:cNvCxnSpPr>
            <a:cxnSpLocks/>
          </p:cNvCxnSpPr>
          <p:nvPr/>
        </p:nvCxnSpPr>
        <p:spPr bwMode="auto">
          <a:xfrm flipV="1">
            <a:off x="3841704" y="3538396"/>
            <a:ext cx="3446064" cy="151243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38FEA70-5ED4-D5BD-5E32-5FCB93EBCCE9}"/>
              </a:ext>
            </a:extLst>
          </p:cNvPr>
          <p:cNvSpPr/>
          <p:nvPr/>
        </p:nvSpPr>
        <p:spPr bwMode="auto">
          <a:xfrm rot="13569347">
            <a:off x="3046751" y="5170845"/>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FB846E60-03D3-6AFB-8D27-54BEE402F55C}"/>
              </a:ext>
            </a:extLst>
          </p:cNvPr>
          <p:cNvCxnSpPr>
            <a:cxnSpLocks/>
          </p:cNvCxnSpPr>
          <p:nvPr/>
        </p:nvCxnSpPr>
        <p:spPr bwMode="auto">
          <a:xfrm flipV="1">
            <a:off x="1271016" y="2252217"/>
            <a:ext cx="6016752" cy="26398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1C2689-D6BB-5A6F-5F5E-915E0ACC78B7}"/>
              </a:ext>
            </a:extLst>
          </p:cNvPr>
          <p:cNvCxnSpPr>
            <a:cxnSpLocks/>
          </p:cNvCxnSpPr>
          <p:nvPr/>
        </p:nvCxnSpPr>
        <p:spPr bwMode="auto">
          <a:xfrm flipV="1">
            <a:off x="1271016" y="1623436"/>
            <a:ext cx="3118104" cy="171879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535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a:solidFill>
                  <a:schemeClr val="tx1"/>
                </a:solidFill>
                <a:latin typeface="Arial" panose="020B0604020202020204" pitchFamily="34" charset="0"/>
                <a:ea typeface="Corbel"/>
                <a:cs typeface="Arial" panose="020B0604020202020204" pitchFamily="34" charset="0"/>
                <a:sym typeface="Corbel"/>
              </a:rPr>
              <a:t>Wave 10 &amp; 11 (2022): Consumer n=1,001 SMEs n=1,497.  Wave 11 &amp; 12 (2023): Consumer n=1,000, SMEs n=1,498. Wave 12&amp;13 (2023): Consumer n=1,000, SMEs n=1,500,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2553428606"/>
              </p:ext>
            </p:extLst>
          </p:nvPr>
        </p:nvGraphicFramePr>
        <p:xfrm>
          <a:off x="3897249" y="1177631"/>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2133743118"/>
              </p:ext>
            </p:extLst>
          </p:nvPr>
        </p:nvGraphicFramePr>
        <p:xfrm>
          <a:off x="4155585" y="3783168"/>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A35CDFD-CB47-124B-2C93-CC20520F476C}"/>
              </a:ext>
            </a:extLst>
          </p:cNvPr>
          <p:cNvGraphicFramePr/>
          <p:nvPr>
            <p:extLst>
              <p:ext uri="{D42A27DB-BD31-4B8C-83A1-F6EECF244321}">
                <p14:modId xmlns:p14="http://schemas.microsoft.com/office/powerpoint/2010/main" val="3968785545"/>
              </p:ext>
            </p:extLst>
          </p:nvPr>
        </p:nvGraphicFramePr>
        <p:xfrm>
          <a:off x="-263271" y="1171072"/>
          <a:ext cx="453737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90C7CB5D-C673-8AE1-109F-03ADAAD996FE}"/>
              </a:ext>
            </a:extLst>
          </p:cNvPr>
          <p:cNvGraphicFramePr/>
          <p:nvPr>
            <p:extLst>
              <p:ext uri="{D42A27DB-BD31-4B8C-83A1-F6EECF244321}">
                <p14:modId xmlns:p14="http://schemas.microsoft.com/office/powerpoint/2010/main" val="3094472190"/>
              </p:ext>
            </p:extLst>
          </p:nvPr>
        </p:nvGraphicFramePr>
        <p:xfrm>
          <a:off x="-4935" y="3776609"/>
          <a:ext cx="4187952"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D9AC59A7-DD76-6E68-E3DA-095A92D55C0C}"/>
              </a:ext>
            </a:extLst>
          </p:cNvPr>
          <p:cNvGraphicFramePr/>
          <p:nvPr>
            <p:extLst>
              <p:ext uri="{D42A27DB-BD31-4B8C-83A1-F6EECF244321}">
                <p14:modId xmlns:p14="http://schemas.microsoft.com/office/powerpoint/2010/main" val="2086271766"/>
              </p:ext>
            </p:extLst>
          </p:nvPr>
        </p:nvGraphicFramePr>
        <p:xfrm>
          <a:off x="7728204" y="1164976"/>
          <a:ext cx="525741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FD7C24B0-95FA-84E6-EDF7-AAD42F7D8C13}"/>
              </a:ext>
            </a:extLst>
          </p:cNvPr>
          <p:cNvGraphicFramePr/>
          <p:nvPr>
            <p:extLst>
              <p:ext uri="{D42A27DB-BD31-4B8C-83A1-F6EECF244321}">
                <p14:modId xmlns:p14="http://schemas.microsoft.com/office/powerpoint/2010/main" val="2719940177"/>
              </p:ext>
            </p:extLst>
          </p:nvPr>
        </p:nvGraphicFramePr>
        <p:xfrm>
          <a:off x="7986540" y="3770513"/>
          <a:ext cx="410435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88489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81318" y="6537914"/>
            <a:ext cx="9028645"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969454385"/>
              </p:ext>
            </p:extLst>
          </p:nvPr>
        </p:nvGraphicFramePr>
        <p:xfrm>
          <a:off x="3377057" y="973866"/>
          <a:ext cx="452276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1566600522"/>
              </p:ext>
            </p:extLst>
          </p:nvPr>
        </p:nvGraphicFramePr>
        <p:xfrm>
          <a:off x="3600554" y="3720319"/>
          <a:ext cx="452276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279553338"/>
              </p:ext>
            </p:extLst>
          </p:nvPr>
        </p:nvGraphicFramePr>
        <p:xfrm>
          <a:off x="-329184" y="976947"/>
          <a:ext cx="422452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1675091489"/>
              </p:ext>
            </p:extLst>
          </p:nvPr>
        </p:nvGraphicFramePr>
        <p:xfrm>
          <a:off x="192545" y="3745379"/>
          <a:ext cx="422452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FBFC2F57-BE07-DADD-DC5F-E3E94F09A2E2}"/>
              </a:ext>
            </a:extLst>
          </p:cNvPr>
          <p:cNvGraphicFramePr/>
          <p:nvPr>
            <p:extLst>
              <p:ext uri="{D42A27DB-BD31-4B8C-83A1-F6EECF244321}">
                <p14:modId xmlns:p14="http://schemas.microsoft.com/office/powerpoint/2010/main" val="4111028322"/>
              </p:ext>
            </p:extLst>
          </p:nvPr>
        </p:nvGraphicFramePr>
        <p:xfrm>
          <a:off x="7909681" y="973866"/>
          <a:ext cx="412160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360A21A9-30F1-B1AD-814A-2AB7CC80A66F}"/>
              </a:ext>
            </a:extLst>
          </p:cNvPr>
          <p:cNvGraphicFramePr/>
          <p:nvPr>
            <p:extLst>
              <p:ext uri="{D42A27DB-BD31-4B8C-83A1-F6EECF244321}">
                <p14:modId xmlns:p14="http://schemas.microsoft.com/office/powerpoint/2010/main" val="2808612622"/>
              </p:ext>
            </p:extLst>
          </p:nvPr>
        </p:nvGraphicFramePr>
        <p:xfrm>
          <a:off x="8303078" y="3720318"/>
          <a:ext cx="369637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0137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15256359"/>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73780051"/>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n=507/91, Male n=494/78.</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1218681053"/>
              </p:ext>
            </p:extLst>
          </p:nvPr>
        </p:nvGraphicFramePr>
        <p:xfrm>
          <a:off x="1941165" y="1191380"/>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a:t>
            </a:r>
            <a:r>
              <a:rPr lang="en-GB" sz="800">
                <a:solidFill>
                  <a:schemeClr val="tx1"/>
                </a:solidFill>
                <a:latin typeface="Arial" panose="020B0604020202020204" pitchFamily="34" charset="0"/>
                <a:ea typeface="Corbel"/>
                <a:cs typeface="Arial" panose="020B0604020202020204" pitchFamily="34" charset="0"/>
                <a:sym typeface="Corbel"/>
              </a:rPr>
              <a:t>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Female n=507/91</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4061713053"/>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Male n=494/78.</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3237023324"/>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796363038"/>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85814153"/>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n=291/102, 35-54 n=339/49, 55 or older n= 372/18*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125331484"/>
              </p:ext>
            </p:extLst>
          </p:nvPr>
        </p:nvGraphicFramePr>
        <p:xfrm>
          <a:off x="1941165" y="100662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knows me and what is important to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n=291/102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Rectangle 2">
            <a:extLst>
              <a:ext uri="{FF2B5EF4-FFF2-40B4-BE49-F238E27FC236}">
                <a16:creationId xmlns:a16="http://schemas.microsoft.com/office/drawing/2014/main" id="{9E3815CF-130B-7C27-0E97-2EC711360745}"/>
              </a:ext>
            </a:extLst>
          </p:cNvPr>
          <p:cNvSpPr/>
          <p:nvPr/>
        </p:nvSpPr>
        <p:spPr>
          <a:xfrm>
            <a:off x="10086975" y="6429375"/>
            <a:ext cx="1628775" cy="40957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15&amp;16 (2025): Consumer n=1,002 / 169</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82403074-E8A7-E4C1-8752-F8884A5BEB05}"/>
              </a:ext>
            </a:extLst>
          </p:cNvPr>
          <p:cNvGraphicFramePr>
            <a:graphicFrameLocks/>
          </p:cNvGraphicFramePr>
          <p:nvPr>
            <p:extLst>
              <p:ext uri="{D42A27DB-BD31-4B8C-83A1-F6EECF244321}">
                <p14:modId xmlns:p14="http://schemas.microsoft.com/office/powerpoint/2010/main" val="2093441604"/>
              </p:ext>
            </p:extLst>
          </p:nvPr>
        </p:nvGraphicFramePr>
        <p:xfrm>
          <a:off x="-2" y="1698720"/>
          <a:ext cx="12192001" cy="4839194"/>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186255" y="85777"/>
            <a:ext cx="12005745" cy="1981148"/>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There has been a concurrent drop in the Loyalty Opportunity score but due to the close groupings of scores across 7 of the 9 themes the main opportunity to improve trust lies in an increase in performance for both the Loyalty and Confidence themes</a:t>
            </a:r>
          </a:p>
          <a:p>
            <a:pPr marL="285750" indent="-285750">
              <a:buClr>
                <a:schemeClr val="bg2"/>
              </a:buClr>
              <a:buSzPts val="1500"/>
              <a:buFont typeface="Arial" panose="020B0604020202020204" pitchFamily="34" charset="0"/>
              <a:buChar char="•"/>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These two themes have consistently been areas to improve in order to increase trust levels since the index began</a:t>
            </a:r>
          </a:p>
          <a:p>
            <a:pPr>
              <a:buClr>
                <a:schemeClr val="bg2"/>
              </a:buClr>
              <a:buSzPts val="1500"/>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Speed (in relation to a claim) and Relationship are the only two themes that have an increased Opportunity score since the previous wave, Relationship is at its highest level to date but both themes remain less of a current priority than Loyalty and Confidence. </a:t>
            </a:r>
          </a:p>
        </p:txBody>
      </p:sp>
    </p:spTree>
    <p:extLst>
      <p:ext uri="{BB962C8B-B14F-4D97-AF65-F5344CB8AC3E}">
        <p14:creationId xmlns:p14="http://schemas.microsoft.com/office/powerpoint/2010/main" val="2331893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174210421"/>
              </p:ext>
            </p:extLst>
          </p:nvPr>
        </p:nvGraphicFramePr>
        <p:xfrm>
          <a:off x="1941165" y="1084263"/>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n=339/49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1931174097"/>
              </p:ext>
            </p:extLst>
          </p:nvPr>
        </p:nvGraphicFramePr>
        <p:xfrm>
          <a:off x="1881302" y="101551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13.49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n=372/18*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2370713486"/>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217452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n=823/114, Ethnic minorities: n=176/55</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3910603539"/>
              </p:ext>
            </p:extLst>
          </p:nvPr>
        </p:nvGraphicFramePr>
        <p:xfrm>
          <a:off x="1941165" y="1170523"/>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n=823/114.</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1624264163"/>
              </p:ext>
            </p:extLst>
          </p:nvPr>
        </p:nvGraphicFramePr>
        <p:xfrm>
          <a:off x="1941165" y="113601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buy my insurance through a price comparison website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n=176/55.</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3158301865"/>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944487215"/>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52844006"/>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a:solidFill>
                  <a:schemeClr val="tx1"/>
                </a:solidFill>
                <a:latin typeface="Arial" panose="020B0604020202020204" pitchFamily="34" charset="0"/>
                <a:ea typeface="Corbel"/>
                <a:cs typeface="Arial" panose="020B0604020202020204" pitchFamily="34" charset="0"/>
                <a:sym typeface="Corbel"/>
              </a:rPr>
              <a:t>Motor n=450, Travel n=271, Buildings and/or Contents n=281, Total n=1,002.</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324753143"/>
              </p:ext>
            </p:extLst>
          </p:nvPr>
        </p:nvGraphicFramePr>
        <p:xfrm>
          <a:off x="1881302" y="109996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Motor n=450</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3378840781"/>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Travel n=271</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96757036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Buildings and/or Contents n=281</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n=75, Travel n=43, Buildings/Contents n=47.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1173132502"/>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2954106241"/>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01402348"/>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4E47D50-35CE-B3DC-1373-6338F952DE48}"/>
            </a:ext>
          </a:extLst>
        </p:cNvPr>
        <p:cNvGrpSpPr/>
        <p:nvPr/>
      </p:nvGrpSpPr>
      <p:grpSpPr>
        <a:xfrm>
          <a:off x="0" y="0"/>
          <a:ext cx="0" cy="0"/>
          <a:chOff x="0" y="0"/>
          <a:chExt cx="0" cy="0"/>
        </a:xfrm>
      </p:grpSpPr>
      <p:sp>
        <p:nvSpPr>
          <p:cNvPr id="49" name="Google Shape;554;p52">
            <a:extLst>
              <a:ext uri="{FF2B5EF4-FFF2-40B4-BE49-F238E27FC236}">
                <a16:creationId xmlns:a16="http://schemas.microsoft.com/office/drawing/2014/main" id="{8996661A-870C-C013-7021-24D26DB47B55}"/>
              </a:ext>
            </a:extLst>
          </p:cNvPr>
          <p:cNvSpPr txBox="1"/>
          <p:nvPr/>
        </p:nvSpPr>
        <p:spPr>
          <a:xfrm>
            <a:off x="8950806" y="1610423"/>
            <a:ext cx="3020788" cy="3879809"/>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FFFFFF"/>
              </a:buClr>
              <a:buSzPts val="1500"/>
              <a:buFont typeface="Arial" panose="020B0604020202020204" pitchFamily="34" charset="0"/>
              <a:buChar char="•"/>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stated importance given to each of the top 10 has fallen slightly by &lt;0.1 to 0.5 points compared to the previous wave</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 provider taking loyalty into account…..” and ‘My insurer provides additional benefits…..” have each improved for performance by 0.75 points</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Performance is currently high comparatively for: a policy being explained clearly and policy documents being easy to read but because of the stated importance of these </a:t>
            </a:r>
            <a:r>
              <a:rPr lang="en-GB" sz="1100">
                <a:latin typeface="Arial" panose="020B0604020202020204" pitchFamily="34" charset="0"/>
                <a:ea typeface="Arial" panose="020B0604020202020204" pitchFamily="34" charset="0"/>
                <a:cs typeface="Arial" panose="020B0604020202020204" pitchFamily="34" charset="0"/>
              </a:rPr>
              <a:t>for</a:t>
            </a: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consumers, remain key actions for impacting overall trust</a:t>
            </a:r>
          </a:p>
          <a:p>
            <a:pPr lvl="4" fontAlgn="b">
              <a:defRPr/>
            </a:pPr>
            <a:r>
              <a:rPr lang="en-GB" sz="1100">
                <a:latin typeface="Arial" panose="020B0604020202020204" pitchFamily="34" charset="0"/>
                <a:ea typeface="Arial" panose="020B0604020202020204" pitchFamily="34" charset="0"/>
                <a:cs typeface="Arial" panose="020B0604020202020204" pitchFamily="34" charset="0"/>
              </a:rPr>
              <a:t>	</a:t>
            </a: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lvl="3" fontAlgn="b">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R="0" lvl="0" algn="l" defTabSz="914400" rtl="0" eaLnBrk="1" fontAlgn="b" latinLnBrk="0" hangingPunct="1">
              <a:lnSpc>
                <a:spcPct val="100000"/>
              </a:lnSpc>
              <a:spcBef>
                <a:spcPts val="0"/>
              </a:spcBef>
              <a:spcAft>
                <a:spcPts val="0"/>
              </a:spcAft>
              <a:buClr>
                <a:srgbClr val="000000"/>
              </a:buClr>
              <a:buSzTx/>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R="0" lvl="0" algn="l" defTabSz="914400" rtl="0" eaLnBrk="1" fontAlgn="b" latinLnBrk="0" hangingPunct="1">
              <a:lnSpc>
                <a:spcPct val="100000"/>
              </a:lnSpc>
              <a:spcBef>
                <a:spcPts val="0"/>
              </a:spcBef>
              <a:spcAft>
                <a:spcPts val="0"/>
              </a:spcAft>
              <a:buClr>
                <a:srgbClr val="000000"/>
              </a:buClr>
              <a:buSzTx/>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3" name="TextBox 2">
            <a:extLst>
              <a:ext uri="{FF2B5EF4-FFF2-40B4-BE49-F238E27FC236}">
                <a16:creationId xmlns:a16="http://schemas.microsoft.com/office/drawing/2014/main" id="{676D8D2D-7E64-ED96-115A-7E38705D09E1}"/>
              </a:ext>
            </a:extLst>
          </p:cNvPr>
          <p:cNvSpPr txBox="1"/>
          <p:nvPr/>
        </p:nvSpPr>
        <p:spPr>
          <a:xfrm>
            <a:off x="422143" y="263060"/>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improve trust with Consumers - wave 15&amp;16</a:t>
            </a:r>
          </a:p>
        </p:txBody>
      </p:sp>
      <p:graphicFrame>
        <p:nvGraphicFramePr>
          <p:cNvPr id="4" name="Table 3">
            <a:extLst>
              <a:ext uri="{FF2B5EF4-FFF2-40B4-BE49-F238E27FC236}">
                <a16:creationId xmlns:a16="http://schemas.microsoft.com/office/drawing/2014/main" id="{CC1A595F-476C-9A3B-F59C-02AA5890A740}"/>
              </a:ext>
            </a:extLst>
          </p:cNvPr>
          <p:cNvGraphicFramePr>
            <a:graphicFrameLocks noGrp="1"/>
          </p:cNvGraphicFramePr>
          <p:nvPr>
            <p:extLst>
              <p:ext uri="{D42A27DB-BD31-4B8C-83A1-F6EECF244321}">
                <p14:modId xmlns:p14="http://schemas.microsoft.com/office/powerpoint/2010/main" val="220342125"/>
              </p:ext>
            </p:extLst>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p>
                      <a:pPr algn="ctr" fontAlgn="b"/>
                      <a:r>
                        <a:rPr lang="en-GB" sz="1100" b="1" i="0" u="none" strike="noStrike">
                          <a:solidFill>
                            <a:schemeClr val="bg1"/>
                          </a:solidFill>
                          <a:effectLst/>
                          <a:latin typeface="+mj-lt"/>
                        </a:rPr>
                        <a:t>(-30 to +30)</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F5A03D"/>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AF72D3F7-944E-B5D6-BF21-D16F1B767590}"/>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August 2024 &amp; April 2025 data. All consumers who hold at least one (motor, travel, buildings and/or contents) insurance policy/ who have claimed on at least one insurance policy in the last 12 months n=1,002/169.</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02C9CCB-5745-A44B-63FC-F777D16D2B52}"/>
              </a:ext>
            </a:extLst>
          </p:cNvPr>
          <p:cNvSpPr txBox="1"/>
          <p:nvPr/>
        </p:nvSpPr>
        <p:spPr>
          <a:xfrm>
            <a:off x="496388" y="758423"/>
            <a:ext cx="112950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Loyalty and Confidence measures dominate the Top 10 as per the previous wave, the top 4 remain in the same order as they were in the wave 14&amp;15</a:t>
            </a:r>
          </a:p>
        </p:txBody>
      </p:sp>
    </p:spTree>
    <p:extLst>
      <p:ext uri="{BB962C8B-B14F-4D97-AF65-F5344CB8AC3E}">
        <p14:creationId xmlns:p14="http://schemas.microsoft.com/office/powerpoint/2010/main" val="36409146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2425186001"/>
              </p:ext>
            </p:extLst>
          </p:nvPr>
        </p:nvGraphicFramePr>
        <p:xfrm>
          <a:off x="1275643" y="773965"/>
          <a:ext cx="8536001" cy="5298360"/>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n=75.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4142357791"/>
              </p:ext>
            </p:extLst>
          </p:nvPr>
        </p:nvGraphicFramePr>
        <p:xfrm>
          <a:off x="1275643" y="773965"/>
          <a:ext cx="8536001" cy="5110724"/>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n=43,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507430114"/>
              </p:ext>
            </p:extLst>
          </p:nvPr>
        </p:nvGraphicFramePr>
        <p:xfrm>
          <a:off x="1275643" y="773965"/>
          <a:ext cx="8536001" cy="530410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August 2024 &amp; April 2025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n=47.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n=661/199, Male: 835/241.</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311401535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3882824"/>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2610877140"/>
              </p:ext>
            </p:extLst>
          </p:nvPr>
        </p:nvGraphicFramePr>
        <p:xfrm>
          <a:off x="1941165" y="118489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n=661/199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2390157249"/>
              </p:ext>
            </p:extLst>
          </p:nvPr>
        </p:nvGraphicFramePr>
        <p:xfrm>
          <a:off x="1881302" y="1200651"/>
          <a:ext cx="8309671" cy="478541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835/241</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n=614/298  35-54 n=606/134,  55 or older n=279/11*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84888098"/>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1700959432"/>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graphicFrame>
        <p:nvGraphicFramePr>
          <p:cNvPr id="5" name="Table 4">
            <a:extLst>
              <a:ext uri="{FF2B5EF4-FFF2-40B4-BE49-F238E27FC236}">
                <a16:creationId xmlns:a16="http://schemas.microsoft.com/office/drawing/2014/main" id="{0E8B3A8E-F119-87E3-1E18-7D961E095797}"/>
              </a:ext>
            </a:extLst>
          </p:cNvPr>
          <p:cNvGraphicFramePr>
            <a:graphicFrameLocks noGrp="1"/>
          </p:cNvGraphicFramePr>
          <p:nvPr>
            <p:extLst>
              <p:ext uri="{D42A27DB-BD31-4B8C-83A1-F6EECF244321}">
                <p14:modId xmlns:p14="http://schemas.microsoft.com/office/powerpoint/2010/main" val="550296479"/>
              </p:ext>
            </p:extLst>
          </p:nvPr>
        </p:nvGraphicFramePr>
        <p:xfrm>
          <a:off x="8039602" y="155593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9363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4292803"/>
                  </a:ext>
                </a:extLst>
              </a:tr>
              <a:tr h="39363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5810179"/>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7363235"/>
                  </a:ext>
                </a:extLst>
              </a:tr>
            </a:tbl>
          </a:graphicData>
        </a:graphic>
      </p:graphicFrame>
    </p:spTree>
    <p:extLst>
      <p:ext uri="{BB962C8B-B14F-4D97-AF65-F5344CB8AC3E}">
        <p14:creationId xmlns:p14="http://schemas.microsoft.com/office/powerpoint/2010/main" val="2372620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121730778"/>
              </p:ext>
            </p:extLst>
          </p:nvPr>
        </p:nvGraphicFramePr>
        <p:xfrm>
          <a:off x="1918589" y="118025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n=614/298</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392627423"/>
              </p:ext>
            </p:extLst>
          </p:nvPr>
        </p:nvGraphicFramePr>
        <p:xfrm>
          <a:off x="1881302" y="1209646"/>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August 2024 &amp; April 2025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n=606/134</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9" ma:contentTypeDescription="Create a new document." ma:contentTypeScope="" ma:versionID="f5d70f3a1a1485804a896eae9177dfbf">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ffeb78f897f9c39ccda1f131982fbead"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B8EA9B-90C8-41AA-B58C-F2376845E4E7}">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AE3DA2-172E-4C28-BD7C-C6C553E93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116</Slides>
  <Notes>110</Notes>
  <HiddenSlides>0</HiddenSlides>
  <ScaleCrop>false</ScaleCrop>
  <HeadingPairs>
    <vt:vector size="4" baseType="variant">
      <vt:variant>
        <vt:lpstr>Theme</vt:lpstr>
      </vt:variant>
      <vt:variant>
        <vt:i4>2</vt:i4>
      </vt:variant>
      <vt:variant>
        <vt:lpstr>Slide Titles</vt:lpstr>
      </vt:variant>
      <vt:variant>
        <vt:i4>116</vt:i4>
      </vt:variant>
    </vt:vector>
  </HeadingPairs>
  <TitlesOfParts>
    <vt:vector size="118" baseType="lpstr">
      <vt:lpstr>1_Office Theme</vt:lpstr>
      <vt:lpstr>3_Office Theme</vt:lpstr>
      <vt:lpstr>PowerPoint Presentation</vt:lpstr>
      <vt:lpstr>Contents</vt:lpstr>
      <vt:lpstr>PowerPoint Presentation</vt:lpstr>
      <vt:lpstr>The 9 importance and opportunity themes </vt:lpstr>
      <vt:lpstr>Key findings – Consumers</vt:lpstr>
      <vt:lpstr>Key findings – Consumers</vt:lpstr>
      <vt:lpstr>PowerPoint Presentation</vt:lpstr>
      <vt:lpstr>PowerPoint Presentation</vt:lpstr>
      <vt:lpstr>PowerPoint Presentation</vt:lpstr>
      <vt:lpstr>PowerPoint Presentation</vt:lpstr>
      <vt:lpstr>Key findings – SME market</vt:lpstr>
      <vt:lpstr>Key findings – SME market</vt:lpstr>
      <vt:lpstr>PowerPoint Presentation</vt:lpstr>
      <vt:lpstr>PowerPoint Presentation</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Consumer Claims </vt:lpstr>
      <vt:lpstr>PowerPoint Presentation</vt:lpstr>
      <vt:lpstr>PowerPoint Presentation</vt:lpstr>
      <vt:lpstr>PowerPoint Presentation</vt:lpstr>
      <vt:lpstr>PowerPoint Presentation</vt:lpstr>
      <vt:lpstr>Consumer Purchase Channels </vt:lpstr>
      <vt:lpstr>PowerPoint Presentation</vt:lpstr>
      <vt:lpstr>PowerPoint Presentation</vt:lpstr>
      <vt:lpstr>PowerPoint Presentation</vt:lpstr>
      <vt:lpstr>PowerPoint Presentation</vt:lpstr>
      <vt:lpstr>PowerPoint Presentation</vt:lpstr>
      <vt:lpstr>PowerPoint Presentation</vt:lpstr>
      <vt:lpstr>Consumer Financial Well-Being </vt:lpstr>
      <vt:lpstr>PowerPoint Presentation</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SME Claims </vt:lpstr>
      <vt:lpstr>PowerPoint Presentation</vt:lpstr>
      <vt:lpstr>PowerPoint Presentation</vt:lpstr>
      <vt:lpstr>PowerPoint Presentation</vt:lpstr>
      <vt:lpstr>PowerPoint Presentation</vt:lpstr>
      <vt:lpstr>SME Purchase Channels </vt:lpstr>
      <vt:lpstr>PowerPoint Presentation</vt:lpstr>
      <vt:lpstr>PowerPoint Presentation</vt:lpstr>
      <vt:lpstr>PowerPoint Presentation</vt:lpstr>
      <vt:lpstr>PowerPoint Presentation</vt:lpstr>
      <vt:lpstr>PowerPoint Presentation</vt:lpstr>
      <vt:lpstr>PowerPoint Presentation</vt:lpstr>
      <vt:lpstr>SME Financial Well-Being </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Institute of Customer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CII Trust Index</dc:subject>
  <dc:creator>Luke Fisher</dc:creator>
  <cp:revision>1</cp:revision>
  <cp:lastPrinted>2023-06-27T15:11:19Z</cp:lastPrinted>
  <dcterms:modified xsi:type="dcterms:W3CDTF">2025-07-01T13:46:17Z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