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256" r:id="rId6"/>
    <p:sldId id="260" r:id="rId7"/>
    <p:sldId id="264" r:id="rId8"/>
    <p:sldId id="276" r:id="rId9"/>
    <p:sldId id="282" r:id="rId10"/>
    <p:sldId id="3267" r:id="rId11"/>
    <p:sldId id="3269" r:id="rId12"/>
    <p:sldId id="257" r:id="rId13"/>
    <p:sldId id="258" r:id="rId14"/>
    <p:sldId id="4520" r:id="rId15"/>
    <p:sldId id="259" r:id="rId16"/>
    <p:sldId id="4521" r:id="rId17"/>
    <p:sldId id="4522" r:id="rId18"/>
    <p:sldId id="3274" r:id="rId19"/>
    <p:sldId id="3275" r:id="rId20"/>
    <p:sldId id="3276" r:id="rId21"/>
    <p:sldId id="3277" r:id="rId22"/>
    <p:sldId id="3282" r:id="rId23"/>
    <p:sldId id="3283" r:id="rId24"/>
    <p:sldId id="3285" r:id="rId25"/>
    <p:sldId id="4537" r:id="rId26"/>
    <p:sldId id="4538" r:id="rId27"/>
    <p:sldId id="4539" r:id="rId28"/>
    <p:sldId id="4541" r:id="rId29"/>
    <p:sldId id="3286" r:id="rId30"/>
    <p:sldId id="3292" r:id="rId31"/>
    <p:sldId id="3287" r:id="rId32"/>
    <p:sldId id="4542" r:id="rId33"/>
    <p:sldId id="3288" r:id="rId34"/>
    <p:sldId id="3289" r:id="rId35"/>
    <p:sldId id="291" r:id="rId36"/>
    <p:sldId id="4540" r:id="rId37"/>
    <p:sldId id="3290" r:id="rId38"/>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Blesgraaf" initials="PB" lastIdx="1" clrIdx="0">
    <p:extLst>
      <p:ext uri="{19B8F6BF-5375-455C-9EA6-DF929625EA0E}">
        <p15:presenceInfo xmlns:p15="http://schemas.microsoft.com/office/powerpoint/2012/main" userId="S::p.blesgraaf@bouwendnederland.nl::1d3613d3-c70a-4ed8-b533-a4e75318bb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0" autoAdjust="0"/>
    <p:restoredTop sz="88126" autoAdjust="0"/>
  </p:normalViewPr>
  <p:slideViewPr>
    <p:cSldViewPr showGuides="1">
      <p:cViewPr varScale="1">
        <p:scale>
          <a:sx n="60" d="100"/>
          <a:sy n="60" d="100"/>
        </p:scale>
        <p:origin x="246"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17" d="100"/>
          <a:sy n="117" d="100"/>
        </p:scale>
        <p:origin x="218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t Zuierveld" userId="97c9acd8-6eb9-4f1a-b434-09b7622a764d" providerId="ADAL" clId="{9F498A4F-2AF1-40BA-8CEE-0A5AD2017AEC}"/>
    <pc:docChg chg="modSld">
      <pc:chgData name="Margot Zuierveld" userId="97c9acd8-6eb9-4f1a-b434-09b7622a764d" providerId="ADAL" clId="{9F498A4F-2AF1-40BA-8CEE-0A5AD2017AEC}" dt="2023-06-13T10:21:49.527" v="27" actId="20577"/>
      <pc:docMkLst>
        <pc:docMk/>
      </pc:docMkLst>
      <pc:sldChg chg="modSp mod">
        <pc:chgData name="Margot Zuierveld" userId="97c9acd8-6eb9-4f1a-b434-09b7622a764d" providerId="ADAL" clId="{9F498A4F-2AF1-40BA-8CEE-0A5AD2017AEC}" dt="2023-06-13T10:21:49.527" v="27" actId="20577"/>
        <pc:sldMkLst>
          <pc:docMk/>
          <pc:sldMk cId="2188238164" sldId="260"/>
        </pc:sldMkLst>
        <pc:spChg chg="mod">
          <ac:chgData name="Margot Zuierveld" userId="97c9acd8-6eb9-4f1a-b434-09b7622a764d" providerId="ADAL" clId="{9F498A4F-2AF1-40BA-8CEE-0A5AD2017AEC}" dt="2023-06-13T10:21:49.527" v="27" actId="20577"/>
          <ac:spMkLst>
            <pc:docMk/>
            <pc:sldMk cId="2188238164" sldId="260"/>
            <ac:spMk id="5" creationId="{F693DAFF-A6DE-491E-97E9-10C8FA9667F4}"/>
          </ac:spMkLst>
        </pc:spChg>
      </pc:sldChg>
      <pc:sldChg chg="modSp mod">
        <pc:chgData name="Margot Zuierveld" userId="97c9acd8-6eb9-4f1a-b434-09b7622a764d" providerId="ADAL" clId="{9F498A4F-2AF1-40BA-8CEE-0A5AD2017AEC}" dt="2023-06-13T10:17:12.689" v="11" actId="20577"/>
        <pc:sldMkLst>
          <pc:docMk/>
          <pc:sldMk cId="1346925174" sldId="3287"/>
        </pc:sldMkLst>
        <pc:spChg chg="mod">
          <ac:chgData name="Margot Zuierveld" userId="97c9acd8-6eb9-4f1a-b434-09b7622a764d" providerId="ADAL" clId="{9F498A4F-2AF1-40BA-8CEE-0A5AD2017AEC}" dt="2023-06-13T10:17:12.689" v="11" actId="20577"/>
          <ac:spMkLst>
            <pc:docMk/>
            <pc:sldMk cId="1346925174" sldId="3287"/>
            <ac:spMk id="11" creationId="{DF3C962A-3572-A7CA-9613-DE537E952162}"/>
          </ac:spMkLst>
        </pc:spChg>
      </pc:sldChg>
      <pc:sldChg chg="modSp mod">
        <pc:chgData name="Margot Zuierveld" userId="97c9acd8-6eb9-4f1a-b434-09b7622a764d" providerId="ADAL" clId="{9F498A4F-2AF1-40BA-8CEE-0A5AD2017AEC}" dt="2023-06-13T10:21:37.289" v="24" actId="20577"/>
        <pc:sldMkLst>
          <pc:docMk/>
          <pc:sldMk cId="2556184517" sldId="4540"/>
        </pc:sldMkLst>
        <pc:spChg chg="mod">
          <ac:chgData name="Margot Zuierveld" userId="97c9acd8-6eb9-4f1a-b434-09b7622a764d" providerId="ADAL" clId="{9F498A4F-2AF1-40BA-8CEE-0A5AD2017AEC}" dt="2023-06-13T10:21:37.289" v="24" actId="20577"/>
          <ac:spMkLst>
            <pc:docMk/>
            <pc:sldMk cId="2556184517" sldId="4540"/>
            <ac:spMk id="5" creationId="{F693DAFF-A6DE-491E-97E9-10C8FA9667F4}"/>
          </ac:spMkLst>
        </pc:spChg>
      </pc:sldChg>
      <pc:sldChg chg="modSp mod">
        <pc:chgData name="Margot Zuierveld" userId="97c9acd8-6eb9-4f1a-b434-09b7622a764d" providerId="ADAL" clId="{9F498A4F-2AF1-40BA-8CEE-0A5AD2017AEC}" dt="2023-06-13T10:17:19.302" v="13" actId="20577"/>
        <pc:sldMkLst>
          <pc:docMk/>
          <pc:sldMk cId="3856048590" sldId="4542"/>
        </pc:sldMkLst>
        <pc:spChg chg="mod">
          <ac:chgData name="Margot Zuierveld" userId="97c9acd8-6eb9-4f1a-b434-09b7622a764d" providerId="ADAL" clId="{9F498A4F-2AF1-40BA-8CEE-0A5AD2017AEC}" dt="2023-06-13T10:17:19.302" v="13" actId="20577"/>
          <ac:spMkLst>
            <pc:docMk/>
            <pc:sldMk cId="3856048590" sldId="4542"/>
            <ac:spMk id="2" creationId="{48268730-8BEB-DD9D-844D-47F9368D2A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D14B89-5A82-41F5-AAE1-EFC6166C87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8523982D-6277-4931-9A4D-A97EC6993D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80DF5-C70F-4C10-831D-B1C4FA674240}" type="datetimeFigureOut">
              <a:rPr lang="nl-NL" smtClean="0"/>
              <a:t>13-6-2023</a:t>
            </a:fld>
            <a:endParaRPr lang="nl-NL"/>
          </a:p>
        </p:txBody>
      </p:sp>
      <p:sp>
        <p:nvSpPr>
          <p:cNvPr id="4" name="Footer Placeholder 3">
            <a:extLst>
              <a:ext uri="{FF2B5EF4-FFF2-40B4-BE49-F238E27FC236}">
                <a16:creationId xmlns:a16="http://schemas.microsoft.com/office/drawing/2014/main" id="{CD8C018A-A3B7-4037-98A1-F4F56543EF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8FC43C37-D835-4C98-AD30-87DD5C544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832E24-A7A5-44E7-AC5E-A7ADC0994C2E}" type="slidenum">
              <a:rPr lang="nl-NL" smtClean="0"/>
              <a:t>‹nr.›</a:t>
            </a:fld>
            <a:endParaRPr lang="nl-NL"/>
          </a:p>
        </p:txBody>
      </p:sp>
    </p:spTree>
    <p:extLst>
      <p:ext uri="{BB962C8B-B14F-4D97-AF65-F5344CB8AC3E}">
        <p14:creationId xmlns:p14="http://schemas.microsoft.com/office/powerpoint/2010/main" val="160722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800EC-2BDB-4F16-B17E-C77A9944DB38}" type="datetimeFigureOut">
              <a:rPr lang="en-NL" smtClean="0"/>
              <a:t>06/13/2023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9E407-FC0B-4511-B6ED-D3BD9A526ED9}" type="slidenum">
              <a:rPr lang="en-NL" smtClean="0"/>
              <a:t>‹nr.›</a:t>
            </a:fld>
            <a:endParaRPr lang="en-NL"/>
          </a:p>
        </p:txBody>
      </p:sp>
    </p:spTree>
    <p:extLst>
      <p:ext uri="{BB962C8B-B14F-4D97-AF65-F5344CB8AC3E}">
        <p14:creationId xmlns:p14="http://schemas.microsoft.com/office/powerpoint/2010/main" val="281705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sp>
        <p:nvSpPr>
          <p:cNvPr id="13" name="Graphic 11">
            <a:extLst>
              <a:ext uri="{FF2B5EF4-FFF2-40B4-BE49-F238E27FC236}">
                <a16:creationId xmlns:a16="http://schemas.microsoft.com/office/drawing/2014/main" id="{8BCDAF45-FFB1-4290-B985-8F88FC8B120A}"/>
              </a:ext>
            </a:extLst>
          </p:cNvPr>
          <p:cNvSpPr/>
          <p:nvPr/>
        </p:nvSpPr>
        <p:spPr>
          <a:xfrm>
            <a:off x="0" y="0"/>
            <a:ext cx="12192000" cy="3299145"/>
          </a:xfrm>
          <a:custGeom>
            <a:avLst/>
            <a:gdLst>
              <a:gd name="connsiteX0" fmla="*/ 12192000 w 12192000"/>
              <a:gd name="connsiteY0" fmla="*/ 3033141 h 3299145"/>
              <a:gd name="connsiteX1" fmla="*/ 12192000 w 12192000"/>
              <a:gd name="connsiteY1" fmla="*/ 0 h 3299145"/>
              <a:gd name="connsiteX2" fmla="*/ 0 w 12192000"/>
              <a:gd name="connsiteY2" fmla="*/ 0 h 3299145"/>
              <a:gd name="connsiteX3" fmla="*/ 0 w 12192000"/>
              <a:gd name="connsiteY3" fmla="*/ 2216023 h 3299145"/>
              <a:gd name="connsiteX4" fmla="*/ 12192000 w 12192000"/>
              <a:gd name="connsiteY4" fmla="*/ 3033141 h 329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299145">
                <a:moveTo>
                  <a:pt x="12192000" y="3033141"/>
                </a:moveTo>
                <a:lnTo>
                  <a:pt x="12192000" y="0"/>
                </a:lnTo>
                <a:lnTo>
                  <a:pt x="0" y="0"/>
                </a:lnTo>
                <a:lnTo>
                  <a:pt x="0" y="2216023"/>
                </a:lnTo>
                <a:cubicBezTo>
                  <a:pt x="2690749" y="3291840"/>
                  <a:pt x="7224269" y="3570351"/>
                  <a:pt x="12192000" y="3033141"/>
                </a:cubicBezTo>
                <a:close/>
              </a:path>
            </a:pathLst>
          </a:custGeom>
          <a:solidFill>
            <a:schemeClr val="tx2"/>
          </a:solidFill>
          <a:ln w="12700" cap="flat">
            <a:noFill/>
            <a:prstDash val="solid"/>
            <a:miter/>
          </a:ln>
        </p:spPr>
        <p:txBody>
          <a:bodyPr rtlCol="0" anchor="ctr"/>
          <a:lstStyle/>
          <a:p>
            <a:endParaRPr lang="nl-NL"/>
          </a:p>
        </p:txBody>
      </p:sp>
      <p:sp>
        <p:nvSpPr>
          <p:cNvPr id="19" name="Picture Placeholder 18">
            <a:extLst>
              <a:ext uri="{FF2B5EF4-FFF2-40B4-BE49-F238E27FC236}">
                <a16:creationId xmlns:a16="http://schemas.microsoft.com/office/drawing/2014/main" id="{1825A1D8-AE5F-4F8F-A647-FF282BD7C264}"/>
              </a:ext>
            </a:extLst>
          </p:cNvPr>
          <p:cNvSpPr>
            <a:spLocks noGrp="1"/>
          </p:cNvSpPr>
          <p:nvPr>
            <p:ph type="pic" sz="quarter" idx="12"/>
          </p:nvPr>
        </p:nvSpPr>
        <p:spPr>
          <a:xfrm>
            <a:off x="2945258" y="0"/>
            <a:ext cx="9246743" cy="3299191"/>
          </a:xfrm>
          <a:custGeom>
            <a:avLst/>
            <a:gdLst>
              <a:gd name="connsiteX0" fmla="*/ 0 w 9246743"/>
              <a:gd name="connsiteY0" fmla="*/ 0 h 3299191"/>
              <a:gd name="connsiteX1" fmla="*/ 7944612 w 9246743"/>
              <a:gd name="connsiteY1" fmla="*/ 0 h 3299191"/>
              <a:gd name="connsiteX2" fmla="*/ 9246743 w 9246743"/>
              <a:gd name="connsiteY2" fmla="*/ 1304290 h 3299191"/>
              <a:gd name="connsiteX3" fmla="*/ 9246743 w 9246743"/>
              <a:gd name="connsiteY3" fmla="*/ 3033141 h 3299191"/>
              <a:gd name="connsiteX4" fmla="*/ 3500628 w 9246743"/>
              <a:gd name="connsiteY4" fmla="*/ 3285236 h 3299191"/>
              <a:gd name="connsiteX5" fmla="*/ 0 w 9246743"/>
              <a:gd name="connsiteY5" fmla="*/ 0 h 329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6743" h="3299191">
                <a:moveTo>
                  <a:pt x="0" y="0"/>
                </a:moveTo>
                <a:lnTo>
                  <a:pt x="7944612" y="0"/>
                </a:lnTo>
                <a:cubicBezTo>
                  <a:pt x="8405215" y="407414"/>
                  <a:pt x="8840089" y="843015"/>
                  <a:pt x="9246743" y="1304290"/>
                </a:cubicBezTo>
                <a:lnTo>
                  <a:pt x="9246743" y="3033141"/>
                </a:lnTo>
                <a:cubicBezTo>
                  <a:pt x="7228205" y="3251200"/>
                  <a:pt x="5281295" y="3335147"/>
                  <a:pt x="3500628" y="3285236"/>
                </a:cubicBezTo>
                <a:cubicBezTo>
                  <a:pt x="2595004" y="1941386"/>
                  <a:pt x="1398575" y="818571"/>
                  <a:pt x="0" y="0"/>
                </a:cubicBezTo>
                <a:close/>
              </a:path>
            </a:pathLst>
          </a:custGeom>
          <a:solidFill>
            <a:schemeClr val="accent2"/>
          </a:solidFill>
        </p:spPr>
        <p:txBody>
          <a:bodyPr wrap="square" anchor="ctr" anchorCtr="0">
            <a:noAutofit/>
          </a:bodyPr>
          <a:lstStyle>
            <a:lvl1pPr algn="ctr">
              <a:defRPr>
                <a:solidFill>
                  <a:schemeClr val="bg2"/>
                </a:solidFill>
              </a:defRPr>
            </a:lvl1pPr>
          </a:lstStyle>
          <a:p>
            <a:endParaRPr lang="nl-NL" dirty="0"/>
          </a:p>
        </p:txBody>
      </p:sp>
      <p:sp>
        <p:nvSpPr>
          <p:cNvPr id="2" name="Title 1">
            <a:extLst>
              <a:ext uri="{FF2B5EF4-FFF2-40B4-BE49-F238E27FC236}">
                <a16:creationId xmlns:a16="http://schemas.microsoft.com/office/drawing/2014/main" id="{8AAAA87F-084B-4435-BCE3-AC59B9EF6ADC}"/>
              </a:ext>
            </a:extLst>
          </p:cNvPr>
          <p:cNvSpPr>
            <a:spLocks noGrp="1" noSelect="1" noRot="1" noChangeAspect="1" noMove="1" noResize="1" noEditPoints="1" noAdjustHandles="1" noChangeArrowheads="1" noChangeShapeType="1" noTextEdit="1"/>
          </p:cNvSpPr>
          <p:nvPr>
            <p:ph type="ctrTitle"/>
          </p:nvPr>
        </p:nvSpPr>
        <p:spPr>
          <a:xfrm>
            <a:off x="2255838" y="3424566"/>
            <a:ext cx="7683500" cy="1589739"/>
          </a:xfrm>
        </p:spPr>
        <p:txBody>
          <a:bodyPr anchor="b"/>
          <a:lstStyle>
            <a:lvl1pPr algn="l">
              <a:defRPr sz="4800">
                <a:solidFill>
                  <a:schemeClr val="tx2"/>
                </a:solidFill>
              </a:defRPr>
            </a:lvl1pPr>
          </a:lstStyle>
          <a:p>
            <a:r>
              <a:rPr lang="nl-NL" noProof="0"/>
              <a:t>Klik om stijl te bewerken</a:t>
            </a:r>
            <a:endParaRPr lang="nl-NL" noProof="0" dirty="0"/>
          </a:p>
        </p:txBody>
      </p:sp>
      <p:sp>
        <p:nvSpPr>
          <p:cNvPr id="3" name="Subtitle 2">
            <a:extLst>
              <a:ext uri="{FF2B5EF4-FFF2-40B4-BE49-F238E27FC236}">
                <a16:creationId xmlns:a16="http://schemas.microsoft.com/office/drawing/2014/main" id="{226ECE75-7E3B-4685-9122-03119A2B2D18}"/>
              </a:ext>
            </a:extLst>
          </p:cNvPr>
          <p:cNvSpPr>
            <a:spLocks noGrp="1" noSelect="1" noRot="1" noChangeAspect="1" noMove="1" noResize="1" noEditPoints="1" noAdjustHandles="1" noChangeArrowheads="1" noChangeShapeType="1" noTextEdit="1"/>
          </p:cNvSpPr>
          <p:nvPr>
            <p:ph type="subTitle" idx="1"/>
          </p:nvPr>
        </p:nvSpPr>
        <p:spPr>
          <a:xfrm>
            <a:off x="2255838" y="5104959"/>
            <a:ext cx="7683500" cy="436562"/>
          </a:xfrm>
        </p:spPr>
        <p:txBody>
          <a:bodyPr/>
          <a:lstStyle>
            <a:lvl1pPr marL="0" indent="0" algn="l">
              <a:buNone/>
              <a:defRPr sz="2400" b="1">
                <a:solidFill>
                  <a:schemeClr val="tx2"/>
                </a:solidFill>
                <a:latin typeface="Daytona Condensed" panose="020B0506030503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nl-NL" noProof="0" dirty="0"/>
          </a:p>
        </p:txBody>
      </p:sp>
      <p:sp>
        <p:nvSpPr>
          <p:cNvPr id="24" name="Graphic 21">
            <a:extLst>
              <a:ext uri="{FF2B5EF4-FFF2-40B4-BE49-F238E27FC236}">
                <a16:creationId xmlns:a16="http://schemas.microsoft.com/office/drawing/2014/main" id="{30797BB3-31AE-4237-BD1F-511A7BC0119A}"/>
              </a:ext>
            </a:extLst>
          </p:cNvPr>
          <p:cNvSpPr/>
          <p:nvPr/>
        </p:nvSpPr>
        <p:spPr>
          <a:xfrm>
            <a:off x="0" y="5571744"/>
            <a:ext cx="4570221" cy="1286255"/>
          </a:xfrm>
          <a:custGeom>
            <a:avLst/>
            <a:gdLst>
              <a:gd name="connsiteX0" fmla="*/ 0 w 4570221"/>
              <a:gd name="connsiteY0" fmla="*/ 0 h 1286255"/>
              <a:gd name="connsiteX1" fmla="*/ 0 w 4570221"/>
              <a:gd name="connsiteY1" fmla="*/ 1286256 h 1286255"/>
              <a:gd name="connsiteX2" fmla="*/ 4570222 w 4570221"/>
              <a:gd name="connsiteY2" fmla="*/ 1286256 h 1286255"/>
              <a:gd name="connsiteX3" fmla="*/ 0 w 4570221"/>
              <a:gd name="connsiteY3" fmla="*/ 0 h 1286255"/>
            </a:gdLst>
            <a:ahLst/>
            <a:cxnLst>
              <a:cxn ang="0">
                <a:pos x="connsiteX0" y="connsiteY0"/>
              </a:cxn>
              <a:cxn ang="0">
                <a:pos x="connsiteX1" y="connsiteY1"/>
              </a:cxn>
              <a:cxn ang="0">
                <a:pos x="connsiteX2" y="connsiteY2"/>
              </a:cxn>
              <a:cxn ang="0">
                <a:pos x="connsiteX3" y="connsiteY3"/>
              </a:cxn>
            </a:cxnLst>
            <a:rect l="l" t="t" r="r" b="b"/>
            <a:pathLst>
              <a:path w="4570221" h="1286255">
                <a:moveTo>
                  <a:pt x="0" y="0"/>
                </a:moveTo>
                <a:lnTo>
                  <a:pt x="0" y="1286256"/>
                </a:lnTo>
                <a:lnTo>
                  <a:pt x="4570222" y="1286256"/>
                </a:lnTo>
                <a:cubicBezTo>
                  <a:pt x="3237230" y="760857"/>
                  <a:pt x="1699895" y="331724"/>
                  <a:pt x="0" y="0"/>
                </a:cubicBezTo>
                <a:close/>
              </a:path>
            </a:pathLst>
          </a:custGeom>
          <a:solidFill>
            <a:schemeClr val="accent1"/>
          </a:solidFill>
          <a:ln w="12700" cap="flat">
            <a:noFill/>
            <a:prstDash val="solid"/>
            <a:miter/>
          </a:ln>
        </p:spPr>
        <p:txBody>
          <a:bodyPr rtlCol="0" anchor="ctr"/>
          <a:lstStyle/>
          <a:p>
            <a:endParaRPr lang="nl-NL"/>
          </a:p>
        </p:txBody>
      </p:sp>
      <p:pic>
        <p:nvPicPr>
          <p:cNvPr id="12" name="Graphic 11">
            <a:extLst>
              <a:ext uri="{FF2B5EF4-FFF2-40B4-BE49-F238E27FC236}">
                <a16:creationId xmlns:a16="http://schemas.microsoft.com/office/drawing/2014/main" id="{C45714BD-36FC-4967-9595-4FF6E3215F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29838" y="5903973"/>
            <a:ext cx="1776412" cy="752415"/>
          </a:xfrm>
          <a:prstGeom prst="rect">
            <a:avLst/>
          </a:prstGeom>
        </p:spPr>
      </p:pic>
      <p:sp>
        <p:nvSpPr>
          <p:cNvPr id="14" name="Footer Placeholder 4">
            <a:extLst>
              <a:ext uri="{FF2B5EF4-FFF2-40B4-BE49-F238E27FC236}">
                <a16:creationId xmlns:a16="http://schemas.microsoft.com/office/drawing/2014/main" id="{97BCCCAA-6D7F-4F0A-B88E-BAE1DE084148}"/>
              </a:ext>
            </a:extLst>
          </p:cNvPr>
          <p:cNvSpPr>
            <a:spLocks noGrp="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15" name="Date Placeholder 3">
            <a:extLst>
              <a:ext uri="{FF2B5EF4-FFF2-40B4-BE49-F238E27FC236}">
                <a16:creationId xmlns:a16="http://schemas.microsoft.com/office/drawing/2014/main" id="{C17637E5-D113-4493-A7A0-B1DBF97EC0ED}"/>
              </a:ext>
            </a:extLst>
          </p:cNvPr>
          <p:cNvSpPr>
            <a:spLocks noGrp="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1" name="TextBox 10">
            <a:extLst>
              <a:ext uri="{FF2B5EF4-FFF2-40B4-BE49-F238E27FC236}">
                <a16:creationId xmlns:a16="http://schemas.microsoft.com/office/drawing/2014/main" id="{0B6F11E7-6FA1-44AC-B28A-F32E39E7ED68}"/>
              </a:ext>
            </a:extLst>
          </p:cNvPr>
          <p:cNvSpPr txBox="1"/>
          <p:nvPr userDrawn="1"/>
        </p:nvSpPr>
        <p:spPr>
          <a:xfrm>
            <a:off x="12268200" y="204788"/>
            <a:ext cx="1809750" cy="2506265"/>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noProof="0" dirty="0">
                <a:solidFill>
                  <a:schemeClr val="accent3"/>
                </a:solidFill>
              </a:rPr>
              <a:t>Bevat dit kader al een afbeelding? Gebruik dan niet de functie “Afbeelding vervangen”, maar selecteer het kader en verwijder deze. Het kader wordt dan opnieuw ingesteld waarna een nieuwe afbeelding geplaatst kan worden.</a:t>
            </a:r>
          </a:p>
        </p:txBody>
      </p:sp>
    </p:spTree>
    <p:extLst>
      <p:ext uri="{BB962C8B-B14F-4D97-AF65-F5344CB8AC3E}">
        <p14:creationId xmlns:p14="http://schemas.microsoft.com/office/powerpoint/2010/main" val="405147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 beeldvullend">
    <p:bg>
      <p:bgPr>
        <a:solidFill>
          <a:schemeClr val="tx2"/>
        </a:solidFill>
        <a:effectLst/>
      </p:bgPr>
    </p:bg>
    <p:spTree>
      <p:nvGrpSpPr>
        <p:cNvPr id="1" name=""/>
        <p:cNvGrpSpPr/>
        <p:nvPr/>
      </p:nvGrpSpPr>
      <p:grpSpPr>
        <a:xfrm>
          <a:off x="0" y="0"/>
          <a:ext cx="0" cy="0"/>
          <a:chOff x="0" y="0"/>
          <a:chExt cx="0" cy="0"/>
        </a:xfrm>
      </p:grpSpPr>
      <p:sp>
        <p:nvSpPr>
          <p:cNvPr id="18" name="Graphic 12">
            <a:extLst>
              <a:ext uri="{FF2B5EF4-FFF2-40B4-BE49-F238E27FC236}">
                <a16:creationId xmlns:a16="http://schemas.microsoft.com/office/drawing/2014/main" id="{17EDB3CD-3A7B-4F52-B50B-66F647FC9D64}"/>
              </a:ext>
            </a:extLst>
          </p:cNvPr>
          <p:cNvSpPr/>
          <p:nvPr userDrawn="1"/>
        </p:nvSpPr>
        <p:spPr>
          <a:xfrm>
            <a:off x="8395699" y="6200487"/>
            <a:ext cx="3799480" cy="661088"/>
          </a:xfrm>
          <a:custGeom>
            <a:avLst/>
            <a:gdLst>
              <a:gd name="connsiteX0" fmla="*/ 3799480 w 3799480"/>
              <a:gd name="connsiteY0" fmla="*/ 661089 h 661088"/>
              <a:gd name="connsiteX1" fmla="*/ 3799480 w 3799480"/>
              <a:gd name="connsiteY1" fmla="*/ 0 h 661088"/>
              <a:gd name="connsiteX2" fmla="*/ -1 w 3799480"/>
              <a:gd name="connsiteY2" fmla="*/ 661089 h 661088"/>
            </a:gdLst>
            <a:ahLst/>
            <a:cxnLst>
              <a:cxn ang="0">
                <a:pos x="connsiteX0" y="connsiteY0"/>
              </a:cxn>
              <a:cxn ang="0">
                <a:pos x="connsiteX1" y="connsiteY1"/>
              </a:cxn>
              <a:cxn ang="0">
                <a:pos x="connsiteX2" y="connsiteY2"/>
              </a:cxn>
            </a:cxnLst>
            <a:rect l="l" t="t" r="r" b="b"/>
            <a:pathLst>
              <a:path w="3799480" h="661088">
                <a:moveTo>
                  <a:pt x="3799480" y="661089"/>
                </a:moveTo>
                <a:lnTo>
                  <a:pt x="3799480" y="0"/>
                </a:lnTo>
                <a:cubicBezTo>
                  <a:pt x="2514463" y="95985"/>
                  <a:pt x="1241918" y="317399"/>
                  <a:pt x="-1" y="661089"/>
                </a:cubicBezTo>
                <a:close/>
              </a:path>
            </a:pathLst>
          </a:custGeom>
          <a:solidFill>
            <a:schemeClr val="accent1"/>
          </a:solidFill>
          <a:ln w="25400" cap="flat">
            <a:solidFill>
              <a:schemeClr val="accent1"/>
            </a:solidFill>
            <a:prstDash val="solid"/>
            <a:miter/>
          </a:ln>
        </p:spPr>
        <p:txBody>
          <a:bodyPr rtlCol="0" anchor="ctr"/>
          <a:lstStyle/>
          <a:p>
            <a:endParaRPr lang="en-NL"/>
          </a:p>
        </p:txBody>
      </p:sp>
      <p:sp>
        <p:nvSpPr>
          <p:cNvPr id="17" name="Tijdelijke aanduiding voor media 16">
            <a:extLst>
              <a:ext uri="{FF2B5EF4-FFF2-40B4-BE49-F238E27FC236}">
                <a16:creationId xmlns:a16="http://schemas.microsoft.com/office/drawing/2014/main" id="{40D1E573-32F3-45CA-A6AF-977CFDD1BED8}"/>
              </a:ext>
            </a:extLst>
          </p:cNvPr>
          <p:cNvSpPr>
            <a:spLocks noGrp="1"/>
          </p:cNvSpPr>
          <p:nvPr>
            <p:ph type="media" sz="quarter" idx="10"/>
          </p:nvPr>
        </p:nvSpPr>
        <p:spPr>
          <a:xfrm>
            <a:off x="4354" y="0"/>
            <a:ext cx="12192000" cy="6861175"/>
          </a:xfrm>
          <a:custGeom>
            <a:avLst/>
            <a:gdLst>
              <a:gd name="connsiteX0" fmla="*/ 0 w 12192000"/>
              <a:gd name="connsiteY0" fmla="*/ 0 h 6861175"/>
              <a:gd name="connsiteX1" fmla="*/ 3975469 w 12192000"/>
              <a:gd name="connsiteY1" fmla="*/ 0 h 6861175"/>
              <a:gd name="connsiteX2" fmla="*/ 4887941 w 12192000"/>
              <a:gd name="connsiteY2" fmla="*/ 118678 h 6861175"/>
              <a:gd name="connsiteX3" fmla="*/ 11071790 w 12192000"/>
              <a:gd name="connsiteY3" fmla="*/ 350511 h 6861175"/>
              <a:gd name="connsiteX4" fmla="*/ 12192000 w 12192000"/>
              <a:gd name="connsiteY4" fmla="*/ 308522 h 6861175"/>
              <a:gd name="connsiteX5" fmla="*/ 12192000 w 12192000"/>
              <a:gd name="connsiteY5" fmla="*/ 6203938 h 6861175"/>
              <a:gd name="connsiteX6" fmla="*/ 11713918 w 12192000"/>
              <a:gd name="connsiteY6" fmla="*/ 6245529 h 6861175"/>
              <a:gd name="connsiteX7" fmla="*/ 8862818 w 12192000"/>
              <a:gd name="connsiteY7" fmla="*/ 6741604 h 6861175"/>
              <a:gd name="connsiteX8" fmla="*/ 8409259 w 12192000"/>
              <a:gd name="connsiteY8" fmla="*/ 6861175 h 6861175"/>
              <a:gd name="connsiteX9" fmla="*/ 7128316 w 12192000"/>
              <a:gd name="connsiteY9" fmla="*/ 6861175 h 6861175"/>
              <a:gd name="connsiteX10" fmla="*/ 6205193 w 12192000"/>
              <a:gd name="connsiteY10" fmla="*/ 6802857 h 6861175"/>
              <a:gd name="connsiteX11" fmla="*/ 807994 w 12192000"/>
              <a:gd name="connsiteY11" fmla="*/ 6078928 h 6861175"/>
              <a:gd name="connsiteX12" fmla="*/ 0 w 12192000"/>
              <a:gd name="connsiteY12" fmla="*/ 5899942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61175">
                <a:moveTo>
                  <a:pt x="0" y="0"/>
                </a:moveTo>
                <a:lnTo>
                  <a:pt x="3975469" y="0"/>
                </a:lnTo>
                <a:lnTo>
                  <a:pt x="4887941" y="118678"/>
                </a:lnTo>
                <a:cubicBezTo>
                  <a:pt x="6756732" y="333920"/>
                  <a:pt x="8846726" y="411591"/>
                  <a:pt x="11071790" y="350511"/>
                </a:cubicBezTo>
                <a:lnTo>
                  <a:pt x="12192000" y="308522"/>
                </a:lnTo>
                <a:lnTo>
                  <a:pt x="12192000" y="6203938"/>
                </a:lnTo>
                <a:lnTo>
                  <a:pt x="11713918" y="6245529"/>
                </a:lnTo>
                <a:cubicBezTo>
                  <a:pt x="10752706" y="6340999"/>
                  <a:pt x="9799787" y="6506801"/>
                  <a:pt x="8862818" y="6741604"/>
                </a:cubicBezTo>
                <a:lnTo>
                  <a:pt x="8409259" y="6861175"/>
                </a:lnTo>
                <a:lnTo>
                  <a:pt x="7128316" y="6861175"/>
                </a:lnTo>
                <a:lnTo>
                  <a:pt x="6205193" y="6802857"/>
                </a:lnTo>
                <a:cubicBezTo>
                  <a:pt x="4266267" y="6662192"/>
                  <a:pt x="2452577" y="6420328"/>
                  <a:pt x="807994" y="6078928"/>
                </a:cubicBezTo>
                <a:lnTo>
                  <a:pt x="0" y="5899942"/>
                </a:lnTo>
                <a:close/>
              </a:path>
            </a:pathLst>
          </a:custGeom>
          <a:solidFill>
            <a:schemeClr val="bg2"/>
          </a:solidFill>
        </p:spPr>
        <p:txBody>
          <a:bodyPr wrap="square" lIns="288000" tIns="180000" rIns="288000" bIns="180000">
            <a:noAutofit/>
          </a:bodyPr>
          <a:lstStyle/>
          <a:p>
            <a:r>
              <a:rPr lang="nl-NL"/>
              <a:t>Klik op het pictogram als u media wilt toevoegen</a:t>
            </a:r>
          </a:p>
        </p:txBody>
      </p:sp>
      <p:sp>
        <p:nvSpPr>
          <p:cNvPr id="8" name="Footer Placeholder 4">
            <a:extLst>
              <a:ext uri="{FF2B5EF4-FFF2-40B4-BE49-F238E27FC236}">
                <a16:creationId xmlns:a16="http://schemas.microsoft.com/office/drawing/2014/main" id="{C948832E-A2CF-4B64-9133-531C2469EB8E}"/>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9" name="Date Placeholder 3">
            <a:extLst>
              <a:ext uri="{FF2B5EF4-FFF2-40B4-BE49-F238E27FC236}">
                <a16:creationId xmlns:a16="http://schemas.microsoft.com/office/drawing/2014/main" id="{C624F805-A894-438A-9D8A-3FB7AC27B15F}"/>
              </a:ext>
            </a:extLst>
          </p:cNvPr>
          <p:cNvSpPr>
            <a:spLocks noGrp="1" noSelect="1" noRot="1" noChangeAspect="1" noMove="1" noResize="1" noEditPoints="1" noAdjustHandles="1" noChangeArrowheads="1" noChangeShapeType="1" noTextEdit="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0" name="Slide Number Placeholder 5">
            <a:extLst>
              <a:ext uri="{FF2B5EF4-FFF2-40B4-BE49-F238E27FC236}">
                <a16:creationId xmlns:a16="http://schemas.microsoft.com/office/drawing/2014/main" id="{F44E9CE2-9EAA-4D17-9F4A-8A998F032F59}"/>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spTree>
    <p:extLst>
      <p:ext uri="{BB962C8B-B14F-4D97-AF65-F5344CB8AC3E}">
        <p14:creationId xmlns:p14="http://schemas.microsoft.com/office/powerpoint/2010/main" val="265757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met inleidin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920BB-08E6-4070-81F0-FB73E2A49A5E}"/>
              </a:ext>
            </a:extLst>
          </p:cNvPr>
          <p:cNvSpPr>
            <a:spLocks noGrp="1" noSelect="1" noRot="1" noChangeAspect="1" noMove="1" noResize="1" noEditPoints="1" noAdjustHandles="1" noChangeArrowheads="1" noChangeShapeType="1" noTextEdit="1"/>
          </p:cNvSpPr>
          <p:nvPr>
            <p:ph type="body" sz="half" idx="2" hasCustomPrompt="1"/>
          </p:nvPr>
        </p:nvSpPr>
        <p:spPr>
          <a:xfrm>
            <a:off x="285752" y="1825625"/>
            <a:ext cx="3749674" cy="43561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Inleiding</a:t>
            </a:r>
          </a:p>
        </p:txBody>
      </p:sp>
      <p:sp>
        <p:nvSpPr>
          <p:cNvPr id="13" name="Content Placeholder 12">
            <a:extLst>
              <a:ext uri="{FF2B5EF4-FFF2-40B4-BE49-F238E27FC236}">
                <a16:creationId xmlns:a16="http://schemas.microsoft.com/office/drawing/2014/main" id="{72859EF7-9384-47A9-B0B9-39F6F0EC7B63}"/>
              </a:ext>
            </a:extLst>
          </p:cNvPr>
          <p:cNvSpPr>
            <a:spLocks noGrp="1" noSelect="1" noRot="1" noChangeAspect="1" noMove="1" noResize="1" noEditPoints="1" noAdjustHandles="1" noChangeArrowheads="1" noChangeShapeType="1" noTextEdit="1"/>
          </p:cNvSpPr>
          <p:nvPr>
            <p:ph sz="quarter" idx="13"/>
          </p:nvPr>
        </p:nvSpPr>
        <p:spPr>
          <a:xfrm>
            <a:off x="4224338" y="891209"/>
            <a:ext cx="7681912" cy="52905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le 1">
            <a:extLst>
              <a:ext uri="{FF2B5EF4-FFF2-40B4-BE49-F238E27FC236}">
                <a16:creationId xmlns:a16="http://schemas.microsoft.com/office/drawing/2014/main" id="{7B4B8995-3383-4F8D-8E98-37F2B5AED794}"/>
              </a:ext>
            </a:extLst>
          </p:cNvPr>
          <p:cNvSpPr>
            <a:spLocks noGrp="1" noSelect="1" noRot="1" noChangeAspect="1" noMove="1" noResize="1" noEditPoints="1" noAdjustHandles="1" noChangeArrowheads="1" noChangeShapeType="1" noTextEdit="1"/>
          </p:cNvSpPr>
          <p:nvPr>
            <p:ph type="title"/>
          </p:nvPr>
        </p:nvSpPr>
        <p:spPr>
          <a:xfrm>
            <a:off x="285749" y="204788"/>
            <a:ext cx="3748089" cy="1524187"/>
          </a:xfrm>
        </p:spPr>
        <p:txBody>
          <a:bodyPr/>
          <a:lstStyle/>
          <a:p>
            <a:r>
              <a:rPr lang="nl-NL" noProof="0"/>
              <a:t>Klik om stijl te bewerken</a:t>
            </a:r>
            <a:endParaRPr lang="nl-NL" noProof="0" dirty="0"/>
          </a:p>
        </p:txBody>
      </p:sp>
      <p:sp>
        <p:nvSpPr>
          <p:cNvPr id="12" name="Footer Placeholder 4">
            <a:extLst>
              <a:ext uri="{FF2B5EF4-FFF2-40B4-BE49-F238E27FC236}">
                <a16:creationId xmlns:a16="http://schemas.microsoft.com/office/drawing/2014/main" id="{EF72F8D1-44C1-43F6-A9BE-7EE2FB127768}"/>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15" name="Date Placeholder 3">
            <a:extLst>
              <a:ext uri="{FF2B5EF4-FFF2-40B4-BE49-F238E27FC236}">
                <a16:creationId xmlns:a16="http://schemas.microsoft.com/office/drawing/2014/main" id="{C1C54A05-2237-4A73-B98B-2B1B657AC0A1}"/>
              </a:ext>
            </a:extLst>
          </p:cNvPr>
          <p:cNvSpPr>
            <a:spLocks noGrp="1" noSelect="1" noRot="1" noChangeAspect="1" noMove="1" noResize="1" noEditPoints="1" noAdjustHandles="1" noChangeArrowheads="1" noChangeShapeType="1" noTextEdit="1"/>
          </p:cNvSpPr>
          <p:nvPr>
            <p:ph type="dt" sz="half" idx="14"/>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6" name="Slide Number Placeholder 5">
            <a:extLst>
              <a:ext uri="{FF2B5EF4-FFF2-40B4-BE49-F238E27FC236}">
                <a16:creationId xmlns:a16="http://schemas.microsoft.com/office/drawing/2014/main" id="{6215EB63-8E79-476D-BD60-D9681E37CE11}"/>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7" name="Groep 16">
            <a:extLst>
              <a:ext uri="{FF2B5EF4-FFF2-40B4-BE49-F238E27FC236}">
                <a16:creationId xmlns:a16="http://schemas.microsoft.com/office/drawing/2014/main" id="{62F1FA5A-1780-4FE3-8587-CC50A6417815}"/>
              </a:ext>
            </a:extLst>
          </p:cNvPr>
          <p:cNvGrpSpPr>
            <a:grpSpLocks noChangeAspect="1"/>
          </p:cNvGrpSpPr>
          <p:nvPr userDrawn="1"/>
        </p:nvGrpSpPr>
        <p:grpSpPr>
          <a:xfrm>
            <a:off x="12268200" y="204788"/>
            <a:ext cx="2376311" cy="2406014"/>
            <a:chOff x="12268200" y="204788"/>
            <a:chExt cx="1905000" cy="1928812"/>
          </a:xfrm>
        </p:grpSpPr>
        <p:sp>
          <p:nvSpPr>
            <p:cNvPr id="18" name="TextBox 9">
              <a:extLst>
                <a:ext uri="{FF2B5EF4-FFF2-40B4-BE49-F238E27FC236}">
                  <a16:creationId xmlns:a16="http://schemas.microsoft.com/office/drawing/2014/main" id="{BEC419D1-373C-4847-A291-579E06AFEFAA}"/>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19" name="Afbeelding 18">
              <a:extLst>
                <a:ext uri="{FF2B5EF4-FFF2-40B4-BE49-F238E27FC236}">
                  <a16:creationId xmlns:a16="http://schemas.microsoft.com/office/drawing/2014/main" id="{00913666-1715-448E-AFC3-0FD648C90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20" name="Afbeelding 19">
              <a:extLst>
                <a:ext uri="{FF2B5EF4-FFF2-40B4-BE49-F238E27FC236}">
                  <a16:creationId xmlns:a16="http://schemas.microsoft.com/office/drawing/2014/main" id="{03D025BA-6E88-46CD-8CCA-43D587E0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784888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eekoloms Slide met inleidin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2920BB-08E6-4070-81F0-FB73E2A49A5E}"/>
              </a:ext>
            </a:extLst>
          </p:cNvPr>
          <p:cNvSpPr>
            <a:spLocks noGrp="1" noSelect="1" noRot="1" noChangeAspect="1" noMove="1" noResize="1" noEditPoints="1" noAdjustHandles="1" noChangeArrowheads="1" noChangeShapeType="1" noTextEdit="1"/>
          </p:cNvSpPr>
          <p:nvPr>
            <p:ph type="body" sz="half" idx="2" hasCustomPrompt="1"/>
          </p:nvPr>
        </p:nvSpPr>
        <p:spPr>
          <a:xfrm>
            <a:off x="285750" y="1825625"/>
            <a:ext cx="3749676" cy="43561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noProof="0" dirty="0"/>
              <a:t>Inleiding</a:t>
            </a:r>
          </a:p>
        </p:txBody>
      </p:sp>
      <p:sp>
        <p:nvSpPr>
          <p:cNvPr id="13" name="Content Placeholder 12">
            <a:extLst>
              <a:ext uri="{FF2B5EF4-FFF2-40B4-BE49-F238E27FC236}">
                <a16:creationId xmlns:a16="http://schemas.microsoft.com/office/drawing/2014/main" id="{72859EF7-9384-47A9-B0B9-39F6F0EC7B63}"/>
              </a:ext>
            </a:extLst>
          </p:cNvPr>
          <p:cNvSpPr>
            <a:spLocks noGrp="1" noSelect="1" noRot="1" noChangeAspect="1" noMove="1" noResize="1" noEditPoints="1" noAdjustHandles="1" noChangeArrowheads="1" noChangeShapeType="1" noTextEdit="1"/>
          </p:cNvSpPr>
          <p:nvPr>
            <p:ph sz="quarter" idx="13"/>
          </p:nvPr>
        </p:nvSpPr>
        <p:spPr>
          <a:xfrm>
            <a:off x="4224339" y="891208"/>
            <a:ext cx="3746499" cy="529051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tle 1">
            <a:extLst>
              <a:ext uri="{FF2B5EF4-FFF2-40B4-BE49-F238E27FC236}">
                <a16:creationId xmlns:a16="http://schemas.microsoft.com/office/drawing/2014/main" id="{7B4B8995-3383-4F8D-8E98-37F2B5AED794}"/>
              </a:ext>
            </a:extLst>
          </p:cNvPr>
          <p:cNvSpPr>
            <a:spLocks noGrp="1" noSelect="1" noRot="1" noChangeAspect="1" noMove="1" noResize="1" noEditPoints="1" noAdjustHandles="1" noChangeArrowheads="1" noChangeShapeType="1" noTextEdit="1"/>
          </p:cNvSpPr>
          <p:nvPr>
            <p:ph type="title"/>
          </p:nvPr>
        </p:nvSpPr>
        <p:spPr>
          <a:xfrm>
            <a:off x="285749" y="204788"/>
            <a:ext cx="3748089" cy="1524187"/>
          </a:xfrm>
        </p:spPr>
        <p:txBody>
          <a:bodyPr/>
          <a:lstStyle/>
          <a:p>
            <a:r>
              <a:rPr lang="nl-NL" noProof="0"/>
              <a:t>Klik om stijl te bewerken</a:t>
            </a:r>
            <a:endParaRPr lang="nl-NL" noProof="0" dirty="0"/>
          </a:p>
        </p:txBody>
      </p:sp>
      <p:sp>
        <p:nvSpPr>
          <p:cNvPr id="11" name="Content Placeholder 12">
            <a:extLst>
              <a:ext uri="{FF2B5EF4-FFF2-40B4-BE49-F238E27FC236}">
                <a16:creationId xmlns:a16="http://schemas.microsoft.com/office/drawing/2014/main" id="{78335B8E-A3BD-4722-A6FA-F93350BD243C}"/>
              </a:ext>
            </a:extLst>
          </p:cNvPr>
          <p:cNvSpPr>
            <a:spLocks noGrp="1" noSelect="1" noRot="1" noChangeAspect="1" noMove="1" noResize="1" noEditPoints="1" noAdjustHandles="1" noChangeArrowheads="1" noChangeShapeType="1" noTextEdit="1"/>
          </p:cNvSpPr>
          <p:nvPr>
            <p:ph sz="quarter" idx="14"/>
          </p:nvPr>
        </p:nvSpPr>
        <p:spPr>
          <a:xfrm>
            <a:off x="8158160" y="891208"/>
            <a:ext cx="3748088" cy="529051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Footer Placeholder 4">
            <a:extLst>
              <a:ext uri="{FF2B5EF4-FFF2-40B4-BE49-F238E27FC236}">
                <a16:creationId xmlns:a16="http://schemas.microsoft.com/office/drawing/2014/main" id="{D99DCDEB-E9ED-40AA-AEE3-409DE791FA90}"/>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16" name="Date Placeholder 3">
            <a:extLst>
              <a:ext uri="{FF2B5EF4-FFF2-40B4-BE49-F238E27FC236}">
                <a16:creationId xmlns:a16="http://schemas.microsoft.com/office/drawing/2014/main" id="{EB3934BE-C625-4798-B0AF-CC222D221B15}"/>
              </a:ext>
            </a:extLst>
          </p:cNvPr>
          <p:cNvSpPr>
            <a:spLocks noGrp="1" noSelect="1" noRot="1" noChangeAspect="1" noMove="1" noResize="1" noEditPoints="1" noAdjustHandles="1" noChangeArrowheads="1" noChangeShapeType="1" noTextEdit="1"/>
          </p:cNvSpPr>
          <p:nvPr>
            <p:ph type="dt" sz="half" idx="15"/>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7" name="Slide Number Placeholder 5">
            <a:extLst>
              <a:ext uri="{FF2B5EF4-FFF2-40B4-BE49-F238E27FC236}">
                <a16:creationId xmlns:a16="http://schemas.microsoft.com/office/drawing/2014/main" id="{1050B955-1E65-447D-B6B5-8B202704E077}"/>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8" name="Groep 17">
            <a:extLst>
              <a:ext uri="{FF2B5EF4-FFF2-40B4-BE49-F238E27FC236}">
                <a16:creationId xmlns:a16="http://schemas.microsoft.com/office/drawing/2014/main" id="{C2CD9971-A7CC-4E31-9715-280117297D85}"/>
              </a:ext>
            </a:extLst>
          </p:cNvPr>
          <p:cNvGrpSpPr>
            <a:grpSpLocks noChangeAspect="1"/>
          </p:cNvGrpSpPr>
          <p:nvPr userDrawn="1"/>
        </p:nvGrpSpPr>
        <p:grpSpPr>
          <a:xfrm>
            <a:off x="12268200" y="204788"/>
            <a:ext cx="2376311" cy="2406014"/>
            <a:chOff x="12268200" y="204788"/>
            <a:chExt cx="1905000" cy="1928812"/>
          </a:xfrm>
        </p:grpSpPr>
        <p:sp>
          <p:nvSpPr>
            <p:cNvPr id="23" name="TextBox 9">
              <a:extLst>
                <a:ext uri="{FF2B5EF4-FFF2-40B4-BE49-F238E27FC236}">
                  <a16:creationId xmlns:a16="http://schemas.microsoft.com/office/drawing/2014/main" id="{9F65F7BD-C5D8-4A40-B432-AE5C7A89E96B}"/>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24" name="Afbeelding 23">
              <a:extLst>
                <a:ext uri="{FF2B5EF4-FFF2-40B4-BE49-F238E27FC236}">
                  <a16:creationId xmlns:a16="http://schemas.microsoft.com/office/drawing/2014/main" id="{A9573B1D-4617-48A2-A557-1EA3B5BF56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25" name="Afbeelding 24">
              <a:extLst>
                <a:ext uri="{FF2B5EF4-FFF2-40B4-BE49-F238E27FC236}">
                  <a16:creationId xmlns:a16="http://schemas.microsoft.com/office/drawing/2014/main" id="{2300F171-10CE-4FFE-A7CB-982CAC9573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226304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fbeelding met bijschrift">
    <p:spTree>
      <p:nvGrpSpPr>
        <p:cNvPr id="1" name=""/>
        <p:cNvGrpSpPr/>
        <p:nvPr/>
      </p:nvGrpSpPr>
      <p:grpSpPr>
        <a:xfrm>
          <a:off x="0" y="0"/>
          <a:ext cx="0" cy="0"/>
          <a:chOff x="0" y="0"/>
          <a:chExt cx="0" cy="0"/>
        </a:xfrm>
      </p:grpSpPr>
      <p:sp>
        <p:nvSpPr>
          <p:cNvPr id="21" name="Graphic 12">
            <a:extLst>
              <a:ext uri="{FF2B5EF4-FFF2-40B4-BE49-F238E27FC236}">
                <a16:creationId xmlns:a16="http://schemas.microsoft.com/office/drawing/2014/main" id="{0BEF5483-84FC-4D21-9131-4C41A210065A}"/>
              </a:ext>
            </a:extLst>
          </p:cNvPr>
          <p:cNvSpPr/>
          <p:nvPr userDrawn="1"/>
        </p:nvSpPr>
        <p:spPr>
          <a:xfrm>
            <a:off x="-1" y="5896767"/>
            <a:ext cx="7184890" cy="964808"/>
          </a:xfrm>
          <a:custGeom>
            <a:avLst/>
            <a:gdLst>
              <a:gd name="connsiteX0" fmla="*/ -1 w 7184890"/>
              <a:gd name="connsiteY0" fmla="*/ 0 h 964808"/>
              <a:gd name="connsiteX1" fmla="*/ -1 w 7184890"/>
              <a:gd name="connsiteY1" fmla="*/ 964808 h 964808"/>
              <a:gd name="connsiteX2" fmla="*/ 7184890 w 7184890"/>
              <a:gd name="connsiteY2" fmla="*/ 964808 h 964808"/>
              <a:gd name="connsiteX3" fmla="*/ -1 w 7184890"/>
              <a:gd name="connsiteY3" fmla="*/ 0 h 964808"/>
            </a:gdLst>
            <a:ahLst/>
            <a:cxnLst>
              <a:cxn ang="0">
                <a:pos x="connsiteX0" y="connsiteY0"/>
              </a:cxn>
              <a:cxn ang="0">
                <a:pos x="connsiteX1" y="connsiteY1"/>
              </a:cxn>
              <a:cxn ang="0">
                <a:pos x="connsiteX2" y="connsiteY2"/>
              </a:cxn>
              <a:cxn ang="0">
                <a:pos x="connsiteX3" y="connsiteY3"/>
              </a:cxn>
            </a:cxnLst>
            <a:rect l="l" t="t" r="r" b="b"/>
            <a:pathLst>
              <a:path w="7184890" h="964808">
                <a:moveTo>
                  <a:pt x="-1" y="0"/>
                </a:moveTo>
                <a:lnTo>
                  <a:pt x="-1" y="964808"/>
                </a:lnTo>
                <a:lnTo>
                  <a:pt x="7184890" y="964808"/>
                </a:lnTo>
                <a:cubicBezTo>
                  <a:pt x="4545620" y="822293"/>
                  <a:pt x="2115992" y="499377"/>
                  <a:pt x="-1" y="0"/>
                </a:cubicBezTo>
                <a:close/>
              </a:path>
            </a:pathLst>
          </a:custGeom>
          <a:solidFill>
            <a:schemeClr val="accent1"/>
          </a:solidFill>
          <a:ln w="12713" cap="flat">
            <a:noFill/>
            <a:prstDash val="solid"/>
            <a:miter/>
          </a:ln>
        </p:spPr>
        <p:txBody>
          <a:bodyPr rtlCol="0" anchor="ctr"/>
          <a:lstStyle/>
          <a:p>
            <a:endParaRPr lang="en-NL"/>
          </a:p>
        </p:txBody>
      </p:sp>
      <p:sp>
        <p:nvSpPr>
          <p:cNvPr id="13" name="Title 1">
            <a:extLst>
              <a:ext uri="{FF2B5EF4-FFF2-40B4-BE49-F238E27FC236}">
                <a16:creationId xmlns:a16="http://schemas.microsoft.com/office/drawing/2014/main" id="{A7174DB9-6F19-4F5F-A129-6E2BDC386B42}"/>
              </a:ext>
            </a:extLst>
          </p:cNvPr>
          <p:cNvSpPr>
            <a:spLocks noGrp="1" noSelect="1" noRot="1" noChangeAspect="1" noMove="1" noResize="1" noEditPoints="1" noAdjustHandles="1" noChangeArrowheads="1" noChangeShapeType="1" noTextEdit="1"/>
          </p:cNvSpPr>
          <p:nvPr>
            <p:ph type="title"/>
          </p:nvPr>
        </p:nvSpPr>
        <p:spPr>
          <a:xfrm>
            <a:off x="285749" y="204788"/>
            <a:ext cx="3748089" cy="1524187"/>
          </a:xfrm>
        </p:spPr>
        <p:txBody>
          <a:bodyPr/>
          <a:lstStyle/>
          <a:p>
            <a:r>
              <a:rPr lang="nl-NL" noProof="0"/>
              <a:t>Klik om stijl te bewerken</a:t>
            </a:r>
            <a:endParaRPr lang="nl-NL" noProof="0" dirty="0"/>
          </a:p>
        </p:txBody>
      </p:sp>
      <p:sp>
        <p:nvSpPr>
          <p:cNvPr id="15" name="Text Placeholder 14">
            <a:extLst>
              <a:ext uri="{FF2B5EF4-FFF2-40B4-BE49-F238E27FC236}">
                <a16:creationId xmlns:a16="http://schemas.microsoft.com/office/drawing/2014/main" id="{C070F539-6E09-4942-9785-2742803F357B}"/>
              </a:ext>
            </a:extLst>
          </p:cNvPr>
          <p:cNvSpPr>
            <a:spLocks noGrp="1" noSelect="1" noRot="1" noChangeAspect="1" noMove="1" noResize="1" noEditPoints="1" noAdjustHandles="1" noChangeArrowheads="1" noChangeShapeType="1" noTextEdit="1"/>
          </p:cNvSpPr>
          <p:nvPr>
            <p:ph type="body" sz="quarter" idx="13"/>
          </p:nvPr>
        </p:nvSpPr>
        <p:spPr>
          <a:xfrm>
            <a:off x="285750" y="1825625"/>
            <a:ext cx="3748088" cy="4356100"/>
          </a:xfrm>
        </p:spPr>
        <p:txBody>
          <a:bodyPr/>
          <a:lstStyle>
            <a:lvl1pPr>
              <a:lnSpc>
                <a:spcPct val="110000"/>
              </a:lnSpc>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0" name="Picture Placeholder 19">
            <a:extLst>
              <a:ext uri="{FF2B5EF4-FFF2-40B4-BE49-F238E27FC236}">
                <a16:creationId xmlns:a16="http://schemas.microsoft.com/office/drawing/2014/main" id="{C923BD19-1BC7-4CAB-BEC9-30903964DAAF}"/>
              </a:ext>
            </a:extLst>
          </p:cNvPr>
          <p:cNvSpPr>
            <a:spLocks noGrp="1"/>
          </p:cNvSpPr>
          <p:nvPr>
            <p:ph type="pic" sz="quarter" idx="14"/>
          </p:nvPr>
        </p:nvSpPr>
        <p:spPr>
          <a:xfrm>
            <a:off x="3123906" y="0"/>
            <a:ext cx="9068094" cy="6858000"/>
          </a:xfrm>
          <a:custGeom>
            <a:avLst/>
            <a:gdLst>
              <a:gd name="connsiteX0" fmla="*/ 0 w 9068094"/>
              <a:gd name="connsiteY0" fmla="*/ 0 h 6858000"/>
              <a:gd name="connsiteX1" fmla="*/ 6815432 w 9068094"/>
              <a:gd name="connsiteY1" fmla="*/ 0 h 6858000"/>
              <a:gd name="connsiteX2" fmla="*/ 8463916 w 9068094"/>
              <a:gd name="connsiteY2" fmla="*/ 0 h 6858000"/>
              <a:gd name="connsiteX3" fmla="*/ 9068094 w 9068094"/>
              <a:gd name="connsiteY3" fmla="*/ 0 h 6858000"/>
              <a:gd name="connsiteX4" fmla="*/ 9068094 w 9068094"/>
              <a:gd name="connsiteY4" fmla="*/ 6200764 h 6858000"/>
              <a:gd name="connsiteX5" fmla="*/ 8590012 w 9068094"/>
              <a:gd name="connsiteY5" fmla="*/ 6242355 h 6858000"/>
              <a:gd name="connsiteX6" fmla="*/ 5738912 w 9068094"/>
              <a:gd name="connsiteY6" fmla="*/ 6738430 h 6858000"/>
              <a:gd name="connsiteX7" fmla="*/ 5285357 w 9068094"/>
              <a:gd name="connsiteY7" fmla="*/ 6858000 h 6858000"/>
              <a:gd name="connsiteX8" fmla="*/ 617094 w 9068094"/>
              <a:gd name="connsiteY8" fmla="*/ 6858000 h 6858000"/>
              <a:gd name="connsiteX9" fmla="*/ 0 w 9068094"/>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8094" h="6858000">
                <a:moveTo>
                  <a:pt x="0" y="0"/>
                </a:moveTo>
                <a:lnTo>
                  <a:pt x="6815432" y="0"/>
                </a:lnTo>
                <a:lnTo>
                  <a:pt x="8463916" y="0"/>
                </a:lnTo>
                <a:lnTo>
                  <a:pt x="9068094" y="0"/>
                </a:lnTo>
                <a:lnTo>
                  <a:pt x="9068094" y="6200764"/>
                </a:lnTo>
                <a:lnTo>
                  <a:pt x="8590012" y="6242355"/>
                </a:lnTo>
                <a:cubicBezTo>
                  <a:pt x="7628800" y="6337825"/>
                  <a:pt x="6675881" y="6503627"/>
                  <a:pt x="5738912" y="6738430"/>
                </a:cubicBezTo>
                <a:lnTo>
                  <a:pt x="5285357" y="6858000"/>
                </a:lnTo>
                <a:lnTo>
                  <a:pt x="617094" y="6858000"/>
                </a:lnTo>
                <a:cubicBezTo>
                  <a:pt x="1872616" y="4419600"/>
                  <a:pt x="1736345" y="2074418"/>
                  <a:pt x="0" y="0"/>
                </a:cubicBezTo>
                <a:close/>
              </a:path>
            </a:pathLst>
          </a:custGeom>
          <a:solidFill>
            <a:schemeClr val="accent2"/>
          </a:solidFill>
        </p:spPr>
        <p:txBody>
          <a:bodyPr wrap="square" anchor="ctr" anchorCtr="0">
            <a:noAutofit/>
          </a:bodyPr>
          <a:lstStyle>
            <a:lvl1pPr algn="ctr">
              <a:defRPr>
                <a:solidFill>
                  <a:schemeClr val="bg2"/>
                </a:solidFill>
              </a:defRPr>
            </a:lvl1pPr>
          </a:lstStyle>
          <a:p>
            <a:r>
              <a:rPr lang="nl-NL"/>
              <a:t>Klik op het pictogram als u een afbeelding wilt toevoegen</a:t>
            </a:r>
            <a:endParaRPr lang="nl-NL" dirty="0"/>
          </a:p>
        </p:txBody>
      </p:sp>
      <p:sp>
        <p:nvSpPr>
          <p:cNvPr id="11" name="Footer Placeholder 4">
            <a:extLst>
              <a:ext uri="{FF2B5EF4-FFF2-40B4-BE49-F238E27FC236}">
                <a16:creationId xmlns:a16="http://schemas.microsoft.com/office/drawing/2014/main" id="{F3C89961-4AD0-4DE5-8D96-D437966383D1}"/>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1"/>
                </a:solidFill>
              </a:defRPr>
            </a:lvl1pPr>
          </a:lstStyle>
          <a:p>
            <a:endParaRPr lang="nl-NL" dirty="0"/>
          </a:p>
        </p:txBody>
      </p:sp>
      <p:sp>
        <p:nvSpPr>
          <p:cNvPr id="12" name="Date Placeholder 3">
            <a:extLst>
              <a:ext uri="{FF2B5EF4-FFF2-40B4-BE49-F238E27FC236}">
                <a16:creationId xmlns:a16="http://schemas.microsoft.com/office/drawing/2014/main" id="{445734A1-EE7F-45FB-B469-B4D1A1F0E258}"/>
              </a:ext>
            </a:extLst>
          </p:cNvPr>
          <p:cNvSpPr>
            <a:spLocks noGrp="1" noSelect="1" noRot="1" noChangeAspect="1" noMove="1" noResize="1" noEditPoints="1" noAdjustHandles="1" noChangeArrowheads="1" noChangeShapeType="1" noTextEdit="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4" name="Slide Number Placeholder 5">
            <a:extLst>
              <a:ext uri="{FF2B5EF4-FFF2-40B4-BE49-F238E27FC236}">
                <a16:creationId xmlns:a16="http://schemas.microsoft.com/office/drawing/2014/main" id="{206DCC8F-1778-428E-A6B7-4732572FB878}"/>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tx2"/>
                </a:solidFill>
              </a:defRPr>
            </a:lvl1pPr>
          </a:lstStyle>
          <a:p>
            <a:fld id="{3EAD3CD1-5EF7-4D4D-9F36-20D0C38CA6C4}" type="slidenum">
              <a:rPr lang="nl-NL" smtClean="0"/>
              <a:pPr/>
              <a:t>‹nr.›</a:t>
            </a:fld>
            <a:endParaRPr lang="nl-NL" dirty="0"/>
          </a:p>
        </p:txBody>
      </p:sp>
      <p:sp>
        <p:nvSpPr>
          <p:cNvPr id="16" name="TextBox 10">
            <a:extLst>
              <a:ext uri="{FF2B5EF4-FFF2-40B4-BE49-F238E27FC236}">
                <a16:creationId xmlns:a16="http://schemas.microsoft.com/office/drawing/2014/main" id="{DBB8FACA-35A5-4C7B-AB60-31F5077366E8}"/>
              </a:ext>
            </a:extLst>
          </p:cNvPr>
          <p:cNvSpPr txBox="1"/>
          <p:nvPr userDrawn="1"/>
        </p:nvSpPr>
        <p:spPr>
          <a:xfrm>
            <a:off x="12268200" y="204788"/>
            <a:ext cx="1809750" cy="2506265"/>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noProof="0" dirty="0">
                <a:solidFill>
                  <a:schemeClr val="accent3"/>
                </a:solidFill>
              </a:rPr>
              <a:t>Bevat dit kader al een afbeelding? Gebruik dan niet de functie “Afbeelding vervangen”, maar selecteer het kader en verwijder deze. Het kader wordt dan opnieuw ingesteld waarna een nieuwe afbeelding geplaatst kan worden.</a:t>
            </a:r>
          </a:p>
        </p:txBody>
      </p:sp>
      <p:grpSp>
        <p:nvGrpSpPr>
          <p:cNvPr id="17" name="Groep 16">
            <a:extLst>
              <a:ext uri="{FF2B5EF4-FFF2-40B4-BE49-F238E27FC236}">
                <a16:creationId xmlns:a16="http://schemas.microsoft.com/office/drawing/2014/main" id="{1A9EC034-59F0-485E-9568-3E3C0228E8A8}"/>
              </a:ext>
            </a:extLst>
          </p:cNvPr>
          <p:cNvGrpSpPr>
            <a:grpSpLocks noChangeAspect="1"/>
          </p:cNvGrpSpPr>
          <p:nvPr userDrawn="1"/>
        </p:nvGrpSpPr>
        <p:grpSpPr>
          <a:xfrm>
            <a:off x="-2464360" y="204788"/>
            <a:ext cx="2376311" cy="2406014"/>
            <a:chOff x="12268200" y="204788"/>
            <a:chExt cx="1905000" cy="1928812"/>
          </a:xfrm>
        </p:grpSpPr>
        <p:sp>
          <p:nvSpPr>
            <p:cNvPr id="18" name="TextBox 9">
              <a:extLst>
                <a:ext uri="{FF2B5EF4-FFF2-40B4-BE49-F238E27FC236}">
                  <a16:creationId xmlns:a16="http://schemas.microsoft.com/office/drawing/2014/main" id="{C13D8557-9445-47DE-94AB-8052B6888D72}"/>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19" name="Afbeelding 18">
              <a:extLst>
                <a:ext uri="{FF2B5EF4-FFF2-40B4-BE49-F238E27FC236}">
                  <a16:creationId xmlns:a16="http://schemas.microsoft.com/office/drawing/2014/main" id="{CBD8BAE2-31B2-40E4-9DA2-12683378B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22" name="Afbeelding 21">
              <a:extLst>
                <a:ext uri="{FF2B5EF4-FFF2-40B4-BE49-F238E27FC236}">
                  <a16:creationId xmlns:a16="http://schemas.microsoft.com/office/drawing/2014/main" id="{59DF2F65-5F8D-45B9-9674-3BCD710D92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114039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ftitelin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152E7C87-6BFB-4231-84DA-6877917081CA}"/>
              </a:ext>
            </a:extLst>
          </p:cNvPr>
          <p:cNvSpPr>
            <a:spLocks noGrp="1" noSelect="1" noRot="1" noChangeAspect="1" noMove="1" noResize="1" noEditPoints="1" noAdjustHandles="1" noChangeArrowheads="1" noChangeShapeType="1" noTextEdit="1"/>
          </p:cNvSpPr>
          <p:nvPr>
            <p:ph type="dt" sz="half" idx="10"/>
          </p:nvPr>
        </p:nvSpPr>
        <p:spPr>
          <a:xfrm>
            <a:off x="5207727" y="4271636"/>
            <a:ext cx="1779588" cy="179387"/>
          </a:xfrm>
          <a:prstGeom prst="rect">
            <a:avLst/>
          </a:prstGeom>
        </p:spPr>
        <p:txBody>
          <a:bodyPr vert="horz" lIns="76200" tIns="0" rIns="76200" bIns="0" anchor="b" anchorCtr="0"/>
          <a:lstStyle>
            <a:lvl1pPr>
              <a:defRPr sz="1200">
                <a:solidFill>
                  <a:schemeClr val="bg2">
                    <a:lumMod val="50000"/>
                  </a:schemeClr>
                </a:solidFill>
              </a:defRPr>
            </a:lvl1pPr>
          </a:lstStyle>
          <a:p>
            <a:fld id="{47F63991-1191-4145-8962-578FBEFAC86D}" type="datetimeFigureOut">
              <a:rPr lang="nl-NL" smtClean="0"/>
              <a:pPr/>
              <a:t>13-6-2023</a:t>
            </a:fld>
            <a:endParaRPr lang="nl-NL" dirty="0"/>
          </a:p>
        </p:txBody>
      </p:sp>
      <p:sp>
        <p:nvSpPr>
          <p:cNvPr id="8" name="Footer Placeholder 4">
            <a:extLst>
              <a:ext uri="{FF2B5EF4-FFF2-40B4-BE49-F238E27FC236}">
                <a16:creationId xmlns:a16="http://schemas.microsoft.com/office/drawing/2014/main" id="{28BEF6C7-39BD-4AA9-8D7A-9369C3CF23AC}"/>
              </a:ext>
            </a:extLst>
          </p:cNvPr>
          <p:cNvSpPr>
            <a:spLocks noGrp="1" noSelect="1" noRot="1" noChangeAspect="1" noMove="1" noResize="1" noEditPoints="1" noAdjustHandles="1" noChangeArrowheads="1" noChangeShapeType="1" noTextEdit="1"/>
          </p:cNvSpPr>
          <p:nvPr>
            <p:ph type="ftr" sz="quarter" idx="11"/>
          </p:nvPr>
        </p:nvSpPr>
        <p:spPr>
          <a:xfrm>
            <a:off x="7176227" y="4271636"/>
            <a:ext cx="3748088" cy="179387"/>
          </a:xfrm>
        </p:spPr>
        <p:txBody>
          <a:bodyPr vert="horz" lIns="76200" tIns="0" rIns="76200" bIns="0" anchor="b" anchorCtr="0"/>
          <a:lstStyle>
            <a:lvl1pPr>
              <a:defRPr sz="1200">
                <a:solidFill>
                  <a:schemeClr val="bg2">
                    <a:lumMod val="50000"/>
                  </a:schemeClr>
                </a:solidFill>
              </a:defRPr>
            </a:lvl1pPr>
          </a:lstStyle>
          <a:p>
            <a:endParaRPr lang="nl-NL"/>
          </a:p>
        </p:txBody>
      </p:sp>
      <p:sp>
        <p:nvSpPr>
          <p:cNvPr id="29" name="Title 28">
            <a:extLst>
              <a:ext uri="{FF2B5EF4-FFF2-40B4-BE49-F238E27FC236}">
                <a16:creationId xmlns:a16="http://schemas.microsoft.com/office/drawing/2014/main" id="{F743C720-76CA-4490-9814-4D595BBD32F5}"/>
              </a:ext>
            </a:extLst>
          </p:cNvPr>
          <p:cNvSpPr>
            <a:spLocks noGrp="1" noSelect="1" noRot="1" noChangeAspect="1" noMove="1" noResize="1" noEditPoints="1" noAdjustHandles="1" noChangeArrowheads="1" noChangeShapeType="1" noTextEdit="1"/>
          </p:cNvSpPr>
          <p:nvPr>
            <p:ph type="title"/>
          </p:nvPr>
        </p:nvSpPr>
        <p:spPr>
          <a:xfrm>
            <a:off x="5207727" y="2057400"/>
            <a:ext cx="5716588" cy="1589740"/>
          </a:xfrm>
        </p:spPr>
        <p:txBody>
          <a:bodyPr/>
          <a:lstStyle>
            <a:lvl1pPr>
              <a:defRPr sz="3600">
                <a:solidFill>
                  <a:schemeClr val="tx2"/>
                </a:solidFill>
              </a:defRPr>
            </a:lvl1pPr>
          </a:lstStyle>
          <a:p>
            <a:r>
              <a:rPr lang="nl-NL"/>
              <a:t>Klik om stijl te bewerken</a:t>
            </a:r>
            <a:endParaRPr lang="en-NL" dirty="0"/>
          </a:p>
        </p:txBody>
      </p:sp>
      <p:sp>
        <p:nvSpPr>
          <p:cNvPr id="12" name="Subtitle 2">
            <a:extLst>
              <a:ext uri="{FF2B5EF4-FFF2-40B4-BE49-F238E27FC236}">
                <a16:creationId xmlns:a16="http://schemas.microsoft.com/office/drawing/2014/main" id="{4978C78E-2FF0-4DA6-B383-572532C8243F}"/>
              </a:ext>
            </a:extLst>
          </p:cNvPr>
          <p:cNvSpPr>
            <a:spLocks noGrp="1" noSelect="1" noRot="1" noChangeAspect="1" noMove="1" noResize="1" noEditPoints="1" noAdjustHandles="1" noChangeArrowheads="1" noChangeShapeType="1" noTextEdit="1"/>
          </p:cNvSpPr>
          <p:nvPr>
            <p:ph type="subTitle" idx="1"/>
          </p:nvPr>
        </p:nvSpPr>
        <p:spPr>
          <a:xfrm>
            <a:off x="5207727" y="3735454"/>
            <a:ext cx="5715000" cy="488620"/>
          </a:xfrm>
        </p:spPr>
        <p:txBody>
          <a:bodyPr/>
          <a:lstStyle>
            <a:lvl1pPr marL="0" indent="0" algn="l">
              <a:buNone/>
              <a:defRPr sz="2100" b="1">
                <a:solidFill>
                  <a:schemeClr val="tx2"/>
                </a:solidFill>
                <a:latin typeface="Daytona Condensed" panose="020B0506030503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nl-NL" noProof="0" dirty="0"/>
          </a:p>
        </p:txBody>
      </p:sp>
      <p:sp>
        <p:nvSpPr>
          <p:cNvPr id="5" name="Graphic 2">
            <a:extLst>
              <a:ext uri="{FF2B5EF4-FFF2-40B4-BE49-F238E27FC236}">
                <a16:creationId xmlns:a16="http://schemas.microsoft.com/office/drawing/2014/main" id="{80DB1F6F-94A0-44A0-8AAC-C5A30EA81712}"/>
              </a:ext>
            </a:extLst>
          </p:cNvPr>
          <p:cNvSpPr/>
          <p:nvPr/>
        </p:nvSpPr>
        <p:spPr>
          <a:xfrm>
            <a:off x="0" y="0"/>
            <a:ext cx="12192000" cy="1828800"/>
          </a:xfrm>
          <a:custGeom>
            <a:avLst/>
            <a:gdLst>
              <a:gd name="connsiteX0" fmla="*/ 0 w 12192000"/>
              <a:gd name="connsiteY0" fmla="*/ 1828800 h 1828800"/>
              <a:gd name="connsiteX1" fmla="*/ 12192000 w 12192000"/>
              <a:gd name="connsiteY1" fmla="*/ 165100 h 1828800"/>
              <a:gd name="connsiteX2" fmla="*/ 12192000 w 12192000"/>
              <a:gd name="connsiteY2" fmla="*/ 0 h 1828800"/>
              <a:gd name="connsiteX3" fmla="*/ 0 w 121920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1828800"/>
                </a:moveTo>
                <a:cubicBezTo>
                  <a:pt x="3952113" y="1562100"/>
                  <a:pt x="8078216" y="1009396"/>
                  <a:pt x="12192000" y="165100"/>
                </a:cubicBezTo>
                <a:lnTo>
                  <a:pt x="12192000" y="0"/>
                </a:lnTo>
                <a:lnTo>
                  <a:pt x="0" y="0"/>
                </a:lnTo>
                <a:close/>
              </a:path>
            </a:pathLst>
          </a:custGeom>
          <a:solidFill>
            <a:schemeClr val="accent1"/>
          </a:solidFill>
          <a:ln w="12700" cap="flat">
            <a:noFill/>
            <a:prstDash val="solid"/>
            <a:miter/>
          </a:ln>
        </p:spPr>
        <p:txBody>
          <a:bodyPr rtlCol="0" anchor="ctr"/>
          <a:lstStyle/>
          <a:p>
            <a:endParaRPr lang="nl-NL"/>
          </a:p>
        </p:txBody>
      </p:sp>
      <p:sp>
        <p:nvSpPr>
          <p:cNvPr id="18" name="Picture Placeholder 17">
            <a:extLst>
              <a:ext uri="{FF2B5EF4-FFF2-40B4-BE49-F238E27FC236}">
                <a16:creationId xmlns:a16="http://schemas.microsoft.com/office/drawing/2014/main" id="{7B280932-7392-47C0-906E-4D06DF968A70}"/>
              </a:ext>
            </a:extLst>
          </p:cNvPr>
          <p:cNvSpPr>
            <a:spLocks noGrp="1"/>
          </p:cNvSpPr>
          <p:nvPr>
            <p:ph type="pic" sz="quarter" idx="12"/>
          </p:nvPr>
        </p:nvSpPr>
        <p:spPr>
          <a:xfrm>
            <a:off x="1" y="0"/>
            <a:ext cx="6292977" cy="6858000"/>
          </a:xfrm>
          <a:custGeom>
            <a:avLst/>
            <a:gdLst>
              <a:gd name="connsiteX0" fmla="*/ 0 w 6292977"/>
              <a:gd name="connsiteY0" fmla="*/ 0 h 6858000"/>
              <a:gd name="connsiteX1" fmla="*/ 437769 w 6292977"/>
              <a:gd name="connsiteY1" fmla="*/ 0 h 6858000"/>
              <a:gd name="connsiteX2" fmla="*/ 6292977 w 6292977"/>
              <a:gd name="connsiteY2" fmla="*/ 6858000 h 6858000"/>
              <a:gd name="connsiteX3" fmla="*/ 0 w 629297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92977" h="6858000">
                <a:moveTo>
                  <a:pt x="0" y="0"/>
                </a:moveTo>
                <a:lnTo>
                  <a:pt x="437769" y="0"/>
                </a:lnTo>
                <a:cubicBezTo>
                  <a:pt x="2810612" y="1890001"/>
                  <a:pt x="4798365" y="4218178"/>
                  <a:pt x="6292977" y="6858000"/>
                </a:cubicBezTo>
                <a:lnTo>
                  <a:pt x="0" y="6858000"/>
                </a:lnTo>
                <a:close/>
              </a:path>
            </a:pathLst>
          </a:custGeom>
          <a:solidFill>
            <a:schemeClr val="tx2"/>
          </a:solidFill>
        </p:spPr>
        <p:txBody>
          <a:bodyPr wrap="square" anchor="ctr" anchorCtr="0">
            <a:noAutofit/>
          </a:bodyPr>
          <a:lstStyle>
            <a:lvl1pPr algn="ctr">
              <a:defRPr>
                <a:solidFill>
                  <a:schemeClr val="bg2"/>
                </a:solidFill>
              </a:defRPr>
            </a:lvl1pPr>
          </a:lstStyle>
          <a:p>
            <a:r>
              <a:rPr lang="nl-NL"/>
              <a:t>Klik op het pictogram als u een afbeelding wilt toevoegen</a:t>
            </a:r>
          </a:p>
        </p:txBody>
      </p:sp>
      <p:pic>
        <p:nvPicPr>
          <p:cNvPr id="14" name="Graphic 13">
            <a:extLst>
              <a:ext uri="{FF2B5EF4-FFF2-40B4-BE49-F238E27FC236}">
                <a16:creationId xmlns:a16="http://schemas.microsoft.com/office/drawing/2014/main" id="{0ED32692-CE2D-40FE-8F2C-B680082EA2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29838" y="5903973"/>
            <a:ext cx="1776412" cy="752415"/>
          </a:xfrm>
          <a:prstGeom prst="rect">
            <a:avLst/>
          </a:prstGeom>
        </p:spPr>
      </p:pic>
      <p:sp>
        <p:nvSpPr>
          <p:cNvPr id="2" name="Tijdelijke aanduiding voor dianummer 1">
            <a:extLst>
              <a:ext uri="{FF2B5EF4-FFF2-40B4-BE49-F238E27FC236}">
                <a16:creationId xmlns:a16="http://schemas.microsoft.com/office/drawing/2014/main" id="{998F10D9-43E1-41D3-B523-55A00060F14D}"/>
              </a:ext>
            </a:extLst>
          </p:cNvPr>
          <p:cNvSpPr>
            <a:spLocks noGrp="1"/>
          </p:cNvSpPr>
          <p:nvPr>
            <p:ph type="sldNum" sz="quarter" idx="13"/>
          </p:nvPr>
        </p:nvSpPr>
        <p:spPr/>
        <p:txBody>
          <a:bodyPr/>
          <a:lstStyle/>
          <a:p>
            <a:fld id="{3EAD3CD1-5EF7-4D4D-9F36-20D0C38CA6C4}" type="slidenum">
              <a:rPr lang="nl-NL" smtClean="0"/>
              <a:pPr/>
              <a:t>‹nr.›</a:t>
            </a:fld>
            <a:endParaRPr lang="nl-NL" dirty="0"/>
          </a:p>
        </p:txBody>
      </p:sp>
      <p:sp>
        <p:nvSpPr>
          <p:cNvPr id="11" name="TextBox 10">
            <a:extLst>
              <a:ext uri="{FF2B5EF4-FFF2-40B4-BE49-F238E27FC236}">
                <a16:creationId xmlns:a16="http://schemas.microsoft.com/office/drawing/2014/main" id="{02BEE37A-8F33-4B4A-9A21-63EBA5B59833}"/>
              </a:ext>
            </a:extLst>
          </p:cNvPr>
          <p:cNvSpPr txBox="1"/>
          <p:nvPr userDrawn="1"/>
        </p:nvSpPr>
        <p:spPr>
          <a:xfrm>
            <a:off x="12268200" y="204788"/>
            <a:ext cx="1809750" cy="2506265"/>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noProof="0" dirty="0">
                <a:solidFill>
                  <a:schemeClr val="accent3"/>
                </a:solidFill>
              </a:rPr>
              <a:t>Bevat dit kader al een afbeelding? Gebruik dan niet de functie “Afbeelding vervangen”, maar selecteer het kader en verwijder deze. Het kader wordt dan opnieuw ingesteld waarna een nieuwe afbeelding geplaatst kan worden.</a:t>
            </a:r>
          </a:p>
        </p:txBody>
      </p:sp>
    </p:spTree>
    <p:extLst>
      <p:ext uri="{BB962C8B-B14F-4D97-AF65-F5344CB8AC3E}">
        <p14:creationId xmlns:p14="http://schemas.microsoft.com/office/powerpoint/2010/main" val="93804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DB16-2909-4D66-9189-D6397214EAE3}"/>
              </a:ext>
            </a:extLst>
          </p:cNvPr>
          <p:cNvSpPr>
            <a:spLocks noGrp="1" noSelect="1" noRot="1" noChangeAspect="1" noMove="1" noResize="1" noEditPoints="1" noAdjustHandles="1" noChangeArrowheads="1" noChangeShapeType="1" noTextEdit="1"/>
          </p:cNvSpPr>
          <p:nvPr>
            <p:ph type="title"/>
          </p:nvPr>
        </p:nvSpPr>
        <p:spPr/>
        <p:txBody>
          <a:bodyPr/>
          <a:lstStyle/>
          <a:p>
            <a:r>
              <a:rPr lang="nl-NL" noProof="0"/>
              <a:t>Klik om stijl te bewerken</a:t>
            </a:r>
            <a:endParaRPr lang="nl-NL" noProof="0" dirty="0"/>
          </a:p>
        </p:txBody>
      </p:sp>
      <p:sp>
        <p:nvSpPr>
          <p:cNvPr id="3" name="Content Placeholder 2">
            <a:extLst>
              <a:ext uri="{FF2B5EF4-FFF2-40B4-BE49-F238E27FC236}">
                <a16:creationId xmlns:a16="http://schemas.microsoft.com/office/drawing/2014/main" id="{625B7D59-E686-4637-A585-A0B3C0A6FB10}"/>
              </a:ext>
            </a:extLst>
          </p:cNvPr>
          <p:cNvSpPr>
            <a:spLocks noGrp="1" noSelect="1" noRot="1" noChangeAspect="1" noMove="1" noResize="1" noEditPoints="1" noAdjustHandles="1" noChangeArrowheads="1" noChangeShapeType="1" noTextEdit="1"/>
          </p:cNvSpPr>
          <p:nvPr>
            <p:ph idx="1"/>
          </p:nvPr>
        </p:nvSpPr>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7" name="Footer Placeholder 4">
            <a:extLst>
              <a:ext uri="{FF2B5EF4-FFF2-40B4-BE49-F238E27FC236}">
                <a16:creationId xmlns:a16="http://schemas.microsoft.com/office/drawing/2014/main" id="{4579C6AB-5767-472E-A900-0993E8183667}"/>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8" name="Date Placeholder 3">
            <a:extLst>
              <a:ext uri="{FF2B5EF4-FFF2-40B4-BE49-F238E27FC236}">
                <a16:creationId xmlns:a16="http://schemas.microsoft.com/office/drawing/2014/main" id="{C783FE69-4485-4C45-B437-711EA5CAF062}"/>
              </a:ext>
            </a:extLst>
          </p:cNvPr>
          <p:cNvSpPr>
            <a:spLocks noGrp="1" noSelect="1" noRot="1" noChangeAspect="1" noMove="1" noResize="1" noEditPoints="1" noAdjustHandles="1" noChangeArrowheads="1" noChangeShapeType="1" noTextEdit="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9" name="Slide Number Placeholder 5">
            <a:extLst>
              <a:ext uri="{FF2B5EF4-FFF2-40B4-BE49-F238E27FC236}">
                <a16:creationId xmlns:a16="http://schemas.microsoft.com/office/drawing/2014/main" id="{2C43232F-B0E4-4A28-8572-109898A669B5}"/>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1" name="Groep 10">
            <a:extLst>
              <a:ext uri="{FF2B5EF4-FFF2-40B4-BE49-F238E27FC236}">
                <a16:creationId xmlns:a16="http://schemas.microsoft.com/office/drawing/2014/main" id="{D75B0959-F8B3-4D25-A6BF-465E4F0AC143}"/>
              </a:ext>
            </a:extLst>
          </p:cNvPr>
          <p:cNvGrpSpPr>
            <a:grpSpLocks noChangeAspect="1"/>
          </p:cNvGrpSpPr>
          <p:nvPr userDrawn="1"/>
        </p:nvGrpSpPr>
        <p:grpSpPr>
          <a:xfrm>
            <a:off x="12268200" y="204788"/>
            <a:ext cx="2376311" cy="2406014"/>
            <a:chOff x="12268200" y="204788"/>
            <a:chExt cx="1905000" cy="1928812"/>
          </a:xfrm>
        </p:grpSpPr>
        <p:sp>
          <p:nvSpPr>
            <p:cNvPr id="13" name="TextBox 9">
              <a:extLst>
                <a:ext uri="{FF2B5EF4-FFF2-40B4-BE49-F238E27FC236}">
                  <a16:creationId xmlns:a16="http://schemas.microsoft.com/office/drawing/2014/main" id="{9AC70FC2-CEC6-450A-8516-695B9060FC81}"/>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14" name="Afbeelding 13">
              <a:extLst>
                <a:ext uri="{FF2B5EF4-FFF2-40B4-BE49-F238E27FC236}">
                  <a16:creationId xmlns:a16="http://schemas.microsoft.com/office/drawing/2014/main" id="{C63B0312-2DCC-403C-94BD-2F6A422D58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17" name="Afbeelding 16">
              <a:extLst>
                <a:ext uri="{FF2B5EF4-FFF2-40B4-BE49-F238E27FC236}">
                  <a16:creationId xmlns:a16="http://schemas.microsoft.com/office/drawing/2014/main" id="{DC7568C5-5DF0-4F01-96B3-2292880AF9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158203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eekoloms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5C20CA-B5B5-4836-9299-9DABFB967C5D}"/>
              </a:ext>
            </a:extLst>
          </p:cNvPr>
          <p:cNvSpPr>
            <a:spLocks noGrp="1" noSelect="1" noRot="1" noChangeAspect="1" noMove="1" noResize="1" noEditPoints="1" noAdjustHandles="1" noChangeArrowheads="1" noChangeShapeType="1" noTextEdit="1"/>
          </p:cNvSpPr>
          <p:nvPr>
            <p:ph sz="half" idx="1"/>
          </p:nvPr>
        </p:nvSpPr>
        <p:spPr>
          <a:xfrm>
            <a:off x="285750" y="1825625"/>
            <a:ext cx="5715000" cy="4351338"/>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Content Placeholder 3">
            <a:extLst>
              <a:ext uri="{FF2B5EF4-FFF2-40B4-BE49-F238E27FC236}">
                <a16:creationId xmlns:a16="http://schemas.microsoft.com/office/drawing/2014/main" id="{E555C44A-2F16-482D-926E-53EC7370BBAA}"/>
              </a:ext>
            </a:extLst>
          </p:cNvPr>
          <p:cNvSpPr>
            <a:spLocks noGrp="1" noSelect="1" noRot="1" noChangeAspect="1" noMove="1" noResize="1" noEditPoints="1" noAdjustHandles="1" noChangeArrowheads="1" noChangeShapeType="1" noTextEdit="1"/>
          </p:cNvSpPr>
          <p:nvPr>
            <p:ph sz="half" idx="2"/>
          </p:nvPr>
        </p:nvSpPr>
        <p:spPr>
          <a:xfrm>
            <a:off x="6191252" y="1825625"/>
            <a:ext cx="5714998" cy="4351338"/>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tle 1">
            <a:extLst>
              <a:ext uri="{FF2B5EF4-FFF2-40B4-BE49-F238E27FC236}">
                <a16:creationId xmlns:a16="http://schemas.microsoft.com/office/drawing/2014/main" id="{7F55D273-B00F-47AE-957D-1B7AAE59E321}"/>
              </a:ext>
            </a:extLst>
          </p:cNvPr>
          <p:cNvSpPr>
            <a:spLocks noGrp="1" noSelect="1" noRot="1" noChangeAspect="1" noMove="1" noResize="1" noEditPoints="1" noAdjustHandles="1" noChangeArrowheads="1" noChangeShapeType="1" noTextEdit="1"/>
          </p:cNvSpPr>
          <p:nvPr>
            <p:ph type="title"/>
          </p:nvPr>
        </p:nvSpPr>
        <p:spPr>
          <a:xfrm>
            <a:off x="284925" y="204788"/>
            <a:ext cx="10637281" cy="1142175"/>
          </a:xfrm>
        </p:spPr>
        <p:txBody>
          <a:bodyPr/>
          <a:lstStyle/>
          <a:p>
            <a:r>
              <a:rPr lang="nl-NL" noProof="0"/>
              <a:t>Klik om stijl te bewerken</a:t>
            </a:r>
            <a:endParaRPr lang="nl-NL" noProof="0" dirty="0"/>
          </a:p>
        </p:txBody>
      </p:sp>
      <p:sp>
        <p:nvSpPr>
          <p:cNvPr id="12" name="Footer Placeholder 4">
            <a:extLst>
              <a:ext uri="{FF2B5EF4-FFF2-40B4-BE49-F238E27FC236}">
                <a16:creationId xmlns:a16="http://schemas.microsoft.com/office/drawing/2014/main" id="{3031A0FA-4BD1-45F8-8F79-04D87266EBFF}"/>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13" name="Date Placeholder 3">
            <a:extLst>
              <a:ext uri="{FF2B5EF4-FFF2-40B4-BE49-F238E27FC236}">
                <a16:creationId xmlns:a16="http://schemas.microsoft.com/office/drawing/2014/main" id="{69DAAFAA-0D3F-481E-A4EB-0FC213213AA3}"/>
              </a:ext>
            </a:extLst>
          </p:cNvPr>
          <p:cNvSpPr>
            <a:spLocks noGrp="1" noSelect="1" noRot="1" noChangeAspect="1" noMove="1" noResize="1" noEditPoints="1" noAdjustHandles="1" noChangeArrowheads="1" noChangeShapeType="1" noTextEdit="1"/>
          </p:cNvSpPr>
          <p:nvPr>
            <p:ph type="dt" sz="half" idx="10"/>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5" name="Slide Number Placeholder 5">
            <a:extLst>
              <a:ext uri="{FF2B5EF4-FFF2-40B4-BE49-F238E27FC236}">
                <a16:creationId xmlns:a16="http://schemas.microsoft.com/office/drawing/2014/main" id="{DF425722-6C78-492C-A623-A8DEC339668F}"/>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4" name="Groep 13">
            <a:extLst>
              <a:ext uri="{FF2B5EF4-FFF2-40B4-BE49-F238E27FC236}">
                <a16:creationId xmlns:a16="http://schemas.microsoft.com/office/drawing/2014/main" id="{FFFCED26-271E-491B-B266-28377DEDCEA7}"/>
              </a:ext>
            </a:extLst>
          </p:cNvPr>
          <p:cNvGrpSpPr>
            <a:grpSpLocks noChangeAspect="1"/>
          </p:cNvGrpSpPr>
          <p:nvPr userDrawn="1"/>
        </p:nvGrpSpPr>
        <p:grpSpPr>
          <a:xfrm>
            <a:off x="12268200" y="204788"/>
            <a:ext cx="2376311" cy="2406014"/>
            <a:chOff x="12268200" y="204788"/>
            <a:chExt cx="1905000" cy="1928812"/>
          </a:xfrm>
        </p:grpSpPr>
        <p:sp>
          <p:nvSpPr>
            <p:cNvPr id="20" name="TextBox 9">
              <a:extLst>
                <a:ext uri="{FF2B5EF4-FFF2-40B4-BE49-F238E27FC236}">
                  <a16:creationId xmlns:a16="http://schemas.microsoft.com/office/drawing/2014/main" id="{A12E242E-3FC2-484E-B1C9-BEBF75E81A0D}"/>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21" name="Afbeelding 20">
              <a:extLst>
                <a:ext uri="{FF2B5EF4-FFF2-40B4-BE49-F238E27FC236}">
                  <a16:creationId xmlns:a16="http://schemas.microsoft.com/office/drawing/2014/main" id="{9498E823-B35B-4F71-9396-6C9428C7C4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22" name="Afbeelding 21">
              <a:extLst>
                <a:ext uri="{FF2B5EF4-FFF2-40B4-BE49-F238E27FC236}">
                  <a16:creationId xmlns:a16="http://schemas.microsoft.com/office/drawing/2014/main" id="{4203BB65-71FE-4CA0-A4AD-D289DC0164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251644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koloms met ondertitel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9CFE2B-34B3-4C53-AA3D-90D972A97DE0}"/>
              </a:ext>
            </a:extLst>
          </p:cNvPr>
          <p:cNvSpPr>
            <a:spLocks noGrp="1"/>
          </p:cNvSpPr>
          <p:nvPr>
            <p:ph type="body" idx="1"/>
          </p:nvPr>
        </p:nvSpPr>
        <p:spPr>
          <a:xfrm>
            <a:off x="285751" y="1825625"/>
            <a:ext cx="5714998" cy="333375"/>
          </a:xfrm>
        </p:spPr>
        <p:txBody>
          <a:bodyPr anchor="t" anchorCtr="0"/>
          <a:lstStyle>
            <a:lvl1pPr marL="0" indent="0">
              <a:buNone/>
              <a:defRPr sz="1800" b="1">
                <a:latin typeface="Daytona Condensed" panose="020B0506030503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a:t>Klikken om de tekststijl van het model te bewerken</a:t>
            </a:r>
          </a:p>
        </p:txBody>
      </p:sp>
      <p:sp>
        <p:nvSpPr>
          <p:cNvPr id="4" name="Content Placeholder 3">
            <a:extLst>
              <a:ext uri="{FF2B5EF4-FFF2-40B4-BE49-F238E27FC236}">
                <a16:creationId xmlns:a16="http://schemas.microsoft.com/office/drawing/2014/main" id="{563EDD0A-7BC2-41DB-8C4B-32AAF2F9B55A}"/>
              </a:ext>
            </a:extLst>
          </p:cNvPr>
          <p:cNvSpPr>
            <a:spLocks noGrp="1"/>
          </p:cNvSpPr>
          <p:nvPr>
            <p:ph sz="half" idx="2"/>
          </p:nvPr>
        </p:nvSpPr>
        <p:spPr>
          <a:xfrm>
            <a:off x="285750" y="2286000"/>
            <a:ext cx="5714999" cy="390366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5" name="Text Placeholder 4">
            <a:extLst>
              <a:ext uri="{FF2B5EF4-FFF2-40B4-BE49-F238E27FC236}">
                <a16:creationId xmlns:a16="http://schemas.microsoft.com/office/drawing/2014/main" id="{35D7FF8F-D452-4BBB-AA82-95F0FD32A5CA}"/>
              </a:ext>
            </a:extLst>
          </p:cNvPr>
          <p:cNvSpPr>
            <a:spLocks noGrp="1"/>
          </p:cNvSpPr>
          <p:nvPr>
            <p:ph type="body" sz="quarter" idx="3"/>
          </p:nvPr>
        </p:nvSpPr>
        <p:spPr>
          <a:xfrm>
            <a:off x="6191252" y="1825625"/>
            <a:ext cx="5714998" cy="333375"/>
          </a:xfrm>
        </p:spPr>
        <p:txBody>
          <a:bodyPr anchor="t" anchorCtr="0"/>
          <a:lstStyle>
            <a:lvl1pPr marL="0" indent="0">
              <a:buNone/>
              <a:defRPr sz="1800" b="1">
                <a:latin typeface="Daytona Condensed" panose="020B0506030503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noProof="0"/>
              <a:t>Klikken om de tekststijl van het model te bewerken</a:t>
            </a:r>
          </a:p>
        </p:txBody>
      </p:sp>
      <p:sp>
        <p:nvSpPr>
          <p:cNvPr id="6" name="Content Placeholder 5">
            <a:extLst>
              <a:ext uri="{FF2B5EF4-FFF2-40B4-BE49-F238E27FC236}">
                <a16:creationId xmlns:a16="http://schemas.microsoft.com/office/drawing/2014/main" id="{BB7ABA53-C758-467A-A507-3BED6A49B6C6}"/>
              </a:ext>
            </a:extLst>
          </p:cNvPr>
          <p:cNvSpPr>
            <a:spLocks noGrp="1"/>
          </p:cNvSpPr>
          <p:nvPr>
            <p:ph sz="quarter" idx="4"/>
          </p:nvPr>
        </p:nvSpPr>
        <p:spPr>
          <a:xfrm>
            <a:off x="6191252" y="2286000"/>
            <a:ext cx="5714998" cy="3903663"/>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3" name="Title 1">
            <a:extLst>
              <a:ext uri="{FF2B5EF4-FFF2-40B4-BE49-F238E27FC236}">
                <a16:creationId xmlns:a16="http://schemas.microsoft.com/office/drawing/2014/main" id="{BE985E17-AD24-4244-853C-200987D0670C}"/>
              </a:ext>
            </a:extLst>
          </p:cNvPr>
          <p:cNvSpPr>
            <a:spLocks noGrp="1"/>
          </p:cNvSpPr>
          <p:nvPr>
            <p:ph type="title"/>
          </p:nvPr>
        </p:nvSpPr>
        <p:spPr>
          <a:xfrm>
            <a:off x="284925" y="204788"/>
            <a:ext cx="10637281" cy="1142175"/>
          </a:xfrm>
        </p:spPr>
        <p:txBody>
          <a:bodyPr/>
          <a:lstStyle/>
          <a:p>
            <a:r>
              <a:rPr lang="nl-NL" noProof="0"/>
              <a:t>Klik om stijl te bewerken</a:t>
            </a:r>
            <a:endParaRPr lang="nl-NL" noProof="0" dirty="0"/>
          </a:p>
        </p:txBody>
      </p:sp>
      <p:sp>
        <p:nvSpPr>
          <p:cNvPr id="15" name="Footer Placeholder 4">
            <a:extLst>
              <a:ext uri="{FF2B5EF4-FFF2-40B4-BE49-F238E27FC236}">
                <a16:creationId xmlns:a16="http://schemas.microsoft.com/office/drawing/2014/main" id="{B7165C61-9413-4D44-B238-4081616F8040}"/>
              </a:ext>
            </a:extLst>
          </p:cNvPr>
          <p:cNvSpPr>
            <a:spLocks noGrp="1"/>
          </p:cNvSpPr>
          <p:nvPr>
            <p:ph type="ftr" sz="quarter" idx="10"/>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16" name="Date Placeholder 3">
            <a:extLst>
              <a:ext uri="{FF2B5EF4-FFF2-40B4-BE49-F238E27FC236}">
                <a16:creationId xmlns:a16="http://schemas.microsoft.com/office/drawing/2014/main" id="{169B94B7-E7FE-4649-8A38-A4828AFCBDD9}"/>
              </a:ext>
            </a:extLst>
          </p:cNvPr>
          <p:cNvSpPr>
            <a:spLocks noGrp="1"/>
          </p:cNvSpPr>
          <p:nvPr>
            <p:ph type="dt" sz="half" idx="11"/>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7" name="Slide Number Placeholder 5">
            <a:extLst>
              <a:ext uri="{FF2B5EF4-FFF2-40B4-BE49-F238E27FC236}">
                <a16:creationId xmlns:a16="http://schemas.microsoft.com/office/drawing/2014/main" id="{029DF019-450A-487B-B07F-95DDBC9E675A}"/>
              </a:ext>
            </a:extLst>
          </p:cNvPr>
          <p:cNvSpPr>
            <a:spLocks noGrp="1"/>
          </p:cNvSpPr>
          <p:nvPr>
            <p:ph type="sldNum" sz="quarter" idx="12"/>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4" name="Groep 13">
            <a:extLst>
              <a:ext uri="{FF2B5EF4-FFF2-40B4-BE49-F238E27FC236}">
                <a16:creationId xmlns:a16="http://schemas.microsoft.com/office/drawing/2014/main" id="{CF48093D-8FC0-45FD-ABCD-44CC4F0C7972}"/>
              </a:ext>
            </a:extLst>
          </p:cNvPr>
          <p:cNvGrpSpPr>
            <a:grpSpLocks noChangeAspect="1"/>
          </p:cNvGrpSpPr>
          <p:nvPr userDrawn="1"/>
        </p:nvGrpSpPr>
        <p:grpSpPr>
          <a:xfrm>
            <a:off x="12268200" y="204788"/>
            <a:ext cx="2376311" cy="2406014"/>
            <a:chOff x="12268200" y="204788"/>
            <a:chExt cx="1905000" cy="1928812"/>
          </a:xfrm>
        </p:grpSpPr>
        <p:sp>
          <p:nvSpPr>
            <p:cNvPr id="22" name="TextBox 9">
              <a:extLst>
                <a:ext uri="{FF2B5EF4-FFF2-40B4-BE49-F238E27FC236}">
                  <a16:creationId xmlns:a16="http://schemas.microsoft.com/office/drawing/2014/main" id="{425CB009-4BDD-4489-A1AA-BD80F49D25F8}"/>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23" name="Afbeelding 22">
              <a:extLst>
                <a:ext uri="{FF2B5EF4-FFF2-40B4-BE49-F238E27FC236}">
                  <a16:creationId xmlns:a16="http://schemas.microsoft.com/office/drawing/2014/main" id="{B3B72714-9FF0-43CA-AD6C-03982A5CD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24" name="Afbeelding 23">
              <a:extLst>
                <a:ext uri="{FF2B5EF4-FFF2-40B4-BE49-F238E27FC236}">
                  <a16:creationId xmlns:a16="http://schemas.microsoft.com/office/drawing/2014/main" id="{B197CD11-2510-4161-8FEB-B1B8A3FB85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1776899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riekolom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7DB16-2909-4D66-9189-D6397214EAE3}"/>
              </a:ext>
            </a:extLst>
          </p:cNvPr>
          <p:cNvSpPr>
            <a:spLocks noGrp="1" noSelect="1" noRot="1" noChangeAspect="1" noMove="1" noResize="1" noEditPoints="1" noAdjustHandles="1" noChangeArrowheads="1" noChangeShapeType="1" noTextEdit="1"/>
          </p:cNvSpPr>
          <p:nvPr>
            <p:ph type="title"/>
          </p:nvPr>
        </p:nvSpPr>
        <p:spPr/>
        <p:txBody>
          <a:bodyPr/>
          <a:lstStyle/>
          <a:p>
            <a:r>
              <a:rPr lang="nl-NL" noProof="0"/>
              <a:t>Klik om stijl te bewerken</a:t>
            </a:r>
            <a:endParaRPr lang="nl-NL" noProof="0" dirty="0"/>
          </a:p>
        </p:txBody>
      </p:sp>
      <p:sp>
        <p:nvSpPr>
          <p:cNvPr id="3" name="Content Placeholder 2">
            <a:extLst>
              <a:ext uri="{FF2B5EF4-FFF2-40B4-BE49-F238E27FC236}">
                <a16:creationId xmlns:a16="http://schemas.microsoft.com/office/drawing/2014/main" id="{625B7D59-E686-4637-A585-A0B3C0A6FB10}"/>
              </a:ext>
            </a:extLst>
          </p:cNvPr>
          <p:cNvSpPr>
            <a:spLocks noGrp="1" noSelect="1" noRot="1" noChangeAspect="1" noMove="1" noResize="1" noEditPoints="1" noAdjustHandles="1" noChangeArrowheads="1" noChangeShapeType="1" noTextEdit="1"/>
          </p:cNvSpPr>
          <p:nvPr>
            <p:ph idx="1"/>
          </p:nvPr>
        </p:nvSpPr>
        <p:spPr>
          <a:xfrm>
            <a:off x="285751" y="1828801"/>
            <a:ext cx="3748088" cy="4348162"/>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7" name="Content Placeholder 2">
            <a:extLst>
              <a:ext uri="{FF2B5EF4-FFF2-40B4-BE49-F238E27FC236}">
                <a16:creationId xmlns:a16="http://schemas.microsoft.com/office/drawing/2014/main" id="{33CE1913-C117-49C4-AE23-9844171B0154}"/>
              </a:ext>
            </a:extLst>
          </p:cNvPr>
          <p:cNvSpPr>
            <a:spLocks noGrp="1" noSelect="1" noRot="1" noChangeAspect="1" noMove="1" noResize="1" noEditPoints="1" noAdjustHandles="1" noChangeArrowheads="1" noChangeShapeType="1" noTextEdit="1"/>
          </p:cNvSpPr>
          <p:nvPr>
            <p:ph idx="13"/>
          </p:nvPr>
        </p:nvSpPr>
        <p:spPr>
          <a:xfrm>
            <a:off x="4224338" y="1828801"/>
            <a:ext cx="3748088" cy="4348162"/>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8" name="Content Placeholder 2">
            <a:extLst>
              <a:ext uri="{FF2B5EF4-FFF2-40B4-BE49-F238E27FC236}">
                <a16:creationId xmlns:a16="http://schemas.microsoft.com/office/drawing/2014/main" id="{9A75CE74-20AB-4C08-A2E2-831454C11211}"/>
              </a:ext>
            </a:extLst>
          </p:cNvPr>
          <p:cNvSpPr>
            <a:spLocks noGrp="1" noSelect="1" noRot="1" noChangeAspect="1" noMove="1" noResize="1" noEditPoints="1" noAdjustHandles="1" noChangeArrowheads="1" noChangeShapeType="1" noTextEdit="1"/>
          </p:cNvSpPr>
          <p:nvPr>
            <p:ph idx="14"/>
          </p:nvPr>
        </p:nvSpPr>
        <p:spPr>
          <a:xfrm>
            <a:off x="8162925" y="1828801"/>
            <a:ext cx="3748088" cy="4348162"/>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9" name="Footer Placeholder 4">
            <a:extLst>
              <a:ext uri="{FF2B5EF4-FFF2-40B4-BE49-F238E27FC236}">
                <a16:creationId xmlns:a16="http://schemas.microsoft.com/office/drawing/2014/main" id="{257211E1-AA59-48BA-B6A9-A5468B0633F5}"/>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13" name="Date Placeholder 3">
            <a:extLst>
              <a:ext uri="{FF2B5EF4-FFF2-40B4-BE49-F238E27FC236}">
                <a16:creationId xmlns:a16="http://schemas.microsoft.com/office/drawing/2014/main" id="{0BF4E4A4-75CB-4526-A5E4-EE576863D301}"/>
              </a:ext>
            </a:extLst>
          </p:cNvPr>
          <p:cNvSpPr>
            <a:spLocks noGrp="1" noSelect="1" noRot="1" noChangeAspect="1" noMove="1" noResize="1" noEditPoints="1" noAdjustHandles="1" noChangeArrowheads="1" noChangeShapeType="1" noTextEdit="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4" name="Slide Number Placeholder 5">
            <a:extLst>
              <a:ext uri="{FF2B5EF4-FFF2-40B4-BE49-F238E27FC236}">
                <a16:creationId xmlns:a16="http://schemas.microsoft.com/office/drawing/2014/main" id="{0F6898C2-BC47-4863-9CEA-6D1A24B86840}"/>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5" name="Groep 14">
            <a:extLst>
              <a:ext uri="{FF2B5EF4-FFF2-40B4-BE49-F238E27FC236}">
                <a16:creationId xmlns:a16="http://schemas.microsoft.com/office/drawing/2014/main" id="{03072ED4-CC3F-4410-9F4C-B1A7F51C13D2}"/>
              </a:ext>
            </a:extLst>
          </p:cNvPr>
          <p:cNvGrpSpPr>
            <a:grpSpLocks noChangeAspect="1"/>
          </p:cNvGrpSpPr>
          <p:nvPr userDrawn="1"/>
        </p:nvGrpSpPr>
        <p:grpSpPr>
          <a:xfrm>
            <a:off x="12268200" y="204788"/>
            <a:ext cx="2376311" cy="2406014"/>
            <a:chOff x="12268200" y="204788"/>
            <a:chExt cx="1905000" cy="1928812"/>
          </a:xfrm>
        </p:grpSpPr>
        <p:sp>
          <p:nvSpPr>
            <p:cNvPr id="20" name="TextBox 9">
              <a:extLst>
                <a:ext uri="{FF2B5EF4-FFF2-40B4-BE49-F238E27FC236}">
                  <a16:creationId xmlns:a16="http://schemas.microsoft.com/office/drawing/2014/main" id="{7DF72687-FD68-4779-91FD-2A8CFC624283}"/>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21" name="Afbeelding 20">
              <a:extLst>
                <a:ext uri="{FF2B5EF4-FFF2-40B4-BE49-F238E27FC236}">
                  <a16:creationId xmlns:a16="http://schemas.microsoft.com/office/drawing/2014/main" id="{2526BCD3-1FC6-440C-AEA0-2205F2C4CC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22" name="Afbeelding 21">
              <a:extLst>
                <a:ext uri="{FF2B5EF4-FFF2-40B4-BE49-F238E27FC236}">
                  <a16:creationId xmlns:a16="http://schemas.microsoft.com/office/drawing/2014/main" id="{41873C8B-649C-4E8E-8F6F-46C3CC14B5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45362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e Slide">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60400E41-A38F-415A-BB83-134A163228A8}"/>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solidFill>
            <a:srgbClr val="00205B"/>
          </a:solidFill>
          <a:ln w="12700" cap="flat">
            <a:noFill/>
            <a:prstDash val="solid"/>
            <a:miter/>
          </a:ln>
        </p:spPr>
        <p:txBody>
          <a:bodyPr rtlCol="0" anchor="ctr"/>
          <a:lstStyle/>
          <a:p>
            <a:endParaRPr lang="en-NL"/>
          </a:p>
        </p:txBody>
      </p:sp>
      <p:sp>
        <p:nvSpPr>
          <p:cNvPr id="10" name="Graphic 2">
            <a:extLst>
              <a:ext uri="{FF2B5EF4-FFF2-40B4-BE49-F238E27FC236}">
                <a16:creationId xmlns:a16="http://schemas.microsoft.com/office/drawing/2014/main" id="{60400E41-A38F-415A-BB83-134A163228A8}"/>
              </a:ext>
            </a:extLst>
          </p:cNvPr>
          <p:cNvSpPr/>
          <p:nvPr userDrawn="1"/>
        </p:nvSpPr>
        <p:spPr>
          <a:xfrm>
            <a:off x="0" y="0"/>
            <a:ext cx="12192000" cy="6858000"/>
          </a:xfrm>
          <a:custGeom>
            <a:avLst/>
            <a:gdLst>
              <a:gd name="connsiteX0" fmla="*/ 12192000 w 12192000"/>
              <a:gd name="connsiteY0" fmla="*/ 4670425 h 6858000"/>
              <a:gd name="connsiteX1" fmla="*/ 3612769 w 12192000"/>
              <a:gd name="connsiteY1" fmla="*/ 2088642 h 6858000"/>
              <a:gd name="connsiteX2" fmla="*/ 2336800 w 12192000"/>
              <a:gd name="connsiteY2" fmla="*/ 0 h 6858000"/>
              <a:gd name="connsiteX3" fmla="*/ 0 w 12192000"/>
              <a:gd name="connsiteY3" fmla="*/ 0 h 6858000"/>
              <a:gd name="connsiteX4" fmla="*/ 0 w 12192000"/>
              <a:gd name="connsiteY4" fmla="*/ 6858000 h 6858000"/>
              <a:gd name="connsiteX5" fmla="*/ 1219200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12192000" y="4670425"/>
                </a:moveTo>
                <a:cubicBezTo>
                  <a:pt x="8341741" y="4327525"/>
                  <a:pt x="5275453" y="3463925"/>
                  <a:pt x="3612769" y="2088642"/>
                </a:cubicBezTo>
                <a:cubicBezTo>
                  <a:pt x="2841244" y="1450086"/>
                  <a:pt x="2425700" y="745363"/>
                  <a:pt x="2336800" y="0"/>
                </a:cubicBezTo>
                <a:lnTo>
                  <a:pt x="0" y="0"/>
                </a:lnTo>
                <a:lnTo>
                  <a:pt x="0" y="6858000"/>
                </a:lnTo>
                <a:lnTo>
                  <a:pt x="12192000" y="6858000"/>
                </a:lnTo>
                <a:close/>
              </a:path>
            </a:pathLst>
          </a:custGeom>
          <a:solidFill>
            <a:srgbClr val="43B02A"/>
          </a:solidFill>
          <a:ln w="12700" cap="flat">
            <a:noFill/>
            <a:prstDash val="solid"/>
            <a:miter/>
          </a:ln>
        </p:spPr>
        <p:txBody>
          <a:bodyPr rtlCol="0" anchor="ctr"/>
          <a:lstStyle/>
          <a:p>
            <a:endParaRPr lang="en-NL"/>
          </a:p>
        </p:txBody>
      </p:sp>
      <p:sp>
        <p:nvSpPr>
          <p:cNvPr id="14" name="Graphic 2">
            <a:extLst>
              <a:ext uri="{FF2B5EF4-FFF2-40B4-BE49-F238E27FC236}">
                <a16:creationId xmlns:a16="http://schemas.microsoft.com/office/drawing/2014/main" id="{60400E41-A38F-415A-BB83-134A163228A8}"/>
              </a:ext>
            </a:extLst>
          </p:cNvPr>
          <p:cNvSpPr/>
          <p:nvPr userDrawn="1"/>
        </p:nvSpPr>
        <p:spPr>
          <a:xfrm>
            <a:off x="8273415" y="4945379"/>
            <a:ext cx="3918584" cy="1912620"/>
          </a:xfrm>
          <a:custGeom>
            <a:avLst/>
            <a:gdLst>
              <a:gd name="connsiteX0" fmla="*/ 3918585 w 3918584"/>
              <a:gd name="connsiteY0" fmla="*/ 1912620 h 1912620"/>
              <a:gd name="connsiteX1" fmla="*/ 3918585 w 3918584"/>
              <a:gd name="connsiteY1" fmla="*/ 0 h 1912620"/>
              <a:gd name="connsiteX2" fmla="*/ 0 w 3918584"/>
              <a:gd name="connsiteY2" fmla="*/ 1912620 h 1912620"/>
            </a:gdLst>
            <a:ahLst/>
            <a:cxnLst>
              <a:cxn ang="0">
                <a:pos x="connsiteX0" y="connsiteY0"/>
              </a:cxn>
              <a:cxn ang="0">
                <a:pos x="connsiteX1" y="connsiteY1"/>
              </a:cxn>
              <a:cxn ang="0">
                <a:pos x="connsiteX2" y="connsiteY2"/>
              </a:cxn>
            </a:cxnLst>
            <a:rect l="l" t="t" r="r" b="b"/>
            <a:pathLst>
              <a:path w="3918584" h="1912620">
                <a:moveTo>
                  <a:pt x="3918585" y="1912620"/>
                </a:moveTo>
                <a:lnTo>
                  <a:pt x="3918585" y="0"/>
                </a:lnTo>
                <a:cubicBezTo>
                  <a:pt x="2430907" y="623062"/>
                  <a:pt x="1117600" y="1266190"/>
                  <a:pt x="0" y="1912620"/>
                </a:cubicBezTo>
                <a:close/>
              </a:path>
            </a:pathLst>
          </a:custGeom>
          <a:solidFill>
            <a:srgbClr val="FFFFFF"/>
          </a:solidFill>
          <a:ln w="12700" cap="flat">
            <a:noFill/>
            <a:prstDash val="solid"/>
            <a:miter/>
          </a:ln>
        </p:spPr>
        <p:txBody>
          <a:bodyPr rtlCol="0" anchor="ctr"/>
          <a:lstStyle/>
          <a:p>
            <a:endParaRPr lang="en-NL"/>
          </a:p>
        </p:txBody>
      </p:sp>
      <p:sp>
        <p:nvSpPr>
          <p:cNvPr id="21" name="Picture Placeholder 20">
            <a:extLst>
              <a:ext uri="{FF2B5EF4-FFF2-40B4-BE49-F238E27FC236}">
                <a16:creationId xmlns:a16="http://schemas.microsoft.com/office/drawing/2014/main" id="{99CCBBBF-2F9F-41EF-BFB5-510AF3C653ED}"/>
              </a:ext>
            </a:extLst>
          </p:cNvPr>
          <p:cNvSpPr>
            <a:spLocks noGrp="1"/>
          </p:cNvSpPr>
          <p:nvPr>
            <p:ph type="pic" sz="quarter" idx="12" hasCustomPrompt="1"/>
          </p:nvPr>
        </p:nvSpPr>
        <p:spPr>
          <a:xfrm>
            <a:off x="1" y="1"/>
            <a:ext cx="8558149" cy="4560697"/>
          </a:xfrm>
          <a:custGeom>
            <a:avLst/>
            <a:gdLst>
              <a:gd name="connsiteX0" fmla="*/ 0 w 8558149"/>
              <a:gd name="connsiteY0" fmla="*/ 0 h 4560697"/>
              <a:gd name="connsiteX1" fmla="*/ 7061200 w 8558149"/>
              <a:gd name="connsiteY1" fmla="*/ 0 h 4560697"/>
              <a:gd name="connsiteX2" fmla="*/ 8558149 w 8558149"/>
              <a:gd name="connsiteY2" fmla="*/ 2231644 h 4560697"/>
              <a:gd name="connsiteX3" fmla="*/ 3489198 w 8558149"/>
              <a:gd name="connsiteY3" fmla="*/ 4059047 h 4560697"/>
              <a:gd name="connsiteX4" fmla="*/ 1747139 w 8558149"/>
              <a:gd name="connsiteY4" fmla="*/ 4560697 h 4560697"/>
              <a:gd name="connsiteX5" fmla="*/ 0 w 8558149"/>
              <a:gd name="connsiteY5" fmla="*/ 1136396 h 456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8149" h="4560697">
                <a:moveTo>
                  <a:pt x="0" y="0"/>
                </a:moveTo>
                <a:lnTo>
                  <a:pt x="7061200" y="0"/>
                </a:lnTo>
                <a:cubicBezTo>
                  <a:pt x="7621321" y="700994"/>
                  <a:pt x="8122044" y="1447457"/>
                  <a:pt x="8558149" y="2231644"/>
                </a:cubicBezTo>
                <a:cubicBezTo>
                  <a:pt x="7013448" y="2884297"/>
                  <a:pt x="5320665" y="3498596"/>
                  <a:pt x="3489198" y="4059047"/>
                </a:cubicBezTo>
                <a:cubicBezTo>
                  <a:pt x="2912237" y="4235577"/>
                  <a:pt x="2330450" y="4400804"/>
                  <a:pt x="1747139" y="4560697"/>
                </a:cubicBezTo>
                <a:cubicBezTo>
                  <a:pt x="1357694" y="3330677"/>
                  <a:pt x="767338" y="2173605"/>
                  <a:pt x="0" y="1136396"/>
                </a:cubicBezTo>
                <a:close/>
              </a:path>
            </a:pathLst>
          </a:custGeom>
          <a:solidFill>
            <a:schemeClr val="accent2"/>
          </a:solidFill>
        </p:spPr>
        <p:txBody>
          <a:bodyPr wrap="square">
            <a:noAutofit/>
          </a:bodyPr>
          <a:lstStyle>
            <a:lvl1pPr algn="ctr">
              <a:defRPr>
                <a:solidFill>
                  <a:schemeClr val="bg2"/>
                </a:solidFill>
              </a:defRPr>
            </a:lvl1pPr>
          </a:lstStyle>
          <a:p>
            <a:r>
              <a:rPr lang="en-US" dirty="0" err="1"/>
              <a:t>Afbeelding</a:t>
            </a:r>
            <a:endParaRPr lang="en-NL" dirty="0"/>
          </a:p>
        </p:txBody>
      </p:sp>
      <p:sp>
        <p:nvSpPr>
          <p:cNvPr id="29" name="Title 28">
            <a:extLst>
              <a:ext uri="{FF2B5EF4-FFF2-40B4-BE49-F238E27FC236}">
                <a16:creationId xmlns:a16="http://schemas.microsoft.com/office/drawing/2014/main" id="{F743C720-76CA-4490-9814-4D595BBD32F5}"/>
              </a:ext>
            </a:extLst>
          </p:cNvPr>
          <p:cNvSpPr>
            <a:spLocks noGrp="1" noSelect="1" noRot="1" noChangeAspect="1" noMove="1" noResize="1" noEditPoints="1" noAdjustHandles="1" noChangeArrowheads="1" noChangeShapeType="1" noTextEdit="1"/>
          </p:cNvSpPr>
          <p:nvPr>
            <p:ph type="title"/>
          </p:nvPr>
        </p:nvSpPr>
        <p:spPr>
          <a:xfrm>
            <a:off x="4214782" y="4071448"/>
            <a:ext cx="5716588" cy="1589740"/>
          </a:xfrm>
        </p:spPr>
        <p:txBody>
          <a:bodyPr/>
          <a:lstStyle>
            <a:lvl1pPr>
              <a:defRPr sz="3600">
                <a:solidFill>
                  <a:schemeClr val="bg1"/>
                </a:solidFill>
              </a:defRPr>
            </a:lvl1pPr>
          </a:lstStyle>
          <a:p>
            <a:r>
              <a:rPr lang="nl-NL"/>
              <a:t>Klik om stijl te bewerken</a:t>
            </a:r>
            <a:endParaRPr lang="en-NL" dirty="0"/>
          </a:p>
        </p:txBody>
      </p:sp>
      <p:sp>
        <p:nvSpPr>
          <p:cNvPr id="12" name="Subtitle 2">
            <a:extLst>
              <a:ext uri="{FF2B5EF4-FFF2-40B4-BE49-F238E27FC236}">
                <a16:creationId xmlns:a16="http://schemas.microsoft.com/office/drawing/2014/main" id="{4978C78E-2FF0-4DA6-B383-572532C8243F}"/>
              </a:ext>
            </a:extLst>
          </p:cNvPr>
          <p:cNvSpPr>
            <a:spLocks noGrp="1" noSelect="1" noRot="1" noChangeAspect="1" noMove="1" noResize="1" noEditPoints="1" noAdjustHandles="1" noChangeArrowheads="1" noChangeShapeType="1" noTextEdit="1"/>
          </p:cNvSpPr>
          <p:nvPr>
            <p:ph type="subTitle" idx="1"/>
          </p:nvPr>
        </p:nvSpPr>
        <p:spPr>
          <a:xfrm>
            <a:off x="4214782" y="5749502"/>
            <a:ext cx="5310218" cy="488620"/>
          </a:xfrm>
        </p:spPr>
        <p:txBody>
          <a:bodyPr/>
          <a:lstStyle>
            <a:lvl1pPr marL="0" indent="0" algn="l">
              <a:buNone/>
              <a:defRPr sz="2100" b="1">
                <a:solidFill>
                  <a:schemeClr val="bg1"/>
                </a:solidFill>
                <a:latin typeface="Daytona Condensed" panose="020B0506030503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nl-NL" noProof="0" dirty="0"/>
          </a:p>
        </p:txBody>
      </p:sp>
      <p:pic>
        <p:nvPicPr>
          <p:cNvPr id="15" name="Graphic 14">
            <a:extLst>
              <a:ext uri="{FF2B5EF4-FFF2-40B4-BE49-F238E27FC236}">
                <a16:creationId xmlns:a16="http://schemas.microsoft.com/office/drawing/2014/main" id="{4B0E0EA7-9353-4C5E-97DF-1075780DEC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29838" y="5903973"/>
            <a:ext cx="1776412" cy="752415"/>
          </a:xfrm>
          <a:prstGeom prst="rect">
            <a:avLst/>
          </a:prstGeom>
        </p:spPr>
      </p:pic>
      <p:sp>
        <p:nvSpPr>
          <p:cNvPr id="16" name="Footer Placeholder 4">
            <a:extLst>
              <a:ext uri="{FF2B5EF4-FFF2-40B4-BE49-F238E27FC236}">
                <a16:creationId xmlns:a16="http://schemas.microsoft.com/office/drawing/2014/main" id="{382E6642-E78C-4CD0-9457-300EC0F7D069}"/>
              </a:ext>
            </a:extLst>
          </p:cNvPr>
          <p:cNvSpPr>
            <a:spLocks noGrp="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1"/>
                </a:solidFill>
              </a:defRPr>
            </a:lvl1pPr>
          </a:lstStyle>
          <a:p>
            <a:endParaRPr lang="nl-NL" dirty="0"/>
          </a:p>
        </p:txBody>
      </p:sp>
      <p:sp>
        <p:nvSpPr>
          <p:cNvPr id="17" name="Date Placeholder 3">
            <a:extLst>
              <a:ext uri="{FF2B5EF4-FFF2-40B4-BE49-F238E27FC236}">
                <a16:creationId xmlns:a16="http://schemas.microsoft.com/office/drawing/2014/main" id="{BF067C58-648B-4C45-9380-17FA26B80BF0}"/>
              </a:ext>
            </a:extLst>
          </p:cNvPr>
          <p:cNvSpPr>
            <a:spLocks noGrp="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8" name="TextBox 10">
            <a:extLst>
              <a:ext uri="{FF2B5EF4-FFF2-40B4-BE49-F238E27FC236}">
                <a16:creationId xmlns:a16="http://schemas.microsoft.com/office/drawing/2014/main" id="{C9F1F7F7-4E8D-4928-AD24-0AEA7E1D523D}"/>
              </a:ext>
            </a:extLst>
          </p:cNvPr>
          <p:cNvSpPr txBox="1"/>
          <p:nvPr userDrawn="1"/>
        </p:nvSpPr>
        <p:spPr>
          <a:xfrm>
            <a:off x="12268200" y="204788"/>
            <a:ext cx="1809750" cy="2506265"/>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noProof="0" dirty="0">
                <a:solidFill>
                  <a:schemeClr val="accent3"/>
                </a:solidFill>
              </a:rPr>
              <a:t>Bevat dit kader al een afbeelding? Gebruik dan niet de functie “Afbeelding vervangen”, maar selecteer het kader en verwijder deze. Het kader wordt dan opnieuw ingesteld waarna een nieuwe afbeelding geplaatst kan worden.</a:t>
            </a:r>
          </a:p>
        </p:txBody>
      </p:sp>
    </p:spTree>
    <p:extLst>
      <p:ext uri="{BB962C8B-B14F-4D97-AF65-F5344CB8AC3E}">
        <p14:creationId xmlns:p14="http://schemas.microsoft.com/office/powerpoint/2010/main" val="93153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lanco met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C508-E257-4ABD-A1E4-6BD020375CA7}"/>
              </a:ext>
            </a:extLst>
          </p:cNvPr>
          <p:cNvSpPr>
            <a:spLocks noGrp="1" noSelect="1" noRot="1" noChangeAspect="1" noMove="1" noResize="1" noEditPoints="1" noAdjustHandles="1" noChangeArrowheads="1" noChangeShapeType="1" noTextEdit="1"/>
          </p:cNvSpPr>
          <p:nvPr>
            <p:ph type="title"/>
          </p:nvPr>
        </p:nvSpPr>
        <p:spPr/>
        <p:txBody>
          <a:bodyPr/>
          <a:lstStyle/>
          <a:p>
            <a:r>
              <a:rPr lang="nl-NL" noProof="0"/>
              <a:t>Klik om stijl te bewerken</a:t>
            </a:r>
            <a:endParaRPr lang="nl-NL" noProof="0" dirty="0"/>
          </a:p>
        </p:txBody>
      </p:sp>
      <p:sp>
        <p:nvSpPr>
          <p:cNvPr id="9" name="Footer Placeholder 4">
            <a:extLst>
              <a:ext uri="{FF2B5EF4-FFF2-40B4-BE49-F238E27FC236}">
                <a16:creationId xmlns:a16="http://schemas.microsoft.com/office/drawing/2014/main" id="{C7D29380-473F-472C-B1FA-B25C520ABDB5}"/>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10" name="Date Placeholder 3">
            <a:extLst>
              <a:ext uri="{FF2B5EF4-FFF2-40B4-BE49-F238E27FC236}">
                <a16:creationId xmlns:a16="http://schemas.microsoft.com/office/drawing/2014/main" id="{FBD92488-5B53-4539-A607-F340071A64EA}"/>
              </a:ext>
            </a:extLst>
          </p:cNvPr>
          <p:cNvSpPr>
            <a:spLocks noGrp="1" noSelect="1" noRot="1" noChangeAspect="1" noMove="1" noResize="1" noEditPoints="1" noAdjustHandles="1" noChangeArrowheads="1" noChangeShapeType="1" noTextEdit="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1" name="Slide Number Placeholder 5">
            <a:extLst>
              <a:ext uri="{FF2B5EF4-FFF2-40B4-BE49-F238E27FC236}">
                <a16:creationId xmlns:a16="http://schemas.microsoft.com/office/drawing/2014/main" id="{823732C9-3257-4050-A2BB-512583A8A2F0}"/>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3" name="Groep 12">
            <a:extLst>
              <a:ext uri="{FF2B5EF4-FFF2-40B4-BE49-F238E27FC236}">
                <a16:creationId xmlns:a16="http://schemas.microsoft.com/office/drawing/2014/main" id="{E45DA05D-B8DA-4956-9F05-ABC738A18B86}"/>
              </a:ext>
            </a:extLst>
          </p:cNvPr>
          <p:cNvGrpSpPr>
            <a:grpSpLocks noChangeAspect="1"/>
          </p:cNvGrpSpPr>
          <p:nvPr userDrawn="1"/>
        </p:nvGrpSpPr>
        <p:grpSpPr>
          <a:xfrm>
            <a:off x="12268200" y="204788"/>
            <a:ext cx="2376311" cy="2406014"/>
            <a:chOff x="12268200" y="204788"/>
            <a:chExt cx="1905000" cy="1928812"/>
          </a:xfrm>
        </p:grpSpPr>
        <p:sp>
          <p:nvSpPr>
            <p:cNvPr id="14" name="TextBox 9">
              <a:extLst>
                <a:ext uri="{FF2B5EF4-FFF2-40B4-BE49-F238E27FC236}">
                  <a16:creationId xmlns:a16="http://schemas.microsoft.com/office/drawing/2014/main" id="{BAE3DCB5-5EDD-415B-96A4-9441197FC3A1}"/>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15" name="Afbeelding 14">
              <a:extLst>
                <a:ext uri="{FF2B5EF4-FFF2-40B4-BE49-F238E27FC236}">
                  <a16:creationId xmlns:a16="http://schemas.microsoft.com/office/drawing/2014/main" id="{64E46AEB-5002-48B5-BC62-2540D5DB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16" name="Afbeelding 15">
              <a:extLst>
                <a:ext uri="{FF2B5EF4-FFF2-40B4-BE49-F238E27FC236}">
                  <a16:creationId xmlns:a16="http://schemas.microsoft.com/office/drawing/2014/main" id="{958E2B9D-29BF-48B6-A674-D4FC3704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392640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948832E-A2CF-4B64-9133-531C2469EB8E}"/>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9" name="Date Placeholder 3">
            <a:extLst>
              <a:ext uri="{FF2B5EF4-FFF2-40B4-BE49-F238E27FC236}">
                <a16:creationId xmlns:a16="http://schemas.microsoft.com/office/drawing/2014/main" id="{C624F805-A894-438A-9D8A-3FB7AC27B15F}"/>
              </a:ext>
            </a:extLst>
          </p:cNvPr>
          <p:cNvSpPr>
            <a:spLocks noGrp="1" noSelect="1" noRot="1" noChangeAspect="1" noMove="1" noResize="1" noEditPoints="1" noAdjustHandles="1" noChangeArrowheads="1" noChangeShapeType="1" noTextEdit="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0" name="Slide Number Placeholder 5">
            <a:extLst>
              <a:ext uri="{FF2B5EF4-FFF2-40B4-BE49-F238E27FC236}">
                <a16:creationId xmlns:a16="http://schemas.microsoft.com/office/drawing/2014/main" id="{F44E9CE2-9EAA-4D17-9F4A-8A998F032F59}"/>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grpSp>
        <p:nvGrpSpPr>
          <p:cNvPr id="12" name="Groep 11">
            <a:extLst>
              <a:ext uri="{FF2B5EF4-FFF2-40B4-BE49-F238E27FC236}">
                <a16:creationId xmlns:a16="http://schemas.microsoft.com/office/drawing/2014/main" id="{9E6FC67D-EA39-4A8B-B4D0-8C250DD5884F}"/>
              </a:ext>
            </a:extLst>
          </p:cNvPr>
          <p:cNvGrpSpPr>
            <a:grpSpLocks noChangeAspect="1"/>
          </p:cNvGrpSpPr>
          <p:nvPr userDrawn="1"/>
        </p:nvGrpSpPr>
        <p:grpSpPr>
          <a:xfrm>
            <a:off x="12268200" y="204788"/>
            <a:ext cx="2376311" cy="2406014"/>
            <a:chOff x="12268200" y="204788"/>
            <a:chExt cx="1905000" cy="1928812"/>
          </a:xfrm>
        </p:grpSpPr>
        <p:sp>
          <p:nvSpPr>
            <p:cNvPr id="13" name="TextBox 9">
              <a:extLst>
                <a:ext uri="{FF2B5EF4-FFF2-40B4-BE49-F238E27FC236}">
                  <a16:creationId xmlns:a16="http://schemas.microsoft.com/office/drawing/2014/main" id="{E1F0F112-6BB7-4793-A806-D6D03EE5DE78}"/>
                </a:ext>
              </a:extLst>
            </p:cNvPr>
            <p:cNvSpPr txBox="1"/>
            <p:nvPr userDrawn="1"/>
          </p:nvSpPr>
          <p:spPr>
            <a:xfrm>
              <a:off x="12268200" y="204788"/>
              <a:ext cx="1905000" cy="1928812"/>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b="1" noProof="0" dirty="0" err="1">
                  <a:solidFill>
                    <a:schemeClr val="accent3"/>
                  </a:solidFill>
                  <a:latin typeface="+mj-lt"/>
                </a:rPr>
                <a:t>Bulletpoints</a:t>
              </a:r>
              <a:r>
                <a:rPr lang="nl-NL" sz="1150" b="1" noProof="0" dirty="0">
                  <a:solidFill>
                    <a:schemeClr val="accent3"/>
                  </a:solidFill>
                  <a:latin typeface="+mj-lt"/>
                </a:rPr>
                <a:t>?</a:t>
              </a:r>
              <a:r>
                <a:rPr lang="nl-NL" sz="1150" b="1" noProof="0" dirty="0">
                  <a:solidFill>
                    <a:schemeClr val="accent3"/>
                  </a:solidFill>
                </a:rPr>
                <a:t> </a:t>
              </a:r>
            </a:p>
            <a:p>
              <a:pPr>
                <a:lnSpc>
                  <a:spcPct val="150000"/>
                </a:lnSpc>
              </a:pPr>
              <a:r>
                <a:rPr lang="nl-NL" sz="1150" noProof="0" dirty="0">
                  <a:solidFill>
                    <a:schemeClr val="accent3"/>
                  </a:solidFill>
                </a:rPr>
                <a:t>Gebruik dan deze knoppen:</a:t>
              </a: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endParaRPr lang="nl-NL" sz="1150" noProof="0" dirty="0">
                <a:solidFill>
                  <a:schemeClr val="accent3"/>
                </a:solidFill>
              </a:endParaRPr>
            </a:p>
            <a:p>
              <a:pPr>
                <a:lnSpc>
                  <a:spcPct val="150000"/>
                </a:lnSpc>
              </a:pPr>
              <a:r>
                <a:rPr lang="nl-NL" sz="1150" noProof="0" dirty="0">
                  <a:solidFill>
                    <a:schemeClr val="accent3"/>
                  </a:solidFill>
                </a:rPr>
                <a:t>En niet deze:</a:t>
              </a:r>
            </a:p>
          </p:txBody>
        </p:sp>
        <p:pic>
          <p:nvPicPr>
            <p:cNvPr id="14" name="Afbeelding 13">
              <a:extLst>
                <a:ext uri="{FF2B5EF4-FFF2-40B4-BE49-F238E27FC236}">
                  <a16:creationId xmlns:a16="http://schemas.microsoft.com/office/drawing/2014/main" id="{7A7D6277-A9E3-4F7B-B63D-B8BE225F4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4400" y="705970"/>
              <a:ext cx="1778380" cy="504609"/>
            </a:xfrm>
            <a:prstGeom prst="rect">
              <a:avLst/>
            </a:prstGeom>
          </p:spPr>
        </p:pic>
        <p:pic>
          <p:nvPicPr>
            <p:cNvPr id="15" name="Afbeelding 14">
              <a:extLst>
                <a:ext uri="{FF2B5EF4-FFF2-40B4-BE49-F238E27FC236}">
                  <a16:creationId xmlns:a16="http://schemas.microsoft.com/office/drawing/2014/main" id="{3DD03C35-43A6-4654-9BE2-D358BE293B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44400" y="1578139"/>
              <a:ext cx="1782734" cy="505845"/>
            </a:xfrm>
            <a:prstGeom prst="rect">
              <a:avLst/>
            </a:prstGeom>
          </p:spPr>
        </p:pic>
      </p:grpSp>
    </p:spTree>
    <p:extLst>
      <p:ext uri="{BB962C8B-B14F-4D97-AF65-F5344CB8AC3E}">
        <p14:creationId xmlns:p14="http://schemas.microsoft.com/office/powerpoint/2010/main" val="51631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fbeelding - beeldvullend">
    <p:bg>
      <p:bgPr>
        <a:solidFill>
          <a:schemeClr val="tx2"/>
        </a:solidFill>
        <a:effectLst/>
      </p:bgPr>
    </p:bg>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79611952-9BEB-41ED-B975-C814DC8A1D89}"/>
              </a:ext>
            </a:extLst>
          </p:cNvPr>
          <p:cNvSpPr>
            <a:spLocks noGrp="1"/>
          </p:cNvSpPr>
          <p:nvPr>
            <p:ph type="pic" sz="quarter" idx="10"/>
          </p:nvPr>
        </p:nvSpPr>
        <p:spPr>
          <a:xfrm>
            <a:off x="2" y="0"/>
            <a:ext cx="12192000" cy="6865938"/>
          </a:xfrm>
          <a:custGeom>
            <a:avLst/>
            <a:gdLst>
              <a:gd name="connsiteX0" fmla="*/ 0 w 12192000"/>
              <a:gd name="connsiteY0" fmla="*/ 0 h 6865938"/>
              <a:gd name="connsiteX1" fmla="*/ 3999873 w 12192000"/>
              <a:gd name="connsiteY1" fmla="*/ 0 h 6865938"/>
              <a:gd name="connsiteX2" fmla="*/ 4887941 w 12192000"/>
              <a:gd name="connsiteY2" fmla="*/ 115504 h 6865938"/>
              <a:gd name="connsiteX3" fmla="*/ 11071790 w 12192000"/>
              <a:gd name="connsiteY3" fmla="*/ 347337 h 6865938"/>
              <a:gd name="connsiteX4" fmla="*/ 12192000 w 12192000"/>
              <a:gd name="connsiteY4" fmla="*/ 305348 h 6865938"/>
              <a:gd name="connsiteX5" fmla="*/ 12192000 w 12192000"/>
              <a:gd name="connsiteY5" fmla="*/ 6200764 h 6865938"/>
              <a:gd name="connsiteX6" fmla="*/ 11713918 w 12192000"/>
              <a:gd name="connsiteY6" fmla="*/ 6242355 h 6865938"/>
              <a:gd name="connsiteX7" fmla="*/ 8395698 w 12192000"/>
              <a:gd name="connsiteY7" fmla="*/ 6861576 h 6865938"/>
              <a:gd name="connsiteX8" fmla="*/ 12192000 w 12192000"/>
              <a:gd name="connsiteY8" fmla="*/ 6861576 h 6865938"/>
              <a:gd name="connsiteX9" fmla="*/ 12192000 w 12192000"/>
              <a:gd name="connsiteY9" fmla="*/ 6865938 h 6865938"/>
              <a:gd name="connsiteX10" fmla="*/ 0 w 12192000"/>
              <a:gd name="connsiteY10" fmla="*/ 6865938 h 6865938"/>
              <a:gd name="connsiteX11" fmla="*/ 0 w 12192000"/>
              <a:gd name="connsiteY11" fmla="*/ 6861575 h 6865938"/>
              <a:gd name="connsiteX12" fmla="*/ 7184889 w 12192000"/>
              <a:gd name="connsiteY12" fmla="*/ 6861575 h 6865938"/>
              <a:gd name="connsiteX13" fmla="*/ 807994 w 12192000"/>
              <a:gd name="connsiteY13" fmla="*/ 6075754 h 6865938"/>
              <a:gd name="connsiteX14" fmla="*/ 0 w 12192000"/>
              <a:gd name="connsiteY14" fmla="*/ 5896768 h 686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65938">
                <a:moveTo>
                  <a:pt x="0" y="0"/>
                </a:moveTo>
                <a:lnTo>
                  <a:pt x="3999873" y="0"/>
                </a:lnTo>
                <a:lnTo>
                  <a:pt x="4887941" y="115504"/>
                </a:lnTo>
                <a:cubicBezTo>
                  <a:pt x="6756732" y="330747"/>
                  <a:pt x="8846726" y="408417"/>
                  <a:pt x="11071790" y="347337"/>
                </a:cubicBezTo>
                <a:lnTo>
                  <a:pt x="12192000" y="305348"/>
                </a:lnTo>
                <a:lnTo>
                  <a:pt x="12192000" y="6200764"/>
                </a:lnTo>
                <a:lnTo>
                  <a:pt x="11713918" y="6242355"/>
                </a:lnTo>
                <a:cubicBezTo>
                  <a:pt x="10592504" y="6353736"/>
                  <a:pt x="9482377" y="6560847"/>
                  <a:pt x="8395698" y="6861576"/>
                </a:cubicBezTo>
                <a:lnTo>
                  <a:pt x="12192000" y="6861576"/>
                </a:lnTo>
                <a:lnTo>
                  <a:pt x="12192000" y="6865938"/>
                </a:lnTo>
                <a:lnTo>
                  <a:pt x="0" y="6865938"/>
                </a:lnTo>
                <a:lnTo>
                  <a:pt x="0" y="6861575"/>
                </a:lnTo>
                <a:lnTo>
                  <a:pt x="7184889" y="6861575"/>
                </a:lnTo>
                <a:cubicBezTo>
                  <a:pt x="4875528" y="6736875"/>
                  <a:pt x="2726675" y="6474054"/>
                  <a:pt x="807994" y="6075754"/>
                </a:cubicBezTo>
                <a:lnTo>
                  <a:pt x="0" y="5896768"/>
                </a:lnTo>
                <a:close/>
              </a:path>
            </a:pathLst>
          </a:custGeom>
          <a:solidFill>
            <a:schemeClr val="accent2"/>
          </a:solidFill>
        </p:spPr>
        <p:txBody>
          <a:bodyPr wrap="square" lIns="288000" tIns="180000" rIns="288000" bIns="180000">
            <a:noAutofit/>
          </a:bodyPr>
          <a:lstStyle>
            <a:lvl1pPr>
              <a:defRPr>
                <a:solidFill>
                  <a:schemeClr val="bg1"/>
                </a:solidFill>
              </a:defRPr>
            </a:lvl1pPr>
          </a:lstStyle>
          <a:p>
            <a:r>
              <a:rPr lang="nl-NL"/>
              <a:t>Klik op het pictogram als u een afbeelding wilt toevoegen</a:t>
            </a:r>
          </a:p>
        </p:txBody>
      </p:sp>
      <p:sp>
        <p:nvSpPr>
          <p:cNvPr id="18" name="Graphic 12">
            <a:extLst>
              <a:ext uri="{FF2B5EF4-FFF2-40B4-BE49-F238E27FC236}">
                <a16:creationId xmlns:a16="http://schemas.microsoft.com/office/drawing/2014/main" id="{17EDB3CD-3A7B-4F52-B50B-66F647FC9D64}"/>
              </a:ext>
            </a:extLst>
          </p:cNvPr>
          <p:cNvSpPr/>
          <p:nvPr userDrawn="1"/>
        </p:nvSpPr>
        <p:spPr>
          <a:xfrm>
            <a:off x="8395699" y="6200487"/>
            <a:ext cx="3799480" cy="661088"/>
          </a:xfrm>
          <a:custGeom>
            <a:avLst/>
            <a:gdLst>
              <a:gd name="connsiteX0" fmla="*/ 3799480 w 3799480"/>
              <a:gd name="connsiteY0" fmla="*/ 661089 h 661088"/>
              <a:gd name="connsiteX1" fmla="*/ 3799480 w 3799480"/>
              <a:gd name="connsiteY1" fmla="*/ 0 h 661088"/>
              <a:gd name="connsiteX2" fmla="*/ -1 w 3799480"/>
              <a:gd name="connsiteY2" fmla="*/ 661089 h 661088"/>
            </a:gdLst>
            <a:ahLst/>
            <a:cxnLst>
              <a:cxn ang="0">
                <a:pos x="connsiteX0" y="connsiteY0"/>
              </a:cxn>
              <a:cxn ang="0">
                <a:pos x="connsiteX1" y="connsiteY1"/>
              </a:cxn>
              <a:cxn ang="0">
                <a:pos x="connsiteX2" y="connsiteY2"/>
              </a:cxn>
            </a:cxnLst>
            <a:rect l="l" t="t" r="r" b="b"/>
            <a:pathLst>
              <a:path w="3799480" h="661088">
                <a:moveTo>
                  <a:pt x="3799480" y="661089"/>
                </a:moveTo>
                <a:lnTo>
                  <a:pt x="3799480" y="0"/>
                </a:lnTo>
                <a:cubicBezTo>
                  <a:pt x="2514463" y="95985"/>
                  <a:pt x="1241918" y="317399"/>
                  <a:pt x="-1" y="661089"/>
                </a:cubicBezTo>
                <a:close/>
              </a:path>
            </a:pathLst>
          </a:custGeom>
          <a:solidFill>
            <a:schemeClr val="accent1"/>
          </a:solidFill>
          <a:ln w="25400" cap="flat">
            <a:solidFill>
              <a:schemeClr val="accent1"/>
            </a:solidFill>
            <a:prstDash val="solid"/>
            <a:miter/>
          </a:ln>
        </p:spPr>
        <p:txBody>
          <a:bodyPr rtlCol="0" anchor="ctr"/>
          <a:lstStyle/>
          <a:p>
            <a:endParaRPr lang="en-NL"/>
          </a:p>
        </p:txBody>
      </p:sp>
      <p:sp>
        <p:nvSpPr>
          <p:cNvPr id="8" name="Footer Placeholder 4">
            <a:extLst>
              <a:ext uri="{FF2B5EF4-FFF2-40B4-BE49-F238E27FC236}">
                <a16:creationId xmlns:a16="http://schemas.microsoft.com/office/drawing/2014/main" id="{C948832E-A2CF-4B64-9133-531C2469EB8E}"/>
              </a:ext>
            </a:extLst>
          </p:cNvPr>
          <p:cNvSpPr>
            <a:spLocks noGrp="1" noSelect="1" noRot="1" noChangeAspect="1" noMove="1" noResize="1" noEditPoints="1" noAdjustHandles="1" noChangeArrowheads="1" noChangeShapeType="1" noTextEdit="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dirty="0"/>
          </a:p>
        </p:txBody>
      </p:sp>
      <p:sp>
        <p:nvSpPr>
          <p:cNvPr id="9" name="Date Placeholder 3">
            <a:extLst>
              <a:ext uri="{FF2B5EF4-FFF2-40B4-BE49-F238E27FC236}">
                <a16:creationId xmlns:a16="http://schemas.microsoft.com/office/drawing/2014/main" id="{C624F805-A894-438A-9D8A-3FB7AC27B15F}"/>
              </a:ext>
            </a:extLst>
          </p:cNvPr>
          <p:cNvSpPr>
            <a:spLocks noGrp="1" noSelect="1" noRot="1" noChangeAspect="1" noMove="1" noResize="1" noEditPoints="1" noAdjustHandles="1" noChangeArrowheads="1" noChangeShapeType="1" noTextEdit="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dirty="0"/>
          </a:p>
        </p:txBody>
      </p:sp>
      <p:sp>
        <p:nvSpPr>
          <p:cNvPr id="10" name="Slide Number Placeholder 5">
            <a:extLst>
              <a:ext uri="{FF2B5EF4-FFF2-40B4-BE49-F238E27FC236}">
                <a16:creationId xmlns:a16="http://schemas.microsoft.com/office/drawing/2014/main" id="{F44E9CE2-9EAA-4D17-9F4A-8A998F032F59}"/>
              </a:ext>
            </a:extLst>
          </p:cNvPr>
          <p:cNvSpPr>
            <a:spLocks noGrp="1" noSelect="1" noRot="1" noChangeAspect="1" noMove="1" noResize="1" noEditPoints="1" noAdjustHandles="1" noChangeArrowheads="1" noChangeShapeType="1" noTextEdit="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dirty="0"/>
          </a:p>
        </p:txBody>
      </p:sp>
      <p:sp>
        <p:nvSpPr>
          <p:cNvPr id="7" name="TextBox 10">
            <a:extLst>
              <a:ext uri="{FF2B5EF4-FFF2-40B4-BE49-F238E27FC236}">
                <a16:creationId xmlns:a16="http://schemas.microsoft.com/office/drawing/2014/main" id="{B7E1BECD-D99B-49A7-91E5-B92F6A2EDAA0}"/>
              </a:ext>
            </a:extLst>
          </p:cNvPr>
          <p:cNvSpPr txBox="1"/>
          <p:nvPr userDrawn="1"/>
        </p:nvSpPr>
        <p:spPr>
          <a:xfrm>
            <a:off x="12268200" y="204788"/>
            <a:ext cx="1809750" cy="2506265"/>
          </a:xfrm>
          <a:prstGeom prst="rect">
            <a:avLst/>
          </a:prstGeom>
          <a:solidFill>
            <a:schemeClr val="accent4">
              <a:lumMod val="40000"/>
              <a:lumOff val="60000"/>
            </a:schemeClr>
          </a:solidFill>
          <a:ln>
            <a:solidFill>
              <a:schemeClr val="accent3"/>
            </a:solidFill>
          </a:ln>
        </p:spPr>
        <p:txBody>
          <a:bodyPr wrap="square" rtlCol="0">
            <a:noAutofit/>
          </a:bodyPr>
          <a:lstStyle/>
          <a:p>
            <a:pPr>
              <a:lnSpc>
                <a:spcPct val="150000"/>
              </a:lnSpc>
            </a:pPr>
            <a:r>
              <a:rPr lang="nl-NL" sz="1150" noProof="0" dirty="0">
                <a:solidFill>
                  <a:schemeClr val="accent3"/>
                </a:solidFill>
              </a:rPr>
              <a:t>Bevat dit kader al een afbeelding? Gebruik dan niet de functie “Afbeelding vervangen”, maar selecteer het kader en verwijder deze. Het kader wordt dan opnieuw ingesteld waarna een nieuwe afbeelding geplaatst kan worden.</a:t>
            </a:r>
          </a:p>
        </p:txBody>
      </p:sp>
    </p:spTree>
    <p:extLst>
      <p:ext uri="{BB962C8B-B14F-4D97-AF65-F5344CB8AC3E}">
        <p14:creationId xmlns:p14="http://schemas.microsoft.com/office/powerpoint/2010/main" val="241783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6" name="KOLOMMEN" hidden="1">
            <a:extLst>
              <a:ext uri="{FF2B5EF4-FFF2-40B4-BE49-F238E27FC236}">
                <a16:creationId xmlns:a16="http://schemas.microsoft.com/office/drawing/2014/main" id="{98147F0A-070C-4589-A2A1-335BCF95785D}"/>
              </a:ext>
            </a:extLst>
          </p:cNvPr>
          <p:cNvGrpSpPr/>
          <p:nvPr userDrawn="1"/>
        </p:nvGrpSpPr>
        <p:grpSpPr>
          <a:xfrm>
            <a:off x="286575" y="204025"/>
            <a:ext cx="11620500" cy="6451600"/>
            <a:chOff x="286575" y="204025"/>
            <a:chExt cx="11620500" cy="6451600"/>
          </a:xfrm>
          <a:solidFill>
            <a:schemeClr val="accent4">
              <a:alpha val="5000"/>
            </a:schemeClr>
          </a:solidFill>
        </p:grpSpPr>
        <p:sp>
          <p:nvSpPr>
            <p:cNvPr id="41" name="Graphic 39">
              <a:extLst>
                <a:ext uri="{FF2B5EF4-FFF2-40B4-BE49-F238E27FC236}">
                  <a16:creationId xmlns:a16="http://schemas.microsoft.com/office/drawing/2014/main" id="{43822E8E-B021-4164-A41F-2AE68A00EBD9}"/>
                </a:ext>
              </a:extLst>
            </p:cNvPr>
            <p:cNvSpPr/>
            <p:nvPr/>
          </p:nvSpPr>
          <p:spPr>
            <a:xfrm>
              <a:off x="286575" y="204025"/>
              <a:ext cx="792303"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43" name="Graphic 39">
              <a:extLst>
                <a:ext uri="{FF2B5EF4-FFF2-40B4-BE49-F238E27FC236}">
                  <a16:creationId xmlns:a16="http://schemas.microsoft.com/office/drawing/2014/main" id="{43822E8E-B021-4164-A41F-2AE68A00EBD9}"/>
                </a:ext>
              </a:extLst>
            </p:cNvPr>
            <p:cNvSpPr/>
            <p:nvPr/>
          </p:nvSpPr>
          <p:spPr>
            <a:xfrm>
              <a:off x="2256948" y="204025"/>
              <a:ext cx="790028"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45" name="Graphic 39">
              <a:extLst>
                <a:ext uri="{FF2B5EF4-FFF2-40B4-BE49-F238E27FC236}">
                  <a16:creationId xmlns:a16="http://schemas.microsoft.com/office/drawing/2014/main" id="{43822E8E-B021-4164-A41F-2AE68A00EBD9}"/>
                </a:ext>
              </a:extLst>
            </p:cNvPr>
            <p:cNvSpPr/>
            <p:nvPr/>
          </p:nvSpPr>
          <p:spPr>
            <a:xfrm>
              <a:off x="4223575" y="204025"/>
              <a:ext cx="790028"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47" name="Graphic 39">
              <a:extLst>
                <a:ext uri="{FF2B5EF4-FFF2-40B4-BE49-F238E27FC236}">
                  <a16:creationId xmlns:a16="http://schemas.microsoft.com/office/drawing/2014/main" id="{43822E8E-B021-4164-A41F-2AE68A00EBD9}"/>
                </a:ext>
              </a:extLst>
            </p:cNvPr>
            <p:cNvSpPr/>
            <p:nvPr/>
          </p:nvSpPr>
          <p:spPr>
            <a:xfrm>
              <a:off x="6192075" y="204025"/>
              <a:ext cx="793930"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49" name="Graphic 39">
              <a:extLst>
                <a:ext uri="{FF2B5EF4-FFF2-40B4-BE49-F238E27FC236}">
                  <a16:creationId xmlns:a16="http://schemas.microsoft.com/office/drawing/2014/main" id="{43822E8E-B021-4164-A41F-2AE68A00EBD9}"/>
                </a:ext>
              </a:extLst>
            </p:cNvPr>
            <p:cNvSpPr/>
            <p:nvPr/>
          </p:nvSpPr>
          <p:spPr>
            <a:xfrm>
              <a:off x="8160575" y="204025"/>
              <a:ext cx="795939"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51" name="Graphic 39">
              <a:extLst>
                <a:ext uri="{FF2B5EF4-FFF2-40B4-BE49-F238E27FC236}">
                  <a16:creationId xmlns:a16="http://schemas.microsoft.com/office/drawing/2014/main" id="{43822E8E-B021-4164-A41F-2AE68A00EBD9}"/>
                </a:ext>
              </a:extLst>
            </p:cNvPr>
            <p:cNvSpPr/>
            <p:nvPr/>
          </p:nvSpPr>
          <p:spPr>
            <a:xfrm>
              <a:off x="11110287" y="204025"/>
              <a:ext cx="796788"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28" name="Graphic 39">
              <a:extLst>
                <a:ext uri="{FF2B5EF4-FFF2-40B4-BE49-F238E27FC236}">
                  <a16:creationId xmlns:a16="http://schemas.microsoft.com/office/drawing/2014/main" id="{343AB32A-357F-4BB2-BDD1-4A9BEDD18A24}"/>
                </a:ext>
              </a:extLst>
            </p:cNvPr>
            <p:cNvSpPr/>
            <p:nvPr userDrawn="1"/>
          </p:nvSpPr>
          <p:spPr>
            <a:xfrm>
              <a:off x="1269794" y="204025"/>
              <a:ext cx="792303"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29" name="Graphic 39">
              <a:extLst>
                <a:ext uri="{FF2B5EF4-FFF2-40B4-BE49-F238E27FC236}">
                  <a16:creationId xmlns:a16="http://schemas.microsoft.com/office/drawing/2014/main" id="{D18F2BC0-8717-4462-9197-07F2329EDEF7}"/>
                </a:ext>
              </a:extLst>
            </p:cNvPr>
            <p:cNvSpPr/>
            <p:nvPr userDrawn="1"/>
          </p:nvSpPr>
          <p:spPr>
            <a:xfrm>
              <a:off x="3237897" y="204025"/>
              <a:ext cx="790028"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30" name="Graphic 39">
              <a:extLst>
                <a:ext uri="{FF2B5EF4-FFF2-40B4-BE49-F238E27FC236}">
                  <a16:creationId xmlns:a16="http://schemas.microsoft.com/office/drawing/2014/main" id="{D92E4077-17BC-486C-9A53-7FB4B7D9C56E}"/>
                </a:ext>
              </a:extLst>
            </p:cNvPr>
            <p:cNvSpPr/>
            <p:nvPr userDrawn="1"/>
          </p:nvSpPr>
          <p:spPr>
            <a:xfrm>
              <a:off x="5202491" y="204025"/>
              <a:ext cx="790028"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31" name="Graphic 39">
              <a:extLst>
                <a:ext uri="{FF2B5EF4-FFF2-40B4-BE49-F238E27FC236}">
                  <a16:creationId xmlns:a16="http://schemas.microsoft.com/office/drawing/2014/main" id="{E4E42893-7B9C-4EAD-A9CD-0EBF430D82BD}"/>
                </a:ext>
              </a:extLst>
            </p:cNvPr>
            <p:cNvSpPr/>
            <p:nvPr userDrawn="1"/>
          </p:nvSpPr>
          <p:spPr>
            <a:xfrm>
              <a:off x="7169120" y="204025"/>
              <a:ext cx="793930"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32" name="Graphic 39">
              <a:extLst>
                <a:ext uri="{FF2B5EF4-FFF2-40B4-BE49-F238E27FC236}">
                  <a16:creationId xmlns:a16="http://schemas.microsoft.com/office/drawing/2014/main" id="{9BC9D330-BA30-4273-8830-47A8669E8CFE}"/>
                </a:ext>
              </a:extLst>
            </p:cNvPr>
            <p:cNvSpPr/>
            <p:nvPr userDrawn="1"/>
          </p:nvSpPr>
          <p:spPr>
            <a:xfrm>
              <a:off x="9152030" y="204025"/>
              <a:ext cx="795939"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sp>
          <p:nvSpPr>
            <p:cNvPr id="33" name="Graphic 39">
              <a:extLst>
                <a:ext uri="{FF2B5EF4-FFF2-40B4-BE49-F238E27FC236}">
                  <a16:creationId xmlns:a16="http://schemas.microsoft.com/office/drawing/2014/main" id="{BDDDC096-5145-42A8-99D1-CA64BF726703}"/>
                </a:ext>
              </a:extLst>
            </p:cNvPr>
            <p:cNvSpPr/>
            <p:nvPr userDrawn="1"/>
          </p:nvSpPr>
          <p:spPr>
            <a:xfrm>
              <a:off x="10129838" y="204025"/>
              <a:ext cx="796788" cy="6451600"/>
            </a:xfrm>
            <a:custGeom>
              <a:avLst/>
              <a:gdLst>
                <a:gd name="connsiteX0" fmla="*/ 0 w 1778000"/>
                <a:gd name="connsiteY0" fmla="*/ 0 h 6451600"/>
                <a:gd name="connsiteX1" fmla="*/ 1778000 w 1778000"/>
                <a:gd name="connsiteY1" fmla="*/ 0 h 6451600"/>
                <a:gd name="connsiteX2" fmla="*/ 1778000 w 1778000"/>
                <a:gd name="connsiteY2" fmla="*/ 6451600 h 6451600"/>
                <a:gd name="connsiteX3" fmla="*/ 0 w 1778000"/>
                <a:gd name="connsiteY3" fmla="*/ 6451600 h 6451600"/>
              </a:gdLst>
              <a:ahLst/>
              <a:cxnLst>
                <a:cxn ang="0">
                  <a:pos x="connsiteX0" y="connsiteY0"/>
                </a:cxn>
                <a:cxn ang="0">
                  <a:pos x="connsiteX1" y="connsiteY1"/>
                </a:cxn>
                <a:cxn ang="0">
                  <a:pos x="connsiteX2" y="connsiteY2"/>
                </a:cxn>
                <a:cxn ang="0">
                  <a:pos x="connsiteX3" y="connsiteY3"/>
                </a:cxn>
              </a:cxnLst>
              <a:rect l="l" t="t" r="r" b="b"/>
              <a:pathLst>
                <a:path w="1778000" h="6451600">
                  <a:moveTo>
                    <a:pt x="0" y="0"/>
                  </a:moveTo>
                  <a:lnTo>
                    <a:pt x="1778000" y="0"/>
                  </a:lnTo>
                  <a:lnTo>
                    <a:pt x="1778000" y="6451600"/>
                  </a:lnTo>
                  <a:lnTo>
                    <a:pt x="0" y="6451600"/>
                  </a:lnTo>
                  <a:close/>
                </a:path>
              </a:pathLst>
            </a:custGeom>
            <a:grpFill/>
            <a:ln w="1588" cap="flat">
              <a:solidFill>
                <a:srgbClr val="009EE2"/>
              </a:solidFill>
              <a:prstDash val="solid"/>
              <a:miter/>
            </a:ln>
          </p:spPr>
          <p:txBody>
            <a:bodyPr rtlCol="0" anchor="ctr"/>
            <a:lstStyle/>
            <a:p>
              <a:endParaRPr lang="en-NL"/>
            </a:p>
          </p:txBody>
        </p:sp>
      </p:grpSp>
      <p:sp>
        <p:nvSpPr>
          <p:cNvPr id="15" name="Graphic 12">
            <a:extLst>
              <a:ext uri="{FF2B5EF4-FFF2-40B4-BE49-F238E27FC236}">
                <a16:creationId xmlns:a16="http://schemas.microsoft.com/office/drawing/2014/main" id="{F0E9AF2D-F53D-4081-AFC1-801C6664F55C}"/>
              </a:ext>
            </a:extLst>
          </p:cNvPr>
          <p:cNvSpPr/>
          <p:nvPr/>
        </p:nvSpPr>
        <p:spPr>
          <a:xfrm>
            <a:off x="-1" y="5896767"/>
            <a:ext cx="7184890" cy="964808"/>
          </a:xfrm>
          <a:custGeom>
            <a:avLst/>
            <a:gdLst>
              <a:gd name="connsiteX0" fmla="*/ -1 w 7184890"/>
              <a:gd name="connsiteY0" fmla="*/ 0 h 964808"/>
              <a:gd name="connsiteX1" fmla="*/ -1 w 7184890"/>
              <a:gd name="connsiteY1" fmla="*/ 964808 h 964808"/>
              <a:gd name="connsiteX2" fmla="*/ 7184890 w 7184890"/>
              <a:gd name="connsiteY2" fmla="*/ 964808 h 964808"/>
              <a:gd name="connsiteX3" fmla="*/ -1 w 7184890"/>
              <a:gd name="connsiteY3" fmla="*/ 0 h 964808"/>
            </a:gdLst>
            <a:ahLst/>
            <a:cxnLst>
              <a:cxn ang="0">
                <a:pos x="connsiteX0" y="connsiteY0"/>
              </a:cxn>
              <a:cxn ang="0">
                <a:pos x="connsiteX1" y="connsiteY1"/>
              </a:cxn>
              <a:cxn ang="0">
                <a:pos x="connsiteX2" y="connsiteY2"/>
              </a:cxn>
              <a:cxn ang="0">
                <a:pos x="connsiteX3" y="connsiteY3"/>
              </a:cxn>
            </a:cxnLst>
            <a:rect l="l" t="t" r="r" b="b"/>
            <a:pathLst>
              <a:path w="7184890" h="964808">
                <a:moveTo>
                  <a:pt x="-1" y="0"/>
                </a:moveTo>
                <a:lnTo>
                  <a:pt x="-1" y="964808"/>
                </a:lnTo>
                <a:lnTo>
                  <a:pt x="7184890" y="964808"/>
                </a:lnTo>
                <a:cubicBezTo>
                  <a:pt x="4545620" y="822293"/>
                  <a:pt x="2115992" y="499377"/>
                  <a:pt x="-1" y="0"/>
                </a:cubicBezTo>
                <a:close/>
              </a:path>
            </a:pathLst>
          </a:custGeom>
          <a:solidFill>
            <a:schemeClr val="tx2"/>
          </a:solidFill>
          <a:ln w="12713" cap="flat">
            <a:noFill/>
            <a:prstDash val="solid"/>
            <a:miter/>
          </a:ln>
        </p:spPr>
        <p:txBody>
          <a:bodyPr rtlCol="0" anchor="ctr"/>
          <a:lstStyle/>
          <a:p>
            <a:endParaRPr lang="en-NL"/>
          </a:p>
        </p:txBody>
      </p:sp>
      <p:sp>
        <p:nvSpPr>
          <p:cNvPr id="16" name="Graphic 12">
            <a:extLst>
              <a:ext uri="{FF2B5EF4-FFF2-40B4-BE49-F238E27FC236}">
                <a16:creationId xmlns:a16="http://schemas.microsoft.com/office/drawing/2014/main" id="{F0E9AF2D-F53D-4081-AFC1-801C6664F55C}"/>
              </a:ext>
            </a:extLst>
          </p:cNvPr>
          <p:cNvSpPr/>
          <p:nvPr/>
        </p:nvSpPr>
        <p:spPr>
          <a:xfrm>
            <a:off x="8395699" y="6200487"/>
            <a:ext cx="3799480" cy="661088"/>
          </a:xfrm>
          <a:custGeom>
            <a:avLst/>
            <a:gdLst>
              <a:gd name="connsiteX0" fmla="*/ 3799480 w 3799480"/>
              <a:gd name="connsiteY0" fmla="*/ 661089 h 661088"/>
              <a:gd name="connsiteX1" fmla="*/ 3799480 w 3799480"/>
              <a:gd name="connsiteY1" fmla="*/ 0 h 661088"/>
              <a:gd name="connsiteX2" fmla="*/ -1 w 3799480"/>
              <a:gd name="connsiteY2" fmla="*/ 661089 h 661088"/>
            </a:gdLst>
            <a:ahLst/>
            <a:cxnLst>
              <a:cxn ang="0">
                <a:pos x="connsiteX0" y="connsiteY0"/>
              </a:cxn>
              <a:cxn ang="0">
                <a:pos x="connsiteX1" y="connsiteY1"/>
              </a:cxn>
              <a:cxn ang="0">
                <a:pos x="connsiteX2" y="connsiteY2"/>
              </a:cxn>
            </a:cxnLst>
            <a:rect l="l" t="t" r="r" b="b"/>
            <a:pathLst>
              <a:path w="3799480" h="661088">
                <a:moveTo>
                  <a:pt x="3799480" y="661089"/>
                </a:moveTo>
                <a:lnTo>
                  <a:pt x="3799480" y="0"/>
                </a:lnTo>
                <a:cubicBezTo>
                  <a:pt x="2514463" y="95985"/>
                  <a:pt x="1241918" y="317399"/>
                  <a:pt x="-1" y="661089"/>
                </a:cubicBezTo>
                <a:close/>
              </a:path>
            </a:pathLst>
          </a:custGeom>
          <a:solidFill>
            <a:schemeClr val="accent1"/>
          </a:solidFill>
          <a:ln w="12713" cap="flat">
            <a:noFill/>
            <a:prstDash val="solid"/>
            <a:miter/>
          </a:ln>
        </p:spPr>
        <p:txBody>
          <a:bodyPr rtlCol="0" anchor="ctr"/>
          <a:lstStyle/>
          <a:p>
            <a:endParaRPr lang="en-NL"/>
          </a:p>
        </p:txBody>
      </p:sp>
      <p:sp>
        <p:nvSpPr>
          <p:cNvPr id="2" name="Title Placeholder 1">
            <a:extLst>
              <a:ext uri="{FF2B5EF4-FFF2-40B4-BE49-F238E27FC236}">
                <a16:creationId xmlns:a16="http://schemas.microsoft.com/office/drawing/2014/main" id="{1CC78E92-06EC-499B-AA48-18E502D2BF23}"/>
              </a:ext>
            </a:extLst>
          </p:cNvPr>
          <p:cNvSpPr>
            <a:spLocks noGrp="1"/>
          </p:cNvSpPr>
          <p:nvPr>
            <p:ph type="title"/>
          </p:nvPr>
        </p:nvSpPr>
        <p:spPr>
          <a:xfrm>
            <a:off x="284925" y="204788"/>
            <a:ext cx="10637281" cy="1142175"/>
          </a:xfrm>
          <a:prstGeom prst="rect">
            <a:avLst/>
          </a:prstGeom>
        </p:spPr>
        <p:txBody>
          <a:bodyPr vert="horz" lIns="76200" tIns="76200" rIns="76200" bIns="76200" rtlCol="0" anchor="b" anchorCtr="0">
            <a:noAutofit/>
          </a:bodyPr>
          <a:lstStyle/>
          <a:p>
            <a:r>
              <a:rPr lang="nl-NL" noProof="0"/>
              <a:t>Klik om stijl te bewerken</a:t>
            </a:r>
          </a:p>
        </p:txBody>
      </p:sp>
      <p:sp>
        <p:nvSpPr>
          <p:cNvPr id="3" name="Text Placeholder 2">
            <a:extLst>
              <a:ext uri="{FF2B5EF4-FFF2-40B4-BE49-F238E27FC236}">
                <a16:creationId xmlns:a16="http://schemas.microsoft.com/office/drawing/2014/main" id="{946DB192-1904-4DFD-90DE-F67401F7D5A4}"/>
              </a:ext>
            </a:extLst>
          </p:cNvPr>
          <p:cNvSpPr>
            <a:spLocks noGrp="1"/>
          </p:cNvSpPr>
          <p:nvPr>
            <p:ph type="body" idx="1"/>
          </p:nvPr>
        </p:nvSpPr>
        <p:spPr>
          <a:xfrm>
            <a:off x="2255838" y="1828801"/>
            <a:ext cx="8666368" cy="4348162"/>
          </a:xfrm>
          <a:prstGeom prst="rect">
            <a:avLst/>
          </a:prstGeom>
        </p:spPr>
        <p:txBody>
          <a:bodyPr vert="horz" lIns="76200" tIns="76200" rIns="76200" bIns="7620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5" name="Footer Placeholder 4">
            <a:extLst>
              <a:ext uri="{FF2B5EF4-FFF2-40B4-BE49-F238E27FC236}">
                <a16:creationId xmlns:a16="http://schemas.microsoft.com/office/drawing/2014/main" id="{583E470E-D6BB-476D-8570-CA5F8D1603E1}"/>
              </a:ext>
            </a:extLst>
          </p:cNvPr>
          <p:cNvSpPr>
            <a:spLocks noGrp="1"/>
          </p:cNvSpPr>
          <p:nvPr>
            <p:ph type="ftr" sz="quarter" idx="3"/>
          </p:nvPr>
        </p:nvSpPr>
        <p:spPr>
          <a:xfrm>
            <a:off x="4221542" y="6384565"/>
            <a:ext cx="3748088" cy="268648"/>
          </a:xfrm>
          <a:prstGeom prst="rect">
            <a:avLst/>
          </a:prstGeom>
        </p:spPr>
        <p:txBody>
          <a:bodyPr vert="horz" lIns="91440" tIns="0" rIns="91440" bIns="0" rtlCol="0" anchor="t" anchorCtr="0"/>
          <a:lstStyle>
            <a:lvl1pPr algn="l">
              <a:defRPr sz="1200">
                <a:solidFill>
                  <a:schemeClr val="bg2">
                    <a:lumMod val="50000"/>
                  </a:schemeClr>
                </a:solidFill>
              </a:defRPr>
            </a:lvl1pPr>
          </a:lstStyle>
          <a:p>
            <a:endParaRPr lang="nl-NL"/>
          </a:p>
        </p:txBody>
      </p:sp>
      <p:sp>
        <p:nvSpPr>
          <p:cNvPr id="34" name="Date Placeholder 3">
            <a:extLst>
              <a:ext uri="{FF2B5EF4-FFF2-40B4-BE49-F238E27FC236}">
                <a16:creationId xmlns:a16="http://schemas.microsoft.com/office/drawing/2014/main" id="{475D916D-B6C0-42C6-8221-AB7AA24D048B}"/>
              </a:ext>
            </a:extLst>
          </p:cNvPr>
          <p:cNvSpPr>
            <a:spLocks noGrp="1"/>
          </p:cNvSpPr>
          <p:nvPr>
            <p:ph type="dt" sz="half" idx="2"/>
          </p:nvPr>
        </p:nvSpPr>
        <p:spPr>
          <a:xfrm>
            <a:off x="285751" y="6384565"/>
            <a:ext cx="1778140" cy="268648"/>
          </a:xfrm>
          <a:prstGeom prst="rect">
            <a:avLst/>
          </a:prstGeom>
        </p:spPr>
        <p:txBody>
          <a:bodyPr vert="horz" lIns="76200" tIns="0" rIns="76200" bIns="0" anchor="t" anchorCtr="0"/>
          <a:lstStyle>
            <a:lvl1pPr>
              <a:defRPr sz="1200">
                <a:solidFill>
                  <a:schemeClr val="bg1"/>
                </a:solidFill>
              </a:defRPr>
            </a:lvl1pPr>
          </a:lstStyle>
          <a:p>
            <a:fld id="{47F63991-1191-4145-8962-578FBEFAC86D}" type="datetimeFigureOut">
              <a:rPr lang="nl-NL" smtClean="0"/>
              <a:pPr/>
              <a:t>13-6-2023</a:t>
            </a:fld>
            <a:endParaRPr lang="nl-NL"/>
          </a:p>
        </p:txBody>
      </p:sp>
      <p:sp>
        <p:nvSpPr>
          <p:cNvPr id="35" name="Slide Number Placeholder 5">
            <a:extLst>
              <a:ext uri="{FF2B5EF4-FFF2-40B4-BE49-F238E27FC236}">
                <a16:creationId xmlns:a16="http://schemas.microsoft.com/office/drawing/2014/main" id="{9F30A658-C341-49BB-9F79-743A26398F52}"/>
              </a:ext>
            </a:extLst>
          </p:cNvPr>
          <p:cNvSpPr>
            <a:spLocks noGrp="1"/>
          </p:cNvSpPr>
          <p:nvPr>
            <p:ph type="sldNum" sz="quarter" idx="4"/>
          </p:nvPr>
        </p:nvSpPr>
        <p:spPr>
          <a:xfrm>
            <a:off x="11108494" y="6384565"/>
            <a:ext cx="797755" cy="268648"/>
          </a:xfrm>
          <a:prstGeom prst="rect">
            <a:avLst/>
          </a:prstGeom>
        </p:spPr>
        <p:txBody>
          <a:bodyPr vert="horz" lIns="76200" tIns="0" rIns="76200" bIns="0" anchor="t" anchorCtr="0"/>
          <a:lstStyle>
            <a:lvl1pPr>
              <a:defRPr sz="1200">
                <a:solidFill>
                  <a:schemeClr val="bg1"/>
                </a:solidFill>
              </a:defRPr>
            </a:lvl1pPr>
          </a:lstStyle>
          <a:p>
            <a:fld id="{3EAD3CD1-5EF7-4D4D-9F36-20D0C38CA6C4}" type="slidenum">
              <a:rPr lang="nl-NL" smtClean="0"/>
              <a:pPr/>
              <a:t>‹nr.›</a:t>
            </a:fld>
            <a:endParaRPr lang="nl-NL"/>
          </a:p>
        </p:txBody>
      </p:sp>
      <p:sp>
        <p:nvSpPr>
          <p:cNvPr id="14" name="Graphic 12">
            <a:extLst>
              <a:ext uri="{FF2B5EF4-FFF2-40B4-BE49-F238E27FC236}">
                <a16:creationId xmlns:a16="http://schemas.microsoft.com/office/drawing/2014/main" id="{F0E9AF2D-F53D-4081-AFC1-801C6664F55C}"/>
              </a:ext>
            </a:extLst>
          </p:cNvPr>
          <p:cNvSpPr/>
          <p:nvPr/>
        </p:nvSpPr>
        <p:spPr>
          <a:xfrm>
            <a:off x="3972379" y="-3576"/>
            <a:ext cx="8222799" cy="371091"/>
          </a:xfrm>
          <a:custGeom>
            <a:avLst/>
            <a:gdLst>
              <a:gd name="connsiteX0" fmla="*/ 8222799 w 8222799"/>
              <a:gd name="connsiteY0" fmla="*/ 308805 h 371091"/>
              <a:gd name="connsiteX1" fmla="*/ 8222799 w 8222799"/>
              <a:gd name="connsiteY1" fmla="*/ 0 h 371091"/>
              <a:gd name="connsiteX2" fmla="*/ -1 w 8222799"/>
              <a:gd name="connsiteY2" fmla="*/ 0 h 371091"/>
              <a:gd name="connsiteX3" fmla="*/ 8222799 w 8222799"/>
              <a:gd name="connsiteY3" fmla="*/ 308805 h 371091"/>
            </a:gdLst>
            <a:ahLst/>
            <a:cxnLst>
              <a:cxn ang="0">
                <a:pos x="connsiteX0" y="connsiteY0"/>
              </a:cxn>
              <a:cxn ang="0">
                <a:pos x="connsiteX1" y="connsiteY1"/>
              </a:cxn>
              <a:cxn ang="0">
                <a:pos x="connsiteX2" y="connsiteY2"/>
              </a:cxn>
              <a:cxn ang="0">
                <a:pos x="connsiteX3" y="connsiteY3"/>
              </a:cxn>
            </a:cxnLst>
            <a:rect l="l" t="t" r="r" b="b"/>
            <a:pathLst>
              <a:path w="8222799" h="371091">
                <a:moveTo>
                  <a:pt x="8222799" y="308805"/>
                </a:moveTo>
                <a:lnTo>
                  <a:pt x="8222799" y="0"/>
                </a:lnTo>
                <a:lnTo>
                  <a:pt x="-1" y="0"/>
                </a:lnTo>
                <a:cubicBezTo>
                  <a:pt x="2390217" y="348089"/>
                  <a:pt x="5199208" y="451956"/>
                  <a:pt x="8222799" y="308805"/>
                </a:cubicBezTo>
                <a:close/>
              </a:path>
            </a:pathLst>
          </a:custGeom>
          <a:solidFill>
            <a:schemeClr val="tx2"/>
          </a:solidFill>
          <a:ln w="12713" cap="flat">
            <a:noFill/>
            <a:prstDash val="solid"/>
            <a:miter/>
          </a:ln>
        </p:spPr>
        <p:txBody>
          <a:bodyPr rtlCol="0" anchor="ctr"/>
          <a:lstStyle/>
          <a:p>
            <a:endParaRPr lang="en-NL"/>
          </a:p>
        </p:txBody>
      </p:sp>
      <p:sp>
        <p:nvSpPr>
          <p:cNvPr id="6" name="TextBox 5">
            <a:extLst>
              <a:ext uri="{FF2B5EF4-FFF2-40B4-BE49-F238E27FC236}">
                <a16:creationId xmlns:a16="http://schemas.microsoft.com/office/drawing/2014/main" id="{946EB445-D5E7-ACFC-3F2E-DB9E6D318BEE}"/>
              </a:ext>
            </a:extLst>
          </p:cNvPr>
          <p:cNvSpPr txBox="1"/>
          <p:nvPr>
            <p:extLst>
              <p:ext uri="{1162E1C5-73C7-4A58-AE30-91384D911F3F}">
                <p184:classification xmlns:p184="http://schemas.microsoft.com/office/powerpoint/2018/4/main" val="ftr"/>
              </p:ext>
            </p:extLst>
          </p:nvPr>
        </p:nvSpPr>
        <p:spPr>
          <a:xfrm>
            <a:off x="0" y="6736080"/>
            <a:ext cx="1671638"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        Classificatie: BNL standaard (intern)</a:t>
            </a:r>
          </a:p>
        </p:txBody>
      </p:sp>
    </p:spTree>
    <p:extLst>
      <p:ext uri="{BB962C8B-B14F-4D97-AF65-F5344CB8AC3E}">
        <p14:creationId xmlns:p14="http://schemas.microsoft.com/office/powerpoint/2010/main" val="4104903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8" r:id="rId5"/>
    <p:sldLayoutId id="2147483651" r:id="rId6"/>
    <p:sldLayoutId id="2147483654" r:id="rId7"/>
    <p:sldLayoutId id="2147483655" r:id="rId8"/>
    <p:sldLayoutId id="2147483662" r:id="rId9"/>
    <p:sldLayoutId id="2147483661" r:id="rId10"/>
    <p:sldLayoutId id="2147483656" r:id="rId11"/>
    <p:sldLayoutId id="2147483659" r:id="rId12"/>
    <p:sldLayoutId id="2147483657" r:id="rId13"/>
    <p:sldLayoutId id="2147483660" r:id="rId14"/>
  </p:sldLayoutIdLs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2"/>
          </a:solidFill>
          <a:latin typeface="+mn-lt"/>
          <a:ea typeface="+mn-ea"/>
          <a:cs typeface="+mn-cs"/>
        </a:defRPr>
      </a:lvl1pPr>
      <a:lvl2pPr marL="304800" indent="-304800" algn="l" defTabSz="914400" rtl="0" eaLnBrk="1" latinLnBrk="0" hangingPunct="1">
        <a:lnSpc>
          <a:spcPct val="110000"/>
        </a:lnSpc>
        <a:spcBef>
          <a:spcPts val="500"/>
        </a:spcBef>
        <a:buClr>
          <a:schemeClr val="accent2"/>
        </a:buClr>
        <a:buFont typeface="Arial" panose="020B0604020202020204" pitchFamily="34" charset="0"/>
        <a:buChar char="●"/>
        <a:defRPr sz="1800" kern="1200">
          <a:solidFill>
            <a:schemeClr val="tx2"/>
          </a:solidFill>
          <a:latin typeface="+mn-lt"/>
          <a:ea typeface="+mn-ea"/>
          <a:cs typeface="+mn-cs"/>
        </a:defRPr>
      </a:lvl2pPr>
      <a:lvl3pPr marL="609600" indent="-304800" algn="l" defTabSz="914400" rtl="0" eaLnBrk="1" latinLnBrk="0" hangingPunct="1">
        <a:lnSpc>
          <a:spcPct val="110000"/>
        </a:lnSpc>
        <a:spcBef>
          <a:spcPts val="500"/>
        </a:spcBef>
        <a:buClr>
          <a:schemeClr val="accent2"/>
        </a:buClr>
        <a:buFont typeface="Courier New" panose="02070309020205020404" pitchFamily="49" charset="0"/>
        <a:buChar char="o"/>
        <a:defRPr sz="1800" kern="1200">
          <a:solidFill>
            <a:schemeClr val="tx2"/>
          </a:solidFill>
          <a:latin typeface="+mn-lt"/>
          <a:ea typeface="+mn-ea"/>
          <a:cs typeface="+mn-cs"/>
        </a:defRPr>
      </a:lvl3pPr>
      <a:lvl4pPr marL="914400" indent="-304800" algn="l" defTabSz="914400" rtl="0" eaLnBrk="1" latinLnBrk="0" hangingPunct="1">
        <a:lnSpc>
          <a:spcPct val="110000"/>
        </a:lnSpc>
        <a:spcBef>
          <a:spcPts val="500"/>
        </a:spcBef>
        <a:buFont typeface="Arial" panose="020B0604020202020204" pitchFamily="34" charset="0"/>
        <a:buChar char="•"/>
        <a:defRPr sz="1600" kern="1200">
          <a:solidFill>
            <a:schemeClr val="tx2"/>
          </a:solidFill>
          <a:latin typeface="+mn-lt"/>
          <a:ea typeface="+mn-ea"/>
          <a:cs typeface="+mn-cs"/>
        </a:defRPr>
      </a:lvl4pPr>
      <a:lvl5pPr marL="1219200" indent="-304800" algn="l" defTabSz="914400" rtl="0" eaLnBrk="1" latinLnBrk="0" hangingPunct="1">
        <a:lnSpc>
          <a:spcPct val="11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0" userDrawn="1">
          <p15:clr>
            <a:srgbClr val="F26B43"/>
          </p15:clr>
        </p15:guide>
        <p15:guide id="2" pos="1301" userDrawn="1">
          <p15:clr>
            <a:srgbClr val="F26B43"/>
          </p15:clr>
        </p15:guide>
        <p15:guide id="3" pos="1421" userDrawn="1">
          <p15:clr>
            <a:srgbClr val="F26B43"/>
          </p15:clr>
        </p15:guide>
        <p15:guide id="4" pos="2541" userDrawn="1">
          <p15:clr>
            <a:srgbClr val="F26B43"/>
          </p15:clr>
        </p15:guide>
        <p15:guide id="5" pos="2661" userDrawn="1">
          <p15:clr>
            <a:srgbClr val="F26B43"/>
          </p15:clr>
        </p15:guide>
        <p15:guide id="6" pos="3780" userDrawn="1">
          <p15:clr>
            <a:srgbClr val="F26B43"/>
          </p15:clr>
        </p15:guide>
        <p15:guide id="7" pos="3900" userDrawn="1">
          <p15:clr>
            <a:srgbClr val="F26B43"/>
          </p15:clr>
        </p15:guide>
        <p15:guide id="8" pos="5021" userDrawn="1">
          <p15:clr>
            <a:srgbClr val="F26B43"/>
          </p15:clr>
        </p15:guide>
        <p15:guide id="9" pos="5141" userDrawn="1">
          <p15:clr>
            <a:srgbClr val="F26B43"/>
          </p15:clr>
        </p15:guide>
        <p15:guide id="10" pos="6261" userDrawn="1">
          <p15:clr>
            <a:srgbClr val="F26B43"/>
          </p15:clr>
        </p15:guide>
        <p15:guide id="11" pos="6381" userDrawn="1">
          <p15:clr>
            <a:srgbClr val="F26B43"/>
          </p15:clr>
        </p15:guide>
        <p15:guide id="12" pos="7500" userDrawn="1">
          <p15:clr>
            <a:srgbClr val="F26B43"/>
          </p15:clr>
        </p15:guide>
        <p15:guide id="13" orient="horz" pos="129" userDrawn="1">
          <p15:clr>
            <a:srgbClr val="F26B43"/>
          </p15:clr>
        </p15:guide>
        <p15:guide id="14" orient="horz" pos="41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0010B36D-C428-441F-B166-2DD71979F333}"/>
              </a:ext>
            </a:extLst>
          </p:cNvPr>
          <p:cNvSpPr>
            <a:spLocks noGrp="1"/>
          </p:cNvSpPr>
          <p:nvPr>
            <p:ph type="pic" sz="quarter" idx="12"/>
          </p:nvPr>
        </p:nvSpPr>
        <p:spPr/>
      </p:sp>
      <p:sp>
        <p:nvSpPr>
          <p:cNvPr id="3" name="Titel 2">
            <a:extLst>
              <a:ext uri="{FF2B5EF4-FFF2-40B4-BE49-F238E27FC236}">
                <a16:creationId xmlns:a16="http://schemas.microsoft.com/office/drawing/2014/main" id="{F64CAD69-EB15-43D5-9421-87C5E1DE7DE1}"/>
              </a:ext>
            </a:extLst>
          </p:cNvPr>
          <p:cNvSpPr>
            <a:spLocks noGrp="1"/>
          </p:cNvSpPr>
          <p:nvPr>
            <p:ph type="ctrTitle"/>
          </p:nvPr>
        </p:nvSpPr>
        <p:spPr>
          <a:xfrm>
            <a:off x="1847528" y="3558810"/>
            <a:ext cx="9721080" cy="1589739"/>
          </a:xfrm>
        </p:spPr>
        <p:txBody>
          <a:bodyPr/>
          <a:lstStyle/>
          <a:p>
            <a:r>
              <a:rPr lang="nl-NL" dirty="0"/>
              <a:t>Vakgroep ONG</a:t>
            </a:r>
            <a:br>
              <a:rPr lang="nl-NL" dirty="0"/>
            </a:br>
            <a:r>
              <a:rPr lang="nl-NL" sz="3600" dirty="0"/>
              <a:t>Algemene</a:t>
            </a:r>
            <a:r>
              <a:rPr lang="nl-NL" dirty="0"/>
              <a:t> </a:t>
            </a:r>
            <a:r>
              <a:rPr lang="nl-NL" sz="3600" dirty="0"/>
              <a:t>Ledenvergadering 6 juni 2023</a:t>
            </a:r>
          </a:p>
        </p:txBody>
      </p:sp>
      <p:sp>
        <p:nvSpPr>
          <p:cNvPr id="4" name="Ondertitel 3">
            <a:extLst>
              <a:ext uri="{FF2B5EF4-FFF2-40B4-BE49-F238E27FC236}">
                <a16:creationId xmlns:a16="http://schemas.microsoft.com/office/drawing/2014/main" id="{B03E90A5-042F-4D75-B35D-50185DF47A24}"/>
              </a:ext>
            </a:extLst>
          </p:cNvPr>
          <p:cNvSpPr>
            <a:spLocks noGrp="1"/>
          </p:cNvSpPr>
          <p:nvPr>
            <p:ph type="subTitle" idx="1"/>
          </p:nvPr>
        </p:nvSpPr>
        <p:spPr>
          <a:xfrm>
            <a:off x="2254250" y="5189887"/>
            <a:ext cx="7683500" cy="436562"/>
          </a:xfrm>
        </p:spPr>
        <p:txBody>
          <a:bodyPr/>
          <a:lstStyle/>
          <a:p>
            <a:r>
              <a:rPr lang="nl-NL" dirty="0"/>
              <a:t>Inclusief vergadering betrokkenen Stichting </a:t>
            </a:r>
            <a:r>
              <a:rPr lang="nl-NL" dirty="0" err="1"/>
              <a:t>BoBo</a:t>
            </a:r>
            <a:endParaRPr lang="nl-NL" dirty="0"/>
          </a:p>
        </p:txBody>
      </p:sp>
    </p:spTree>
    <p:extLst>
      <p:ext uri="{BB962C8B-B14F-4D97-AF65-F5344CB8AC3E}">
        <p14:creationId xmlns:p14="http://schemas.microsoft.com/office/powerpoint/2010/main" val="397138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CB826F5E-28E9-E627-23CC-C043FC2AEEB8}"/>
              </a:ext>
            </a:extLst>
          </p:cNvPr>
          <p:cNvGraphicFramePr>
            <a:graphicFrameLocks noGrp="1"/>
          </p:cNvGraphicFramePr>
          <p:nvPr>
            <p:ph sz="quarter" idx="13"/>
          </p:nvPr>
        </p:nvGraphicFramePr>
        <p:xfrm>
          <a:off x="135698" y="2411260"/>
          <a:ext cx="11882516" cy="2992119"/>
        </p:xfrm>
        <a:graphic>
          <a:graphicData uri="http://schemas.openxmlformats.org/drawingml/2006/table">
            <a:tbl>
              <a:tblPr firstRow="1" bandRow="1">
                <a:tableStyleId>{5C22544A-7EE6-4342-B048-85BDC9FD1C3A}</a:tableStyleId>
              </a:tblPr>
              <a:tblGrid>
                <a:gridCol w="864334">
                  <a:extLst>
                    <a:ext uri="{9D8B030D-6E8A-4147-A177-3AD203B41FA5}">
                      <a16:colId xmlns:a16="http://schemas.microsoft.com/office/drawing/2014/main" val="3518467275"/>
                    </a:ext>
                  </a:extLst>
                </a:gridCol>
                <a:gridCol w="2865932">
                  <a:extLst>
                    <a:ext uri="{9D8B030D-6E8A-4147-A177-3AD203B41FA5}">
                      <a16:colId xmlns:a16="http://schemas.microsoft.com/office/drawing/2014/main" val="838230209"/>
                    </a:ext>
                  </a:extLst>
                </a:gridCol>
                <a:gridCol w="8152250">
                  <a:extLst>
                    <a:ext uri="{9D8B030D-6E8A-4147-A177-3AD203B41FA5}">
                      <a16:colId xmlns:a16="http://schemas.microsoft.com/office/drawing/2014/main" val="4068506316"/>
                    </a:ext>
                  </a:extLst>
                </a:gridCol>
              </a:tblGrid>
              <a:tr h="370839">
                <a:tc>
                  <a:txBody>
                    <a:bodyPr/>
                    <a:lstStyle/>
                    <a:p>
                      <a:pPr algn="ctr"/>
                      <a:r>
                        <a:rPr lang="nl-NL" dirty="0" err="1"/>
                        <a:t>nr</a:t>
                      </a:r>
                    </a:p>
                  </a:txBody>
                  <a:tcPr/>
                </a:tc>
                <a:tc>
                  <a:txBody>
                    <a:bodyPr/>
                    <a:lstStyle/>
                    <a:p>
                      <a:r>
                        <a:rPr lang="nl-NL" dirty="0" err="1"/>
                        <a:t>Prio</a:t>
                      </a:r>
                      <a:endParaRPr lang="nl-NL" dirty="0"/>
                    </a:p>
                  </a:txBody>
                  <a:tcPr/>
                </a:tc>
                <a:tc>
                  <a:txBody>
                    <a:bodyPr/>
                    <a:lstStyle/>
                    <a:p>
                      <a:r>
                        <a:rPr lang="nl-NL" dirty="0"/>
                        <a:t>Stand van zaken</a:t>
                      </a:r>
                    </a:p>
                  </a:txBody>
                  <a:tcPr/>
                </a:tc>
                <a:extLst>
                  <a:ext uri="{0D108BD9-81ED-4DB2-BD59-A6C34878D82A}">
                    <a16:rowId xmlns:a16="http://schemas.microsoft.com/office/drawing/2014/main" val="1203283619"/>
                  </a:ext>
                </a:extLst>
              </a:tr>
              <a:tr h="370839">
                <a:tc>
                  <a:txBody>
                    <a:bodyPr/>
                    <a:lstStyle/>
                    <a:p>
                      <a:pPr lvl="0" algn="ctr">
                        <a:buNone/>
                      </a:pPr>
                      <a:r>
                        <a:rPr lang="nl-NL" sz="1600" dirty="0">
                          <a:latin typeface="Daytona Condensed"/>
                        </a:rPr>
                        <a:t>3</a:t>
                      </a:r>
                    </a:p>
                  </a:txBody>
                  <a:tcPr/>
                </a:tc>
                <a:tc>
                  <a:txBody>
                    <a:bodyPr/>
                    <a:lstStyle/>
                    <a:p>
                      <a:pPr lvl="0">
                        <a:buNone/>
                      </a:pPr>
                      <a:r>
                        <a:rPr lang="nl-NL" sz="1600" b="0" i="0" u="none" strike="noStrike" noProof="0" dirty="0">
                          <a:solidFill>
                            <a:srgbClr val="000000"/>
                          </a:solidFill>
                        </a:rPr>
                        <a:t>Snellere realisatie aansluitingen</a:t>
                      </a:r>
                      <a:endParaRPr lang="nl-NL" dirty="0"/>
                    </a:p>
                  </a:txBody>
                  <a:tcPr/>
                </a:tc>
                <a:tc>
                  <a:txBody>
                    <a:bodyPr/>
                    <a:lstStyle/>
                    <a:p>
                      <a:pPr lvl="0" algn="l">
                        <a:lnSpc>
                          <a:spcPct val="100000"/>
                        </a:lnSpc>
                        <a:spcBef>
                          <a:spcPts val="0"/>
                        </a:spcBef>
                        <a:spcAft>
                          <a:spcPts val="0"/>
                        </a:spcAft>
                        <a:buNone/>
                      </a:pPr>
                      <a:r>
                        <a:rPr lang="nl-NL" sz="1600" b="0" i="0" u="none" strike="noStrike" noProof="0" dirty="0">
                          <a:solidFill>
                            <a:srgbClr val="000000"/>
                          </a:solidFill>
                        </a:rPr>
                        <a:t>Digitalisering van de KV aansluitketen middels MA verbetert langzaam. DSP nu landelijk uitgerold, CAPO voor 60 % (</a:t>
                      </a:r>
                      <a:r>
                        <a:rPr lang="nl-NL" sz="1600" b="0" i="0" u="none" strike="noStrike" noProof="0" err="1">
                          <a:solidFill>
                            <a:srgbClr val="000000"/>
                          </a:solidFill>
                        </a:rPr>
                        <a:t>Stedin</a:t>
                      </a:r>
                      <a:r>
                        <a:rPr lang="nl-NL" sz="1600" b="0" i="0" u="none" strike="noStrike" noProof="0" dirty="0">
                          <a:solidFill>
                            <a:srgbClr val="000000"/>
                          </a:solidFill>
                        </a:rPr>
                        <a:t> combi’s moeten nog). MA-processen verbeterd. Voor GV is er nog geen (landelijke) verbeteraanpak. Wel actiebereidheid bij NBNL voor versnellen laadinfra voor mobiliteit en bouwplaatsen.</a:t>
                      </a:r>
                    </a:p>
                    <a:p>
                      <a:pPr lvl="0">
                        <a:buNone/>
                      </a:pPr>
                      <a:endParaRPr lang="nl-NL" sz="1600" dirty="0">
                        <a:latin typeface="Daytona Condensed"/>
                      </a:endParaRPr>
                    </a:p>
                  </a:txBody>
                  <a:tcPr/>
                </a:tc>
                <a:extLst>
                  <a:ext uri="{0D108BD9-81ED-4DB2-BD59-A6C34878D82A}">
                    <a16:rowId xmlns:a16="http://schemas.microsoft.com/office/drawing/2014/main" val="2985941516"/>
                  </a:ext>
                </a:extLst>
              </a:tr>
              <a:tr h="370840">
                <a:tc>
                  <a:txBody>
                    <a:bodyPr/>
                    <a:lstStyle/>
                    <a:p>
                      <a:pPr algn="ctr"/>
                      <a:r>
                        <a:rPr lang="nl-NL" sz="1600" dirty="0">
                          <a:latin typeface="Daytona Condensed" panose="020B0506030503040204" pitchFamily="34" charset="0"/>
                        </a:rPr>
                        <a:t>4</a:t>
                      </a:r>
                    </a:p>
                  </a:txBody>
                  <a:tcPr/>
                </a:tc>
                <a:tc>
                  <a:txBody>
                    <a:bodyPr/>
                    <a:lstStyle/>
                    <a:p>
                      <a:r>
                        <a:rPr lang="nl-NL" sz="1600" dirty="0">
                          <a:latin typeface="Daytona Condensed"/>
                        </a:rPr>
                        <a:t>Stimuleren warmtemarkt en verkennen marktkansen waterstof en </a:t>
                      </a:r>
                      <a:r>
                        <a:rPr lang="nl-NL" sz="1600" err="1">
                          <a:latin typeface="Daytona Condensed"/>
                        </a:rPr>
                        <a:t>klimaatadaptief</a:t>
                      </a:r>
                      <a:r>
                        <a:rPr lang="nl-NL" sz="1600" dirty="0">
                          <a:latin typeface="Daytona Condensed"/>
                        </a:rPr>
                        <a:t> waterbeheer</a:t>
                      </a:r>
                    </a:p>
                  </a:txBody>
                  <a:tcPr/>
                </a:tc>
                <a:tc>
                  <a:txBody>
                    <a:bodyPr/>
                    <a:lstStyle/>
                    <a:p>
                      <a:r>
                        <a:rPr lang="nl-NL" sz="1600" dirty="0">
                          <a:latin typeface="Daytona Condensed"/>
                        </a:rPr>
                        <a:t>Project WKI-strategie loopt. Hoge deelname en actiegerichtheid. </a:t>
                      </a:r>
                      <a:r>
                        <a:rPr lang="nl-NL" sz="1600" err="1">
                          <a:latin typeface="Daytona Condensed"/>
                        </a:rPr>
                        <a:t>Prio</a:t>
                      </a:r>
                      <a:r>
                        <a:rPr lang="nl-NL" sz="1600" dirty="0">
                          <a:latin typeface="Daytona Condensed"/>
                        </a:rPr>
                        <a:t> bij bepalen en uitventen (via netwerken) strategie en nadenken over processen. Werkgroepen personeel en techniek on </a:t>
                      </a:r>
                      <a:r>
                        <a:rPr lang="nl-NL" sz="1600" err="1">
                          <a:latin typeface="Daytona Condensed"/>
                        </a:rPr>
                        <a:t>hold</a:t>
                      </a:r>
                      <a:r>
                        <a:rPr lang="nl-NL" sz="1600" dirty="0">
                          <a:latin typeface="Daytona Condensed"/>
                        </a:rPr>
                        <a:t> (later of elders).</a:t>
                      </a:r>
                      <a:endParaRPr lang="nl-NL" dirty="0">
                        <a:latin typeface="Daytona Condensed"/>
                      </a:endParaRPr>
                    </a:p>
                    <a:p>
                      <a:pPr lvl="0">
                        <a:buNone/>
                      </a:pPr>
                      <a:r>
                        <a:rPr lang="nl-NL" sz="1600" dirty="0">
                          <a:latin typeface="Daytona Condensed"/>
                        </a:rPr>
                        <a:t>Onderzoeken waterstof en </a:t>
                      </a:r>
                      <a:r>
                        <a:rPr lang="nl-NL" sz="1600" dirty="0" err="1">
                          <a:latin typeface="Daytona Condensed"/>
                        </a:rPr>
                        <a:t>klimaatadaptief</a:t>
                      </a:r>
                      <a:r>
                        <a:rPr lang="nl-NL" sz="1600" dirty="0">
                          <a:latin typeface="Daytona Condensed"/>
                        </a:rPr>
                        <a:t> waterbeheer: </a:t>
                      </a:r>
                      <a:r>
                        <a:rPr lang="nl-NL" sz="1600" dirty="0" err="1">
                          <a:latin typeface="Daytona Condensed"/>
                        </a:rPr>
                        <a:t>work</a:t>
                      </a:r>
                      <a:r>
                        <a:rPr lang="nl-NL" sz="1600" dirty="0">
                          <a:latin typeface="Daytona Condensed"/>
                        </a:rPr>
                        <a:t> in </a:t>
                      </a:r>
                      <a:r>
                        <a:rPr lang="nl-NL" sz="1600" dirty="0" err="1">
                          <a:latin typeface="Daytona Condensed"/>
                        </a:rPr>
                        <a:t>progress</a:t>
                      </a:r>
                      <a:r>
                        <a:rPr lang="nl-NL" sz="1600" dirty="0">
                          <a:latin typeface="Daytona Condensed"/>
                        </a:rPr>
                        <a:t>.</a:t>
                      </a:r>
                      <a:endParaRPr lang="nl-NL">
                        <a:latin typeface="Daytona Condensed"/>
                      </a:endParaRPr>
                    </a:p>
                    <a:p>
                      <a:pPr lvl="0">
                        <a:buNone/>
                      </a:pPr>
                      <a:r>
                        <a:rPr lang="nl-NL" sz="1600" dirty="0">
                          <a:latin typeface="Daytona Condensed"/>
                        </a:rPr>
                        <a:t>Waterstof eind mei afgerond, water begin juni tussenstand op ledenvergadering</a:t>
                      </a:r>
                      <a:endParaRPr lang="nl-NL" dirty="0"/>
                    </a:p>
                  </a:txBody>
                  <a:tcPr/>
                </a:tc>
                <a:extLst>
                  <a:ext uri="{0D108BD9-81ED-4DB2-BD59-A6C34878D82A}">
                    <a16:rowId xmlns:a16="http://schemas.microsoft.com/office/drawing/2014/main" val="1855936820"/>
                  </a:ext>
                </a:extLst>
              </a:tr>
            </a:tbl>
          </a:graphicData>
        </a:graphic>
      </p:graphicFrame>
      <p:sp>
        <p:nvSpPr>
          <p:cNvPr id="2" name="Titel 1">
            <a:extLst>
              <a:ext uri="{FF2B5EF4-FFF2-40B4-BE49-F238E27FC236}">
                <a16:creationId xmlns:a16="http://schemas.microsoft.com/office/drawing/2014/main" id="{A76C1FFA-BAC8-4DC6-B429-EE6AF43C555A}"/>
              </a:ext>
            </a:extLst>
          </p:cNvPr>
          <p:cNvSpPr>
            <a:spLocks noGrp="1"/>
          </p:cNvSpPr>
          <p:nvPr>
            <p:ph type="title"/>
          </p:nvPr>
        </p:nvSpPr>
        <p:spPr>
          <a:xfrm>
            <a:off x="285750" y="204788"/>
            <a:ext cx="2785914" cy="1524187"/>
          </a:xfrm>
        </p:spPr>
        <p:txBody>
          <a:bodyPr/>
          <a:lstStyle/>
          <a:p>
            <a:r>
              <a:rPr lang="nl-NL" dirty="0"/>
              <a:t>Rendabel werken</a:t>
            </a:r>
          </a:p>
        </p:txBody>
      </p:sp>
      <p:pic>
        <p:nvPicPr>
          <p:cNvPr id="4" name="Afbeelding 3">
            <a:extLst>
              <a:ext uri="{FF2B5EF4-FFF2-40B4-BE49-F238E27FC236}">
                <a16:creationId xmlns:a16="http://schemas.microsoft.com/office/drawing/2014/main" id="{FFB44605-59B7-80ED-99C9-10CE9DC9D0EE}"/>
              </a:ext>
            </a:extLst>
          </p:cNvPr>
          <p:cNvPicPr>
            <a:picLocks noChangeAspect="1"/>
          </p:cNvPicPr>
          <p:nvPr/>
        </p:nvPicPr>
        <p:blipFill rotWithShape="1">
          <a:blip r:embed="rId2"/>
          <a:srcRect l="4021" t="47900" r="6245" b="21650"/>
          <a:stretch/>
        </p:blipFill>
        <p:spPr>
          <a:xfrm>
            <a:off x="3479032" y="44624"/>
            <a:ext cx="8712968" cy="2132856"/>
          </a:xfrm>
          <a:prstGeom prst="rect">
            <a:avLst/>
          </a:prstGeom>
        </p:spPr>
      </p:pic>
    </p:spTree>
    <p:extLst>
      <p:ext uri="{BB962C8B-B14F-4D97-AF65-F5344CB8AC3E}">
        <p14:creationId xmlns:p14="http://schemas.microsoft.com/office/powerpoint/2010/main" val="322704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CB826F5E-28E9-E627-23CC-C043FC2AEEB8}"/>
              </a:ext>
            </a:extLst>
          </p:cNvPr>
          <p:cNvGraphicFramePr>
            <a:graphicFrameLocks noGrp="1"/>
          </p:cNvGraphicFramePr>
          <p:nvPr>
            <p:ph sz="quarter" idx="13"/>
          </p:nvPr>
        </p:nvGraphicFramePr>
        <p:xfrm>
          <a:off x="271397" y="1805835"/>
          <a:ext cx="11727138" cy="1833880"/>
        </p:xfrm>
        <a:graphic>
          <a:graphicData uri="http://schemas.openxmlformats.org/drawingml/2006/table">
            <a:tbl>
              <a:tblPr firstRow="1" bandRow="1">
                <a:tableStyleId>{5C22544A-7EE6-4342-B048-85BDC9FD1C3A}</a:tableStyleId>
              </a:tblPr>
              <a:tblGrid>
                <a:gridCol w="579327">
                  <a:extLst>
                    <a:ext uri="{9D8B030D-6E8A-4147-A177-3AD203B41FA5}">
                      <a16:colId xmlns:a16="http://schemas.microsoft.com/office/drawing/2014/main" val="3518467275"/>
                    </a:ext>
                  </a:extLst>
                </a:gridCol>
                <a:gridCol w="1722328">
                  <a:extLst>
                    <a:ext uri="{9D8B030D-6E8A-4147-A177-3AD203B41FA5}">
                      <a16:colId xmlns:a16="http://schemas.microsoft.com/office/drawing/2014/main" val="838230209"/>
                    </a:ext>
                  </a:extLst>
                </a:gridCol>
                <a:gridCol w="9425483">
                  <a:extLst>
                    <a:ext uri="{9D8B030D-6E8A-4147-A177-3AD203B41FA5}">
                      <a16:colId xmlns:a16="http://schemas.microsoft.com/office/drawing/2014/main" val="4068506316"/>
                    </a:ext>
                  </a:extLst>
                </a:gridCol>
              </a:tblGrid>
              <a:tr h="370840">
                <a:tc>
                  <a:txBody>
                    <a:bodyPr/>
                    <a:lstStyle/>
                    <a:p>
                      <a:pPr algn="ctr"/>
                      <a:r>
                        <a:rPr lang="nl-NL" dirty="0" err="1"/>
                        <a:t>nr</a:t>
                      </a:r>
                      <a:endParaRPr lang="nl-NL" dirty="0"/>
                    </a:p>
                  </a:txBody>
                  <a:tcPr/>
                </a:tc>
                <a:tc>
                  <a:txBody>
                    <a:bodyPr/>
                    <a:lstStyle/>
                    <a:p>
                      <a:r>
                        <a:rPr lang="nl-NL" dirty="0" err="1"/>
                        <a:t>Prio</a:t>
                      </a:r>
                      <a:endParaRPr lang="nl-NL" dirty="0"/>
                    </a:p>
                  </a:txBody>
                  <a:tcPr/>
                </a:tc>
                <a:tc>
                  <a:txBody>
                    <a:bodyPr/>
                    <a:lstStyle/>
                    <a:p>
                      <a:r>
                        <a:rPr lang="nl-NL" dirty="0"/>
                        <a:t>Stand van zaken</a:t>
                      </a:r>
                    </a:p>
                  </a:txBody>
                  <a:tcPr/>
                </a:tc>
                <a:extLst>
                  <a:ext uri="{0D108BD9-81ED-4DB2-BD59-A6C34878D82A}">
                    <a16:rowId xmlns:a16="http://schemas.microsoft.com/office/drawing/2014/main" val="1203283619"/>
                  </a:ext>
                </a:extLst>
              </a:tr>
              <a:tr h="370840">
                <a:tc>
                  <a:txBody>
                    <a:bodyPr/>
                    <a:lstStyle/>
                    <a:p>
                      <a:pPr algn="ctr"/>
                      <a:r>
                        <a:rPr lang="nl-NL" dirty="0">
                          <a:latin typeface="Daytona Condensed" panose="020B0506030503040204" pitchFamily="34" charset="0"/>
                        </a:rPr>
                        <a:t>1</a:t>
                      </a:r>
                    </a:p>
                  </a:txBody>
                  <a:tcPr/>
                </a:tc>
                <a:tc>
                  <a:txBody>
                    <a:bodyPr/>
                    <a:lstStyle/>
                    <a:p>
                      <a:r>
                        <a:rPr lang="nl-NL" dirty="0">
                          <a:latin typeface="Daytona Condensed"/>
                        </a:rPr>
                        <a:t>Meer elektrisch / </a:t>
                      </a:r>
                      <a:r>
                        <a:rPr lang="nl-NL" dirty="0" err="1">
                          <a:latin typeface="Daytona Condensed"/>
                        </a:rPr>
                        <a:t>emissieloos</a:t>
                      </a:r>
                      <a:r>
                        <a:rPr lang="nl-NL" dirty="0">
                          <a:latin typeface="Daytona Condensed"/>
                        </a:rPr>
                        <a:t> materieel</a:t>
                      </a:r>
                    </a:p>
                  </a:txBody>
                  <a:tcPr/>
                </a:tc>
                <a:tc>
                  <a:txBody>
                    <a:bodyPr/>
                    <a:lstStyle/>
                    <a:p>
                      <a:r>
                        <a:rPr lang="nl-NL" dirty="0">
                          <a:latin typeface="Daytona Condensed"/>
                        </a:rPr>
                        <a:t>Nut/noodzaak gebruik meer </a:t>
                      </a:r>
                      <a:r>
                        <a:rPr lang="nl-NL" dirty="0" err="1">
                          <a:latin typeface="Daytona Condensed"/>
                        </a:rPr>
                        <a:t>emissie-arm</a:t>
                      </a:r>
                      <a:r>
                        <a:rPr lang="nl-NL" dirty="0">
                          <a:latin typeface="Daytona Condensed"/>
                        </a:rPr>
                        <a:t> materieel staat overal hoog op de agenda's van overheden, netbeheerders, binnen de bouwketen en in onderzoeken (convenant SEB, subsidieregeling SEB). Veel ambities/actiegerichtheid. Wij vragen vooral aandacht voor de beperkingen (beschikbaarheid, kosten) en randvoorwaarden (tijdig aanvragen en realiseren voldoende laadinfra). BNL-breed formuleren we nu positie (</a:t>
                      </a:r>
                      <a:r>
                        <a:rPr lang="nl-NL" dirty="0" err="1">
                          <a:latin typeface="Daytona Condensed"/>
                        </a:rPr>
                        <a:t>o.a</a:t>
                      </a:r>
                      <a:r>
                        <a:rPr lang="nl-NL" dirty="0">
                          <a:latin typeface="Daytona Condensed"/>
                        </a:rPr>
                        <a:t>: groeipad, randvoorwaarden, (gezamenlijke) financiering).</a:t>
                      </a:r>
                      <a:endParaRPr lang="nl-NL" b="0" i="0" dirty="0">
                        <a:latin typeface="Daytona Condensed"/>
                      </a:endParaRPr>
                    </a:p>
                  </a:txBody>
                  <a:tcPr/>
                </a:tc>
                <a:extLst>
                  <a:ext uri="{0D108BD9-81ED-4DB2-BD59-A6C34878D82A}">
                    <a16:rowId xmlns:a16="http://schemas.microsoft.com/office/drawing/2014/main" val="1855936820"/>
                  </a:ext>
                </a:extLst>
              </a:tr>
            </a:tbl>
          </a:graphicData>
        </a:graphic>
      </p:graphicFrame>
      <p:sp>
        <p:nvSpPr>
          <p:cNvPr id="2" name="Titel 1">
            <a:extLst>
              <a:ext uri="{FF2B5EF4-FFF2-40B4-BE49-F238E27FC236}">
                <a16:creationId xmlns:a16="http://schemas.microsoft.com/office/drawing/2014/main" id="{A76C1FFA-BAC8-4DC6-B429-EE6AF43C555A}"/>
              </a:ext>
            </a:extLst>
          </p:cNvPr>
          <p:cNvSpPr>
            <a:spLocks noGrp="1"/>
          </p:cNvSpPr>
          <p:nvPr>
            <p:ph type="title"/>
          </p:nvPr>
        </p:nvSpPr>
        <p:spPr>
          <a:xfrm>
            <a:off x="285750" y="204788"/>
            <a:ext cx="2085116" cy="1524187"/>
          </a:xfrm>
        </p:spPr>
        <p:txBody>
          <a:bodyPr/>
          <a:lstStyle/>
          <a:p>
            <a:r>
              <a:rPr lang="nl-NL" dirty="0"/>
              <a:t>Duurzaam werken</a:t>
            </a:r>
          </a:p>
        </p:txBody>
      </p:sp>
      <p:pic>
        <p:nvPicPr>
          <p:cNvPr id="4" name="Afbeelding 3">
            <a:extLst>
              <a:ext uri="{FF2B5EF4-FFF2-40B4-BE49-F238E27FC236}">
                <a16:creationId xmlns:a16="http://schemas.microsoft.com/office/drawing/2014/main" id="{1D604B4C-98A9-8645-2492-489DACE5EFE3}"/>
              </a:ext>
            </a:extLst>
          </p:cNvPr>
          <p:cNvPicPr>
            <a:picLocks noChangeAspect="1"/>
          </p:cNvPicPr>
          <p:nvPr/>
        </p:nvPicPr>
        <p:blipFill rotWithShape="1">
          <a:blip r:embed="rId2"/>
          <a:srcRect l="-1" t="21991" r="31460" b="68900"/>
          <a:stretch/>
        </p:blipFill>
        <p:spPr>
          <a:xfrm>
            <a:off x="2927648" y="836712"/>
            <a:ext cx="6655063" cy="624732"/>
          </a:xfrm>
          <a:prstGeom prst="rect">
            <a:avLst/>
          </a:prstGeom>
        </p:spPr>
      </p:pic>
    </p:spTree>
    <p:extLst>
      <p:ext uri="{BB962C8B-B14F-4D97-AF65-F5344CB8AC3E}">
        <p14:creationId xmlns:p14="http://schemas.microsoft.com/office/powerpoint/2010/main" val="75000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CB826F5E-28E9-E627-23CC-C043FC2AEEB8}"/>
              </a:ext>
            </a:extLst>
          </p:cNvPr>
          <p:cNvGraphicFramePr>
            <a:graphicFrameLocks noGrp="1"/>
          </p:cNvGraphicFramePr>
          <p:nvPr>
            <p:ph sz="quarter" idx="13"/>
          </p:nvPr>
        </p:nvGraphicFramePr>
        <p:xfrm>
          <a:off x="281835" y="2129424"/>
          <a:ext cx="11848426" cy="3937000"/>
        </p:xfrm>
        <a:graphic>
          <a:graphicData uri="http://schemas.openxmlformats.org/drawingml/2006/table">
            <a:tbl>
              <a:tblPr firstRow="1" bandRow="1">
                <a:tableStyleId>{5C22544A-7EE6-4342-B048-85BDC9FD1C3A}</a:tableStyleId>
              </a:tblPr>
              <a:tblGrid>
                <a:gridCol w="657616">
                  <a:extLst>
                    <a:ext uri="{9D8B030D-6E8A-4147-A177-3AD203B41FA5}">
                      <a16:colId xmlns:a16="http://schemas.microsoft.com/office/drawing/2014/main" val="3518467275"/>
                    </a:ext>
                  </a:extLst>
                </a:gridCol>
                <a:gridCol w="2489548">
                  <a:extLst>
                    <a:ext uri="{9D8B030D-6E8A-4147-A177-3AD203B41FA5}">
                      <a16:colId xmlns:a16="http://schemas.microsoft.com/office/drawing/2014/main" val="838230209"/>
                    </a:ext>
                  </a:extLst>
                </a:gridCol>
                <a:gridCol w="8701262">
                  <a:extLst>
                    <a:ext uri="{9D8B030D-6E8A-4147-A177-3AD203B41FA5}">
                      <a16:colId xmlns:a16="http://schemas.microsoft.com/office/drawing/2014/main" val="4068506316"/>
                    </a:ext>
                  </a:extLst>
                </a:gridCol>
              </a:tblGrid>
              <a:tr h="370840">
                <a:tc>
                  <a:txBody>
                    <a:bodyPr/>
                    <a:lstStyle/>
                    <a:p>
                      <a:pPr algn="ctr"/>
                      <a:r>
                        <a:rPr lang="nl-NL" dirty="0" err="1"/>
                        <a:t>nr</a:t>
                      </a:r>
                      <a:endParaRPr lang="nl-NL" dirty="0"/>
                    </a:p>
                  </a:txBody>
                  <a:tcPr/>
                </a:tc>
                <a:tc>
                  <a:txBody>
                    <a:bodyPr/>
                    <a:lstStyle/>
                    <a:p>
                      <a:r>
                        <a:rPr lang="nl-NL" dirty="0" err="1"/>
                        <a:t>Prio</a:t>
                      </a:r>
                      <a:endParaRPr lang="nl-NL" dirty="0"/>
                    </a:p>
                  </a:txBody>
                  <a:tcPr/>
                </a:tc>
                <a:tc>
                  <a:txBody>
                    <a:bodyPr/>
                    <a:lstStyle/>
                    <a:p>
                      <a:r>
                        <a:rPr lang="nl-NL" dirty="0"/>
                        <a:t>Stand van zaken</a:t>
                      </a:r>
                    </a:p>
                  </a:txBody>
                  <a:tcPr/>
                </a:tc>
                <a:extLst>
                  <a:ext uri="{0D108BD9-81ED-4DB2-BD59-A6C34878D82A}">
                    <a16:rowId xmlns:a16="http://schemas.microsoft.com/office/drawing/2014/main" val="1203283619"/>
                  </a:ext>
                </a:extLst>
              </a:tr>
              <a:tr h="370840">
                <a:tc>
                  <a:txBody>
                    <a:bodyPr/>
                    <a:lstStyle/>
                    <a:p>
                      <a:pPr algn="ctr"/>
                      <a:r>
                        <a:rPr lang="nl-NL" dirty="0">
                          <a:latin typeface="Daytona Condensed" panose="020B0506030503040204" pitchFamily="34" charset="0"/>
                        </a:rPr>
                        <a:t>1</a:t>
                      </a:r>
                    </a:p>
                  </a:txBody>
                  <a:tcPr/>
                </a:tc>
                <a:tc>
                  <a:txBody>
                    <a:bodyPr/>
                    <a:lstStyle/>
                    <a:p>
                      <a:r>
                        <a:rPr lang="nl-NL" dirty="0">
                          <a:latin typeface="Daytona Condensed" panose="020B0506030503040204" pitchFamily="34" charset="0"/>
                        </a:rPr>
                        <a:t>Aantrekkelijke sector</a:t>
                      </a:r>
                    </a:p>
                  </a:txBody>
                  <a:tcPr/>
                </a:tc>
                <a:tc>
                  <a:txBody>
                    <a:bodyPr/>
                    <a:lstStyle/>
                    <a:p>
                      <a:r>
                        <a:rPr lang="nl-NL" dirty="0">
                          <a:latin typeface="Daytona Condensed"/>
                        </a:rPr>
                        <a:t>Gunstige marktomstandigheden helpen. Veel verschillende promotie- en wervingscampagnes. Beroepen in de ONG-sector daarbij sinds begin dit jaar steeds meer en beter in beeld. Y-ONG komt ook goed van de grond en slaat aan. </a:t>
                      </a:r>
                      <a:r>
                        <a:rPr lang="nl-NL" err="1">
                          <a:latin typeface="Daytona Condensed"/>
                        </a:rPr>
                        <a:t>Stipel</a:t>
                      </a:r>
                      <a:r>
                        <a:rPr lang="nl-NL" dirty="0">
                          <a:latin typeface="Daytona Condensed"/>
                        </a:rPr>
                        <a:t>: deelname aan examens kan al vanaf 17 jaar.</a:t>
                      </a:r>
                    </a:p>
                  </a:txBody>
                  <a:tcPr/>
                </a:tc>
                <a:extLst>
                  <a:ext uri="{0D108BD9-81ED-4DB2-BD59-A6C34878D82A}">
                    <a16:rowId xmlns:a16="http://schemas.microsoft.com/office/drawing/2014/main" val="1855936820"/>
                  </a:ext>
                </a:extLst>
              </a:tr>
              <a:tr h="370840">
                <a:tc>
                  <a:txBody>
                    <a:bodyPr/>
                    <a:lstStyle/>
                    <a:p>
                      <a:pPr algn="ctr"/>
                      <a:r>
                        <a:rPr lang="nl-NL" dirty="0">
                          <a:latin typeface="Daytona Condensed" panose="020B0506030503040204" pitchFamily="34" charset="0"/>
                        </a:rPr>
                        <a:t>2</a:t>
                      </a:r>
                    </a:p>
                  </a:txBody>
                  <a:tcPr/>
                </a:tc>
                <a:tc>
                  <a:txBody>
                    <a:bodyPr/>
                    <a:lstStyle/>
                    <a:p>
                      <a:r>
                        <a:rPr lang="nl-NL" dirty="0">
                          <a:latin typeface="Daytona Condensed"/>
                        </a:rPr>
                        <a:t>Opleidingsaanbod</a:t>
                      </a:r>
                      <a:endParaRPr lang="nl-NL" dirty="0">
                        <a:latin typeface="Daytona Condensed" panose="020B0506030503040204" pitchFamily="34" charset="0"/>
                      </a:endParaRPr>
                    </a:p>
                  </a:txBody>
                  <a:tcPr/>
                </a:tc>
                <a:tc>
                  <a:txBody>
                    <a:bodyPr/>
                    <a:lstStyle/>
                    <a:p>
                      <a:r>
                        <a:rPr lang="nl-NL" dirty="0">
                          <a:latin typeface="Daytona Condensed"/>
                        </a:rPr>
                        <a:t>Veel opleidingen ontwikkeld, in pilotfase of gestart.  Vaak modulair en met nieuw, aantrekkelijk opleidingsmateriaal. Doen we samen met partners o.a. via Sneller aan de slag.  Opleiding coördinator grondwater is door samenloop van omstandigheden (Wet van </a:t>
                      </a:r>
                      <a:r>
                        <a:rPr lang="nl-NL" dirty="0" err="1">
                          <a:latin typeface="Daytona Condensed"/>
                        </a:rPr>
                        <a:t>Murphey</a:t>
                      </a:r>
                      <a:r>
                        <a:rPr lang="nl-NL" dirty="0">
                          <a:latin typeface="Daytona Condensed"/>
                        </a:rPr>
                        <a:t>) niet goed gegaan. In 2024 beter. Nieuw: verkennen </a:t>
                      </a:r>
                      <a:r>
                        <a:rPr lang="nl-NL" dirty="0" err="1">
                          <a:latin typeface="Daytona Condensed"/>
                        </a:rPr>
                        <a:t>mogelijkhedenopleiden</a:t>
                      </a:r>
                      <a:r>
                        <a:rPr lang="nl-NL" dirty="0">
                          <a:latin typeface="Daytona Condensed"/>
                        </a:rPr>
                        <a:t> anderstaligen.</a:t>
                      </a:r>
                    </a:p>
                  </a:txBody>
                  <a:tcPr/>
                </a:tc>
                <a:extLst>
                  <a:ext uri="{0D108BD9-81ED-4DB2-BD59-A6C34878D82A}">
                    <a16:rowId xmlns:a16="http://schemas.microsoft.com/office/drawing/2014/main" val="3802077574"/>
                  </a:ext>
                </a:extLst>
              </a:tr>
              <a:tr h="370840">
                <a:tc>
                  <a:txBody>
                    <a:bodyPr/>
                    <a:lstStyle/>
                    <a:p>
                      <a:pPr algn="ctr"/>
                      <a:r>
                        <a:rPr lang="nl-NL" dirty="0">
                          <a:latin typeface="Daytona Condensed" panose="020B0506030503040204" pitchFamily="34" charset="0"/>
                        </a:rPr>
                        <a:t>3</a:t>
                      </a:r>
                    </a:p>
                  </a:txBody>
                  <a:tcPr/>
                </a:tc>
                <a:tc>
                  <a:txBody>
                    <a:bodyPr/>
                    <a:lstStyle/>
                    <a:p>
                      <a:r>
                        <a:rPr lang="nl-NL" dirty="0">
                          <a:latin typeface="Daytona Condensed" panose="020B0506030503040204" pitchFamily="34" charset="0"/>
                        </a:rPr>
                        <a:t>Participeren arbeidsmarkt-initiatieven</a:t>
                      </a:r>
                    </a:p>
                  </a:txBody>
                  <a:tcPr/>
                </a:tc>
                <a:tc>
                  <a:txBody>
                    <a:bodyPr/>
                    <a:lstStyle/>
                    <a:p>
                      <a:r>
                        <a:rPr lang="nl-NL" dirty="0">
                          <a:latin typeface="Daytona Condensed"/>
                        </a:rPr>
                        <a:t>We participeren, vaak met of via BNL-breed, in diverse trajecten en brengen daar onze specifieke ONG-behoeften in. Vaak nog in opstartfase en langzaam, maar biedt in potentie perspectieven (gezamenlijke werving, </a:t>
                      </a:r>
                      <a:r>
                        <a:rPr lang="nl-NL" dirty="0" err="1">
                          <a:latin typeface="Daytona Condensed"/>
                        </a:rPr>
                        <a:t>gezamenijke</a:t>
                      </a:r>
                      <a:r>
                        <a:rPr lang="nl-NL" dirty="0">
                          <a:latin typeface="Daytona Condensed"/>
                        </a:rPr>
                        <a:t> scholing, gezamenlijke fondsen).</a:t>
                      </a:r>
                    </a:p>
                    <a:p>
                      <a:r>
                        <a:rPr lang="nl-NL" dirty="0">
                          <a:latin typeface="Daytona Condensed"/>
                        </a:rPr>
                        <a:t>Parallel starten met initiatief van bouw naar infratechniek: onderzoeken op mogelijk aanstaand personeelsoverschot in GWW en B&amp;U omgeschoold/ingezet kan worden in ONG.</a:t>
                      </a:r>
                    </a:p>
                  </a:txBody>
                  <a:tcPr/>
                </a:tc>
                <a:extLst>
                  <a:ext uri="{0D108BD9-81ED-4DB2-BD59-A6C34878D82A}">
                    <a16:rowId xmlns:a16="http://schemas.microsoft.com/office/drawing/2014/main" val="3461240177"/>
                  </a:ext>
                </a:extLst>
              </a:tr>
            </a:tbl>
          </a:graphicData>
        </a:graphic>
      </p:graphicFrame>
      <p:sp>
        <p:nvSpPr>
          <p:cNvPr id="2" name="Titel 1">
            <a:extLst>
              <a:ext uri="{FF2B5EF4-FFF2-40B4-BE49-F238E27FC236}">
                <a16:creationId xmlns:a16="http://schemas.microsoft.com/office/drawing/2014/main" id="{A76C1FFA-BAC8-4DC6-B429-EE6AF43C555A}"/>
              </a:ext>
            </a:extLst>
          </p:cNvPr>
          <p:cNvSpPr>
            <a:spLocks noGrp="1"/>
          </p:cNvSpPr>
          <p:nvPr>
            <p:ph type="title"/>
          </p:nvPr>
        </p:nvSpPr>
        <p:spPr>
          <a:xfrm>
            <a:off x="285750" y="204788"/>
            <a:ext cx="2713906" cy="1524187"/>
          </a:xfrm>
        </p:spPr>
        <p:txBody>
          <a:bodyPr/>
          <a:lstStyle/>
          <a:p>
            <a:r>
              <a:rPr lang="nl-NL" dirty="0"/>
              <a:t>Arbeidsmarkt en opleidingen</a:t>
            </a:r>
          </a:p>
        </p:txBody>
      </p:sp>
      <p:pic>
        <p:nvPicPr>
          <p:cNvPr id="4" name="Afbeelding 3">
            <a:extLst>
              <a:ext uri="{FF2B5EF4-FFF2-40B4-BE49-F238E27FC236}">
                <a16:creationId xmlns:a16="http://schemas.microsoft.com/office/drawing/2014/main" id="{0F5E97FD-13C5-01F8-79DB-B62A787640E6}"/>
              </a:ext>
            </a:extLst>
          </p:cNvPr>
          <p:cNvPicPr>
            <a:picLocks noChangeAspect="1"/>
          </p:cNvPicPr>
          <p:nvPr/>
        </p:nvPicPr>
        <p:blipFill rotWithShape="1">
          <a:blip r:embed="rId2"/>
          <a:srcRect t="32020" r="5815" b="44750"/>
          <a:stretch/>
        </p:blipFill>
        <p:spPr>
          <a:xfrm>
            <a:off x="2989015" y="540208"/>
            <a:ext cx="9145016" cy="1593048"/>
          </a:xfrm>
          <a:prstGeom prst="rect">
            <a:avLst/>
          </a:prstGeom>
        </p:spPr>
      </p:pic>
    </p:spTree>
    <p:extLst>
      <p:ext uri="{BB962C8B-B14F-4D97-AF65-F5344CB8AC3E}">
        <p14:creationId xmlns:p14="http://schemas.microsoft.com/office/powerpoint/2010/main" val="335085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CB826F5E-28E9-E627-23CC-C043FC2AEEB8}"/>
              </a:ext>
            </a:extLst>
          </p:cNvPr>
          <p:cNvGraphicFramePr>
            <a:graphicFrameLocks noGrp="1"/>
          </p:cNvGraphicFramePr>
          <p:nvPr>
            <p:ph sz="quarter" idx="13"/>
          </p:nvPr>
        </p:nvGraphicFramePr>
        <p:xfrm>
          <a:off x="281835" y="2129424"/>
          <a:ext cx="11848426" cy="2936239"/>
        </p:xfrm>
        <a:graphic>
          <a:graphicData uri="http://schemas.openxmlformats.org/drawingml/2006/table">
            <a:tbl>
              <a:tblPr firstRow="1" bandRow="1">
                <a:tableStyleId>{5C22544A-7EE6-4342-B048-85BDC9FD1C3A}</a:tableStyleId>
              </a:tblPr>
              <a:tblGrid>
                <a:gridCol w="657616">
                  <a:extLst>
                    <a:ext uri="{9D8B030D-6E8A-4147-A177-3AD203B41FA5}">
                      <a16:colId xmlns:a16="http://schemas.microsoft.com/office/drawing/2014/main" val="3518467275"/>
                    </a:ext>
                  </a:extLst>
                </a:gridCol>
                <a:gridCol w="2489548">
                  <a:extLst>
                    <a:ext uri="{9D8B030D-6E8A-4147-A177-3AD203B41FA5}">
                      <a16:colId xmlns:a16="http://schemas.microsoft.com/office/drawing/2014/main" val="838230209"/>
                    </a:ext>
                  </a:extLst>
                </a:gridCol>
                <a:gridCol w="8701262">
                  <a:extLst>
                    <a:ext uri="{9D8B030D-6E8A-4147-A177-3AD203B41FA5}">
                      <a16:colId xmlns:a16="http://schemas.microsoft.com/office/drawing/2014/main" val="4068506316"/>
                    </a:ext>
                  </a:extLst>
                </a:gridCol>
              </a:tblGrid>
              <a:tr h="370840">
                <a:tc>
                  <a:txBody>
                    <a:bodyPr/>
                    <a:lstStyle/>
                    <a:p>
                      <a:pPr algn="ctr"/>
                      <a:r>
                        <a:rPr lang="nl-NL" dirty="0" err="1"/>
                        <a:t>nr</a:t>
                      </a:r>
                      <a:endParaRPr lang="nl-NL" dirty="0"/>
                    </a:p>
                  </a:txBody>
                  <a:tcPr/>
                </a:tc>
                <a:tc>
                  <a:txBody>
                    <a:bodyPr/>
                    <a:lstStyle/>
                    <a:p>
                      <a:r>
                        <a:rPr lang="nl-NL" dirty="0" err="1"/>
                        <a:t>Prio</a:t>
                      </a:r>
                      <a:endParaRPr lang="nl-NL" dirty="0"/>
                    </a:p>
                  </a:txBody>
                  <a:tcPr/>
                </a:tc>
                <a:tc>
                  <a:txBody>
                    <a:bodyPr/>
                    <a:lstStyle/>
                    <a:p>
                      <a:r>
                        <a:rPr lang="nl-NL" dirty="0"/>
                        <a:t>Stand van zaken</a:t>
                      </a:r>
                    </a:p>
                  </a:txBody>
                  <a:tcPr/>
                </a:tc>
                <a:extLst>
                  <a:ext uri="{0D108BD9-81ED-4DB2-BD59-A6C34878D82A}">
                    <a16:rowId xmlns:a16="http://schemas.microsoft.com/office/drawing/2014/main" val="1203283619"/>
                  </a:ext>
                </a:extLst>
              </a:tr>
              <a:tr h="370840">
                <a:tc>
                  <a:txBody>
                    <a:bodyPr/>
                    <a:lstStyle/>
                    <a:p>
                      <a:pPr algn="ctr"/>
                      <a:r>
                        <a:rPr lang="nl-NL" dirty="0">
                          <a:latin typeface="Daytona Condensed" panose="020B0506030503040204" pitchFamily="34" charset="0"/>
                        </a:rPr>
                        <a:t>1</a:t>
                      </a:r>
                    </a:p>
                  </a:txBody>
                  <a:tcPr/>
                </a:tc>
                <a:tc>
                  <a:txBody>
                    <a:bodyPr/>
                    <a:lstStyle/>
                    <a:p>
                      <a:pPr lvl="0">
                        <a:buNone/>
                      </a:pPr>
                      <a:r>
                        <a:rPr lang="nl-NL" dirty="0">
                          <a:latin typeface="Daytona Condensed"/>
                        </a:rPr>
                        <a:t>Commissies en Ledengroepen</a:t>
                      </a:r>
                      <a:endParaRPr lang="nl-NL" dirty="0"/>
                    </a:p>
                  </a:txBody>
                  <a:tcPr/>
                </a:tc>
                <a:tc>
                  <a:txBody>
                    <a:bodyPr/>
                    <a:lstStyle/>
                    <a:p>
                      <a:r>
                        <a:rPr lang="nl-NL" dirty="0">
                          <a:latin typeface="Daytona Condensed"/>
                        </a:rPr>
                        <a:t>Lopen goed, goed bezocht en voorzien in behoefte. Commissie Mens  geëvalueerd en 'herijkt'.</a:t>
                      </a:r>
                    </a:p>
                  </a:txBody>
                  <a:tcPr/>
                </a:tc>
                <a:extLst>
                  <a:ext uri="{0D108BD9-81ED-4DB2-BD59-A6C34878D82A}">
                    <a16:rowId xmlns:a16="http://schemas.microsoft.com/office/drawing/2014/main" val="1855936820"/>
                  </a:ext>
                </a:extLst>
              </a:tr>
              <a:tr h="370840">
                <a:tc>
                  <a:txBody>
                    <a:bodyPr/>
                    <a:lstStyle/>
                    <a:p>
                      <a:pPr algn="ctr"/>
                      <a:r>
                        <a:rPr lang="nl-NL" dirty="0">
                          <a:latin typeface="Daytona Condensed" panose="020B0506030503040204" pitchFamily="34" charset="0"/>
                        </a:rPr>
                        <a:t>2</a:t>
                      </a:r>
                    </a:p>
                  </a:txBody>
                  <a:tcPr/>
                </a:tc>
                <a:tc>
                  <a:txBody>
                    <a:bodyPr/>
                    <a:lstStyle/>
                    <a:p>
                      <a:pPr lvl="0">
                        <a:buNone/>
                      </a:pPr>
                      <a:r>
                        <a:rPr lang="nl-NL" dirty="0">
                          <a:latin typeface="Daytona Condensed"/>
                        </a:rPr>
                        <a:t>Bureauorganisatie</a:t>
                      </a:r>
                      <a:endParaRPr lang="nl-NL" dirty="0"/>
                    </a:p>
                  </a:txBody>
                  <a:tcPr/>
                </a:tc>
                <a:tc>
                  <a:txBody>
                    <a:bodyPr/>
                    <a:lstStyle/>
                    <a:p>
                      <a:r>
                        <a:rPr lang="nl-NL" dirty="0">
                          <a:latin typeface="Daytona Condensed"/>
                        </a:rPr>
                        <a:t>Beperkte capaciteit door uitval secretaresse en vacature adviseur Markt &amp; Overheid. Dat laatste opgevangen door Harold, Jan en Nikki en door kwartiermaker WKI Peter Blesgraaf.</a:t>
                      </a:r>
                    </a:p>
                  </a:txBody>
                  <a:tcPr/>
                </a:tc>
                <a:extLst>
                  <a:ext uri="{0D108BD9-81ED-4DB2-BD59-A6C34878D82A}">
                    <a16:rowId xmlns:a16="http://schemas.microsoft.com/office/drawing/2014/main" val="3802077574"/>
                  </a:ext>
                </a:extLst>
              </a:tr>
              <a:tr h="370840">
                <a:tc>
                  <a:txBody>
                    <a:bodyPr/>
                    <a:lstStyle/>
                    <a:p>
                      <a:pPr algn="ctr"/>
                      <a:r>
                        <a:rPr lang="nl-NL" dirty="0">
                          <a:latin typeface="Daytona Condensed" panose="020B0506030503040204" pitchFamily="34" charset="0"/>
                        </a:rPr>
                        <a:t>3</a:t>
                      </a:r>
                    </a:p>
                  </a:txBody>
                  <a:tcPr/>
                </a:tc>
                <a:tc>
                  <a:txBody>
                    <a:bodyPr/>
                    <a:lstStyle/>
                    <a:p>
                      <a:r>
                        <a:rPr lang="nl-NL" dirty="0">
                          <a:latin typeface="Daytona Condensed"/>
                        </a:rPr>
                        <a:t>Financiën</a:t>
                      </a:r>
                    </a:p>
                  </a:txBody>
                  <a:tcPr/>
                </a:tc>
                <a:tc>
                  <a:txBody>
                    <a:bodyPr/>
                    <a:lstStyle/>
                    <a:p>
                      <a:r>
                        <a:rPr lang="nl-NL" dirty="0">
                          <a:latin typeface="Daytona Condensed"/>
                        </a:rPr>
                        <a:t>2022 afgesloten met positief saldo, zonder beroep op Bobo. In 2023 op schema. Tegenvallers dekken uit positief saldo 2022 of subsidie Bobo. Nieuwe structuur Stichting en Vereniging Bobo en ontvlechting Stichting Bobo en vakgroep ONG</a:t>
                      </a:r>
                    </a:p>
                  </a:txBody>
                  <a:tcPr/>
                </a:tc>
                <a:extLst>
                  <a:ext uri="{0D108BD9-81ED-4DB2-BD59-A6C34878D82A}">
                    <a16:rowId xmlns:a16="http://schemas.microsoft.com/office/drawing/2014/main" val="3461240177"/>
                  </a:ext>
                </a:extLst>
              </a:tr>
              <a:tr h="370839">
                <a:tc>
                  <a:txBody>
                    <a:bodyPr/>
                    <a:lstStyle/>
                    <a:p>
                      <a:pPr lvl="0" algn="ctr">
                        <a:buNone/>
                      </a:pPr>
                      <a:r>
                        <a:rPr lang="nl-NL" dirty="0">
                          <a:latin typeface="Daytona Condensed"/>
                        </a:rPr>
                        <a:t>4</a:t>
                      </a:r>
                    </a:p>
                  </a:txBody>
                  <a:tcPr/>
                </a:tc>
                <a:tc>
                  <a:txBody>
                    <a:bodyPr/>
                    <a:lstStyle/>
                    <a:p>
                      <a:pPr lvl="0">
                        <a:buNone/>
                      </a:pPr>
                      <a:r>
                        <a:rPr lang="nl-NL" dirty="0">
                          <a:latin typeface="Daytona Condensed"/>
                        </a:rPr>
                        <a:t>Positionering</a:t>
                      </a:r>
                    </a:p>
                  </a:txBody>
                  <a:tcPr/>
                </a:tc>
                <a:tc>
                  <a:txBody>
                    <a:bodyPr/>
                    <a:lstStyle/>
                    <a:p>
                      <a:pPr lvl="0">
                        <a:buNone/>
                      </a:pPr>
                      <a:r>
                        <a:rPr lang="nl-NL" dirty="0">
                          <a:latin typeface="Daytona Condensed"/>
                        </a:rPr>
                        <a:t>ONG binnen en buiten BNL steeds vaker gezocht en gevonden </a:t>
                      </a:r>
                    </a:p>
                  </a:txBody>
                  <a:tcPr/>
                </a:tc>
                <a:extLst>
                  <a:ext uri="{0D108BD9-81ED-4DB2-BD59-A6C34878D82A}">
                    <a16:rowId xmlns:a16="http://schemas.microsoft.com/office/drawing/2014/main" val="1856493762"/>
                  </a:ext>
                </a:extLst>
              </a:tr>
            </a:tbl>
          </a:graphicData>
        </a:graphic>
      </p:graphicFrame>
      <p:sp>
        <p:nvSpPr>
          <p:cNvPr id="2" name="Titel 1">
            <a:extLst>
              <a:ext uri="{FF2B5EF4-FFF2-40B4-BE49-F238E27FC236}">
                <a16:creationId xmlns:a16="http://schemas.microsoft.com/office/drawing/2014/main" id="{A76C1FFA-BAC8-4DC6-B429-EE6AF43C555A}"/>
              </a:ext>
            </a:extLst>
          </p:cNvPr>
          <p:cNvSpPr>
            <a:spLocks noGrp="1"/>
          </p:cNvSpPr>
          <p:nvPr>
            <p:ph type="title"/>
          </p:nvPr>
        </p:nvSpPr>
        <p:spPr>
          <a:xfrm>
            <a:off x="285750" y="204788"/>
            <a:ext cx="2713906" cy="1524187"/>
          </a:xfrm>
        </p:spPr>
        <p:txBody>
          <a:bodyPr/>
          <a:lstStyle/>
          <a:p>
            <a:r>
              <a:rPr lang="nl-NL" dirty="0"/>
              <a:t>Organisatie</a:t>
            </a:r>
          </a:p>
        </p:txBody>
      </p:sp>
    </p:spTree>
    <p:extLst>
      <p:ext uri="{BB962C8B-B14F-4D97-AF65-F5344CB8AC3E}">
        <p14:creationId xmlns:p14="http://schemas.microsoft.com/office/powerpoint/2010/main" val="276379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A70A9FD3-FC22-2021-3165-C44B9A37942A}"/>
              </a:ext>
            </a:extLst>
          </p:cNvPr>
          <p:cNvSpPr>
            <a:spLocks noGrp="1"/>
          </p:cNvSpPr>
          <p:nvPr>
            <p:ph type="title"/>
          </p:nvPr>
        </p:nvSpPr>
        <p:spPr>
          <a:xfrm>
            <a:off x="5207727" y="2057400"/>
            <a:ext cx="5716588" cy="1589740"/>
          </a:xfrm>
        </p:spPr>
        <p:txBody>
          <a:bodyPr anchor="b">
            <a:normAutofit/>
          </a:bodyPr>
          <a:lstStyle/>
          <a:p>
            <a:r>
              <a:rPr lang="en-US" dirty="0"/>
              <a:t>3.2 </a:t>
            </a:r>
            <a:r>
              <a:rPr lang="nl-NL" b="1" dirty="0">
                <a:ea typeface="Verdana"/>
                <a:cs typeface="Times New Roman"/>
              </a:rPr>
              <a:t>Financiële </a:t>
            </a:r>
            <a:r>
              <a:rPr lang="en-US" dirty="0" err="1"/>
              <a:t>resultaten</a:t>
            </a:r>
            <a:r>
              <a:rPr lang="en-US" dirty="0"/>
              <a:t> </a:t>
            </a:r>
            <a:r>
              <a:rPr lang="en-US" dirty="0" err="1"/>
              <a:t>vakgroep</a:t>
            </a:r>
            <a:r>
              <a:rPr lang="en-US" dirty="0"/>
              <a:t> </a:t>
            </a:r>
            <a:r>
              <a:rPr lang="en-US" dirty="0" err="1"/>
              <a:t>en</a:t>
            </a:r>
            <a:r>
              <a:rPr lang="en-US" dirty="0"/>
              <a:t> </a:t>
            </a:r>
            <a:r>
              <a:rPr lang="en-US" dirty="0" err="1"/>
              <a:t>BoBo</a:t>
            </a:r>
          </a:p>
        </p:txBody>
      </p:sp>
      <p:sp>
        <p:nvSpPr>
          <p:cNvPr id="17" name="Subtitle 2">
            <a:extLst>
              <a:ext uri="{FF2B5EF4-FFF2-40B4-BE49-F238E27FC236}">
                <a16:creationId xmlns:a16="http://schemas.microsoft.com/office/drawing/2014/main" id="{4FAB8EE4-6C66-973D-A63B-F00352973EFE}"/>
              </a:ext>
            </a:extLst>
          </p:cNvPr>
          <p:cNvSpPr>
            <a:spLocks noGrp="1"/>
          </p:cNvSpPr>
          <p:nvPr>
            <p:ph type="subTitle" idx="1"/>
          </p:nvPr>
        </p:nvSpPr>
        <p:spPr>
          <a:xfrm>
            <a:off x="5207727" y="3735454"/>
            <a:ext cx="5715000" cy="488620"/>
          </a:xfrm>
        </p:spPr>
        <p:txBody>
          <a:bodyPr/>
          <a:lstStyle/>
          <a:p>
            <a:endParaRPr lang="en-US"/>
          </a:p>
        </p:txBody>
      </p:sp>
      <p:sp>
        <p:nvSpPr>
          <p:cNvPr id="19" name="Picture Placeholder 3">
            <a:extLst>
              <a:ext uri="{FF2B5EF4-FFF2-40B4-BE49-F238E27FC236}">
                <a16:creationId xmlns:a16="http://schemas.microsoft.com/office/drawing/2014/main" id="{1D9802FB-18E1-AA95-A5D5-D1CA24C1AC6F}"/>
              </a:ext>
            </a:extLst>
          </p:cNvPr>
          <p:cNvSpPr>
            <a:spLocks noGrp="1"/>
          </p:cNvSpPr>
          <p:nvPr>
            <p:ph type="pic" sz="quarter" idx="12"/>
          </p:nvPr>
        </p:nvSpPr>
        <p:spPr>
          <a:xfrm>
            <a:off x="1" y="0"/>
            <a:ext cx="6292977" cy="6858000"/>
          </a:xfrm>
        </p:spPr>
      </p:sp>
    </p:spTree>
    <p:extLst>
      <p:ext uri="{BB962C8B-B14F-4D97-AF65-F5344CB8AC3E}">
        <p14:creationId xmlns:p14="http://schemas.microsoft.com/office/powerpoint/2010/main" val="226618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F18A695C-7A49-153A-9615-4D05769C75CF}"/>
              </a:ext>
            </a:extLst>
          </p:cNvPr>
          <p:cNvSpPr>
            <a:spLocks noGrp="1"/>
          </p:cNvSpPr>
          <p:nvPr>
            <p:ph type="body" sz="half" idx="2"/>
          </p:nvPr>
        </p:nvSpPr>
        <p:spPr>
          <a:xfrm>
            <a:off x="285752" y="1825625"/>
            <a:ext cx="3749674" cy="4356100"/>
          </a:xfrm>
        </p:spPr>
        <p:txBody>
          <a:bodyPr vert="horz" lIns="76200" tIns="76200" rIns="76200" bIns="76200" rtlCol="0" anchor="t">
            <a:noAutofit/>
          </a:bodyPr>
          <a:lstStyle/>
          <a:p>
            <a:pPr marL="285750" indent="-285750">
              <a:buFont typeface="Arial" panose="020B0604020202020204" pitchFamily="34" charset="0"/>
              <a:buChar char="•"/>
            </a:pPr>
            <a:r>
              <a:rPr lang="en-US" dirty="0" err="1">
                <a:latin typeface="Daytona Condensed" panose="020B0506030503040204" pitchFamily="34" charset="0"/>
              </a:rPr>
              <a:t>Gestegen</a:t>
            </a:r>
            <a:r>
              <a:rPr lang="en-US" dirty="0">
                <a:latin typeface="Daytona Condensed" panose="020B0506030503040204" pitchFamily="34" charset="0"/>
              </a:rPr>
              <a:t> </a:t>
            </a:r>
            <a:r>
              <a:rPr lang="en-US" dirty="0" err="1">
                <a:latin typeface="Daytona Condensed" panose="020B0506030503040204" pitchFamily="34" charset="0"/>
              </a:rPr>
              <a:t>contributie</a:t>
            </a:r>
            <a:r>
              <a:rPr lang="en-US" dirty="0">
                <a:latin typeface="Daytona Condensed" panose="020B0506030503040204" pitchFamily="34" charset="0"/>
              </a:rPr>
              <a:t> door </a:t>
            </a:r>
            <a:r>
              <a:rPr lang="en-US" dirty="0" err="1">
                <a:latin typeface="Daytona Condensed" panose="020B0506030503040204" pitchFamily="34" charset="0"/>
              </a:rPr>
              <a:t>nieuwe</a:t>
            </a:r>
            <a:r>
              <a:rPr lang="en-US" dirty="0">
                <a:latin typeface="Daytona Condensed" panose="020B0506030503040204" pitchFamily="34" charset="0"/>
              </a:rPr>
              <a:t> </a:t>
            </a:r>
            <a:r>
              <a:rPr lang="en-US" dirty="0" err="1">
                <a:latin typeface="Daytona Condensed" panose="020B0506030503040204" pitchFamily="34" charset="0"/>
              </a:rPr>
              <a:t>leden</a:t>
            </a:r>
            <a:r>
              <a:rPr lang="en-US" dirty="0">
                <a:latin typeface="Daytona Condensed" panose="020B0506030503040204" pitchFamily="34" charset="0"/>
              </a:rPr>
              <a:t> </a:t>
            </a:r>
            <a:r>
              <a:rPr lang="en-US" dirty="0" err="1">
                <a:latin typeface="Daytona Condensed" panose="020B0506030503040204" pitchFamily="34" charset="0"/>
              </a:rPr>
              <a:t>en</a:t>
            </a:r>
            <a:r>
              <a:rPr lang="en-US" dirty="0">
                <a:latin typeface="Daytona Condensed" panose="020B0506030503040204" pitchFamily="34" charset="0"/>
              </a:rPr>
              <a:t> </a:t>
            </a:r>
            <a:r>
              <a:rPr lang="en-US" dirty="0" err="1">
                <a:latin typeface="Daytona Condensed" panose="020B0506030503040204" pitchFamily="34" charset="0"/>
              </a:rPr>
              <a:t>stijgende</a:t>
            </a:r>
            <a:r>
              <a:rPr lang="en-US" dirty="0">
                <a:latin typeface="Daytona Condensed" panose="020B0506030503040204" pitchFamily="34" charset="0"/>
              </a:rPr>
              <a:t> </a:t>
            </a:r>
            <a:r>
              <a:rPr lang="en-US" dirty="0" err="1">
                <a:latin typeface="Daytona Condensed" panose="020B0506030503040204" pitchFamily="34" charset="0"/>
              </a:rPr>
              <a:t>omzet</a:t>
            </a:r>
            <a:r>
              <a:rPr lang="en-US" dirty="0">
                <a:latin typeface="Daytona Condensed" panose="020B0506030503040204" pitchFamily="34" charset="0"/>
              </a:rPr>
              <a:t> </a:t>
            </a:r>
            <a:r>
              <a:rPr lang="en-US" dirty="0" err="1">
                <a:latin typeface="Daytona Condensed" panose="020B0506030503040204" pitchFamily="34" charset="0"/>
              </a:rPr>
              <a:t>bij</a:t>
            </a:r>
            <a:r>
              <a:rPr lang="en-US" dirty="0">
                <a:latin typeface="Daytona Condensed" panose="020B0506030503040204" pitchFamily="34" charset="0"/>
              </a:rPr>
              <a:t> </a:t>
            </a:r>
            <a:r>
              <a:rPr lang="en-US" dirty="0" err="1">
                <a:latin typeface="Daytona Condensed" panose="020B0506030503040204" pitchFamily="34" charset="0"/>
              </a:rPr>
              <a:t>leden</a:t>
            </a:r>
            <a:endParaRPr lang="en-US" dirty="0">
              <a:latin typeface="Daytona Condensed" panose="020B0506030503040204" pitchFamily="34" charset="0"/>
            </a:endParaRPr>
          </a:p>
          <a:p>
            <a:pPr marL="285750" indent="-285750">
              <a:buFont typeface="Arial" panose="020B0604020202020204" pitchFamily="34" charset="0"/>
              <a:buChar char="•"/>
            </a:pPr>
            <a:r>
              <a:rPr lang="en-US" dirty="0">
                <a:latin typeface="Daytona Condensed"/>
              </a:rPr>
              <a:t>Lagere </a:t>
            </a:r>
            <a:r>
              <a:rPr lang="en-US" dirty="0" err="1">
                <a:latin typeface="Daytona Condensed"/>
              </a:rPr>
              <a:t>kosten</a:t>
            </a:r>
            <a:r>
              <a:rPr lang="en-US" dirty="0">
                <a:latin typeface="Daytona Condensed"/>
              </a:rPr>
              <a:t> dan </a:t>
            </a:r>
            <a:r>
              <a:rPr lang="en-US" dirty="0" err="1">
                <a:latin typeface="Daytona Condensed"/>
              </a:rPr>
              <a:t>begroot</a:t>
            </a:r>
            <a:r>
              <a:rPr lang="en-US" dirty="0">
                <a:latin typeface="Daytona Condensed"/>
              </a:rPr>
              <a:t>, </a:t>
            </a:r>
            <a:r>
              <a:rPr lang="en-US" dirty="0" err="1">
                <a:latin typeface="Daytona Condensed"/>
              </a:rPr>
              <a:t>o.a.</a:t>
            </a:r>
            <a:r>
              <a:rPr lang="en-US" dirty="0">
                <a:latin typeface="Daytona Condensed"/>
              </a:rPr>
              <a:t> door </a:t>
            </a:r>
            <a:r>
              <a:rPr lang="en-US" dirty="0" err="1">
                <a:latin typeface="Daytona Condensed"/>
              </a:rPr>
              <a:t>intrede</a:t>
            </a:r>
            <a:r>
              <a:rPr lang="en-US" dirty="0">
                <a:latin typeface="Daytona Condensed"/>
              </a:rPr>
              <a:t> </a:t>
            </a:r>
            <a:r>
              <a:rPr lang="en-US" dirty="0" err="1">
                <a:latin typeface="Daytona Condensed"/>
              </a:rPr>
              <a:t>halverwege</a:t>
            </a:r>
            <a:r>
              <a:rPr lang="en-US" dirty="0">
                <a:latin typeface="Daytona Condensed"/>
              </a:rPr>
              <a:t> </a:t>
            </a:r>
            <a:r>
              <a:rPr lang="en-US" dirty="0" err="1">
                <a:latin typeface="Daytona Condensed"/>
              </a:rPr>
              <a:t>jaar</a:t>
            </a:r>
            <a:r>
              <a:rPr lang="en-US" dirty="0">
                <a:latin typeface="Daytona Condensed"/>
              </a:rPr>
              <a:t> van </a:t>
            </a:r>
            <a:r>
              <a:rPr lang="en-US" dirty="0" err="1">
                <a:latin typeface="Daytona Condensed"/>
              </a:rPr>
              <a:t>vakgroepmanager</a:t>
            </a:r>
            <a:endParaRPr lang="en-US" dirty="0">
              <a:latin typeface="Daytona Condensed"/>
            </a:endParaRPr>
          </a:p>
          <a:p>
            <a:pPr marL="285750" indent="-285750">
              <a:buFont typeface="Arial" panose="020B0604020202020204" pitchFamily="34" charset="0"/>
              <a:buChar char="•"/>
            </a:pPr>
            <a:r>
              <a:rPr lang="en-US" dirty="0">
                <a:latin typeface="Daytona Condensed"/>
              </a:rPr>
              <a:t>Kosten </a:t>
            </a:r>
            <a:r>
              <a:rPr lang="en-US" dirty="0" err="1">
                <a:latin typeface="Daytona Condensed"/>
              </a:rPr>
              <a:t>stijgen</a:t>
            </a:r>
            <a:r>
              <a:rPr lang="en-US" dirty="0">
                <a:latin typeface="Daytona Condensed"/>
              </a:rPr>
              <a:t> in 2023 </a:t>
            </a:r>
            <a:r>
              <a:rPr lang="en-US" dirty="0" err="1">
                <a:latin typeface="Daytona Condensed"/>
              </a:rPr>
              <a:t>wegens</a:t>
            </a:r>
            <a:r>
              <a:rPr lang="en-US" dirty="0">
                <a:latin typeface="Daytona Condensed"/>
              </a:rPr>
              <a:t> </a:t>
            </a:r>
            <a:r>
              <a:rPr lang="en-US" dirty="0" err="1">
                <a:latin typeface="Daytona Condensed"/>
              </a:rPr>
              <a:t>volledige</a:t>
            </a:r>
            <a:r>
              <a:rPr lang="en-US" dirty="0">
                <a:latin typeface="Daytona Condensed"/>
              </a:rPr>
              <a:t> </a:t>
            </a:r>
            <a:r>
              <a:rPr lang="en-US" dirty="0" err="1">
                <a:latin typeface="Daytona Condensed"/>
              </a:rPr>
              <a:t>aanstelling</a:t>
            </a:r>
            <a:r>
              <a:rPr lang="en-US" dirty="0">
                <a:latin typeface="Daytona Condensed"/>
              </a:rPr>
              <a:t> </a:t>
            </a:r>
            <a:r>
              <a:rPr lang="en-US" dirty="0" err="1">
                <a:latin typeface="Daytona Condensed"/>
              </a:rPr>
              <a:t>vakgroepmanager</a:t>
            </a:r>
            <a:r>
              <a:rPr lang="en-US" dirty="0">
                <a:latin typeface="Daytona Condensed"/>
              </a:rPr>
              <a:t>, </a:t>
            </a:r>
            <a:r>
              <a:rPr lang="en-US" dirty="0" err="1">
                <a:latin typeface="Daytona Condensed"/>
              </a:rPr>
              <a:t>en</a:t>
            </a:r>
            <a:r>
              <a:rPr lang="en-US" dirty="0">
                <a:latin typeface="Daytona Condensed"/>
              </a:rPr>
              <a:t> </a:t>
            </a:r>
            <a:r>
              <a:rPr lang="en-US" dirty="0" err="1">
                <a:latin typeface="Daytona Condensed"/>
              </a:rPr>
              <a:t>uitbreiding</a:t>
            </a:r>
            <a:r>
              <a:rPr lang="en-US" dirty="0">
                <a:latin typeface="Daytona Condensed"/>
              </a:rPr>
              <a:t> met </a:t>
            </a:r>
            <a:r>
              <a:rPr lang="en-US" dirty="0" err="1">
                <a:latin typeface="Daytona Condensed"/>
              </a:rPr>
              <a:t>kwartiermaker</a:t>
            </a:r>
            <a:r>
              <a:rPr lang="en-US" dirty="0">
                <a:latin typeface="Daytona Condensed"/>
              </a:rPr>
              <a:t> </a:t>
            </a:r>
            <a:r>
              <a:rPr lang="en-US" dirty="0" err="1">
                <a:latin typeface="Daytona Condensed"/>
              </a:rPr>
              <a:t>warmte</a:t>
            </a:r>
            <a:endParaRPr lang="en-US" dirty="0">
              <a:latin typeface="Daytona Condensed"/>
            </a:endParaRPr>
          </a:p>
          <a:p>
            <a:pPr marL="285750" indent="-285750">
              <a:buFont typeface="Arial" panose="020B0604020202020204" pitchFamily="34" charset="0"/>
              <a:buChar char="•"/>
            </a:pPr>
            <a:r>
              <a:rPr lang="en-US" dirty="0" err="1">
                <a:latin typeface="Daytona Condensed"/>
              </a:rPr>
              <a:t>Zie</a:t>
            </a:r>
            <a:r>
              <a:rPr lang="en-US" dirty="0">
                <a:latin typeface="Daytona Condensed"/>
              </a:rPr>
              <a:t> memo </a:t>
            </a:r>
            <a:r>
              <a:rPr lang="en-US" dirty="0" err="1">
                <a:latin typeface="Daytona Condensed"/>
              </a:rPr>
              <a:t>voor</a:t>
            </a:r>
            <a:r>
              <a:rPr lang="en-US" dirty="0">
                <a:latin typeface="Daytona Condensed"/>
              </a:rPr>
              <a:t> </a:t>
            </a:r>
            <a:r>
              <a:rPr lang="en-US" dirty="0" err="1">
                <a:latin typeface="Daytona Condensed"/>
              </a:rPr>
              <a:t>volledig</a:t>
            </a:r>
            <a:r>
              <a:rPr lang="en-US" dirty="0">
                <a:latin typeface="Daytona Condensed"/>
              </a:rPr>
              <a:t> </a:t>
            </a:r>
            <a:r>
              <a:rPr lang="en-US" dirty="0" err="1">
                <a:latin typeface="Daytona Condensed"/>
              </a:rPr>
              <a:t>beeld</a:t>
            </a:r>
            <a:endParaRPr lang="en-US" dirty="0">
              <a:latin typeface="Daytona Condensed"/>
            </a:endParaRPr>
          </a:p>
        </p:txBody>
      </p:sp>
      <p:sp>
        <p:nvSpPr>
          <p:cNvPr id="14" name="Title 3">
            <a:extLst>
              <a:ext uri="{FF2B5EF4-FFF2-40B4-BE49-F238E27FC236}">
                <a16:creationId xmlns:a16="http://schemas.microsoft.com/office/drawing/2014/main" id="{D25DDCBB-BC0C-DFDB-1DEC-8E3E3C614B83}"/>
              </a:ext>
            </a:extLst>
          </p:cNvPr>
          <p:cNvSpPr>
            <a:spLocks noGrp="1"/>
          </p:cNvSpPr>
          <p:nvPr>
            <p:ph type="title"/>
          </p:nvPr>
        </p:nvSpPr>
        <p:spPr>
          <a:xfrm>
            <a:off x="285749" y="204788"/>
            <a:ext cx="3748089" cy="1524187"/>
          </a:xfrm>
        </p:spPr>
        <p:txBody>
          <a:bodyPr/>
          <a:lstStyle/>
          <a:p>
            <a:r>
              <a:rPr lang="en-US" dirty="0" err="1"/>
              <a:t>Gezonde</a:t>
            </a:r>
            <a:r>
              <a:rPr lang="en-US" dirty="0"/>
              <a:t> </a:t>
            </a:r>
            <a:r>
              <a:rPr lang="en-US" dirty="0" err="1"/>
              <a:t>resultaten</a:t>
            </a:r>
            <a:r>
              <a:rPr lang="en-US" dirty="0"/>
              <a:t> 2022</a:t>
            </a:r>
          </a:p>
        </p:txBody>
      </p:sp>
      <p:sp>
        <p:nvSpPr>
          <p:cNvPr id="9" name="Tijdelijke aanduiding voor inhoud 8">
            <a:extLst>
              <a:ext uri="{FF2B5EF4-FFF2-40B4-BE49-F238E27FC236}">
                <a16:creationId xmlns:a16="http://schemas.microsoft.com/office/drawing/2014/main" id="{3CCDE829-61A9-4D2D-B591-470C7D2BB24A}"/>
              </a:ext>
            </a:extLst>
          </p:cNvPr>
          <p:cNvSpPr>
            <a:spLocks noGrp="1"/>
          </p:cNvSpPr>
          <p:nvPr>
            <p:ph sz="quarter" idx="13"/>
          </p:nvPr>
        </p:nvSpPr>
        <p:spPr/>
        <p:txBody>
          <a:bodyPr/>
          <a:lstStyle/>
          <a:p>
            <a:endParaRPr lang="nl-NL" dirty="0"/>
          </a:p>
        </p:txBody>
      </p:sp>
      <p:pic>
        <p:nvPicPr>
          <p:cNvPr id="2" name="Afbeelding 1">
            <a:extLst>
              <a:ext uri="{FF2B5EF4-FFF2-40B4-BE49-F238E27FC236}">
                <a16:creationId xmlns:a16="http://schemas.microsoft.com/office/drawing/2014/main" id="{610968DF-4A29-5591-4A2B-741C4E80337A}"/>
              </a:ext>
            </a:extLst>
          </p:cNvPr>
          <p:cNvPicPr>
            <a:picLocks noChangeAspect="1"/>
          </p:cNvPicPr>
          <p:nvPr/>
        </p:nvPicPr>
        <p:blipFill rotWithShape="1">
          <a:blip r:embed="rId2"/>
          <a:srcRect l="1" r="-488" b="28467"/>
          <a:stretch/>
        </p:blipFill>
        <p:spPr>
          <a:xfrm>
            <a:off x="5087888" y="351479"/>
            <a:ext cx="6552728" cy="6377422"/>
          </a:xfrm>
          <a:prstGeom prst="rect">
            <a:avLst/>
          </a:prstGeom>
        </p:spPr>
      </p:pic>
    </p:spTree>
    <p:extLst>
      <p:ext uri="{BB962C8B-B14F-4D97-AF65-F5344CB8AC3E}">
        <p14:creationId xmlns:p14="http://schemas.microsoft.com/office/powerpoint/2010/main" val="97289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46287EB-4042-4882-8D75-8AAAB1AB9D06}"/>
              </a:ext>
            </a:extLst>
          </p:cNvPr>
          <p:cNvSpPr>
            <a:spLocks noGrp="1"/>
          </p:cNvSpPr>
          <p:nvPr>
            <p:ph type="title"/>
          </p:nvPr>
        </p:nvSpPr>
        <p:spPr>
          <a:xfrm>
            <a:off x="263352" y="318359"/>
            <a:ext cx="7490502" cy="1142175"/>
          </a:xfrm>
        </p:spPr>
        <p:txBody>
          <a:bodyPr/>
          <a:lstStyle/>
          <a:p>
            <a:r>
              <a:rPr lang="nl-NL" dirty="0"/>
              <a:t>Ontwikkelingen Stichting </a:t>
            </a:r>
            <a:r>
              <a:rPr lang="nl-NL" dirty="0" err="1"/>
              <a:t>BoBo</a:t>
            </a:r>
            <a:endParaRPr lang="nl-NL" dirty="0"/>
          </a:p>
        </p:txBody>
      </p:sp>
      <p:sp>
        <p:nvSpPr>
          <p:cNvPr id="2" name="Tijdelijke aanduiding voor tekst 1">
            <a:extLst>
              <a:ext uri="{FF2B5EF4-FFF2-40B4-BE49-F238E27FC236}">
                <a16:creationId xmlns:a16="http://schemas.microsoft.com/office/drawing/2014/main" id="{F5F2127E-54AA-44FF-8692-2AEF19CAA079}"/>
              </a:ext>
            </a:extLst>
          </p:cNvPr>
          <p:cNvSpPr>
            <a:spLocks noGrp="1"/>
          </p:cNvSpPr>
          <p:nvPr>
            <p:ph type="body" sz="half" idx="4294967295"/>
          </p:nvPr>
        </p:nvSpPr>
        <p:spPr>
          <a:xfrm>
            <a:off x="7753854" y="318359"/>
            <a:ext cx="3749675" cy="6134977"/>
          </a:xfrm>
        </p:spPr>
        <p:txBody>
          <a:bodyPr/>
          <a:lstStyle/>
          <a:p>
            <a:pPr marL="285750" indent="-285750">
              <a:buFont typeface="Arial" panose="020B0604020202020204" pitchFamily="34" charset="0"/>
              <a:buChar char="•"/>
            </a:pPr>
            <a:r>
              <a:rPr lang="nl-NL" dirty="0"/>
              <a:t>Zeer beperkt beroep op subsidies in 2022</a:t>
            </a:r>
          </a:p>
          <a:p>
            <a:pPr marL="285750" indent="-285750">
              <a:buFont typeface="Arial" panose="020B0604020202020204" pitchFamily="34" charset="0"/>
              <a:buChar char="•"/>
            </a:pPr>
            <a:r>
              <a:rPr lang="nl-NL" dirty="0"/>
              <a:t>Gezonde resultaatontwikkeling op papier, door vrijval niet gerealiseerde winsten uit vorige jaren; beurssentiment was negatief</a:t>
            </a:r>
          </a:p>
          <a:p>
            <a:pPr marL="285750" indent="-285750">
              <a:buFont typeface="Arial" panose="020B0604020202020204" pitchFamily="34" charset="0"/>
              <a:buChar char="•"/>
            </a:pPr>
            <a:r>
              <a:rPr lang="nl-NL" dirty="0"/>
              <a:t>In jaarverslag positief resultaat van Euro 381.700,- hiermee geeft het jaarverslag een volledig beeld van de actuele waarde</a:t>
            </a:r>
          </a:p>
          <a:p>
            <a:pPr marL="285750" indent="-285750">
              <a:buFont typeface="Arial" panose="020B0604020202020204" pitchFamily="34" charset="0"/>
              <a:buChar char="•"/>
            </a:pPr>
            <a:r>
              <a:rPr lang="nl-NL" dirty="0"/>
              <a:t>Verslag is samenstellingsverklaring </a:t>
            </a:r>
            <a:r>
              <a:rPr lang="nl-NL" dirty="0" err="1"/>
              <a:t>ipv</a:t>
            </a:r>
            <a:r>
              <a:rPr lang="nl-NL" dirty="0"/>
              <a:t> accountsverklaring; dit wordt voldoende geacht wegens beperkte complexiteit</a:t>
            </a:r>
          </a:p>
          <a:p>
            <a:pPr marL="285750" indent="-285750">
              <a:buFont typeface="Arial" panose="020B0604020202020204" pitchFamily="34" charset="0"/>
              <a:buChar char="•"/>
            </a:pPr>
            <a:r>
              <a:rPr lang="nl-NL" dirty="0"/>
              <a:t>Statuten </a:t>
            </a:r>
            <a:r>
              <a:rPr lang="nl-NL" dirty="0" err="1"/>
              <a:t>BoBo</a:t>
            </a:r>
            <a:r>
              <a:rPr lang="nl-NL" dirty="0"/>
              <a:t> worden hier nog op aangepast, zie hierna</a:t>
            </a:r>
          </a:p>
        </p:txBody>
      </p:sp>
      <p:pic>
        <p:nvPicPr>
          <p:cNvPr id="9" name="Tijdelijke aanduiding voor inhoud 8">
            <a:extLst>
              <a:ext uri="{FF2B5EF4-FFF2-40B4-BE49-F238E27FC236}">
                <a16:creationId xmlns:a16="http://schemas.microsoft.com/office/drawing/2014/main" id="{A3997B5D-9730-EBD8-36D3-9F4EFC5DC0DB}"/>
              </a:ext>
            </a:extLst>
          </p:cNvPr>
          <p:cNvPicPr>
            <a:picLocks noGrp="1" noChangeAspect="1"/>
          </p:cNvPicPr>
          <p:nvPr>
            <p:ph idx="1"/>
          </p:nvPr>
        </p:nvPicPr>
        <p:blipFill rotWithShape="1">
          <a:blip r:embed="rId2"/>
          <a:srcRect t="3236" r="4945" b="15485"/>
          <a:stretch/>
        </p:blipFill>
        <p:spPr>
          <a:xfrm>
            <a:off x="263352" y="3717032"/>
            <a:ext cx="4608511" cy="2952328"/>
          </a:xfrm>
          <a:prstGeom prst="rect">
            <a:avLst/>
          </a:prstGeom>
        </p:spPr>
      </p:pic>
      <p:pic>
        <p:nvPicPr>
          <p:cNvPr id="8" name="Afbeelding 7">
            <a:extLst>
              <a:ext uri="{FF2B5EF4-FFF2-40B4-BE49-F238E27FC236}">
                <a16:creationId xmlns:a16="http://schemas.microsoft.com/office/drawing/2014/main" id="{F4AD2001-E110-CD80-AD3E-B927182364CA}"/>
              </a:ext>
            </a:extLst>
          </p:cNvPr>
          <p:cNvPicPr>
            <a:picLocks noChangeAspect="1"/>
          </p:cNvPicPr>
          <p:nvPr/>
        </p:nvPicPr>
        <p:blipFill rotWithShape="1">
          <a:blip r:embed="rId3"/>
          <a:srcRect l="1" t="74150" r="-244"/>
          <a:stretch/>
        </p:blipFill>
        <p:spPr>
          <a:xfrm>
            <a:off x="474315" y="1504969"/>
            <a:ext cx="6954643" cy="2451966"/>
          </a:xfrm>
          <a:prstGeom prst="rect">
            <a:avLst/>
          </a:prstGeom>
        </p:spPr>
      </p:pic>
    </p:spTree>
    <p:extLst>
      <p:ext uri="{BB962C8B-B14F-4D97-AF65-F5344CB8AC3E}">
        <p14:creationId xmlns:p14="http://schemas.microsoft.com/office/powerpoint/2010/main" val="228437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3C962A-3572-A7CA-9613-DE537E952162}"/>
              </a:ext>
            </a:extLst>
          </p:cNvPr>
          <p:cNvSpPr>
            <a:spLocks noGrp="1"/>
          </p:cNvSpPr>
          <p:nvPr>
            <p:ph type="title"/>
          </p:nvPr>
        </p:nvSpPr>
        <p:spPr>
          <a:xfrm>
            <a:off x="5207727" y="2057400"/>
            <a:ext cx="5716588" cy="1589740"/>
          </a:xfrm>
        </p:spPr>
        <p:txBody>
          <a:bodyPr/>
          <a:lstStyle/>
          <a:p>
            <a:r>
              <a:rPr lang="en-US" dirty="0"/>
              <a:t>3.3 </a:t>
            </a:r>
            <a:r>
              <a:rPr lang="en-US" dirty="0" err="1"/>
              <a:t>Verslag</a:t>
            </a:r>
            <a:r>
              <a:rPr lang="en-US" dirty="0"/>
              <a:t> </a:t>
            </a:r>
            <a:r>
              <a:rPr lang="nl-NL" dirty="0">
                <a:latin typeface="Century Gothic"/>
                <a:cs typeface="Times New Roman"/>
              </a:rPr>
              <a:t>f</a:t>
            </a:r>
            <a:r>
              <a:rPr lang="nl-NL" sz="3600" b="1" dirty="0">
                <a:effectLst/>
                <a:latin typeface="Century Gothic"/>
                <a:ea typeface="Calibri" panose="020F0502020204030204" pitchFamily="34" charset="0"/>
                <a:cs typeface="Times New Roman"/>
              </a:rPr>
              <a:t>inanciële</a:t>
            </a:r>
            <a:r>
              <a:rPr lang="nl-NL" sz="3600" b="1" dirty="0">
                <a:effectLst/>
                <a:latin typeface="Calibri"/>
                <a:ea typeface="Calibri" panose="020F0502020204030204" pitchFamily="34" charset="0"/>
                <a:cs typeface="Times New Roman"/>
              </a:rPr>
              <a:t> </a:t>
            </a:r>
            <a:r>
              <a:rPr lang="en-US" dirty="0" err="1"/>
              <a:t>commissie</a:t>
            </a:r>
            <a:r>
              <a:rPr lang="en-US" dirty="0"/>
              <a:t> </a:t>
            </a:r>
            <a:r>
              <a:rPr lang="en-US" dirty="0" err="1"/>
              <a:t>en</a:t>
            </a:r>
            <a:r>
              <a:rPr lang="en-US" dirty="0"/>
              <a:t> </a:t>
            </a:r>
            <a:r>
              <a:rPr lang="en-US" dirty="0" err="1"/>
              <a:t>decharge</a:t>
            </a:r>
            <a:r>
              <a:rPr lang="en-US" dirty="0"/>
              <a:t> </a:t>
            </a:r>
            <a:r>
              <a:rPr lang="en-US" dirty="0" err="1"/>
              <a:t>bestuur</a:t>
            </a:r>
            <a:endParaRPr lang="en-US" dirty="0"/>
          </a:p>
        </p:txBody>
      </p:sp>
      <p:sp>
        <p:nvSpPr>
          <p:cNvPr id="13" name="Subtitle 2">
            <a:extLst>
              <a:ext uri="{FF2B5EF4-FFF2-40B4-BE49-F238E27FC236}">
                <a16:creationId xmlns:a16="http://schemas.microsoft.com/office/drawing/2014/main" id="{6CF1ACFC-108C-06B9-BA23-46A19D482C99}"/>
              </a:ext>
            </a:extLst>
          </p:cNvPr>
          <p:cNvSpPr>
            <a:spLocks noGrp="1"/>
          </p:cNvSpPr>
          <p:nvPr>
            <p:ph type="subTitle" idx="1"/>
          </p:nvPr>
        </p:nvSpPr>
        <p:spPr>
          <a:xfrm>
            <a:off x="5207727" y="3735454"/>
            <a:ext cx="5715000" cy="488620"/>
          </a:xfrm>
        </p:spPr>
        <p:txBody>
          <a:bodyPr/>
          <a:lstStyle/>
          <a:p>
            <a:endParaRPr lang="en-US"/>
          </a:p>
        </p:txBody>
      </p:sp>
      <p:sp>
        <p:nvSpPr>
          <p:cNvPr id="15" name="Picture Placeholder 3">
            <a:extLst>
              <a:ext uri="{FF2B5EF4-FFF2-40B4-BE49-F238E27FC236}">
                <a16:creationId xmlns:a16="http://schemas.microsoft.com/office/drawing/2014/main" id="{718855BF-4DE3-5DFB-2B69-C92D77D1BD2C}"/>
              </a:ext>
            </a:extLst>
          </p:cNvPr>
          <p:cNvSpPr>
            <a:spLocks noGrp="1"/>
          </p:cNvSpPr>
          <p:nvPr>
            <p:ph type="pic" sz="quarter" idx="12"/>
          </p:nvPr>
        </p:nvSpPr>
        <p:spPr>
          <a:xfrm>
            <a:off x="1" y="0"/>
            <a:ext cx="6292977" cy="6858000"/>
          </a:xfrm>
        </p:spPr>
      </p:sp>
    </p:spTree>
    <p:extLst>
      <p:ext uri="{BB962C8B-B14F-4D97-AF65-F5344CB8AC3E}">
        <p14:creationId xmlns:p14="http://schemas.microsoft.com/office/powerpoint/2010/main" val="342304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5D822E0D-59C2-000A-22EC-1F200E327CB7}"/>
              </a:ext>
            </a:extLst>
          </p:cNvPr>
          <p:cNvSpPr>
            <a:spLocks noGrp="1"/>
          </p:cNvSpPr>
          <p:nvPr>
            <p:ph type="body" sz="half" idx="2"/>
          </p:nvPr>
        </p:nvSpPr>
        <p:spPr>
          <a:xfrm>
            <a:off x="285752" y="1825625"/>
            <a:ext cx="3938040" cy="4356100"/>
          </a:xfrm>
        </p:spPr>
        <p:txBody>
          <a:bodyPr vert="horz" lIns="76200" tIns="76200" rIns="76200" bIns="76200" rtlCol="0" anchor="t">
            <a:noAutofit/>
          </a:bodyPr>
          <a:lstStyle/>
          <a:p>
            <a:pPr marL="285750" indent="-285750">
              <a:buFont typeface="Arial" panose="020B0604020202020204" pitchFamily="34" charset="0"/>
              <a:buChar char="•"/>
            </a:pPr>
            <a:r>
              <a:rPr lang="en-US" dirty="0" err="1">
                <a:latin typeface="Daytona Condensed"/>
              </a:rPr>
              <a:t>Resultaten</a:t>
            </a:r>
            <a:r>
              <a:rPr lang="en-US" dirty="0">
                <a:latin typeface="Daytona Condensed"/>
              </a:rPr>
              <a:t> </a:t>
            </a:r>
            <a:r>
              <a:rPr lang="en-US" dirty="0" err="1">
                <a:latin typeface="Daytona Condensed"/>
              </a:rPr>
              <a:t>vakgroep</a:t>
            </a:r>
            <a:r>
              <a:rPr lang="en-US" dirty="0">
                <a:latin typeface="Daytona Condensed"/>
              </a:rPr>
              <a:t> </a:t>
            </a:r>
            <a:r>
              <a:rPr lang="en-US" dirty="0" err="1">
                <a:latin typeface="Daytona Condensed"/>
              </a:rPr>
              <a:t>zijn</a:t>
            </a:r>
            <a:r>
              <a:rPr lang="en-US" dirty="0">
                <a:latin typeface="Daytona Condensed"/>
              </a:rPr>
              <a:t> </a:t>
            </a:r>
            <a:r>
              <a:rPr lang="en-US" dirty="0" err="1">
                <a:latin typeface="Daytona Condensed"/>
              </a:rPr>
              <a:t>akkoord</a:t>
            </a:r>
            <a:r>
              <a:rPr lang="en-US" dirty="0">
                <a:latin typeface="Daytona Condensed"/>
              </a:rPr>
              <a:t> </a:t>
            </a:r>
            <a:r>
              <a:rPr lang="en-US" dirty="0" err="1">
                <a:latin typeface="Daytona Condensed"/>
              </a:rPr>
              <a:t>bevonden</a:t>
            </a:r>
            <a:r>
              <a:rPr lang="en-US" dirty="0">
                <a:latin typeface="Daytona Condensed"/>
              </a:rPr>
              <a:t> door </a:t>
            </a:r>
            <a:r>
              <a:rPr lang="en-US" dirty="0" err="1">
                <a:latin typeface="Daytona Condensed"/>
              </a:rPr>
              <a:t>financiele</a:t>
            </a:r>
            <a:r>
              <a:rPr lang="en-US" dirty="0">
                <a:latin typeface="Daytona Condensed"/>
              </a:rPr>
              <a:t> </a:t>
            </a:r>
            <a:r>
              <a:rPr lang="en-US" dirty="0" err="1">
                <a:latin typeface="Daytona Condensed"/>
              </a:rPr>
              <a:t>commissie</a:t>
            </a:r>
            <a:endParaRPr lang="en-US" dirty="0">
              <a:latin typeface="Daytona Condensed"/>
            </a:endParaRPr>
          </a:p>
          <a:p>
            <a:pPr marL="285750" indent="-285750">
              <a:buFont typeface="Arial" panose="020B0604020202020204" pitchFamily="34" charset="0"/>
              <a:buChar char="•"/>
            </a:pPr>
            <a:r>
              <a:rPr lang="en-US" dirty="0">
                <a:latin typeface="Daytona Condensed"/>
              </a:rPr>
              <a:t>Er </a:t>
            </a:r>
            <a:r>
              <a:rPr lang="en-US" dirty="0" err="1">
                <a:latin typeface="Daytona Condensed"/>
              </a:rPr>
              <a:t>zijn</a:t>
            </a:r>
            <a:r>
              <a:rPr lang="en-US" dirty="0">
                <a:latin typeface="Daytona Condensed"/>
              </a:rPr>
              <a:t> </a:t>
            </a:r>
            <a:r>
              <a:rPr lang="en-US" dirty="0" err="1">
                <a:latin typeface="Daytona Condensed"/>
              </a:rPr>
              <a:t>geen</a:t>
            </a:r>
            <a:r>
              <a:rPr lang="en-US" dirty="0">
                <a:latin typeface="Daytona Condensed"/>
              </a:rPr>
              <a:t> </a:t>
            </a:r>
            <a:r>
              <a:rPr lang="en-US" dirty="0" err="1">
                <a:latin typeface="Daytona Condensed"/>
              </a:rPr>
              <a:t>opmerkingen</a:t>
            </a:r>
            <a:r>
              <a:rPr lang="en-US" dirty="0">
                <a:latin typeface="Daytona Condensed"/>
              </a:rPr>
              <a:t> over het </a:t>
            </a:r>
            <a:r>
              <a:rPr lang="en-US" dirty="0" err="1">
                <a:latin typeface="Daytona Condensed"/>
              </a:rPr>
              <a:t>beleid</a:t>
            </a:r>
            <a:r>
              <a:rPr lang="en-US" dirty="0">
                <a:latin typeface="Daytona Condensed"/>
              </a:rPr>
              <a:t> </a:t>
            </a:r>
            <a:r>
              <a:rPr lang="en-US" dirty="0" err="1">
                <a:latin typeface="Daytona Condensed"/>
              </a:rPr>
              <a:t>bij</a:t>
            </a:r>
            <a:r>
              <a:rPr lang="en-US" dirty="0">
                <a:latin typeface="Daytona Condensed"/>
              </a:rPr>
              <a:t> </a:t>
            </a:r>
            <a:r>
              <a:rPr lang="en-US" dirty="0" err="1">
                <a:latin typeface="Daytona Condensed"/>
              </a:rPr>
              <a:t>BoBo</a:t>
            </a:r>
            <a:endParaRPr lang="en-US" dirty="0">
              <a:latin typeface="Daytona Condensed"/>
            </a:endParaRPr>
          </a:p>
          <a:p>
            <a:pPr marL="285750" indent="-285750">
              <a:buFont typeface="Arial" panose="020B0604020202020204" pitchFamily="34" charset="0"/>
              <a:buChar char="•"/>
            </a:pPr>
            <a:r>
              <a:rPr lang="en-US" dirty="0" err="1">
                <a:latin typeface="Daytona Condensed"/>
              </a:rPr>
              <a:t>Vorig</a:t>
            </a:r>
            <a:r>
              <a:rPr lang="en-US" dirty="0">
                <a:latin typeface="Daytona Condensed"/>
              </a:rPr>
              <a:t> </a:t>
            </a:r>
            <a:r>
              <a:rPr lang="en-US" dirty="0" err="1">
                <a:latin typeface="Daytona Condensed"/>
              </a:rPr>
              <a:t>jaar</a:t>
            </a:r>
            <a:r>
              <a:rPr lang="en-US" dirty="0">
                <a:latin typeface="Daytona Condensed"/>
              </a:rPr>
              <a:t> is </a:t>
            </a:r>
            <a:r>
              <a:rPr lang="en-US" dirty="0" err="1">
                <a:latin typeface="Daytona Condensed"/>
              </a:rPr>
              <a:t>besloten</a:t>
            </a:r>
            <a:r>
              <a:rPr lang="en-US" dirty="0">
                <a:latin typeface="Daytona Condensed"/>
              </a:rPr>
              <a:t> het </a:t>
            </a:r>
            <a:r>
              <a:rPr lang="en-US" dirty="0" err="1">
                <a:latin typeface="Daytona Condensed"/>
              </a:rPr>
              <a:t>beleggingsbeleid</a:t>
            </a:r>
            <a:r>
              <a:rPr lang="en-US" dirty="0">
                <a:latin typeface="Daytona Condensed"/>
              </a:rPr>
              <a:t> </a:t>
            </a:r>
            <a:r>
              <a:rPr lang="en-US" dirty="0" err="1">
                <a:latin typeface="Daytona Condensed"/>
              </a:rPr>
              <a:t>iets</a:t>
            </a:r>
            <a:r>
              <a:rPr lang="en-US" dirty="0">
                <a:latin typeface="Daytona Condensed"/>
              </a:rPr>
              <a:t> </a:t>
            </a:r>
            <a:r>
              <a:rPr lang="en-US" dirty="0" err="1">
                <a:latin typeface="Daytona Condensed"/>
              </a:rPr>
              <a:t>ambitieuzer</a:t>
            </a:r>
            <a:r>
              <a:rPr lang="en-US" dirty="0">
                <a:latin typeface="Daytona Condensed"/>
              </a:rPr>
              <a:t> </a:t>
            </a:r>
            <a:r>
              <a:rPr lang="en-US" dirty="0" err="1">
                <a:latin typeface="Daytona Condensed"/>
              </a:rPr>
              <a:t>en</a:t>
            </a:r>
            <a:r>
              <a:rPr lang="en-US" dirty="0">
                <a:latin typeface="Daytona Condensed"/>
              </a:rPr>
              <a:t> </a:t>
            </a:r>
            <a:r>
              <a:rPr lang="en-US" dirty="0" err="1">
                <a:latin typeface="Daytona Condensed"/>
              </a:rPr>
              <a:t>gericht</a:t>
            </a:r>
            <a:r>
              <a:rPr lang="en-US" dirty="0">
                <a:latin typeface="Daytona Condensed"/>
              </a:rPr>
              <a:t> op de </a:t>
            </a:r>
            <a:r>
              <a:rPr lang="en-US" dirty="0" err="1">
                <a:latin typeface="Daytona Condensed"/>
              </a:rPr>
              <a:t>lange</a:t>
            </a:r>
            <a:r>
              <a:rPr lang="en-US" dirty="0">
                <a:latin typeface="Daytona Condensed"/>
              </a:rPr>
              <a:t> </a:t>
            </a:r>
            <a:r>
              <a:rPr lang="en-US" dirty="0" err="1">
                <a:latin typeface="Daytona Condensed"/>
              </a:rPr>
              <a:t>termijn</a:t>
            </a:r>
            <a:r>
              <a:rPr lang="en-US" dirty="0">
                <a:latin typeface="Daytona Condensed"/>
              </a:rPr>
              <a:t> in te </a:t>
            </a:r>
            <a:r>
              <a:rPr lang="en-US" dirty="0" err="1">
                <a:latin typeface="Daytona Condensed"/>
              </a:rPr>
              <a:t>steken</a:t>
            </a:r>
            <a:r>
              <a:rPr lang="en-US" dirty="0">
                <a:latin typeface="Daytona Condensed"/>
              </a:rPr>
              <a:t>: van </a:t>
            </a:r>
            <a:r>
              <a:rPr lang="en-US" dirty="0" err="1">
                <a:latin typeface="Daytona Condensed"/>
              </a:rPr>
              <a:t>matig</a:t>
            </a:r>
            <a:r>
              <a:rPr lang="en-US" dirty="0">
                <a:latin typeface="Daytona Condensed"/>
              </a:rPr>
              <a:t> </a:t>
            </a:r>
            <a:r>
              <a:rPr lang="en-US" dirty="0" err="1">
                <a:latin typeface="Daytona Condensed"/>
              </a:rPr>
              <a:t>defensief</a:t>
            </a:r>
            <a:r>
              <a:rPr lang="en-US" dirty="0">
                <a:latin typeface="Daytona Condensed"/>
              </a:rPr>
              <a:t> </a:t>
            </a:r>
            <a:br>
              <a:rPr lang="en-US" dirty="0">
                <a:latin typeface="Daytona Condensed" panose="020B0506030503040204" pitchFamily="34" charset="0"/>
              </a:rPr>
            </a:br>
            <a:r>
              <a:rPr lang="en-US" dirty="0" err="1">
                <a:latin typeface="Daytona Condensed"/>
              </a:rPr>
              <a:t>naar</a:t>
            </a:r>
            <a:r>
              <a:rPr lang="en-US" dirty="0">
                <a:latin typeface="Daytona Condensed"/>
              </a:rPr>
              <a:t> </a:t>
            </a:r>
            <a:r>
              <a:rPr lang="en-US" dirty="0" err="1">
                <a:latin typeface="Daytona Condensed"/>
              </a:rPr>
              <a:t>matig</a:t>
            </a:r>
            <a:r>
              <a:rPr lang="en-US" dirty="0">
                <a:latin typeface="Daytona Condensed"/>
              </a:rPr>
              <a:t> </a:t>
            </a:r>
            <a:r>
              <a:rPr lang="en-US" dirty="0" err="1">
                <a:latin typeface="Daytona Condensed"/>
              </a:rPr>
              <a:t>offensief</a:t>
            </a:r>
            <a:r>
              <a:rPr lang="en-US" dirty="0">
                <a:latin typeface="Daytona Condensed"/>
              </a:rPr>
              <a:t> (past </a:t>
            </a:r>
            <a:r>
              <a:rPr lang="en-US" dirty="0" err="1">
                <a:latin typeface="Daytona Condensed"/>
              </a:rPr>
              <a:t>bij</a:t>
            </a:r>
            <a:r>
              <a:rPr lang="en-US" dirty="0">
                <a:latin typeface="Daytona Condensed"/>
              </a:rPr>
              <a:t> horizon &gt; 10 </a:t>
            </a:r>
            <a:r>
              <a:rPr lang="en-US" dirty="0" err="1">
                <a:latin typeface="Daytona Condensed"/>
              </a:rPr>
              <a:t>jaar</a:t>
            </a:r>
            <a:r>
              <a:rPr lang="en-US" dirty="0">
                <a:latin typeface="Daytona Condensed"/>
              </a:rPr>
              <a:t>)</a:t>
            </a:r>
          </a:p>
          <a:p>
            <a:pPr marL="285750" indent="-285750">
              <a:buFont typeface="Arial" panose="020B0604020202020204" pitchFamily="34" charset="0"/>
              <a:buChar char="•"/>
            </a:pPr>
            <a:r>
              <a:rPr lang="en-US" dirty="0" err="1">
                <a:latin typeface="Daytona Condensed"/>
              </a:rPr>
              <a:t>Gevraagd</a:t>
            </a:r>
            <a:r>
              <a:rPr lang="en-US" dirty="0">
                <a:latin typeface="Daytona Condensed"/>
              </a:rPr>
              <a:t>: </a:t>
            </a:r>
            <a:r>
              <a:rPr lang="en-US" dirty="0" err="1">
                <a:latin typeface="Daytona Condensed"/>
              </a:rPr>
              <a:t>leden</a:t>
            </a:r>
            <a:r>
              <a:rPr lang="en-US" dirty="0">
                <a:latin typeface="Daytona Condensed"/>
              </a:rPr>
              <a:t> </a:t>
            </a:r>
            <a:r>
              <a:rPr lang="en-US" dirty="0" err="1">
                <a:latin typeface="Daytona Condensed"/>
              </a:rPr>
              <a:t>financiele</a:t>
            </a:r>
            <a:r>
              <a:rPr lang="en-US" dirty="0">
                <a:latin typeface="Daytona Condensed"/>
              </a:rPr>
              <a:t> </a:t>
            </a:r>
            <a:r>
              <a:rPr lang="en-US" dirty="0" err="1">
                <a:latin typeface="Daytona Condensed"/>
              </a:rPr>
              <a:t>cie</a:t>
            </a:r>
            <a:r>
              <a:rPr lang="en-US" dirty="0">
                <a:latin typeface="Daytona Condensed"/>
              </a:rPr>
              <a:t> 2023</a:t>
            </a:r>
          </a:p>
        </p:txBody>
      </p:sp>
      <p:sp>
        <p:nvSpPr>
          <p:cNvPr id="18" name="Title 3">
            <a:extLst>
              <a:ext uri="{FF2B5EF4-FFF2-40B4-BE49-F238E27FC236}">
                <a16:creationId xmlns:a16="http://schemas.microsoft.com/office/drawing/2014/main" id="{19DEF931-445C-32FD-FF7A-23A21DC0FBF9}"/>
              </a:ext>
            </a:extLst>
          </p:cNvPr>
          <p:cNvSpPr>
            <a:spLocks noGrp="1"/>
          </p:cNvSpPr>
          <p:nvPr>
            <p:ph type="title"/>
          </p:nvPr>
        </p:nvSpPr>
        <p:spPr>
          <a:xfrm>
            <a:off x="285749" y="204788"/>
            <a:ext cx="3748089" cy="1524187"/>
          </a:xfrm>
        </p:spPr>
        <p:txBody>
          <a:bodyPr/>
          <a:lstStyle/>
          <a:p>
            <a:r>
              <a:rPr lang="en-US" dirty="0" err="1"/>
              <a:t>Verslag</a:t>
            </a:r>
            <a:r>
              <a:rPr lang="en-US" dirty="0"/>
              <a:t> </a:t>
            </a:r>
            <a:r>
              <a:rPr lang="nl-NL" dirty="0">
                <a:ea typeface="Verdana"/>
                <a:cs typeface="Times New Roman"/>
              </a:rPr>
              <a:t>f</a:t>
            </a:r>
            <a:r>
              <a:rPr lang="nl-NL" b="1" dirty="0">
                <a:ea typeface="Verdana"/>
                <a:cs typeface="Times New Roman"/>
              </a:rPr>
              <a:t>inanciële </a:t>
            </a:r>
            <a:r>
              <a:rPr lang="en-US" dirty="0" err="1"/>
              <a:t>commissie</a:t>
            </a:r>
            <a:endParaRPr lang="en-US" dirty="0"/>
          </a:p>
        </p:txBody>
      </p:sp>
      <p:pic>
        <p:nvPicPr>
          <p:cNvPr id="7" name="Tijdelijke aanduiding voor inhoud 6">
            <a:extLst>
              <a:ext uri="{FF2B5EF4-FFF2-40B4-BE49-F238E27FC236}">
                <a16:creationId xmlns:a16="http://schemas.microsoft.com/office/drawing/2014/main" id="{185E9792-C25F-9DDE-886B-86A92BB9AE5E}"/>
              </a:ext>
            </a:extLst>
          </p:cNvPr>
          <p:cNvPicPr>
            <a:picLocks noGrp="1" noChangeAspect="1"/>
          </p:cNvPicPr>
          <p:nvPr>
            <p:ph sz="quarter" idx="13"/>
          </p:nvPr>
        </p:nvPicPr>
        <p:blipFill rotWithShape="1">
          <a:blip r:embed="rId2"/>
          <a:srcRect l="8992" t="1273"/>
          <a:stretch/>
        </p:blipFill>
        <p:spPr>
          <a:xfrm>
            <a:off x="4655840" y="764704"/>
            <a:ext cx="3644091" cy="5584247"/>
          </a:xfrm>
        </p:spPr>
      </p:pic>
      <p:pic>
        <p:nvPicPr>
          <p:cNvPr id="9" name="Afbeelding 8">
            <a:extLst>
              <a:ext uri="{FF2B5EF4-FFF2-40B4-BE49-F238E27FC236}">
                <a16:creationId xmlns:a16="http://schemas.microsoft.com/office/drawing/2014/main" id="{F63AE835-86EE-9C77-2C20-D057FF3FA0A1}"/>
              </a:ext>
            </a:extLst>
          </p:cNvPr>
          <p:cNvPicPr>
            <a:picLocks noChangeAspect="1"/>
          </p:cNvPicPr>
          <p:nvPr/>
        </p:nvPicPr>
        <p:blipFill rotWithShape="1">
          <a:blip r:embed="rId3"/>
          <a:srcRect l="11041" t="7266" r="5899" b="5007"/>
          <a:stretch/>
        </p:blipFill>
        <p:spPr>
          <a:xfrm>
            <a:off x="8159552" y="539069"/>
            <a:ext cx="4032448" cy="6016296"/>
          </a:xfrm>
          <a:prstGeom prst="rect">
            <a:avLst/>
          </a:prstGeom>
        </p:spPr>
      </p:pic>
    </p:spTree>
    <p:extLst>
      <p:ext uri="{BB962C8B-B14F-4D97-AF65-F5344CB8AC3E}">
        <p14:creationId xmlns:p14="http://schemas.microsoft.com/office/powerpoint/2010/main" val="3325889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64804AC-69B1-49C0-B0F5-B3B6A75ED39C}"/>
              </a:ext>
            </a:extLst>
          </p:cNvPr>
          <p:cNvSpPr>
            <a:spLocks noGrp="1"/>
          </p:cNvSpPr>
          <p:nvPr>
            <p:ph type="title"/>
          </p:nvPr>
        </p:nvSpPr>
        <p:spPr/>
        <p:txBody>
          <a:bodyPr/>
          <a:lstStyle/>
          <a:p>
            <a:r>
              <a:rPr lang="nl-NL" dirty="0"/>
              <a:t>Aan de leden wordt gevraagd:</a:t>
            </a:r>
          </a:p>
        </p:txBody>
      </p:sp>
      <p:sp>
        <p:nvSpPr>
          <p:cNvPr id="6" name="Tijdelijke aanduiding voor inhoud 5">
            <a:extLst>
              <a:ext uri="{FF2B5EF4-FFF2-40B4-BE49-F238E27FC236}">
                <a16:creationId xmlns:a16="http://schemas.microsoft.com/office/drawing/2014/main" id="{3BF960C4-4FB8-4D1A-BD05-85C40BA611A6}"/>
              </a:ext>
            </a:extLst>
          </p:cNvPr>
          <p:cNvSpPr>
            <a:spLocks noGrp="1"/>
          </p:cNvSpPr>
          <p:nvPr>
            <p:ph idx="1"/>
          </p:nvPr>
        </p:nvSpPr>
        <p:spPr/>
        <p:txBody>
          <a:bodyPr/>
          <a:lstStyle/>
          <a:p>
            <a:pPr marL="285750" indent="-285750">
              <a:buFont typeface="Arial" panose="020B0604020202020204" pitchFamily="34" charset="0"/>
              <a:buChar char="•"/>
            </a:pPr>
            <a:r>
              <a:rPr lang="nl-NL" dirty="0">
                <a:latin typeface="Daytona Condensed" panose="020B0506030503040204" pitchFamily="34" charset="0"/>
              </a:rPr>
              <a:t>Decharge te verlenen aan het bestuur van de vakgroep met betrekking tot het gevoerde beleid in 2022</a:t>
            </a:r>
          </a:p>
          <a:p>
            <a:pPr marL="285750" indent="-285750">
              <a:buFont typeface="Arial" panose="020B0604020202020204" pitchFamily="34" charset="0"/>
              <a:buChar char="•"/>
            </a:pPr>
            <a:r>
              <a:rPr lang="nl-NL" dirty="0">
                <a:latin typeface="Daytona Condensed" panose="020B0506030503040204" pitchFamily="34" charset="0"/>
              </a:rPr>
              <a:t>Kennis te nemen van de ontwikkelingen bij stichting </a:t>
            </a:r>
            <a:r>
              <a:rPr lang="nl-NL" dirty="0" err="1">
                <a:latin typeface="Daytona Condensed" panose="020B0506030503040204" pitchFamily="34" charset="0"/>
              </a:rPr>
              <a:t>BoBo</a:t>
            </a:r>
            <a:r>
              <a:rPr lang="nl-NL" dirty="0">
                <a:latin typeface="Daytona Condensed" panose="020B0506030503040204" pitchFamily="34" charset="0"/>
              </a:rPr>
              <a:t> en de verleende subsidies, en kenbaar te maken als er sprake is van eventuele bezwaren</a:t>
            </a:r>
          </a:p>
        </p:txBody>
      </p:sp>
    </p:spTree>
    <p:extLst>
      <p:ext uri="{BB962C8B-B14F-4D97-AF65-F5344CB8AC3E}">
        <p14:creationId xmlns:p14="http://schemas.microsoft.com/office/powerpoint/2010/main" val="103219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F693DAFF-A6DE-491E-97E9-10C8FA9667F4}"/>
              </a:ext>
            </a:extLst>
          </p:cNvPr>
          <p:cNvSpPr>
            <a:spLocks noGrp="1"/>
          </p:cNvSpPr>
          <p:nvPr>
            <p:ph sz="half" idx="1"/>
          </p:nvPr>
        </p:nvSpPr>
        <p:spPr>
          <a:xfrm>
            <a:off x="1991544" y="1253331"/>
            <a:ext cx="10200456" cy="4351338"/>
          </a:xfrm>
        </p:spPr>
        <p:txBody>
          <a:bodyPr vert="horz" lIns="76200" tIns="76200" rIns="76200" bIns="76200" rtlCol="0" anchor="t">
            <a:noAutofit/>
          </a:bodyPr>
          <a:lstStyle/>
          <a:p>
            <a:r>
              <a:rPr lang="nl-NL" sz="1800" b="0" i="0" u="none" strike="noStrike" baseline="0" dirty="0">
                <a:solidFill>
                  <a:srgbClr val="000000"/>
                </a:solidFill>
                <a:latin typeface="Daytona Condensed" panose="020B0506030503040204" pitchFamily="34" charset="0"/>
              </a:rPr>
              <a:t>14.00 uur	Opening en welkom</a:t>
            </a:r>
          </a:p>
          <a:p>
            <a:r>
              <a:rPr lang="nl-NL" sz="1800" b="0" i="0" u="none" strike="noStrike" baseline="0" dirty="0">
                <a:solidFill>
                  <a:srgbClr val="000000"/>
                </a:solidFill>
                <a:latin typeface="Daytona Condensed" panose="020B0506030503040204" pitchFamily="34" charset="0"/>
              </a:rPr>
              <a:t>	Update actualiteiten Bouwend Nederland door Guido van Tongeren </a:t>
            </a:r>
          </a:p>
          <a:p>
            <a:r>
              <a:rPr lang="nl-NL" sz="1800" b="0" i="0" u="none" strike="noStrike" baseline="0" dirty="0">
                <a:solidFill>
                  <a:srgbClr val="000000"/>
                </a:solidFill>
                <a:latin typeface="Daytona Condensed" panose="020B0506030503040204" pitchFamily="34" charset="0"/>
              </a:rPr>
              <a:t>	Presentatie </a:t>
            </a:r>
            <a:r>
              <a:rPr lang="nl-NL" sz="1800" b="0" i="0" u="none" strike="noStrike" baseline="0" dirty="0" err="1">
                <a:solidFill>
                  <a:srgbClr val="000000"/>
                </a:solidFill>
                <a:latin typeface="Daytona Condensed" panose="020B0506030503040204" pitchFamily="34" charset="0"/>
              </a:rPr>
              <a:t>vakgroepzaken</a:t>
            </a:r>
            <a:r>
              <a:rPr lang="nl-NL" sz="1800" b="0" i="0" u="none" strike="noStrike" baseline="0" dirty="0">
                <a:solidFill>
                  <a:srgbClr val="000000"/>
                </a:solidFill>
                <a:latin typeface="Daytona Condensed" panose="020B0506030503040204" pitchFamily="34" charset="0"/>
              </a:rPr>
              <a:t> door Harold Lever </a:t>
            </a:r>
          </a:p>
          <a:p>
            <a:r>
              <a:rPr lang="nl-NL" sz="1800" b="0" i="0" u="none" strike="noStrike" baseline="0" dirty="0">
                <a:solidFill>
                  <a:srgbClr val="000000"/>
                </a:solidFill>
                <a:latin typeface="Daytona Condensed" panose="020B0506030503040204" pitchFamily="34" charset="0"/>
              </a:rPr>
              <a:t>14:40 uur Presentatie </a:t>
            </a:r>
            <a:r>
              <a:rPr lang="nl-NL" sz="1800" b="0" i="0" u="none" strike="noStrike" baseline="0" dirty="0" err="1">
                <a:solidFill>
                  <a:srgbClr val="000000"/>
                </a:solidFill>
                <a:latin typeface="Daytona Condensed" panose="020B0506030503040204" pitchFamily="34" charset="0"/>
              </a:rPr>
              <a:t>Klimaatadaptief</a:t>
            </a:r>
            <a:r>
              <a:rPr lang="nl-NL" sz="1800" b="0" i="0" u="none" strike="noStrike" baseline="0" dirty="0">
                <a:solidFill>
                  <a:srgbClr val="000000"/>
                </a:solidFill>
                <a:latin typeface="Daytona Condensed" panose="020B0506030503040204" pitchFamily="34" charset="0"/>
              </a:rPr>
              <a:t> (zoet)waterbeheer door Erik ter Velde,  directeur Infra van </a:t>
            </a:r>
            <a:r>
              <a:rPr lang="nl-NL" sz="1800" b="0" i="0" u="none" strike="noStrike" baseline="0" dirty="0" err="1">
                <a:solidFill>
                  <a:srgbClr val="000000"/>
                </a:solidFill>
                <a:latin typeface="Daytona Condensed" panose="020B0506030503040204" pitchFamily="34" charset="0"/>
              </a:rPr>
              <a:t>Evides</a:t>
            </a:r>
            <a:r>
              <a:rPr lang="nl-NL" sz="1800" b="0" i="0" u="none" strike="noStrike" baseline="0" dirty="0">
                <a:solidFill>
                  <a:srgbClr val="000000"/>
                </a:solidFill>
                <a:latin typeface="Daytona Condensed" panose="020B0506030503040204" pitchFamily="34" charset="0"/>
              </a:rPr>
              <a:t> </a:t>
            </a:r>
          </a:p>
          <a:p>
            <a:r>
              <a:rPr lang="nl-NL" sz="1800" b="0" i="0" u="none" strike="noStrike" baseline="0" dirty="0">
                <a:solidFill>
                  <a:srgbClr val="000000"/>
                </a:solidFill>
                <a:latin typeface="Daytona Condensed" panose="020B0506030503040204" pitchFamily="34" charset="0"/>
              </a:rPr>
              <a:t>15:20 uur PAUZE </a:t>
            </a:r>
          </a:p>
          <a:p>
            <a:r>
              <a:rPr lang="nl-NL" sz="1800" b="0" i="0" u="none" strike="noStrike" baseline="0" dirty="0">
                <a:solidFill>
                  <a:srgbClr val="000000"/>
                </a:solidFill>
                <a:latin typeface="Daytona Condensed" panose="020B0506030503040204" pitchFamily="34" charset="0"/>
              </a:rPr>
              <a:t>15:50 uur Presentatie voorlopige resultaten onderzoek marktkansen </a:t>
            </a:r>
            <a:r>
              <a:rPr lang="nl-NL" sz="1800" b="0" i="0" u="none" strike="noStrike" baseline="0" dirty="0" err="1">
                <a:solidFill>
                  <a:srgbClr val="000000"/>
                </a:solidFill>
                <a:latin typeface="Daytona Condensed" panose="020B0506030503040204" pitchFamily="34" charset="0"/>
              </a:rPr>
              <a:t>klimaatadaptief</a:t>
            </a:r>
            <a:r>
              <a:rPr lang="nl-NL" sz="1800" b="0" i="0" u="none" strike="noStrike" baseline="0" dirty="0">
                <a:solidFill>
                  <a:srgbClr val="000000"/>
                </a:solidFill>
                <a:latin typeface="Daytona Condensed" panose="020B0506030503040204" pitchFamily="34" charset="0"/>
              </a:rPr>
              <a:t> </a:t>
            </a:r>
          </a:p>
          <a:p>
            <a:r>
              <a:rPr lang="nl-NL" sz="1800" b="0" i="0" u="none" strike="noStrike" baseline="0" dirty="0">
                <a:solidFill>
                  <a:srgbClr val="000000"/>
                </a:solidFill>
                <a:latin typeface="Daytona Condensed" panose="020B0506030503040204" pitchFamily="34" charset="0"/>
              </a:rPr>
              <a:t>	(zoet)waterbeheer door Nikki Nicolai en Jan van der Meer </a:t>
            </a:r>
          </a:p>
          <a:p>
            <a:r>
              <a:rPr lang="nl-NL" sz="1800" b="0" i="0" u="none" strike="noStrike" baseline="0" dirty="0">
                <a:solidFill>
                  <a:srgbClr val="000000"/>
                </a:solidFill>
                <a:latin typeface="Daytona Condensed" panose="020B0506030503040204" pitchFamily="34" charset="0"/>
              </a:rPr>
              <a:t>16:30 uur Rondvaart naar de mooiste plekjes van de Biesbosch, presentatie </a:t>
            </a:r>
            <a:r>
              <a:rPr lang="nl-NL" sz="1800" b="0" i="0" u="none" strike="noStrike" baseline="0" dirty="0" err="1">
                <a:solidFill>
                  <a:srgbClr val="000000"/>
                </a:solidFill>
                <a:latin typeface="Daytona Condensed" panose="020B0506030503040204" pitchFamily="34" charset="0"/>
              </a:rPr>
              <a:t>Denys</a:t>
            </a:r>
            <a:endParaRPr lang="nl-NL" sz="1800" b="0" i="0" u="none" strike="noStrike" baseline="0" dirty="0">
              <a:solidFill>
                <a:srgbClr val="000000"/>
              </a:solidFill>
              <a:latin typeface="Daytona Condensed" panose="020B0506030503040204" pitchFamily="34" charset="0"/>
            </a:endParaRPr>
          </a:p>
          <a:p>
            <a:r>
              <a:rPr lang="nl-NL" sz="1800" b="0" i="0" u="none" strike="noStrike" baseline="0" dirty="0">
                <a:solidFill>
                  <a:srgbClr val="000000"/>
                </a:solidFill>
                <a:latin typeface="Daytona Condensed" panose="020B0506030503040204" pitchFamily="34" charset="0"/>
              </a:rPr>
              <a:t>	Of mogelijkheid om op eigen gelegenheid het Museum te bezoeken </a:t>
            </a:r>
          </a:p>
          <a:p>
            <a:r>
              <a:rPr lang="nl-NL" sz="1800" b="0" i="0" u="none" strike="noStrike" baseline="0" dirty="0">
                <a:solidFill>
                  <a:srgbClr val="000000"/>
                </a:solidFill>
                <a:latin typeface="Daytona Condensed" panose="020B0506030503040204" pitchFamily="34" charset="0"/>
              </a:rPr>
              <a:t>17:45 uur Borrel </a:t>
            </a:r>
          </a:p>
          <a:p>
            <a:r>
              <a:rPr lang="nl-NL" sz="1800" b="0" i="0" u="none" strike="noStrike" baseline="0" dirty="0">
                <a:solidFill>
                  <a:srgbClr val="000000"/>
                </a:solidFill>
                <a:latin typeface="Daytona Condensed" panose="020B0506030503040204" pitchFamily="34" charset="0"/>
              </a:rPr>
              <a:t>18:00 uur Diner </a:t>
            </a:r>
          </a:p>
          <a:p>
            <a:r>
              <a:rPr lang="nl-NL" sz="1800" b="0" i="0" u="none" strike="noStrike" baseline="0" dirty="0">
                <a:solidFill>
                  <a:srgbClr val="000000"/>
                </a:solidFill>
                <a:latin typeface="Calibri" panose="020F0502020204030204" pitchFamily="34" charset="0"/>
              </a:rPr>
              <a:t>19:30 uur Afsluiting</a:t>
            </a:r>
            <a:endParaRPr lang="nl-NL" sz="1600" dirty="0"/>
          </a:p>
          <a:p>
            <a:endParaRPr lang="nl-NL" sz="1600" dirty="0"/>
          </a:p>
        </p:txBody>
      </p:sp>
      <p:sp>
        <p:nvSpPr>
          <p:cNvPr id="4" name="Titel 3">
            <a:extLst>
              <a:ext uri="{FF2B5EF4-FFF2-40B4-BE49-F238E27FC236}">
                <a16:creationId xmlns:a16="http://schemas.microsoft.com/office/drawing/2014/main" id="{159399D6-DBC3-4A60-ACDA-B6252F5CF1CA}"/>
              </a:ext>
            </a:extLst>
          </p:cNvPr>
          <p:cNvSpPr>
            <a:spLocks noGrp="1"/>
          </p:cNvSpPr>
          <p:nvPr>
            <p:ph type="title"/>
          </p:nvPr>
        </p:nvSpPr>
        <p:spPr/>
        <p:txBody>
          <a:bodyPr/>
          <a:lstStyle/>
          <a:p>
            <a:r>
              <a:rPr lang="nl-NL" dirty="0"/>
              <a:t>Agenda ledenvergadering</a:t>
            </a:r>
            <a:br>
              <a:rPr lang="nl-NL" dirty="0"/>
            </a:br>
            <a:r>
              <a:rPr lang="nl-NL" sz="1800" dirty="0"/>
              <a:t>6 juni 2023</a:t>
            </a:r>
          </a:p>
        </p:txBody>
      </p:sp>
    </p:spTree>
    <p:extLst>
      <p:ext uri="{BB962C8B-B14F-4D97-AF65-F5344CB8AC3E}">
        <p14:creationId xmlns:p14="http://schemas.microsoft.com/office/powerpoint/2010/main" val="218823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3C962A-3572-A7CA-9613-DE537E952162}"/>
              </a:ext>
            </a:extLst>
          </p:cNvPr>
          <p:cNvSpPr>
            <a:spLocks noGrp="1"/>
          </p:cNvSpPr>
          <p:nvPr>
            <p:ph type="title"/>
          </p:nvPr>
        </p:nvSpPr>
        <p:spPr>
          <a:xfrm>
            <a:off x="5207727" y="2057400"/>
            <a:ext cx="5716588" cy="1589740"/>
          </a:xfrm>
        </p:spPr>
        <p:txBody>
          <a:bodyPr/>
          <a:lstStyle/>
          <a:p>
            <a:r>
              <a:rPr lang="nl-NL" dirty="0"/>
              <a:t>3.4 Aanpassing statuten </a:t>
            </a:r>
            <a:r>
              <a:rPr lang="nl-NL" dirty="0" err="1"/>
              <a:t>BoBo</a:t>
            </a:r>
            <a:endParaRPr lang="en-US" dirty="0"/>
          </a:p>
        </p:txBody>
      </p:sp>
      <p:sp>
        <p:nvSpPr>
          <p:cNvPr id="13" name="Subtitle 2">
            <a:extLst>
              <a:ext uri="{FF2B5EF4-FFF2-40B4-BE49-F238E27FC236}">
                <a16:creationId xmlns:a16="http://schemas.microsoft.com/office/drawing/2014/main" id="{6CF1ACFC-108C-06B9-BA23-46A19D482C99}"/>
              </a:ext>
            </a:extLst>
          </p:cNvPr>
          <p:cNvSpPr>
            <a:spLocks noGrp="1"/>
          </p:cNvSpPr>
          <p:nvPr>
            <p:ph type="subTitle" idx="1"/>
          </p:nvPr>
        </p:nvSpPr>
        <p:spPr>
          <a:xfrm>
            <a:off x="5207727" y="3735454"/>
            <a:ext cx="5715000" cy="488620"/>
          </a:xfrm>
        </p:spPr>
        <p:txBody>
          <a:bodyPr/>
          <a:lstStyle/>
          <a:p>
            <a:endParaRPr lang="en-US"/>
          </a:p>
        </p:txBody>
      </p:sp>
      <p:sp>
        <p:nvSpPr>
          <p:cNvPr id="15" name="Picture Placeholder 3">
            <a:extLst>
              <a:ext uri="{FF2B5EF4-FFF2-40B4-BE49-F238E27FC236}">
                <a16:creationId xmlns:a16="http://schemas.microsoft.com/office/drawing/2014/main" id="{718855BF-4DE3-5DFB-2B69-C92D77D1BD2C}"/>
              </a:ext>
            </a:extLst>
          </p:cNvPr>
          <p:cNvSpPr>
            <a:spLocks noGrp="1"/>
          </p:cNvSpPr>
          <p:nvPr>
            <p:ph type="pic" sz="quarter" idx="12"/>
          </p:nvPr>
        </p:nvSpPr>
        <p:spPr>
          <a:xfrm>
            <a:off x="1" y="0"/>
            <a:ext cx="6292977" cy="6858000"/>
          </a:xfrm>
        </p:spPr>
      </p:sp>
    </p:spTree>
    <p:extLst>
      <p:ext uri="{BB962C8B-B14F-4D97-AF65-F5344CB8AC3E}">
        <p14:creationId xmlns:p14="http://schemas.microsoft.com/office/powerpoint/2010/main" val="301201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8C3D9-5A68-E00D-3149-5F0A0DB5AE69}"/>
              </a:ext>
            </a:extLst>
          </p:cNvPr>
          <p:cNvSpPr>
            <a:spLocks noGrp="1"/>
          </p:cNvSpPr>
          <p:nvPr>
            <p:ph type="title"/>
          </p:nvPr>
        </p:nvSpPr>
        <p:spPr/>
        <p:txBody>
          <a:bodyPr/>
          <a:lstStyle/>
          <a:p>
            <a:r>
              <a:rPr lang="nl-NL" dirty="0"/>
              <a:t>Structuur Vakgroep, Stichting en Vereniging</a:t>
            </a:r>
            <a:br>
              <a:rPr lang="nl-NL" dirty="0"/>
            </a:br>
            <a:r>
              <a:rPr lang="nl-NL" dirty="0"/>
              <a:t>Officieel drie organen (plus nog OBK – in – opheffing)</a:t>
            </a:r>
          </a:p>
        </p:txBody>
      </p:sp>
      <p:sp>
        <p:nvSpPr>
          <p:cNvPr id="4" name="Tijdelijke aanduiding voor inhoud 3">
            <a:extLst>
              <a:ext uri="{FF2B5EF4-FFF2-40B4-BE49-F238E27FC236}">
                <a16:creationId xmlns:a16="http://schemas.microsoft.com/office/drawing/2014/main" id="{B5027218-B523-7EE0-B961-4882AB73AD0F}"/>
              </a:ext>
            </a:extLst>
          </p:cNvPr>
          <p:cNvSpPr>
            <a:spLocks noGrp="1"/>
          </p:cNvSpPr>
          <p:nvPr>
            <p:ph idx="1"/>
          </p:nvPr>
        </p:nvSpPr>
        <p:spPr/>
        <p:txBody>
          <a:bodyPr/>
          <a:lstStyle/>
          <a:p>
            <a:r>
              <a:rPr lang="nl-NL" dirty="0">
                <a:latin typeface="Daytona Condensed" panose="020B0506030503040204" pitchFamily="34" charset="0"/>
              </a:rPr>
              <a:t>Vakgroep: onderdeel van Bouwend Nederland</a:t>
            </a:r>
          </a:p>
          <a:p>
            <a:r>
              <a:rPr lang="nl-NL" dirty="0">
                <a:latin typeface="Daytona Condensed" panose="020B0506030503040204" pitchFamily="34" charset="0"/>
              </a:rPr>
              <a:t>Geen eigen rechtspersoon</a:t>
            </a:r>
          </a:p>
          <a:p>
            <a:r>
              <a:rPr lang="nl-NL" dirty="0">
                <a:latin typeface="Daytona Condensed" panose="020B0506030503040204" pitchFamily="34" charset="0"/>
              </a:rPr>
              <a:t>Regelement is onderdeel van structuur BNL</a:t>
            </a:r>
          </a:p>
        </p:txBody>
      </p:sp>
      <p:sp>
        <p:nvSpPr>
          <p:cNvPr id="5" name="Tijdelijke aanduiding voor inhoud 4">
            <a:extLst>
              <a:ext uri="{FF2B5EF4-FFF2-40B4-BE49-F238E27FC236}">
                <a16:creationId xmlns:a16="http://schemas.microsoft.com/office/drawing/2014/main" id="{4A815F1B-1E4D-32EE-A2FF-C331EF3734A1}"/>
              </a:ext>
            </a:extLst>
          </p:cNvPr>
          <p:cNvSpPr>
            <a:spLocks noGrp="1"/>
          </p:cNvSpPr>
          <p:nvPr>
            <p:ph idx="13"/>
          </p:nvPr>
        </p:nvSpPr>
        <p:spPr/>
        <p:txBody>
          <a:bodyPr/>
          <a:lstStyle/>
          <a:p>
            <a:r>
              <a:rPr lang="nl-NL" dirty="0">
                <a:latin typeface="Daytona Condensed" panose="020B0506030503040204" pitchFamily="34" charset="0"/>
              </a:rPr>
              <a:t>Stichting </a:t>
            </a:r>
            <a:r>
              <a:rPr lang="nl-NL" dirty="0" err="1">
                <a:latin typeface="Daytona Condensed" panose="020B0506030503040204" pitchFamily="34" charset="0"/>
              </a:rPr>
              <a:t>BoBo</a:t>
            </a:r>
            <a:r>
              <a:rPr lang="nl-NL" dirty="0">
                <a:latin typeface="Daytona Condensed" panose="020B0506030503040204" pitchFamily="34" charset="0"/>
              </a:rPr>
              <a:t>:</a:t>
            </a:r>
          </a:p>
          <a:p>
            <a:r>
              <a:rPr lang="nl-NL" dirty="0">
                <a:latin typeface="Daytona Condensed" panose="020B0506030503040204" pitchFamily="34" charset="0"/>
              </a:rPr>
              <a:t>Zelfstandige stichting</a:t>
            </a:r>
          </a:p>
          <a:p>
            <a:r>
              <a:rPr lang="nl-NL" dirty="0">
                <a:latin typeface="Daytona Condensed" panose="020B0506030503040204" pitchFamily="34" charset="0"/>
              </a:rPr>
              <a:t>Beheert kapitaal van opgeheven </a:t>
            </a:r>
            <a:r>
              <a:rPr lang="nl-NL" dirty="0" err="1">
                <a:latin typeface="Daytona Condensed" panose="020B0506030503040204" pitchFamily="34" charset="0"/>
              </a:rPr>
              <a:t>Bolegbo</a:t>
            </a:r>
            <a:r>
              <a:rPr lang="nl-NL" dirty="0">
                <a:latin typeface="Daytona Condensed" panose="020B0506030503040204" pitchFamily="34" charset="0"/>
              </a:rPr>
              <a:t> VOK</a:t>
            </a:r>
          </a:p>
          <a:p>
            <a:r>
              <a:rPr lang="nl-NL" dirty="0">
                <a:latin typeface="Daytona Condensed" panose="020B0506030503040204" pitchFamily="34" charset="0"/>
              </a:rPr>
              <a:t>Doel is ondersteunen activiteiten en belangen vakgroep</a:t>
            </a:r>
          </a:p>
          <a:p>
            <a:r>
              <a:rPr lang="nl-NL" dirty="0">
                <a:latin typeface="Daytona Condensed" panose="020B0506030503040204" pitchFamily="34" charset="0"/>
              </a:rPr>
              <a:t>Bestuur verantwoordt zich over het beleid en </a:t>
            </a:r>
            <a:r>
              <a:rPr lang="nl-NL" dirty="0" err="1">
                <a:latin typeface="Daytona Condensed" panose="020B0506030503040204" pitchFamily="34" charset="0"/>
              </a:rPr>
              <a:t>fundementele</a:t>
            </a:r>
            <a:r>
              <a:rPr lang="nl-NL" dirty="0">
                <a:latin typeface="Daytona Condensed" panose="020B0506030503040204" pitchFamily="34" charset="0"/>
              </a:rPr>
              <a:t> wijzigingen bij de vereniging </a:t>
            </a:r>
            <a:r>
              <a:rPr lang="nl-NL" dirty="0" err="1">
                <a:latin typeface="Daytona Condensed" panose="020B0506030503040204" pitchFamily="34" charset="0"/>
              </a:rPr>
              <a:t>BoBo</a:t>
            </a:r>
            <a:r>
              <a:rPr lang="nl-NL" dirty="0">
                <a:latin typeface="Daytona Condensed" panose="020B0506030503040204" pitchFamily="34" charset="0"/>
              </a:rPr>
              <a:t> (in principe de leden die lid waren toen </a:t>
            </a:r>
            <a:r>
              <a:rPr lang="nl-NL" dirty="0" err="1">
                <a:latin typeface="Daytona Condensed" panose="020B0506030503040204" pitchFamily="34" charset="0"/>
              </a:rPr>
              <a:t>Bolegbo</a:t>
            </a:r>
            <a:r>
              <a:rPr lang="nl-NL" dirty="0">
                <a:latin typeface="Daytona Condensed" panose="020B0506030503040204" pitchFamily="34" charset="0"/>
              </a:rPr>
              <a:t> werd opgeheven)</a:t>
            </a:r>
          </a:p>
          <a:p>
            <a:r>
              <a:rPr lang="nl-NL" dirty="0">
                <a:latin typeface="Daytona Condensed" panose="020B0506030503040204" pitchFamily="34" charset="0"/>
              </a:rPr>
              <a:t>Eigen inschrijving KVK</a:t>
            </a:r>
          </a:p>
          <a:p>
            <a:r>
              <a:rPr lang="nl-NL" dirty="0">
                <a:latin typeface="Daytona Condensed" panose="020B0506030503040204" pitchFamily="34" charset="0"/>
              </a:rPr>
              <a:t>Bestuur valt samen met </a:t>
            </a:r>
            <a:r>
              <a:rPr lang="nl-NL" dirty="0" err="1">
                <a:latin typeface="Daytona Condensed" panose="020B0506030503040204" pitchFamily="34" charset="0"/>
              </a:rPr>
              <a:t>vakgroepbestuur</a:t>
            </a:r>
            <a:endParaRPr lang="nl-NL" dirty="0">
              <a:latin typeface="Daytona Condensed" panose="020B0506030503040204" pitchFamily="34" charset="0"/>
            </a:endParaRPr>
          </a:p>
        </p:txBody>
      </p:sp>
      <p:sp>
        <p:nvSpPr>
          <p:cNvPr id="6" name="Tijdelijke aanduiding voor inhoud 5">
            <a:extLst>
              <a:ext uri="{FF2B5EF4-FFF2-40B4-BE49-F238E27FC236}">
                <a16:creationId xmlns:a16="http://schemas.microsoft.com/office/drawing/2014/main" id="{86D60DE2-0DDD-5098-2F91-9FFDA5966979}"/>
              </a:ext>
            </a:extLst>
          </p:cNvPr>
          <p:cNvSpPr>
            <a:spLocks noGrp="1"/>
          </p:cNvSpPr>
          <p:nvPr>
            <p:ph idx="14"/>
          </p:nvPr>
        </p:nvSpPr>
        <p:spPr/>
        <p:txBody>
          <a:bodyPr/>
          <a:lstStyle/>
          <a:p>
            <a:r>
              <a:rPr lang="nl-NL" dirty="0">
                <a:latin typeface="Daytona Condensed" panose="020B0506030503040204" pitchFamily="34" charset="0"/>
              </a:rPr>
              <a:t>Vereniging </a:t>
            </a:r>
            <a:r>
              <a:rPr lang="nl-NL" dirty="0" err="1">
                <a:latin typeface="Daytona Condensed" panose="020B0506030503040204" pitchFamily="34" charset="0"/>
              </a:rPr>
              <a:t>BoBo</a:t>
            </a:r>
            <a:endParaRPr lang="nl-NL" dirty="0">
              <a:latin typeface="Daytona Condensed" panose="020B0506030503040204" pitchFamily="34" charset="0"/>
            </a:endParaRPr>
          </a:p>
          <a:p>
            <a:r>
              <a:rPr lang="nl-NL" dirty="0">
                <a:latin typeface="Daytona Condensed" panose="020B0506030503040204" pitchFamily="34" charset="0"/>
              </a:rPr>
              <a:t>Eigen inschrijving KvK</a:t>
            </a:r>
          </a:p>
          <a:p>
            <a:r>
              <a:rPr lang="nl-NL" dirty="0">
                <a:latin typeface="Daytona Condensed" panose="020B0506030503040204" pitchFamily="34" charset="0"/>
              </a:rPr>
              <a:t>Wel plicht tot jaarlijkse ledenvergadering (doen we al vijf jaar als onderdeel van de </a:t>
            </a:r>
            <a:r>
              <a:rPr lang="nl-NL" dirty="0" err="1">
                <a:latin typeface="Daytona Condensed" panose="020B0506030503040204" pitchFamily="34" charset="0"/>
              </a:rPr>
              <a:t>vakgroepvergadering</a:t>
            </a:r>
            <a:r>
              <a:rPr lang="nl-NL" dirty="0">
                <a:latin typeface="Daytona Condensed" panose="020B0506030503040204" pitchFamily="34" charset="0"/>
              </a:rPr>
              <a:t>)</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solidFill>
                  <a:srgbClr val="00205B"/>
                </a:solidFill>
                <a:effectLst/>
                <a:uLnTx/>
                <a:uFillTx/>
                <a:latin typeface="Daytona Condensed" panose="020B0506030503040204" pitchFamily="34" charset="0"/>
                <a:ea typeface="+mn-ea"/>
                <a:cs typeface="+mn-cs"/>
              </a:rPr>
              <a:t>Bestuur valt samen met </a:t>
            </a:r>
            <a:r>
              <a:rPr kumimoji="0" lang="nl-NL" sz="1800" b="0" i="0" u="none" strike="noStrike" kern="1200" cap="none" spc="0" normalizeH="0" baseline="0" noProof="0" dirty="0" err="1">
                <a:ln>
                  <a:noFill/>
                </a:ln>
                <a:solidFill>
                  <a:srgbClr val="00205B"/>
                </a:solidFill>
                <a:effectLst/>
                <a:uLnTx/>
                <a:uFillTx/>
                <a:latin typeface="Daytona Condensed" panose="020B0506030503040204" pitchFamily="34" charset="0"/>
                <a:ea typeface="+mn-ea"/>
                <a:cs typeface="+mn-cs"/>
              </a:rPr>
              <a:t>vakgroepbestuur</a:t>
            </a:r>
            <a:endParaRPr kumimoji="0" lang="nl-NL" sz="1800" b="0" i="0" u="none" strike="noStrike" kern="1200" cap="none" spc="0" normalizeH="0" baseline="0" noProof="0" dirty="0">
              <a:ln>
                <a:noFill/>
              </a:ln>
              <a:solidFill>
                <a:srgbClr val="00205B"/>
              </a:solidFill>
              <a:effectLst/>
              <a:uLnTx/>
              <a:uFillTx/>
              <a:latin typeface="Daytona Condensed" panose="020B0506030503040204" pitchFamily="34" charset="0"/>
              <a:ea typeface="+mn-ea"/>
              <a:cs typeface="+mn-cs"/>
            </a:endParaRPr>
          </a:p>
          <a:p>
            <a:endParaRPr lang="nl-NL" dirty="0">
              <a:latin typeface="Daytona Condensed" panose="020B0506030503040204" pitchFamily="34" charset="0"/>
            </a:endParaRPr>
          </a:p>
          <a:p>
            <a:endParaRPr lang="nl-NL" dirty="0">
              <a:latin typeface="Daytona Condensed" panose="020B0506030503040204" pitchFamily="34" charset="0"/>
            </a:endParaRPr>
          </a:p>
        </p:txBody>
      </p:sp>
    </p:spTree>
    <p:extLst>
      <p:ext uri="{BB962C8B-B14F-4D97-AF65-F5344CB8AC3E}">
        <p14:creationId xmlns:p14="http://schemas.microsoft.com/office/powerpoint/2010/main" val="225327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F4146F5-EFB0-42AD-38D1-D9A2EF296F76}"/>
              </a:ext>
            </a:extLst>
          </p:cNvPr>
          <p:cNvSpPr>
            <a:spLocks noGrp="1"/>
          </p:cNvSpPr>
          <p:nvPr>
            <p:ph type="title"/>
          </p:nvPr>
        </p:nvSpPr>
        <p:spPr/>
        <p:txBody>
          <a:bodyPr/>
          <a:lstStyle/>
          <a:p>
            <a:r>
              <a:rPr lang="nl-NL" dirty="0"/>
              <a:t>Structuur voor de toekomst</a:t>
            </a:r>
          </a:p>
        </p:txBody>
      </p:sp>
      <p:sp>
        <p:nvSpPr>
          <p:cNvPr id="7" name="Tijdelijke aanduiding voor inhoud 6">
            <a:extLst>
              <a:ext uri="{FF2B5EF4-FFF2-40B4-BE49-F238E27FC236}">
                <a16:creationId xmlns:a16="http://schemas.microsoft.com/office/drawing/2014/main" id="{2B1779F6-C45B-473A-DD29-469C02F153A6}"/>
              </a:ext>
            </a:extLst>
          </p:cNvPr>
          <p:cNvSpPr>
            <a:spLocks noGrp="1"/>
          </p:cNvSpPr>
          <p:nvPr>
            <p:ph idx="1"/>
          </p:nvPr>
        </p:nvSpPr>
        <p:spPr/>
        <p:txBody>
          <a:bodyPr/>
          <a:lstStyle/>
          <a:p>
            <a:pPr marL="285750" indent="-285750">
              <a:buFont typeface="Arial" panose="020B0604020202020204" pitchFamily="34" charset="0"/>
              <a:buChar char="•"/>
            </a:pPr>
            <a:r>
              <a:rPr lang="nl-NL" dirty="0">
                <a:latin typeface="Daytona Condensed" panose="020B0506030503040204" pitchFamily="34" charset="0"/>
              </a:rPr>
              <a:t>De ledenbestanden gaan steeds meer uit elkaar lopen: verenging </a:t>
            </a:r>
            <a:r>
              <a:rPr lang="nl-NL" dirty="0" err="1">
                <a:latin typeface="Daytona Condensed" panose="020B0506030503040204" pitchFamily="34" charset="0"/>
              </a:rPr>
              <a:t>BoBo</a:t>
            </a:r>
            <a:r>
              <a:rPr lang="nl-NL" dirty="0">
                <a:latin typeface="Daytona Condensed" panose="020B0506030503040204" pitchFamily="34" charset="0"/>
              </a:rPr>
              <a:t> is statisch (de bedrijven die toen ooit lid waren), de vakgroep groeit. Formeel moeten we ook om die reden apart gaan vergaderen.</a:t>
            </a:r>
          </a:p>
          <a:p>
            <a:pPr marL="285750" indent="-285750">
              <a:buFont typeface="Arial" panose="020B0604020202020204" pitchFamily="34" charset="0"/>
              <a:buChar char="•"/>
            </a:pPr>
            <a:r>
              <a:rPr lang="nl-NL" dirty="0">
                <a:latin typeface="Daytona Condensed" panose="020B0506030503040204" pitchFamily="34" charset="0"/>
              </a:rPr>
              <a:t>Voorkeur uitgesproken voor vereenvoudigen van de structuur. Daarbij goed nadenken over zelfstandigheid stichting </a:t>
            </a:r>
            <a:r>
              <a:rPr lang="nl-NL" dirty="0" err="1">
                <a:latin typeface="Daytona Condensed" panose="020B0506030503040204" pitchFamily="34" charset="0"/>
              </a:rPr>
              <a:t>BoBo</a:t>
            </a:r>
            <a:r>
              <a:rPr lang="nl-NL" dirty="0">
                <a:latin typeface="Daytona Condensed" panose="020B0506030503040204" pitchFamily="34" charset="0"/>
              </a:rPr>
              <a:t> i.v.m. kapitaalbescherming en betrokkenheid vakgroep</a:t>
            </a:r>
          </a:p>
          <a:p>
            <a:pPr marL="285750" indent="-285750">
              <a:buFont typeface="Arial" panose="020B0604020202020204" pitchFamily="34" charset="0"/>
              <a:buChar char="•"/>
            </a:pPr>
            <a:r>
              <a:rPr lang="nl-NL" dirty="0">
                <a:latin typeface="Daytona Condensed" panose="020B0506030503040204" pitchFamily="34" charset="0"/>
              </a:rPr>
              <a:t>Wat anders in elk geval moet gebeuren is WBTR </a:t>
            </a:r>
            <a:r>
              <a:rPr lang="nl-NL" dirty="0" err="1">
                <a:latin typeface="Daytona Condensed" panose="020B0506030503040204" pitchFamily="34" charset="0"/>
              </a:rPr>
              <a:t>proof</a:t>
            </a:r>
            <a:r>
              <a:rPr lang="nl-NL" dirty="0">
                <a:latin typeface="Daytona Condensed" panose="020B0506030503040204" pitchFamily="34" charset="0"/>
              </a:rPr>
              <a:t> maken van stichting (en ook de vereniging als we die doorzetten)</a:t>
            </a:r>
          </a:p>
          <a:p>
            <a:pPr marL="285750" indent="-285750">
              <a:buFont typeface="Arial" panose="020B0604020202020204" pitchFamily="34" charset="0"/>
              <a:buChar char="•"/>
            </a:pPr>
            <a:r>
              <a:rPr lang="nl-NL" dirty="0">
                <a:latin typeface="Daytona Condensed" panose="020B0506030503040204" pitchFamily="34" charset="0"/>
              </a:rPr>
              <a:t>Zie voor denkrichting volgende sheet en bijlage</a:t>
            </a:r>
          </a:p>
        </p:txBody>
      </p:sp>
    </p:spTree>
    <p:extLst>
      <p:ext uri="{BB962C8B-B14F-4D97-AF65-F5344CB8AC3E}">
        <p14:creationId xmlns:p14="http://schemas.microsoft.com/office/powerpoint/2010/main" val="21589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15652-9408-5CD7-77A4-E38538359A61}"/>
              </a:ext>
            </a:extLst>
          </p:cNvPr>
          <p:cNvSpPr>
            <a:spLocks noGrp="1"/>
          </p:cNvSpPr>
          <p:nvPr>
            <p:ph type="title"/>
          </p:nvPr>
        </p:nvSpPr>
        <p:spPr/>
        <p:txBody>
          <a:bodyPr/>
          <a:lstStyle/>
          <a:p>
            <a:r>
              <a:rPr lang="nl-NL" dirty="0"/>
              <a:t>Advies ‘</a:t>
            </a:r>
            <a:r>
              <a:rPr lang="nl-NL" dirty="0" err="1"/>
              <a:t>the</a:t>
            </a:r>
            <a:r>
              <a:rPr lang="nl-NL" dirty="0"/>
              <a:t> </a:t>
            </a:r>
            <a:r>
              <a:rPr lang="nl-NL" dirty="0" err="1"/>
              <a:t>legal</a:t>
            </a:r>
            <a:r>
              <a:rPr lang="nl-NL" dirty="0"/>
              <a:t> </a:t>
            </a:r>
            <a:r>
              <a:rPr lang="nl-NL" dirty="0" err="1"/>
              <a:t>department’en</a:t>
            </a:r>
            <a:r>
              <a:rPr lang="nl-NL" dirty="0"/>
              <a:t> notaris Beens</a:t>
            </a:r>
          </a:p>
        </p:txBody>
      </p:sp>
      <p:sp>
        <p:nvSpPr>
          <p:cNvPr id="3" name="Tijdelijke aanduiding voor inhoud 2">
            <a:extLst>
              <a:ext uri="{FF2B5EF4-FFF2-40B4-BE49-F238E27FC236}">
                <a16:creationId xmlns:a16="http://schemas.microsoft.com/office/drawing/2014/main" id="{CC8DC66E-1452-8AD5-AB40-836CF4977FF7}"/>
              </a:ext>
            </a:extLst>
          </p:cNvPr>
          <p:cNvSpPr>
            <a:spLocks noGrp="1"/>
          </p:cNvSpPr>
          <p:nvPr>
            <p:ph idx="1"/>
          </p:nvPr>
        </p:nvSpPr>
        <p:spPr/>
        <p:txBody>
          <a:bodyPr/>
          <a:lstStyle/>
          <a:p>
            <a:pPr marL="342900" lvl="0" indent="-342900">
              <a:buFont typeface="Calibri" panose="020F0502020204030204" pitchFamily="34" charset="0"/>
              <a:buChar char="-"/>
            </a:pPr>
            <a:r>
              <a:rPr lang="nl-NL" sz="1800" dirty="0">
                <a:effectLst/>
                <a:latin typeface="Calibri" panose="020F0502020204030204" pitchFamily="34" charset="0"/>
                <a:ea typeface="Times New Roman" panose="02020603050405020304" pitchFamily="18" charset="0"/>
              </a:rPr>
              <a:t>De stichting </a:t>
            </a:r>
            <a:r>
              <a:rPr lang="nl-NL" sz="1800" dirty="0" err="1">
                <a:effectLst/>
                <a:latin typeface="Calibri" panose="020F0502020204030204" pitchFamily="34" charset="0"/>
                <a:ea typeface="Times New Roman" panose="02020603050405020304" pitchFamily="18" charset="0"/>
              </a:rPr>
              <a:t>BoBo</a:t>
            </a:r>
            <a:r>
              <a:rPr lang="nl-NL" sz="1800" dirty="0">
                <a:effectLst/>
                <a:latin typeface="Calibri" panose="020F0502020204030204" pitchFamily="34" charset="0"/>
                <a:ea typeface="Times New Roman" panose="02020603050405020304" pitchFamily="18" charset="0"/>
              </a:rPr>
              <a:t> wordt een geheel autonome stichting met een zelf gekozen bestuur*, aan welke benoeming / bestuurders specifieke kwaliteitseisen (kunnen) worden gesteld – </a:t>
            </a:r>
            <a:r>
              <a:rPr lang="nl-NL" sz="1800" i="1" dirty="0">
                <a:effectLst/>
                <a:latin typeface="Calibri" panose="020F0502020204030204" pitchFamily="34" charset="0"/>
                <a:ea typeface="Times New Roman" panose="02020603050405020304" pitchFamily="18" charset="0"/>
              </a:rPr>
              <a:t>indien gewenst kán** hier een rol voor de Vakgroep worden weggelegd, zolang die qua kwaliteit/samenstelling niet wijzigt</a:t>
            </a:r>
            <a:r>
              <a:rPr lang="nl-NL" sz="1800" dirty="0">
                <a:effectLst/>
                <a:latin typeface="Calibri" panose="020F0502020204030204" pitchFamily="34" charset="0"/>
                <a:ea typeface="Times New Roman" panose="02020603050405020304" pitchFamily="18" charset="0"/>
              </a:rPr>
              <a:t>. Dit bestuur ‘beheert’ het geld en bestuurt de Stichting. Bij deze Stichting kunnen projecten aangebracht worden ter subsidiering – het bestuur van de Stichting zal daar zelfstandig over oordelen (en behoudt maximale controle). Zolang de Vakgroep bestaat (en/of bestaat uit bedrijven/leden die aansluiten bij de Stichting) kunnen die een verzoek/project indienen – het is vervolgens aan de Stichting om een aanvraag (goed/af) te keuren;</a:t>
            </a:r>
            <a:endParaRPr lang="nl-NL"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l-NL" sz="1800" dirty="0">
                <a:effectLst/>
                <a:latin typeface="Calibri" panose="020F0502020204030204" pitchFamily="34" charset="0"/>
                <a:ea typeface="Times New Roman" panose="02020603050405020304" pitchFamily="18" charset="0"/>
              </a:rPr>
              <a:t>De Vereniging* wordt opgeheven (of fuseert met de Stichting);</a:t>
            </a:r>
            <a:endParaRPr lang="nl-NL"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l-NL" sz="1800" dirty="0">
                <a:effectLst/>
                <a:latin typeface="Calibri" panose="020F0502020204030204" pitchFamily="34" charset="0"/>
                <a:ea typeface="Times New Roman" panose="02020603050405020304" pitchFamily="18" charset="0"/>
              </a:rPr>
              <a:t>Statuten van de stichting kunnen direct WBTR (en mogelijk ANBI)-</a:t>
            </a:r>
            <a:r>
              <a:rPr lang="nl-NL" sz="1800" dirty="0" err="1">
                <a:effectLst/>
                <a:latin typeface="Calibri" panose="020F0502020204030204" pitchFamily="34" charset="0"/>
                <a:ea typeface="Times New Roman" panose="02020603050405020304" pitchFamily="18" charset="0"/>
              </a:rPr>
              <a:t>proof</a:t>
            </a:r>
            <a:r>
              <a:rPr lang="nl-NL" sz="1800" dirty="0">
                <a:effectLst/>
                <a:latin typeface="Calibri" panose="020F0502020204030204" pitchFamily="34" charset="0"/>
                <a:ea typeface="Times New Roman" panose="02020603050405020304" pitchFamily="18" charset="0"/>
              </a:rPr>
              <a:t> gemaakt worden;</a:t>
            </a:r>
            <a:endParaRPr lang="nl-NL"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l-NL" sz="1800" dirty="0">
                <a:effectLst/>
                <a:latin typeface="Calibri" panose="020F0502020204030204" pitchFamily="34" charset="0"/>
                <a:ea typeface="Times New Roman" panose="02020603050405020304" pitchFamily="18" charset="0"/>
              </a:rPr>
              <a:t>De “rol” van de vakgroep (als formeel onderdeel van </a:t>
            </a:r>
            <a:r>
              <a:rPr lang="nl-NL" sz="1800" dirty="0" err="1">
                <a:effectLst/>
                <a:latin typeface="Calibri" panose="020F0502020204030204" pitchFamily="34" charset="0"/>
                <a:ea typeface="Times New Roman" panose="02020603050405020304" pitchFamily="18" charset="0"/>
              </a:rPr>
              <a:t>BouwendNL</a:t>
            </a:r>
            <a:r>
              <a:rPr lang="nl-NL" sz="1800" dirty="0">
                <a:effectLst/>
                <a:latin typeface="Calibri" panose="020F0502020204030204" pitchFamily="34" charset="0"/>
                <a:ea typeface="Times New Roman" panose="02020603050405020304" pitchFamily="18" charset="0"/>
              </a:rPr>
              <a:t>) binnen (stichting) </a:t>
            </a:r>
            <a:r>
              <a:rPr lang="nl-NL" sz="1800" dirty="0" err="1">
                <a:effectLst/>
                <a:latin typeface="Calibri" panose="020F0502020204030204" pitchFamily="34" charset="0"/>
                <a:ea typeface="Times New Roman" panose="02020603050405020304" pitchFamily="18" charset="0"/>
              </a:rPr>
              <a:t>BoBo</a:t>
            </a:r>
            <a:r>
              <a:rPr lang="nl-NL" sz="1800" dirty="0">
                <a:effectLst/>
                <a:latin typeface="Calibri" panose="020F0502020204030204" pitchFamily="34" charset="0"/>
                <a:ea typeface="Times New Roman" panose="02020603050405020304" pitchFamily="18" charset="0"/>
              </a:rPr>
              <a:t> hoeft er (dan) niet formeel te zijn.</a:t>
            </a:r>
            <a:endParaRPr lang="nl-NL" sz="1800" dirty="0">
              <a:effectLst/>
              <a:latin typeface="Calibri" panose="020F0502020204030204" pitchFamily="34" charset="0"/>
              <a:ea typeface="Calibri" panose="020F0502020204030204" pitchFamily="34" charset="0"/>
            </a:endParaRPr>
          </a:p>
          <a:p>
            <a:r>
              <a:rPr lang="nl-NL" sz="1800" dirty="0">
                <a:effectLst/>
                <a:latin typeface="Calibri" panose="020F0502020204030204" pitchFamily="34" charset="0"/>
                <a:ea typeface="Calibri" panose="020F0502020204030204" pitchFamily="34" charset="0"/>
              </a:rPr>
              <a:t> </a:t>
            </a:r>
          </a:p>
          <a:p>
            <a:endParaRPr lang="nl-NL" dirty="0"/>
          </a:p>
        </p:txBody>
      </p:sp>
    </p:spTree>
    <p:extLst>
      <p:ext uri="{BB962C8B-B14F-4D97-AF65-F5344CB8AC3E}">
        <p14:creationId xmlns:p14="http://schemas.microsoft.com/office/powerpoint/2010/main" val="625917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DFEDF-3D33-2EA2-F6CA-A7C52361449B}"/>
              </a:ext>
            </a:extLst>
          </p:cNvPr>
          <p:cNvSpPr>
            <a:spLocks noGrp="1"/>
          </p:cNvSpPr>
          <p:nvPr>
            <p:ph type="title"/>
          </p:nvPr>
        </p:nvSpPr>
        <p:spPr/>
        <p:txBody>
          <a:bodyPr/>
          <a:lstStyle/>
          <a:p>
            <a:r>
              <a:rPr lang="nl-NL" dirty="0"/>
              <a:t>Aan de leden van Vereniging </a:t>
            </a:r>
            <a:r>
              <a:rPr lang="nl-NL" dirty="0" err="1"/>
              <a:t>BoBo</a:t>
            </a:r>
            <a:r>
              <a:rPr lang="nl-NL" dirty="0"/>
              <a:t> wordt gevraagd:</a:t>
            </a:r>
          </a:p>
        </p:txBody>
      </p:sp>
      <p:sp>
        <p:nvSpPr>
          <p:cNvPr id="3" name="Tijdelijke aanduiding voor inhoud 2">
            <a:extLst>
              <a:ext uri="{FF2B5EF4-FFF2-40B4-BE49-F238E27FC236}">
                <a16:creationId xmlns:a16="http://schemas.microsoft.com/office/drawing/2014/main" id="{D0C051BE-FADB-6D60-8D0E-305C525824D0}"/>
              </a:ext>
            </a:extLst>
          </p:cNvPr>
          <p:cNvSpPr>
            <a:spLocks noGrp="1"/>
          </p:cNvSpPr>
          <p:nvPr>
            <p:ph idx="1"/>
          </p:nvPr>
        </p:nvSpPr>
        <p:spPr/>
        <p:txBody>
          <a:bodyPr/>
          <a:lstStyle/>
          <a:p>
            <a:r>
              <a:rPr lang="nl-NL" dirty="0">
                <a:latin typeface="Daytona Condensed" panose="020B0506030503040204" pitchFamily="34" charset="0"/>
              </a:rPr>
              <a:t>Kunt u instemmen met de gekozen richting van opheffing van de vereniging?</a:t>
            </a:r>
          </a:p>
          <a:p>
            <a:r>
              <a:rPr lang="nl-NL" dirty="0">
                <a:latin typeface="Daytona Condensed" panose="020B0506030503040204" pitchFamily="34" charset="0"/>
              </a:rPr>
              <a:t>De nieuwe statuten en het besluit tot opheffen van de vereniging worden u nog separaat toegestuurd.</a:t>
            </a:r>
          </a:p>
        </p:txBody>
      </p:sp>
    </p:spTree>
    <p:extLst>
      <p:ext uri="{BB962C8B-B14F-4D97-AF65-F5344CB8AC3E}">
        <p14:creationId xmlns:p14="http://schemas.microsoft.com/office/powerpoint/2010/main" val="2770417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3C962A-3572-A7CA-9613-DE537E952162}"/>
              </a:ext>
            </a:extLst>
          </p:cNvPr>
          <p:cNvSpPr>
            <a:spLocks noGrp="1"/>
          </p:cNvSpPr>
          <p:nvPr>
            <p:ph type="title"/>
          </p:nvPr>
        </p:nvSpPr>
        <p:spPr>
          <a:xfrm>
            <a:off x="5207727" y="2057400"/>
            <a:ext cx="5716588" cy="1589740"/>
          </a:xfrm>
        </p:spPr>
        <p:txBody>
          <a:bodyPr/>
          <a:lstStyle/>
          <a:p>
            <a:r>
              <a:rPr lang="nl-NL" dirty="0"/>
              <a:t>3.5 Vakgroep-activiteiten</a:t>
            </a:r>
            <a:endParaRPr lang="en-US" dirty="0"/>
          </a:p>
        </p:txBody>
      </p:sp>
      <p:sp>
        <p:nvSpPr>
          <p:cNvPr id="13" name="Subtitle 2">
            <a:extLst>
              <a:ext uri="{FF2B5EF4-FFF2-40B4-BE49-F238E27FC236}">
                <a16:creationId xmlns:a16="http://schemas.microsoft.com/office/drawing/2014/main" id="{6CF1ACFC-108C-06B9-BA23-46A19D482C99}"/>
              </a:ext>
            </a:extLst>
          </p:cNvPr>
          <p:cNvSpPr>
            <a:spLocks noGrp="1"/>
          </p:cNvSpPr>
          <p:nvPr>
            <p:ph type="subTitle" idx="1"/>
          </p:nvPr>
        </p:nvSpPr>
        <p:spPr>
          <a:xfrm>
            <a:off x="5207727" y="3735454"/>
            <a:ext cx="5715000" cy="488620"/>
          </a:xfrm>
        </p:spPr>
        <p:txBody>
          <a:bodyPr/>
          <a:lstStyle/>
          <a:p>
            <a:endParaRPr lang="en-US"/>
          </a:p>
        </p:txBody>
      </p:sp>
      <p:sp>
        <p:nvSpPr>
          <p:cNvPr id="15" name="Picture Placeholder 3">
            <a:extLst>
              <a:ext uri="{FF2B5EF4-FFF2-40B4-BE49-F238E27FC236}">
                <a16:creationId xmlns:a16="http://schemas.microsoft.com/office/drawing/2014/main" id="{718855BF-4DE3-5DFB-2B69-C92D77D1BD2C}"/>
              </a:ext>
            </a:extLst>
          </p:cNvPr>
          <p:cNvSpPr>
            <a:spLocks noGrp="1"/>
          </p:cNvSpPr>
          <p:nvPr>
            <p:ph type="pic" sz="quarter" idx="12"/>
          </p:nvPr>
        </p:nvSpPr>
        <p:spPr>
          <a:xfrm>
            <a:off x="1" y="0"/>
            <a:ext cx="6292977" cy="6858000"/>
          </a:xfrm>
        </p:spPr>
      </p:sp>
    </p:spTree>
    <p:extLst>
      <p:ext uri="{BB962C8B-B14F-4D97-AF65-F5344CB8AC3E}">
        <p14:creationId xmlns:p14="http://schemas.microsoft.com/office/powerpoint/2010/main" val="823187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74B79ED-8973-46CA-ACF8-5013BE94E38D}"/>
              </a:ext>
            </a:extLst>
          </p:cNvPr>
          <p:cNvSpPr>
            <a:spLocks noGrp="1"/>
          </p:cNvSpPr>
          <p:nvPr>
            <p:ph type="title"/>
          </p:nvPr>
        </p:nvSpPr>
        <p:spPr/>
        <p:txBody>
          <a:bodyPr/>
          <a:lstStyle/>
          <a:p>
            <a:r>
              <a:rPr lang="nl-NL" dirty="0"/>
              <a:t>Vakgroep-activiteiten</a:t>
            </a:r>
          </a:p>
        </p:txBody>
      </p:sp>
      <p:sp>
        <p:nvSpPr>
          <p:cNvPr id="3" name="Tijdelijke aanduiding voor inhoud 2">
            <a:extLst>
              <a:ext uri="{FF2B5EF4-FFF2-40B4-BE49-F238E27FC236}">
                <a16:creationId xmlns:a16="http://schemas.microsoft.com/office/drawing/2014/main" id="{4464AD54-DF66-9C52-3BC0-18423EB264FA}"/>
              </a:ext>
            </a:extLst>
          </p:cNvPr>
          <p:cNvSpPr>
            <a:spLocks noGrp="1"/>
          </p:cNvSpPr>
          <p:nvPr>
            <p:ph idx="1"/>
          </p:nvPr>
        </p:nvSpPr>
        <p:spPr/>
        <p:txBody>
          <a:bodyPr/>
          <a:lstStyle/>
          <a:p>
            <a:pPr marL="285750" indent="-285750">
              <a:buFont typeface="Arial" panose="020B0604020202020204" pitchFamily="34" charset="0"/>
              <a:buChar char="•"/>
            </a:pPr>
            <a:r>
              <a:rPr lang="nl-NL" dirty="0">
                <a:latin typeface="Daytona Condensed" panose="020B0506030503040204" pitchFamily="34" charset="0"/>
              </a:rPr>
              <a:t>Najaar: bijeenkomsten van de verschillende ledengroepen </a:t>
            </a:r>
          </a:p>
          <a:p>
            <a:pPr marL="590550" lvl="1" indent="-285750">
              <a:buFont typeface="Arial" panose="020B0604020202020204" pitchFamily="34" charset="0"/>
              <a:buChar char="•"/>
            </a:pPr>
            <a:r>
              <a:rPr lang="nl-NL" dirty="0">
                <a:latin typeface="Daytona Condensed" panose="020B0506030503040204" pitchFamily="34" charset="0"/>
              </a:rPr>
              <a:t>Samenwerken in de combi</a:t>
            </a:r>
          </a:p>
          <a:p>
            <a:pPr marL="590550" lvl="1" indent="-285750">
              <a:buFont typeface="Arial" panose="020B0604020202020204" pitchFamily="34" charset="0"/>
              <a:buChar char="•"/>
            </a:pPr>
            <a:r>
              <a:rPr lang="nl-NL" dirty="0">
                <a:latin typeface="Daytona Condensed" panose="020B0506030503040204" pitchFamily="34" charset="0"/>
              </a:rPr>
              <a:t>Warmte Koude Infra</a:t>
            </a:r>
          </a:p>
          <a:p>
            <a:pPr marL="590550" lvl="1" indent="-285750">
              <a:buFont typeface="Arial" panose="020B0604020202020204" pitchFamily="34" charset="0"/>
              <a:buChar char="•"/>
            </a:pPr>
            <a:r>
              <a:rPr lang="nl-NL" dirty="0">
                <a:latin typeface="Daytona Condensed" panose="020B0506030503040204" pitchFamily="34" charset="0"/>
              </a:rPr>
              <a:t>Boren en bemalen</a:t>
            </a:r>
          </a:p>
          <a:p>
            <a:pPr marL="590550" lvl="1" indent="-285750">
              <a:buFont typeface="Arial" panose="020B0604020202020204" pitchFamily="34" charset="0"/>
              <a:buChar char="•"/>
            </a:pPr>
            <a:endParaRPr lang="nl-NL" dirty="0">
              <a:latin typeface="Daytona Condensed" panose="020B0506030503040204" pitchFamily="34" charset="0"/>
            </a:endParaRPr>
          </a:p>
          <a:p>
            <a:pPr marL="285750" indent="-285750">
              <a:buFont typeface="Arial" panose="020B0604020202020204" pitchFamily="34" charset="0"/>
              <a:buChar char="•"/>
            </a:pPr>
            <a:r>
              <a:rPr lang="nl-NL" dirty="0" err="1">
                <a:latin typeface="Daytona Condensed" panose="020B0506030503040204" pitchFamily="34" charset="0"/>
              </a:rPr>
              <a:t>Najaarsledenvergadering</a:t>
            </a:r>
            <a:r>
              <a:rPr lang="nl-NL" dirty="0">
                <a:latin typeface="Daytona Condensed" panose="020B0506030503040204" pitchFamily="34" charset="0"/>
              </a:rPr>
              <a:t> online op vrijdag 17 november </a:t>
            </a:r>
            <a:br>
              <a:rPr lang="nl-NL" dirty="0">
                <a:latin typeface="Daytona Condensed" panose="020B0506030503040204" pitchFamily="34" charset="0"/>
              </a:rPr>
            </a:br>
            <a:r>
              <a:rPr lang="nl-NL" dirty="0">
                <a:latin typeface="Daytona Condensed" panose="020B0506030503040204" pitchFamily="34" charset="0"/>
              </a:rPr>
              <a:t>tenzij er grote voorkeur is voor een fysieke bijeenkomst</a:t>
            </a:r>
            <a:br>
              <a:rPr lang="nl-NL" dirty="0">
                <a:latin typeface="Daytona Condensed" panose="020B0506030503040204" pitchFamily="34" charset="0"/>
              </a:rPr>
            </a:br>
            <a:endParaRPr lang="nl-NL" dirty="0">
              <a:latin typeface="Daytona Condensed" panose="020B0506030503040204" pitchFamily="34" charset="0"/>
            </a:endParaRPr>
          </a:p>
          <a:p>
            <a:pPr marL="285750" indent="-285750">
              <a:buFont typeface="Arial" panose="020B0604020202020204" pitchFamily="34" charset="0"/>
              <a:buChar char="•"/>
            </a:pPr>
            <a:r>
              <a:rPr lang="nl-NL" dirty="0">
                <a:latin typeface="Daytona Condensed" panose="020B0506030503040204" pitchFamily="34" charset="0"/>
              </a:rPr>
              <a:t>Nog te bepalen: nieuwjaarsreceptie in januari</a:t>
            </a:r>
          </a:p>
        </p:txBody>
      </p:sp>
    </p:spTree>
    <p:extLst>
      <p:ext uri="{BB962C8B-B14F-4D97-AF65-F5344CB8AC3E}">
        <p14:creationId xmlns:p14="http://schemas.microsoft.com/office/powerpoint/2010/main" val="469422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3C962A-3572-A7CA-9613-DE537E952162}"/>
              </a:ext>
            </a:extLst>
          </p:cNvPr>
          <p:cNvSpPr>
            <a:spLocks noGrp="1"/>
          </p:cNvSpPr>
          <p:nvPr>
            <p:ph type="title"/>
          </p:nvPr>
        </p:nvSpPr>
        <p:spPr>
          <a:xfrm>
            <a:off x="5207727" y="2057400"/>
            <a:ext cx="5716588" cy="1589740"/>
          </a:xfrm>
        </p:spPr>
        <p:txBody>
          <a:bodyPr/>
          <a:lstStyle/>
          <a:p>
            <a:r>
              <a:rPr lang="nl-NL" dirty="0"/>
              <a:t>3.6 Notulen vergadering 18 november 2022</a:t>
            </a:r>
            <a:endParaRPr lang="en-US" dirty="0"/>
          </a:p>
        </p:txBody>
      </p:sp>
      <p:sp>
        <p:nvSpPr>
          <p:cNvPr id="13" name="Subtitle 2">
            <a:extLst>
              <a:ext uri="{FF2B5EF4-FFF2-40B4-BE49-F238E27FC236}">
                <a16:creationId xmlns:a16="http://schemas.microsoft.com/office/drawing/2014/main" id="{6CF1ACFC-108C-06B9-BA23-46A19D482C99}"/>
              </a:ext>
            </a:extLst>
          </p:cNvPr>
          <p:cNvSpPr>
            <a:spLocks noGrp="1"/>
          </p:cNvSpPr>
          <p:nvPr>
            <p:ph type="subTitle" idx="1"/>
          </p:nvPr>
        </p:nvSpPr>
        <p:spPr>
          <a:xfrm>
            <a:off x="5207727" y="3735454"/>
            <a:ext cx="5715000" cy="488620"/>
          </a:xfrm>
        </p:spPr>
        <p:txBody>
          <a:bodyPr/>
          <a:lstStyle/>
          <a:p>
            <a:r>
              <a:rPr lang="en-US" dirty="0" err="1"/>
              <a:t>Aan</a:t>
            </a:r>
            <a:r>
              <a:rPr lang="en-US" dirty="0"/>
              <a:t> de </a:t>
            </a:r>
            <a:r>
              <a:rPr lang="en-US" dirty="0" err="1"/>
              <a:t>leden</a:t>
            </a:r>
            <a:r>
              <a:rPr lang="en-US" dirty="0"/>
              <a:t> </a:t>
            </a:r>
            <a:r>
              <a:rPr lang="en-US" dirty="0" err="1"/>
              <a:t>wordt</a:t>
            </a:r>
            <a:r>
              <a:rPr lang="en-US" dirty="0"/>
              <a:t> </a:t>
            </a:r>
            <a:r>
              <a:rPr lang="en-US" dirty="0" err="1"/>
              <a:t>goedkeuring</a:t>
            </a:r>
            <a:r>
              <a:rPr lang="en-US" dirty="0"/>
              <a:t> </a:t>
            </a:r>
            <a:r>
              <a:rPr lang="en-US" dirty="0" err="1"/>
              <a:t>gevraagd</a:t>
            </a:r>
            <a:endParaRPr lang="en-US" dirty="0"/>
          </a:p>
        </p:txBody>
      </p:sp>
      <p:sp>
        <p:nvSpPr>
          <p:cNvPr id="15" name="Picture Placeholder 3">
            <a:extLst>
              <a:ext uri="{FF2B5EF4-FFF2-40B4-BE49-F238E27FC236}">
                <a16:creationId xmlns:a16="http://schemas.microsoft.com/office/drawing/2014/main" id="{718855BF-4DE3-5DFB-2B69-C92D77D1BD2C}"/>
              </a:ext>
            </a:extLst>
          </p:cNvPr>
          <p:cNvSpPr>
            <a:spLocks noGrp="1"/>
          </p:cNvSpPr>
          <p:nvPr>
            <p:ph type="pic" sz="quarter" idx="12"/>
          </p:nvPr>
        </p:nvSpPr>
        <p:spPr>
          <a:xfrm>
            <a:off x="1" y="0"/>
            <a:ext cx="6292977" cy="6858000"/>
          </a:xfrm>
        </p:spPr>
      </p:sp>
    </p:spTree>
    <p:extLst>
      <p:ext uri="{BB962C8B-B14F-4D97-AF65-F5344CB8AC3E}">
        <p14:creationId xmlns:p14="http://schemas.microsoft.com/office/powerpoint/2010/main" val="1346925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68730-8BEB-DD9D-844D-47F9368D2A07}"/>
              </a:ext>
            </a:extLst>
          </p:cNvPr>
          <p:cNvSpPr>
            <a:spLocks noGrp="1"/>
          </p:cNvSpPr>
          <p:nvPr>
            <p:ph type="title"/>
          </p:nvPr>
        </p:nvSpPr>
        <p:spPr/>
        <p:txBody>
          <a:bodyPr/>
          <a:lstStyle/>
          <a:p>
            <a:r>
              <a:rPr lang="nl-NL" dirty="0"/>
              <a:t>3.7 notulen vergadering </a:t>
            </a:r>
            <a:r>
              <a:rPr lang="nl-NL" dirty="0" err="1"/>
              <a:t>BoBo</a:t>
            </a:r>
            <a:r>
              <a:rPr lang="nl-NL" dirty="0"/>
              <a:t> 31 mei 2022</a:t>
            </a:r>
          </a:p>
        </p:txBody>
      </p:sp>
      <p:sp>
        <p:nvSpPr>
          <p:cNvPr id="3" name="Ondertitel 2">
            <a:extLst>
              <a:ext uri="{FF2B5EF4-FFF2-40B4-BE49-F238E27FC236}">
                <a16:creationId xmlns:a16="http://schemas.microsoft.com/office/drawing/2014/main" id="{5675933F-14D7-F859-CCA6-BD58FBDCD1D9}"/>
              </a:ext>
            </a:extLst>
          </p:cNvPr>
          <p:cNvSpPr>
            <a:spLocks noGrp="1"/>
          </p:cNvSpPr>
          <p:nvPr>
            <p:ph type="subTitle" idx="1"/>
          </p:nvPr>
        </p:nvSpPr>
        <p:spPr/>
        <p:txBody>
          <a:bodyPr/>
          <a:lstStyle/>
          <a:p>
            <a:r>
              <a:rPr lang="nl-NL" dirty="0"/>
              <a:t>Aan de leden wordt goedkeuring gevraagd</a:t>
            </a:r>
          </a:p>
        </p:txBody>
      </p:sp>
      <p:sp>
        <p:nvSpPr>
          <p:cNvPr id="4" name="Tijdelijke aanduiding voor afbeelding 3">
            <a:extLst>
              <a:ext uri="{FF2B5EF4-FFF2-40B4-BE49-F238E27FC236}">
                <a16:creationId xmlns:a16="http://schemas.microsoft.com/office/drawing/2014/main" id="{947DDB42-2484-5383-7F5B-EAACF3988149}"/>
              </a:ext>
            </a:extLst>
          </p:cNvPr>
          <p:cNvSpPr>
            <a:spLocks noGrp="1"/>
          </p:cNvSpPr>
          <p:nvPr>
            <p:ph type="pic" sz="quarter" idx="12"/>
          </p:nvPr>
        </p:nvSpPr>
        <p:spPr/>
      </p:sp>
    </p:spTree>
    <p:extLst>
      <p:ext uri="{BB962C8B-B14F-4D97-AF65-F5344CB8AC3E}">
        <p14:creationId xmlns:p14="http://schemas.microsoft.com/office/powerpoint/2010/main" val="3856048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CBC6E-044F-4BC2-933F-2D95C3869E59}"/>
              </a:ext>
            </a:extLst>
          </p:cNvPr>
          <p:cNvSpPr>
            <a:spLocks noGrp="1"/>
          </p:cNvSpPr>
          <p:nvPr>
            <p:ph type="title"/>
          </p:nvPr>
        </p:nvSpPr>
        <p:spPr/>
        <p:txBody>
          <a:bodyPr/>
          <a:lstStyle/>
          <a:p>
            <a:r>
              <a:rPr lang="nl-NL" dirty="0"/>
              <a:t>3.8 W.V.T.T.K.</a:t>
            </a:r>
          </a:p>
        </p:txBody>
      </p:sp>
      <p:sp>
        <p:nvSpPr>
          <p:cNvPr id="3" name="Ondertitel 2">
            <a:extLst>
              <a:ext uri="{FF2B5EF4-FFF2-40B4-BE49-F238E27FC236}">
                <a16:creationId xmlns:a16="http://schemas.microsoft.com/office/drawing/2014/main" id="{9945DEE5-4524-4417-82FE-7912F2D3789F}"/>
              </a:ext>
            </a:extLst>
          </p:cNvPr>
          <p:cNvSpPr>
            <a:spLocks noGrp="1"/>
          </p:cNvSpPr>
          <p:nvPr>
            <p:ph type="subTitle" idx="1"/>
          </p:nvPr>
        </p:nvSpPr>
        <p:spPr/>
        <p:txBody>
          <a:bodyPr/>
          <a:lstStyle/>
          <a:p>
            <a:endParaRPr lang="nl-NL"/>
          </a:p>
        </p:txBody>
      </p:sp>
      <p:sp>
        <p:nvSpPr>
          <p:cNvPr id="4" name="Tijdelijke aanduiding voor afbeelding 3">
            <a:extLst>
              <a:ext uri="{FF2B5EF4-FFF2-40B4-BE49-F238E27FC236}">
                <a16:creationId xmlns:a16="http://schemas.microsoft.com/office/drawing/2014/main" id="{3DA9C3C1-C551-40EB-A2B8-7211F316A1A4}"/>
              </a:ext>
            </a:extLst>
          </p:cNvPr>
          <p:cNvSpPr>
            <a:spLocks noGrp="1"/>
          </p:cNvSpPr>
          <p:nvPr>
            <p:ph type="pic" sz="quarter" idx="12"/>
          </p:nvPr>
        </p:nvSpPr>
        <p:spPr/>
      </p:sp>
    </p:spTree>
    <p:extLst>
      <p:ext uri="{BB962C8B-B14F-4D97-AF65-F5344CB8AC3E}">
        <p14:creationId xmlns:p14="http://schemas.microsoft.com/office/powerpoint/2010/main" val="340286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A09324B-6561-46F0-9C50-566E8882C513}"/>
              </a:ext>
            </a:extLst>
          </p:cNvPr>
          <p:cNvSpPr>
            <a:spLocks noGrp="1"/>
          </p:cNvSpPr>
          <p:nvPr>
            <p:ph type="pic" sz="quarter" idx="12"/>
          </p:nvPr>
        </p:nvSpPr>
        <p:spPr/>
      </p:sp>
      <p:sp>
        <p:nvSpPr>
          <p:cNvPr id="4" name="Titel 3">
            <a:extLst>
              <a:ext uri="{FF2B5EF4-FFF2-40B4-BE49-F238E27FC236}">
                <a16:creationId xmlns:a16="http://schemas.microsoft.com/office/drawing/2014/main" id="{159399D6-DBC3-4A60-ACDA-B6252F5CF1CA}"/>
              </a:ext>
            </a:extLst>
          </p:cNvPr>
          <p:cNvSpPr>
            <a:spLocks noGrp="1"/>
          </p:cNvSpPr>
          <p:nvPr>
            <p:ph type="ctrTitle"/>
          </p:nvPr>
        </p:nvSpPr>
        <p:spPr>
          <a:xfrm>
            <a:off x="2254250" y="3789040"/>
            <a:ext cx="7683500" cy="1589739"/>
          </a:xfrm>
        </p:spPr>
        <p:txBody>
          <a:bodyPr/>
          <a:lstStyle/>
          <a:p>
            <a:r>
              <a:rPr lang="nl-NL" dirty="0"/>
              <a:t>1. </a:t>
            </a:r>
            <a:br>
              <a:rPr lang="nl-NL" dirty="0"/>
            </a:br>
            <a:r>
              <a:rPr lang="nl-NL" dirty="0"/>
              <a:t>Opening, welkom</a:t>
            </a:r>
          </a:p>
        </p:txBody>
      </p:sp>
    </p:spTree>
    <p:extLst>
      <p:ext uri="{BB962C8B-B14F-4D97-AF65-F5344CB8AC3E}">
        <p14:creationId xmlns:p14="http://schemas.microsoft.com/office/powerpoint/2010/main" val="945732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E64FB-09F2-47F6-9BC0-2E49DADEEB6A}"/>
              </a:ext>
            </a:extLst>
          </p:cNvPr>
          <p:cNvSpPr>
            <a:spLocks noGrp="1"/>
          </p:cNvSpPr>
          <p:nvPr>
            <p:ph type="title"/>
          </p:nvPr>
        </p:nvSpPr>
        <p:spPr/>
        <p:txBody>
          <a:bodyPr/>
          <a:lstStyle/>
          <a:p>
            <a:r>
              <a:rPr lang="nl-NL" dirty="0"/>
              <a:t>3.9 Rondvraag m.b.t. </a:t>
            </a:r>
            <a:r>
              <a:rPr lang="nl-NL" dirty="0" err="1"/>
              <a:t>vakgroepzaken</a:t>
            </a:r>
            <a:endParaRPr lang="nl-NL" dirty="0"/>
          </a:p>
        </p:txBody>
      </p:sp>
      <p:sp>
        <p:nvSpPr>
          <p:cNvPr id="3" name="Ondertitel 2">
            <a:extLst>
              <a:ext uri="{FF2B5EF4-FFF2-40B4-BE49-F238E27FC236}">
                <a16:creationId xmlns:a16="http://schemas.microsoft.com/office/drawing/2014/main" id="{92512405-A34A-4909-A34B-116CCFA69318}"/>
              </a:ext>
            </a:extLst>
          </p:cNvPr>
          <p:cNvSpPr>
            <a:spLocks noGrp="1"/>
          </p:cNvSpPr>
          <p:nvPr>
            <p:ph type="subTitle" idx="1"/>
          </p:nvPr>
        </p:nvSpPr>
        <p:spPr/>
        <p:txBody>
          <a:bodyPr/>
          <a:lstStyle/>
          <a:p>
            <a:endParaRPr lang="nl-NL"/>
          </a:p>
        </p:txBody>
      </p:sp>
      <p:sp>
        <p:nvSpPr>
          <p:cNvPr id="4" name="Tijdelijke aanduiding voor afbeelding 3">
            <a:extLst>
              <a:ext uri="{FF2B5EF4-FFF2-40B4-BE49-F238E27FC236}">
                <a16:creationId xmlns:a16="http://schemas.microsoft.com/office/drawing/2014/main" id="{FA29DA56-1C63-4317-8F43-76C162856F33}"/>
              </a:ext>
            </a:extLst>
          </p:cNvPr>
          <p:cNvSpPr>
            <a:spLocks noGrp="1"/>
          </p:cNvSpPr>
          <p:nvPr>
            <p:ph type="pic" sz="quarter" idx="12"/>
          </p:nvPr>
        </p:nvSpPr>
        <p:spPr/>
      </p:sp>
    </p:spTree>
    <p:extLst>
      <p:ext uri="{BB962C8B-B14F-4D97-AF65-F5344CB8AC3E}">
        <p14:creationId xmlns:p14="http://schemas.microsoft.com/office/powerpoint/2010/main" val="4040811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50383F0-58F7-4C33-96ED-5B68BAB4F46C}"/>
              </a:ext>
            </a:extLst>
          </p:cNvPr>
          <p:cNvSpPr>
            <a:spLocks noGrp="1"/>
          </p:cNvSpPr>
          <p:nvPr>
            <p:ph type="pic" sz="quarter" idx="12"/>
          </p:nvPr>
        </p:nvSpPr>
        <p:spPr/>
      </p:sp>
      <p:sp>
        <p:nvSpPr>
          <p:cNvPr id="4" name="Titel 3">
            <a:extLst>
              <a:ext uri="{FF2B5EF4-FFF2-40B4-BE49-F238E27FC236}">
                <a16:creationId xmlns:a16="http://schemas.microsoft.com/office/drawing/2014/main" id="{159399D6-DBC3-4A60-ACDA-B6252F5CF1CA}"/>
              </a:ext>
            </a:extLst>
          </p:cNvPr>
          <p:cNvSpPr>
            <a:spLocks noGrp="1"/>
          </p:cNvSpPr>
          <p:nvPr>
            <p:ph type="ctrTitle"/>
          </p:nvPr>
        </p:nvSpPr>
        <p:spPr>
          <a:xfrm>
            <a:off x="2063552" y="4293096"/>
            <a:ext cx="9001000" cy="1589739"/>
          </a:xfrm>
        </p:spPr>
        <p:txBody>
          <a:bodyPr/>
          <a:lstStyle/>
          <a:p>
            <a:r>
              <a:rPr lang="nl-NL" dirty="0"/>
              <a:t>4. </a:t>
            </a:r>
            <a:br>
              <a:rPr lang="nl-NL" dirty="0"/>
            </a:br>
            <a:r>
              <a:rPr lang="nl-NL" dirty="0"/>
              <a:t>Introductie Erik te Velde, directeur Infra bij </a:t>
            </a:r>
            <a:r>
              <a:rPr lang="nl-NL" dirty="0" err="1"/>
              <a:t>Evides</a:t>
            </a:r>
            <a:r>
              <a:rPr lang="nl-NL" dirty="0"/>
              <a:t> Waterbedrijf</a:t>
            </a:r>
          </a:p>
        </p:txBody>
      </p:sp>
    </p:spTree>
    <p:extLst>
      <p:ext uri="{BB962C8B-B14F-4D97-AF65-F5344CB8AC3E}">
        <p14:creationId xmlns:p14="http://schemas.microsoft.com/office/powerpoint/2010/main" val="2137888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F693DAFF-A6DE-491E-97E9-10C8FA9667F4}"/>
              </a:ext>
            </a:extLst>
          </p:cNvPr>
          <p:cNvSpPr>
            <a:spLocks noGrp="1"/>
          </p:cNvSpPr>
          <p:nvPr>
            <p:ph sz="half" idx="1"/>
          </p:nvPr>
        </p:nvSpPr>
        <p:spPr>
          <a:xfrm>
            <a:off x="1991544" y="1253331"/>
            <a:ext cx="10200456" cy="4351338"/>
          </a:xfrm>
        </p:spPr>
        <p:txBody>
          <a:bodyPr vert="horz" lIns="76200" tIns="76200" rIns="76200" bIns="76200" rtlCol="0" anchor="t">
            <a:noAutofit/>
          </a:bodyPr>
          <a:lstStyle/>
          <a:p>
            <a:r>
              <a:rPr lang="nl-NL" sz="1800" b="0" i="0" u="none" strike="noStrike" baseline="0" dirty="0">
                <a:solidFill>
                  <a:srgbClr val="000000"/>
                </a:solidFill>
                <a:latin typeface="Daytona Condensed" panose="020B0506030503040204" pitchFamily="34" charset="0"/>
              </a:rPr>
              <a:t>14.00 uur 	Opening en welkom</a:t>
            </a:r>
          </a:p>
          <a:p>
            <a:r>
              <a:rPr lang="nl-NL" sz="1800" b="0" i="0" u="none" strike="noStrike" baseline="0" dirty="0">
                <a:solidFill>
                  <a:srgbClr val="000000"/>
                </a:solidFill>
                <a:latin typeface="Daytona Condensed" panose="020B0506030503040204" pitchFamily="34" charset="0"/>
              </a:rPr>
              <a:t>	Update actualiteiten Bouwend Nederland door Guido van Tongeren </a:t>
            </a:r>
          </a:p>
          <a:p>
            <a:r>
              <a:rPr lang="nl-NL" sz="1800" b="0" i="0" u="none" strike="noStrike" baseline="0" dirty="0">
                <a:solidFill>
                  <a:srgbClr val="000000"/>
                </a:solidFill>
                <a:latin typeface="Daytona Condensed" panose="020B0506030503040204" pitchFamily="34" charset="0"/>
              </a:rPr>
              <a:t>	Presentatie </a:t>
            </a:r>
            <a:r>
              <a:rPr lang="nl-NL" sz="1800" b="0" i="0" u="none" strike="noStrike" baseline="0" dirty="0" err="1">
                <a:solidFill>
                  <a:srgbClr val="000000"/>
                </a:solidFill>
                <a:latin typeface="Daytona Condensed" panose="020B0506030503040204" pitchFamily="34" charset="0"/>
              </a:rPr>
              <a:t>vakgroepzaken</a:t>
            </a:r>
            <a:r>
              <a:rPr lang="nl-NL" sz="1800" b="0" i="0" u="none" strike="noStrike" baseline="0" dirty="0">
                <a:solidFill>
                  <a:srgbClr val="000000"/>
                </a:solidFill>
                <a:latin typeface="Daytona Condensed" panose="020B0506030503040204" pitchFamily="34" charset="0"/>
              </a:rPr>
              <a:t> door Harold Lever </a:t>
            </a:r>
          </a:p>
          <a:p>
            <a:r>
              <a:rPr lang="nl-NL" sz="1800" b="0" i="0" u="none" strike="noStrike" baseline="0" dirty="0">
                <a:solidFill>
                  <a:srgbClr val="000000"/>
                </a:solidFill>
                <a:latin typeface="Daytona Condensed" panose="020B0506030503040204" pitchFamily="34" charset="0"/>
              </a:rPr>
              <a:t>14:40 uur Presentatie </a:t>
            </a:r>
            <a:r>
              <a:rPr lang="nl-NL" sz="1800" b="0" i="0" u="none" strike="noStrike" baseline="0" dirty="0" err="1">
                <a:solidFill>
                  <a:srgbClr val="000000"/>
                </a:solidFill>
                <a:latin typeface="Daytona Condensed" panose="020B0506030503040204" pitchFamily="34" charset="0"/>
              </a:rPr>
              <a:t>Klimaatadaptief</a:t>
            </a:r>
            <a:r>
              <a:rPr lang="nl-NL" sz="1800" b="0" i="0" u="none" strike="noStrike" baseline="0" dirty="0">
                <a:solidFill>
                  <a:srgbClr val="000000"/>
                </a:solidFill>
                <a:latin typeface="Daytona Condensed" panose="020B0506030503040204" pitchFamily="34" charset="0"/>
              </a:rPr>
              <a:t> (zoet)waterbeheer door Erik ter Velde,  directeur Infra van </a:t>
            </a:r>
            <a:r>
              <a:rPr lang="nl-NL" sz="1800" b="0" i="0" u="none" strike="noStrike" baseline="0" dirty="0" err="1">
                <a:solidFill>
                  <a:srgbClr val="000000"/>
                </a:solidFill>
                <a:latin typeface="Daytona Condensed" panose="020B0506030503040204" pitchFamily="34" charset="0"/>
              </a:rPr>
              <a:t>Evides</a:t>
            </a:r>
            <a:r>
              <a:rPr lang="nl-NL" sz="1800" b="0" i="0" u="none" strike="noStrike" baseline="0" dirty="0">
                <a:solidFill>
                  <a:srgbClr val="000000"/>
                </a:solidFill>
                <a:latin typeface="Daytona Condensed" panose="020B0506030503040204" pitchFamily="34" charset="0"/>
              </a:rPr>
              <a:t> </a:t>
            </a:r>
          </a:p>
          <a:p>
            <a:r>
              <a:rPr lang="nl-NL" sz="1800" b="0" i="0" u="none" strike="noStrike" baseline="0" dirty="0">
                <a:solidFill>
                  <a:srgbClr val="000000"/>
                </a:solidFill>
                <a:latin typeface="Daytona Condensed" panose="020B0506030503040204" pitchFamily="34" charset="0"/>
              </a:rPr>
              <a:t>15:20 uur PAUZE </a:t>
            </a:r>
          </a:p>
          <a:p>
            <a:r>
              <a:rPr lang="nl-NL" sz="1800" b="0" i="0" u="none" strike="noStrike" baseline="0" dirty="0">
                <a:solidFill>
                  <a:srgbClr val="000000"/>
                </a:solidFill>
                <a:latin typeface="Daytona Condensed" panose="020B0506030503040204" pitchFamily="34" charset="0"/>
              </a:rPr>
              <a:t>15:50 uur Presentatie voorlopige resultaten onderzoek marktkansen </a:t>
            </a:r>
            <a:r>
              <a:rPr lang="nl-NL" sz="1800" b="0" i="0" u="none" strike="noStrike" baseline="0" dirty="0" err="1">
                <a:solidFill>
                  <a:srgbClr val="000000"/>
                </a:solidFill>
                <a:latin typeface="Daytona Condensed" panose="020B0506030503040204" pitchFamily="34" charset="0"/>
              </a:rPr>
              <a:t>klimaatadaptief</a:t>
            </a:r>
            <a:r>
              <a:rPr lang="nl-NL" sz="1800" b="0" i="0" u="none" strike="noStrike" baseline="0" dirty="0">
                <a:solidFill>
                  <a:srgbClr val="000000"/>
                </a:solidFill>
                <a:latin typeface="Daytona Condensed" panose="020B0506030503040204" pitchFamily="34" charset="0"/>
              </a:rPr>
              <a:t> </a:t>
            </a:r>
          </a:p>
          <a:p>
            <a:r>
              <a:rPr lang="nl-NL" sz="1800" b="0" i="0" u="none" strike="noStrike" baseline="0" dirty="0">
                <a:solidFill>
                  <a:srgbClr val="000000"/>
                </a:solidFill>
                <a:latin typeface="Daytona Condensed" panose="020B0506030503040204" pitchFamily="34" charset="0"/>
              </a:rPr>
              <a:t>	(zoet)waterbeheer door Nikki Nicolai en Jan van der Meer </a:t>
            </a:r>
          </a:p>
          <a:p>
            <a:r>
              <a:rPr lang="nl-NL" sz="1800" b="0" i="0" u="none" strike="noStrike" baseline="0" dirty="0">
                <a:solidFill>
                  <a:srgbClr val="000000"/>
                </a:solidFill>
                <a:latin typeface="Daytona Condensed" panose="020B0506030503040204" pitchFamily="34" charset="0"/>
              </a:rPr>
              <a:t>16:30 uur Rondvaart naar de mooiste plekjes van de Biesbosch, presentatie </a:t>
            </a:r>
            <a:r>
              <a:rPr lang="nl-NL" sz="1800" b="0" i="0" u="none" strike="noStrike" baseline="0" dirty="0" err="1">
                <a:solidFill>
                  <a:srgbClr val="000000"/>
                </a:solidFill>
                <a:latin typeface="Daytona Condensed" panose="020B0506030503040204" pitchFamily="34" charset="0"/>
              </a:rPr>
              <a:t>Denys</a:t>
            </a:r>
            <a:endParaRPr lang="nl-NL" sz="1800" b="0" i="0" u="none" strike="noStrike" baseline="0" dirty="0">
              <a:solidFill>
                <a:srgbClr val="000000"/>
              </a:solidFill>
              <a:latin typeface="Daytona Condensed" panose="020B0506030503040204" pitchFamily="34" charset="0"/>
            </a:endParaRPr>
          </a:p>
          <a:p>
            <a:r>
              <a:rPr lang="nl-NL" sz="1800" b="0" i="0" u="none" strike="noStrike" baseline="0" dirty="0">
                <a:solidFill>
                  <a:srgbClr val="000000"/>
                </a:solidFill>
                <a:latin typeface="Daytona Condensed" panose="020B0506030503040204" pitchFamily="34" charset="0"/>
              </a:rPr>
              <a:t>	Of mogelijkheid om op eigen gelegenheid het Museum te bezoeken </a:t>
            </a:r>
          </a:p>
          <a:p>
            <a:r>
              <a:rPr lang="nl-NL" sz="1800" b="0" i="0" u="none" strike="noStrike" baseline="0" dirty="0">
                <a:solidFill>
                  <a:srgbClr val="000000"/>
                </a:solidFill>
                <a:latin typeface="Daytona Condensed" panose="020B0506030503040204" pitchFamily="34" charset="0"/>
              </a:rPr>
              <a:t>17:45 uur Borrel </a:t>
            </a:r>
          </a:p>
          <a:p>
            <a:r>
              <a:rPr lang="nl-NL" sz="1800" b="0" i="0" u="none" strike="noStrike" baseline="0" dirty="0">
                <a:solidFill>
                  <a:srgbClr val="000000"/>
                </a:solidFill>
                <a:latin typeface="Daytona Condensed" panose="020B0506030503040204" pitchFamily="34" charset="0"/>
              </a:rPr>
              <a:t>18:00 uur Diner </a:t>
            </a:r>
          </a:p>
          <a:p>
            <a:r>
              <a:rPr lang="nl-NL" sz="1800" b="0" i="0" u="none" strike="noStrike" baseline="0" dirty="0">
                <a:solidFill>
                  <a:srgbClr val="000000"/>
                </a:solidFill>
                <a:latin typeface="Calibri" panose="020F0502020204030204" pitchFamily="34" charset="0"/>
              </a:rPr>
              <a:t>19:30 uur Afsluiting</a:t>
            </a:r>
            <a:endParaRPr lang="nl-NL" sz="1600" dirty="0"/>
          </a:p>
          <a:p>
            <a:endParaRPr lang="nl-NL" sz="1600" dirty="0"/>
          </a:p>
        </p:txBody>
      </p:sp>
      <p:sp>
        <p:nvSpPr>
          <p:cNvPr id="4" name="Titel 3">
            <a:extLst>
              <a:ext uri="{FF2B5EF4-FFF2-40B4-BE49-F238E27FC236}">
                <a16:creationId xmlns:a16="http://schemas.microsoft.com/office/drawing/2014/main" id="{159399D6-DBC3-4A60-ACDA-B6252F5CF1CA}"/>
              </a:ext>
            </a:extLst>
          </p:cNvPr>
          <p:cNvSpPr>
            <a:spLocks noGrp="1"/>
          </p:cNvSpPr>
          <p:nvPr>
            <p:ph type="title"/>
          </p:nvPr>
        </p:nvSpPr>
        <p:spPr/>
        <p:txBody>
          <a:bodyPr/>
          <a:lstStyle/>
          <a:p>
            <a:r>
              <a:rPr lang="nl-NL" dirty="0"/>
              <a:t>Agenda ledenvergadering</a:t>
            </a:r>
            <a:br>
              <a:rPr lang="nl-NL" dirty="0"/>
            </a:br>
            <a:r>
              <a:rPr lang="nl-NL" sz="1800" dirty="0"/>
              <a:t>6 juni 2023</a:t>
            </a:r>
          </a:p>
        </p:txBody>
      </p:sp>
    </p:spTree>
    <p:extLst>
      <p:ext uri="{BB962C8B-B14F-4D97-AF65-F5344CB8AC3E}">
        <p14:creationId xmlns:p14="http://schemas.microsoft.com/office/powerpoint/2010/main" val="2556184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162FE2EF-1A3D-4B45-B609-2B6B83623BA3}"/>
              </a:ext>
            </a:extLst>
          </p:cNvPr>
          <p:cNvSpPr>
            <a:spLocks noGrp="1"/>
          </p:cNvSpPr>
          <p:nvPr>
            <p:ph type="pic" sz="quarter" idx="12"/>
          </p:nvPr>
        </p:nvSpPr>
        <p:spPr/>
      </p:sp>
      <p:sp>
        <p:nvSpPr>
          <p:cNvPr id="4" name="Titel 3">
            <a:extLst>
              <a:ext uri="{FF2B5EF4-FFF2-40B4-BE49-F238E27FC236}">
                <a16:creationId xmlns:a16="http://schemas.microsoft.com/office/drawing/2014/main" id="{DE56B8B5-FCD9-4416-BCEB-7BF1361D343E}"/>
              </a:ext>
            </a:extLst>
          </p:cNvPr>
          <p:cNvSpPr>
            <a:spLocks noGrp="1"/>
          </p:cNvSpPr>
          <p:nvPr>
            <p:ph type="ctrTitle"/>
          </p:nvPr>
        </p:nvSpPr>
        <p:spPr/>
        <p:txBody>
          <a:bodyPr/>
          <a:lstStyle/>
          <a:p>
            <a:r>
              <a:rPr lang="nl-NL" dirty="0"/>
              <a:t>Pauze</a:t>
            </a:r>
          </a:p>
        </p:txBody>
      </p:sp>
      <p:sp>
        <p:nvSpPr>
          <p:cNvPr id="5" name="Ondertitel 4">
            <a:extLst>
              <a:ext uri="{FF2B5EF4-FFF2-40B4-BE49-F238E27FC236}">
                <a16:creationId xmlns:a16="http://schemas.microsoft.com/office/drawing/2014/main" id="{D2957B86-EE2C-4148-AE45-49EBE9A95618}"/>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95396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7681C030-5C10-49EB-8621-D4A7FF76275F}"/>
              </a:ext>
            </a:extLst>
          </p:cNvPr>
          <p:cNvSpPr>
            <a:spLocks noGrp="1"/>
          </p:cNvSpPr>
          <p:nvPr>
            <p:ph type="pic" sz="quarter" idx="12"/>
          </p:nvPr>
        </p:nvSpPr>
        <p:spPr/>
      </p:sp>
      <p:sp>
        <p:nvSpPr>
          <p:cNvPr id="4" name="Titel 3">
            <a:extLst>
              <a:ext uri="{FF2B5EF4-FFF2-40B4-BE49-F238E27FC236}">
                <a16:creationId xmlns:a16="http://schemas.microsoft.com/office/drawing/2014/main" id="{159399D6-DBC3-4A60-ACDA-B6252F5CF1CA}"/>
              </a:ext>
            </a:extLst>
          </p:cNvPr>
          <p:cNvSpPr>
            <a:spLocks noGrp="1"/>
          </p:cNvSpPr>
          <p:nvPr>
            <p:ph type="ctrTitle"/>
          </p:nvPr>
        </p:nvSpPr>
        <p:spPr>
          <a:xfrm>
            <a:off x="2254250" y="3717032"/>
            <a:ext cx="7683500" cy="1589739"/>
          </a:xfrm>
        </p:spPr>
        <p:txBody>
          <a:bodyPr/>
          <a:lstStyle/>
          <a:p>
            <a:r>
              <a:rPr lang="nl-NL" dirty="0"/>
              <a:t>2. Mededelingen bestuur Bouwend Nederland</a:t>
            </a:r>
            <a:br>
              <a:rPr lang="nl-NL" dirty="0"/>
            </a:br>
            <a:r>
              <a:rPr lang="nl-NL" dirty="0"/>
              <a:t>Guido van Tongeren</a:t>
            </a:r>
          </a:p>
        </p:txBody>
      </p:sp>
    </p:spTree>
    <p:extLst>
      <p:ext uri="{BB962C8B-B14F-4D97-AF65-F5344CB8AC3E}">
        <p14:creationId xmlns:p14="http://schemas.microsoft.com/office/powerpoint/2010/main" val="262509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9CC8E82-25C3-4DB1-BE96-248F50D32998}"/>
              </a:ext>
            </a:extLst>
          </p:cNvPr>
          <p:cNvSpPr>
            <a:spLocks noGrp="1"/>
          </p:cNvSpPr>
          <p:nvPr>
            <p:ph type="pic" sz="quarter" idx="12"/>
          </p:nvPr>
        </p:nvSpPr>
        <p:spPr/>
      </p:sp>
      <p:sp>
        <p:nvSpPr>
          <p:cNvPr id="4" name="Titel 3">
            <a:extLst>
              <a:ext uri="{FF2B5EF4-FFF2-40B4-BE49-F238E27FC236}">
                <a16:creationId xmlns:a16="http://schemas.microsoft.com/office/drawing/2014/main" id="{159399D6-DBC3-4A60-ACDA-B6252F5CF1CA}"/>
              </a:ext>
            </a:extLst>
          </p:cNvPr>
          <p:cNvSpPr>
            <a:spLocks noGrp="1"/>
          </p:cNvSpPr>
          <p:nvPr>
            <p:ph type="ctrTitle"/>
          </p:nvPr>
        </p:nvSpPr>
        <p:spPr>
          <a:xfrm>
            <a:off x="2279576" y="4005064"/>
            <a:ext cx="8592690" cy="1589739"/>
          </a:xfrm>
        </p:spPr>
        <p:txBody>
          <a:bodyPr/>
          <a:lstStyle/>
          <a:p>
            <a:r>
              <a:rPr lang="nl-NL" dirty="0"/>
              <a:t>3. </a:t>
            </a:r>
            <a:br>
              <a:rPr lang="nl-NL" dirty="0"/>
            </a:br>
            <a:r>
              <a:rPr lang="nl-NL" dirty="0" err="1"/>
              <a:t>Vakgroepzaken</a:t>
            </a:r>
            <a:endParaRPr lang="nl-NL" dirty="0"/>
          </a:p>
        </p:txBody>
      </p:sp>
    </p:spTree>
    <p:extLst>
      <p:ext uri="{BB962C8B-B14F-4D97-AF65-F5344CB8AC3E}">
        <p14:creationId xmlns:p14="http://schemas.microsoft.com/office/powerpoint/2010/main" val="48848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9C9A0-DCC4-4DFE-900E-AA59D89BB7F4}"/>
              </a:ext>
            </a:extLst>
          </p:cNvPr>
          <p:cNvSpPr>
            <a:spLocks noGrp="1"/>
          </p:cNvSpPr>
          <p:nvPr>
            <p:ph type="title"/>
          </p:nvPr>
        </p:nvSpPr>
        <p:spPr/>
        <p:txBody>
          <a:bodyPr/>
          <a:lstStyle/>
          <a:p>
            <a:r>
              <a:rPr lang="nl-NL" dirty="0"/>
              <a:t>Agenda </a:t>
            </a:r>
            <a:r>
              <a:rPr lang="nl-NL" dirty="0" err="1"/>
              <a:t>vakgroepzaken</a:t>
            </a:r>
            <a:endParaRPr lang="nl-NL" dirty="0"/>
          </a:p>
        </p:txBody>
      </p:sp>
      <p:sp>
        <p:nvSpPr>
          <p:cNvPr id="3" name="Tijdelijke aanduiding voor inhoud 2">
            <a:extLst>
              <a:ext uri="{FF2B5EF4-FFF2-40B4-BE49-F238E27FC236}">
                <a16:creationId xmlns:a16="http://schemas.microsoft.com/office/drawing/2014/main" id="{95AC3E9F-A468-46E4-9532-A952AC2EEFDA}"/>
              </a:ext>
            </a:extLst>
          </p:cNvPr>
          <p:cNvSpPr>
            <a:spLocks noGrp="1"/>
          </p:cNvSpPr>
          <p:nvPr>
            <p:ph idx="1"/>
          </p:nvPr>
        </p:nvSpPr>
        <p:spPr/>
        <p:txBody>
          <a:bodyPr vert="horz" lIns="76200" tIns="76200" rIns="76200" bIns="76200" rtlCol="0" anchor="t">
            <a:noAutofit/>
          </a:bodyPr>
          <a:lstStyle/>
          <a:p>
            <a:pPr marL="342900" indent="-342900">
              <a:buFont typeface="+mj-lt"/>
              <a:buAutoNum type="arabicPeriod"/>
            </a:pPr>
            <a:r>
              <a:rPr lang="nl-NL" sz="1800" b="0" i="0" u="none" strike="noStrike" baseline="0" dirty="0">
                <a:solidFill>
                  <a:srgbClr val="000000"/>
                </a:solidFill>
                <a:latin typeface="Calibri" panose="020F0502020204030204" pitchFamily="34" charset="0"/>
              </a:rPr>
              <a:t>Stand van zaken uitvoering jaarplan 2023</a:t>
            </a:r>
          </a:p>
          <a:p>
            <a:pPr marL="342900" indent="-342900">
              <a:buFont typeface="+mj-lt"/>
              <a:buAutoNum type="arabicPeriod"/>
            </a:pPr>
            <a:r>
              <a:rPr lang="nl-NL" sz="1800" b="0" i="0" u="none" strike="noStrike" baseline="0" dirty="0">
                <a:solidFill>
                  <a:srgbClr val="000000"/>
                </a:solidFill>
                <a:latin typeface="Calibri" panose="020F0502020204030204" pitchFamily="34" charset="0"/>
              </a:rPr>
              <a:t>Verantwoording financiële resultaten vakgroep en </a:t>
            </a:r>
            <a:r>
              <a:rPr lang="nl-NL" sz="1800" b="0" i="0" u="none" strike="noStrike" baseline="0" dirty="0" err="1">
                <a:solidFill>
                  <a:srgbClr val="000000"/>
                </a:solidFill>
                <a:latin typeface="Calibri" panose="020F0502020204030204" pitchFamily="34" charset="0"/>
              </a:rPr>
              <a:t>BoBo</a:t>
            </a:r>
            <a:r>
              <a:rPr lang="nl-NL" sz="1800" b="0" i="0" u="none" strike="noStrike" baseline="0" dirty="0">
                <a:solidFill>
                  <a:srgbClr val="000000"/>
                </a:solidFill>
                <a:latin typeface="Calibri" panose="020F0502020204030204" pitchFamily="34" charset="0"/>
              </a:rPr>
              <a:t> 2022 </a:t>
            </a:r>
          </a:p>
          <a:p>
            <a:pPr marL="342900" indent="-342900">
              <a:buAutoNum type="arabicPeriod" startAt="3"/>
            </a:pPr>
            <a:r>
              <a:rPr lang="nl-NL" sz="1800" b="0" i="0" u="none" strike="noStrike" baseline="0" dirty="0">
                <a:solidFill>
                  <a:srgbClr val="000000"/>
                </a:solidFill>
                <a:latin typeface="Calibri" panose="020F0502020204030204" pitchFamily="34" charset="0"/>
              </a:rPr>
              <a:t>Terugkoppeling Financiële Commissie en decharge bestuur </a:t>
            </a:r>
          </a:p>
          <a:p>
            <a:pPr marL="342900" indent="-342900">
              <a:buAutoNum type="arabicPeriod" startAt="3"/>
            </a:pPr>
            <a:r>
              <a:rPr lang="nl-NL" sz="1800" b="0" i="0" u="none" strike="noStrike" baseline="0" dirty="0">
                <a:solidFill>
                  <a:srgbClr val="000000"/>
                </a:solidFill>
                <a:latin typeface="Calibri" panose="020F0502020204030204" pitchFamily="34" charset="0"/>
              </a:rPr>
              <a:t>Aanpassing statuten </a:t>
            </a:r>
            <a:r>
              <a:rPr lang="nl-NL" sz="1800" b="0" i="0" u="none" strike="noStrike" baseline="0" dirty="0" err="1">
                <a:solidFill>
                  <a:srgbClr val="000000"/>
                </a:solidFill>
                <a:latin typeface="Calibri" panose="020F0502020204030204" pitchFamily="34" charset="0"/>
              </a:rPr>
              <a:t>BoBo</a:t>
            </a:r>
            <a:r>
              <a:rPr lang="nl-NL" sz="1800" b="0" i="0" u="none" strike="noStrike" baseline="0" dirty="0">
                <a:solidFill>
                  <a:srgbClr val="000000"/>
                </a:solidFill>
                <a:latin typeface="Calibri" panose="020F0502020204030204" pitchFamily="34" charset="0"/>
              </a:rPr>
              <a:t> </a:t>
            </a:r>
          </a:p>
          <a:p>
            <a:pPr marL="342900" indent="-342900">
              <a:buAutoNum type="arabicPeriod" startAt="3"/>
            </a:pPr>
            <a:r>
              <a:rPr lang="nl-NL" sz="1800" b="0" i="0" u="none" strike="noStrike" baseline="0" dirty="0" err="1">
                <a:solidFill>
                  <a:srgbClr val="000000"/>
                </a:solidFill>
                <a:latin typeface="Calibri" panose="020F0502020204030204" pitchFamily="34" charset="0"/>
              </a:rPr>
              <a:t>Vakgroepactiviteiten</a:t>
            </a:r>
            <a:r>
              <a:rPr lang="nl-NL" sz="1800" b="0" i="0" u="none" strike="noStrike" baseline="0" dirty="0">
                <a:solidFill>
                  <a:srgbClr val="000000"/>
                </a:solidFill>
                <a:latin typeface="Calibri" panose="020F0502020204030204" pitchFamily="34" charset="0"/>
              </a:rPr>
              <a:t> </a:t>
            </a:r>
          </a:p>
          <a:p>
            <a:pPr marL="342900" indent="-342900">
              <a:buAutoNum type="arabicPeriod" startAt="3"/>
            </a:pPr>
            <a:r>
              <a:rPr lang="nl-NL" sz="1800" b="0" i="0" u="none" strike="noStrike" baseline="0" dirty="0">
                <a:solidFill>
                  <a:srgbClr val="000000"/>
                </a:solidFill>
                <a:latin typeface="Calibri" panose="020F0502020204030204" pitchFamily="34" charset="0"/>
              </a:rPr>
              <a:t>Notulen vergadering 18 november 2022 en </a:t>
            </a:r>
          </a:p>
          <a:p>
            <a:pPr marL="342900" indent="-342900">
              <a:buAutoNum type="arabicPeriod" startAt="3"/>
            </a:pPr>
            <a:r>
              <a:rPr lang="nl-NL" sz="1800" b="0" i="0" u="none" strike="noStrike" baseline="0" dirty="0">
                <a:solidFill>
                  <a:srgbClr val="000000"/>
                </a:solidFill>
                <a:latin typeface="Calibri" panose="020F0502020204030204" pitchFamily="34" charset="0"/>
              </a:rPr>
              <a:t>Notulen vergadering 31 mei 2022 Stichting </a:t>
            </a:r>
            <a:r>
              <a:rPr lang="nl-NL" sz="1800" b="0" i="0" u="none" strike="noStrike" baseline="0" dirty="0" err="1">
                <a:solidFill>
                  <a:srgbClr val="000000"/>
                </a:solidFill>
                <a:latin typeface="Calibri" panose="020F0502020204030204" pitchFamily="34" charset="0"/>
              </a:rPr>
              <a:t>BoBo</a:t>
            </a:r>
            <a:r>
              <a:rPr lang="nl-NL" sz="1800" b="0" i="0" u="none" strike="noStrike" baseline="0" dirty="0">
                <a:solidFill>
                  <a:srgbClr val="000000"/>
                </a:solidFill>
                <a:latin typeface="Calibri" panose="020F0502020204030204" pitchFamily="34" charset="0"/>
              </a:rPr>
              <a:t> </a:t>
            </a:r>
          </a:p>
          <a:p>
            <a:pPr marL="342900" indent="-342900">
              <a:buAutoNum type="arabicPeriod" startAt="3"/>
            </a:pPr>
            <a:r>
              <a:rPr lang="nl-NL" sz="1800" b="0" i="0" u="none" strike="noStrike" baseline="0" dirty="0">
                <a:solidFill>
                  <a:srgbClr val="000000"/>
                </a:solidFill>
                <a:latin typeface="Calibri" panose="020F0502020204030204" pitchFamily="34" charset="0"/>
              </a:rPr>
              <a:t>WVTTK </a:t>
            </a:r>
          </a:p>
          <a:p>
            <a:pPr marL="342900" indent="-342900">
              <a:buAutoNum type="arabicPeriod" startAt="3"/>
            </a:pPr>
            <a:r>
              <a:rPr lang="nl-NL" sz="1800" b="0" i="0" u="none" strike="noStrike" baseline="0" dirty="0">
                <a:solidFill>
                  <a:srgbClr val="000000"/>
                </a:solidFill>
                <a:latin typeface="Calibri" panose="020F0502020204030204" pitchFamily="34" charset="0"/>
              </a:rPr>
              <a:t>Rondvraag </a:t>
            </a:r>
          </a:p>
          <a:p>
            <a:endParaRPr lang="nl-NL" dirty="0"/>
          </a:p>
        </p:txBody>
      </p:sp>
    </p:spTree>
    <p:extLst>
      <p:ext uri="{BB962C8B-B14F-4D97-AF65-F5344CB8AC3E}">
        <p14:creationId xmlns:p14="http://schemas.microsoft.com/office/powerpoint/2010/main" val="79492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3A3417A-7E6B-44E2-A32E-DED14AEA3AD7}"/>
              </a:ext>
            </a:extLst>
          </p:cNvPr>
          <p:cNvSpPr>
            <a:spLocks noGrp="1"/>
          </p:cNvSpPr>
          <p:nvPr>
            <p:ph type="title"/>
          </p:nvPr>
        </p:nvSpPr>
        <p:spPr>
          <a:xfrm>
            <a:off x="5207727" y="2057400"/>
            <a:ext cx="5716588" cy="1589740"/>
          </a:xfrm>
        </p:spPr>
        <p:txBody>
          <a:bodyPr anchor="b">
            <a:normAutofit/>
          </a:bodyPr>
          <a:lstStyle/>
          <a:p>
            <a:r>
              <a:rPr lang="nl-NL" dirty="0"/>
              <a:t>3.1 Stand van zaken uitvoering jaarplan 2023</a:t>
            </a:r>
          </a:p>
        </p:txBody>
      </p:sp>
      <p:sp>
        <p:nvSpPr>
          <p:cNvPr id="13" name="Subtitle 2">
            <a:extLst>
              <a:ext uri="{FF2B5EF4-FFF2-40B4-BE49-F238E27FC236}">
                <a16:creationId xmlns:a16="http://schemas.microsoft.com/office/drawing/2014/main" id="{6D3CB1D3-839F-AD53-69E1-FE3B53FDB267}"/>
              </a:ext>
            </a:extLst>
          </p:cNvPr>
          <p:cNvSpPr>
            <a:spLocks noGrp="1"/>
          </p:cNvSpPr>
          <p:nvPr>
            <p:ph type="subTitle" idx="1"/>
          </p:nvPr>
        </p:nvSpPr>
        <p:spPr>
          <a:xfrm>
            <a:off x="5207727" y="3735454"/>
            <a:ext cx="5715000" cy="488620"/>
          </a:xfrm>
        </p:spPr>
        <p:txBody>
          <a:bodyPr/>
          <a:lstStyle/>
          <a:p>
            <a:r>
              <a:rPr lang="nl-NL"/>
              <a:t>Actualiteiten</a:t>
            </a:r>
            <a:endParaRPr lang="en-US"/>
          </a:p>
        </p:txBody>
      </p:sp>
      <p:sp>
        <p:nvSpPr>
          <p:cNvPr id="15" name="Picture Placeholder 3">
            <a:extLst>
              <a:ext uri="{FF2B5EF4-FFF2-40B4-BE49-F238E27FC236}">
                <a16:creationId xmlns:a16="http://schemas.microsoft.com/office/drawing/2014/main" id="{A116E79D-0855-6E93-E44B-9FEA4D29B3EB}"/>
              </a:ext>
            </a:extLst>
          </p:cNvPr>
          <p:cNvSpPr>
            <a:spLocks noGrp="1"/>
          </p:cNvSpPr>
          <p:nvPr>
            <p:ph type="pic" sz="quarter" idx="12"/>
          </p:nvPr>
        </p:nvSpPr>
        <p:spPr>
          <a:xfrm>
            <a:off x="1" y="0"/>
            <a:ext cx="6292977" cy="6858000"/>
          </a:xfrm>
        </p:spPr>
      </p:sp>
    </p:spTree>
    <p:extLst>
      <p:ext uri="{BB962C8B-B14F-4D97-AF65-F5344CB8AC3E}">
        <p14:creationId xmlns:p14="http://schemas.microsoft.com/office/powerpoint/2010/main" val="384282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CB826F5E-28E9-E627-23CC-C043FC2AEEB8}"/>
              </a:ext>
            </a:extLst>
          </p:cNvPr>
          <p:cNvGraphicFramePr>
            <a:graphicFrameLocks noGrp="1"/>
          </p:cNvGraphicFramePr>
          <p:nvPr>
            <p:ph sz="quarter" idx="13"/>
          </p:nvPr>
        </p:nvGraphicFramePr>
        <p:xfrm>
          <a:off x="497965" y="2347834"/>
          <a:ext cx="11454412" cy="4486884"/>
        </p:xfrm>
        <a:graphic>
          <a:graphicData uri="http://schemas.openxmlformats.org/drawingml/2006/table">
            <a:tbl>
              <a:tblPr firstRow="1" bandRow="1">
                <a:tableStyleId>{5C22544A-7EE6-4342-B048-85BDC9FD1C3A}</a:tableStyleId>
              </a:tblPr>
              <a:tblGrid>
                <a:gridCol w="917609">
                  <a:extLst>
                    <a:ext uri="{9D8B030D-6E8A-4147-A177-3AD203B41FA5}">
                      <a16:colId xmlns:a16="http://schemas.microsoft.com/office/drawing/2014/main" val="3518467275"/>
                    </a:ext>
                  </a:extLst>
                </a:gridCol>
                <a:gridCol w="3933131">
                  <a:extLst>
                    <a:ext uri="{9D8B030D-6E8A-4147-A177-3AD203B41FA5}">
                      <a16:colId xmlns:a16="http://schemas.microsoft.com/office/drawing/2014/main" val="838230209"/>
                    </a:ext>
                  </a:extLst>
                </a:gridCol>
                <a:gridCol w="6603672">
                  <a:extLst>
                    <a:ext uri="{9D8B030D-6E8A-4147-A177-3AD203B41FA5}">
                      <a16:colId xmlns:a16="http://schemas.microsoft.com/office/drawing/2014/main" val="4068506316"/>
                    </a:ext>
                  </a:extLst>
                </a:gridCol>
              </a:tblGrid>
              <a:tr h="372084">
                <a:tc>
                  <a:txBody>
                    <a:bodyPr/>
                    <a:lstStyle/>
                    <a:p>
                      <a:pPr algn="ctr"/>
                      <a:r>
                        <a:rPr lang="nl-NL" dirty="0" err="1"/>
                        <a:t>nr</a:t>
                      </a:r>
                      <a:endParaRPr lang="nl-NL" dirty="0"/>
                    </a:p>
                  </a:txBody>
                  <a:tcPr/>
                </a:tc>
                <a:tc>
                  <a:txBody>
                    <a:bodyPr/>
                    <a:lstStyle/>
                    <a:p>
                      <a:r>
                        <a:rPr lang="nl-NL" dirty="0" err="1"/>
                        <a:t>Prio</a:t>
                      </a:r>
                      <a:endParaRPr lang="nl-NL" dirty="0"/>
                    </a:p>
                  </a:txBody>
                  <a:tcPr/>
                </a:tc>
                <a:tc>
                  <a:txBody>
                    <a:bodyPr/>
                    <a:lstStyle/>
                    <a:p>
                      <a:pPr lvl="0">
                        <a:buNone/>
                      </a:pPr>
                      <a:r>
                        <a:rPr lang="nl-NL" dirty="0"/>
                        <a:t>Stand van zaken</a:t>
                      </a:r>
                      <a:endParaRPr lang="nl-NL"/>
                    </a:p>
                  </a:txBody>
                  <a:tcPr/>
                </a:tc>
                <a:extLst>
                  <a:ext uri="{0D108BD9-81ED-4DB2-BD59-A6C34878D82A}">
                    <a16:rowId xmlns:a16="http://schemas.microsoft.com/office/drawing/2014/main" val="1203283619"/>
                  </a:ext>
                </a:extLst>
              </a:tr>
              <a:tr h="1209275">
                <a:tc>
                  <a:txBody>
                    <a:bodyPr/>
                    <a:lstStyle/>
                    <a:p>
                      <a:pPr algn="ctr"/>
                      <a:r>
                        <a:rPr lang="nl-NL" dirty="0">
                          <a:latin typeface="Daytona Condensed" panose="020B0506030503040204" pitchFamily="34" charset="0"/>
                        </a:rPr>
                        <a:t>1</a:t>
                      </a:r>
                    </a:p>
                  </a:txBody>
                  <a:tcPr/>
                </a:tc>
                <a:tc>
                  <a:txBody>
                    <a:bodyPr/>
                    <a:lstStyle/>
                    <a:p>
                      <a:r>
                        <a:rPr lang="nl-NL" dirty="0">
                          <a:latin typeface="Daytona Condensed"/>
                        </a:rPr>
                        <a:t>Veiligheidsbewustzijn verhogen</a:t>
                      </a:r>
                      <a:endParaRPr lang="nl-NL" dirty="0">
                        <a:latin typeface="Daytona Condensed" panose="020B0506030503040204" pitchFamily="34" charset="0"/>
                      </a:endParaRPr>
                    </a:p>
                  </a:txBody>
                  <a:tcPr/>
                </a:tc>
                <a:tc>
                  <a:txBody>
                    <a:bodyPr/>
                    <a:lstStyle/>
                    <a:p>
                      <a:pPr lvl="0">
                        <a:buNone/>
                      </a:pPr>
                      <a:r>
                        <a:rPr lang="nl-NL" dirty="0">
                          <a:latin typeface="Daytona Condensed"/>
                        </a:rPr>
                        <a:t>Veiligheidsbewustzijn binnen de keten en sector is verhoogd (o.a. toepassing veiligheidsladder) en steeds meer een plek in aanbestedingen, onderwijs (Guus en Hein methodiek geïntroduceerd in opleidingen) en voorlichting. Er wordt meer geleerd van veiligheidsincidenten, nu ook op </a:t>
                      </a:r>
                      <a:r>
                        <a:rPr lang="nl-NL" err="1">
                          <a:latin typeface="Daytona Condensed"/>
                        </a:rPr>
                        <a:t>arbo</a:t>
                      </a:r>
                      <a:r>
                        <a:rPr lang="nl-NL" dirty="0">
                          <a:latin typeface="Daytona Condensed"/>
                        </a:rPr>
                        <a:t>-gebied.</a:t>
                      </a:r>
                      <a:endParaRPr lang="nl-NL"/>
                    </a:p>
                  </a:txBody>
                  <a:tcPr/>
                </a:tc>
                <a:extLst>
                  <a:ext uri="{0D108BD9-81ED-4DB2-BD59-A6C34878D82A}">
                    <a16:rowId xmlns:a16="http://schemas.microsoft.com/office/drawing/2014/main" val="1855936820"/>
                  </a:ext>
                </a:extLst>
              </a:tr>
              <a:tr h="930210">
                <a:tc>
                  <a:txBody>
                    <a:bodyPr/>
                    <a:lstStyle/>
                    <a:p>
                      <a:pPr algn="ctr"/>
                      <a:r>
                        <a:rPr lang="nl-NL" dirty="0">
                          <a:latin typeface="Daytona Condensed" panose="020B0506030503040204" pitchFamily="34" charset="0"/>
                        </a:rPr>
                        <a:t>2</a:t>
                      </a:r>
                    </a:p>
                  </a:txBody>
                  <a:tcPr/>
                </a:tc>
                <a:tc>
                  <a:txBody>
                    <a:bodyPr/>
                    <a:lstStyle/>
                    <a:p>
                      <a:r>
                        <a:rPr lang="nl-NL" dirty="0">
                          <a:latin typeface="Daytona Condensed"/>
                        </a:rPr>
                        <a:t>Toepassen 'spanningsloos (en gas en </a:t>
                      </a:r>
                      <a:r>
                        <a:rPr lang="nl-NL" dirty="0" err="1">
                          <a:latin typeface="Daytona Condensed"/>
                        </a:rPr>
                        <a:t>drukloos</a:t>
                      </a:r>
                      <a:r>
                        <a:rPr lang="nl-NL" dirty="0">
                          <a:latin typeface="Daytona Condensed"/>
                        </a:rPr>
                        <a:t>) tenzij' en 'afsluiten tenzij'</a:t>
                      </a:r>
                      <a:endParaRPr lang="nl-NL" dirty="0">
                        <a:latin typeface="Daytona Condensed" panose="020B0506030503040204" pitchFamily="34" charset="0"/>
                      </a:endParaRPr>
                    </a:p>
                  </a:txBody>
                  <a:tcPr/>
                </a:tc>
                <a:tc>
                  <a:txBody>
                    <a:bodyPr/>
                    <a:lstStyle/>
                    <a:p>
                      <a:pPr lvl="0">
                        <a:buNone/>
                      </a:pPr>
                      <a:r>
                        <a:rPr lang="nl-NL" dirty="0">
                          <a:latin typeface="Daytona Condensed"/>
                        </a:rPr>
                        <a:t>Grote principiële stap: </a:t>
                      </a:r>
                      <a:r>
                        <a:rPr lang="nl-NL" dirty="0" err="1">
                          <a:latin typeface="Daytona Condensed"/>
                        </a:rPr>
                        <a:t>NB’s</a:t>
                      </a:r>
                      <a:r>
                        <a:rPr lang="nl-NL" dirty="0">
                          <a:latin typeface="Daytona Condensed"/>
                        </a:rPr>
                        <a:t> hebben 'spanningsloos en </a:t>
                      </a:r>
                      <a:r>
                        <a:rPr lang="nl-NL" dirty="0" err="1">
                          <a:latin typeface="Daytona Condensed"/>
                        </a:rPr>
                        <a:t>drukloos</a:t>
                      </a:r>
                      <a:r>
                        <a:rPr lang="nl-NL" dirty="0">
                          <a:latin typeface="Daytona Condensed"/>
                        </a:rPr>
                        <a:t> tenzij na succesvolle pilots tot uitgangspunt van beleid gemaakt.</a:t>
                      </a:r>
                      <a:endParaRPr lang="nl-NL"/>
                    </a:p>
                    <a:p>
                      <a:pPr lvl="0">
                        <a:buNone/>
                      </a:pPr>
                      <a:r>
                        <a:rPr lang="nl-NL" dirty="0">
                          <a:latin typeface="Daytona Condensed"/>
                        </a:rPr>
                        <a:t>Op 'afsluiten tenzij' beperkt voortgang (vanwege meer partijen, w.o. gemeenten)</a:t>
                      </a:r>
                      <a:endParaRPr lang="nl-NL" dirty="0"/>
                    </a:p>
                  </a:txBody>
                  <a:tcPr/>
                </a:tc>
                <a:extLst>
                  <a:ext uri="{0D108BD9-81ED-4DB2-BD59-A6C34878D82A}">
                    <a16:rowId xmlns:a16="http://schemas.microsoft.com/office/drawing/2014/main" val="3802077574"/>
                  </a:ext>
                </a:extLst>
              </a:tr>
              <a:tr h="651148">
                <a:tc>
                  <a:txBody>
                    <a:bodyPr/>
                    <a:lstStyle/>
                    <a:p>
                      <a:pPr algn="ctr"/>
                      <a:r>
                        <a:rPr lang="nl-NL" dirty="0">
                          <a:latin typeface="Daytona Condensed" panose="020B0506030503040204" pitchFamily="34" charset="0"/>
                        </a:rPr>
                        <a:t>3</a:t>
                      </a:r>
                    </a:p>
                  </a:txBody>
                  <a:tcPr/>
                </a:tc>
                <a:tc>
                  <a:txBody>
                    <a:bodyPr/>
                    <a:lstStyle/>
                    <a:p>
                      <a:r>
                        <a:rPr lang="nl-NL" dirty="0">
                          <a:latin typeface="Daytona Condensed" panose="020B0506030503040204" pitchFamily="34" charset="0"/>
                        </a:rPr>
                        <a:t>Inzicht en orde in de ondergrond</a:t>
                      </a:r>
                    </a:p>
                  </a:txBody>
                  <a:tcPr/>
                </a:tc>
                <a:tc>
                  <a:txBody>
                    <a:bodyPr/>
                    <a:lstStyle/>
                    <a:p>
                      <a:pPr lvl="0">
                        <a:buNone/>
                      </a:pPr>
                      <a:r>
                        <a:rPr lang="nl-NL" dirty="0">
                          <a:latin typeface="Daytona Condensed"/>
                        </a:rPr>
                        <a:t>Toepassing van CROW 500 verbetert langzaam. Onze (KLO-)evaluatie van de </a:t>
                      </a:r>
                      <a:r>
                        <a:rPr lang="nl-NL" dirty="0" err="1">
                          <a:latin typeface="Daytona Condensed"/>
                        </a:rPr>
                        <a:t>Wibon</a:t>
                      </a:r>
                      <a:r>
                        <a:rPr lang="nl-NL" dirty="0">
                          <a:latin typeface="Daytona Condensed"/>
                        </a:rPr>
                        <a:t> wordt gebruikt bij herziening </a:t>
                      </a:r>
                      <a:r>
                        <a:rPr lang="nl-NL" dirty="0" err="1">
                          <a:latin typeface="Daytona Condensed"/>
                        </a:rPr>
                        <a:t>Wibon</a:t>
                      </a:r>
                      <a:r>
                        <a:rPr lang="nl-NL" dirty="0">
                          <a:latin typeface="Daytona Condensed"/>
                        </a:rPr>
                        <a:t> door rijksoverheid. Normering (NEN7171 en PRN7171 na moeizame start weer op de rit; komen medio 2023 en begin 2024 in consultatie. Veel ordeningsinitiatieven (COB, KLO</a:t>
                      </a:r>
                      <a:endParaRPr lang="nl-NL" dirty="0"/>
                    </a:p>
                  </a:txBody>
                  <a:tcPr/>
                </a:tc>
                <a:extLst>
                  <a:ext uri="{0D108BD9-81ED-4DB2-BD59-A6C34878D82A}">
                    <a16:rowId xmlns:a16="http://schemas.microsoft.com/office/drawing/2014/main" val="3461240177"/>
                  </a:ext>
                </a:extLst>
              </a:tr>
            </a:tbl>
          </a:graphicData>
        </a:graphic>
      </p:graphicFrame>
      <p:sp>
        <p:nvSpPr>
          <p:cNvPr id="2" name="Titel 1">
            <a:extLst>
              <a:ext uri="{FF2B5EF4-FFF2-40B4-BE49-F238E27FC236}">
                <a16:creationId xmlns:a16="http://schemas.microsoft.com/office/drawing/2014/main" id="{A76C1FFA-BAC8-4DC6-B429-EE6AF43C555A}"/>
              </a:ext>
            </a:extLst>
          </p:cNvPr>
          <p:cNvSpPr>
            <a:spLocks noGrp="1"/>
          </p:cNvSpPr>
          <p:nvPr>
            <p:ph type="title"/>
          </p:nvPr>
        </p:nvSpPr>
        <p:spPr>
          <a:xfrm>
            <a:off x="285750" y="204788"/>
            <a:ext cx="2085116" cy="1524187"/>
          </a:xfrm>
        </p:spPr>
        <p:txBody>
          <a:bodyPr/>
          <a:lstStyle/>
          <a:p>
            <a:r>
              <a:rPr lang="nl-NL" dirty="0"/>
              <a:t>Veilig werken</a:t>
            </a:r>
          </a:p>
        </p:txBody>
      </p:sp>
      <p:pic>
        <p:nvPicPr>
          <p:cNvPr id="5" name="Afbeelding 4">
            <a:extLst>
              <a:ext uri="{FF2B5EF4-FFF2-40B4-BE49-F238E27FC236}">
                <a16:creationId xmlns:a16="http://schemas.microsoft.com/office/drawing/2014/main" id="{14D17067-2D5B-CD0A-09A4-DB8C61CC73DF}"/>
              </a:ext>
            </a:extLst>
          </p:cNvPr>
          <p:cNvPicPr>
            <a:picLocks noChangeAspect="1"/>
          </p:cNvPicPr>
          <p:nvPr/>
        </p:nvPicPr>
        <p:blipFill rotWithShape="1">
          <a:blip r:embed="rId2"/>
          <a:srcRect l="-1" t="15350" r="1796" b="52100"/>
          <a:stretch/>
        </p:blipFill>
        <p:spPr>
          <a:xfrm>
            <a:off x="2656617" y="178216"/>
            <a:ext cx="9535383" cy="2232248"/>
          </a:xfrm>
          <a:prstGeom prst="rect">
            <a:avLst/>
          </a:prstGeom>
        </p:spPr>
      </p:pic>
    </p:spTree>
    <p:extLst>
      <p:ext uri="{BB962C8B-B14F-4D97-AF65-F5344CB8AC3E}">
        <p14:creationId xmlns:p14="http://schemas.microsoft.com/office/powerpoint/2010/main" val="103902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6">
            <a:extLst>
              <a:ext uri="{FF2B5EF4-FFF2-40B4-BE49-F238E27FC236}">
                <a16:creationId xmlns:a16="http://schemas.microsoft.com/office/drawing/2014/main" id="{CB826F5E-28E9-E627-23CC-C043FC2AEEB8}"/>
              </a:ext>
            </a:extLst>
          </p:cNvPr>
          <p:cNvGraphicFramePr>
            <a:graphicFrameLocks noGrp="1"/>
          </p:cNvGraphicFramePr>
          <p:nvPr>
            <p:ph sz="quarter" idx="13"/>
          </p:nvPr>
        </p:nvGraphicFramePr>
        <p:xfrm>
          <a:off x="281835" y="2285999"/>
          <a:ext cx="11726348" cy="3815080"/>
        </p:xfrm>
        <a:graphic>
          <a:graphicData uri="http://schemas.openxmlformats.org/drawingml/2006/table">
            <a:tbl>
              <a:tblPr firstRow="1" bandRow="1">
                <a:tableStyleId>{5C22544A-7EE6-4342-B048-85BDC9FD1C3A}</a:tableStyleId>
              </a:tblPr>
              <a:tblGrid>
                <a:gridCol w="657616">
                  <a:extLst>
                    <a:ext uri="{9D8B030D-6E8A-4147-A177-3AD203B41FA5}">
                      <a16:colId xmlns:a16="http://schemas.microsoft.com/office/drawing/2014/main" val="3518467275"/>
                    </a:ext>
                  </a:extLst>
                </a:gridCol>
                <a:gridCol w="2787041">
                  <a:extLst>
                    <a:ext uri="{9D8B030D-6E8A-4147-A177-3AD203B41FA5}">
                      <a16:colId xmlns:a16="http://schemas.microsoft.com/office/drawing/2014/main" val="838230209"/>
                    </a:ext>
                  </a:extLst>
                </a:gridCol>
                <a:gridCol w="8281691">
                  <a:extLst>
                    <a:ext uri="{9D8B030D-6E8A-4147-A177-3AD203B41FA5}">
                      <a16:colId xmlns:a16="http://schemas.microsoft.com/office/drawing/2014/main" val="4068506316"/>
                    </a:ext>
                  </a:extLst>
                </a:gridCol>
              </a:tblGrid>
              <a:tr h="370840">
                <a:tc>
                  <a:txBody>
                    <a:bodyPr/>
                    <a:lstStyle/>
                    <a:p>
                      <a:pPr algn="ctr"/>
                      <a:r>
                        <a:rPr lang="nl-NL" dirty="0" err="1"/>
                        <a:t>nr</a:t>
                      </a:r>
                      <a:endParaRPr lang="nl-NL" dirty="0"/>
                    </a:p>
                  </a:txBody>
                  <a:tcPr/>
                </a:tc>
                <a:tc>
                  <a:txBody>
                    <a:bodyPr/>
                    <a:lstStyle/>
                    <a:p>
                      <a:r>
                        <a:rPr lang="nl-NL" dirty="0" err="1"/>
                        <a:t>Prio</a:t>
                      </a:r>
                      <a:endParaRPr lang="nl-NL" dirty="0"/>
                    </a:p>
                  </a:txBody>
                  <a:tcPr/>
                </a:tc>
                <a:tc>
                  <a:txBody>
                    <a:bodyPr/>
                    <a:lstStyle/>
                    <a:p>
                      <a:r>
                        <a:rPr lang="nl-NL" dirty="0"/>
                        <a:t>Stand van zaken</a:t>
                      </a:r>
                    </a:p>
                  </a:txBody>
                  <a:tcPr/>
                </a:tc>
                <a:extLst>
                  <a:ext uri="{0D108BD9-81ED-4DB2-BD59-A6C34878D82A}">
                    <a16:rowId xmlns:a16="http://schemas.microsoft.com/office/drawing/2014/main" val="1203283619"/>
                  </a:ext>
                </a:extLst>
              </a:tr>
              <a:tr h="370840">
                <a:tc>
                  <a:txBody>
                    <a:bodyPr/>
                    <a:lstStyle/>
                    <a:p>
                      <a:pPr algn="ctr"/>
                      <a:r>
                        <a:rPr lang="nl-NL" sz="1600" dirty="0">
                          <a:latin typeface="Daytona Condensed" panose="020B0506030503040204" pitchFamily="34" charset="0"/>
                        </a:rPr>
                        <a:t>1</a:t>
                      </a:r>
                    </a:p>
                  </a:txBody>
                  <a:tcPr/>
                </a:tc>
                <a:tc>
                  <a:txBody>
                    <a:bodyPr/>
                    <a:lstStyle/>
                    <a:p>
                      <a:r>
                        <a:rPr lang="nl-NL" sz="1600" dirty="0">
                          <a:latin typeface="Daytona Condensed"/>
                        </a:rPr>
                        <a:t>Voldoende en continue marktvolume</a:t>
                      </a:r>
                      <a:endParaRPr lang="nl-NL" sz="1600" dirty="0">
                        <a:latin typeface="Daytona Condensed" panose="020B0506030503040204" pitchFamily="34" charset="0"/>
                      </a:endParaRPr>
                    </a:p>
                    <a:p>
                      <a:endParaRPr lang="nl-NL" sz="1600" dirty="0">
                        <a:latin typeface="Daytona Condensed"/>
                      </a:endParaRPr>
                    </a:p>
                  </a:txBody>
                  <a:tcPr/>
                </a:tc>
                <a:tc>
                  <a:txBody>
                    <a:bodyPr/>
                    <a:lstStyle/>
                    <a:p>
                      <a:r>
                        <a:rPr lang="nl-NL" sz="1600" dirty="0">
                          <a:latin typeface="Daytona Condensed"/>
                        </a:rPr>
                        <a:t>Algemeen (E, G, H, Water, laadinfra): Overheid en netbeheerders komen met ambitieuze beleids- en investeringsplannen voor verzwaring / uitbreiding/verduurzaming netwerken energie en water. Er wordt veel gepland, aanbesteed en gegund .</a:t>
                      </a:r>
                    </a:p>
                    <a:p>
                      <a:r>
                        <a:rPr lang="nl-NL" sz="1600" dirty="0">
                          <a:latin typeface="Daytona Condensed"/>
                        </a:rPr>
                        <a:t>Markt warmte en waterstof is nog beperkt en onzeker. Lobby voor versnelling energietransitie en klimaatadaptatie is speerpunt BNL (breed en </a:t>
                      </a:r>
                      <a:r>
                        <a:rPr lang="nl-NL" sz="1600" err="1">
                          <a:latin typeface="Daytona Condensed"/>
                        </a:rPr>
                        <a:t>vz.</a:t>
                      </a:r>
                      <a:r>
                        <a:rPr lang="nl-NL" sz="1600" dirty="0">
                          <a:latin typeface="Daytona Condensed"/>
                        </a:rPr>
                        <a:t>)</a:t>
                      </a:r>
                    </a:p>
                  </a:txBody>
                  <a:tcPr/>
                </a:tc>
                <a:extLst>
                  <a:ext uri="{0D108BD9-81ED-4DB2-BD59-A6C34878D82A}">
                    <a16:rowId xmlns:a16="http://schemas.microsoft.com/office/drawing/2014/main" val="1855936820"/>
                  </a:ext>
                </a:extLst>
              </a:tr>
              <a:tr h="370840">
                <a:tc>
                  <a:txBody>
                    <a:bodyPr/>
                    <a:lstStyle/>
                    <a:p>
                      <a:pPr algn="ctr"/>
                      <a:r>
                        <a:rPr lang="nl-NL" sz="1600" dirty="0">
                          <a:latin typeface="Daytona Condensed"/>
                        </a:rPr>
                        <a:t>2a</a:t>
                      </a:r>
                      <a:endParaRPr lang="nl-NL" sz="1600" dirty="0">
                        <a:latin typeface="Daytona Condensed" panose="020B0506030503040204" pitchFamily="34" charset="0"/>
                      </a:endParaRPr>
                    </a:p>
                  </a:txBody>
                  <a:tcPr/>
                </a:tc>
                <a:tc>
                  <a:txBody>
                    <a:bodyPr/>
                    <a:lstStyle/>
                    <a:p>
                      <a:r>
                        <a:rPr lang="nl-NL" sz="1600" err="1">
                          <a:latin typeface="Daytona Condensed"/>
                        </a:rPr>
                        <a:t>Aanbestedings</a:t>
                      </a:r>
                      <a:r>
                        <a:rPr lang="nl-NL" sz="1600" dirty="0">
                          <a:latin typeface="Daytona Condensed"/>
                        </a:rPr>
                        <a:t> en contractvormen en -voorwaarden</a:t>
                      </a:r>
                      <a:endParaRPr lang="nl-NL" sz="1600" dirty="0">
                        <a:latin typeface="Daytona Condensed" panose="020B0506030503040204" pitchFamily="34" charset="0"/>
                      </a:endParaRPr>
                    </a:p>
                  </a:txBody>
                  <a:tcPr/>
                </a:tc>
                <a:tc>
                  <a:txBody>
                    <a:bodyPr/>
                    <a:lstStyle/>
                    <a:p>
                      <a:r>
                        <a:rPr lang="nl-NL" sz="1600" dirty="0">
                          <a:latin typeface="Daytona Condensed"/>
                        </a:rPr>
                        <a:t>Er is minder onvrede en soms tevredenheid over aanbestedingsvoorwaarden en contracten. Intenties </a:t>
                      </a:r>
                      <a:r>
                        <a:rPr lang="nl-NL" sz="1600" dirty="0" err="1">
                          <a:latin typeface="Daytona Condensed"/>
                        </a:rPr>
                        <a:t>NB's</a:t>
                      </a:r>
                      <a:r>
                        <a:rPr lang="nl-NL" sz="1600" dirty="0">
                          <a:latin typeface="Daytona Condensed"/>
                        </a:rPr>
                        <a:t> goed, maar implementatie langzaam. </a:t>
                      </a:r>
                      <a:r>
                        <a:rPr lang="nl-NL" sz="1600" dirty="0" err="1">
                          <a:latin typeface="Daytona Condensed"/>
                        </a:rPr>
                        <a:t>Mijlplaal</a:t>
                      </a:r>
                      <a:r>
                        <a:rPr lang="nl-NL" sz="1600" dirty="0">
                          <a:latin typeface="Daytona Condensed"/>
                        </a:rPr>
                        <a:t>: sinds april/mei structureel overleg met netwerkbedrijven op goed niveau over follow-up Berenschot en n.a.v. brief aannemerscollectief. Intentie: meer </a:t>
                      </a:r>
                      <a:r>
                        <a:rPr lang="nl-NL" sz="1600" dirty="0" err="1">
                          <a:latin typeface="Daytona Condensed"/>
                        </a:rPr>
                        <a:t>samen-werken</a:t>
                      </a:r>
                      <a:r>
                        <a:rPr lang="nl-NL" sz="1600" dirty="0">
                          <a:latin typeface="Daytona Condensed"/>
                        </a:rPr>
                        <a:t> als gelijkwaardige partners en meer dialoog o.b.v. eerlijkheid, openheid/transparantie. Belangstelling voor het EIB- kostprijsindexeringsmodel.</a:t>
                      </a:r>
                    </a:p>
                  </a:txBody>
                  <a:tcPr/>
                </a:tc>
                <a:extLst>
                  <a:ext uri="{0D108BD9-81ED-4DB2-BD59-A6C34878D82A}">
                    <a16:rowId xmlns:a16="http://schemas.microsoft.com/office/drawing/2014/main" val="3802077574"/>
                  </a:ext>
                </a:extLst>
              </a:tr>
              <a:tr h="370840">
                <a:tc>
                  <a:txBody>
                    <a:bodyPr/>
                    <a:lstStyle/>
                    <a:p>
                      <a:pPr algn="ctr"/>
                      <a:r>
                        <a:rPr lang="nl-NL" sz="1600" dirty="0">
                          <a:latin typeface="Daytona Condensed"/>
                        </a:rPr>
                        <a:t>2b</a:t>
                      </a:r>
                    </a:p>
                  </a:txBody>
                  <a:tcPr/>
                </a:tc>
                <a:tc>
                  <a:txBody>
                    <a:bodyPr/>
                    <a:lstStyle/>
                    <a:p>
                      <a:r>
                        <a:rPr lang="nl-NL" sz="1600" dirty="0">
                          <a:latin typeface="Daytona Condensed"/>
                        </a:rPr>
                        <a:t>slimmer samenwerken in de keten (follow-up Berenschot)</a:t>
                      </a:r>
                    </a:p>
                  </a:txBody>
                  <a:tcPr/>
                </a:tc>
                <a:tc>
                  <a:txBody>
                    <a:bodyPr/>
                    <a:lstStyle/>
                    <a:p>
                      <a:pPr marL="0" lvl="0" indent="0" algn="l">
                        <a:lnSpc>
                          <a:spcPct val="100000"/>
                        </a:lnSpc>
                        <a:buNone/>
                      </a:pPr>
                      <a:r>
                        <a:rPr lang="nl-NL" sz="1600" b="0" i="0" u="none" strike="noStrike" baseline="0" noProof="0" dirty="0">
                          <a:solidFill>
                            <a:srgbClr val="000000"/>
                          </a:solidFill>
                          <a:latin typeface="Daytona Condensed"/>
                        </a:rPr>
                        <a:t>Samen met Netbeheerders is er capaciteit bij </a:t>
                      </a:r>
                      <a:r>
                        <a:rPr lang="nl-NL" sz="1600" b="0" i="0" u="none" strike="noStrike" baseline="0" noProof="0" dirty="0" err="1">
                          <a:solidFill>
                            <a:srgbClr val="000000"/>
                          </a:solidFill>
                          <a:latin typeface="Daytona Condensed"/>
                        </a:rPr>
                        <a:t>MMT.Die</a:t>
                      </a:r>
                      <a:r>
                        <a:rPr lang="nl-NL" sz="1600" b="0" i="0" u="none" strike="noStrike" baseline="0" noProof="0" dirty="0">
                          <a:solidFill>
                            <a:srgbClr val="000000"/>
                          </a:solidFill>
                          <a:latin typeface="Daytona Condensed"/>
                        </a:rPr>
                        <a:t> hebben met de directies GV gewerkt aan een agenda die mede gebaseerd is op Berenschot rapport. Daarover nu structureel en actiegericht overleg met de netbeheerders</a:t>
                      </a:r>
                      <a:endParaRPr lang="nl-NL" dirty="0"/>
                    </a:p>
                  </a:txBody>
                  <a:tcPr/>
                </a:tc>
                <a:extLst>
                  <a:ext uri="{0D108BD9-81ED-4DB2-BD59-A6C34878D82A}">
                    <a16:rowId xmlns:a16="http://schemas.microsoft.com/office/drawing/2014/main" val="3461240177"/>
                  </a:ext>
                </a:extLst>
              </a:tr>
            </a:tbl>
          </a:graphicData>
        </a:graphic>
      </p:graphicFrame>
      <p:sp>
        <p:nvSpPr>
          <p:cNvPr id="2" name="Titel 1">
            <a:extLst>
              <a:ext uri="{FF2B5EF4-FFF2-40B4-BE49-F238E27FC236}">
                <a16:creationId xmlns:a16="http://schemas.microsoft.com/office/drawing/2014/main" id="{A76C1FFA-BAC8-4DC6-B429-EE6AF43C555A}"/>
              </a:ext>
            </a:extLst>
          </p:cNvPr>
          <p:cNvSpPr>
            <a:spLocks noGrp="1"/>
          </p:cNvSpPr>
          <p:nvPr>
            <p:ph type="title"/>
          </p:nvPr>
        </p:nvSpPr>
        <p:spPr>
          <a:xfrm>
            <a:off x="285750" y="204788"/>
            <a:ext cx="2085116" cy="1524187"/>
          </a:xfrm>
        </p:spPr>
        <p:txBody>
          <a:bodyPr/>
          <a:lstStyle/>
          <a:p>
            <a:r>
              <a:rPr lang="nl-NL" dirty="0"/>
              <a:t>Rendabel werken</a:t>
            </a:r>
          </a:p>
        </p:txBody>
      </p:sp>
      <p:pic>
        <p:nvPicPr>
          <p:cNvPr id="4" name="Afbeelding 3">
            <a:extLst>
              <a:ext uri="{FF2B5EF4-FFF2-40B4-BE49-F238E27FC236}">
                <a16:creationId xmlns:a16="http://schemas.microsoft.com/office/drawing/2014/main" id="{FFB44605-59B7-80ED-99C9-10CE9DC9D0EE}"/>
              </a:ext>
            </a:extLst>
          </p:cNvPr>
          <p:cNvPicPr>
            <a:picLocks noChangeAspect="1"/>
          </p:cNvPicPr>
          <p:nvPr/>
        </p:nvPicPr>
        <p:blipFill rotWithShape="1">
          <a:blip r:embed="rId2"/>
          <a:srcRect l="4021" t="47900" r="6245" b="21650"/>
          <a:stretch/>
        </p:blipFill>
        <p:spPr>
          <a:xfrm>
            <a:off x="3479032" y="44624"/>
            <a:ext cx="8712968" cy="2101541"/>
          </a:xfrm>
          <a:prstGeom prst="rect">
            <a:avLst/>
          </a:prstGeom>
        </p:spPr>
      </p:pic>
    </p:spTree>
    <p:extLst>
      <p:ext uri="{BB962C8B-B14F-4D97-AF65-F5344CB8AC3E}">
        <p14:creationId xmlns:p14="http://schemas.microsoft.com/office/powerpoint/2010/main" val="2882411368"/>
      </p:ext>
    </p:extLst>
  </p:cSld>
  <p:clrMapOvr>
    <a:masterClrMapping/>
  </p:clrMapOvr>
</p:sld>
</file>

<file path=ppt/theme/theme1.xml><?xml version="1.0" encoding="utf-8"?>
<a:theme xmlns:a="http://schemas.openxmlformats.org/drawingml/2006/main" name="Kantoorthema">
  <a:themeElements>
    <a:clrScheme name="Bouwend Nederland">
      <a:dk1>
        <a:sysClr val="windowText" lastClr="000000"/>
      </a:dk1>
      <a:lt1>
        <a:sysClr val="window" lastClr="FFFFFF"/>
      </a:lt1>
      <a:dk2>
        <a:srgbClr val="00205B"/>
      </a:dk2>
      <a:lt2>
        <a:srgbClr val="D0D3D4"/>
      </a:lt2>
      <a:accent1>
        <a:srgbClr val="43B02A"/>
      </a:accent1>
      <a:accent2>
        <a:srgbClr val="A50034"/>
      </a:accent2>
      <a:accent3>
        <a:srgbClr val="287DA1"/>
      </a:accent3>
      <a:accent4>
        <a:srgbClr val="8DC8E8"/>
      </a:accent4>
      <a:accent5>
        <a:srgbClr val="ED8B00"/>
      </a:accent5>
      <a:accent6>
        <a:srgbClr val="F2C75C"/>
      </a:accent6>
      <a:hlink>
        <a:srgbClr val="8E3A80"/>
      </a:hlink>
      <a:folHlink>
        <a:srgbClr val="B1A2CA"/>
      </a:folHlink>
    </a:clrScheme>
    <a:fontScheme name="Bouwend Nederland">
      <a:majorFont>
        <a:latin typeface="Century Gothic"/>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ouwend Nederland Template.potx" id="{CBCA7489-1395-49E7-A631-392EECDC765F}" vid="{D2116C79-D4D3-436D-A85E-643E26BD14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2EA9A9D-DCA9-4652-9906-5CE114833282}">
  <we:reference id="wa200000729" version="3.12.176.0" store="en-US" storeType="OMEX"/>
  <we:alternateReferences>
    <we:reference id="wa200000729" version="3.12.176.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59AB497ACD9541A29082753E4C7CAB" ma:contentTypeVersion="0" ma:contentTypeDescription="Een nieuw document maken." ma:contentTypeScope="" ma:versionID="b5582b811a98dceab07430a6725c744b">
  <xsd:schema xmlns:xsd="http://www.w3.org/2001/XMLSchema" xmlns:xs="http://www.w3.org/2001/XMLSchema" xmlns:p="http://schemas.microsoft.com/office/2006/metadata/properties" xmlns:ns2="2c9da10c-1ea0-4709-bb0a-1f620d8aff14" targetNamespace="http://schemas.microsoft.com/office/2006/metadata/properties" ma:root="true" ma:fieldsID="1a6cf34b098f2822254f66bcfbab34e1" ns2:_="">
    <xsd:import namespace="2c9da10c-1ea0-4709-bb0a-1f620d8aff1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da10c-1ea0-4709-bb0a-1f620d8aff14"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2c9da10c-1ea0-4709-bb0a-1f620d8aff14">MFWF6QEEC7TT-1537185887-3</_dlc_DocId>
    <_dlc_DocIdUrl xmlns="2c9da10c-1ea0-4709-bb0a-1f620d8aff14">
      <Url>https://bouwendnederland.sharepoint.com/sites/SharepointAssets/_layouts/15/DocIdRedir.aspx?ID=MFWF6QEEC7TT-1537185887-3</Url>
      <Description>MFWF6QEEC7TT-1537185887-3</Description>
    </_dlc_DocIdUrl>
  </documentManagement>
</p:properties>
</file>

<file path=customXml/itemProps1.xml><?xml version="1.0" encoding="utf-8"?>
<ds:datastoreItem xmlns:ds="http://schemas.openxmlformats.org/officeDocument/2006/customXml" ds:itemID="{7F34FAC0-93C5-4B79-ACED-46139E778CA0}">
  <ds:schemaRefs>
    <ds:schemaRef ds:uri="http://schemas.microsoft.com/sharepoint/v3/contenttype/forms"/>
  </ds:schemaRefs>
</ds:datastoreItem>
</file>

<file path=customXml/itemProps2.xml><?xml version="1.0" encoding="utf-8"?>
<ds:datastoreItem xmlns:ds="http://schemas.openxmlformats.org/officeDocument/2006/customXml" ds:itemID="{E7FFBC23-C589-4C01-A50C-74FC82FFD13B}">
  <ds:schemaRefs>
    <ds:schemaRef ds:uri="2c9da10c-1ea0-4709-bb0a-1f620d8aff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315701A-F50D-4F3B-9C05-9B5067C0249B}">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D5A744E8-1B8E-4E7D-BC59-EE7BF4E3EFB1}">
  <ds:schemaRefs>
    <ds:schemaRef ds:uri="2c9da10c-1ea0-4709-bb0a-1f620d8aff14"/>
    <ds:schemaRef ds:uri="http://schemas.microsoft.com/office/2006/metadata/properties"/>
    <ds:schemaRef ds:uri="http://schemas.microsoft.com/office/infopath/2007/PartnerControl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Bouwend Nederland Template</Template>
  <TotalTime>0</TotalTime>
  <Words>1963</Words>
  <Application>Microsoft Office PowerPoint</Application>
  <PresentationFormat>Breedbeeld</PresentationFormat>
  <Paragraphs>188</Paragraphs>
  <Slides>33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Arial</vt:lpstr>
      <vt:lpstr>Calibri</vt:lpstr>
      <vt:lpstr>Century Gothic</vt:lpstr>
      <vt:lpstr>Courier New</vt:lpstr>
      <vt:lpstr>Daytona Condensed</vt:lpstr>
      <vt:lpstr>Daytona Condensed Light</vt:lpstr>
      <vt:lpstr>Kantoorthema</vt:lpstr>
      <vt:lpstr>Vakgroep ONG Algemene Ledenvergadering 6 juni 2023</vt:lpstr>
      <vt:lpstr>Agenda ledenvergadering 6 juni 2023</vt:lpstr>
      <vt:lpstr>1.  Opening, welkom</vt:lpstr>
      <vt:lpstr>2. Mededelingen bestuur Bouwend Nederland Guido van Tongeren</vt:lpstr>
      <vt:lpstr>3.  Vakgroepzaken</vt:lpstr>
      <vt:lpstr>Agenda vakgroepzaken</vt:lpstr>
      <vt:lpstr>3.1 Stand van zaken uitvoering jaarplan 2023</vt:lpstr>
      <vt:lpstr>Veilig werken</vt:lpstr>
      <vt:lpstr>Rendabel werken</vt:lpstr>
      <vt:lpstr>Rendabel werken</vt:lpstr>
      <vt:lpstr>Duurzaam werken</vt:lpstr>
      <vt:lpstr>Arbeidsmarkt en opleidingen</vt:lpstr>
      <vt:lpstr>Organisatie</vt:lpstr>
      <vt:lpstr>3.2 Financiële resultaten vakgroep en BoBo</vt:lpstr>
      <vt:lpstr>Gezonde resultaten 2022</vt:lpstr>
      <vt:lpstr>Ontwikkelingen Stichting BoBo</vt:lpstr>
      <vt:lpstr>3.3 Verslag financiële commissie en decharge bestuur</vt:lpstr>
      <vt:lpstr>Verslag financiële commissie</vt:lpstr>
      <vt:lpstr>Aan de leden wordt gevraagd:</vt:lpstr>
      <vt:lpstr>3.4 Aanpassing statuten BoBo</vt:lpstr>
      <vt:lpstr>Structuur Vakgroep, Stichting en Vereniging Officieel drie organen (plus nog OBK – in – opheffing)</vt:lpstr>
      <vt:lpstr>Structuur voor de toekomst</vt:lpstr>
      <vt:lpstr>Advies ‘the legal department’en notaris Beens</vt:lpstr>
      <vt:lpstr>Aan de leden van Vereniging BoBo wordt gevraagd:</vt:lpstr>
      <vt:lpstr>3.5 Vakgroep-activiteiten</vt:lpstr>
      <vt:lpstr>Vakgroep-activiteiten</vt:lpstr>
      <vt:lpstr>3.6 Notulen vergadering 18 november 2022</vt:lpstr>
      <vt:lpstr>3.7 notulen vergadering BoBo 31 mei 2022</vt:lpstr>
      <vt:lpstr>3.8 W.V.T.T.K.</vt:lpstr>
      <vt:lpstr>3.9 Rondvraag m.b.t. vakgroepzaken</vt:lpstr>
      <vt:lpstr>4.  Introductie Erik te Velde, directeur Infra bij Evides Waterbedrijf</vt:lpstr>
      <vt:lpstr>Agenda ledenvergadering 6 juni 2023</vt:lpstr>
      <vt:lpstr>Pauze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Regionale inspanningen ondergrondse infra</dc:title>
  <dc:creator>Peter Blesgraaf</dc:creator>
  <cp:lastModifiedBy>Margot Zuierveld</cp:lastModifiedBy>
  <cp:revision>25</cp:revision>
  <dcterms:created xsi:type="dcterms:W3CDTF">2022-02-05T10:39:41Z</dcterms:created>
  <dcterms:modified xsi:type="dcterms:W3CDTF">2023-06-13T10:21:56Z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107500</vt:r8>
  </property>
  <property fmtid="{D5CDD505-2E9C-101B-9397-08002B2CF9AE}" pid="3" name="ContentTypeId">
    <vt:lpwstr>0x0101000959AB497ACD9541A29082753E4C7CAB</vt:lpwstr>
  </property>
  <property fmtid="{D5CDD505-2E9C-101B-9397-08002B2CF9AE}" pid="4" name="ComplianceAssetId">
    <vt:lpwstr/>
  </property>
  <property fmtid="{D5CDD505-2E9C-101B-9397-08002B2CF9AE}" pid="5" name="_dlc_DocIdItemGuid">
    <vt:lpwstr>9d25c372-1b65-4b4b-80af-b5782dc76bba</vt:lpwstr>
  </property>
  <property fmtid="{D5CDD505-2E9C-101B-9397-08002B2CF9AE}" pid="6" name="_ExtendedDescription">
    <vt:lpwstr/>
  </property>
  <property fmtid="{D5CDD505-2E9C-101B-9397-08002B2CF9AE}" pid="7" name="MSIP_Label_bf5483f2-c239-4b6b-9310-9f46ea70ba87_Method">
    <vt:lpwstr>Standard</vt:lpwstr>
  </property>
  <property fmtid="{D5CDD505-2E9C-101B-9397-08002B2CF9AE}" pid="8" name="MSIP_Label_bf5483f2-c239-4b6b-9310-9f46ea70ba87_ContentBits">
    <vt:lpwstr>2</vt:lpwstr>
  </property>
  <property fmtid="{D5CDD505-2E9C-101B-9397-08002B2CF9AE}" pid="9" name="MSIP_Label_bf5483f2-c239-4b6b-9310-9f46ea70ba87_Enabled">
    <vt:lpwstr>true</vt:lpwstr>
  </property>
  <property fmtid="{D5CDD505-2E9C-101B-9397-08002B2CF9AE}" pid="10" name="MSIP_Label_bf5483f2-c239-4b6b-9310-9f46ea70ba87_Name">
    <vt:lpwstr>BNL standaard met voettekst</vt:lpwstr>
  </property>
  <property fmtid="{D5CDD505-2E9C-101B-9397-08002B2CF9AE}" pid="11" name="MSIP_Label_bf5483f2-c239-4b6b-9310-9f46ea70ba87_SetDate">
    <vt:lpwstr>2022-05-24T13:47:42Z</vt:lpwstr>
  </property>
  <property fmtid="{D5CDD505-2E9C-101B-9397-08002B2CF9AE}" pid="12" name="ClassificationContentMarkingFooterText">
    <vt:lpwstr>        Classificatie: BNL standaard (intern)</vt:lpwstr>
  </property>
  <property fmtid="{D5CDD505-2E9C-101B-9397-08002B2CF9AE}" pid="13" name="MSIP_Label_bf5483f2-c239-4b6b-9310-9f46ea70ba87_ActionId">
    <vt:lpwstr>05605121-2419-4802-8535-231e5e403c88</vt:lpwstr>
  </property>
  <property fmtid="{D5CDD505-2E9C-101B-9397-08002B2CF9AE}" pid="14" name="ClassificationContentMarkingFooterLocations">
    <vt:lpwstr>Kantoorthema:6</vt:lpwstr>
  </property>
  <property fmtid="{D5CDD505-2E9C-101B-9397-08002B2CF9AE}" pid="15" name="MSIP_Label_bf5483f2-c239-4b6b-9310-9f46ea70ba87_SiteId">
    <vt:lpwstr>4424b3af-bde5-4ed5-9647-e695c0ebb560</vt:lpwstr>
  </property>
</Properties>
</file>