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3"/>
  </p:sldMasterIdLst>
  <p:sldIdLst>
    <p:sldId id="256" r:id="rId4"/>
    <p:sldId id="257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tekenfilm&#10;&#10;Automatisch gegenereerde beschrijving">
            <a:extLst>
              <a:ext uri="{FF2B5EF4-FFF2-40B4-BE49-F238E27FC236}">
                <a16:creationId xmlns:a16="http://schemas.microsoft.com/office/drawing/2014/main" id="{E17095F5-0F76-9B7E-5177-C645670EA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" y="0"/>
            <a:ext cx="7559112" cy="1069181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F687346-4E4C-7BF2-D5BA-1B6FC8463C38}"/>
              </a:ext>
            </a:extLst>
          </p:cNvPr>
          <p:cNvSpPr txBox="1"/>
          <p:nvPr userDrawn="1"/>
        </p:nvSpPr>
        <p:spPr>
          <a:xfrm>
            <a:off x="6333848" y="1169054"/>
            <a:ext cx="1121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50"/>
              <a:t>Een initiatief van Bouwend Nederland.</a:t>
            </a:r>
          </a:p>
        </p:txBody>
      </p:sp>
    </p:spTree>
    <p:extLst>
      <p:ext uri="{BB962C8B-B14F-4D97-AF65-F5344CB8AC3E}">
        <p14:creationId xmlns:p14="http://schemas.microsoft.com/office/powerpoint/2010/main" val="261183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D22AAE3-0B05-FF13-14D9-D0C65DA3A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18" y="0"/>
            <a:ext cx="7556438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DD9C8559-4C3D-2E7D-EBB1-B9FDB4D692B3}"/>
              </a:ext>
            </a:extLst>
          </p:cNvPr>
          <p:cNvSpPr txBox="1"/>
          <p:nvPr/>
        </p:nvSpPr>
        <p:spPr>
          <a:xfrm>
            <a:off x="5522995" y="10078278"/>
            <a:ext cx="1721457" cy="43732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72000" tIns="72000" rIns="108000" bIns="72000" rtlCol="0">
            <a:noAutofit/>
          </a:bodyPr>
          <a:lstStyle/>
          <a:p>
            <a:r>
              <a:rPr lang="nl-NL" sz="900"/>
              <a:t>Verwijder dit vlak en plaats hier uw eigen logo</a:t>
            </a:r>
          </a:p>
        </p:txBody>
      </p:sp>
    </p:spTree>
    <p:extLst>
      <p:ext uri="{BB962C8B-B14F-4D97-AF65-F5344CB8AC3E}">
        <p14:creationId xmlns:p14="http://schemas.microsoft.com/office/powerpoint/2010/main" val="169731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023619"/>
      </p:ext>
    </p:extLst>
  </p:cSld>
  <p:clrMapOvr>
    <a:masterClrMapping/>
  </p:clrMapOvr>
</p:sld>
</file>

<file path=ppt/theme/theme1.xml><?xml version="1.0" encoding="utf-8"?>
<a:theme xmlns:a="http://schemas.openxmlformats.org/drawingml/2006/main" name="Bouwend Nederland">
  <a:themeElements>
    <a:clrScheme name="Bouwend Nederland">
      <a:dk1>
        <a:srgbClr val="00205B"/>
      </a:dk1>
      <a:lt1>
        <a:srgbClr val="FFFFFF"/>
      </a:lt1>
      <a:dk2>
        <a:srgbClr val="00205B"/>
      </a:dk2>
      <a:lt2>
        <a:srgbClr val="FFFFFF"/>
      </a:lt2>
      <a:accent1>
        <a:srgbClr val="00205B"/>
      </a:accent1>
      <a:accent2>
        <a:srgbClr val="08C4C4"/>
      </a:accent2>
      <a:accent3>
        <a:srgbClr val="FFD400"/>
      </a:accent3>
      <a:accent4>
        <a:srgbClr val="FA7300"/>
      </a:accent4>
      <a:accent5>
        <a:srgbClr val="BDCDEA"/>
      </a:accent5>
      <a:accent6>
        <a:srgbClr val="98AFDC"/>
      </a:accent6>
      <a:hlink>
        <a:srgbClr val="00205B"/>
      </a:hlink>
      <a:folHlink>
        <a:srgbClr val="00205B"/>
      </a:folHlink>
    </a:clrScheme>
    <a:fontScheme name="Bouwend Nederl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07DE5915DAE4B868C87A58288F195" ma:contentTypeVersion="19" ma:contentTypeDescription="Een nieuw document maken." ma:contentTypeScope="" ma:versionID="f7c724acf5b47ed05e0f6bd3c9929018">
  <xsd:schema xmlns:xsd="http://www.w3.org/2001/XMLSchema" xmlns:xs="http://www.w3.org/2001/XMLSchema" xmlns:p="http://schemas.microsoft.com/office/2006/metadata/properties" xmlns:ns2="6f256740-143d-4cea-93dc-250dfeec964b" xmlns:ns3="aad07753-a19f-436c-b5c9-20e0a8635198" targetNamespace="http://schemas.microsoft.com/office/2006/metadata/properties" ma:root="true" ma:fieldsID="178a2a3cc7eccd6cdcf6ae56d53e6a01" ns2:_="" ns3:_="">
    <xsd:import namespace="6f256740-143d-4cea-93dc-250dfeec964b"/>
    <xsd:import namespace="aad07753-a19f-436c-b5c9-20e0a86351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Afbeelding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56740-143d-4cea-93dc-250dfeec9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1405862-b7ec-4b02-bc6f-63ac570c1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fbeelding" ma:index="25" nillable="true" ma:displayName="Afbeelding" ma:format="Thumbnail" ma:internalName="Afbeelding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07753-a19f-436c-b5c9-20e0a86351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d114d2f-470f-4c37-8344-7d5d675a6d5d}" ma:internalName="TaxCatchAll" ma:showField="CatchAllData" ma:web="aad07753-a19f-436c-b5c9-20e0a86351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d07753-a19f-436c-b5c9-20e0a8635198" xsi:nil="true"/>
    <Afbeelding xmlns="6f256740-143d-4cea-93dc-250dfeec964b" xsi:nil="true"/>
    <lcf76f155ced4ddcb4097134ff3c332f xmlns="6f256740-143d-4cea-93dc-250dfeec96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059E3A-442C-4CDA-A14C-7C81DF3DEB61}"/>
</file>

<file path=customXml/itemProps2.xml><?xml version="1.0" encoding="utf-8"?>
<ds:datastoreItem xmlns:ds="http://schemas.openxmlformats.org/officeDocument/2006/customXml" ds:itemID="{51EF4EB6-4DC0-4B32-8802-E64EB447A7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1DCAE2-BF0C-41A9-AEDE-DE11899B0B5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Aangepast</PresentationFormat>
  <Paragraphs>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Bouwend Nederland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Krista Kleinveld</cp:lastModifiedBy>
  <cp:revision>1</cp:revision>
  <dcterms:created xsi:type="dcterms:W3CDTF">2024-04-04T10:04:13Z</dcterms:created>
  <dcterms:modified xsi:type="dcterms:W3CDTF">2024-05-23T06:30:47Z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0x0101001BF07DE5915DAE4B868C87A58288F195</vt:lpwstr>
  </property>
</Properties>
</file>