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31"/>
  </p:notesMasterIdLst>
  <p:sldIdLst>
    <p:sldId id="454" r:id="rId5"/>
    <p:sldId id="407" r:id="rId6"/>
    <p:sldId id="402" r:id="rId7"/>
    <p:sldId id="420" r:id="rId8"/>
    <p:sldId id="421" r:id="rId9"/>
    <p:sldId id="404" r:id="rId10"/>
    <p:sldId id="425" r:id="rId11"/>
    <p:sldId id="426" r:id="rId12"/>
    <p:sldId id="423" r:id="rId13"/>
    <p:sldId id="428" r:id="rId14"/>
    <p:sldId id="429" r:id="rId15"/>
    <p:sldId id="430" r:id="rId16"/>
    <p:sldId id="431" r:id="rId17"/>
    <p:sldId id="432" r:id="rId18"/>
    <p:sldId id="433" r:id="rId19"/>
    <p:sldId id="434" r:id="rId20"/>
    <p:sldId id="435" r:id="rId21"/>
    <p:sldId id="436" r:id="rId22"/>
    <p:sldId id="437" r:id="rId23"/>
    <p:sldId id="438" r:id="rId24"/>
    <p:sldId id="439" r:id="rId25"/>
    <p:sldId id="440" r:id="rId26"/>
    <p:sldId id="441" r:id="rId27"/>
    <p:sldId id="442" r:id="rId28"/>
    <p:sldId id="443" r:id="rId29"/>
    <p:sldId id="401" r:id="rId30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194" autoAdjust="0"/>
    <p:restoredTop sz="94694"/>
  </p:normalViewPr>
  <p:slideViewPr>
    <p:cSldViewPr snapToGrid="0">
      <p:cViewPr varScale="1">
        <p:scale>
          <a:sx n="74" d="100"/>
          <a:sy n="74" d="100"/>
        </p:scale>
        <p:origin x="71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512350-2213-344C-98DC-3C3A4EB50250}" type="datetimeFigureOut">
              <a:rPr lang="nl-NL" smtClean="0"/>
              <a:t>23-5-2024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899F9E-4BF2-8348-9902-D9F8E096CAF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571204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4C5C52-AC7E-9648-B430-E1616BF46DD0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696692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899F9E-4BF2-8348-9902-D9F8E096CAFC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789694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899F9E-4BF2-8348-9902-D9F8E096CAFC}" type="slidenum">
              <a:rPr lang="nl-NL" smtClean="0"/>
              <a:t>25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571912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>
            <a:extLst>
              <a:ext uri="{FF2B5EF4-FFF2-40B4-BE49-F238E27FC236}">
                <a16:creationId xmlns:a16="http://schemas.microsoft.com/office/drawing/2014/main" id="{C5920FE6-1DC8-9D8E-BA59-D0FD6B137579}"/>
              </a:ext>
            </a:extLst>
          </p:cNvPr>
          <p:cNvSpPr/>
          <p:nvPr userDrawn="1"/>
        </p:nvSpPr>
        <p:spPr>
          <a:xfrm>
            <a:off x="0" y="0"/>
            <a:ext cx="12192000" cy="58293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noProof="0" dirty="0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D2A65DCA-2D00-B41B-AB4B-2214DEC617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73947" y="693296"/>
            <a:ext cx="3516843" cy="3326400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DD8E12D5-ED62-3D0E-D2B5-FBEF73015262}"/>
              </a:ext>
            </a:extLst>
          </p:cNvPr>
          <p:cNvSpPr txBox="1"/>
          <p:nvPr userDrawn="1"/>
        </p:nvSpPr>
        <p:spPr>
          <a:xfrm>
            <a:off x="5348098" y="4355107"/>
            <a:ext cx="150233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4800" b="1" dirty="0">
                <a:solidFill>
                  <a:schemeClr val="bg1"/>
                </a:solidFill>
              </a:rPr>
              <a:t>Quiz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8C44A5B0-4CDC-80AA-3502-70582B5C4546}"/>
              </a:ext>
            </a:extLst>
          </p:cNvPr>
          <p:cNvSpPr txBox="1"/>
          <p:nvPr userDrawn="1"/>
        </p:nvSpPr>
        <p:spPr>
          <a:xfrm>
            <a:off x="5503849" y="5192636"/>
            <a:ext cx="11842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1600" spc="-20" dirty="0">
                <a:solidFill>
                  <a:schemeClr val="bg1"/>
                </a:solidFill>
              </a:rPr>
              <a:t>Groep 4/5</a:t>
            </a:r>
          </a:p>
        </p:txBody>
      </p:sp>
      <p:grpSp>
        <p:nvGrpSpPr>
          <p:cNvPr id="2" name="Groep 1">
            <a:extLst>
              <a:ext uri="{FF2B5EF4-FFF2-40B4-BE49-F238E27FC236}">
                <a16:creationId xmlns:a16="http://schemas.microsoft.com/office/drawing/2014/main" id="{074CCBC8-9341-CA60-86EF-AE6211329D7C}"/>
              </a:ext>
            </a:extLst>
          </p:cNvPr>
          <p:cNvGrpSpPr/>
          <p:nvPr userDrawn="1"/>
        </p:nvGrpSpPr>
        <p:grpSpPr>
          <a:xfrm>
            <a:off x="11094919" y="5864670"/>
            <a:ext cx="1097081" cy="993330"/>
            <a:chOff x="11094919" y="5864670"/>
            <a:chExt cx="1097081" cy="993330"/>
          </a:xfrm>
        </p:grpSpPr>
        <p:sp>
          <p:nvSpPr>
            <p:cNvPr id="5" name="Rechthoek 4">
              <a:extLst>
                <a:ext uri="{FF2B5EF4-FFF2-40B4-BE49-F238E27FC236}">
                  <a16:creationId xmlns:a16="http://schemas.microsoft.com/office/drawing/2014/main" id="{5EFCF8FF-6090-441E-A59B-FB025D4B75DE}"/>
                </a:ext>
              </a:extLst>
            </p:cNvPr>
            <p:cNvSpPr/>
            <p:nvPr userDrawn="1"/>
          </p:nvSpPr>
          <p:spPr>
            <a:xfrm>
              <a:off x="11094919" y="5864670"/>
              <a:ext cx="1097081" cy="9933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6" name="Tekstvak 5">
              <a:extLst>
                <a:ext uri="{FF2B5EF4-FFF2-40B4-BE49-F238E27FC236}">
                  <a16:creationId xmlns:a16="http://schemas.microsoft.com/office/drawing/2014/main" id="{7E828804-1721-DB00-C264-6038F30C1167}"/>
                </a:ext>
              </a:extLst>
            </p:cNvPr>
            <p:cNvSpPr txBox="1"/>
            <p:nvPr userDrawn="1"/>
          </p:nvSpPr>
          <p:spPr>
            <a:xfrm>
              <a:off x="11118234" y="6566623"/>
              <a:ext cx="103007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600" dirty="0"/>
                <a:t>Een initiatief van</a:t>
              </a:r>
            </a:p>
            <a:p>
              <a:r>
                <a:rPr lang="nl-NL" sz="600" dirty="0"/>
                <a:t>Bouwend Nederland.</a:t>
              </a:r>
            </a:p>
          </p:txBody>
        </p:sp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8B899E10-AB88-D595-8564-B888BC5293A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1129505" y="5864670"/>
              <a:ext cx="804101" cy="7275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885109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>
            <a:extLst>
              <a:ext uri="{FF2B5EF4-FFF2-40B4-BE49-F238E27FC236}">
                <a16:creationId xmlns:a16="http://schemas.microsoft.com/office/drawing/2014/main" id="{FD57C495-82B0-72EF-1094-42411CFDAED4}"/>
              </a:ext>
            </a:extLst>
          </p:cNvPr>
          <p:cNvSpPr/>
          <p:nvPr userDrawn="1"/>
        </p:nvSpPr>
        <p:spPr>
          <a:xfrm>
            <a:off x="0" y="0"/>
            <a:ext cx="12192000" cy="58293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noProof="0" dirty="0"/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8E0BBAE8-6EFA-38A9-C523-6429CF96E7B4}"/>
              </a:ext>
            </a:extLst>
          </p:cNvPr>
          <p:cNvSpPr txBox="1"/>
          <p:nvPr userDrawn="1"/>
        </p:nvSpPr>
        <p:spPr>
          <a:xfrm>
            <a:off x="713749" y="619895"/>
            <a:ext cx="107645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spc="-50" dirty="0"/>
              <a:t>Ja, dat kan. In de bouw wordt steeds meer gewerkt</a:t>
            </a:r>
          </a:p>
          <a:p>
            <a:pPr algn="ctr"/>
            <a:r>
              <a:rPr lang="nl-NL" sz="2800" b="1" spc="-50" dirty="0"/>
              <a:t>met materialen uit de natuur.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CB1A3F5D-FA02-9F50-D451-4104B75FAE77}"/>
              </a:ext>
            </a:extLst>
          </p:cNvPr>
          <p:cNvSpPr txBox="1"/>
          <p:nvPr userDrawn="1"/>
        </p:nvSpPr>
        <p:spPr>
          <a:xfrm>
            <a:off x="5043488" y="2981325"/>
            <a:ext cx="769763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GB" sz="4000" b="1" dirty="0">
                <a:solidFill>
                  <a:schemeClr val="tx2"/>
                </a:solidFill>
              </a:rPr>
              <a:t>Ja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E29E5725-8FED-0813-F3B9-007E0E1623F3}"/>
              </a:ext>
            </a:extLst>
          </p:cNvPr>
          <p:cNvSpPr txBox="1"/>
          <p:nvPr userDrawn="1"/>
        </p:nvSpPr>
        <p:spPr>
          <a:xfrm>
            <a:off x="5043488" y="4124324"/>
            <a:ext cx="1221809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GB" sz="4000" b="1" dirty="0">
                <a:solidFill>
                  <a:schemeClr val="tx2"/>
                </a:solidFill>
              </a:rPr>
              <a:t>Nee</a:t>
            </a:r>
          </a:p>
        </p:txBody>
      </p:sp>
      <p:grpSp>
        <p:nvGrpSpPr>
          <p:cNvPr id="13" name="Graphic 11">
            <a:extLst>
              <a:ext uri="{FF2B5EF4-FFF2-40B4-BE49-F238E27FC236}">
                <a16:creationId xmlns:a16="http://schemas.microsoft.com/office/drawing/2014/main" id="{C5C7D6F0-627C-105C-8C57-F45DFC20D8B9}"/>
              </a:ext>
            </a:extLst>
          </p:cNvPr>
          <p:cNvGrpSpPr/>
          <p:nvPr userDrawn="1"/>
        </p:nvGrpSpPr>
        <p:grpSpPr>
          <a:xfrm>
            <a:off x="3894214" y="2696670"/>
            <a:ext cx="978181" cy="951406"/>
            <a:chOff x="1584402" y="2629994"/>
            <a:chExt cx="1396254" cy="1358035"/>
          </a:xfrm>
        </p:grpSpPr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24B7D93F-D1F9-9838-9F44-BFE96A6F64C1}"/>
                </a:ext>
              </a:extLst>
            </p:cNvPr>
            <p:cNvSpPr/>
            <p:nvPr/>
          </p:nvSpPr>
          <p:spPr>
            <a:xfrm>
              <a:off x="1584402" y="2656188"/>
              <a:ext cx="1306243" cy="1331841"/>
            </a:xfrm>
            <a:custGeom>
              <a:avLst/>
              <a:gdLst>
                <a:gd name="connsiteX0" fmla="*/ 10844 w 1306243"/>
                <a:gd name="connsiteY0" fmla="*/ 446141 h 1331841"/>
                <a:gd name="connsiteX1" fmla="*/ 73233 w 1306243"/>
                <a:gd name="connsiteY1" fmla="*/ 389468 h 1331841"/>
                <a:gd name="connsiteX2" fmla="*/ 489761 w 1306243"/>
                <a:gd name="connsiteY2" fmla="*/ 15516 h 1331841"/>
                <a:gd name="connsiteX3" fmla="*/ 966487 w 1306243"/>
                <a:gd name="connsiteY3" fmla="*/ 114386 h 1331841"/>
                <a:gd name="connsiteX4" fmla="*/ 1231092 w 1306243"/>
                <a:gd name="connsiteY4" fmla="*/ 1000306 h 1331841"/>
                <a:gd name="connsiteX5" fmla="*/ 1228520 w 1306243"/>
                <a:gd name="connsiteY5" fmla="*/ 1047836 h 1331841"/>
                <a:gd name="connsiteX6" fmla="*/ 1287194 w 1306243"/>
                <a:gd name="connsiteY6" fmla="*/ 1154992 h 1331841"/>
                <a:gd name="connsiteX7" fmla="*/ 1289671 w 1306243"/>
                <a:gd name="connsiteY7" fmla="*/ 1275293 h 1331841"/>
                <a:gd name="connsiteX8" fmla="*/ 1145367 w 1306243"/>
                <a:gd name="connsiteY8" fmla="*/ 1329871 h 1331841"/>
                <a:gd name="connsiteX9" fmla="*/ 1135270 w 1306243"/>
                <a:gd name="connsiteY9" fmla="*/ 1328252 h 1331841"/>
                <a:gd name="connsiteX10" fmla="*/ 848377 w 1306243"/>
                <a:gd name="connsiteY10" fmla="*/ 1224143 h 1331841"/>
                <a:gd name="connsiteX11" fmla="*/ 709789 w 1306243"/>
                <a:gd name="connsiteY11" fmla="*/ 1113749 h 1331841"/>
                <a:gd name="connsiteX12" fmla="*/ 642637 w 1306243"/>
                <a:gd name="connsiteY12" fmla="*/ 1023547 h 1331841"/>
                <a:gd name="connsiteX13" fmla="*/ 25894 w 1306243"/>
                <a:gd name="connsiteY13" fmla="*/ 569490 h 1331841"/>
                <a:gd name="connsiteX14" fmla="*/ 10749 w 1306243"/>
                <a:gd name="connsiteY14" fmla="*/ 446237 h 1331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06243" h="1331841">
                  <a:moveTo>
                    <a:pt x="10844" y="446141"/>
                  </a:moveTo>
                  <a:cubicBezTo>
                    <a:pt x="23417" y="419471"/>
                    <a:pt x="46182" y="399755"/>
                    <a:pt x="73233" y="389468"/>
                  </a:cubicBezTo>
                  <a:cubicBezTo>
                    <a:pt x="138289" y="275453"/>
                    <a:pt x="268781" y="73047"/>
                    <a:pt x="489761" y="15516"/>
                  </a:cubicBezTo>
                  <a:cubicBezTo>
                    <a:pt x="637684" y="-22965"/>
                    <a:pt x="798085" y="10182"/>
                    <a:pt x="966487" y="114386"/>
                  </a:cubicBezTo>
                  <a:cubicBezTo>
                    <a:pt x="1338534" y="344700"/>
                    <a:pt x="1349011" y="716556"/>
                    <a:pt x="1231092" y="1000306"/>
                  </a:cubicBezTo>
                  <a:cubicBezTo>
                    <a:pt x="1234426" y="1018880"/>
                    <a:pt x="1232140" y="1035263"/>
                    <a:pt x="1228520" y="1047836"/>
                  </a:cubicBezTo>
                  <a:lnTo>
                    <a:pt x="1287194" y="1154992"/>
                  </a:lnTo>
                  <a:cubicBezTo>
                    <a:pt x="1311673" y="1194425"/>
                    <a:pt x="1312626" y="1239098"/>
                    <a:pt x="1289671" y="1275293"/>
                  </a:cubicBezTo>
                  <a:cubicBezTo>
                    <a:pt x="1262810" y="1317774"/>
                    <a:pt x="1207470" y="1338634"/>
                    <a:pt x="1145367" y="1329871"/>
                  </a:cubicBezTo>
                  <a:cubicBezTo>
                    <a:pt x="1142319" y="1329395"/>
                    <a:pt x="1138890" y="1328823"/>
                    <a:pt x="1135270" y="1328252"/>
                  </a:cubicBezTo>
                  <a:cubicBezTo>
                    <a:pt x="1072405" y="1316726"/>
                    <a:pt x="935722" y="1272721"/>
                    <a:pt x="848377" y="1224143"/>
                  </a:cubicBezTo>
                  <a:cubicBezTo>
                    <a:pt x="783893" y="1188329"/>
                    <a:pt x="739792" y="1153182"/>
                    <a:pt x="709789" y="1113749"/>
                  </a:cubicBezTo>
                  <a:cubicBezTo>
                    <a:pt x="694358" y="1093460"/>
                    <a:pt x="661021" y="1048502"/>
                    <a:pt x="642637" y="1023547"/>
                  </a:cubicBezTo>
                  <a:cubicBezTo>
                    <a:pt x="201916" y="820379"/>
                    <a:pt x="43229" y="595493"/>
                    <a:pt x="25894" y="569490"/>
                  </a:cubicBezTo>
                  <a:cubicBezTo>
                    <a:pt x="-2491" y="526056"/>
                    <a:pt x="-7539" y="484432"/>
                    <a:pt x="10749" y="446237"/>
                  </a:cubicBezTo>
                </a:path>
              </a:pathLst>
            </a:custGeom>
            <a:solidFill>
              <a:schemeClr val="accent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" name="Vrije vorm: vorm 14">
              <a:extLst>
                <a:ext uri="{FF2B5EF4-FFF2-40B4-BE49-F238E27FC236}">
                  <a16:creationId xmlns:a16="http://schemas.microsoft.com/office/drawing/2014/main" id="{23084ECD-FE2F-B197-3C6E-A6389E8DC900}"/>
                </a:ext>
              </a:extLst>
            </p:cNvPr>
            <p:cNvSpPr/>
            <p:nvPr/>
          </p:nvSpPr>
          <p:spPr>
            <a:xfrm>
              <a:off x="1674413" y="2629994"/>
              <a:ext cx="1306243" cy="1331841"/>
            </a:xfrm>
            <a:custGeom>
              <a:avLst/>
              <a:gdLst>
                <a:gd name="connsiteX0" fmla="*/ 10844 w 1306243"/>
                <a:gd name="connsiteY0" fmla="*/ 446141 h 1331841"/>
                <a:gd name="connsiteX1" fmla="*/ 73233 w 1306243"/>
                <a:gd name="connsiteY1" fmla="*/ 389468 h 1331841"/>
                <a:gd name="connsiteX2" fmla="*/ 489761 w 1306243"/>
                <a:gd name="connsiteY2" fmla="*/ 15516 h 1331841"/>
                <a:gd name="connsiteX3" fmla="*/ 966487 w 1306243"/>
                <a:gd name="connsiteY3" fmla="*/ 114386 h 1331841"/>
                <a:gd name="connsiteX4" fmla="*/ 1231092 w 1306243"/>
                <a:gd name="connsiteY4" fmla="*/ 1000306 h 1331841"/>
                <a:gd name="connsiteX5" fmla="*/ 1228520 w 1306243"/>
                <a:gd name="connsiteY5" fmla="*/ 1047836 h 1331841"/>
                <a:gd name="connsiteX6" fmla="*/ 1287194 w 1306243"/>
                <a:gd name="connsiteY6" fmla="*/ 1154992 h 1331841"/>
                <a:gd name="connsiteX7" fmla="*/ 1289671 w 1306243"/>
                <a:gd name="connsiteY7" fmla="*/ 1275293 h 1331841"/>
                <a:gd name="connsiteX8" fmla="*/ 1145367 w 1306243"/>
                <a:gd name="connsiteY8" fmla="*/ 1329871 h 1331841"/>
                <a:gd name="connsiteX9" fmla="*/ 1135270 w 1306243"/>
                <a:gd name="connsiteY9" fmla="*/ 1328252 h 1331841"/>
                <a:gd name="connsiteX10" fmla="*/ 848377 w 1306243"/>
                <a:gd name="connsiteY10" fmla="*/ 1224048 h 1331841"/>
                <a:gd name="connsiteX11" fmla="*/ 709789 w 1306243"/>
                <a:gd name="connsiteY11" fmla="*/ 1113653 h 1331841"/>
                <a:gd name="connsiteX12" fmla="*/ 642637 w 1306243"/>
                <a:gd name="connsiteY12" fmla="*/ 1023452 h 1331841"/>
                <a:gd name="connsiteX13" fmla="*/ 25894 w 1306243"/>
                <a:gd name="connsiteY13" fmla="*/ 569395 h 1331841"/>
                <a:gd name="connsiteX14" fmla="*/ 10749 w 1306243"/>
                <a:gd name="connsiteY14" fmla="*/ 446141 h 1331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06243" h="1331841">
                  <a:moveTo>
                    <a:pt x="10844" y="446141"/>
                  </a:moveTo>
                  <a:cubicBezTo>
                    <a:pt x="23417" y="419471"/>
                    <a:pt x="46182" y="399755"/>
                    <a:pt x="73233" y="389468"/>
                  </a:cubicBezTo>
                  <a:cubicBezTo>
                    <a:pt x="138289" y="275453"/>
                    <a:pt x="268781" y="73047"/>
                    <a:pt x="489761" y="15516"/>
                  </a:cubicBezTo>
                  <a:cubicBezTo>
                    <a:pt x="637684" y="-22965"/>
                    <a:pt x="798085" y="10182"/>
                    <a:pt x="966487" y="114386"/>
                  </a:cubicBezTo>
                  <a:cubicBezTo>
                    <a:pt x="1338629" y="344605"/>
                    <a:pt x="1349011" y="716556"/>
                    <a:pt x="1231092" y="1000306"/>
                  </a:cubicBezTo>
                  <a:cubicBezTo>
                    <a:pt x="1234426" y="1018880"/>
                    <a:pt x="1232140" y="1035263"/>
                    <a:pt x="1228520" y="1047836"/>
                  </a:cubicBezTo>
                  <a:lnTo>
                    <a:pt x="1287194" y="1154992"/>
                  </a:lnTo>
                  <a:cubicBezTo>
                    <a:pt x="1311673" y="1194425"/>
                    <a:pt x="1312626" y="1239098"/>
                    <a:pt x="1289671" y="1275293"/>
                  </a:cubicBezTo>
                  <a:cubicBezTo>
                    <a:pt x="1262810" y="1317774"/>
                    <a:pt x="1207470" y="1338634"/>
                    <a:pt x="1145367" y="1329871"/>
                  </a:cubicBezTo>
                  <a:cubicBezTo>
                    <a:pt x="1142319" y="1329395"/>
                    <a:pt x="1138890" y="1328823"/>
                    <a:pt x="1135270" y="1328252"/>
                  </a:cubicBezTo>
                  <a:cubicBezTo>
                    <a:pt x="1072405" y="1316726"/>
                    <a:pt x="935722" y="1272721"/>
                    <a:pt x="848377" y="1224048"/>
                  </a:cubicBezTo>
                  <a:cubicBezTo>
                    <a:pt x="783893" y="1188234"/>
                    <a:pt x="739792" y="1153182"/>
                    <a:pt x="709789" y="1113653"/>
                  </a:cubicBezTo>
                  <a:cubicBezTo>
                    <a:pt x="694358" y="1093365"/>
                    <a:pt x="661021" y="1048407"/>
                    <a:pt x="642637" y="1023452"/>
                  </a:cubicBezTo>
                  <a:cubicBezTo>
                    <a:pt x="201916" y="820283"/>
                    <a:pt x="43229" y="595398"/>
                    <a:pt x="25894" y="569395"/>
                  </a:cubicBezTo>
                  <a:cubicBezTo>
                    <a:pt x="-2491" y="525866"/>
                    <a:pt x="-7539" y="484337"/>
                    <a:pt x="10749" y="446141"/>
                  </a:cubicBezTo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" name="Vrije vorm: vorm 15">
              <a:extLst>
                <a:ext uri="{FF2B5EF4-FFF2-40B4-BE49-F238E27FC236}">
                  <a16:creationId xmlns:a16="http://schemas.microsoft.com/office/drawing/2014/main" id="{031CD860-F0C0-3226-87D5-2A8E12562763}"/>
                </a:ext>
              </a:extLst>
            </p:cNvPr>
            <p:cNvSpPr/>
            <p:nvPr/>
          </p:nvSpPr>
          <p:spPr>
            <a:xfrm>
              <a:off x="1758668" y="2713791"/>
              <a:ext cx="1138124" cy="1164197"/>
            </a:xfrm>
            <a:custGeom>
              <a:avLst/>
              <a:gdLst>
                <a:gd name="connsiteX0" fmla="*/ 42032 w 1138124"/>
                <a:gd name="connsiteY0" fmla="*/ 382633 h 1164197"/>
                <a:gd name="connsiteX1" fmla="*/ 838227 w 1138124"/>
                <a:gd name="connsiteY1" fmla="*/ 101836 h 1164197"/>
                <a:gd name="connsiteX2" fmla="*/ 1056254 w 1138124"/>
                <a:gd name="connsiteY2" fmla="*/ 914604 h 1164197"/>
                <a:gd name="connsiteX3" fmla="*/ 1062160 w 1138124"/>
                <a:gd name="connsiteY3" fmla="*/ 945560 h 1164197"/>
                <a:gd name="connsiteX4" fmla="*/ 1048158 w 1138124"/>
                <a:gd name="connsiteY4" fmla="*/ 962896 h 1164197"/>
                <a:gd name="connsiteX5" fmla="*/ 1130740 w 1138124"/>
                <a:gd name="connsiteY5" fmla="*/ 1113867 h 1164197"/>
                <a:gd name="connsiteX6" fmla="*/ 1073018 w 1138124"/>
                <a:gd name="connsiteY6" fmla="*/ 1163016 h 1164197"/>
                <a:gd name="connsiteX7" fmla="*/ 804985 w 1138124"/>
                <a:gd name="connsiteY7" fmla="*/ 1066909 h 1164197"/>
                <a:gd name="connsiteX8" fmla="*/ 692494 w 1138124"/>
                <a:gd name="connsiteY8" fmla="*/ 979088 h 1164197"/>
                <a:gd name="connsiteX9" fmla="*/ 613056 w 1138124"/>
                <a:gd name="connsiteY9" fmla="*/ 872313 h 1164197"/>
                <a:gd name="connsiteX10" fmla="*/ 12124 w 1138124"/>
                <a:gd name="connsiteY10" fmla="*/ 439783 h 1164197"/>
                <a:gd name="connsiteX11" fmla="*/ 2503 w 1138124"/>
                <a:gd name="connsiteY11" fmla="*/ 398158 h 1164197"/>
                <a:gd name="connsiteX12" fmla="*/ 42127 w 1138124"/>
                <a:gd name="connsiteY12" fmla="*/ 382537 h 1164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8124" h="1164197">
                  <a:moveTo>
                    <a:pt x="42032" y="382633"/>
                  </a:moveTo>
                  <a:cubicBezTo>
                    <a:pt x="122328" y="238234"/>
                    <a:pt x="357976" y="-195344"/>
                    <a:pt x="838227" y="101836"/>
                  </a:cubicBezTo>
                  <a:cubicBezTo>
                    <a:pt x="1218846" y="337389"/>
                    <a:pt x="1147789" y="716484"/>
                    <a:pt x="1056254" y="914604"/>
                  </a:cubicBezTo>
                  <a:cubicBezTo>
                    <a:pt x="1061683" y="921748"/>
                    <a:pt x="1068446" y="932797"/>
                    <a:pt x="1062160" y="945560"/>
                  </a:cubicBezTo>
                  <a:cubicBezTo>
                    <a:pt x="1056064" y="957657"/>
                    <a:pt x="1048158" y="962896"/>
                    <a:pt x="1048158" y="962896"/>
                  </a:cubicBezTo>
                  <a:lnTo>
                    <a:pt x="1130740" y="1113867"/>
                  </a:lnTo>
                  <a:cubicBezTo>
                    <a:pt x="1154362" y="1149490"/>
                    <a:pt x="1117595" y="1169398"/>
                    <a:pt x="1073018" y="1163016"/>
                  </a:cubicBezTo>
                  <a:cubicBezTo>
                    <a:pt x="1028441" y="1156634"/>
                    <a:pt x="889567" y="1113962"/>
                    <a:pt x="804985" y="1066909"/>
                  </a:cubicBezTo>
                  <a:cubicBezTo>
                    <a:pt x="748216" y="1035381"/>
                    <a:pt x="714211" y="1007758"/>
                    <a:pt x="692494" y="979088"/>
                  </a:cubicBezTo>
                  <a:cubicBezTo>
                    <a:pt x="670777" y="950513"/>
                    <a:pt x="613056" y="872313"/>
                    <a:pt x="613056" y="872313"/>
                  </a:cubicBezTo>
                  <a:cubicBezTo>
                    <a:pt x="163000" y="669526"/>
                    <a:pt x="12409" y="440259"/>
                    <a:pt x="12124" y="439783"/>
                  </a:cubicBezTo>
                  <a:cubicBezTo>
                    <a:pt x="4218" y="427781"/>
                    <a:pt x="-4355" y="412541"/>
                    <a:pt x="2503" y="398158"/>
                  </a:cubicBezTo>
                  <a:cubicBezTo>
                    <a:pt x="9361" y="383776"/>
                    <a:pt x="27554" y="379204"/>
                    <a:pt x="42127" y="382537"/>
                  </a:cubicBezTo>
                </a:path>
              </a:pathLst>
            </a:custGeom>
            <a:solidFill>
              <a:schemeClr val="accent3"/>
            </a:solidFill>
            <a:ln w="12478" cap="flat">
              <a:solidFill>
                <a:srgbClr val="BDCDE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grpSp>
        <p:nvGrpSpPr>
          <p:cNvPr id="17" name="Graphic 11">
            <a:extLst>
              <a:ext uri="{FF2B5EF4-FFF2-40B4-BE49-F238E27FC236}">
                <a16:creationId xmlns:a16="http://schemas.microsoft.com/office/drawing/2014/main" id="{7C72974C-531F-78DF-5D83-1A792CD75416}"/>
              </a:ext>
            </a:extLst>
          </p:cNvPr>
          <p:cNvGrpSpPr/>
          <p:nvPr userDrawn="1"/>
        </p:nvGrpSpPr>
        <p:grpSpPr>
          <a:xfrm>
            <a:off x="3894214" y="3915870"/>
            <a:ext cx="978181" cy="951406"/>
            <a:chOff x="1584402" y="2629994"/>
            <a:chExt cx="1396254" cy="1358035"/>
          </a:xfrm>
        </p:grpSpPr>
        <p:sp>
          <p:nvSpPr>
            <p:cNvPr id="18" name="Vrije vorm: vorm 17">
              <a:extLst>
                <a:ext uri="{FF2B5EF4-FFF2-40B4-BE49-F238E27FC236}">
                  <a16:creationId xmlns:a16="http://schemas.microsoft.com/office/drawing/2014/main" id="{B300CC8F-DA44-784F-C99E-9531AC106E72}"/>
                </a:ext>
              </a:extLst>
            </p:cNvPr>
            <p:cNvSpPr/>
            <p:nvPr/>
          </p:nvSpPr>
          <p:spPr>
            <a:xfrm>
              <a:off x="1584402" y="2656188"/>
              <a:ext cx="1306243" cy="1331841"/>
            </a:xfrm>
            <a:custGeom>
              <a:avLst/>
              <a:gdLst>
                <a:gd name="connsiteX0" fmla="*/ 10844 w 1306243"/>
                <a:gd name="connsiteY0" fmla="*/ 446141 h 1331841"/>
                <a:gd name="connsiteX1" fmla="*/ 73233 w 1306243"/>
                <a:gd name="connsiteY1" fmla="*/ 389468 h 1331841"/>
                <a:gd name="connsiteX2" fmla="*/ 489761 w 1306243"/>
                <a:gd name="connsiteY2" fmla="*/ 15516 h 1331841"/>
                <a:gd name="connsiteX3" fmla="*/ 966487 w 1306243"/>
                <a:gd name="connsiteY3" fmla="*/ 114386 h 1331841"/>
                <a:gd name="connsiteX4" fmla="*/ 1231092 w 1306243"/>
                <a:gd name="connsiteY4" fmla="*/ 1000306 h 1331841"/>
                <a:gd name="connsiteX5" fmla="*/ 1228520 w 1306243"/>
                <a:gd name="connsiteY5" fmla="*/ 1047836 h 1331841"/>
                <a:gd name="connsiteX6" fmla="*/ 1287194 w 1306243"/>
                <a:gd name="connsiteY6" fmla="*/ 1154992 h 1331841"/>
                <a:gd name="connsiteX7" fmla="*/ 1289671 w 1306243"/>
                <a:gd name="connsiteY7" fmla="*/ 1275293 h 1331841"/>
                <a:gd name="connsiteX8" fmla="*/ 1145367 w 1306243"/>
                <a:gd name="connsiteY8" fmla="*/ 1329871 h 1331841"/>
                <a:gd name="connsiteX9" fmla="*/ 1135270 w 1306243"/>
                <a:gd name="connsiteY9" fmla="*/ 1328252 h 1331841"/>
                <a:gd name="connsiteX10" fmla="*/ 848377 w 1306243"/>
                <a:gd name="connsiteY10" fmla="*/ 1224143 h 1331841"/>
                <a:gd name="connsiteX11" fmla="*/ 709789 w 1306243"/>
                <a:gd name="connsiteY11" fmla="*/ 1113749 h 1331841"/>
                <a:gd name="connsiteX12" fmla="*/ 642637 w 1306243"/>
                <a:gd name="connsiteY12" fmla="*/ 1023547 h 1331841"/>
                <a:gd name="connsiteX13" fmla="*/ 25894 w 1306243"/>
                <a:gd name="connsiteY13" fmla="*/ 569490 h 1331841"/>
                <a:gd name="connsiteX14" fmla="*/ 10749 w 1306243"/>
                <a:gd name="connsiteY14" fmla="*/ 446237 h 1331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06243" h="1331841">
                  <a:moveTo>
                    <a:pt x="10844" y="446141"/>
                  </a:moveTo>
                  <a:cubicBezTo>
                    <a:pt x="23417" y="419471"/>
                    <a:pt x="46182" y="399755"/>
                    <a:pt x="73233" y="389468"/>
                  </a:cubicBezTo>
                  <a:cubicBezTo>
                    <a:pt x="138289" y="275453"/>
                    <a:pt x="268781" y="73047"/>
                    <a:pt x="489761" y="15516"/>
                  </a:cubicBezTo>
                  <a:cubicBezTo>
                    <a:pt x="637684" y="-22965"/>
                    <a:pt x="798085" y="10182"/>
                    <a:pt x="966487" y="114386"/>
                  </a:cubicBezTo>
                  <a:cubicBezTo>
                    <a:pt x="1338534" y="344700"/>
                    <a:pt x="1349011" y="716556"/>
                    <a:pt x="1231092" y="1000306"/>
                  </a:cubicBezTo>
                  <a:cubicBezTo>
                    <a:pt x="1234426" y="1018880"/>
                    <a:pt x="1232140" y="1035263"/>
                    <a:pt x="1228520" y="1047836"/>
                  </a:cubicBezTo>
                  <a:lnTo>
                    <a:pt x="1287194" y="1154992"/>
                  </a:lnTo>
                  <a:cubicBezTo>
                    <a:pt x="1311673" y="1194425"/>
                    <a:pt x="1312626" y="1239098"/>
                    <a:pt x="1289671" y="1275293"/>
                  </a:cubicBezTo>
                  <a:cubicBezTo>
                    <a:pt x="1262810" y="1317774"/>
                    <a:pt x="1207470" y="1338634"/>
                    <a:pt x="1145367" y="1329871"/>
                  </a:cubicBezTo>
                  <a:cubicBezTo>
                    <a:pt x="1142319" y="1329395"/>
                    <a:pt x="1138890" y="1328823"/>
                    <a:pt x="1135270" y="1328252"/>
                  </a:cubicBezTo>
                  <a:cubicBezTo>
                    <a:pt x="1072405" y="1316726"/>
                    <a:pt x="935722" y="1272721"/>
                    <a:pt x="848377" y="1224143"/>
                  </a:cubicBezTo>
                  <a:cubicBezTo>
                    <a:pt x="783893" y="1188329"/>
                    <a:pt x="739792" y="1153182"/>
                    <a:pt x="709789" y="1113749"/>
                  </a:cubicBezTo>
                  <a:cubicBezTo>
                    <a:pt x="694358" y="1093460"/>
                    <a:pt x="661021" y="1048502"/>
                    <a:pt x="642637" y="1023547"/>
                  </a:cubicBezTo>
                  <a:cubicBezTo>
                    <a:pt x="201916" y="820379"/>
                    <a:pt x="43229" y="595493"/>
                    <a:pt x="25894" y="569490"/>
                  </a:cubicBezTo>
                  <a:cubicBezTo>
                    <a:pt x="-2491" y="526056"/>
                    <a:pt x="-7539" y="484432"/>
                    <a:pt x="10749" y="446237"/>
                  </a:cubicBezTo>
                </a:path>
              </a:pathLst>
            </a:custGeom>
            <a:solidFill>
              <a:schemeClr val="accent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9" name="Vrije vorm: vorm 18">
              <a:extLst>
                <a:ext uri="{FF2B5EF4-FFF2-40B4-BE49-F238E27FC236}">
                  <a16:creationId xmlns:a16="http://schemas.microsoft.com/office/drawing/2014/main" id="{379C0489-01DF-06FA-D0C1-4870C1F7AD93}"/>
                </a:ext>
              </a:extLst>
            </p:cNvPr>
            <p:cNvSpPr/>
            <p:nvPr/>
          </p:nvSpPr>
          <p:spPr>
            <a:xfrm>
              <a:off x="1674413" y="2629994"/>
              <a:ext cx="1306243" cy="1331841"/>
            </a:xfrm>
            <a:custGeom>
              <a:avLst/>
              <a:gdLst>
                <a:gd name="connsiteX0" fmla="*/ 10844 w 1306243"/>
                <a:gd name="connsiteY0" fmla="*/ 446141 h 1331841"/>
                <a:gd name="connsiteX1" fmla="*/ 73233 w 1306243"/>
                <a:gd name="connsiteY1" fmla="*/ 389468 h 1331841"/>
                <a:gd name="connsiteX2" fmla="*/ 489761 w 1306243"/>
                <a:gd name="connsiteY2" fmla="*/ 15516 h 1331841"/>
                <a:gd name="connsiteX3" fmla="*/ 966487 w 1306243"/>
                <a:gd name="connsiteY3" fmla="*/ 114386 h 1331841"/>
                <a:gd name="connsiteX4" fmla="*/ 1231092 w 1306243"/>
                <a:gd name="connsiteY4" fmla="*/ 1000306 h 1331841"/>
                <a:gd name="connsiteX5" fmla="*/ 1228520 w 1306243"/>
                <a:gd name="connsiteY5" fmla="*/ 1047836 h 1331841"/>
                <a:gd name="connsiteX6" fmla="*/ 1287194 w 1306243"/>
                <a:gd name="connsiteY6" fmla="*/ 1154992 h 1331841"/>
                <a:gd name="connsiteX7" fmla="*/ 1289671 w 1306243"/>
                <a:gd name="connsiteY7" fmla="*/ 1275293 h 1331841"/>
                <a:gd name="connsiteX8" fmla="*/ 1145367 w 1306243"/>
                <a:gd name="connsiteY8" fmla="*/ 1329871 h 1331841"/>
                <a:gd name="connsiteX9" fmla="*/ 1135270 w 1306243"/>
                <a:gd name="connsiteY9" fmla="*/ 1328252 h 1331841"/>
                <a:gd name="connsiteX10" fmla="*/ 848377 w 1306243"/>
                <a:gd name="connsiteY10" fmla="*/ 1224048 h 1331841"/>
                <a:gd name="connsiteX11" fmla="*/ 709789 w 1306243"/>
                <a:gd name="connsiteY11" fmla="*/ 1113653 h 1331841"/>
                <a:gd name="connsiteX12" fmla="*/ 642637 w 1306243"/>
                <a:gd name="connsiteY12" fmla="*/ 1023452 h 1331841"/>
                <a:gd name="connsiteX13" fmla="*/ 25894 w 1306243"/>
                <a:gd name="connsiteY13" fmla="*/ 569395 h 1331841"/>
                <a:gd name="connsiteX14" fmla="*/ 10749 w 1306243"/>
                <a:gd name="connsiteY14" fmla="*/ 446141 h 1331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06243" h="1331841">
                  <a:moveTo>
                    <a:pt x="10844" y="446141"/>
                  </a:moveTo>
                  <a:cubicBezTo>
                    <a:pt x="23417" y="419471"/>
                    <a:pt x="46182" y="399755"/>
                    <a:pt x="73233" y="389468"/>
                  </a:cubicBezTo>
                  <a:cubicBezTo>
                    <a:pt x="138289" y="275453"/>
                    <a:pt x="268781" y="73047"/>
                    <a:pt x="489761" y="15516"/>
                  </a:cubicBezTo>
                  <a:cubicBezTo>
                    <a:pt x="637684" y="-22965"/>
                    <a:pt x="798085" y="10182"/>
                    <a:pt x="966487" y="114386"/>
                  </a:cubicBezTo>
                  <a:cubicBezTo>
                    <a:pt x="1338629" y="344605"/>
                    <a:pt x="1349011" y="716556"/>
                    <a:pt x="1231092" y="1000306"/>
                  </a:cubicBezTo>
                  <a:cubicBezTo>
                    <a:pt x="1234426" y="1018880"/>
                    <a:pt x="1232140" y="1035263"/>
                    <a:pt x="1228520" y="1047836"/>
                  </a:cubicBezTo>
                  <a:lnTo>
                    <a:pt x="1287194" y="1154992"/>
                  </a:lnTo>
                  <a:cubicBezTo>
                    <a:pt x="1311673" y="1194425"/>
                    <a:pt x="1312626" y="1239098"/>
                    <a:pt x="1289671" y="1275293"/>
                  </a:cubicBezTo>
                  <a:cubicBezTo>
                    <a:pt x="1262810" y="1317774"/>
                    <a:pt x="1207470" y="1338634"/>
                    <a:pt x="1145367" y="1329871"/>
                  </a:cubicBezTo>
                  <a:cubicBezTo>
                    <a:pt x="1142319" y="1329395"/>
                    <a:pt x="1138890" y="1328823"/>
                    <a:pt x="1135270" y="1328252"/>
                  </a:cubicBezTo>
                  <a:cubicBezTo>
                    <a:pt x="1072405" y="1316726"/>
                    <a:pt x="935722" y="1272721"/>
                    <a:pt x="848377" y="1224048"/>
                  </a:cubicBezTo>
                  <a:cubicBezTo>
                    <a:pt x="783893" y="1188234"/>
                    <a:pt x="739792" y="1153182"/>
                    <a:pt x="709789" y="1113653"/>
                  </a:cubicBezTo>
                  <a:cubicBezTo>
                    <a:pt x="694358" y="1093365"/>
                    <a:pt x="661021" y="1048407"/>
                    <a:pt x="642637" y="1023452"/>
                  </a:cubicBezTo>
                  <a:cubicBezTo>
                    <a:pt x="201916" y="820283"/>
                    <a:pt x="43229" y="595398"/>
                    <a:pt x="25894" y="569395"/>
                  </a:cubicBezTo>
                  <a:cubicBezTo>
                    <a:pt x="-2491" y="525866"/>
                    <a:pt x="-7539" y="484337"/>
                    <a:pt x="10749" y="446141"/>
                  </a:cubicBezTo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0" name="Vrije vorm: vorm 19">
              <a:extLst>
                <a:ext uri="{FF2B5EF4-FFF2-40B4-BE49-F238E27FC236}">
                  <a16:creationId xmlns:a16="http://schemas.microsoft.com/office/drawing/2014/main" id="{38A248FD-5134-CB31-E7E3-A07E5D1309DF}"/>
                </a:ext>
              </a:extLst>
            </p:cNvPr>
            <p:cNvSpPr/>
            <p:nvPr/>
          </p:nvSpPr>
          <p:spPr>
            <a:xfrm>
              <a:off x="1758668" y="2713791"/>
              <a:ext cx="1138124" cy="1164197"/>
            </a:xfrm>
            <a:custGeom>
              <a:avLst/>
              <a:gdLst>
                <a:gd name="connsiteX0" fmla="*/ 42032 w 1138124"/>
                <a:gd name="connsiteY0" fmla="*/ 382633 h 1164197"/>
                <a:gd name="connsiteX1" fmla="*/ 838227 w 1138124"/>
                <a:gd name="connsiteY1" fmla="*/ 101836 h 1164197"/>
                <a:gd name="connsiteX2" fmla="*/ 1056254 w 1138124"/>
                <a:gd name="connsiteY2" fmla="*/ 914604 h 1164197"/>
                <a:gd name="connsiteX3" fmla="*/ 1062160 w 1138124"/>
                <a:gd name="connsiteY3" fmla="*/ 945560 h 1164197"/>
                <a:gd name="connsiteX4" fmla="*/ 1048158 w 1138124"/>
                <a:gd name="connsiteY4" fmla="*/ 962896 h 1164197"/>
                <a:gd name="connsiteX5" fmla="*/ 1130740 w 1138124"/>
                <a:gd name="connsiteY5" fmla="*/ 1113867 h 1164197"/>
                <a:gd name="connsiteX6" fmla="*/ 1073018 w 1138124"/>
                <a:gd name="connsiteY6" fmla="*/ 1163016 h 1164197"/>
                <a:gd name="connsiteX7" fmla="*/ 804985 w 1138124"/>
                <a:gd name="connsiteY7" fmla="*/ 1066909 h 1164197"/>
                <a:gd name="connsiteX8" fmla="*/ 692494 w 1138124"/>
                <a:gd name="connsiteY8" fmla="*/ 979088 h 1164197"/>
                <a:gd name="connsiteX9" fmla="*/ 613056 w 1138124"/>
                <a:gd name="connsiteY9" fmla="*/ 872313 h 1164197"/>
                <a:gd name="connsiteX10" fmla="*/ 12124 w 1138124"/>
                <a:gd name="connsiteY10" fmla="*/ 439783 h 1164197"/>
                <a:gd name="connsiteX11" fmla="*/ 2503 w 1138124"/>
                <a:gd name="connsiteY11" fmla="*/ 398158 h 1164197"/>
                <a:gd name="connsiteX12" fmla="*/ 42127 w 1138124"/>
                <a:gd name="connsiteY12" fmla="*/ 382537 h 1164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8124" h="1164197">
                  <a:moveTo>
                    <a:pt x="42032" y="382633"/>
                  </a:moveTo>
                  <a:cubicBezTo>
                    <a:pt x="122328" y="238234"/>
                    <a:pt x="357976" y="-195344"/>
                    <a:pt x="838227" y="101836"/>
                  </a:cubicBezTo>
                  <a:cubicBezTo>
                    <a:pt x="1218846" y="337389"/>
                    <a:pt x="1147789" y="716484"/>
                    <a:pt x="1056254" y="914604"/>
                  </a:cubicBezTo>
                  <a:cubicBezTo>
                    <a:pt x="1061683" y="921748"/>
                    <a:pt x="1068446" y="932797"/>
                    <a:pt x="1062160" y="945560"/>
                  </a:cubicBezTo>
                  <a:cubicBezTo>
                    <a:pt x="1056064" y="957657"/>
                    <a:pt x="1048158" y="962896"/>
                    <a:pt x="1048158" y="962896"/>
                  </a:cubicBezTo>
                  <a:lnTo>
                    <a:pt x="1130740" y="1113867"/>
                  </a:lnTo>
                  <a:cubicBezTo>
                    <a:pt x="1154362" y="1149490"/>
                    <a:pt x="1117595" y="1169398"/>
                    <a:pt x="1073018" y="1163016"/>
                  </a:cubicBezTo>
                  <a:cubicBezTo>
                    <a:pt x="1028441" y="1156634"/>
                    <a:pt x="889567" y="1113962"/>
                    <a:pt x="804985" y="1066909"/>
                  </a:cubicBezTo>
                  <a:cubicBezTo>
                    <a:pt x="748216" y="1035381"/>
                    <a:pt x="714211" y="1007758"/>
                    <a:pt x="692494" y="979088"/>
                  </a:cubicBezTo>
                  <a:cubicBezTo>
                    <a:pt x="670777" y="950513"/>
                    <a:pt x="613056" y="872313"/>
                    <a:pt x="613056" y="872313"/>
                  </a:cubicBezTo>
                  <a:cubicBezTo>
                    <a:pt x="163000" y="669526"/>
                    <a:pt x="12409" y="440259"/>
                    <a:pt x="12124" y="439783"/>
                  </a:cubicBezTo>
                  <a:cubicBezTo>
                    <a:pt x="4218" y="427781"/>
                    <a:pt x="-4355" y="412541"/>
                    <a:pt x="2503" y="398158"/>
                  </a:cubicBezTo>
                  <a:cubicBezTo>
                    <a:pt x="9361" y="383776"/>
                    <a:pt x="27554" y="379204"/>
                    <a:pt x="42127" y="382537"/>
                  </a:cubicBezTo>
                </a:path>
              </a:pathLst>
            </a:custGeom>
            <a:solidFill>
              <a:schemeClr val="bg2"/>
            </a:solidFill>
            <a:ln w="12478" cap="flat">
              <a:solidFill>
                <a:srgbClr val="BDCDE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pic>
        <p:nvPicPr>
          <p:cNvPr id="2" name="Afbeelding 1" descr="Afbeelding met illustratie, tekenfilm, ontwerp&#10;&#10;Automatisch gegenereerde beschrijving">
            <a:extLst>
              <a:ext uri="{FF2B5EF4-FFF2-40B4-BE49-F238E27FC236}">
                <a16:creationId xmlns:a16="http://schemas.microsoft.com/office/drawing/2014/main" id="{FB7DA730-4C38-5523-CFA3-04A0B15602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436390" y="2160097"/>
            <a:ext cx="4107717" cy="4107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7163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>
            <a:extLst>
              <a:ext uri="{FF2B5EF4-FFF2-40B4-BE49-F238E27FC236}">
                <a16:creationId xmlns:a16="http://schemas.microsoft.com/office/drawing/2014/main" id="{FD57C495-82B0-72EF-1094-42411CFDAED4}"/>
              </a:ext>
            </a:extLst>
          </p:cNvPr>
          <p:cNvSpPr/>
          <p:nvPr userDrawn="1"/>
        </p:nvSpPr>
        <p:spPr>
          <a:xfrm>
            <a:off x="0" y="0"/>
            <a:ext cx="12192000" cy="58293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noProof="0" dirty="0"/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7669735A-2FE1-4FE5-6648-D0CA8585B722}"/>
              </a:ext>
            </a:extLst>
          </p:cNvPr>
          <p:cNvSpPr txBox="1"/>
          <p:nvPr userDrawn="1"/>
        </p:nvSpPr>
        <p:spPr>
          <a:xfrm>
            <a:off x="852497" y="619895"/>
            <a:ext cx="10487005" cy="12196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600"/>
              </a:lnSpc>
            </a:pPr>
            <a:r>
              <a:rPr lang="nl-NL" sz="3400" b="1" spc="-50" dirty="0"/>
              <a:t>4. Kunnen robots al het werk van mensen overnemen?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CB1A3F5D-FA02-9F50-D451-4104B75FAE77}"/>
              </a:ext>
            </a:extLst>
          </p:cNvPr>
          <p:cNvSpPr txBox="1"/>
          <p:nvPr userDrawn="1"/>
        </p:nvSpPr>
        <p:spPr>
          <a:xfrm>
            <a:off x="5043488" y="2981325"/>
            <a:ext cx="769763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GB" sz="4000" b="1" dirty="0">
                <a:solidFill>
                  <a:schemeClr val="tx2"/>
                </a:solidFill>
              </a:rPr>
              <a:t>Ja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E29E5725-8FED-0813-F3B9-007E0E1623F3}"/>
              </a:ext>
            </a:extLst>
          </p:cNvPr>
          <p:cNvSpPr txBox="1"/>
          <p:nvPr userDrawn="1"/>
        </p:nvSpPr>
        <p:spPr>
          <a:xfrm>
            <a:off x="5043488" y="4124324"/>
            <a:ext cx="1221809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GB" sz="4000" b="1" dirty="0">
                <a:solidFill>
                  <a:schemeClr val="tx2"/>
                </a:solidFill>
              </a:rPr>
              <a:t>Nee</a:t>
            </a:r>
          </a:p>
        </p:txBody>
      </p:sp>
      <p:grpSp>
        <p:nvGrpSpPr>
          <p:cNvPr id="13" name="Graphic 11">
            <a:extLst>
              <a:ext uri="{FF2B5EF4-FFF2-40B4-BE49-F238E27FC236}">
                <a16:creationId xmlns:a16="http://schemas.microsoft.com/office/drawing/2014/main" id="{C5C7D6F0-627C-105C-8C57-F45DFC20D8B9}"/>
              </a:ext>
            </a:extLst>
          </p:cNvPr>
          <p:cNvGrpSpPr/>
          <p:nvPr userDrawn="1"/>
        </p:nvGrpSpPr>
        <p:grpSpPr>
          <a:xfrm>
            <a:off x="3894214" y="2696670"/>
            <a:ext cx="978181" cy="951406"/>
            <a:chOff x="1584402" y="2629994"/>
            <a:chExt cx="1396254" cy="1358035"/>
          </a:xfrm>
        </p:grpSpPr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24B7D93F-D1F9-9838-9F44-BFE96A6F64C1}"/>
                </a:ext>
              </a:extLst>
            </p:cNvPr>
            <p:cNvSpPr/>
            <p:nvPr/>
          </p:nvSpPr>
          <p:spPr>
            <a:xfrm>
              <a:off x="1584402" y="2656188"/>
              <a:ext cx="1306243" cy="1331841"/>
            </a:xfrm>
            <a:custGeom>
              <a:avLst/>
              <a:gdLst>
                <a:gd name="connsiteX0" fmla="*/ 10844 w 1306243"/>
                <a:gd name="connsiteY0" fmla="*/ 446141 h 1331841"/>
                <a:gd name="connsiteX1" fmla="*/ 73233 w 1306243"/>
                <a:gd name="connsiteY1" fmla="*/ 389468 h 1331841"/>
                <a:gd name="connsiteX2" fmla="*/ 489761 w 1306243"/>
                <a:gd name="connsiteY2" fmla="*/ 15516 h 1331841"/>
                <a:gd name="connsiteX3" fmla="*/ 966487 w 1306243"/>
                <a:gd name="connsiteY3" fmla="*/ 114386 h 1331841"/>
                <a:gd name="connsiteX4" fmla="*/ 1231092 w 1306243"/>
                <a:gd name="connsiteY4" fmla="*/ 1000306 h 1331841"/>
                <a:gd name="connsiteX5" fmla="*/ 1228520 w 1306243"/>
                <a:gd name="connsiteY5" fmla="*/ 1047836 h 1331841"/>
                <a:gd name="connsiteX6" fmla="*/ 1287194 w 1306243"/>
                <a:gd name="connsiteY6" fmla="*/ 1154992 h 1331841"/>
                <a:gd name="connsiteX7" fmla="*/ 1289671 w 1306243"/>
                <a:gd name="connsiteY7" fmla="*/ 1275293 h 1331841"/>
                <a:gd name="connsiteX8" fmla="*/ 1145367 w 1306243"/>
                <a:gd name="connsiteY8" fmla="*/ 1329871 h 1331841"/>
                <a:gd name="connsiteX9" fmla="*/ 1135270 w 1306243"/>
                <a:gd name="connsiteY9" fmla="*/ 1328252 h 1331841"/>
                <a:gd name="connsiteX10" fmla="*/ 848377 w 1306243"/>
                <a:gd name="connsiteY10" fmla="*/ 1224143 h 1331841"/>
                <a:gd name="connsiteX11" fmla="*/ 709789 w 1306243"/>
                <a:gd name="connsiteY11" fmla="*/ 1113749 h 1331841"/>
                <a:gd name="connsiteX12" fmla="*/ 642637 w 1306243"/>
                <a:gd name="connsiteY12" fmla="*/ 1023547 h 1331841"/>
                <a:gd name="connsiteX13" fmla="*/ 25894 w 1306243"/>
                <a:gd name="connsiteY13" fmla="*/ 569490 h 1331841"/>
                <a:gd name="connsiteX14" fmla="*/ 10749 w 1306243"/>
                <a:gd name="connsiteY14" fmla="*/ 446237 h 1331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06243" h="1331841">
                  <a:moveTo>
                    <a:pt x="10844" y="446141"/>
                  </a:moveTo>
                  <a:cubicBezTo>
                    <a:pt x="23417" y="419471"/>
                    <a:pt x="46182" y="399755"/>
                    <a:pt x="73233" y="389468"/>
                  </a:cubicBezTo>
                  <a:cubicBezTo>
                    <a:pt x="138289" y="275453"/>
                    <a:pt x="268781" y="73047"/>
                    <a:pt x="489761" y="15516"/>
                  </a:cubicBezTo>
                  <a:cubicBezTo>
                    <a:pt x="637684" y="-22965"/>
                    <a:pt x="798085" y="10182"/>
                    <a:pt x="966487" y="114386"/>
                  </a:cubicBezTo>
                  <a:cubicBezTo>
                    <a:pt x="1338534" y="344700"/>
                    <a:pt x="1349011" y="716556"/>
                    <a:pt x="1231092" y="1000306"/>
                  </a:cubicBezTo>
                  <a:cubicBezTo>
                    <a:pt x="1234426" y="1018880"/>
                    <a:pt x="1232140" y="1035263"/>
                    <a:pt x="1228520" y="1047836"/>
                  </a:cubicBezTo>
                  <a:lnTo>
                    <a:pt x="1287194" y="1154992"/>
                  </a:lnTo>
                  <a:cubicBezTo>
                    <a:pt x="1311673" y="1194425"/>
                    <a:pt x="1312626" y="1239098"/>
                    <a:pt x="1289671" y="1275293"/>
                  </a:cubicBezTo>
                  <a:cubicBezTo>
                    <a:pt x="1262810" y="1317774"/>
                    <a:pt x="1207470" y="1338634"/>
                    <a:pt x="1145367" y="1329871"/>
                  </a:cubicBezTo>
                  <a:cubicBezTo>
                    <a:pt x="1142319" y="1329395"/>
                    <a:pt x="1138890" y="1328823"/>
                    <a:pt x="1135270" y="1328252"/>
                  </a:cubicBezTo>
                  <a:cubicBezTo>
                    <a:pt x="1072405" y="1316726"/>
                    <a:pt x="935722" y="1272721"/>
                    <a:pt x="848377" y="1224143"/>
                  </a:cubicBezTo>
                  <a:cubicBezTo>
                    <a:pt x="783893" y="1188329"/>
                    <a:pt x="739792" y="1153182"/>
                    <a:pt x="709789" y="1113749"/>
                  </a:cubicBezTo>
                  <a:cubicBezTo>
                    <a:pt x="694358" y="1093460"/>
                    <a:pt x="661021" y="1048502"/>
                    <a:pt x="642637" y="1023547"/>
                  </a:cubicBezTo>
                  <a:cubicBezTo>
                    <a:pt x="201916" y="820379"/>
                    <a:pt x="43229" y="595493"/>
                    <a:pt x="25894" y="569490"/>
                  </a:cubicBezTo>
                  <a:cubicBezTo>
                    <a:pt x="-2491" y="526056"/>
                    <a:pt x="-7539" y="484432"/>
                    <a:pt x="10749" y="446237"/>
                  </a:cubicBezTo>
                </a:path>
              </a:pathLst>
            </a:custGeom>
            <a:solidFill>
              <a:schemeClr val="accent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" name="Vrije vorm: vorm 14">
              <a:extLst>
                <a:ext uri="{FF2B5EF4-FFF2-40B4-BE49-F238E27FC236}">
                  <a16:creationId xmlns:a16="http://schemas.microsoft.com/office/drawing/2014/main" id="{23084ECD-FE2F-B197-3C6E-A6389E8DC900}"/>
                </a:ext>
              </a:extLst>
            </p:cNvPr>
            <p:cNvSpPr/>
            <p:nvPr/>
          </p:nvSpPr>
          <p:spPr>
            <a:xfrm>
              <a:off x="1674413" y="2629994"/>
              <a:ext cx="1306243" cy="1331841"/>
            </a:xfrm>
            <a:custGeom>
              <a:avLst/>
              <a:gdLst>
                <a:gd name="connsiteX0" fmla="*/ 10844 w 1306243"/>
                <a:gd name="connsiteY0" fmla="*/ 446141 h 1331841"/>
                <a:gd name="connsiteX1" fmla="*/ 73233 w 1306243"/>
                <a:gd name="connsiteY1" fmla="*/ 389468 h 1331841"/>
                <a:gd name="connsiteX2" fmla="*/ 489761 w 1306243"/>
                <a:gd name="connsiteY2" fmla="*/ 15516 h 1331841"/>
                <a:gd name="connsiteX3" fmla="*/ 966487 w 1306243"/>
                <a:gd name="connsiteY3" fmla="*/ 114386 h 1331841"/>
                <a:gd name="connsiteX4" fmla="*/ 1231092 w 1306243"/>
                <a:gd name="connsiteY4" fmla="*/ 1000306 h 1331841"/>
                <a:gd name="connsiteX5" fmla="*/ 1228520 w 1306243"/>
                <a:gd name="connsiteY5" fmla="*/ 1047836 h 1331841"/>
                <a:gd name="connsiteX6" fmla="*/ 1287194 w 1306243"/>
                <a:gd name="connsiteY6" fmla="*/ 1154992 h 1331841"/>
                <a:gd name="connsiteX7" fmla="*/ 1289671 w 1306243"/>
                <a:gd name="connsiteY7" fmla="*/ 1275293 h 1331841"/>
                <a:gd name="connsiteX8" fmla="*/ 1145367 w 1306243"/>
                <a:gd name="connsiteY8" fmla="*/ 1329871 h 1331841"/>
                <a:gd name="connsiteX9" fmla="*/ 1135270 w 1306243"/>
                <a:gd name="connsiteY9" fmla="*/ 1328252 h 1331841"/>
                <a:gd name="connsiteX10" fmla="*/ 848377 w 1306243"/>
                <a:gd name="connsiteY10" fmla="*/ 1224048 h 1331841"/>
                <a:gd name="connsiteX11" fmla="*/ 709789 w 1306243"/>
                <a:gd name="connsiteY11" fmla="*/ 1113653 h 1331841"/>
                <a:gd name="connsiteX12" fmla="*/ 642637 w 1306243"/>
                <a:gd name="connsiteY12" fmla="*/ 1023452 h 1331841"/>
                <a:gd name="connsiteX13" fmla="*/ 25894 w 1306243"/>
                <a:gd name="connsiteY13" fmla="*/ 569395 h 1331841"/>
                <a:gd name="connsiteX14" fmla="*/ 10749 w 1306243"/>
                <a:gd name="connsiteY14" fmla="*/ 446141 h 1331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06243" h="1331841">
                  <a:moveTo>
                    <a:pt x="10844" y="446141"/>
                  </a:moveTo>
                  <a:cubicBezTo>
                    <a:pt x="23417" y="419471"/>
                    <a:pt x="46182" y="399755"/>
                    <a:pt x="73233" y="389468"/>
                  </a:cubicBezTo>
                  <a:cubicBezTo>
                    <a:pt x="138289" y="275453"/>
                    <a:pt x="268781" y="73047"/>
                    <a:pt x="489761" y="15516"/>
                  </a:cubicBezTo>
                  <a:cubicBezTo>
                    <a:pt x="637684" y="-22965"/>
                    <a:pt x="798085" y="10182"/>
                    <a:pt x="966487" y="114386"/>
                  </a:cubicBezTo>
                  <a:cubicBezTo>
                    <a:pt x="1338629" y="344605"/>
                    <a:pt x="1349011" y="716556"/>
                    <a:pt x="1231092" y="1000306"/>
                  </a:cubicBezTo>
                  <a:cubicBezTo>
                    <a:pt x="1234426" y="1018880"/>
                    <a:pt x="1232140" y="1035263"/>
                    <a:pt x="1228520" y="1047836"/>
                  </a:cubicBezTo>
                  <a:lnTo>
                    <a:pt x="1287194" y="1154992"/>
                  </a:lnTo>
                  <a:cubicBezTo>
                    <a:pt x="1311673" y="1194425"/>
                    <a:pt x="1312626" y="1239098"/>
                    <a:pt x="1289671" y="1275293"/>
                  </a:cubicBezTo>
                  <a:cubicBezTo>
                    <a:pt x="1262810" y="1317774"/>
                    <a:pt x="1207470" y="1338634"/>
                    <a:pt x="1145367" y="1329871"/>
                  </a:cubicBezTo>
                  <a:cubicBezTo>
                    <a:pt x="1142319" y="1329395"/>
                    <a:pt x="1138890" y="1328823"/>
                    <a:pt x="1135270" y="1328252"/>
                  </a:cubicBezTo>
                  <a:cubicBezTo>
                    <a:pt x="1072405" y="1316726"/>
                    <a:pt x="935722" y="1272721"/>
                    <a:pt x="848377" y="1224048"/>
                  </a:cubicBezTo>
                  <a:cubicBezTo>
                    <a:pt x="783893" y="1188234"/>
                    <a:pt x="739792" y="1153182"/>
                    <a:pt x="709789" y="1113653"/>
                  </a:cubicBezTo>
                  <a:cubicBezTo>
                    <a:pt x="694358" y="1093365"/>
                    <a:pt x="661021" y="1048407"/>
                    <a:pt x="642637" y="1023452"/>
                  </a:cubicBezTo>
                  <a:cubicBezTo>
                    <a:pt x="201916" y="820283"/>
                    <a:pt x="43229" y="595398"/>
                    <a:pt x="25894" y="569395"/>
                  </a:cubicBezTo>
                  <a:cubicBezTo>
                    <a:pt x="-2491" y="525866"/>
                    <a:pt x="-7539" y="484337"/>
                    <a:pt x="10749" y="446141"/>
                  </a:cubicBezTo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" name="Vrije vorm: vorm 15">
              <a:extLst>
                <a:ext uri="{FF2B5EF4-FFF2-40B4-BE49-F238E27FC236}">
                  <a16:creationId xmlns:a16="http://schemas.microsoft.com/office/drawing/2014/main" id="{031CD860-F0C0-3226-87D5-2A8E12562763}"/>
                </a:ext>
              </a:extLst>
            </p:cNvPr>
            <p:cNvSpPr/>
            <p:nvPr/>
          </p:nvSpPr>
          <p:spPr>
            <a:xfrm>
              <a:off x="1758668" y="2713791"/>
              <a:ext cx="1138124" cy="1164197"/>
            </a:xfrm>
            <a:custGeom>
              <a:avLst/>
              <a:gdLst>
                <a:gd name="connsiteX0" fmla="*/ 42032 w 1138124"/>
                <a:gd name="connsiteY0" fmla="*/ 382633 h 1164197"/>
                <a:gd name="connsiteX1" fmla="*/ 838227 w 1138124"/>
                <a:gd name="connsiteY1" fmla="*/ 101836 h 1164197"/>
                <a:gd name="connsiteX2" fmla="*/ 1056254 w 1138124"/>
                <a:gd name="connsiteY2" fmla="*/ 914604 h 1164197"/>
                <a:gd name="connsiteX3" fmla="*/ 1062160 w 1138124"/>
                <a:gd name="connsiteY3" fmla="*/ 945560 h 1164197"/>
                <a:gd name="connsiteX4" fmla="*/ 1048158 w 1138124"/>
                <a:gd name="connsiteY4" fmla="*/ 962896 h 1164197"/>
                <a:gd name="connsiteX5" fmla="*/ 1130740 w 1138124"/>
                <a:gd name="connsiteY5" fmla="*/ 1113867 h 1164197"/>
                <a:gd name="connsiteX6" fmla="*/ 1073018 w 1138124"/>
                <a:gd name="connsiteY6" fmla="*/ 1163016 h 1164197"/>
                <a:gd name="connsiteX7" fmla="*/ 804985 w 1138124"/>
                <a:gd name="connsiteY7" fmla="*/ 1066909 h 1164197"/>
                <a:gd name="connsiteX8" fmla="*/ 692494 w 1138124"/>
                <a:gd name="connsiteY8" fmla="*/ 979088 h 1164197"/>
                <a:gd name="connsiteX9" fmla="*/ 613056 w 1138124"/>
                <a:gd name="connsiteY9" fmla="*/ 872313 h 1164197"/>
                <a:gd name="connsiteX10" fmla="*/ 12124 w 1138124"/>
                <a:gd name="connsiteY10" fmla="*/ 439783 h 1164197"/>
                <a:gd name="connsiteX11" fmla="*/ 2503 w 1138124"/>
                <a:gd name="connsiteY11" fmla="*/ 398158 h 1164197"/>
                <a:gd name="connsiteX12" fmla="*/ 42127 w 1138124"/>
                <a:gd name="connsiteY12" fmla="*/ 382537 h 1164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8124" h="1164197">
                  <a:moveTo>
                    <a:pt x="42032" y="382633"/>
                  </a:moveTo>
                  <a:cubicBezTo>
                    <a:pt x="122328" y="238234"/>
                    <a:pt x="357976" y="-195344"/>
                    <a:pt x="838227" y="101836"/>
                  </a:cubicBezTo>
                  <a:cubicBezTo>
                    <a:pt x="1218846" y="337389"/>
                    <a:pt x="1147789" y="716484"/>
                    <a:pt x="1056254" y="914604"/>
                  </a:cubicBezTo>
                  <a:cubicBezTo>
                    <a:pt x="1061683" y="921748"/>
                    <a:pt x="1068446" y="932797"/>
                    <a:pt x="1062160" y="945560"/>
                  </a:cubicBezTo>
                  <a:cubicBezTo>
                    <a:pt x="1056064" y="957657"/>
                    <a:pt x="1048158" y="962896"/>
                    <a:pt x="1048158" y="962896"/>
                  </a:cubicBezTo>
                  <a:lnTo>
                    <a:pt x="1130740" y="1113867"/>
                  </a:lnTo>
                  <a:cubicBezTo>
                    <a:pt x="1154362" y="1149490"/>
                    <a:pt x="1117595" y="1169398"/>
                    <a:pt x="1073018" y="1163016"/>
                  </a:cubicBezTo>
                  <a:cubicBezTo>
                    <a:pt x="1028441" y="1156634"/>
                    <a:pt x="889567" y="1113962"/>
                    <a:pt x="804985" y="1066909"/>
                  </a:cubicBezTo>
                  <a:cubicBezTo>
                    <a:pt x="748216" y="1035381"/>
                    <a:pt x="714211" y="1007758"/>
                    <a:pt x="692494" y="979088"/>
                  </a:cubicBezTo>
                  <a:cubicBezTo>
                    <a:pt x="670777" y="950513"/>
                    <a:pt x="613056" y="872313"/>
                    <a:pt x="613056" y="872313"/>
                  </a:cubicBezTo>
                  <a:cubicBezTo>
                    <a:pt x="163000" y="669526"/>
                    <a:pt x="12409" y="440259"/>
                    <a:pt x="12124" y="439783"/>
                  </a:cubicBezTo>
                  <a:cubicBezTo>
                    <a:pt x="4218" y="427781"/>
                    <a:pt x="-4355" y="412541"/>
                    <a:pt x="2503" y="398158"/>
                  </a:cubicBezTo>
                  <a:cubicBezTo>
                    <a:pt x="9361" y="383776"/>
                    <a:pt x="27554" y="379204"/>
                    <a:pt x="42127" y="382537"/>
                  </a:cubicBezTo>
                </a:path>
              </a:pathLst>
            </a:custGeom>
            <a:solidFill>
              <a:schemeClr val="bg1"/>
            </a:solidFill>
            <a:ln w="12478" cap="flat">
              <a:solidFill>
                <a:srgbClr val="BDCDE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grpSp>
        <p:nvGrpSpPr>
          <p:cNvPr id="17" name="Graphic 11">
            <a:extLst>
              <a:ext uri="{FF2B5EF4-FFF2-40B4-BE49-F238E27FC236}">
                <a16:creationId xmlns:a16="http://schemas.microsoft.com/office/drawing/2014/main" id="{7C72974C-531F-78DF-5D83-1A792CD75416}"/>
              </a:ext>
            </a:extLst>
          </p:cNvPr>
          <p:cNvGrpSpPr/>
          <p:nvPr userDrawn="1"/>
        </p:nvGrpSpPr>
        <p:grpSpPr>
          <a:xfrm>
            <a:off x="3894214" y="3915870"/>
            <a:ext cx="978181" cy="951406"/>
            <a:chOff x="1584402" y="2629994"/>
            <a:chExt cx="1396254" cy="1358035"/>
          </a:xfrm>
        </p:grpSpPr>
        <p:sp>
          <p:nvSpPr>
            <p:cNvPr id="18" name="Vrije vorm: vorm 17">
              <a:extLst>
                <a:ext uri="{FF2B5EF4-FFF2-40B4-BE49-F238E27FC236}">
                  <a16:creationId xmlns:a16="http://schemas.microsoft.com/office/drawing/2014/main" id="{B300CC8F-DA44-784F-C99E-9531AC106E72}"/>
                </a:ext>
              </a:extLst>
            </p:cNvPr>
            <p:cNvSpPr/>
            <p:nvPr/>
          </p:nvSpPr>
          <p:spPr>
            <a:xfrm>
              <a:off x="1584402" y="2656188"/>
              <a:ext cx="1306243" cy="1331841"/>
            </a:xfrm>
            <a:custGeom>
              <a:avLst/>
              <a:gdLst>
                <a:gd name="connsiteX0" fmla="*/ 10844 w 1306243"/>
                <a:gd name="connsiteY0" fmla="*/ 446141 h 1331841"/>
                <a:gd name="connsiteX1" fmla="*/ 73233 w 1306243"/>
                <a:gd name="connsiteY1" fmla="*/ 389468 h 1331841"/>
                <a:gd name="connsiteX2" fmla="*/ 489761 w 1306243"/>
                <a:gd name="connsiteY2" fmla="*/ 15516 h 1331841"/>
                <a:gd name="connsiteX3" fmla="*/ 966487 w 1306243"/>
                <a:gd name="connsiteY3" fmla="*/ 114386 h 1331841"/>
                <a:gd name="connsiteX4" fmla="*/ 1231092 w 1306243"/>
                <a:gd name="connsiteY4" fmla="*/ 1000306 h 1331841"/>
                <a:gd name="connsiteX5" fmla="*/ 1228520 w 1306243"/>
                <a:gd name="connsiteY5" fmla="*/ 1047836 h 1331841"/>
                <a:gd name="connsiteX6" fmla="*/ 1287194 w 1306243"/>
                <a:gd name="connsiteY6" fmla="*/ 1154992 h 1331841"/>
                <a:gd name="connsiteX7" fmla="*/ 1289671 w 1306243"/>
                <a:gd name="connsiteY7" fmla="*/ 1275293 h 1331841"/>
                <a:gd name="connsiteX8" fmla="*/ 1145367 w 1306243"/>
                <a:gd name="connsiteY8" fmla="*/ 1329871 h 1331841"/>
                <a:gd name="connsiteX9" fmla="*/ 1135270 w 1306243"/>
                <a:gd name="connsiteY9" fmla="*/ 1328252 h 1331841"/>
                <a:gd name="connsiteX10" fmla="*/ 848377 w 1306243"/>
                <a:gd name="connsiteY10" fmla="*/ 1224143 h 1331841"/>
                <a:gd name="connsiteX11" fmla="*/ 709789 w 1306243"/>
                <a:gd name="connsiteY11" fmla="*/ 1113749 h 1331841"/>
                <a:gd name="connsiteX12" fmla="*/ 642637 w 1306243"/>
                <a:gd name="connsiteY12" fmla="*/ 1023547 h 1331841"/>
                <a:gd name="connsiteX13" fmla="*/ 25894 w 1306243"/>
                <a:gd name="connsiteY13" fmla="*/ 569490 h 1331841"/>
                <a:gd name="connsiteX14" fmla="*/ 10749 w 1306243"/>
                <a:gd name="connsiteY14" fmla="*/ 446237 h 1331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06243" h="1331841">
                  <a:moveTo>
                    <a:pt x="10844" y="446141"/>
                  </a:moveTo>
                  <a:cubicBezTo>
                    <a:pt x="23417" y="419471"/>
                    <a:pt x="46182" y="399755"/>
                    <a:pt x="73233" y="389468"/>
                  </a:cubicBezTo>
                  <a:cubicBezTo>
                    <a:pt x="138289" y="275453"/>
                    <a:pt x="268781" y="73047"/>
                    <a:pt x="489761" y="15516"/>
                  </a:cubicBezTo>
                  <a:cubicBezTo>
                    <a:pt x="637684" y="-22965"/>
                    <a:pt x="798085" y="10182"/>
                    <a:pt x="966487" y="114386"/>
                  </a:cubicBezTo>
                  <a:cubicBezTo>
                    <a:pt x="1338534" y="344700"/>
                    <a:pt x="1349011" y="716556"/>
                    <a:pt x="1231092" y="1000306"/>
                  </a:cubicBezTo>
                  <a:cubicBezTo>
                    <a:pt x="1234426" y="1018880"/>
                    <a:pt x="1232140" y="1035263"/>
                    <a:pt x="1228520" y="1047836"/>
                  </a:cubicBezTo>
                  <a:lnTo>
                    <a:pt x="1287194" y="1154992"/>
                  </a:lnTo>
                  <a:cubicBezTo>
                    <a:pt x="1311673" y="1194425"/>
                    <a:pt x="1312626" y="1239098"/>
                    <a:pt x="1289671" y="1275293"/>
                  </a:cubicBezTo>
                  <a:cubicBezTo>
                    <a:pt x="1262810" y="1317774"/>
                    <a:pt x="1207470" y="1338634"/>
                    <a:pt x="1145367" y="1329871"/>
                  </a:cubicBezTo>
                  <a:cubicBezTo>
                    <a:pt x="1142319" y="1329395"/>
                    <a:pt x="1138890" y="1328823"/>
                    <a:pt x="1135270" y="1328252"/>
                  </a:cubicBezTo>
                  <a:cubicBezTo>
                    <a:pt x="1072405" y="1316726"/>
                    <a:pt x="935722" y="1272721"/>
                    <a:pt x="848377" y="1224143"/>
                  </a:cubicBezTo>
                  <a:cubicBezTo>
                    <a:pt x="783893" y="1188329"/>
                    <a:pt x="739792" y="1153182"/>
                    <a:pt x="709789" y="1113749"/>
                  </a:cubicBezTo>
                  <a:cubicBezTo>
                    <a:pt x="694358" y="1093460"/>
                    <a:pt x="661021" y="1048502"/>
                    <a:pt x="642637" y="1023547"/>
                  </a:cubicBezTo>
                  <a:cubicBezTo>
                    <a:pt x="201916" y="820379"/>
                    <a:pt x="43229" y="595493"/>
                    <a:pt x="25894" y="569490"/>
                  </a:cubicBezTo>
                  <a:cubicBezTo>
                    <a:pt x="-2491" y="526056"/>
                    <a:pt x="-7539" y="484432"/>
                    <a:pt x="10749" y="446237"/>
                  </a:cubicBezTo>
                </a:path>
              </a:pathLst>
            </a:custGeom>
            <a:solidFill>
              <a:schemeClr val="accent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9" name="Vrije vorm: vorm 18">
              <a:extLst>
                <a:ext uri="{FF2B5EF4-FFF2-40B4-BE49-F238E27FC236}">
                  <a16:creationId xmlns:a16="http://schemas.microsoft.com/office/drawing/2014/main" id="{379C0489-01DF-06FA-D0C1-4870C1F7AD93}"/>
                </a:ext>
              </a:extLst>
            </p:cNvPr>
            <p:cNvSpPr/>
            <p:nvPr/>
          </p:nvSpPr>
          <p:spPr>
            <a:xfrm>
              <a:off x="1674413" y="2629994"/>
              <a:ext cx="1306243" cy="1331841"/>
            </a:xfrm>
            <a:custGeom>
              <a:avLst/>
              <a:gdLst>
                <a:gd name="connsiteX0" fmla="*/ 10844 w 1306243"/>
                <a:gd name="connsiteY0" fmla="*/ 446141 h 1331841"/>
                <a:gd name="connsiteX1" fmla="*/ 73233 w 1306243"/>
                <a:gd name="connsiteY1" fmla="*/ 389468 h 1331841"/>
                <a:gd name="connsiteX2" fmla="*/ 489761 w 1306243"/>
                <a:gd name="connsiteY2" fmla="*/ 15516 h 1331841"/>
                <a:gd name="connsiteX3" fmla="*/ 966487 w 1306243"/>
                <a:gd name="connsiteY3" fmla="*/ 114386 h 1331841"/>
                <a:gd name="connsiteX4" fmla="*/ 1231092 w 1306243"/>
                <a:gd name="connsiteY4" fmla="*/ 1000306 h 1331841"/>
                <a:gd name="connsiteX5" fmla="*/ 1228520 w 1306243"/>
                <a:gd name="connsiteY5" fmla="*/ 1047836 h 1331841"/>
                <a:gd name="connsiteX6" fmla="*/ 1287194 w 1306243"/>
                <a:gd name="connsiteY6" fmla="*/ 1154992 h 1331841"/>
                <a:gd name="connsiteX7" fmla="*/ 1289671 w 1306243"/>
                <a:gd name="connsiteY7" fmla="*/ 1275293 h 1331841"/>
                <a:gd name="connsiteX8" fmla="*/ 1145367 w 1306243"/>
                <a:gd name="connsiteY8" fmla="*/ 1329871 h 1331841"/>
                <a:gd name="connsiteX9" fmla="*/ 1135270 w 1306243"/>
                <a:gd name="connsiteY9" fmla="*/ 1328252 h 1331841"/>
                <a:gd name="connsiteX10" fmla="*/ 848377 w 1306243"/>
                <a:gd name="connsiteY10" fmla="*/ 1224048 h 1331841"/>
                <a:gd name="connsiteX11" fmla="*/ 709789 w 1306243"/>
                <a:gd name="connsiteY11" fmla="*/ 1113653 h 1331841"/>
                <a:gd name="connsiteX12" fmla="*/ 642637 w 1306243"/>
                <a:gd name="connsiteY12" fmla="*/ 1023452 h 1331841"/>
                <a:gd name="connsiteX13" fmla="*/ 25894 w 1306243"/>
                <a:gd name="connsiteY13" fmla="*/ 569395 h 1331841"/>
                <a:gd name="connsiteX14" fmla="*/ 10749 w 1306243"/>
                <a:gd name="connsiteY14" fmla="*/ 446141 h 1331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06243" h="1331841">
                  <a:moveTo>
                    <a:pt x="10844" y="446141"/>
                  </a:moveTo>
                  <a:cubicBezTo>
                    <a:pt x="23417" y="419471"/>
                    <a:pt x="46182" y="399755"/>
                    <a:pt x="73233" y="389468"/>
                  </a:cubicBezTo>
                  <a:cubicBezTo>
                    <a:pt x="138289" y="275453"/>
                    <a:pt x="268781" y="73047"/>
                    <a:pt x="489761" y="15516"/>
                  </a:cubicBezTo>
                  <a:cubicBezTo>
                    <a:pt x="637684" y="-22965"/>
                    <a:pt x="798085" y="10182"/>
                    <a:pt x="966487" y="114386"/>
                  </a:cubicBezTo>
                  <a:cubicBezTo>
                    <a:pt x="1338629" y="344605"/>
                    <a:pt x="1349011" y="716556"/>
                    <a:pt x="1231092" y="1000306"/>
                  </a:cubicBezTo>
                  <a:cubicBezTo>
                    <a:pt x="1234426" y="1018880"/>
                    <a:pt x="1232140" y="1035263"/>
                    <a:pt x="1228520" y="1047836"/>
                  </a:cubicBezTo>
                  <a:lnTo>
                    <a:pt x="1287194" y="1154992"/>
                  </a:lnTo>
                  <a:cubicBezTo>
                    <a:pt x="1311673" y="1194425"/>
                    <a:pt x="1312626" y="1239098"/>
                    <a:pt x="1289671" y="1275293"/>
                  </a:cubicBezTo>
                  <a:cubicBezTo>
                    <a:pt x="1262810" y="1317774"/>
                    <a:pt x="1207470" y="1338634"/>
                    <a:pt x="1145367" y="1329871"/>
                  </a:cubicBezTo>
                  <a:cubicBezTo>
                    <a:pt x="1142319" y="1329395"/>
                    <a:pt x="1138890" y="1328823"/>
                    <a:pt x="1135270" y="1328252"/>
                  </a:cubicBezTo>
                  <a:cubicBezTo>
                    <a:pt x="1072405" y="1316726"/>
                    <a:pt x="935722" y="1272721"/>
                    <a:pt x="848377" y="1224048"/>
                  </a:cubicBezTo>
                  <a:cubicBezTo>
                    <a:pt x="783893" y="1188234"/>
                    <a:pt x="739792" y="1153182"/>
                    <a:pt x="709789" y="1113653"/>
                  </a:cubicBezTo>
                  <a:cubicBezTo>
                    <a:pt x="694358" y="1093365"/>
                    <a:pt x="661021" y="1048407"/>
                    <a:pt x="642637" y="1023452"/>
                  </a:cubicBezTo>
                  <a:cubicBezTo>
                    <a:pt x="201916" y="820283"/>
                    <a:pt x="43229" y="595398"/>
                    <a:pt x="25894" y="569395"/>
                  </a:cubicBezTo>
                  <a:cubicBezTo>
                    <a:pt x="-2491" y="525866"/>
                    <a:pt x="-7539" y="484337"/>
                    <a:pt x="10749" y="446141"/>
                  </a:cubicBezTo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0" name="Vrije vorm: vorm 19">
              <a:extLst>
                <a:ext uri="{FF2B5EF4-FFF2-40B4-BE49-F238E27FC236}">
                  <a16:creationId xmlns:a16="http://schemas.microsoft.com/office/drawing/2014/main" id="{38A248FD-5134-CB31-E7E3-A07E5D1309DF}"/>
                </a:ext>
              </a:extLst>
            </p:cNvPr>
            <p:cNvSpPr/>
            <p:nvPr/>
          </p:nvSpPr>
          <p:spPr>
            <a:xfrm>
              <a:off x="1758668" y="2713791"/>
              <a:ext cx="1138124" cy="1164197"/>
            </a:xfrm>
            <a:custGeom>
              <a:avLst/>
              <a:gdLst>
                <a:gd name="connsiteX0" fmla="*/ 42032 w 1138124"/>
                <a:gd name="connsiteY0" fmla="*/ 382633 h 1164197"/>
                <a:gd name="connsiteX1" fmla="*/ 838227 w 1138124"/>
                <a:gd name="connsiteY1" fmla="*/ 101836 h 1164197"/>
                <a:gd name="connsiteX2" fmla="*/ 1056254 w 1138124"/>
                <a:gd name="connsiteY2" fmla="*/ 914604 h 1164197"/>
                <a:gd name="connsiteX3" fmla="*/ 1062160 w 1138124"/>
                <a:gd name="connsiteY3" fmla="*/ 945560 h 1164197"/>
                <a:gd name="connsiteX4" fmla="*/ 1048158 w 1138124"/>
                <a:gd name="connsiteY4" fmla="*/ 962896 h 1164197"/>
                <a:gd name="connsiteX5" fmla="*/ 1130740 w 1138124"/>
                <a:gd name="connsiteY5" fmla="*/ 1113867 h 1164197"/>
                <a:gd name="connsiteX6" fmla="*/ 1073018 w 1138124"/>
                <a:gd name="connsiteY6" fmla="*/ 1163016 h 1164197"/>
                <a:gd name="connsiteX7" fmla="*/ 804985 w 1138124"/>
                <a:gd name="connsiteY7" fmla="*/ 1066909 h 1164197"/>
                <a:gd name="connsiteX8" fmla="*/ 692494 w 1138124"/>
                <a:gd name="connsiteY8" fmla="*/ 979088 h 1164197"/>
                <a:gd name="connsiteX9" fmla="*/ 613056 w 1138124"/>
                <a:gd name="connsiteY9" fmla="*/ 872313 h 1164197"/>
                <a:gd name="connsiteX10" fmla="*/ 12124 w 1138124"/>
                <a:gd name="connsiteY10" fmla="*/ 439783 h 1164197"/>
                <a:gd name="connsiteX11" fmla="*/ 2503 w 1138124"/>
                <a:gd name="connsiteY11" fmla="*/ 398158 h 1164197"/>
                <a:gd name="connsiteX12" fmla="*/ 42127 w 1138124"/>
                <a:gd name="connsiteY12" fmla="*/ 382537 h 1164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8124" h="1164197">
                  <a:moveTo>
                    <a:pt x="42032" y="382633"/>
                  </a:moveTo>
                  <a:cubicBezTo>
                    <a:pt x="122328" y="238234"/>
                    <a:pt x="357976" y="-195344"/>
                    <a:pt x="838227" y="101836"/>
                  </a:cubicBezTo>
                  <a:cubicBezTo>
                    <a:pt x="1218846" y="337389"/>
                    <a:pt x="1147789" y="716484"/>
                    <a:pt x="1056254" y="914604"/>
                  </a:cubicBezTo>
                  <a:cubicBezTo>
                    <a:pt x="1061683" y="921748"/>
                    <a:pt x="1068446" y="932797"/>
                    <a:pt x="1062160" y="945560"/>
                  </a:cubicBezTo>
                  <a:cubicBezTo>
                    <a:pt x="1056064" y="957657"/>
                    <a:pt x="1048158" y="962896"/>
                    <a:pt x="1048158" y="962896"/>
                  </a:cubicBezTo>
                  <a:lnTo>
                    <a:pt x="1130740" y="1113867"/>
                  </a:lnTo>
                  <a:cubicBezTo>
                    <a:pt x="1154362" y="1149490"/>
                    <a:pt x="1117595" y="1169398"/>
                    <a:pt x="1073018" y="1163016"/>
                  </a:cubicBezTo>
                  <a:cubicBezTo>
                    <a:pt x="1028441" y="1156634"/>
                    <a:pt x="889567" y="1113962"/>
                    <a:pt x="804985" y="1066909"/>
                  </a:cubicBezTo>
                  <a:cubicBezTo>
                    <a:pt x="748216" y="1035381"/>
                    <a:pt x="714211" y="1007758"/>
                    <a:pt x="692494" y="979088"/>
                  </a:cubicBezTo>
                  <a:cubicBezTo>
                    <a:pt x="670777" y="950513"/>
                    <a:pt x="613056" y="872313"/>
                    <a:pt x="613056" y="872313"/>
                  </a:cubicBezTo>
                  <a:cubicBezTo>
                    <a:pt x="163000" y="669526"/>
                    <a:pt x="12409" y="440259"/>
                    <a:pt x="12124" y="439783"/>
                  </a:cubicBezTo>
                  <a:cubicBezTo>
                    <a:pt x="4218" y="427781"/>
                    <a:pt x="-4355" y="412541"/>
                    <a:pt x="2503" y="398158"/>
                  </a:cubicBezTo>
                  <a:cubicBezTo>
                    <a:pt x="9361" y="383776"/>
                    <a:pt x="27554" y="379204"/>
                    <a:pt x="42127" y="382537"/>
                  </a:cubicBezTo>
                </a:path>
              </a:pathLst>
            </a:custGeom>
            <a:solidFill>
              <a:schemeClr val="bg2"/>
            </a:solidFill>
            <a:ln w="12478" cap="flat">
              <a:solidFill>
                <a:srgbClr val="BDCDE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pic>
        <p:nvPicPr>
          <p:cNvPr id="2" name="Afbeelding 1" descr="Afbeelding met tekening, tekenfilm, schets, illustratie&#10;&#10;Automatisch gegenereerde beschrijving">
            <a:extLst>
              <a:ext uri="{FF2B5EF4-FFF2-40B4-BE49-F238E27FC236}">
                <a16:creationId xmlns:a16="http://schemas.microsoft.com/office/drawing/2014/main" id="{8F8E12BE-F0EC-3F20-892B-9013C4E616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26384" y="2172841"/>
            <a:ext cx="4685159" cy="4685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6335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>
            <a:extLst>
              <a:ext uri="{FF2B5EF4-FFF2-40B4-BE49-F238E27FC236}">
                <a16:creationId xmlns:a16="http://schemas.microsoft.com/office/drawing/2014/main" id="{FD57C495-82B0-72EF-1094-42411CFDAED4}"/>
              </a:ext>
            </a:extLst>
          </p:cNvPr>
          <p:cNvSpPr/>
          <p:nvPr userDrawn="1"/>
        </p:nvSpPr>
        <p:spPr>
          <a:xfrm>
            <a:off x="0" y="0"/>
            <a:ext cx="12192000" cy="58293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noProof="0" dirty="0"/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594DB023-3C67-A7E7-3E32-2BF0FA8C81AA}"/>
              </a:ext>
            </a:extLst>
          </p:cNvPr>
          <p:cNvSpPr txBox="1"/>
          <p:nvPr userDrawn="1"/>
        </p:nvSpPr>
        <p:spPr>
          <a:xfrm>
            <a:off x="852497" y="619895"/>
            <a:ext cx="10487005" cy="12196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600"/>
              </a:lnSpc>
            </a:pPr>
            <a:r>
              <a:rPr lang="nl-NL" sz="3400" b="1" spc="-50" dirty="0"/>
              <a:t>4. Kunnen robots al het werk van mensen overnemen?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CB1A3F5D-FA02-9F50-D451-4104B75FAE77}"/>
              </a:ext>
            </a:extLst>
          </p:cNvPr>
          <p:cNvSpPr txBox="1"/>
          <p:nvPr userDrawn="1"/>
        </p:nvSpPr>
        <p:spPr>
          <a:xfrm>
            <a:off x="5043488" y="2981325"/>
            <a:ext cx="769763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GB" sz="4000" b="1" dirty="0">
                <a:solidFill>
                  <a:schemeClr val="tx2"/>
                </a:solidFill>
              </a:rPr>
              <a:t>Ja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E29E5725-8FED-0813-F3B9-007E0E1623F3}"/>
              </a:ext>
            </a:extLst>
          </p:cNvPr>
          <p:cNvSpPr txBox="1"/>
          <p:nvPr userDrawn="1"/>
        </p:nvSpPr>
        <p:spPr>
          <a:xfrm>
            <a:off x="5043488" y="4124324"/>
            <a:ext cx="1221809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GB" sz="4000" b="1" dirty="0">
                <a:solidFill>
                  <a:schemeClr val="tx2"/>
                </a:solidFill>
              </a:rPr>
              <a:t>Nee</a:t>
            </a:r>
          </a:p>
        </p:txBody>
      </p:sp>
      <p:grpSp>
        <p:nvGrpSpPr>
          <p:cNvPr id="13" name="Graphic 11">
            <a:extLst>
              <a:ext uri="{FF2B5EF4-FFF2-40B4-BE49-F238E27FC236}">
                <a16:creationId xmlns:a16="http://schemas.microsoft.com/office/drawing/2014/main" id="{C5C7D6F0-627C-105C-8C57-F45DFC20D8B9}"/>
              </a:ext>
            </a:extLst>
          </p:cNvPr>
          <p:cNvGrpSpPr/>
          <p:nvPr userDrawn="1"/>
        </p:nvGrpSpPr>
        <p:grpSpPr>
          <a:xfrm>
            <a:off x="3894214" y="2696670"/>
            <a:ext cx="978181" cy="951406"/>
            <a:chOff x="1584402" y="2629994"/>
            <a:chExt cx="1396254" cy="1358035"/>
          </a:xfrm>
        </p:grpSpPr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24B7D93F-D1F9-9838-9F44-BFE96A6F64C1}"/>
                </a:ext>
              </a:extLst>
            </p:cNvPr>
            <p:cNvSpPr/>
            <p:nvPr/>
          </p:nvSpPr>
          <p:spPr>
            <a:xfrm>
              <a:off x="1584402" y="2656188"/>
              <a:ext cx="1306243" cy="1331841"/>
            </a:xfrm>
            <a:custGeom>
              <a:avLst/>
              <a:gdLst>
                <a:gd name="connsiteX0" fmla="*/ 10844 w 1306243"/>
                <a:gd name="connsiteY0" fmla="*/ 446141 h 1331841"/>
                <a:gd name="connsiteX1" fmla="*/ 73233 w 1306243"/>
                <a:gd name="connsiteY1" fmla="*/ 389468 h 1331841"/>
                <a:gd name="connsiteX2" fmla="*/ 489761 w 1306243"/>
                <a:gd name="connsiteY2" fmla="*/ 15516 h 1331841"/>
                <a:gd name="connsiteX3" fmla="*/ 966487 w 1306243"/>
                <a:gd name="connsiteY3" fmla="*/ 114386 h 1331841"/>
                <a:gd name="connsiteX4" fmla="*/ 1231092 w 1306243"/>
                <a:gd name="connsiteY4" fmla="*/ 1000306 h 1331841"/>
                <a:gd name="connsiteX5" fmla="*/ 1228520 w 1306243"/>
                <a:gd name="connsiteY5" fmla="*/ 1047836 h 1331841"/>
                <a:gd name="connsiteX6" fmla="*/ 1287194 w 1306243"/>
                <a:gd name="connsiteY6" fmla="*/ 1154992 h 1331841"/>
                <a:gd name="connsiteX7" fmla="*/ 1289671 w 1306243"/>
                <a:gd name="connsiteY7" fmla="*/ 1275293 h 1331841"/>
                <a:gd name="connsiteX8" fmla="*/ 1145367 w 1306243"/>
                <a:gd name="connsiteY8" fmla="*/ 1329871 h 1331841"/>
                <a:gd name="connsiteX9" fmla="*/ 1135270 w 1306243"/>
                <a:gd name="connsiteY9" fmla="*/ 1328252 h 1331841"/>
                <a:gd name="connsiteX10" fmla="*/ 848377 w 1306243"/>
                <a:gd name="connsiteY10" fmla="*/ 1224143 h 1331841"/>
                <a:gd name="connsiteX11" fmla="*/ 709789 w 1306243"/>
                <a:gd name="connsiteY11" fmla="*/ 1113749 h 1331841"/>
                <a:gd name="connsiteX12" fmla="*/ 642637 w 1306243"/>
                <a:gd name="connsiteY12" fmla="*/ 1023547 h 1331841"/>
                <a:gd name="connsiteX13" fmla="*/ 25894 w 1306243"/>
                <a:gd name="connsiteY13" fmla="*/ 569490 h 1331841"/>
                <a:gd name="connsiteX14" fmla="*/ 10749 w 1306243"/>
                <a:gd name="connsiteY14" fmla="*/ 446237 h 1331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06243" h="1331841">
                  <a:moveTo>
                    <a:pt x="10844" y="446141"/>
                  </a:moveTo>
                  <a:cubicBezTo>
                    <a:pt x="23417" y="419471"/>
                    <a:pt x="46182" y="399755"/>
                    <a:pt x="73233" y="389468"/>
                  </a:cubicBezTo>
                  <a:cubicBezTo>
                    <a:pt x="138289" y="275453"/>
                    <a:pt x="268781" y="73047"/>
                    <a:pt x="489761" y="15516"/>
                  </a:cubicBezTo>
                  <a:cubicBezTo>
                    <a:pt x="637684" y="-22965"/>
                    <a:pt x="798085" y="10182"/>
                    <a:pt x="966487" y="114386"/>
                  </a:cubicBezTo>
                  <a:cubicBezTo>
                    <a:pt x="1338534" y="344700"/>
                    <a:pt x="1349011" y="716556"/>
                    <a:pt x="1231092" y="1000306"/>
                  </a:cubicBezTo>
                  <a:cubicBezTo>
                    <a:pt x="1234426" y="1018880"/>
                    <a:pt x="1232140" y="1035263"/>
                    <a:pt x="1228520" y="1047836"/>
                  </a:cubicBezTo>
                  <a:lnTo>
                    <a:pt x="1287194" y="1154992"/>
                  </a:lnTo>
                  <a:cubicBezTo>
                    <a:pt x="1311673" y="1194425"/>
                    <a:pt x="1312626" y="1239098"/>
                    <a:pt x="1289671" y="1275293"/>
                  </a:cubicBezTo>
                  <a:cubicBezTo>
                    <a:pt x="1262810" y="1317774"/>
                    <a:pt x="1207470" y="1338634"/>
                    <a:pt x="1145367" y="1329871"/>
                  </a:cubicBezTo>
                  <a:cubicBezTo>
                    <a:pt x="1142319" y="1329395"/>
                    <a:pt x="1138890" y="1328823"/>
                    <a:pt x="1135270" y="1328252"/>
                  </a:cubicBezTo>
                  <a:cubicBezTo>
                    <a:pt x="1072405" y="1316726"/>
                    <a:pt x="935722" y="1272721"/>
                    <a:pt x="848377" y="1224143"/>
                  </a:cubicBezTo>
                  <a:cubicBezTo>
                    <a:pt x="783893" y="1188329"/>
                    <a:pt x="739792" y="1153182"/>
                    <a:pt x="709789" y="1113749"/>
                  </a:cubicBezTo>
                  <a:cubicBezTo>
                    <a:pt x="694358" y="1093460"/>
                    <a:pt x="661021" y="1048502"/>
                    <a:pt x="642637" y="1023547"/>
                  </a:cubicBezTo>
                  <a:cubicBezTo>
                    <a:pt x="201916" y="820379"/>
                    <a:pt x="43229" y="595493"/>
                    <a:pt x="25894" y="569490"/>
                  </a:cubicBezTo>
                  <a:cubicBezTo>
                    <a:pt x="-2491" y="526056"/>
                    <a:pt x="-7539" y="484432"/>
                    <a:pt x="10749" y="446237"/>
                  </a:cubicBezTo>
                </a:path>
              </a:pathLst>
            </a:custGeom>
            <a:solidFill>
              <a:schemeClr val="accent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" name="Vrije vorm: vorm 14">
              <a:extLst>
                <a:ext uri="{FF2B5EF4-FFF2-40B4-BE49-F238E27FC236}">
                  <a16:creationId xmlns:a16="http://schemas.microsoft.com/office/drawing/2014/main" id="{23084ECD-FE2F-B197-3C6E-A6389E8DC900}"/>
                </a:ext>
              </a:extLst>
            </p:cNvPr>
            <p:cNvSpPr/>
            <p:nvPr/>
          </p:nvSpPr>
          <p:spPr>
            <a:xfrm>
              <a:off x="1674413" y="2629994"/>
              <a:ext cx="1306243" cy="1331841"/>
            </a:xfrm>
            <a:custGeom>
              <a:avLst/>
              <a:gdLst>
                <a:gd name="connsiteX0" fmla="*/ 10844 w 1306243"/>
                <a:gd name="connsiteY0" fmla="*/ 446141 h 1331841"/>
                <a:gd name="connsiteX1" fmla="*/ 73233 w 1306243"/>
                <a:gd name="connsiteY1" fmla="*/ 389468 h 1331841"/>
                <a:gd name="connsiteX2" fmla="*/ 489761 w 1306243"/>
                <a:gd name="connsiteY2" fmla="*/ 15516 h 1331841"/>
                <a:gd name="connsiteX3" fmla="*/ 966487 w 1306243"/>
                <a:gd name="connsiteY3" fmla="*/ 114386 h 1331841"/>
                <a:gd name="connsiteX4" fmla="*/ 1231092 w 1306243"/>
                <a:gd name="connsiteY4" fmla="*/ 1000306 h 1331841"/>
                <a:gd name="connsiteX5" fmla="*/ 1228520 w 1306243"/>
                <a:gd name="connsiteY5" fmla="*/ 1047836 h 1331841"/>
                <a:gd name="connsiteX6" fmla="*/ 1287194 w 1306243"/>
                <a:gd name="connsiteY6" fmla="*/ 1154992 h 1331841"/>
                <a:gd name="connsiteX7" fmla="*/ 1289671 w 1306243"/>
                <a:gd name="connsiteY7" fmla="*/ 1275293 h 1331841"/>
                <a:gd name="connsiteX8" fmla="*/ 1145367 w 1306243"/>
                <a:gd name="connsiteY8" fmla="*/ 1329871 h 1331841"/>
                <a:gd name="connsiteX9" fmla="*/ 1135270 w 1306243"/>
                <a:gd name="connsiteY9" fmla="*/ 1328252 h 1331841"/>
                <a:gd name="connsiteX10" fmla="*/ 848377 w 1306243"/>
                <a:gd name="connsiteY10" fmla="*/ 1224048 h 1331841"/>
                <a:gd name="connsiteX11" fmla="*/ 709789 w 1306243"/>
                <a:gd name="connsiteY11" fmla="*/ 1113653 h 1331841"/>
                <a:gd name="connsiteX12" fmla="*/ 642637 w 1306243"/>
                <a:gd name="connsiteY12" fmla="*/ 1023452 h 1331841"/>
                <a:gd name="connsiteX13" fmla="*/ 25894 w 1306243"/>
                <a:gd name="connsiteY13" fmla="*/ 569395 h 1331841"/>
                <a:gd name="connsiteX14" fmla="*/ 10749 w 1306243"/>
                <a:gd name="connsiteY14" fmla="*/ 446141 h 1331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06243" h="1331841">
                  <a:moveTo>
                    <a:pt x="10844" y="446141"/>
                  </a:moveTo>
                  <a:cubicBezTo>
                    <a:pt x="23417" y="419471"/>
                    <a:pt x="46182" y="399755"/>
                    <a:pt x="73233" y="389468"/>
                  </a:cubicBezTo>
                  <a:cubicBezTo>
                    <a:pt x="138289" y="275453"/>
                    <a:pt x="268781" y="73047"/>
                    <a:pt x="489761" y="15516"/>
                  </a:cubicBezTo>
                  <a:cubicBezTo>
                    <a:pt x="637684" y="-22965"/>
                    <a:pt x="798085" y="10182"/>
                    <a:pt x="966487" y="114386"/>
                  </a:cubicBezTo>
                  <a:cubicBezTo>
                    <a:pt x="1338629" y="344605"/>
                    <a:pt x="1349011" y="716556"/>
                    <a:pt x="1231092" y="1000306"/>
                  </a:cubicBezTo>
                  <a:cubicBezTo>
                    <a:pt x="1234426" y="1018880"/>
                    <a:pt x="1232140" y="1035263"/>
                    <a:pt x="1228520" y="1047836"/>
                  </a:cubicBezTo>
                  <a:lnTo>
                    <a:pt x="1287194" y="1154992"/>
                  </a:lnTo>
                  <a:cubicBezTo>
                    <a:pt x="1311673" y="1194425"/>
                    <a:pt x="1312626" y="1239098"/>
                    <a:pt x="1289671" y="1275293"/>
                  </a:cubicBezTo>
                  <a:cubicBezTo>
                    <a:pt x="1262810" y="1317774"/>
                    <a:pt x="1207470" y="1338634"/>
                    <a:pt x="1145367" y="1329871"/>
                  </a:cubicBezTo>
                  <a:cubicBezTo>
                    <a:pt x="1142319" y="1329395"/>
                    <a:pt x="1138890" y="1328823"/>
                    <a:pt x="1135270" y="1328252"/>
                  </a:cubicBezTo>
                  <a:cubicBezTo>
                    <a:pt x="1072405" y="1316726"/>
                    <a:pt x="935722" y="1272721"/>
                    <a:pt x="848377" y="1224048"/>
                  </a:cubicBezTo>
                  <a:cubicBezTo>
                    <a:pt x="783893" y="1188234"/>
                    <a:pt x="739792" y="1153182"/>
                    <a:pt x="709789" y="1113653"/>
                  </a:cubicBezTo>
                  <a:cubicBezTo>
                    <a:pt x="694358" y="1093365"/>
                    <a:pt x="661021" y="1048407"/>
                    <a:pt x="642637" y="1023452"/>
                  </a:cubicBezTo>
                  <a:cubicBezTo>
                    <a:pt x="201916" y="820283"/>
                    <a:pt x="43229" y="595398"/>
                    <a:pt x="25894" y="569395"/>
                  </a:cubicBezTo>
                  <a:cubicBezTo>
                    <a:pt x="-2491" y="525866"/>
                    <a:pt x="-7539" y="484337"/>
                    <a:pt x="10749" y="446141"/>
                  </a:cubicBezTo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" name="Vrije vorm: vorm 15">
              <a:extLst>
                <a:ext uri="{FF2B5EF4-FFF2-40B4-BE49-F238E27FC236}">
                  <a16:creationId xmlns:a16="http://schemas.microsoft.com/office/drawing/2014/main" id="{031CD860-F0C0-3226-87D5-2A8E12562763}"/>
                </a:ext>
              </a:extLst>
            </p:cNvPr>
            <p:cNvSpPr/>
            <p:nvPr/>
          </p:nvSpPr>
          <p:spPr>
            <a:xfrm>
              <a:off x="1758668" y="2713791"/>
              <a:ext cx="1138124" cy="1164197"/>
            </a:xfrm>
            <a:custGeom>
              <a:avLst/>
              <a:gdLst>
                <a:gd name="connsiteX0" fmla="*/ 42032 w 1138124"/>
                <a:gd name="connsiteY0" fmla="*/ 382633 h 1164197"/>
                <a:gd name="connsiteX1" fmla="*/ 838227 w 1138124"/>
                <a:gd name="connsiteY1" fmla="*/ 101836 h 1164197"/>
                <a:gd name="connsiteX2" fmla="*/ 1056254 w 1138124"/>
                <a:gd name="connsiteY2" fmla="*/ 914604 h 1164197"/>
                <a:gd name="connsiteX3" fmla="*/ 1062160 w 1138124"/>
                <a:gd name="connsiteY3" fmla="*/ 945560 h 1164197"/>
                <a:gd name="connsiteX4" fmla="*/ 1048158 w 1138124"/>
                <a:gd name="connsiteY4" fmla="*/ 962896 h 1164197"/>
                <a:gd name="connsiteX5" fmla="*/ 1130740 w 1138124"/>
                <a:gd name="connsiteY5" fmla="*/ 1113867 h 1164197"/>
                <a:gd name="connsiteX6" fmla="*/ 1073018 w 1138124"/>
                <a:gd name="connsiteY6" fmla="*/ 1163016 h 1164197"/>
                <a:gd name="connsiteX7" fmla="*/ 804985 w 1138124"/>
                <a:gd name="connsiteY7" fmla="*/ 1066909 h 1164197"/>
                <a:gd name="connsiteX8" fmla="*/ 692494 w 1138124"/>
                <a:gd name="connsiteY8" fmla="*/ 979088 h 1164197"/>
                <a:gd name="connsiteX9" fmla="*/ 613056 w 1138124"/>
                <a:gd name="connsiteY9" fmla="*/ 872313 h 1164197"/>
                <a:gd name="connsiteX10" fmla="*/ 12124 w 1138124"/>
                <a:gd name="connsiteY10" fmla="*/ 439783 h 1164197"/>
                <a:gd name="connsiteX11" fmla="*/ 2503 w 1138124"/>
                <a:gd name="connsiteY11" fmla="*/ 398158 h 1164197"/>
                <a:gd name="connsiteX12" fmla="*/ 42127 w 1138124"/>
                <a:gd name="connsiteY12" fmla="*/ 382537 h 1164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8124" h="1164197">
                  <a:moveTo>
                    <a:pt x="42032" y="382633"/>
                  </a:moveTo>
                  <a:cubicBezTo>
                    <a:pt x="122328" y="238234"/>
                    <a:pt x="357976" y="-195344"/>
                    <a:pt x="838227" y="101836"/>
                  </a:cubicBezTo>
                  <a:cubicBezTo>
                    <a:pt x="1218846" y="337389"/>
                    <a:pt x="1147789" y="716484"/>
                    <a:pt x="1056254" y="914604"/>
                  </a:cubicBezTo>
                  <a:cubicBezTo>
                    <a:pt x="1061683" y="921748"/>
                    <a:pt x="1068446" y="932797"/>
                    <a:pt x="1062160" y="945560"/>
                  </a:cubicBezTo>
                  <a:cubicBezTo>
                    <a:pt x="1056064" y="957657"/>
                    <a:pt x="1048158" y="962896"/>
                    <a:pt x="1048158" y="962896"/>
                  </a:cubicBezTo>
                  <a:lnTo>
                    <a:pt x="1130740" y="1113867"/>
                  </a:lnTo>
                  <a:cubicBezTo>
                    <a:pt x="1154362" y="1149490"/>
                    <a:pt x="1117595" y="1169398"/>
                    <a:pt x="1073018" y="1163016"/>
                  </a:cubicBezTo>
                  <a:cubicBezTo>
                    <a:pt x="1028441" y="1156634"/>
                    <a:pt x="889567" y="1113962"/>
                    <a:pt x="804985" y="1066909"/>
                  </a:cubicBezTo>
                  <a:cubicBezTo>
                    <a:pt x="748216" y="1035381"/>
                    <a:pt x="714211" y="1007758"/>
                    <a:pt x="692494" y="979088"/>
                  </a:cubicBezTo>
                  <a:cubicBezTo>
                    <a:pt x="670777" y="950513"/>
                    <a:pt x="613056" y="872313"/>
                    <a:pt x="613056" y="872313"/>
                  </a:cubicBezTo>
                  <a:cubicBezTo>
                    <a:pt x="163000" y="669526"/>
                    <a:pt x="12409" y="440259"/>
                    <a:pt x="12124" y="439783"/>
                  </a:cubicBezTo>
                  <a:cubicBezTo>
                    <a:pt x="4218" y="427781"/>
                    <a:pt x="-4355" y="412541"/>
                    <a:pt x="2503" y="398158"/>
                  </a:cubicBezTo>
                  <a:cubicBezTo>
                    <a:pt x="9361" y="383776"/>
                    <a:pt x="27554" y="379204"/>
                    <a:pt x="42127" y="382537"/>
                  </a:cubicBezTo>
                </a:path>
              </a:pathLst>
            </a:custGeom>
            <a:solidFill>
              <a:schemeClr val="bg1"/>
            </a:solidFill>
            <a:ln w="12478" cap="flat">
              <a:solidFill>
                <a:srgbClr val="BDCDE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grpSp>
        <p:nvGrpSpPr>
          <p:cNvPr id="17" name="Graphic 11">
            <a:extLst>
              <a:ext uri="{FF2B5EF4-FFF2-40B4-BE49-F238E27FC236}">
                <a16:creationId xmlns:a16="http://schemas.microsoft.com/office/drawing/2014/main" id="{7C72974C-531F-78DF-5D83-1A792CD75416}"/>
              </a:ext>
            </a:extLst>
          </p:cNvPr>
          <p:cNvGrpSpPr/>
          <p:nvPr userDrawn="1"/>
        </p:nvGrpSpPr>
        <p:grpSpPr>
          <a:xfrm>
            <a:off x="3894214" y="3915870"/>
            <a:ext cx="978181" cy="951406"/>
            <a:chOff x="1584402" y="2629994"/>
            <a:chExt cx="1396254" cy="1358035"/>
          </a:xfrm>
        </p:grpSpPr>
        <p:sp>
          <p:nvSpPr>
            <p:cNvPr id="18" name="Vrije vorm: vorm 17">
              <a:extLst>
                <a:ext uri="{FF2B5EF4-FFF2-40B4-BE49-F238E27FC236}">
                  <a16:creationId xmlns:a16="http://schemas.microsoft.com/office/drawing/2014/main" id="{B300CC8F-DA44-784F-C99E-9531AC106E72}"/>
                </a:ext>
              </a:extLst>
            </p:cNvPr>
            <p:cNvSpPr/>
            <p:nvPr/>
          </p:nvSpPr>
          <p:spPr>
            <a:xfrm>
              <a:off x="1584402" y="2656188"/>
              <a:ext cx="1306243" cy="1331841"/>
            </a:xfrm>
            <a:custGeom>
              <a:avLst/>
              <a:gdLst>
                <a:gd name="connsiteX0" fmla="*/ 10844 w 1306243"/>
                <a:gd name="connsiteY0" fmla="*/ 446141 h 1331841"/>
                <a:gd name="connsiteX1" fmla="*/ 73233 w 1306243"/>
                <a:gd name="connsiteY1" fmla="*/ 389468 h 1331841"/>
                <a:gd name="connsiteX2" fmla="*/ 489761 w 1306243"/>
                <a:gd name="connsiteY2" fmla="*/ 15516 h 1331841"/>
                <a:gd name="connsiteX3" fmla="*/ 966487 w 1306243"/>
                <a:gd name="connsiteY3" fmla="*/ 114386 h 1331841"/>
                <a:gd name="connsiteX4" fmla="*/ 1231092 w 1306243"/>
                <a:gd name="connsiteY4" fmla="*/ 1000306 h 1331841"/>
                <a:gd name="connsiteX5" fmla="*/ 1228520 w 1306243"/>
                <a:gd name="connsiteY5" fmla="*/ 1047836 h 1331841"/>
                <a:gd name="connsiteX6" fmla="*/ 1287194 w 1306243"/>
                <a:gd name="connsiteY6" fmla="*/ 1154992 h 1331841"/>
                <a:gd name="connsiteX7" fmla="*/ 1289671 w 1306243"/>
                <a:gd name="connsiteY7" fmla="*/ 1275293 h 1331841"/>
                <a:gd name="connsiteX8" fmla="*/ 1145367 w 1306243"/>
                <a:gd name="connsiteY8" fmla="*/ 1329871 h 1331841"/>
                <a:gd name="connsiteX9" fmla="*/ 1135270 w 1306243"/>
                <a:gd name="connsiteY9" fmla="*/ 1328252 h 1331841"/>
                <a:gd name="connsiteX10" fmla="*/ 848377 w 1306243"/>
                <a:gd name="connsiteY10" fmla="*/ 1224143 h 1331841"/>
                <a:gd name="connsiteX11" fmla="*/ 709789 w 1306243"/>
                <a:gd name="connsiteY11" fmla="*/ 1113749 h 1331841"/>
                <a:gd name="connsiteX12" fmla="*/ 642637 w 1306243"/>
                <a:gd name="connsiteY12" fmla="*/ 1023547 h 1331841"/>
                <a:gd name="connsiteX13" fmla="*/ 25894 w 1306243"/>
                <a:gd name="connsiteY13" fmla="*/ 569490 h 1331841"/>
                <a:gd name="connsiteX14" fmla="*/ 10749 w 1306243"/>
                <a:gd name="connsiteY14" fmla="*/ 446237 h 1331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06243" h="1331841">
                  <a:moveTo>
                    <a:pt x="10844" y="446141"/>
                  </a:moveTo>
                  <a:cubicBezTo>
                    <a:pt x="23417" y="419471"/>
                    <a:pt x="46182" y="399755"/>
                    <a:pt x="73233" y="389468"/>
                  </a:cubicBezTo>
                  <a:cubicBezTo>
                    <a:pt x="138289" y="275453"/>
                    <a:pt x="268781" y="73047"/>
                    <a:pt x="489761" y="15516"/>
                  </a:cubicBezTo>
                  <a:cubicBezTo>
                    <a:pt x="637684" y="-22965"/>
                    <a:pt x="798085" y="10182"/>
                    <a:pt x="966487" y="114386"/>
                  </a:cubicBezTo>
                  <a:cubicBezTo>
                    <a:pt x="1338534" y="344700"/>
                    <a:pt x="1349011" y="716556"/>
                    <a:pt x="1231092" y="1000306"/>
                  </a:cubicBezTo>
                  <a:cubicBezTo>
                    <a:pt x="1234426" y="1018880"/>
                    <a:pt x="1232140" y="1035263"/>
                    <a:pt x="1228520" y="1047836"/>
                  </a:cubicBezTo>
                  <a:lnTo>
                    <a:pt x="1287194" y="1154992"/>
                  </a:lnTo>
                  <a:cubicBezTo>
                    <a:pt x="1311673" y="1194425"/>
                    <a:pt x="1312626" y="1239098"/>
                    <a:pt x="1289671" y="1275293"/>
                  </a:cubicBezTo>
                  <a:cubicBezTo>
                    <a:pt x="1262810" y="1317774"/>
                    <a:pt x="1207470" y="1338634"/>
                    <a:pt x="1145367" y="1329871"/>
                  </a:cubicBezTo>
                  <a:cubicBezTo>
                    <a:pt x="1142319" y="1329395"/>
                    <a:pt x="1138890" y="1328823"/>
                    <a:pt x="1135270" y="1328252"/>
                  </a:cubicBezTo>
                  <a:cubicBezTo>
                    <a:pt x="1072405" y="1316726"/>
                    <a:pt x="935722" y="1272721"/>
                    <a:pt x="848377" y="1224143"/>
                  </a:cubicBezTo>
                  <a:cubicBezTo>
                    <a:pt x="783893" y="1188329"/>
                    <a:pt x="739792" y="1153182"/>
                    <a:pt x="709789" y="1113749"/>
                  </a:cubicBezTo>
                  <a:cubicBezTo>
                    <a:pt x="694358" y="1093460"/>
                    <a:pt x="661021" y="1048502"/>
                    <a:pt x="642637" y="1023547"/>
                  </a:cubicBezTo>
                  <a:cubicBezTo>
                    <a:pt x="201916" y="820379"/>
                    <a:pt x="43229" y="595493"/>
                    <a:pt x="25894" y="569490"/>
                  </a:cubicBezTo>
                  <a:cubicBezTo>
                    <a:pt x="-2491" y="526056"/>
                    <a:pt x="-7539" y="484432"/>
                    <a:pt x="10749" y="446237"/>
                  </a:cubicBezTo>
                </a:path>
              </a:pathLst>
            </a:custGeom>
            <a:solidFill>
              <a:schemeClr val="accent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9" name="Vrije vorm: vorm 18">
              <a:extLst>
                <a:ext uri="{FF2B5EF4-FFF2-40B4-BE49-F238E27FC236}">
                  <a16:creationId xmlns:a16="http://schemas.microsoft.com/office/drawing/2014/main" id="{379C0489-01DF-06FA-D0C1-4870C1F7AD93}"/>
                </a:ext>
              </a:extLst>
            </p:cNvPr>
            <p:cNvSpPr/>
            <p:nvPr/>
          </p:nvSpPr>
          <p:spPr>
            <a:xfrm>
              <a:off x="1674413" y="2629994"/>
              <a:ext cx="1306243" cy="1331841"/>
            </a:xfrm>
            <a:custGeom>
              <a:avLst/>
              <a:gdLst>
                <a:gd name="connsiteX0" fmla="*/ 10844 w 1306243"/>
                <a:gd name="connsiteY0" fmla="*/ 446141 h 1331841"/>
                <a:gd name="connsiteX1" fmla="*/ 73233 w 1306243"/>
                <a:gd name="connsiteY1" fmla="*/ 389468 h 1331841"/>
                <a:gd name="connsiteX2" fmla="*/ 489761 w 1306243"/>
                <a:gd name="connsiteY2" fmla="*/ 15516 h 1331841"/>
                <a:gd name="connsiteX3" fmla="*/ 966487 w 1306243"/>
                <a:gd name="connsiteY3" fmla="*/ 114386 h 1331841"/>
                <a:gd name="connsiteX4" fmla="*/ 1231092 w 1306243"/>
                <a:gd name="connsiteY4" fmla="*/ 1000306 h 1331841"/>
                <a:gd name="connsiteX5" fmla="*/ 1228520 w 1306243"/>
                <a:gd name="connsiteY5" fmla="*/ 1047836 h 1331841"/>
                <a:gd name="connsiteX6" fmla="*/ 1287194 w 1306243"/>
                <a:gd name="connsiteY6" fmla="*/ 1154992 h 1331841"/>
                <a:gd name="connsiteX7" fmla="*/ 1289671 w 1306243"/>
                <a:gd name="connsiteY7" fmla="*/ 1275293 h 1331841"/>
                <a:gd name="connsiteX8" fmla="*/ 1145367 w 1306243"/>
                <a:gd name="connsiteY8" fmla="*/ 1329871 h 1331841"/>
                <a:gd name="connsiteX9" fmla="*/ 1135270 w 1306243"/>
                <a:gd name="connsiteY9" fmla="*/ 1328252 h 1331841"/>
                <a:gd name="connsiteX10" fmla="*/ 848377 w 1306243"/>
                <a:gd name="connsiteY10" fmla="*/ 1224048 h 1331841"/>
                <a:gd name="connsiteX11" fmla="*/ 709789 w 1306243"/>
                <a:gd name="connsiteY11" fmla="*/ 1113653 h 1331841"/>
                <a:gd name="connsiteX12" fmla="*/ 642637 w 1306243"/>
                <a:gd name="connsiteY12" fmla="*/ 1023452 h 1331841"/>
                <a:gd name="connsiteX13" fmla="*/ 25894 w 1306243"/>
                <a:gd name="connsiteY13" fmla="*/ 569395 h 1331841"/>
                <a:gd name="connsiteX14" fmla="*/ 10749 w 1306243"/>
                <a:gd name="connsiteY14" fmla="*/ 446141 h 1331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06243" h="1331841">
                  <a:moveTo>
                    <a:pt x="10844" y="446141"/>
                  </a:moveTo>
                  <a:cubicBezTo>
                    <a:pt x="23417" y="419471"/>
                    <a:pt x="46182" y="399755"/>
                    <a:pt x="73233" y="389468"/>
                  </a:cubicBezTo>
                  <a:cubicBezTo>
                    <a:pt x="138289" y="275453"/>
                    <a:pt x="268781" y="73047"/>
                    <a:pt x="489761" y="15516"/>
                  </a:cubicBezTo>
                  <a:cubicBezTo>
                    <a:pt x="637684" y="-22965"/>
                    <a:pt x="798085" y="10182"/>
                    <a:pt x="966487" y="114386"/>
                  </a:cubicBezTo>
                  <a:cubicBezTo>
                    <a:pt x="1338629" y="344605"/>
                    <a:pt x="1349011" y="716556"/>
                    <a:pt x="1231092" y="1000306"/>
                  </a:cubicBezTo>
                  <a:cubicBezTo>
                    <a:pt x="1234426" y="1018880"/>
                    <a:pt x="1232140" y="1035263"/>
                    <a:pt x="1228520" y="1047836"/>
                  </a:cubicBezTo>
                  <a:lnTo>
                    <a:pt x="1287194" y="1154992"/>
                  </a:lnTo>
                  <a:cubicBezTo>
                    <a:pt x="1311673" y="1194425"/>
                    <a:pt x="1312626" y="1239098"/>
                    <a:pt x="1289671" y="1275293"/>
                  </a:cubicBezTo>
                  <a:cubicBezTo>
                    <a:pt x="1262810" y="1317774"/>
                    <a:pt x="1207470" y="1338634"/>
                    <a:pt x="1145367" y="1329871"/>
                  </a:cubicBezTo>
                  <a:cubicBezTo>
                    <a:pt x="1142319" y="1329395"/>
                    <a:pt x="1138890" y="1328823"/>
                    <a:pt x="1135270" y="1328252"/>
                  </a:cubicBezTo>
                  <a:cubicBezTo>
                    <a:pt x="1072405" y="1316726"/>
                    <a:pt x="935722" y="1272721"/>
                    <a:pt x="848377" y="1224048"/>
                  </a:cubicBezTo>
                  <a:cubicBezTo>
                    <a:pt x="783893" y="1188234"/>
                    <a:pt x="739792" y="1153182"/>
                    <a:pt x="709789" y="1113653"/>
                  </a:cubicBezTo>
                  <a:cubicBezTo>
                    <a:pt x="694358" y="1093365"/>
                    <a:pt x="661021" y="1048407"/>
                    <a:pt x="642637" y="1023452"/>
                  </a:cubicBezTo>
                  <a:cubicBezTo>
                    <a:pt x="201916" y="820283"/>
                    <a:pt x="43229" y="595398"/>
                    <a:pt x="25894" y="569395"/>
                  </a:cubicBezTo>
                  <a:cubicBezTo>
                    <a:pt x="-2491" y="525866"/>
                    <a:pt x="-7539" y="484337"/>
                    <a:pt x="10749" y="446141"/>
                  </a:cubicBezTo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0" name="Vrije vorm: vorm 19">
              <a:extLst>
                <a:ext uri="{FF2B5EF4-FFF2-40B4-BE49-F238E27FC236}">
                  <a16:creationId xmlns:a16="http://schemas.microsoft.com/office/drawing/2014/main" id="{38A248FD-5134-CB31-E7E3-A07E5D1309DF}"/>
                </a:ext>
              </a:extLst>
            </p:cNvPr>
            <p:cNvSpPr/>
            <p:nvPr/>
          </p:nvSpPr>
          <p:spPr>
            <a:xfrm>
              <a:off x="1758668" y="2713791"/>
              <a:ext cx="1138124" cy="1164197"/>
            </a:xfrm>
            <a:custGeom>
              <a:avLst/>
              <a:gdLst>
                <a:gd name="connsiteX0" fmla="*/ 42032 w 1138124"/>
                <a:gd name="connsiteY0" fmla="*/ 382633 h 1164197"/>
                <a:gd name="connsiteX1" fmla="*/ 838227 w 1138124"/>
                <a:gd name="connsiteY1" fmla="*/ 101836 h 1164197"/>
                <a:gd name="connsiteX2" fmla="*/ 1056254 w 1138124"/>
                <a:gd name="connsiteY2" fmla="*/ 914604 h 1164197"/>
                <a:gd name="connsiteX3" fmla="*/ 1062160 w 1138124"/>
                <a:gd name="connsiteY3" fmla="*/ 945560 h 1164197"/>
                <a:gd name="connsiteX4" fmla="*/ 1048158 w 1138124"/>
                <a:gd name="connsiteY4" fmla="*/ 962896 h 1164197"/>
                <a:gd name="connsiteX5" fmla="*/ 1130740 w 1138124"/>
                <a:gd name="connsiteY5" fmla="*/ 1113867 h 1164197"/>
                <a:gd name="connsiteX6" fmla="*/ 1073018 w 1138124"/>
                <a:gd name="connsiteY6" fmla="*/ 1163016 h 1164197"/>
                <a:gd name="connsiteX7" fmla="*/ 804985 w 1138124"/>
                <a:gd name="connsiteY7" fmla="*/ 1066909 h 1164197"/>
                <a:gd name="connsiteX8" fmla="*/ 692494 w 1138124"/>
                <a:gd name="connsiteY8" fmla="*/ 979088 h 1164197"/>
                <a:gd name="connsiteX9" fmla="*/ 613056 w 1138124"/>
                <a:gd name="connsiteY9" fmla="*/ 872313 h 1164197"/>
                <a:gd name="connsiteX10" fmla="*/ 12124 w 1138124"/>
                <a:gd name="connsiteY10" fmla="*/ 439783 h 1164197"/>
                <a:gd name="connsiteX11" fmla="*/ 2503 w 1138124"/>
                <a:gd name="connsiteY11" fmla="*/ 398158 h 1164197"/>
                <a:gd name="connsiteX12" fmla="*/ 42127 w 1138124"/>
                <a:gd name="connsiteY12" fmla="*/ 382537 h 1164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8124" h="1164197">
                  <a:moveTo>
                    <a:pt x="42032" y="382633"/>
                  </a:moveTo>
                  <a:cubicBezTo>
                    <a:pt x="122328" y="238234"/>
                    <a:pt x="357976" y="-195344"/>
                    <a:pt x="838227" y="101836"/>
                  </a:cubicBezTo>
                  <a:cubicBezTo>
                    <a:pt x="1218846" y="337389"/>
                    <a:pt x="1147789" y="716484"/>
                    <a:pt x="1056254" y="914604"/>
                  </a:cubicBezTo>
                  <a:cubicBezTo>
                    <a:pt x="1061683" y="921748"/>
                    <a:pt x="1068446" y="932797"/>
                    <a:pt x="1062160" y="945560"/>
                  </a:cubicBezTo>
                  <a:cubicBezTo>
                    <a:pt x="1056064" y="957657"/>
                    <a:pt x="1048158" y="962896"/>
                    <a:pt x="1048158" y="962896"/>
                  </a:cubicBezTo>
                  <a:lnTo>
                    <a:pt x="1130740" y="1113867"/>
                  </a:lnTo>
                  <a:cubicBezTo>
                    <a:pt x="1154362" y="1149490"/>
                    <a:pt x="1117595" y="1169398"/>
                    <a:pt x="1073018" y="1163016"/>
                  </a:cubicBezTo>
                  <a:cubicBezTo>
                    <a:pt x="1028441" y="1156634"/>
                    <a:pt x="889567" y="1113962"/>
                    <a:pt x="804985" y="1066909"/>
                  </a:cubicBezTo>
                  <a:cubicBezTo>
                    <a:pt x="748216" y="1035381"/>
                    <a:pt x="714211" y="1007758"/>
                    <a:pt x="692494" y="979088"/>
                  </a:cubicBezTo>
                  <a:cubicBezTo>
                    <a:pt x="670777" y="950513"/>
                    <a:pt x="613056" y="872313"/>
                    <a:pt x="613056" y="872313"/>
                  </a:cubicBezTo>
                  <a:cubicBezTo>
                    <a:pt x="163000" y="669526"/>
                    <a:pt x="12409" y="440259"/>
                    <a:pt x="12124" y="439783"/>
                  </a:cubicBezTo>
                  <a:cubicBezTo>
                    <a:pt x="4218" y="427781"/>
                    <a:pt x="-4355" y="412541"/>
                    <a:pt x="2503" y="398158"/>
                  </a:cubicBezTo>
                  <a:cubicBezTo>
                    <a:pt x="9361" y="383776"/>
                    <a:pt x="27554" y="379204"/>
                    <a:pt x="42127" y="382537"/>
                  </a:cubicBezTo>
                </a:path>
              </a:pathLst>
            </a:custGeom>
            <a:solidFill>
              <a:schemeClr val="bg2"/>
            </a:solidFill>
            <a:ln w="12478" cap="flat">
              <a:solidFill>
                <a:srgbClr val="BDCDE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grpSp>
        <p:nvGrpSpPr>
          <p:cNvPr id="3" name="Graphic 11">
            <a:extLst>
              <a:ext uri="{FF2B5EF4-FFF2-40B4-BE49-F238E27FC236}">
                <a16:creationId xmlns:a16="http://schemas.microsoft.com/office/drawing/2014/main" id="{8661D880-44AF-0F44-D954-36BD0F701D11}"/>
              </a:ext>
            </a:extLst>
          </p:cNvPr>
          <p:cNvGrpSpPr/>
          <p:nvPr userDrawn="1"/>
        </p:nvGrpSpPr>
        <p:grpSpPr>
          <a:xfrm>
            <a:off x="3897730" y="3925045"/>
            <a:ext cx="978181" cy="951406"/>
            <a:chOff x="1584402" y="2629994"/>
            <a:chExt cx="1396254" cy="1358035"/>
          </a:xfrm>
        </p:grpSpPr>
        <p:sp>
          <p:nvSpPr>
            <p:cNvPr id="4" name="Vrije vorm: vorm 17">
              <a:extLst>
                <a:ext uri="{FF2B5EF4-FFF2-40B4-BE49-F238E27FC236}">
                  <a16:creationId xmlns:a16="http://schemas.microsoft.com/office/drawing/2014/main" id="{1EB6FA78-E446-E553-A638-B4E3873C8029}"/>
                </a:ext>
              </a:extLst>
            </p:cNvPr>
            <p:cNvSpPr/>
            <p:nvPr/>
          </p:nvSpPr>
          <p:spPr>
            <a:xfrm>
              <a:off x="1584402" y="2656188"/>
              <a:ext cx="1306243" cy="1331841"/>
            </a:xfrm>
            <a:custGeom>
              <a:avLst/>
              <a:gdLst>
                <a:gd name="connsiteX0" fmla="*/ 10844 w 1306243"/>
                <a:gd name="connsiteY0" fmla="*/ 446141 h 1331841"/>
                <a:gd name="connsiteX1" fmla="*/ 73233 w 1306243"/>
                <a:gd name="connsiteY1" fmla="*/ 389468 h 1331841"/>
                <a:gd name="connsiteX2" fmla="*/ 489761 w 1306243"/>
                <a:gd name="connsiteY2" fmla="*/ 15516 h 1331841"/>
                <a:gd name="connsiteX3" fmla="*/ 966487 w 1306243"/>
                <a:gd name="connsiteY3" fmla="*/ 114386 h 1331841"/>
                <a:gd name="connsiteX4" fmla="*/ 1231092 w 1306243"/>
                <a:gd name="connsiteY4" fmla="*/ 1000306 h 1331841"/>
                <a:gd name="connsiteX5" fmla="*/ 1228520 w 1306243"/>
                <a:gd name="connsiteY5" fmla="*/ 1047836 h 1331841"/>
                <a:gd name="connsiteX6" fmla="*/ 1287194 w 1306243"/>
                <a:gd name="connsiteY6" fmla="*/ 1154992 h 1331841"/>
                <a:gd name="connsiteX7" fmla="*/ 1289671 w 1306243"/>
                <a:gd name="connsiteY7" fmla="*/ 1275293 h 1331841"/>
                <a:gd name="connsiteX8" fmla="*/ 1145367 w 1306243"/>
                <a:gd name="connsiteY8" fmla="*/ 1329871 h 1331841"/>
                <a:gd name="connsiteX9" fmla="*/ 1135270 w 1306243"/>
                <a:gd name="connsiteY9" fmla="*/ 1328252 h 1331841"/>
                <a:gd name="connsiteX10" fmla="*/ 848377 w 1306243"/>
                <a:gd name="connsiteY10" fmla="*/ 1224143 h 1331841"/>
                <a:gd name="connsiteX11" fmla="*/ 709789 w 1306243"/>
                <a:gd name="connsiteY11" fmla="*/ 1113749 h 1331841"/>
                <a:gd name="connsiteX12" fmla="*/ 642637 w 1306243"/>
                <a:gd name="connsiteY12" fmla="*/ 1023547 h 1331841"/>
                <a:gd name="connsiteX13" fmla="*/ 25894 w 1306243"/>
                <a:gd name="connsiteY13" fmla="*/ 569490 h 1331841"/>
                <a:gd name="connsiteX14" fmla="*/ 10749 w 1306243"/>
                <a:gd name="connsiteY14" fmla="*/ 446237 h 1331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06243" h="1331841">
                  <a:moveTo>
                    <a:pt x="10844" y="446141"/>
                  </a:moveTo>
                  <a:cubicBezTo>
                    <a:pt x="23417" y="419471"/>
                    <a:pt x="46182" y="399755"/>
                    <a:pt x="73233" y="389468"/>
                  </a:cubicBezTo>
                  <a:cubicBezTo>
                    <a:pt x="138289" y="275453"/>
                    <a:pt x="268781" y="73047"/>
                    <a:pt x="489761" y="15516"/>
                  </a:cubicBezTo>
                  <a:cubicBezTo>
                    <a:pt x="637684" y="-22965"/>
                    <a:pt x="798085" y="10182"/>
                    <a:pt x="966487" y="114386"/>
                  </a:cubicBezTo>
                  <a:cubicBezTo>
                    <a:pt x="1338534" y="344700"/>
                    <a:pt x="1349011" y="716556"/>
                    <a:pt x="1231092" y="1000306"/>
                  </a:cubicBezTo>
                  <a:cubicBezTo>
                    <a:pt x="1234426" y="1018880"/>
                    <a:pt x="1232140" y="1035263"/>
                    <a:pt x="1228520" y="1047836"/>
                  </a:cubicBezTo>
                  <a:lnTo>
                    <a:pt x="1287194" y="1154992"/>
                  </a:lnTo>
                  <a:cubicBezTo>
                    <a:pt x="1311673" y="1194425"/>
                    <a:pt x="1312626" y="1239098"/>
                    <a:pt x="1289671" y="1275293"/>
                  </a:cubicBezTo>
                  <a:cubicBezTo>
                    <a:pt x="1262810" y="1317774"/>
                    <a:pt x="1207470" y="1338634"/>
                    <a:pt x="1145367" y="1329871"/>
                  </a:cubicBezTo>
                  <a:cubicBezTo>
                    <a:pt x="1142319" y="1329395"/>
                    <a:pt x="1138890" y="1328823"/>
                    <a:pt x="1135270" y="1328252"/>
                  </a:cubicBezTo>
                  <a:cubicBezTo>
                    <a:pt x="1072405" y="1316726"/>
                    <a:pt x="935722" y="1272721"/>
                    <a:pt x="848377" y="1224143"/>
                  </a:cubicBezTo>
                  <a:cubicBezTo>
                    <a:pt x="783893" y="1188329"/>
                    <a:pt x="739792" y="1153182"/>
                    <a:pt x="709789" y="1113749"/>
                  </a:cubicBezTo>
                  <a:cubicBezTo>
                    <a:pt x="694358" y="1093460"/>
                    <a:pt x="661021" y="1048502"/>
                    <a:pt x="642637" y="1023547"/>
                  </a:cubicBezTo>
                  <a:cubicBezTo>
                    <a:pt x="201916" y="820379"/>
                    <a:pt x="43229" y="595493"/>
                    <a:pt x="25894" y="569490"/>
                  </a:cubicBezTo>
                  <a:cubicBezTo>
                    <a:pt x="-2491" y="526056"/>
                    <a:pt x="-7539" y="484432"/>
                    <a:pt x="10749" y="446237"/>
                  </a:cubicBezTo>
                </a:path>
              </a:pathLst>
            </a:custGeom>
            <a:solidFill>
              <a:schemeClr val="accent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" name="Vrije vorm: vorm 18">
              <a:extLst>
                <a:ext uri="{FF2B5EF4-FFF2-40B4-BE49-F238E27FC236}">
                  <a16:creationId xmlns:a16="http://schemas.microsoft.com/office/drawing/2014/main" id="{6810A598-5812-52F7-5151-7AB3EA2BF83B}"/>
                </a:ext>
              </a:extLst>
            </p:cNvPr>
            <p:cNvSpPr/>
            <p:nvPr/>
          </p:nvSpPr>
          <p:spPr>
            <a:xfrm>
              <a:off x="1674413" y="2629994"/>
              <a:ext cx="1306243" cy="1331841"/>
            </a:xfrm>
            <a:custGeom>
              <a:avLst/>
              <a:gdLst>
                <a:gd name="connsiteX0" fmla="*/ 10844 w 1306243"/>
                <a:gd name="connsiteY0" fmla="*/ 446141 h 1331841"/>
                <a:gd name="connsiteX1" fmla="*/ 73233 w 1306243"/>
                <a:gd name="connsiteY1" fmla="*/ 389468 h 1331841"/>
                <a:gd name="connsiteX2" fmla="*/ 489761 w 1306243"/>
                <a:gd name="connsiteY2" fmla="*/ 15516 h 1331841"/>
                <a:gd name="connsiteX3" fmla="*/ 966487 w 1306243"/>
                <a:gd name="connsiteY3" fmla="*/ 114386 h 1331841"/>
                <a:gd name="connsiteX4" fmla="*/ 1231092 w 1306243"/>
                <a:gd name="connsiteY4" fmla="*/ 1000306 h 1331841"/>
                <a:gd name="connsiteX5" fmla="*/ 1228520 w 1306243"/>
                <a:gd name="connsiteY5" fmla="*/ 1047836 h 1331841"/>
                <a:gd name="connsiteX6" fmla="*/ 1287194 w 1306243"/>
                <a:gd name="connsiteY6" fmla="*/ 1154992 h 1331841"/>
                <a:gd name="connsiteX7" fmla="*/ 1289671 w 1306243"/>
                <a:gd name="connsiteY7" fmla="*/ 1275293 h 1331841"/>
                <a:gd name="connsiteX8" fmla="*/ 1145367 w 1306243"/>
                <a:gd name="connsiteY8" fmla="*/ 1329871 h 1331841"/>
                <a:gd name="connsiteX9" fmla="*/ 1135270 w 1306243"/>
                <a:gd name="connsiteY9" fmla="*/ 1328252 h 1331841"/>
                <a:gd name="connsiteX10" fmla="*/ 848377 w 1306243"/>
                <a:gd name="connsiteY10" fmla="*/ 1224048 h 1331841"/>
                <a:gd name="connsiteX11" fmla="*/ 709789 w 1306243"/>
                <a:gd name="connsiteY11" fmla="*/ 1113653 h 1331841"/>
                <a:gd name="connsiteX12" fmla="*/ 642637 w 1306243"/>
                <a:gd name="connsiteY12" fmla="*/ 1023452 h 1331841"/>
                <a:gd name="connsiteX13" fmla="*/ 25894 w 1306243"/>
                <a:gd name="connsiteY13" fmla="*/ 569395 h 1331841"/>
                <a:gd name="connsiteX14" fmla="*/ 10749 w 1306243"/>
                <a:gd name="connsiteY14" fmla="*/ 446141 h 1331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06243" h="1331841">
                  <a:moveTo>
                    <a:pt x="10844" y="446141"/>
                  </a:moveTo>
                  <a:cubicBezTo>
                    <a:pt x="23417" y="419471"/>
                    <a:pt x="46182" y="399755"/>
                    <a:pt x="73233" y="389468"/>
                  </a:cubicBezTo>
                  <a:cubicBezTo>
                    <a:pt x="138289" y="275453"/>
                    <a:pt x="268781" y="73047"/>
                    <a:pt x="489761" y="15516"/>
                  </a:cubicBezTo>
                  <a:cubicBezTo>
                    <a:pt x="637684" y="-22965"/>
                    <a:pt x="798085" y="10182"/>
                    <a:pt x="966487" y="114386"/>
                  </a:cubicBezTo>
                  <a:cubicBezTo>
                    <a:pt x="1338629" y="344605"/>
                    <a:pt x="1349011" y="716556"/>
                    <a:pt x="1231092" y="1000306"/>
                  </a:cubicBezTo>
                  <a:cubicBezTo>
                    <a:pt x="1234426" y="1018880"/>
                    <a:pt x="1232140" y="1035263"/>
                    <a:pt x="1228520" y="1047836"/>
                  </a:cubicBezTo>
                  <a:lnTo>
                    <a:pt x="1287194" y="1154992"/>
                  </a:lnTo>
                  <a:cubicBezTo>
                    <a:pt x="1311673" y="1194425"/>
                    <a:pt x="1312626" y="1239098"/>
                    <a:pt x="1289671" y="1275293"/>
                  </a:cubicBezTo>
                  <a:cubicBezTo>
                    <a:pt x="1262810" y="1317774"/>
                    <a:pt x="1207470" y="1338634"/>
                    <a:pt x="1145367" y="1329871"/>
                  </a:cubicBezTo>
                  <a:cubicBezTo>
                    <a:pt x="1142319" y="1329395"/>
                    <a:pt x="1138890" y="1328823"/>
                    <a:pt x="1135270" y="1328252"/>
                  </a:cubicBezTo>
                  <a:cubicBezTo>
                    <a:pt x="1072405" y="1316726"/>
                    <a:pt x="935722" y="1272721"/>
                    <a:pt x="848377" y="1224048"/>
                  </a:cubicBezTo>
                  <a:cubicBezTo>
                    <a:pt x="783893" y="1188234"/>
                    <a:pt x="739792" y="1153182"/>
                    <a:pt x="709789" y="1113653"/>
                  </a:cubicBezTo>
                  <a:cubicBezTo>
                    <a:pt x="694358" y="1093365"/>
                    <a:pt x="661021" y="1048407"/>
                    <a:pt x="642637" y="1023452"/>
                  </a:cubicBezTo>
                  <a:cubicBezTo>
                    <a:pt x="201916" y="820283"/>
                    <a:pt x="43229" y="595398"/>
                    <a:pt x="25894" y="569395"/>
                  </a:cubicBezTo>
                  <a:cubicBezTo>
                    <a:pt x="-2491" y="525866"/>
                    <a:pt x="-7539" y="484337"/>
                    <a:pt x="10749" y="446141"/>
                  </a:cubicBezTo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" name="Vrije vorm: vorm 19">
              <a:extLst>
                <a:ext uri="{FF2B5EF4-FFF2-40B4-BE49-F238E27FC236}">
                  <a16:creationId xmlns:a16="http://schemas.microsoft.com/office/drawing/2014/main" id="{E0CFFAB7-08B4-C094-9542-6899FB1386E6}"/>
                </a:ext>
              </a:extLst>
            </p:cNvPr>
            <p:cNvSpPr/>
            <p:nvPr/>
          </p:nvSpPr>
          <p:spPr>
            <a:xfrm>
              <a:off x="1758668" y="2713791"/>
              <a:ext cx="1138124" cy="1164197"/>
            </a:xfrm>
            <a:custGeom>
              <a:avLst/>
              <a:gdLst>
                <a:gd name="connsiteX0" fmla="*/ 42032 w 1138124"/>
                <a:gd name="connsiteY0" fmla="*/ 382633 h 1164197"/>
                <a:gd name="connsiteX1" fmla="*/ 838227 w 1138124"/>
                <a:gd name="connsiteY1" fmla="*/ 101836 h 1164197"/>
                <a:gd name="connsiteX2" fmla="*/ 1056254 w 1138124"/>
                <a:gd name="connsiteY2" fmla="*/ 914604 h 1164197"/>
                <a:gd name="connsiteX3" fmla="*/ 1062160 w 1138124"/>
                <a:gd name="connsiteY3" fmla="*/ 945560 h 1164197"/>
                <a:gd name="connsiteX4" fmla="*/ 1048158 w 1138124"/>
                <a:gd name="connsiteY4" fmla="*/ 962896 h 1164197"/>
                <a:gd name="connsiteX5" fmla="*/ 1130740 w 1138124"/>
                <a:gd name="connsiteY5" fmla="*/ 1113867 h 1164197"/>
                <a:gd name="connsiteX6" fmla="*/ 1073018 w 1138124"/>
                <a:gd name="connsiteY6" fmla="*/ 1163016 h 1164197"/>
                <a:gd name="connsiteX7" fmla="*/ 804985 w 1138124"/>
                <a:gd name="connsiteY7" fmla="*/ 1066909 h 1164197"/>
                <a:gd name="connsiteX8" fmla="*/ 692494 w 1138124"/>
                <a:gd name="connsiteY8" fmla="*/ 979088 h 1164197"/>
                <a:gd name="connsiteX9" fmla="*/ 613056 w 1138124"/>
                <a:gd name="connsiteY9" fmla="*/ 872313 h 1164197"/>
                <a:gd name="connsiteX10" fmla="*/ 12124 w 1138124"/>
                <a:gd name="connsiteY10" fmla="*/ 439783 h 1164197"/>
                <a:gd name="connsiteX11" fmla="*/ 2503 w 1138124"/>
                <a:gd name="connsiteY11" fmla="*/ 398158 h 1164197"/>
                <a:gd name="connsiteX12" fmla="*/ 42127 w 1138124"/>
                <a:gd name="connsiteY12" fmla="*/ 382537 h 1164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8124" h="1164197">
                  <a:moveTo>
                    <a:pt x="42032" y="382633"/>
                  </a:moveTo>
                  <a:cubicBezTo>
                    <a:pt x="122328" y="238234"/>
                    <a:pt x="357976" y="-195344"/>
                    <a:pt x="838227" y="101836"/>
                  </a:cubicBezTo>
                  <a:cubicBezTo>
                    <a:pt x="1218846" y="337389"/>
                    <a:pt x="1147789" y="716484"/>
                    <a:pt x="1056254" y="914604"/>
                  </a:cubicBezTo>
                  <a:cubicBezTo>
                    <a:pt x="1061683" y="921748"/>
                    <a:pt x="1068446" y="932797"/>
                    <a:pt x="1062160" y="945560"/>
                  </a:cubicBezTo>
                  <a:cubicBezTo>
                    <a:pt x="1056064" y="957657"/>
                    <a:pt x="1048158" y="962896"/>
                    <a:pt x="1048158" y="962896"/>
                  </a:cubicBezTo>
                  <a:lnTo>
                    <a:pt x="1130740" y="1113867"/>
                  </a:lnTo>
                  <a:cubicBezTo>
                    <a:pt x="1154362" y="1149490"/>
                    <a:pt x="1117595" y="1169398"/>
                    <a:pt x="1073018" y="1163016"/>
                  </a:cubicBezTo>
                  <a:cubicBezTo>
                    <a:pt x="1028441" y="1156634"/>
                    <a:pt x="889567" y="1113962"/>
                    <a:pt x="804985" y="1066909"/>
                  </a:cubicBezTo>
                  <a:cubicBezTo>
                    <a:pt x="748216" y="1035381"/>
                    <a:pt x="714211" y="1007758"/>
                    <a:pt x="692494" y="979088"/>
                  </a:cubicBezTo>
                  <a:cubicBezTo>
                    <a:pt x="670777" y="950513"/>
                    <a:pt x="613056" y="872313"/>
                    <a:pt x="613056" y="872313"/>
                  </a:cubicBezTo>
                  <a:cubicBezTo>
                    <a:pt x="163000" y="669526"/>
                    <a:pt x="12409" y="440259"/>
                    <a:pt x="12124" y="439783"/>
                  </a:cubicBezTo>
                  <a:cubicBezTo>
                    <a:pt x="4218" y="427781"/>
                    <a:pt x="-4355" y="412541"/>
                    <a:pt x="2503" y="398158"/>
                  </a:cubicBezTo>
                  <a:cubicBezTo>
                    <a:pt x="9361" y="383776"/>
                    <a:pt x="27554" y="379204"/>
                    <a:pt x="42127" y="382537"/>
                  </a:cubicBezTo>
                </a:path>
              </a:pathLst>
            </a:custGeom>
            <a:solidFill>
              <a:schemeClr val="accent3"/>
            </a:solidFill>
            <a:ln w="12478" cap="flat">
              <a:solidFill>
                <a:srgbClr val="BDCDE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pic>
        <p:nvPicPr>
          <p:cNvPr id="11" name="Afbeelding 10" descr="Afbeelding met tekening, tekenfilm, schets, illustratie&#10;&#10;Automatisch gegenereerde beschrijving">
            <a:extLst>
              <a:ext uri="{FF2B5EF4-FFF2-40B4-BE49-F238E27FC236}">
                <a16:creationId xmlns:a16="http://schemas.microsoft.com/office/drawing/2014/main" id="{B29F74E0-2A00-D920-7BE0-F4D79CF0465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26384" y="2172841"/>
            <a:ext cx="4685159" cy="4685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9631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>
            <a:extLst>
              <a:ext uri="{FF2B5EF4-FFF2-40B4-BE49-F238E27FC236}">
                <a16:creationId xmlns:a16="http://schemas.microsoft.com/office/drawing/2014/main" id="{FD57C495-82B0-72EF-1094-42411CFDAED4}"/>
              </a:ext>
            </a:extLst>
          </p:cNvPr>
          <p:cNvSpPr/>
          <p:nvPr userDrawn="1"/>
        </p:nvSpPr>
        <p:spPr>
          <a:xfrm>
            <a:off x="0" y="0"/>
            <a:ext cx="12192000" cy="58293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noProof="0" dirty="0"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919BCFD4-6B9B-BA0A-E4AE-4F686BB7A46C}"/>
              </a:ext>
            </a:extLst>
          </p:cNvPr>
          <p:cNvSpPr txBox="1"/>
          <p:nvPr userDrawn="1"/>
        </p:nvSpPr>
        <p:spPr>
          <a:xfrm>
            <a:off x="713749" y="619895"/>
            <a:ext cx="1076450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spc="-50" dirty="0"/>
              <a:t>Nee, niet al het werk kan worden overgenomen door een robot. Voor heel veel dingen blijven mensen nodig. Maar robots kunnen de bouwers wel helpen.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CB1A3F5D-FA02-9F50-D451-4104B75FAE77}"/>
              </a:ext>
            </a:extLst>
          </p:cNvPr>
          <p:cNvSpPr txBox="1"/>
          <p:nvPr userDrawn="1"/>
        </p:nvSpPr>
        <p:spPr>
          <a:xfrm>
            <a:off x="5043488" y="2981325"/>
            <a:ext cx="769763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GB" sz="4000" b="1" dirty="0">
                <a:solidFill>
                  <a:schemeClr val="tx2"/>
                </a:solidFill>
              </a:rPr>
              <a:t>Ja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E29E5725-8FED-0813-F3B9-007E0E1623F3}"/>
              </a:ext>
            </a:extLst>
          </p:cNvPr>
          <p:cNvSpPr txBox="1"/>
          <p:nvPr userDrawn="1"/>
        </p:nvSpPr>
        <p:spPr>
          <a:xfrm>
            <a:off x="5043488" y="4124324"/>
            <a:ext cx="1221809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GB" sz="4000" b="1" dirty="0">
                <a:solidFill>
                  <a:schemeClr val="tx2"/>
                </a:solidFill>
              </a:rPr>
              <a:t>Nee</a:t>
            </a:r>
          </a:p>
        </p:txBody>
      </p:sp>
      <p:grpSp>
        <p:nvGrpSpPr>
          <p:cNvPr id="13" name="Graphic 11">
            <a:extLst>
              <a:ext uri="{FF2B5EF4-FFF2-40B4-BE49-F238E27FC236}">
                <a16:creationId xmlns:a16="http://schemas.microsoft.com/office/drawing/2014/main" id="{C5C7D6F0-627C-105C-8C57-F45DFC20D8B9}"/>
              </a:ext>
            </a:extLst>
          </p:cNvPr>
          <p:cNvGrpSpPr/>
          <p:nvPr userDrawn="1"/>
        </p:nvGrpSpPr>
        <p:grpSpPr>
          <a:xfrm>
            <a:off x="3894214" y="2696670"/>
            <a:ext cx="978181" cy="951406"/>
            <a:chOff x="1584402" y="2629994"/>
            <a:chExt cx="1396254" cy="1358035"/>
          </a:xfrm>
        </p:grpSpPr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24B7D93F-D1F9-9838-9F44-BFE96A6F64C1}"/>
                </a:ext>
              </a:extLst>
            </p:cNvPr>
            <p:cNvSpPr/>
            <p:nvPr/>
          </p:nvSpPr>
          <p:spPr>
            <a:xfrm>
              <a:off x="1584402" y="2656188"/>
              <a:ext cx="1306243" cy="1331841"/>
            </a:xfrm>
            <a:custGeom>
              <a:avLst/>
              <a:gdLst>
                <a:gd name="connsiteX0" fmla="*/ 10844 w 1306243"/>
                <a:gd name="connsiteY0" fmla="*/ 446141 h 1331841"/>
                <a:gd name="connsiteX1" fmla="*/ 73233 w 1306243"/>
                <a:gd name="connsiteY1" fmla="*/ 389468 h 1331841"/>
                <a:gd name="connsiteX2" fmla="*/ 489761 w 1306243"/>
                <a:gd name="connsiteY2" fmla="*/ 15516 h 1331841"/>
                <a:gd name="connsiteX3" fmla="*/ 966487 w 1306243"/>
                <a:gd name="connsiteY3" fmla="*/ 114386 h 1331841"/>
                <a:gd name="connsiteX4" fmla="*/ 1231092 w 1306243"/>
                <a:gd name="connsiteY4" fmla="*/ 1000306 h 1331841"/>
                <a:gd name="connsiteX5" fmla="*/ 1228520 w 1306243"/>
                <a:gd name="connsiteY5" fmla="*/ 1047836 h 1331841"/>
                <a:gd name="connsiteX6" fmla="*/ 1287194 w 1306243"/>
                <a:gd name="connsiteY6" fmla="*/ 1154992 h 1331841"/>
                <a:gd name="connsiteX7" fmla="*/ 1289671 w 1306243"/>
                <a:gd name="connsiteY7" fmla="*/ 1275293 h 1331841"/>
                <a:gd name="connsiteX8" fmla="*/ 1145367 w 1306243"/>
                <a:gd name="connsiteY8" fmla="*/ 1329871 h 1331841"/>
                <a:gd name="connsiteX9" fmla="*/ 1135270 w 1306243"/>
                <a:gd name="connsiteY9" fmla="*/ 1328252 h 1331841"/>
                <a:gd name="connsiteX10" fmla="*/ 848377 w 1306243"/>
                <a:gd name="connsiteY10" fmla="*/ 1224143 h 1331841"/>
                <a:gd name="connsiteX11" fmla="*/ 709789 w 1306243"/>
                <a:gd name="connsiteY11" fmla="*/ 1113749 h 1331841"/>
                <a:gd name="connsiteX12" fmla="*/ 642637 w 1306243"/>
                <a:gd name="connsiteY12" fmla="*/ 1023547 h 1331841"/>
                <a:gd name="connsiteX13" fmla="*/ 25894 w 1306243"/>
                <a:gd name="connsiteY13" fmla="*/ 569490 h 1331841"/>
                <a:gd name="connsiteX14" fmla="*/ 10749 w 1306243"/>
                <a:gd name="connsiteY14" fmla="*/ 446237 h 1331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06243" h="1331841">
                  <a:moveTo>
                    <a:pt x="10844" y="446141"/>
                  </a:moveTo>
                  <a:cubicBezTo>
                    <a:pt x="23417" y="419471"/>
                    <a:pt x="46182" y="399755"/>
                    <a:pt x="73233" y="389468"/>
                  </a:cubicBezTo>
                  <a:cubicBezTo>
                    <a:pt x="138289" y="275453"/>
                    <a:pt x="268781" y="73047"/>
                    <a:pt x="489761" y="15516"/>
                  </a:cubicBezTo>
                  <a:cubicBezTo>
                    <a:pt x="637684" y="-22965"/>
                    <a:pt x="798085" y="10182"/>
                    <a:pt x="966487" y="114386"/>
                  </a:cubicBezTo>
                  <a:cubicBezTo>
                    <a:pt x="1338534" y="344700"/>
                    <a:pt x="1349011" y="716556"/>
                    <a:pt x="1231092" y="1000306"/>
                  </a:cubicBezTo>
                  <a:cubicBezTo>
                    <a:pt x="1234426" y="1018880"/>
                    <a:pt x="1232140" y="1035263"/>
                    <a:pt x="1228520" y="1047836"/>
                  </a:cubicBezTo>
                  <a:lnTo>
                    <a:pt x="1287194" y="1154992"/>
                  </a:lnTo>
                  <a:cubicBezTo>
                    <a:pt x="1311673" y="1194425"/>
                    <a:pt x="1312626" y="1239098"/>
                    <a:pt x="1289671" y="1275293"/>
                  </a:cubicBezTo>
                  <a:cubicBezTo>
                    <a:pt x="1262810" y="1317774"/>
                    <a:pt x="1207470" y="1338634"/>
                    <a:pt x="1145367" y="1329871"/>
                  </a:cubicBezTo>
                  <a:cubicBezTo>
                    <a:pt x="1142319" y="1329395"/>
                    <a:pt x="1138890" y="1328823"/>
                    <a:pt x="1135270" y="1328252"/>
                  </a:cubicBezTo>
                  <a:cubicBezTo>
                    <a:pt x="1072405" y="1316726"/>
                    <a:pt x="935722" y="1272721"/>
                    <a:pt x="848377" y="1224143"/>
                  </a:cubicBezTo>
                  <a:cubicBezTo>
                    <a:pt x="783893" y="1188329"/>
                    <a:pt x="739792" y="1153182"/>
                    <a:pt x="709789" y="1113749"/>
                  </a:cubicBezTo>
                  <a:cubicBezTo>
                    <a:pt x="694358" y="1093460"/>
                    <a:pt x="661021" y="1048502"/>
                    <a:pt x="642637" y="1023547"/>
                  </a:cubicBezTo>
                  <a:cubicBezTo>
                    <a:pt x="201916" y="820379"/>
                    <a:pt x="43229" y="595493"/>
                    <a:pt x="25894" y="569490"/>
                  </a:cubicBezTo>
                  <a:cubicBezTo>
                    <a:pt x="-2491" y="526056"/>
                    <a:pt x="-7539" y="484432"/>
                    <a:pt x="10749" y="446237"/>
                  </a:cubicBezTo>
                </a:path>
              </a:pathLst>
            </a:custGeom>
            <a:solidFill>
              <a:schemeClr val="accent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" name="Vrije vorm: vorm 14">
              <a:extLst>
                <a:ext uri="{FF2B5EF4-FFF2-40B4-BE49-F238E27FC236}">
                  <a16:creationId xmlns:a16="http://schemas.microsoft.com/office/drawing/2014/main" id="{23084ECD-FE2F-B197-3C6E-A6389E8DC900}"/>
                </a:ext>
              </a:extLst>
            </p:cNvPr>
            <p:cNvSpPr/>
            <p:nvPr/>
          </p:nvSpPr>
          <p:spPr>
            <a:xfrm>
              <a:off x="1674413" y="2629994"/>
              <a:ext cx="1306243" cy="1331841"/>
            </a:xfrm>
            <a:custGeom>
              <a:avLst/>
              <a:gdLst>
                <a:gd name="connsiteX0" fmla="*/ 10844 w 1306243"/>
                <a:gd name="connsiteY0" fmla="*/ 446141 h 1331841"/>
                <a:gd name="connsiteX1" fmla="*/ 73233 w 1306243"/>
                <a:gd name="connsiteY1" fmla="*/ 389468 h 1331841"/>
                <a:gd name="connsiteX2" fmla="*/ 489761 w 1306243"/>
                <a:gd name="connsiteY2" fmla="*/ 15516 h 1331841"/>
                <a:gd name="connsiteX3" fmla="*/ 966487 w 1306243"/>
                <a:gd name="connsiteY3" fmla="*/ 114386 h 1331841"/>
                <a:gd name="connsiteX4" fmla="*/ 1231092 w 1306243"/>
                <a:gd name="connsiteY4" fmla="*/ 1000306 h 1331841"/>
                <a:gd name="connsiteX5" fmla="*/ 1228520 w 1306243"/>
                <a:gd name="connsiteY5" fmla="*/ 1047836 h 1331841"/>
                <a:gd name="connsiteX6" fmla="*/ 1287194 w 1306243"/>
                <a:gd name="connsiteY6" fmla="*/ 1154992 h 1331841"/>
                <a:gd name="connsiteX7" fmla="*/ 1289671 w 1306243"/>
                <a:gd name="connsiteY7" fmla="*/ 1275293 h 1331841"/>
                <a:gd name="connsiteX8" fmla="*/ 1145367 w 1306243"/>
                <a:gd name="connsiteY8" fmla="*/ 1329871 h 1331841"/>
                <a:gd name="connsiteX9" fmla="*/ 1135270 w 1306243"/>
                <a:gd name="connsiteY9" fmla="*/ 1328252 h 1331841"/>
                <a:gd name="connsiteX10" fmla="*/ 848377 w 1306243"/>
                <a:gd name="connsiteY10" fmla="*/ 1224048 h 1331841"/>
                <a:gd name="connsiteX11" fmla="*/ 709789 w 1306243"/>
                <a:gd name="connsiteY11" fmla="*/ 1113653 h 1331841"/>
                <a:gd name="connsiteX12" fmla="*/ 642637 w 1306243"/>
                <a:gd name="connsiteY12" fmla="*/ 1023452 h 1331841"/>
                <a:gd name="connsiteX13" fmla="*/ 25894 w 1306243"/>
                <a:gd name="connsiteY13" fmla="*/ 569395 h 1331841"/>
                <a:gd name="connsiteX14" fmla="*/ 10749 w 1306243"/>
                <a:gd name="connsiteY14" fmla="*/ 446141 h 1331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06243" h="1331841">
                  <a:moveTo>
                    <a:pt x="10844" y="446141"/>
                  </a:moveTo>
                  <a:cubicBezTo>
                    <a:pt x="23417" y="419471"/>
                    <a:pt x="46182" y="399755"/>
                    <a:pt x="73233" y="389468"/>
                  </a:cubicBezTo>
                  <a:cubicBezTo>
                    <a:pt x="138289" y="275453"/>
                    <a:pt x="268781" y="73047"/>
                    <a:pt x="489761" y="15516"/>
                  </a:cubicBezTo>
                  <a:cubicBezTo>
                    <a:pt x="637684" y="-22965"/>
                    <a:pt x="798085" y="10182"/>
                    <a:pt x="966487" y="114386"/>
                  </a:cubicBezTo>
                  <a:cubicBezTo>
                    <a:pt x="1338629" y="344605"/>
                    <a:pt x="1349011" y="716556"/>
                    <a:pt x="1231092" y="1000306"/>
                  </a:cubicBezTo>
                  <a:cubicBezTo>
                    <a:pt x="1234426" y="1018880"/>
                    <a:pt x="1232140" y="1035263"/>
                    <a:pt x="1228520" y="1047836"/>
                  </a:cubicBezTo>
                  <a:lnTo>
                    <a:pt x="1287194" y="1154992"/>
                  </a:lnTo>
                  <a:cubicBezTo>
                    <a:pt x="1311673" y="1194425"/>
                    <a:pt x="1312626" y="1239098"/>
                    <a:pt x="1289671" y="1275293"/>
                  </a:cubicBezTo>
                  <a:cubicBezTo>
                    <a:pt x="1262810" y="1317774"/>
                    <a:pt x="1207470" y="1338634"/>
                    <a:pt x="1145367" y="1329871"/>
                  </a:cubicBezTo>
                  <a:cubicBezTo>
                    <a:pt x="1142319" y="1329395"/>
                    <a:pt x="1138890" y="1328823"/>
                    <a:pt x="1135270" y="1328252"/>
                  </a:cubicBezTo>
                  <a:cubicBezTo>
                    <a:pt x="1072405" y="1316726"/>
                    <a:pt x="935722" y="1272721"/>
                    <a:pt x="848377" y="1224048"/>
                  </a:cubicBezTo>
                  <a:cubicBezTo>
                    <a:pt x="783893" y="1188234"/>
                    <a:pt x="739792" y="1153182"/>
                    <a:pt x="709789" y="1113653"/>
                  </a:cubicBezTo>
                  <a:cubicBezTo>
                    <a:pt x="694358" y="1093365"/>
                    <a:pt x="661021" y="1048407"/>
                    <a:pt x="642637" y="1023452"/>
                  </a:cubicBezTo>
                  <a:cubicBezTo>
                    <a:pt x="201916" y="820283"/>
                    <a:pt x="43229" y="595398"/>
                    <a:pt x="25894" y="569395"/>
                  </a:cubicBezTo>
                  <a:cubicBezTo>
                    <a:pt x="-2491" y="525866"/>
                    <a:pt x="-7539" y="484337"/>
                    <a:pt x="10749" y="446141"/>
                  </a:cubicBezTo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" name="Vrije vorm: vorm 15">
              <a:extLst>
                <a:ext uri="{FF2B5EF4-FFF2-40B4-BE49-F238E27FC236}">
                  <a16:creationId xmlns:a16="http://schemas.microsoft.com/office/drawing/2014/main" id="{031CD860-F0C0-3226-87D5-2A8E12562763}"/>
                </a:ext>
              </a:extLst>
            </p:cNvPr>
            <p:cNvSpPr/>
            <p:nvPr/>
          </p:nvSpPr>
          <p:spPr>
            <a:xfrm>
              <a:off x="1758668" y="2713791"/>
              <a:ext cx="1138124" cy="1164197"/>
            </a:xfrm>
            <a:custGeom>
              <a:avLst/>
              <a:gdLst>
                <a:gd name="connsiteX0" fmla="*/ 42032 w 1138124"/>
                <a:gd name="connsiteY0" fmla="*/ 382633 h 1164197"/>
                <a:gd name="connsiteX1" fmla="*/ 838227 w 1138124"/>
                <a:gd name="connsiteY1" fmla="*/ 101836 h 1164197"/>
                <a:gd name="connsiteX2" fmla="*/ 1056254 w 1138124"/>
                <a:gd name="connsiteY2" fmla="*/ 914604 h 1164197"/>
                <a:gd name="connsiteX3" fmla="*/ 1062160 w 1138124"/>
                <a:gd name="connsiteY3" fmla="*/ 945560 h 1164197"/>
                <a:gd name="connsiteX4" fmla="*/ 1048158 w 1138124"/>
                <a:gd name="connsiteY4" fmla="*/ 962896 h 1164197"/>
                <a:gd name="connsiteX5" fmla="*/ 1130740 w 1138124"/>
                <a:gd name="connsiteY5" fmla="*/ 1113867 h 1164197"/>
                <a:gd name="connsiteX6" fmla="*/ 1073018 w 1138124"/>
                <a:gd name="connsiteY6" fmla="*/ 1163016 h 1164197"/>
                <a:gd name="connsiteX7" fmla="*/ 804985 w 1138124"/>
                <a:gd name="connsiteY7" fmla="*/ 1066909 h 1164197"/>
                <a:gd name="connsiteX8" fmla="*/ 692494 w 1138124"/>
                <a:gd name="connsiteY8" fmla="*/ 979088 h 1164197"/>
                <a:gd name="connsiteX9" fmla="*/ 613056 w 1138124"/>
                <a:gd name="connsiteY9" fmla="*/ 872313 h 1164197"/>
                <a:gd name="connsiteX10" fmla="*/ 12124 w 1138124"/>
                <a:gd name="connsiteY10" fmla="*/ 439783 h 1164197"/>
                <a:gd name="connsiteX11" fmla="*/ 2503 w 1138124"/>
                <a:gd name="connsiteY11" fmla="*/ 398158 h 1164197"/>
                <a:gd name="connsiteX12" fmla="*/ 42127 w 1138124"/>
                <a:gd name="connsiteY12" fmla="*/ 382537 h 1164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8124" h="1164197">
                  <a:moveTo>
                    <a:pt x="42032" y="382633"/>
                  </a:moveTo>
                  <a:cubicBezTo>
                    <a:pt x="122328" y="238234"/>
                    <a:pt x="357976" y="-195344"/>
                    <a:pt x="838227" y="101836"/>
                  </a:cubicBezTo>
                  <a:cubicBezTo>
                    <a:pt x="1218846" y="337389"/>
                    <a:pt x="1147789" y="716484"/>
                    <a:pt x="1056254" y="914604"/>
                  </a:cubicBezTo>
                  <a:cubicBezTo>
                    <a:pt x="1061683" y="921748"/>
                    <a:pt x="1068446" y="932797"/>
                    <a:pt x="1062160" y="945560"/>
                  </a:cubicBezTo>
                  <a:cubicBezTo>
                    <a:pt x="1056064" y="957657"/>
                    <a:pt x="1048158" y="962896"/>
                    <a:pt x="1048158" y="962896"/>
                  </a:cubicBezTo>
                  <a:lnTo>
                    <a:pt x="1130740" y="1113867"/>
                  </a:lnTo>
                  <a:cubicBezTo>
                    <a:pt x="1154362" y="1149490"/>
                    <a:pt x="1117595" y="1169398"/>
                    <a:pt x="1073018" y="1163016"/>
                  </a:cubicBezTo>
                  <a:cubicBezTo>
                    <a:pt x="1028441" y="1156634"/>
                    <a:pt x="889567" y="1113962"/>
                    <a:pt x="804985" y="1066909"/>
                  </a:cubicBezTo>
                  <a:cubicBezTo>
                    <a:pt x="748216" y="1035381"/>
                    <a:pt x="714211" y="1007758"/>
                    <a:pt x="692494" y="979088"/>
                  </a:cubicBezTo>
                  <a:cubicBezTo>
                    <a:pt x="670777" y="950513"/>
                    <a:pt x="613056" y="872313"/>
                    <a:pt x="613056" y="872313"/>
                  </a:cubicBezTo>
                  <a:cubicBezTo>
                    <a:pt x="163000" y="669526"/>
                    <a:pt x="12409" y="440259"/>
                    <a:pt x="12124" y="439783"/>
                  </a:cubicBezTo>
                  <a:cubicBezTo>
                    <a:pt x="4218" y="427781"/>
                    <a:pt x="-4355" y="412541"/>
                    <a:pt x="2503" y="398158"/>
                  </a:cubicBezTo>
                  <a:cubicBezTo>
                    <a:pt x="9361" y="383776"/>
                    <a:pt x="27554" y="379204"/>
                    <a:pt x="42127" y="382537"/>
                  </a:cubicBezTo>
                </a:path>
              </a:pathLst>
            </a:custGeom>
            <a:solidFill>
              <a:schemeClr val="bg1"/>
            </a:solidFill>
            <a:ln w="12478" cap="flat">
              <a:solidFill>
                <a:srgbClr val="BDCDE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grpSp>
        <p:nvGrpSpPr>
          <p:cNvPr id="17" name="Graphic 11">
            <a:extLst>
              <a:ext uri="{FF2B5EF4-FFF2-40B4-BE49-F238E27FC236}">
                <a16:creationId xmlns:a16="http://schemas.microsoft.com/office/drawing/2014/main" id="{7C72974C-531F-78DF-5D83-1A792CD75416}"/>
              </a:ext>
            </a:extLst>
          </p:cNvPr>
          <p:cNvGrpSpPr/>
          <p:nvPr userDrawn="1"/>
        </p:nvGrpSpPr>
        <p:grpSpPr>
          <a:xfrm>
            <a:off x="3894214" y="3915870"/>
            <a:ext cx="978181" cy="951406"/>
            <a:chOff x="1584402" y="2629994"/>
            <a:chExt cx="1396254" cy="1358035"/>
          </a:xfrm>
        </p:grpSpPr>
        <p:sp>
          <p:nvSpPr>
            <p:cNvPr id="18" name="Vrije vorm: vorm 17">
              <a:extLst>
                <a:ext uri="{FF2B5EF4-FFF2-40B4-BE49-F238E27FC236}">
                  <a16:creationId xmlns:a16="http://schemas.microsoft.com/office/drawing/2014/main" id="{B300CC8F-DA44-784F-C99E-9531AC106E72}"/>
                </a:ext>
              </a:extLst>
            </p:cNvPr>
            <p:cNvSpPr/>
            <p:nvPr/>
          </p:nvSpPr>
          <p:spPr>
            <a:xfrm>
              <a:off x="1584402" y="2656188"/>
              <a:ext cx="1306243" cy="1331841"/>
            </a:xfrm>
            <a:custGeom>
              <a:avLst/>
              <a:gdLst>
                <a:gd name="connsiteX0" fmla="*/ 10844 w 1306243"/>
                <a:gd name="connsiteY0" fmla="*/ 446141 h 1331841"/>
                <a:gd name="connsiteX1" fmla="*/ 73233 w 1306243"/>
                <a:gd name="connsiteY1" fmla="*/ 389468 h 1331841"/>
                <a:gd name="connsiteX2" fmla="*/ 489761 w 1306243"/>
                <a:gd name="connsiteY2" fmla="*/ 15516 h 1331841"/>
                <a:gd name="connsiteX3" fmla="*/ 966487 w 1306243"/>
                <a:gd name="connsiteY3" fmla="*/ 114386 h 1331841"/>
                <a:gd name="connsiteX4" fmla="*/ 1231092 w 1306243"/>
                <a:gd name="connsiteY4" fmla="*/ 1000306 h 1331841"/>
                <a:gd name="connsiteX5" fmla="*/ 1228520 w 1306243"/>
                <a:gd name="connsiteY5" fmla="*/ 1047836 h 1331841"/>
                <a:gd name="connsiteX6" fmla="*/ 1287194 w 1306243"/>
                <a:gd name="connsiteY6" fmla="*/ 1154992 h 1331841"/>
                <a:gd name="connsiteX7" fmla="*/ 1289671 w 1306243"/>
                <a:gd name="connsiteY7" fmla="*/ 1275293 h 1331841"/>
                <a:gd name="connsiteX8" fmla="*/ 1145367 w 1306243"/>
                <a:gd name="connsiteY8" fmla="*/ 1329871 h 1331841"/>
                <a:gd name="connsiteX9" fmla="*/ 1135270 w 1306243"/>
                <a:gd name="connsiteY9" fmla="*/ 1328252 h 1331841"/>
                <a:gd name="connsiteX10" fmla="*/ 848377 w 1306243"/>
                <a:gd name="connsiteY10" fmla="*/ 1224143 h 1331841"/>
                <a:gd name="connsiteX11" fmla="*/ 709789 w 1306243"/>
                <a:gd name="connsiteY11" fmla="*/ 1113749 h 1331841"/>
                <a:gd name="connsiteX12" fmla="*/ 642637 w 1306243"/>
                <a:gd name="connsiteY12" fmla="*/ 1023547 h 1331841"/>
                <a:gd name="connsiteX13" fmla="*/ 25894 w 1306243"/>
                <a:gd name="connsiteY13" fmla="*/ 569490 h 1331841"/>
                <a:gd name="connsiteX14" fmla="*/ 10749 w 1306243"/>
                <a:gd name="connsiteY14" fmla="*/ 446237 h 1331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06243" h="1331841">
                  <a:moveTo>
                    <a:pt x="10844" y="446141"/>
                  </a:moveTo>
                  <a:cubicBezTo>
                    <a:pt x="23417" y="419471"/>
                    <a:pt x="46182" y="399755"/>
                    <a:pt x="73233" y="389468"/>
                  </a:cubicBezTo>
                  <a:cubicBezTo>
                    <a:pt x="138289" y="275453"/>
                    <a:pt x="268781" y="73047"/>
                    <a:pt x="489761" y="15516"/>
                  </a:cubicBezTo>
                  <a:cubicBezTo>
                    <a:pt x="637684" y="-22965"/>
                    <a:pt x="798085" y="10182"/>
                    <a:pt x="966487" y="114386"/>
                  </a:cubicBezTo>
                  <a:cubicBezTo>
                    <a:pt x="1338534" y="344700"/>
                    <a:pt x="1349011" y="716556"/>
                    <a:pt x="1231092" y="1000306"/>
                  </a:cubicBezTo>
                  <a:cubicBezTo>
                    <a:pt x="1234426" y="1018880"/>
                    <a:pt x="1232140" y="1035263"/>
                    <a:pt x="1228520" y="1047836"/>
                  </a:cubicBezTo>
                  <a:lnTo>
                    <a:pt x="1287194" y="1154992"/>
                  </a:lnTo>
                  <a:cubicBezTo>
                    <a:pt x="1311673" y="1194425"/>
                    <a:pt x="1312626" y="1239098"/>
                    <a:pt x="1289671" y="1275293"/>
                  </a:cubicBezTo>
                  <a:cubicBezTo>
                    <a:pt x="1262810" y="1317774"/>
                    <a:pt x="1207470" y="1338634"/>
                    <a:pt x="1145367" y="1329871"/>
                  </a:cubicBezTo>
                  <a:cubicBezTo>
                    <a:pt x="1142319" y="1329395"/>
                    <a:pt x="1138890" y="1328823"/>
                    <a:pt x="1135270" y="1328252"/>
                  </a:cubicBezTo>
                  <a:cubicBezTo>
                    <a:pt x="1072405" y="1316726"/>
                    <a:pt x="935722" y="1272721"/>
                    <a:pt x="848377" y="1224143"/>
                  </a:cubicBezTo>
                  <a:cubicBezTo>
                    <a:pt x="783893" y="1188329"/>
                    <a:pt x="739792" y="1153182"/>
                    <a:pt x="709789" y="1113749"/>
                  </a:cubicBezTo>
                  <a:cubicBezTo>
                    <a:pt x="694358" y="1093460"/>
                    <a:pt x="661021" y="1048502"/>
                    <a:pt x="642637" y="1023547"/>
                  </a:cubicBezTo>
                  <a:cubicBezTo>
                    <a:pt x="201916" y="820379"/>
                    <a:pt x="43229" y="595493"/>
                    <a:pt x="25894" y="569490"/>
                  </a:cubicBezTo>
                  <a:cubicBezTo>
                    <a:pt x="-2491" y="526056"/>
                    <a:pt x="-7539" y="484432"/>
                    <a:pt x="10749" y="446237"/>
                  </a:cubicBezTo>
                </a:path>
              </a:pathLst>
            </a:custGeom>
            <a:solidFill>
              <a:schemeClr val="accent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9" name="Vrije vorm: vorm 18">
              <a:extLst>
                <a:ext uri="{FF2B5EF4-FFF2-40B4-BE49-F238E27FC236}">
                  <a16:creationId xmlns:a16="http://schemas.microsoft.com/office/drawing/2014/main" id="{379C0489-01DF-06FA-D0C1-4870C1F7AD93}"/>
                </a:ext>
              </a:extLst>
            </p:cNvPr>
            <p:cNvSpPr/>
            <p:nvPr/>
          </p:nvSpPr>
          <p:spPr>
            <a:xfrm>
              <a:off x="1674413" y="2629994"/>
              <a:ext cx="1306243" cy="1331841"/>
            </a:xfrm>
            <a:custGeom>
              <a:avLst/>
              <a:gdLst>
                <a:gd name="connsiteX0" fmla="*/ 10844 w 1306243"/>
                <a:gd name="connsiteY0" fmla="*/ 446141 h 1331841"/>
                <a:gd name="connsiteX1" fmla="*/ 73233 w 1306243"/>
                <a:gd name="connsiteY1" fmla="*/ 389468 h 1331841"/>
                <a:gd name="connsiteX2" fmla="*/ 489761 w 1306243"/>
                <a:gd name="connsiteY2" fmla="*/ 15516 h 1331841"/>
                <a:gd name="connsiteX3" fmla="*/ 966487 w 1306243"/>
                <a:gd name="connsiteY3" fmla="*/ 114386 h 1331841"/>
                <a:gd name="connsiteX4" fmla="*/ 1231092 w 1306243"/>
                <a:gd name="connsiteY4" fmla="*/ 1000306 h 1331841"/>
                <a:gd name="connsiteX5" fmla="*/ 1228520 w 1306243"/>
                <a:gd name="connsiteY5" fmla="*/ 1047836 h 1331841"/>
                <a:gd name="connsiteX6" fmla="*/ 1287194 w 1306243"/>
                <a:gd name="connsiteY6" fmla="*/ 1154992 h 1331841"/>
                <a:gd name="connsiteX7" fmla="*/ 1289671 w 1306243"/>
                <a:gd name="connsiteY7" fmla="*/ 1275293 h 1331841"/>
                <a:gd name="connsiteX8" fmla="*/ 1145367 w 1306243"/>
                <a:gd name="connsiteY8" fmla="*/ 1329871 h 1331841"/>
                <a:gd name="connsiteX9" fmla="*/ 1135270 w 1306243"/>
                <a:gd name="connsiteY9" fmla="*/ 1328252 h 1331841"/>
                <a:gd name="connsiteX10" fmla="*/ 848377 w 1306243"/>
                <a:gd name="connsiteY10" fmla="*/ 1224048 h 1331841"/>
                <a:gd name="connsiteX11" fmla="*/ 709789 w 1306243"/>
                <a:gd name="connsiteY11" fmla="*/ 1113653 h 1331841"/>
                <a:gd name="connsiteX12" fmla="*/ 642637 w 1306243"/>
                <a:gd name="connsiteY12" fmla="*/ 1023452 h 1331841"/>
                <a:gd name="connsiteX13" fmla="*/ 25894 w 1306243"/>
                <a:gd name="connsiteY13" fmla="*/ 569395 h 1331841"/>
                <a:gd name="connsiteX14" fmla="*/ 10749 w 1306243"/>
                <a:gd name="connsiteY14" fmla="*/ 446141 h 1331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06243" h="1331841">
                  <a:moveTo>
                    <a:pt x="10844" y="446141"/>
                  </a:moveTo>
                  <a:cubicBezTo>
                    <a:pt x="23417" y="419471"/>
                    <a:pt x="46182" y="399755"/>
                    <a:pt x="73233" y="389468"/>
                  </a:cubicBezTo>
                  <a:cubicBezTo>
                    <a:pt x="138289" y="275453"/>
                    <a:pt x="268781" y="73047"/>
                    <a:pt x="489761" y="15516"/>
                  </a:cubicBezTo>
                  <a:cubicBezTo>
                    <a:pt x="637684" y="-22965"/>
                    <a:pt x="798085" y="10182"/>
                    <a:pt x="966487" y="114386"/>
                  </a:cubicBezTo>
                  <a:cubicBezTo>
                    <a:pt x="1338629" y="344605"/>
                    <a:pt x="1349011" y="716556"/>
                    <a:pt x="1231092" y="1000306"/>
                  </a:cubicBezTo>
                  <a:cubicBezTo>
                    <a:pt x="1234426" y="1018880"/>
                    <a:pt x="1232140" y="1035263"/>
                    <a:pt x="1228520" y="1047836"/>
                  </a:cubicBezTo>
                  <a:lnTo>
                    <a:pt x="1287194" y="1154992"/>
                  </a:lnTo>
                  <a:cubicBezTo>
                    <a:pt x="1311673" y="1194425"/>
                    <a:pt x="1312626" y="1239098"/>
                    <a:pt x="1289671" y="1275293"/>
                  </a:cubicBezTo>
                  <a:cubicBezTo>
                    <a:pt x="1262810" y="1317774"/>
                    <a:pt x="1207470" y="1338634"/>
                    <a:pt x="1145367" y="1329871"/>
                  </a:cubicBezTo>
                  <a:cubicBezTo>
                    <a:pt x="1142319" y="1329395"/>
                    <a:pt x="1138890" y="1328823"/>
                    <a:pt x="1135270" y="1328252"/>
                  </a:cubicBezTo>
                  <a:cubicBezTo>
                    <a:pt x="1072405" y="1316726"/>
                    <a:pt x="935722" y="1272721"/>
                    <a:pt x="848377" y="1224048"/>
                  </a:cubicBezTo>
                  <a:cubicBezTo>
                    <a:pt x="783893" y="1188234"/>
                    <a:pt x="739792" y="1153182"/>
                    <a:pt x="709789" y="1113653"/>
                  </a:cubicBezTo>
                  <a:cubicBezTo>
                    <a:pt x="694358" y="1093365"/>
                    <a:pt x="661021" y="1048407"/>
                    <a:pt x="642637" y="1023452"/>
                  </a:cubicBezTo>
                  <a:cubicBezTo>
                    <a:pt x="201916" y="820283"/>
                    <a:pt x="43229" y="595398"/>
                    <a:pt x="25894" y="569395"/>
                  </a:cubicBezTo>
                  <a:cubicBezTo>
                    <a:pt x="-2491" y="525866"/>
                    <a:pt x="-7539" y="484337"/>
                    <a:pt x="10749" y="446141"/>
                  </a:cubicBezTo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0" name="Vrije vorm: vorm 19">
              <a:extLst>
                <a:ext uri="{FF2B5EF4-FFF2-40B4-BE49-F238E27FC236}">
                  <a16:creationId xmlns:a16="http://schemas.microsoft.com/office/drawing/2014/main" id="{38A248FD-5134-CB31-E7E3-A07E5D1309DF}"/>
                </a:ext>
              </a:extLst>
            </p:cNvPr>
            <p:cNvSpPr/>
            <p:nvPr/>
          </p:nvSpPr>
          <p:spPr>
            <a:xfrm>
              <a:off x="1758668" y="2713791"/>
              <a:ext cx="1138124" cy="1164197"/>
            </a:xfrm>
            <a:custGeom>
              <a:avLst/>
              <a:gdLst>
                <a:gd name="connsiteX0" fmla="*/ 42032 w 1138124"/>
                <a:gd name="connsiteY0" fmla="*/ 382633 h 1164197"/>
                <a:gd name="connsiteX1" fmla="*/ 838227 w 1138124"/>
                <a:gd name="connsiteY1" fmla="*/ 101836 h 1164197"/>
                <a:gd name="connsiteX2" fmla="*/ 1056254 w 1138124"/>
                <a:gd name="connsiteY2" fmla="*/ 914604 h 1164197"/>
                <a:gd name="connsiteX3" fmla="*/ 1062160 w 1138124"/>
                <a:gd name="connsiteY3" fmla="*/ 945560 h 1164197"/>
                <a:gd name="connsiteX4" fmla="*/ 1048158 w 1138124"/>
                <a:gd name="connsiteY4" fmla="*/ 962896 h 1164197"/>
                <a:gd name="connsiteX5" fmla="*/ 1130740 w 1138124"/>
                <a:gd name="connsiteY5" fmla="*/ 1113867 h 1164197"/>
                <a:gd name="connsiteX6" fmla="*/ 1073018 w 1138124"/>
                <a:gd name="connsiteY6" fmla="*/ 1163016 h 1164197"/>
                <a:gd name="connsiteX7" fmla="*/ 804985 w 1138124"/>
                <a:gd name="connsiteY7" fmla="*/ 1066909 h 1164197"/>
                <a:gd name="connsiteX8" fmla="*/ 692494 w 1138124"/>
                <a:gd name="connsiteY8" fmla="*/ 979088 h 1164197"/>
                <a:gd name="connsiteX9" fmla="*/ 613056 w 1138124"/>
                <a:gd name="connsiteY9" fmla="*/ 872313 h 1164197"/>
                <a:gd name="connsiteX10" fmla="*/ 12124 w 1138124"/>
                <a:gd name="connsiteY10" fmla="*/ 439783 h 1164197"/>
                <a:gd name="connsiteX11" fmla="*/ 2503 w 1138124"/>
                <a:gd name="connsiteY11" fmla="*/ 398158 h 1164197"/>
                <a:gd name="connsiteX12" fmla="*/ 42127 w 1138124"/>
                <a:gd name="connsiteY12" fmla="*/ 382537 h 1164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8124" h="1164197">
                  <a:moveTo>
                    <a:pt x="42032" y="382633"/>
                  </a:moveTo>
                  <a:cubicBezTo>
                    <a:pt x="122328" y="238234"/>
                    <a:pt x="357976" y="-195344"/>
                    <a:pt x="838227" y="101836"/>
                  </a:cubicBezTo>
                  <a:cubicBezTo>
                    <a:pt x="1218846" y="337389"/>
                    <a:pt x="1147789" y="716484"/>
                    <a:pt x="1056254" y="914604"/>
                  </a:cubicBezTo>
                  <a:cubicBezTo>
                    <a:pt x="1061683" y="921748"/>
                    <a:pt x="1068446" y="932797"/>
                    <a:pt x="1062160" y="945560"/>
                  </a:cubicBezTo>
                  <a:cubicBezTo>
                    <a:pt x="1056064" y="957657"/>
                    <a:pt x="1048158" y="962896"/>
                    <a:pt x="1048158" y="962896"/>
                  </a:cubicBezTo>
                  <a:lnTo>
                    <a:pt x="1130740" y="1113867"/>
                  </a:lnTo>
                  <a:cubicBezTo>
                    <a:pt x="1154362" y="1149490"/>
                    <a:pt x="1117595" y="1169398"/>
                    <a:pt x="1073018" y="1163016"/>
                  </a:cubicBezTo>
                  <a:cubicBezTo>
                    <a:pt x="1028441" y="1156634"/>
                    <a:pt x="889567" y="1113962"/>
                    <a:pt x="804985" y="1066909"/>
                  </a:cubicBezTo>
                  <a:cubicBezTo>
                    <a:pt x="748216" y="1035381"/>
                    <a:pt x="714211" y="1007758"/>
                    <a:pt x="692494" y="979088"/>
                  </a:cubicBezTo>
                  <a:cubicBezTo>
                    <a:pt x="670777" y="950513"/>
                    <a:pt x="613056" y="872313"/>
                    <a:pt x="613056" y="872313"/>
                  </a:cubicBezTo>
                  <a:cubicBezTo>
                    <a:pt x="163000" y="669526"/>
                    <a:pt x="12409" y="440259"/>
                    <a:pt x="12124" y="439783"/>
                  </a:cubicBezTo>
                  <a:cubicBezTo>
                    <a:pt x="4218" y="427781"/>
                    <a:pt x="-4355" y="412541"/>
                    <a:pt x="2503" y="398158"/>
                  </a:cubicBezTo>
                  <a:cubicBezTo>
                    <a:pt x="9361" y="383776"/>
                    <a:pt x="27554" y="379204"/>
                    <a:pt x="42127" y="382537"/>
                  </a:cubicBezTo>
                </a:path>
              </a:pathLst>
            </a:custGeom>
            <a:solidFill>
              <a:schemeClr val="bg2"/>
            </a:solidFill>
            <a:ln w="12478" cap="flat">
              <a:solidFill>
                <a:srgbClr val="BDCDE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grpSp>
        <p:nvGrpSpPr>
          <p:cNvPr id="3" name="Graphic 11">
            <a:extLst>
              <a:ext uri="{FF2B5EF4-FFF2-40B4-BE49-F238E27FC236}">
                <a16:creationId xmlns:a16="http://schemas.microsoft.com/office/drawing/2014/main" id="{8661D880-44AF-0F44-D954-36BD0F701D11}"/>
              </a:ext>
            </a:extLst>
          </p:cNvPr>
          <p:cNvGrpSpPr/>
          <p:nvPr userDrawn="1"/>
        </p:nvGrpSpPr>
        <p:grpSpPr>
          <a:xfrm>
            <a:off x="3897730" y="3925045"/>
            <a:ext cx="978181" cy="951406"/>
            <a:chOff x="1584402" y="2629994"/>
            <a:chExt cx="1396254" cy="1358035"/>
          </a:xfrm>
        </p:grpSpPr>
        <p:sp>
          <p:nvSpPr>
            <p:cNvPr id="4" name="Vrije vorm: vorm 17">
              <a:extLst>
                <a:ext uri="{FF2B5EF4-FFF2-40B4-BE49-F238E27FC236}">
                  <a16:creationId xmlns:a16="http://schemas.microsoft.com/office/drawing/2014/main" id="{1EB6FA78-E446-E553-A638-B4E3873C8029}"/>
                </a:ext>
              </a:extLst>
            </p:cNvPr>
            <p:cNvSpPr/>
            <p:nvPr/>
          </p:nvSpPr>
          <p:spPr>
            <a:xfrm>
              <a:off x="1584402" y="2656188"/>
              <a:ext cx="1306243" cy="1331841"/>
            </a:xfrm>
            <a:custGeom>
              <a:avLst/>
              <a:gdLst>
                <a:gd name="connsiteX0" fmla="*/ 10844 w 1306243"/>
                <a:gd name="connsiteY0" fmla="*/ 446141 h 1331841"/>
                <a:gd name="connsiteX1" fmla="*/ 73233 w 1306243"/>
                <a:gd name="connsiteY1" fmla="*/ 389468 h 1331841"/>
                <a:gd name="connsiteX2" fmla="*/ 489761 w 1306243"/>
                <a:gd name="connsiteY2" fmla="*/ 15516 h 1331841"/>
                <a:gd name="connsiteX3" fmla="*/ 966487 w 1306243"/>
                <a:gd name="connsiteY3" fmla="*/ 114386 h 1331841"/>
                <a:gd name="connsiteX4" fmla="*/ 1231092 w 1306243"/>
                <a:gd name="connsiteY4" fmla="*/ 1000306 h 1331841"/>
                <a:gd name="connsiteX5" fmla="*/ 1228520 w 1306243"/>
                <a:gd name="connsiteY5" fmla="*/ 1047836 h 1331841"/>
                <a:gd name="connsiteX6" fmla="*/ 1287194 w 1306243"/>
                <a:gd name="connsiteY6" fmla="*/ 1154992 h 1331841"/>
                <a:gd name="connsiteX7" fmla="*/ 1289671 w 1306243"/>
                <a:gd name="connsiteY7" fmla="*/ 1275293 h 1331841"/>
                <a:gd name="connsiteX8" fmla="*/ 1145367 w 1306243"/>
                <a:gd name="connsiteY8" fmla="*/ 1329871 h 1331841"/>
                <a:gd name="connsiteX9" fmla="*/ 1135270 w 1306243"/>
                <a:gd name="connsiteY9" fmla="*/ 1328252 h 1331841"/>
                <a:gd name="connsiteX10" fmla="*/ 848377 w 1306243"/>
                <a:gd name="connsiteY10" fmla="*/ 1224143 h 1331841"/>
                <a:gd name="connsiteX11" fmla="*/ 709789 w 1306243"/>
                <a:gd name="connsiteY11" fmla="*/ 1113749 h 1331841"/>
                <a:gd name="connsiteX12" fmla="*/ 642637 w 1306243"/>
                <a:gd name="connsiteY12" fmla="*/ 1023547 h 1331841"/>
                <a:gd name="connsiteX13" fmla="*/ 25894 w 1306243"/>
                <a:gd name="connsiteY13" fmla="*/ 569490 h 1331841"/>
                <a:gd name="connsiteX14" fmla="*/ 10749 w 1306243"/>
                <a:gd name="connsiteY14" fmla="*/ 446237 h 1331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06243" h="1331841">
                  <a:moveTo>
                    <a:pt x="10844" y="446141"/>
                  </a:moveTo>
                  <a:cubicBezTo>
                    <a:pt x="23417" y="419471"/>
                    <a:pt x="46182" y="399755"/>
                    <a:pt x="73233" y="389468"/>
                  </a:cubicBezTo>
                  <a:cubicBezTo>
                    <a:pt x="138289" y="275453"/>
                    <a:pt x="268781" y="73047"/>
                    <a:pt x="489761" y="15516"/>
                  </a:cubicBezTo>
                  <a:cubicBezTo>
                    <a:pt x="637684" y="-22965"/>
                    <a:pt x="798085" y="10182"/>
                    <a:pt x="966487" y="114386"/>
                  </a:cubicBezTo>
                  <a:cubicBezTo>
                    <a:pt x="1338534" y="344700"/>
                    <a:pt x="1349011" y="716556"/>
                    <a:pt x="1231092" y="1000306"/>
                  </a:cubicBezTo>
                  <a:cubicBezTo>
                    <a:pt x="1234426" y="1018880"/>
                    <a:pt x="1232140" y="1035263"/>
                    <a:pt x="1228520" y="1047836"/>
                  </a:cubicBezTo>
                  <a:lnTo>
                    <a:pt x="1287194" y="1154992"/>
                  </a:lnTo>
                  <a:cubicBezTo>
                    <a:pt x="1311673" y="1194425"/>
                    <a:pt x="1312626" y="1239098"/>
                    <a:pt x="1289671" y="1275293"/>
                  </a:cubicBezTo>
                  <a:cubicBezTo>
                    <a:pt x="1262810" y="1317774"/>
                    <a:pt x="1207470" y="1338634"/>
                    <a:pt x="1145367" y="1329871"/>
                  </a:cubicBezTo>
                  <a:cubicBezTo>
                    <a:pt x="1142319" y="1329395"/>
                    <a:pt x="1138890" y="1328823"/>
                    <a:pt x="1135270" y="1328252"/>
                  </a:cubicBezTo>
                  <a:cubicBezTo>
                    <a:pt x="1072405" y="1316726"/>
                    <a:pt x="935722" y="1272721"/>
                    <a:pt x="848377" y="1224143"/>
                  </a:cubicBezTo>
                  <a:cubicBezTo>
                    <a:pt x="783893" y="1188329"/>
                    <a:pt x="739792" y="1153182"/>
                    <a:pt x="709789" y="1113749"/>
                  </a:cubicBezTo>
                  <a:cubicBezTo>
                    <a:pt x="694358" y="1093460"/>
                    <a:pt x="661021" y="1048502"/>
                    <a:pt x="642637" y="1023547"/>
                  </a:cubicBezTo>
                  <a:cubicBezTo>
                    <a:pt x="201916" y="820379"/>
                    <a:pt x="43229" y="595493"/>
                    <a:pt x="25894" y="569490"/>
                  </a:cubicBezTo>
                  <a:cubicBezTo>
                    <a:pt x="-2491" y="526056"/>
                    <a:pt x="-7539" y="484432"/>
                    <a:pt x="10749" y="446237"/>
                  </a:cubicBezTo>
                </a:path>
              </a:pathLst>
            </a:custGeom>
            <a:solidFill>
              <a:schemeClr val="accent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" name="Vrije vorm: vorm 18">
              <a:extLst>
                <a:ext uri="{FF2B5EF4-FFF2-40B4-BE49-F238E27FC236}">
                  <a16:creationId xmlns:a16="http://schemas.microsoft.com/office/drawing/2014/main" id="{6810A598-5812-52F7-5151-7AB3EA2BF83B}"/>
                </a:ext>
              </a:extLst>
            </p:cNvPr>
            <p:cNvSpPr/>
            <p:nvPr/>
          </p:nvSpPr>
          <p:spPr>
            <a:xfrm>
              <a:off x="1674413" y="2629994"/>
              <a:ext cx="1306243" cy="1331841"/>
            </a:xfrm>
            <a:custGeom>
              <a:avLst/>
              <a:gdLst>
                <a:gd name="connsiteX0" fmla="*/ 10844 w 1306243"/>
                <a:gd name="connsiteY0" fmla="*/ 446141 h 1331841"/>
                <a:gd name="connsiteX1" fmla="*/ 73233 w 1306243"/>
                <a:gd name="connsiteY1" fmla="*/ 389468 h 1331841"/>
                <a:gd name="connsiteX2" fmla="*/ 489761 w 1306243"/>
                <a:gd name="connsiteY2" fmla="*/ 15516 h 1331841"/>
                <a:gd name="connsiteX3" fmla="*/ 966487 w 1306243"/>
                <a:gd name="connsiteY3" fmla="*/ 114386 h 1331841"/>
                <a:gd name="connsiteX4" fmla="*/ 1231092 w 1306243"/>
                <a:gd name="connsiteY4" fmla="*/ 1000306 h 1331841"/>
                <a:gd name="connsiteX5" fmla="*/ 1228520 w 1306243"/>
                <a:gd name="connsiteY5" fmla="*/ 1047836 h 1331841"/>
                <a:gd name="connsiteX6" fmla="*/ 1287194 w 1306243"/>
                <a:gd name="connsiteY6" fmla="*/ 1154992 h 1331841"/>
                <a:gd name="connsiteX7" fmla="*/ 1289671 w 1306243"/>
                <a:gd name="connsiteY7" fmla="*/ 1275293 h 1331841"/>
                <a:gd name="connsiteX8" fmla="*/ 1145367 w 1306243"/>
                <a:gd name="connsiteY8" fmla="*/ 1329871 h 1331841"/>
                <a:gd name="connsiteX9" fmla="*/ 1135270 w 1306243"/>
                <a:gd name="connsiteY9" fmla="*/ 1328252 h 1331841"/>
                <a:gd name="connsiteX10" fmla="*/ 848377 w 1306243"/>
                <a:gd name="connsiteY10" fmla="*/ 1224048 h 1331841"/>
                <a:gd name="connsiteX11" fmla="*/ 709789 w 1306243"/>
                <a:gd name="connsiteY11" fmla="*/ 1113653 h 1331841"/>
                <a:gd name="connsiteX12" fmla="*/ 642637 w 1306243"/>
                <a:gd name="connsiteY12" fmla="*/ 1023452 h 1331841"/>
                <a:gd name="connsiteX13" fmla="*/ 25894 w 1306243"/>
                <a:gd name="connsiteY13" fmla="*/ 569395 h 1331841"/>
                <a:gd name="connsiteX14" fmla="*/ 10749 w 1306243"/>
                <a:gd name="connsiteY14" fmla="*/ 446141 h 1331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06243" h="1331841">
                  <a:moveTo>
                    <a:pt x="10844" y="446141"/>
                  </a:moveTo>
                  <a:cubicBezTo>
                    <a:pt x="23417" y="419471"/>
                    <a:pt x="46182" y="399755"/>
                    <a:pt x="73233" y="389468"/>
                  </a:cubicBezTo>
                  <a:cubicBezTo>
                    <a:pt x="138289" y="275453"/>
                    <a:pt x="268781" y="73047"/>
                    <a:pt x="489761" y="15516"/>
                  </a:cubicBezTo>
                  <a:cubicBezTo>
                    <a:pt x="637684" y="-22965"/>
                    <a:pt x="798085" y="10182"/>
                    <a:pt x="966487" y="114386"/>
                  </a:cubicBezTo>
                  <a:cubicBezTo>
                    <a:pt x="1338629" y="344605"/>
                    <a:pt x="1349011" y="716556"/>
                    <a:pt x="1231092" y="1000306"/>
                  </a:cubicBezTo>
                  <a:cubicBezTo>
                    <a:pt x="1234426" y="1018880"/>
                    <a:pt x="1232140" y="1035263"/>
                    <a:pt x="1228520" y="1047836"/>
                  </a:cubicBezTo>
                  <a:lnTo>
                    <a:pt x="1287194" y="1154992"/>
                  </a:lnTo>
                  <a:cubicBezTo>
                    <a:pt x="1311673" y="1194425"/>
                    <a:pt x="1312626" y="1239098"/>
                    <a:pt x="1289671" y="1275293"/>
                  </a:cubicBezTo>
                  <a:cubicBezTo>
                    <a:pt x="1262810" y="1317774"/>
                    <a:pt x="1207470" y="1338634"/>
                    <a:pt x="1145367" y="1329871"/>
                  </a:cubicBezTo>
                  <a:cubicBezTo>
                    <a:pt x="1142319" y="1329395"/>
                    <a:pt x="1138890" y="1328823"/>
                    <a:pt x="1135270" y="1328252"/>
                  </a:cubicBezTo>
                  <a:cubicBezTo>
                    <a:pt x="1072405" y="1316726"/>
                    <a:pt x="935722" y="1272721"/>
                    <a:pt x="848377" y="1224048"/>
                  </a:cubicBezTo>
                  <a:cubicBezTo>
                    <a:pt x="783893" y="1188234"/>
                    <a:pt x="739792" y="1153182"/>
                    <a:pt x="709789" y="1113653"/>
                  </a:cubicBezTo>
                  <a:cubicBezTo>
                    <a:pt x="694358" y="1093365"/>
                    <a:pt x="661021" y="1048407"/>
                    <a:pt x="642637" y="1023452"/>
                  </a:cubicBezTo>
                  <a:cubicBezTo>
                    <a:pt x="201916" y="820283"/>
                    <a:pt x="43229" y="595398"/>
                    <a:pt x="25894" y="569395"/>
                  </a:cubicBezTo>
                  <a:cubicBezTo>
                    <a:pt x="-2491" y="525866"/>
                    <a:pt x="-7539" y="484337"/>
                    <a:pt x="10749" y="446141"/>
                  </a:cubicBezTo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9" name="Vrije vorm: vorm 19">
              <a:extLst>
                <a:ext uri="{FF2B5EF4-FFF2-40B4-BE49-F238E27FC236}">
                  <a16:creationId xmlns:a16="http://schemas.microsoft.com/office/drawing/2014/main" id="{E0CFFAB7-08B4-C094-9542-6899FB1386E6}"/>
                </a:ext>
              </a:extLst>
            </p:cNvPr>
            <p:cNvSpPr/>
            <p:nvPr/>
          </p:nvSpPr>
          <p:spPr>
            <a:xfrm>
              <a:off x="1758668" y="2713791"/>
              <a:ext cx="1138124" cy="1164197"/>
            </a:xfrm>
            <a:custGeom>
              <a:avLst/>
              <a:gdLst>
                <a:gd name="connsiteX0" fmla="*/ 42032 w 1138124"/>
                <a:gd name="connsiteY0" fmla="*/ 382633 h 1164197"/>
                <a:gd name="connsiteX1" fmla="*/ 838227 w 1138124"/>
                <a:gd name="connsiteY1" fmla="*/ 101836 h 1164197"/>
                <a:gd name="connsiteX2" fmla="*/ 1056254 w 1138124"/>
                <a:gd name="connsiteY2" fmla="*/ 914604 h 1164197"/>
                <a:gd name="connsiteX3" fmla="*/ 1062160 w 1138124"/>
                <a:gd name="connsiteY3" fmla="*/ 945560 h 1164197"/>
                <a:gd name="connsiteX4" fmla="*/ 1048158 w 1138124"/>
                <a:gd name="connsiteY4" fmla="*/ 962896 h 1164197"/>
                <a:gd name="connsiteX5" fmla="*/ 1130740 w 1138124"/>
                <a:gd name="connsiteY5" fmla="*/ 1113867 h 1164197"/>
                <a:gd name="connsiteX6" fmla="*/ 1073018 w 1138124"/>
                <a:gd name="connsiteY6" fmla="*/ 1163016 h 1164197"/>
                <a:gd name="connsiteX7" fmla="*/ 804985 w 1138124"/>
                <a:gd name="connsiteY7" fmla="*/ 1066909 h 1164197"/>
                <a:gd name="connsiteX8" fmla="*/ 692494 w 1138124"/>
                <a:gd name="connsiteY8" fmla="*/ 979088 h 1164197"/>
                <a:gd name="connsiteX9" fmla="*/ 613056 w 1138124"/>
                <a:gd name="connsiteY9" fmla="*/ 872313 h 1164197"/>
                <a:gd name="connsiteX10" fmla="*/ 12124 w 1138124"/>
                <a:gd name="connsiteY10" fmla="*/ 439783 h 1164197"/>
                <a:gd name="connsiteX11" fmla="*/ 2503 w 1138124"/>
                <a:gd name="connsiteY11" fmla="*/ 398158 h 1164197"/>
                <a:gd name="connsiteX12" fmla="*/ 42127 w 1138124"/>
                <a:gd name="connsiteY12" fmla="*/ 382537 h 1164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8124" h="1164197">
                  <a:moveTo>
                    <a:pt x="42032" y="382633"/>
                  </a:moveTo>
                  <a:cubicBezTo>
                    <a:pt x="122328" y="238234"/>
                    <a:pt x="357976" y="-195344"/>
                    <a:pt x="838227" y="101836"/>
                  </a:cubicBezTo>
                  <a:cubicBezTo>
                    <a:pt x="1218846" y="337389"/>
                    <a:pt x="1147789" y="716484"/>
                    <a:pt x="1056254" y="914604"/>
                  </a:cubicBezTo>
                  <a:cubicBezTo>
                    <a:pt x="1061683" y="921748"/>
                    <a:pt x="1068446" y="932797"/>
                    <a:pt x="1062160" y="945560"/>
                  </a:cubicBezTo>
                  <a:cubicBezTo>
                    <a:pt x="1056064" y="957657"/>
                    <a:pt x="1048158" y="962896"/>
                    <a:pt x="1048158" y="962896"/>
                  </a:cubicBezTo>
                  <a:lnTo>
                    <a:pt x="1130740" y="1113867"/>
                  </a:lnTo>
                  <a:cubicBezTo>
                    <a:pt x="1154362" y="1149490"/>
                    <a:pt x="1117595" y="1169398"/>
                    <a:pt x="1073018" y="1163016"/>
                  </a:cubicBezTo>
                  <a:cubicBezTo>
                    <a:pt x="1028441" y="1156634"/>
                    <a:pt x="889567" y="1113962"/>
                    <a:pt x="804985" y="1066909"/>
                  </a:cubicBezTo>
                  <a:cubicBezTo>
                    <a:pt x="748216" y="1035381"/>
                    <a:pt x="714211" y="1007758"/>
                    <a:pt x="692494" y="979088"/>
                  </a:cubicBezTo>
                  <a:cubicBezTo>
                    <a:pt x="670777" y="950513"/>
                    <a:pt x="613056" y="872313"/>
                    <a:pt x="613056" y="872313"/>
                  </a:cubicBezTo>
                  <a:cubicBezTo>
                    <a:pt x="163000" y="669526"/>
                    <a:pt x="12409" y="440259"/>
                    <a:pt x="12124" y="439783"/>
                  </a:cubicBezTo>
                  <a:cubicBezTo>
                    <a:pt x="4218" y="427781"/>
                    <a:pt x="-4355" y="412541"/>
                    <a:pt x="2503" y="398158"/>
                  </a:cubicBezTo>
                  <a:cubicBezTo>
                    <a:pt x="9361" y="383776"/>
                    <a:pt x="27554" y="379204"/>
                    <a:pt x="42127" y="382537"/>
                  </a:cubicBezTo>
                </a:path>
              </a:pathLst>
            </a:custGeom>
            <a:solidFill>
              <a:schemeClr val="accent3"/>
            </a:solidFill>
            <a:ln w="12478" cap="flat">
              <a:solidFill>
                <a:srgbClr val="BDCDE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pic>
        <p:nvPicPr>
          <p:cNvPr id="10" name="Afbeelding 9" descr="Afbeelding met tekening, tekenfilm, schets, illustratie&#10;&#10;Automatisch gegenereerde beschrijving">
            <a:extLst>
              <a:ext uri="{FF2B5EF4-FFF2-40B4-BE49-F238E27FC236}">
                <a16:creationId xmlns:a16="http://schemas.microsoft.com/office/drawing/2014/main" id="{89821488-02B6-2AF1-E8A3-35528F4ECE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26384" y="2172841"/>
            <a:ext cx="4685159" cy="4685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1357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>
            <a:extLst>
              <a:ext uri="{FF2B5EF4-FFF2-40B4-BE49-F238E27FC236}">
                <a16:creationId xmlns:a16="http://schemas.microsoft.com/office/drawing/2014/main" id="{FD57C495-82B0-72EF-1094-42411CFDAED4}"/>
              </a:ext>
            </a:extLst>
          </p:cNvPr>
          <p:cNvSpPr/>
          <p:nvPr userDrawn="1"/>
        </p:nvSpPr>
        <p:spPr>
          <a:xfrm>
            <a:off x="0" y="0"/>
            <a:ext cx="12192000" cy="58293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noProof="0" dirty="0"/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2504A6DC-8749-F35F-782B-9C939A42A6BD}"/>
              </a:ext>
            </a:extLst>
          </p:cNvPr>
          <p:cNvSpPr txBox="1"/>
          <p:nvPr userDrawn="1"/>
        </p:nvSpPr>
        <p:spPr>
          <a:xfrm>
            <a:off x="852497" y="619895"/>
            <a:ext cx="10487005" cy="12196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600"/>
              </a:lnSpc>
            </a:pPr>
            <a:r>
              <a:rPr lang="nl-NL" sz="3400" b="1" spc="-50" dirty="0"/>
              <a:t>5. Zijn er in de bouw mensen nodig</a:t>
            </a:r>
            <a:br>
              <a:rPr lang="nl-NL" sz="3400" b="1" spc="-50" dirty="0"/>
            </a:br>
            <a:r>
              <a:rPr lang="nl-NL" sz="3400" b="1" spc="-50" dirty="0"/>
              <a:t>die veel van de natuur weten?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CB1A3F5D-FA02-9F50-D451-4104B75FAE77}"/>
              </a:ext>
            </a:extLst>
          </p:cNvPr>
          <p:cNvSpPr txBox="1"/>
          <p:nvPr userDrawn="1"/>
        </p:nvSpPr>
        <p:spPr>
          <a:xfrm>
            <a:off x="5043488" y="2981325"/>
            <a:ext cx="769763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GB" sz="4000" b="1" dirty="0">
                <a:solidFill>
                  <a:schemeClr val="tx2"/>
                </a:solidFill>
              </a:rPr>
              <a:t>Ja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E29E5725-8FED-0813-F3B9-007E0E1623F3}"/>
              </a:ext>
            </a:extLst>
          </p:cNvPr>
          <p:cNvSpPr txBox="1"/>
          <p:nvPr userDrawn="1"/>
        </p:nvSpPr>
        <p:spPr>
          <a:xfrm>
            <a:off x="5043488" y="4124324"/>
            <a:ext cx="1221809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GB" sz="4000" b="1" dirty="0">
                <a:solidFill>
                  <a:schemeClr val="tx2"/>
                </a:solidFill>
              </a:rPr>
              <a:t>Nee</a:t>
            </a:r>
          </a:p>
        </p:txBody>
      </p:sp>
      <p:grpSp>
        <p:nvGrpSpPr>
          <p:cNvPr id="13" name="Graphic 11">
            <a:extLst>
              <a:ext uri="{FF2B5EF4-FFF2-40B4-BE49-F238E27FC236}">
                <a16:creationId xmlns:a16="http://schemas.microsoft.com/office/drawing/2014/main" id="{C5C7D6F0-627C-105C-8C57-F45DFC20D8B9}"/>
              </a:ext>
            </a:extLst>
          </p:cNvPr>
          <p:cNvGrpSpPr/>
          <p:nvPr userDrawn="1"/>
        </p:nvGrpSpPr>
        <p:grpSpPr>
          <a:xfrm>
            <a:off x="3894214" y="2696670"/>
            <a:ext cx="978181" cy="951406"/>
            <a:chOff x="1584402" y="2629994"/>
            <a:chExt cx="1396254" cy="1358035"/>
          </a:xfrm>
        </p:grpSpPr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24B7D93F-D1F9-9838-9F44-BFE96A6F64C1}"/>
                </a:ext>
              </a:extLst>
            </p:cNvPr>
            <p:cNvSpPr/>
            <p:nvPr/>
          </p:nvSpPr>
          <p:spPr>
            <a:xfrm>
              <a:off x="1584402" y="2656188"/>
              <a:ext cx="1306243" cy="1331841"/>
            </a:xfrm>
            <a:custGeom>
              <a:avLst/>
              <a:gdLst>
                <a:gd name="connsiteX0" fmla="*/ 10844 w 1306243"/>
                <a:gd name="connsiteY0" fmla="*/ 446141 h 1331841"/>
                <a:gd name="connsiteX1" fmla="*/ 73233 w 1306243"/>
                <a:gd name="connsiteY1" fmla="*/ 389468 h 1331841"/>
                <a:gd name="connsiteX2" fmla="*/ 489761 w 1306243"/>
                <a:gd name="connsiteY2" fmla="*/ 15516 h 1331841"/>
                <a:gd name="connsiteX3" fmla="*/ 966487 w 1306243"/>
                <a:gd name="connsiteY3" fmla="*/ 114386 h 1331841"/>
                <a:gd name="connsiteX4" fmla="*/ 1231092 w 1306243"/>
                <a:gd name="connsiteY4" fmla="*/ 1000306 h 1331841"/>
                <a:gd name="connsiteX5" fmla="*/ 1228520 w 1306243"/>
                <a:gd name="connsiteY5" fmla="*/ 1047836 h 1331841"/>
                <a:gd name="connsiteX6" fmla="*/ 1287194 w 1306243"/>
                <a:gd name="connsiteY6" fmla="*/ 1154992 h 1331841"/>
                <a:gd name="connsiteX7" fmla="*/ 1289671 w 1306243"/>
                <a:gd name="connsiteY7" fmla="*/ 1275293 h 1331841"/>
                <a:gd name="connsiteX8" fmla="*/ 1145367 w 1306243"/>
                <a:gd name="connsiteY8" fmla="*/ 1329871 h 1331841"/>
                <a:gd name="connsiteX9" fmla="*/ 1135270 w 1306243"/>
                <a:gd name="connsiteY9" fmla="*/ 1328252 h 1331841"/>
                <a:gd name="connsiteX10" fmla="*/ 848377 w 1306243"/>
                <a:gd name="connsiteY10" fmla="*/ 1224143 h 1331841"/>
                <a:gd name="connsiteX11" fmla="*/ 709789 w 1306243"/>
                <a:gd name="connsiteY11" fmla="*/ 1113749 h 1331841"/>
                <a:gd name="connsiteX12" fmla="*/ 642637 w 1306243"/>
                <a:gd name="connsiteY12" fmla="*/ 1023547 h 1331841"/>
                <a:gd name="connsiteX13" fmla="*/ 25894 w 1306243"/>
                <a:gd name="connsiteY13" fmla="*/ 569490 h 1331841"/>
                <a:gd name="connsiteX14" fmla="*/ 10749 w 1306243"/>
                <a:gd name="connsiteY14" fmla="*/ 446237 h 1331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06243" h="1331841">
                  <a:moveTo>
                    <a:pt x="10844" y="446141"/>
                  </a:moveTo>
                  <a:cubicBezTo>
                    <a:pt x="23417" y="419471"/>
                    <a:pt x="46182" y="399755"/>
                    <a:pt x="73233" y="389468"/>
                  </a:cubicBezTo>
                  <a:cubicBezTo>
                    <a:pt x="138289" y="275453"/>
                    <a:pt x="268781" y="73047"/>
                    <a:pt x="489761" y="15516"/>
                  </a:cubicBezTo>
                  <a:cubicBezTo>
                    <a:pt x="637684" y="-22965"/>
                    <a:pt x="798085" y="10182"/>
                    <a:pt x="966487" y="114386"/>
                  </a:cubicBezTo>
                  <a:cubicBezTo>
                    <a:pt x="1338534" y="344700"/>
                    <a:pt x="1349011" y="716556"/>
                    <a:pt x="1231092" y="1000306"/>
                  </a:cubicBezTo>
                  <a:cubicBezTo>
                    <a:pt x="1234426" y="1018880"/>
                    <a:pt x="1232140" y="1035263"/>
                    <a:pt x="1228520" y="1047836"/>
                  </a:cubicBezTo>
                  <a:lnTo>
                    <a:pt x="1287194" y="1154992"/>
                  </a:lnTo>
                  <a:cubicBezTo>
                    <a:pt x="1311673" y="1194425"/>
                    <a:pt x="1312626" y="1239098"/>
                    <a:pt x="1289671" y="1275293"/>
                  </a:cubicBezTo>
                  <a:cubicBezTo>
                    <a:pt x="1262810" y="1317774"/>
                    <a:pt x="1207470" y="1338634"/>
                    <a:pt x="1145367" y="1329871"/>
                  </a:cubicBezTo>
                  <a:cubicBezTo>
                    <a:pt x="1142319" y="1329395"/>
                    <a:pt x="1138890" y="1328823"/>
                    <a:pt x="1135270" y="1328252"/>
                  </a:cubicBezTo>
                  <a:cubicBezTo>
                    <a:pt x="1072405" y="1316726"/>
                    <a:pt x="935722" y="1272721"/>
                    <a:pt x="848377" y="1224143"/>
                  </a:cubicBezTo>
                  <a:cubicBezTo>
                    <a:pt x="783893" y="1188329"/>
                    <a:pt x="739792" y="1153182"/>
                    <a:pt x="709789" y="1113749"/>
                  </a:cubicBezTo>
                  <a:cubicBezTo>
                    <a:pt x="694358" y="1093460"/>
                    <a:pt x="661021" y="1048502"/>
                    <a:pt x="642637" y="1023547"/>
                  </a:cubicBezTo>
                  <a:cubicBezTo>
                    <a:pt x="201916" y="820379"/>
                    <a:pt x="43229" y="595493"/>
                    <a:pt x="25894" y="569490"/>
                  </a:cubicBezTo>
                  <a:cubicBezTo>
                    <a:pt x="-2491" y="526056"/>
                    <a:pt x="-7539" y="484432"/>
                    <a:pt x="10749" y="446237"/>
                  </a:cubicBezTo>
                </a:path>
              </a:pathLst>
            </a:custGeom>
            <a:solidFill>
              <a:schemeClr val="accent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" name="Vrije vorm: vorm 14">
              <a:extLst>
                <a:ext uri="{FF2B5EF4-FFF2-40B4-BE49-F238E27FC236}">
                  <a16:creationId xmlns:a16="http://schemas.microsoft.com/office/drawing/2014/main" id="{23084ECD-FE2F-B197-3C6E-A6389E8DC900}"/>
                </a:ext>
              </a:extLst>
            </p:cNvPr>
            <p:cNvSpPr/>
            <p:nvPr/>
          </p:nvSpPr>
          <p:spPr>
            <a:xfrm>
              <a:off x="1674413" y="2629994"/>
              <a:ext cx="1306243" cy="1331841"/>
            </a:xfrm>
            <a:custGeom>
              <a:avLst/>
              <a:gdLst>
                <a:gd name="connsiteX0" fmla="*/ 10844 w 1306243"/>
                <a:gd name="connsiteY0" fmla="*/ 446141 h 1331841"/>
                <a:gd name="connsiteX1" fmla="*/ 73233 w 1306243"/>
                <a:gd name="connsiteY1" fmla="*/ 389468 h 1331841"/>
                <a:gd name="connsiteX2" fmla="*/ 489761 w 1306243"/>
                <a:gd name="connsiteY2" fmla="*/ 15516 h 1331841"/>
                <a:gd name="connsiteX3" fmla="*/ 966487 w 1306243"/>
                <a:gd name="connsiteY3" fmla="*/ 114386 h 1331841"/>
                <a:gd name="connsiteX4" fmla="*/ 1231092 w 1306243"/>
                <a:gd name="connsiteY4" fmla="*/ 1000306 h 1331841"/>
                <a:gd name="connsiteX5" fmla="*/ 1228520 w 1306243"/>
                <a:gd name="connsiteY5" fmla="*/ 1047836 h 1331841"/>
                <a:gd name="connsiteX6" fmla="*/ 1287194 w 1306243"/>
                <a:gd name="connsiteY6" fmla="*/ 1154992 h 1331841"/>
                <a:gd name="connsiteX7" fmla="*/ 1289671 w 1306243"/>
                <a:gd name="connsiteY7" fmla="*/ 1275293 h 1331841"/>
                <a:gd name="connsiteX8" fmla="*/ 1145367 w 1306243"/>
                <a:gd name="connsiteY8" fmla="*/ 1329871 h 1331841"/>
                <a:gd name="connsiteX9" fmla="*/ 1135270 w 1306243"/>
                <a:gd name="connsiteY9" fmla="*/ 1328252 h 1331841"/>
                <a:gd name="connsiteX10" fmla="*/ 848377 w 1306243"/>
                <a:gd name="connsiteY10" fmla="*/ 1224048 h 1331841"/>
                <a:gd name="connsiteX11" fmla="*/ 709789 w 1306243"/>
                <a:gd name="connsiteY11" fmla="*/ 1113653 h 1331841"/>
                <a:gd name="connsiteX12" fmla="*/ 642637 w 1306243"/>
                <a:gd name="connsiteY12" fmla="*/ 1023452 h 1331841"/>
                <a:gd name="connsiteX13" fmla="*/ 25894 w 1306243"/>
                <a:gd name="connsiteY13" fmla="*/ 569395 h 1331841"/>
                <a:gd name="connsiteX14" fmla="*/ 10749 w 1306243"/>
                <a:gd name="connsiteY14" fmla="*/ 446141 h 1331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06243" h="1331841">
                  <a:moveTo>
                    <a:pt x="10844" y="446141"/>
                  </a:moveTo>
                  <a:cubicBezTo>
                    <a:pt x="23417" y="419471"/>
                    <a:pt x="46182" y="399755"/>
                    <a:pt x="73233" y="389468"/>
                  </a:cubicBezTo>
                  <a:cubicBezTo>
                    <a:pt x="138289" y="275453"/>
                    <a:pt x="268781" y="73047"/>
                    <a:pt x="489761" y="15516"/>
                  </a:cubicBezTo>
                  <a:cubicBezTo>
                    <a:pt x="637684" y="-22965"/>
                    <a:pt x="798085" y="10182"/>
                    <a:pt x="966487" y="114386"/>
                  </a:cubicBezTo>
                  <a:cubicBezTo>
                    <a:pt x="1338629" y="344605"/>
                    <a:pt x="1349011" y="716556"/>
                    <a:pt x="1231092" y="1000306"/>
                  </a:cubicBezTo>
                  <a:cubicBezTo>
                    <a:pt x="1234426" y="1018880"/>
                    <a:pt x="1232140" y="1035263"/>
                    <a:pt x="1228520" y="1047836"/>
                  </a:cubicBezTo>
                  <a:lnTo>
                    <a:pt x="1287194" y="1154992"/>
                  </a:lnTo>
                  <a:cubicBezTo>
                    <a:pt x="1311673" y="1194425"/>
                    <a:pt x="1312626" y="1239098"/>
                    <a:pt x="1289671" y="1275293"/>
                  </a:cubicBezTo>
                  <a:cubicBezTo>
                    <a:pt x="1262810" y="1317774"/>
                    <a:pt x="1207470" y="1338634"/>
                    <a:pt x="1145367" y="1329871"/>
                  </a:cubicBezTo>
                  <a:cubicBezTo>
                    <a:pt x="1142319" y="1329395"/>
                    <a:pt x="1138890" y="1328823"/>
                    <a:pt x="1135270" y="1328252"/>
                  </a:cubicBezTo>
                  <a:cubicBezTo>
                    <a:pt x="1072405" y="1316726"/>
                    <a:pt x="935722" y="1272721"/>
                    <a:pt x="848377" y="1224048"/>
                  </a:cubicBezTo>
                  <a:cubicBezTo>
                    <a:pt x="783893" y="1188234"/>
                    <a:pt x="739792" y="1153182"/>
                    <a:pt x="709789" y="1113653"/>
                  </a:cubicBezTo>
                  <a:cubicBezTo>
                    <a:pt x="694358" y="1093365"/>
                    <a:pt x="661021" y="1048407"/>
                    <a:pt x="642637" y="1023452"/>
                  </a:cubicBezTo>
                  <a:cubicBezTo>
                    <a:pt x="201916" y="820283"/>
                    <a:pt x="43229" y="595398"/>
                    <a:pt x="25894" y="569395"/>
                  </a:cubicBezTo>
                  <a:cubicBezTo>
                    <a:pt x="-2491" y="525866"/>
                    <a:pt x="-7539" y="484337"/>
                    <a:pt x="10749" y="446141"/>
                  </a:cubicBezTo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" name="Vrije vorm: vorm 15">
              <a:extLst>
                <a:ext uri="{FF2B5EF4-FFF2-40B4-BE49-F238E27FC236}">
                  <a16:creationId xmlns:a16="http://schemas.microsoft.com/office/drawing/2014/main" id="{031CD860-F0C0-3226-87D5-2A8E12562763}"/>
                </a:ext>
              </a:extLst>
            </p:cNvPr>
            <p:cNvSpPr/>
            <p:nvPr/>
          </p:nvSpPr>
          <p:spPr>
            <a:xfrm>
              <a:off x="1758668" y="2713791"/>
              <a:ext cx="1138124" cy="1164197"/>
            </a:xfrm>
            <a:custGeom>
              <a:avLst/>
              <a:gdLst>
                <a:gd name="connsiteX0" fmla="*/ 42032 w 1138124"/>
                <a:gd name="connsiteY0" fmla="*/ 382633 h 1164197"/>
                <a:gd name="connsiteX1" fmla="*/ 838227 w 1138124"/>
                <a:gd name="connsiteY1" fmla="*/ 101836 h 1164197"/>
                <a:gd name="connsiteX2" fmla="*/ 1056254 w 1138124"/>
                <a:gd name="connsiteY2" fmla="*/ 914604 h 1164197"/>
                <a:gd name="connsiteX3" fmla="*/ 1062160 w 1138124"/>
                <a:gd name="connsiteY3" fmla="*/ 945560 h 1164197"/>
                <a:gd name="connsiteX4" fmla="*/ 1048158 w 1138124"/>
                <a:gd name="connsiteY4" fmla="*/ 962896 h 1164197"/>
                <a:gd name="connsiteX5" fmla="*/ 1130740 w 1138124"/>
                <a:gd name="connsiteY5" fmla="*/ 1113867 h 1164197"/>
                <a:gd name="connsiteX6" fmla="*/ 1073018 w 1138124"/>
                <a:gd name="connsiteY6" fmla="*/ 1163016 h 1164197"/>
                <a:gd name="connsiteX7" fmla="*/ 804985 w 1138124"/>
                <a:gd name="connsiteY7" fmla="*/ 1066909 h 1164197"/>
                <a:gd name="connsiteX8" fmla="*/ 692494 w 1138124"/>
                <a:gd name="connsiteY8" fmla="*/ 979088 h 1164197"/>
                <a:gd name="connsiteX9" fmla="*/ 613056 w 1138124"/>
                <a:gd name="connsiteY9" fmla="*/ 872313 h 1164197"/>
                <a:gd name="connsiteX10" fmla="*/ 12124 w 1138124"/>
                <a:gd name="connsiteY10" fmla="*/ 439783 h 1164197"/>
                <a:gd name="connsiteX11" fmla="*/ 2503 w 1138124"/>
                <a:gd name="connsiteY11" fmla="*/ 398158 h 1164197"/>
                <a:gd name="connsiteX12" fmla="*/ 42127 w 1138124"/>
                <a:gd name="connsiteY12" fmla="*/ 382537 h 1164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8124" h="1164197">
                  <a:moveTo>
                    <a:pt x="42032" y="382633"/>
                  </a:moveTo>
                  <a:cubicBezTo>
                    <a:pt x="122328" y="238234"/>
                    <a:pt x="357976" y="-195344"/>
                    <a:pt x="838227" y="101836"/>
                  </a:cubicBezTo>
                  <a:cubicBezTo>
                    <a:pt x="1218846" y="337389"/>
                    <a:pt x="1147789" y="716484"/>
                    <a:pt x="1056254" y="914604"/>
                  </a:cubicBezTo>
                  <a:cubicBezTo>
                    <a:pt x="1061683" y="921748"/>
                    <a:pt x="1068446" y="932797"/>
                    <a:pt x="1062160" y="945560"/>
                  </a:cubicBezTo>
                  <a:cubicBezTo>
                    <a:pt x="1056064" y="957657"/>
                    <a:pt x="1048158" y="962896"/>
                    <a:pt x="1048158" y="962896"/>
                  </a:cubicBezTo>
                  <a:lnTo>
                    <a:pt x="1130740" y="1113867"/>
                  </a:lnTo>
                  <a:cubicBezTo>
                    <a:pt x="1154362" y="1149490"/>
                    <a:pt x="1117595" y="1169398"/>
                    <a:pt x="1073018" y="1163016"/>
                  </a:cubicBezTo>
                  <a:cubicBezTo>
                    <a:pt x="1028441" y="1156634"/>
                    <a:pt x="889567" y="1113962"/>
                    <a:pt x="804985" y="1066909"/>
                  </a:cubicBezTo>
                  <a:cubicBezTo>
                    <a:pt x="748216" y="1035381"/>
                    <a:pt x="714211" y="1007758"/>
                    <a:pt x="692494" y="979088"/>
                  </a:cubicBezTo>
                  <a:cubicBezTo>
                    <a:pt x="670777" y="950513"/>
                    <a:pt x="613056" y="872313"/>
                    <a:pt x="613056" y="872313"/>
                  </a:cubicBezTo>
                  <a:cubicBezTo>
                    <a:pt x="163000" y="669526"/>
                    <a:pt x="12409" y="440259"/>
                    <a:pt x="12124" y="439783"/>
                  </a:cubicBezTo>
                  <a:cubicBezTo>
                    <a:pt x="4218" y="427781"/>
                    <a:pt x="-4355" y="412541"/>
                    <a:pt x="2503" y="398158"/>
                  </a:cubicBezTo>
                  <a:cubicBezTo>
                    <a:pt x="9361" y="383776"/>
                    <a:pt x="27554" y="379204"/>
                    <a:pt x="42127" y="382537"/>
                  </a:cubicBezTo>
                </a:path>
              </a:pathLst>
            </a:custGeom>
            <a:solidFill>
              <a:schemeClr val="bg1"/>
            </a:solidFill>
            <a:ln w="12478" cap="flat">
              <a:solidFill>
                <a:srgbClr val="BDCDE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grpSp>
        <p:nvGrpSpPr>
          <p:cNvPr id="17" name="Graphic 11">
            <a:extLst>
              <a:ext uri="{FF2B5EF4-FFF2-40B4-BE49-F238E27FC236}">
                <a16:creationId xmlns:a16="http://schemas.microsoft.com/office/drawing/2014/main" id="{7C72974C-531F-78DF-5D83-1A792CD75416}"/>
              </a:ext>
            </a:extLst>
          </p:cNvPr>
          <p:cNvGrpSpPr/>
          <p:nvPr userDrawn="1"/>
        </p:nvGrpSpPr>
        <p:grpSpPr>
          <a:xfrm>
            <a:off x="3894214" y="3915870"/>
            <a:ext cx="978181" cy="951406"/>
            <a:chOff x="1584402" y="2629994"/>
            <a:chExt cx="1396254" cy="1358035"/>
          </a:xfrm>
        </p:grpSpPr>
        <p:sp>
          <p:nvSpPr>
            <p:cNvPr id="18" name="Vrije vorm: vorm 17">
              <a:extLst>
                <a:ext uri="{FF2B5EF4-FFF2-40B4-BE49-F238E27FC236}">
                  <a16:creationId xmlns:a16="http://schemas.microsoft.com/office/drawing/2014/main" id="{B300CC8F-DA44-784F-C99E-9531AC106E72}"/>
                </a:ext>
              </a:extLst>
            </p:cNvPr>
            <p:cNvSpPr/>
            <p:nvPr/>
          </p:nvSpPr>
          <p:spPr>
            <a:xfrm>
              <a:off x="1584402" y="2656188"/>
              <a:ext cx="1306243" cy="1331841"/>
            </a:xfrm>
            <a:custGeom>
              <a:avLst/>
              <a:gdLst>
                <a:gd name="connsiteX0" fmla="*/ 10844 w 1306243"/>
                <a:gd name="connsiteY0" fmla="*/ 446141 h 1331841"/>
                <a:gd name="connsiteX1" fmla="*/ 73233 w 1306243"/>
                <a:gd name="connsiteY1" fmla="*/ 389468 h 1331841"/>
                <a:gd name="connsiteX2" fmla="*/ 489761 w 1306243"/>
                <a:gd name="connsiteY2" fmla="*/ 15516 h 1331841"/>
                <a:gd name="connsiteX3" fmla="*/ 966487 w 1306243"/>
                <a:gd name="connsiteY3" fmla="*/ 114386 h 1331841"/>
                <a:gd name="connsiteX4" fmla="*/ 1231092 w 1306243"/>
                <a:gd name="connsiteY4" fmla="*/ 1000306 h 1331841"/>
                <a:gd name="connsiteX5" fmla="*/ 1228520 w 1306243"/>
                <a:gd name="connsiteY5" fmla="*/ 1047836 h 1331841"/>
                <a:gd name="connsiteX6" fmla="*/ 1287194 w 1306243"/>
                <a:gd name="connsiteY6" fmla="*/ 1154992 h 1331841"/>
                <a:gd name="connsiteX7" fmla="*/ 1289671 w 1306243"/>
                <a:gd name="connsiteY7" fmla="*/ 1275293 h 1331841"/>
                <a:gd name="connsiteX8" fmla="*/ 1145367 w 1306243"/>
                <a:gd name="connsiteY8" fmla="*/ 1329871 h 1331841"/>
                <a:gd name="connsiteX9" fmla="*/ 1135270 w 1306243"/>
                <a:gd name="connsiteY9" fmla="*/ 1328252 h 1331841"/>
                <a:gd name="connsiteX10" fmla="*/ 848377 w 1306243"/>
                <a:gd name="connsiteY10" fmla="*/ 1224143 h 1331841"/>
                <a:gd name="connsiteX11" fmla="*/ 709789 w 1306243"/>
                <a:gd name="connsiteY11" fmla="*/ 1113749 h 1331841"/>
                <a:gd name="connsiteX12" fmla="*/ 642637 w 1306243"/>
                <a:gd name="connsiteY12" fmla="*/ 1023547 h 1331841"/>
                <a:gd name="connsiteX13" fmla="*/ 25894 w 1306243"/>
                <a:gd name="connsiteY13" fmla="*/ 569490 h 1331841"/>
                <a:gd name="connsiteX14" fmla="*/ 10749 w 1306243"/>
                <a:gd name="connsiteY14" fmla="*/ 446237 h 1331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06243" h="1331841">
                  <a:moveTo>
                    <a:pt x="10844" y="446141"/>
                  </a:moveTo>
                  <a:cubicBezTo>
                    <a:pt x="23417" y="419471"/>
                    <a:pt x="46182" y="399755"/>
                    <a:pt x="73233" y="389468"/>
                  </a:cubicBezTo>
                  <a:cubicBezTo>
                    <a:pt x="138289" y="275453"/>
                    <a:pt x="268781" y="73047"/>
                    <a:pt x="489761" y="15516"/>
                  </a:cubicBezTo>
                  <a:cubicBezTo>
                    <a:pt x="637684" y="-22965"/>
                    <a:pt x="798085" y="10182"/>
                    <a:pt x="966487" y="114386"/>
                  </a:cubicBezTo>
                  <a:cubicBezTo>
                    <a:pt x="1338534" y="344700"/>
                    <a:pt x="1349011" y="716556"/>
                    <a:pt x="1231092" y="1000306"/>
                  </a:cubicBezTo>
                  <a:cubicBezTo>
                    <a:pt x="1234426" y="1018880"/>
                    <a:pt x="1232140" y="1035263"/>
                    <a:pt x="1228520" y="1047836"/>
                  </a:cubicBezTo>
                  <a:lnTo>
                    <a:pt x="1287194" y="1154992"/>
                  </a:lnTo>
                  <a:cubicBezTo>
                    <a:pt x="1311673" y="1194425"/>
                    <a:pt x="1312626" y="1239098"/>
                    <a:pt x="1289671" y="1275293"/>
                  </a:cubicBezTo>
                  <a:cubicBezTo>
                    <a:pt x="1262810" y="1317774"/>
                    <a:pt x="1207470" y="1338634"/>
                    <a:pt x="1145367" y="1329871"/>
                  </a:cubicBezTo>
                  <a:cubicBezTo>
                    <a:pt x="1142319" y="1329395"/>
                    <a:pt x="1138890" y="1328823"/>
                    <a:pt x="1135270" y="1328252"/>
                  </a:cubicBezTo>
                  <a:cubicBezTo>
                    <a:pt x="1072405" y="1316726"/>
                    <a:pt x="935722" y="1272721"/>
                    <a:pt x="848377" y="1224143"/>
                  </a:cubicBezTo>
                  <a:cubicBezTo>
                    <a:pt x="783893" y="1188329"/>
                    <a:pt x="739792" y="1153182"/>
                    <a:pt x="709789" y="1113749"/>
                  </a:cubicBezTo>
                  <a:cubicBezTo>
                    <a:pt x="694358" y="1093460"/>
                    <a:pt x="661021" y="1048502"/>
                    <a:pt x="642637" y="1023547"/>
                  </a:cubicBezTo>
                  <a:cubicBezTo>
                    <a:pt x="201916" y="820379"/>
                    <a:pt x="43229" y="595493"/>
                    <a:pt x="25894" y="569490"/>
                  </a:cubicBezTo>
                  <a:cubicBezTo>
                    <a:pt x="-2491" y="526056"/>
                    <a:pt x="-7539" y="484432"/>
                    <a:pt x="10749" y="446237"/>
                  </a:cubicBezTo>
                </a:path>
              </a:pathLst>
            </a:custGeom>
            <a:solidFill>
              <a:schemeClr val="accent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9" name="Vrije vorm: vorm 18">
              <a:extLst>
                <a:ext uri="{FF2B5EF4-FFF2-40B4-BE49-F238E27FC236}">
                  <a16:creationId xmlns:a16="http://schemas.microsoft.com/office/drawing/2014/main" id="{379C0489-01DF-06FA-D0C1-4870C1F7AD93}"/>
                </a:ext>
              </a:extLst>
            </p:cNvPr>
            <p:cNvSpPr/>
            <p:nvPr/>
          </p:nvSpPr>
          <p:spPr>
            <a:xfrm>
              <a:off x="1674413" y="2629994"/>
              <a:ext cx="1306243" cy="1331841"/>
            </a:xfrm>
            <a:custGeom>
              <a:avLst/>
              <a:gdLst>
                <a:gd name="connsiteX0" fmla="*/ 10844 w 1306243"/>
                <a:gd name="connsiteY0" fmla="*/ 446141 h 1331841"/>
                <a:gd name="connsiteX1" fmla="*/ 73233 w 1306243"/>
                <a:gd name="connsiteY1" fmla="*/ 389468 h 1331841"/>
                <a:gd name="connsiteX2" fmla="*/ 489761 w 1306243"/>
                <a:gd name="connsiteY2" fmla="*/ 15516 h 1331841"/>
                <a:gd name="connsiteX3" fmla="*/ 966487 w 1306243"/>
                <a:gd name="connsiteY3" fmla="*/ 114386 h 1331841"/>
                <a:gd name="connsiteX4" fmla="*/ 1231092 w 1306243"/>
                <a:gd name="connsiteY4" fmla="*/ 1000306 h 1331841"/>
                <a:gd name="connsiteX5" fmla="*/ 1228520 w 1306243"/>
                <a:gd name="connsiteY5" fmla="*/ 1047836 h 1331841"/>
                <a:gd name="connsiteX6" fmla="*/ 1287194 w 1306243"/>
                <a:gd name="connsiteY6" fmla="*/ 1154992 h 1331841"/>
                <a:gd name="connsiteX7" fmla="*/ 1289671 w 1306243"/>
                <a:gd name="connsiteY7" fmla="*/ 1275293 h 1331841"/>
                <a:gd name="connsiteX8" fmla="*/ 1145367 w 1306243"/>
                <a:gd name="connsiteY8" fmla="*/ 1329871 h 1331841"/>
                <a:gd name="connsiteX9" fmla="*/ 1135270 w 1306243"/>
                <a:gd name="connsiteY9" fmla="*/ 1328252 h 1331841"/>
                <a:gd name="connsiteX10" fmla="*/ 848377 w 1306243"/>
                <a:gd name="connsiteY10" fmla="*/ 1224048 h 1331841"/>
                <a:gd name="connsiteX11" fmla="*/ 709789 w 1306243"/>
                <a:gd name="connsiteY11" fmla="*/ 1113653 h 1331841"/>
                <a:gd name="connsiteX12" fmla="*/ 642637 w 1306243"/>
                <a:gd name="connsiteY12" fmla="*/ 1023452 h 1331841"/>
                <a:gd name="connsiteX13" fmla="*/ 25894 w 1306243"/>
                <a:gd name="connsiteY13" fmla="*/ 569395 h 1331841"/>
                <a:gd name="connsiteX14" fmla="*/ 10749 w 1306243"/>
                <a:gd name="connsiteY14" fmla="*/ 446141 h 1331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06243" h="1331841">
                  <a:moveTo>
                    <a:pt x="10844" y="446141"/>
                  </a:moveTo>
                  <a:cubicBezTo>
                    <a:pt x="23417" y="419471"/>
                    <a:pt x="46182" y="399755"/>
                    <a:pt x="73233" y="389468"/>
                  </a:cubicBezTo>
                  <a:cubicBezTo>
                    <a:pt x="138289" y="275453"/>
                    <a:pt x="268781" y="73047"/>
                    <a:pt x="489761" y="15516"/>
                  </a:cubicBezTo>
                  <a:cubicBezTo>
                    <a:pt x="637684" y="-22965"/>
                    <a:pt x="798085" y="10182"/>
                    <a:pt x="966487" y="114386"/>
                  </a:cubicBezTo>
                  <a:cubicBezTo>
                    <a:pt x="1338629" y="344605"/>
                    <a:pt x="1349011" y="716556"/>
                    <a:pt x="1231092" y="1000306"/>
                  </a:cubicBezTo>
                  <a:cubicBezTo>
                    <a:pt x="1234426" y="1018880"/>
                    <a:pt x="1232140" y="1035263"/>
                    <a:pt x="1228520" y="1047836"/>
                  </a:cubicBezTo>
                  <a:lnTo>
                    <a:pt x="1287194" y="1154992"/>
                  </a:lnTo>
                  <a:cubicBezTo>
                    <a:pt x="1311673" y="1194425"/>
                    <a:pt x="1312626" y="1239098"/>
                    <a:pt x="1289671" y="1275293"/>
                  </a:cubicBezTo>
                  <a:cubicBezTo>
                    <a:pt x="1262810" y="1317774"/>
                    <a:pt x="1207470" y="1338634"/>
                    <a:pt x="1145367" y="1329871"/>
                  </a:cubicBezTo>
                  <a:cubicBezTo>
                    <a:pt x="1142319" y="1329395"/>
                    <a:pt x="1138890" y="1328823"/>
                    <a:pt x="1135270" y="1328252"/>
                  </a:cubicBezTo>
                  <a:cubicBezTo>
                    <a:pt x="1072405" y="1316726"/>
                    <a:pt x="935722" y="1272721"/>
                    <a:pt x="848377" y="1224048"/>
                  </a:cubicBezTo>
                  <a:cubicBezTo>
                    <a:pt x="783893" y="1188234"/>
                    <a:pt x="739792" y="1153182"/>
                    <a:pt x="709789" y="1113653"/>
                  </a:cubicBezTo>
                  <a:cubicBezTo>
                    <a:pt x="694358" y="1093365"/>
                    <a:pt x="661021" y="1048407"/>
                    <a:pt x="642637" y="1023452"/>
                  </a:cubicBezTo>
                  <a:cubicBezTo>
                    <a:pt x="201916" y="820283"/>
                    <a:pt x="43229" y="595398"/>
                    <a:pt x="25894" y="569395"/>
                  </a:cubicBezTo>
                  <a:cubicBezTo>
                    <a:pt x="-2491" y="525866"/>
                    <a:pt x="-7539" y="484337"/>
                    <a:pt x="10749" y="446141"/>
                  </a:cubicBezTo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0" name="Vrije vorm: vorm 19">
              <a:extLst>
                <a:ext uri="{FF2B5EF4-FFF2-40B4-BE49-F238E27FC236}">
                  <a16:creationId xmlns:a16="http://schemas.microsoft.com/office/drawing/2014/main" id="{38A248FD-5134-CB31-E7E3-A07E5D1309DF}"/>
                </a:ext>
              </a:extLst>
            </p:cNvPr>
            <p:cNvSpPr/>
            <p:nvPr/>
          </p:nvSpPr>
          <p:spPr>
            <a:xfrm>
              <a:off x="1758668" y="2713791"/>
              <a:ext cx="1138124" cy="1164197"/>
            </a:xfrm>
            <a:custGeom>
              <a:avLst/>
              <a:gdLst>
                <a:gd name="connsiteX0" fmla="*/ 42032 w 1138124"/>
                <a:gd name="connsiteY0" fmla="*/ 382633 h 1164197"/>
                <a:gd name="connsiteX1" fmla="*/ 838227 w 1138124"/>
                <a:gd name="connsiteY1" fmla="*/ 101836 h 1164197"/>
                <a:gd name="connsiteX2" fmla="*/ 1056254 w 1138124"/>
                <a:gd name="connsiteY2" fmla="*/ 914604 h 1164197"/>
                <a:gd name="connsiteX3" fmla="*/ 1062160 w 1138124"/>
                <a:gd name="connsiteY3" fmla="*/ 945560 h 1164197"/>
                <a:gd name="connsiteX4" fmla="*/ 1048158 w 1138124"/>
                <a:gd name="connsiteY4" fmla="*/ 962896 h 1164197"/>
                <a:gd name="connsiteX5" fmla="*/ 1130740 w 1138124"/>
                <a:gd name="connsiteY5" fmla="*/ 1113867 h 1164197"/>
                <a:gd name="connsiteX6" fmla="*/ 1073018 w 1138124"/>
                <a:gd name="connsiteY6" fmla="*/ 1163016 h 1164197"/>
                <a:gd name="connsiteX7" fmla="*/ 804985 w 1138124"/>
                <a:gd name="connsiteY7" fmla="*/ 1066909 h 1164197"/>
                <a:gd name="connsiteX8" fmla="*/ 692494 w 1138124"/>
                <a:gd name="connsiteY8" fmla="*/ 979088 h 1164197"/>
                <a:gd name="connsiteX9" fmla="*/ 613056 w 1138124"/>
                <a:gd name="connsiteY9" fmla="*/ 872313 h 1164197"/>
                <a:gd name="connsiteX10" fmla="*/ 12124 w 1138124"/>
                <a:gd name="connsiteY10" fmla="*/ 439783 h 1164197"/>
                <a:gd name="connsiteX11" fmla="*/ 2503 w 1138124"/>
                <a:gd name="connsiteY11" fmla="*/ 398158 h 1164197"/>
                <a:gd name="connsiteX12" fmla="*/ 42127 w 1138124"/>
                <a:gd name="connsiteY12" fmla="*/ 382537 h 1164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8124" h="1164197">
                  <a:moveTo>
                    <a:pt x="42032" y="382633"/>
                  </a:moveTo>
                  <a:cubicBezTo>
                    <a:pt x="122328" y="238234"/>
                    <a:pt x="357976" y="-195344"/>
                    <a:pt x="838227" y="101836"/>
                  </a:cubicBezTo>
                  <a:cubicBezTo>
                    <a:pt x="1218846" y="337389"/>
                    <a:pt x="1147789" y="716484"/>
                    <a:pt x="1056254" y="914604"/>
                  </a:cubicBezTo>
                  <a:cubicBezTo>
                    <a:pt x="1061683" y="921748"/>
                    <a:pt x="1068446" y="932797"/>
                    <a:pt x="1062160" y="945560"/>
                  </a:cubicBezTo>
                  <a:cubicBezTo>
                    <a:pt x="1056064" y="957657"/>
                    <a:pt x="1048158" y="962896"/>
                    <a:pt x="1048158" y="962896"/>
                  </a:cubicBezTo>
                  <a:lnTo>
                    <a:pt x="1130740" y="1113867"/>
                  </a:lnTo>
                  <a:cubicBezTo>
                    <a:pt x="1154362" y="1149490"/>
                    <a:pt x="1117595" y="1169398"/>
                    <a:pt x="1073018" y="1163016"/>
                  </a:cubicBezTo>
                  <a:cubicBezTo>
                    <a:pt x="1028441" y="1156634"/>
                    <a:pt x="889567" y="1113962"/>
                    <a:pt x="804985" y="1066909"/>
                  </a:cubicBezTo>
                  <a:cubicBezTo>
                    <a:pt x="748216" y="1035381"/>
                    <a:pt x="714211" y="1007758"/>
                    <a:pt x="692494" y="979088"/>
                  </a:cubicBezTo>
                  <a:cubicBezTo>
                    <a:pt x="670777" y="950513"/>
                    <a:pt x="613056" y="872313"/>
                    <a:pt x="613056" y="872313"/>
                  </a:cubicBezTo>
                  <a:cubicBezTo>
                    <a:pt x="163000" y="669526"/>
                    <a:pt x="12409" y="440259"/>
                    <a:pt x="12124" y="439783"/>
                  </a:cubicBezTo>
                  <a:cubicBezTo>
                    <a:pt x="4218" y="427781"/>
                    <a:pt x="-4355" y="412541"/>
                    <a:pt x="2503" y="398158"/>
                  </a:cubicBezTo>
                  <a:cubicBezTo>
                    <a:pt x="9361" y="383776"/>
                    <a:pt x="27554" y="379204"/>
                    <a:pt x="42127" y="382537"/>
                  </a:cubicBezTo>
                </a:path>
              </a:pathLst>
            </a:custGeom>
            <a:solidFill>
              <a:schemeClr val="bg2"/>
            </a:solidFill>
            <a:ln w="12478" cap="flat">
              <a:solidFill>
                <a:srgbClr val="BDCDE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pic>
        <p:nvPicPr>
          <p:cNvPr id="9" name="Afbeelding 8" descr="Afbeelding met tekening, tekenfilm, vogel, illustratie&#10;&#10;Automatisch gegenereerde beschrijving">
            <a:extLst>
              <a:ext uri="{FF2B5EF4-FFF2-40B4-BE49-F238E27FC236}">
                <a16:creationId xmlns:a16="http://schemas.microsoft.com/office/drawing/2014/main" id="{017BB35C-A3B2-B235-3ADB-A7496B3BC7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695089" y="2348201"/>
            <a:ext cx="3689882" cy="3689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8192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>
            <a:extLst>
              <a:ext uri="{FF2B5EF4-FFF2-40B4-BE49-F238E27FC236}">
                <a16:creationId xmlns:a16="http://schemas.microsoft.com/office/drawing/2014/main" id="{FD57C495-82B0-72EF-1094-42411CFDAED4}"/>
              </a:ext>
            </a:extLst>
          </p:cNvPr>
          <p:cNvSpPr/>
          <p:nvPr userDrawn="1"/>
        </p:nvSpPr>
        <p:spPr>
          <a:xfrm>
            <a:off x="0" y="0"/>
            <a:ext cx="12192000" cy="58293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noProof="0" dirty="0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44BFA3AA-8A4C-6678-6A96-F1212E457EE3}"/>
              </a:ext>
            </a:extLst>
          </p:cNvPr>
          <p:cNvSpPr txBox="1"/>
          <p:nvPr userDrawn="1"/>
        </p:nvSpPr>
        <p:spPr>
          <a:xfrm>
            <a:off x="852497" y="619895"/>
            <a:ext cx="10487005" cy="12196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600"/>
              </a:lnSpc>
            </a:pPr>
            <a:r>
              <a:rPr lang="nl-NL" sz="3400" b="1" spc="-50" dirty="0"/>
              <a:t>5. Zijn er in de bouw mensen nodig</a:t>
            </a:r>
            <a:br>
              <a:rPr lang="nl-NL" sz="3400" b="1" spc="-50" dirty="0"/>
            </a:br>
            <a:r>
              <a:rPr lang="nl-NL" sz="3400" b="1" spc="-50" dirty="0"/>
              <a:t>die veel van de natuur weten?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CB1A3F5D-FA02-9F50-D451-4104B75FAE77}"/>
              </a:ext>
            </a:extLst>
          </p:cNvPr>
          <p:cNvSpPr txBox="1"/>
          <p:nvPr userDrawn="1"/>
        </p:nvSpPr>
        <p:spPr>
          <a:xfrm>
            <a:off x="5043488" y="2981325"/>
            <a:ext cx="769763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GB" sz="4000" b="1" dirty="0">
                <a:solidFill>
                  <a:schemeClr val="tx2"/>
                </a:solidFill>
              </a:rPr>
              <a:t>Ja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E29E5725-8FED-0813-F3B9-007E0E1623F3}"/>
              </a:ext>
            </a:extLst>
          </p:cNvPr>
          <p:cNvSpPr txBox="1"/>
          <p:nvPr userDrawn="1"/>
        </p:nvSpPr>
        <p:spPr>
          <a:xfrm>
            <a:off x="5043488" y="4124324"/>
            <a:ext cx="1221809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GB" sz="4000" b="1" dirty="0">
                <a:solidFill>
                  <a:schemeClr val="tx2"/>
                </a:solidFill>
              </a:rPr>
              <a:t>Nee</a:t>
            </a:r>
          </a:p>
        </p:txBody>
      </p:sp>
      <p:grpSp>
        <p:nvGrpSpPr>
          <p:cNvPr id="13" name="Graphic 11">
            <a:extLst>
              <a:ext uri="{FF2B5EF4-FFF2-40B4-BE49-F238E27FC236}">
                <a16:creationId xmlns:a16="http://schemas.microsoft.com/office/drawing/2014/main" id="{C5C7D6F0-627C-105C-8C57-F45DFC20D8B9}"/>
              </a:ext>
            </a:extLst>
          </p:cNvPr>
          <p:cNvGrpSpPr/>
          <p:nvPr userDrawn="1"/>
        </p:nvGrpSpPr>
        <p:grpSpPr>
          <a:xfrm>
            <a:off x="3894214" y="2696670"/>
            <a:ext cx="978181" cy="951406"/>
            <a:chOff x="1584402" y="2629994"/>
            <a:chExt cx="1396254" cy="1358035"/>
          </a:xfrm>
        </p:grpSpPr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24B7D93F-D1F9-9838-9F44-BFE96A6F64C1}"/>
                </a:ext>
              </a:extLst>
            </p:cNvPr>
            <p:cNvSpPr/>
            <p:nvPr/>
          </p:nvSpPr>
          <p:spPr>
            <a:xfrm>
              <a:off x="1584402" y="2656188"/>
              <a:ext cx="1306243" cy="1331841"/>
            </a:xfrm>
            <a:custGeom>
              <a:avLst/>
              <a:gdLst>
                <a:gd name="connsiteX0" fmla="*/ 10844 w 1306243"/>
                <a:gd name="connsiteY0" fmla="*/ 446141 h 1331841"/>
                <a:gd name="connsiteX1" fmla="*/ 73233 w 1306243"/>
                <a:gd name="connsiteY1" fmla="*/ 389468 h 1331841"/>
                <a:gd name="connsiteX2" fmla="*/ 489761 w 1306243"/>
                <a:gd name="connsiteY2" fmla="*/ 15516 h 1331841"/>
                <a:gd name="connsiteX3" fmla="*/ 966487 w 1306243"/>
                <a:gd name="connsiteY3" fmla="*/ 114386 h 1331841"/>
                <a:gd name="connsiteX4" fmla="*/ 1231092 w 1306243"/>
                <a:gd name="connsiteY4" fmla="*/ 1000306 h 1331841"/>
                <a:gd name="connsiteX5" fmla="*/ 1228520 w 1306243"/>
                <a:gd name="connsiteY5" fmla="*/ 1047836 h 1331841"/>
                <a:gd name="connsiteX6" fmla="*/ 1287194 w 1306243"/>
                <a:gd name="connsiteY6" fmla="*/ 1154992 h 1331841"/>
                <a:gd name="connsiteX7" fmla="*/ 1289671 w 1306243"/>
                <a:gd name="connsiteY7" fmla="*/ 1275293 h 1331841"/>
                <a:gd name="connsiteX8" fmla="*/ 1145367 w 1306243"/>
                <a:gd name="connsiteY8" fmla="*/ 1329871 h 1331841"/>
                <a:gd name="connsiteX9" fmla="*/ 1135270 w 1306243"/>
                <a:gd name="connsiteY9" fmla="*/ 1328252 h 1331841"/>
                <a:gd name="connsiteX10" fmla="*/ 848377 w 1306243"/>
                <a:gd name="connsiteY10" fmla="*/ 1224143 h 1331841"/>
                <a:gd name="connsiteX11" fmla="*/ 709789 w 1306243"/>
                <a:gd name="connsiteY11" fmla="*/ 1113749 h 1331841"/>
                <a:gd name="connsiteX12" fmla="*/ 642637 w 1306243"/>
                <a:gd name="connsiteY12" fmla="*/ 1023547 h 1331841"/>
                <a:gd name="connsiteX13" fmla="*/ 25894 w 1306243"/>
                <a:gd name="connsiteY13" fmla="*/ 569490 h 1331841"/>
                <a:gd name="connsiteX14" fmla="*/ 10749 w 1306243"/>
                <a:gd name="connsiteY14" fmla="*/ 446237 h 1331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06243" h="1331841">
                  <a:moveTo>
                    <a:pt x="10844" y="446141"/>
                  </a:moveTo>
                  <a:cubicBezTo>
                    <a:pt x="23417" y="419471"/>
                    <a:pt x="46182" y="399755"/>
                    <a:pt x="73233" y="389468"/>
                  </a:cubicBezTo>
                  <a:cubicBezTo>
                    <a:pt x="138289" y="275453"/>
                    <a:pt x="268781" y="73047"/>
                    <a:pt x="489761" y="15516"/>
                  </a:cubicBezTo>
                  <a:cubicBezTo>
                    <a:pt x="637684" y="-22965"/>
                    <a:pt x="798085" y="10182"/>
                    <a:pt x="966487" y="114386"/>
                  </a:cubicBezTo>
                  <a:cubicBezTo>
                    <a:pt x="1338534" y="344700"/>
                    <a:pt x="1349011" y="716556"/>
                    <a:pt x="1231092" y="1000306"/>
                  </a:cubicBezTo>
                  <a:cubicBezTo>
                    <a:pt x="1234426" y="1018880"/>
                    <a:pt x="1232140" y="1035263"/>
                    <a:pt x="1228520" y="1047836"/>
                  </a:cubicBezTo>
                  <a:lnTo>
                    <a:pt x="1287194" y="1154992"/>
                  </a:lnTo>
                  <a:cubicBezTo>
                    <a:pt x="1311673" y="1194425"/>
                    <a:pt x="1312626" y="1239098"/>
                    <a:pt x="1289671" y="1275293"/>
                  </a:cubicBezTo>
                  <a:cubicBezTo>
                    <a:pt x="1262810" y="1317774"/>
                    <a:pt x="1207470" y="1338634"/>
                    <a:pt x="1145367" y="1329871"/>
                  </a:cubicBezTo>
                  <a:cubicBezTo>
                    <a:pt x="1142319" y="1329395"/>
                    <a:pt x="1138890" y="1328823"/>
                    <a:pt x="1135270" y="1328252"/>
                  </a:cubicBezTo>
                  <a:cubicBezTo>
                    <a:pt x="1072405" y="1316726"/>
                    <a:pt x="935722" y="1272721"/>
                    <a:pt x="848377" y="1224143"/>
                  </a:cubicBezTo>
                  <a:cubicBezTo>
                    <a:pt x="783893" y="1188329"/>
                    <a:pt x="739792" y="1153182"/>
                    <a:pt x="709789" y="1113749"/>
                  </a:cubicBezTo>
                  <a:cubicBezTo>
                    <a:pt x="694358" y="1093460"/>
                    <a:pt x="661021" y="1048502"/>
                    <a:pt x="642637" y="1023547"/>
                  </a:cubicBezTo>
                  <a:cubicBezTo>
                    <a:pt x="201916" y="820379"/>
                    <a:pt x="43229" y="595493"/>
                    <a:pt x="25894" y="569490"/>
                  </a:cubicBezTo>
                  <a:cubicBezTo>
                    <a:pt x="-2491" y="526056"/>
                    <a:pt x="-7539" y="484432"/>
                    <a:pt x="10749" y="446237"/>
                  </a:cubicBezTo>
                </a:path>
              </a:pathLst>
            </a:custGeom>
            <a:solidFill>
              <a:schemeClr val="accent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" name="Vrije vorm: vorm 14">
              <a:extLst>
                <a:ext uri="{FF2B5EF4-FFF2-40B4-BE49-F238E27FC236}">
                  <a16:creationId xmlns:a16="http://schemas.microsoft.com/office/drawing/2014/main" id="{23084ECD-FE2F-B197-3C6E-A6389E8DC900}"/>
                </a:ext>
              </a:extLst>
            </p:cNvPr>
            <p:cNvSpPr/>
            <p:nvPr/>
          </p:nvSpPr>
          <p:spPr>
            <a:xfrm>
              <a:off x="1674413" y="2629994"/>
              <a:ext cx="1306243" cy="1331841"/>
            </a:xfrm>
            <a:custGeom>
              <a:avLst/>
              <a:gdLst>
                <a:gd name="connsiteX0" fmla="*/ 10844 w 1306243"/>
                <a:gd name="connsiteY0" fmla="*/ 446141 h 1331841"/>
                <a:gd name="connsiteX1" fmla="*/ 73233 w 1306243"/>
                <a:gd name="connsiteY1" fmla="*/ 389468 h 1331841"/>
                <a:gd name="connsiteX2" fmla="*/ 489761 w 1306243"/>
                <a:gd name="connsiteY2" fmla="*/ 15516 h 1331841"/>
                <a:gd name="connsiteX3" fmla="*/ 966487 w 1306243"/>
                <a:gd name="connsiteY3" fmla="*/ 114386 h 1331841"/>
                <a:gd name="connsiteX4" fmla="*/ 1231092 w 1306243"/>
                <a:gd name="connsiteY4" fmla="*/ 1000306 h 1331841"/>
                <a:gd name="connsiteX5" fmla="*/ 1228520 w 1306243"/>
                <a:gd name="connsiteY5" fmla="*/ 1047836 h 1331841"/>
                <a:gd name="connsiteX6" fmla="*/ 1287194 w 1306243"/>
                <a:gd name="connsiteY6" fmla="*/ 1154992 h 1331841"/>
                <a:gd name="connsiteX7" fmla="*/ 1289671 w 1306243"/>
                <a:gd name="connsiteY7" fmla="*/ 1275293 h 1331841"/>
                <a:gd name="connsiteX8" fmla="*/ 1145367 w 1306243"/>
                <a:gd name="connsiteY8" fmla="*/ 1329871 h 1331841"/>
                <a:gd name="connsiteX9" fmla="*/ 1135270 w 1306243"/>
                <a:gd name="connsiteY9" fmla="*/ 1328252 h 1331841"/>
                <a:gd name="connsiteX10" fmla="*/ 848377 w 1306243"/>
                <a:gd name="connsiteY10" fmla="*/ 1224048 h 1331841"/>
                <a:gd name="connsiteX11" fmla="*/ 709789 w 1306243"/>
                <a:gd name="connsiteY11" fmla="*/ 1113653 h 1331841"/>
                <a:gd name="connsiteX12" fmla="*/ 642637 w 1306243"/>
                <a:gd name="connsiteY12" fmla="*/ 1023452 h 1331841"/>
                <a:gd name="connsiteX13" fmla="*/ 25894 w 1306243"/>
                <a:gd name="connsiteY13" fmla="*/ 569395 h 1331841"/>
                <a:gd name="connsiteX14" fmla="*/ 10749 w 1306243"/>
                <a:gd name="connsiteY14" fmla="*/ 446141 h 1331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06243" h="1331841">
                  <a:moveTo>
                    <a:pt x="10844" y="446141"/>
                  </a:moveTo>
                  <a:cubicBezTo>
                    <a:pt x="23417" y="419471"/>
                    <a:pt x="46182" y="399755"/>
                    <a:pt x="73233" y="389468"/>
                  </a:cubicBezTo>
                  <a:cubicBezTo>
                    <a:pt x="138289" y="275453"/>
                    <a:pt x="268781" y="73047"/>
                    <a:pt x="489761" y="15516"/>
                  </a:cubicBezTo>
                  <a:cubicBezTo>
                    <a:pt x="637684" y="-22965"/>
                    <a:pt x="798085" y="10182"/>
                    <a:pt x="966487" y="114386"/>
                  </a:cubicBezTo>
                  <a:cubicBezTo>
                    <a:pt x="1338629" y="344605"/>
                    <a:pt x="1349011" y="716556"/>
                    <a:pt x="1231092" y="1000306"/>
                  </a:cubicBezTo>
                  <a:cubicBezTo>
                    <a:pt x="1234426" y="1018880"/>
                    <a:pt x="1232140" y="1035263"/>
                    <a:pt x="1228520" y="1047836"/>
                  </a:cubicBezTo>
                  <a:lnTo>
                    <a:pt x="1287194" y="1154992"/>
                  </a:lnTo>
                  <a:cubicBezTo>
                    <a:pt x="1311673" y="1194425"/>
                    <a:pt x="1312626" y="1239098"/>
                    <a:pt x="1289671" y="1275293"/>
                  </a:cubicBezTo>
                  <a:cubicBezTo>
                    <a:pt x="1262810" y="1317774"/>
                    <a:pt x="1207470" y="1338634"/>
                    <a:pt x="1145367" y="1329871"/>
                  </a:cubicBezTo>
                  <a:cubicBezTo>
                    <a:pt x="1142319" y="1329395"/>
                    <a:pt x="1138890" y="1328823"/>
                    <a:pt x="1135270" y="1328252"/>
                  </a:cubicBezTo>
                  <a:cubicBezTo>
                    <a:pt x="1072405" y="1316726"/>
                    <a:pt x="935722" y="1272721"/>
                    <a:pt x="848377" y="1224048"/>
                  </a:cubicBezTo>
                  <a:cubicBezTo>
                    <a:pt x="783893" y="1188234"/>
                    <a:pt x="739792" y="1153182"/>
                    <a:pt x="709789" y="1113653"/>
                  </a:cubicBezTo>
                  <a:cubicBezTo>
                    <a:pt x="694358" y="1093365"/>
                    <a:pt x="661021" y="1048407"/>
                    <a:pt x="642637" y="1023452"/>
                  </a:cubicBezTo>
                  <a:cubicBezTo>
                    <a:pt x="201916" y="820283"/>
                    <a:pt x="43229" y="595398"/>
                    <a:pt x="25894" y="569395"/>
                  </a:cubicBezTo>
                  <a:cubicBezTo>
                    <a:pt x="-2491" y="525866"/>
                    <a:pt x="-7539" y="484337"/>
                    <a:pt x="10749" y="446141"/>
                  </a:cubicBezTo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" name="Vrije vorm: vorm 15">
              <a:extLst>
                <a:ext uri="{FF2B5EF4-FFF2-40B4-BE49-F238E27FC236}">
                  <a16:creationId xmlns:a16="http://schemas.microsoft.com/office/drawing/2014/main" id="{031CD860-F0C0-3226-87D5-2A8E12562763}"/>
                </a:ext>
              </a:extLst>
            </p:cNvPr>
            <p:cNvSpPr/>
            <p:nvPr/>
          </p:nvSpPr>
          <p:spPr>
            <a:xfrm>
              <a:off x="1758668" y="2713791"/>
              <a:ext cx="1138124" cy="1164197"/>
            </a:xfrm>
            <a:custGeom>
              <a:avLst/>
              <a:gdLst>
                <a:gd name="connsiteX0" fmla="*/ 42032 w 1138124"/>
                <a:gd name="connsiteY0" fmla="*/ 382633 h 1164197"/>
                <a:gd name="connsiteX1" fmla="*/ 838227 w 1138124"/>
                <a:gd name="connsiteY1" fmla="*/ 101836 h 1164197"/>
                <a:gd name="connsiteX2" fmla="*/ 1056254 w 1138124"/>
                <a:gd name="connsiteY2" fmla="*/ 914604 h 1164197"/>
                <a:gd name="connsiteX3" fmla="*/ 1062160 w 1138124"/>
                <a:gd name="connsiteY3" fmla="*/ 945560 h 1164197"/>
                <a:gd name="connsiteX4" fmla="*/ 1048158 w 1138124"/>
                <a:gd name="connsiteY4" fmla="*/ 962896 h 1164197"/>
                <a:gd name="connsiteX5" fmla="*/ 1130740 w 1138124"/>
                <a:gd name="connsiteY5" fmla="*/ 1113867 h 1164197"/>
                <a:gd name="connsiteX6" fmla="*/ 1073018 w 1138124"/>
                <a:gd name="connsiteY6" fmla="*/ 1163016 h 1164197"/>
                <a:gd name="connsiteX7" fmla="*/ 804985 w 1138124"/>
                <a:gd name="connsiteY7" fmla="*/ 1066909 h 1164197"/>
                <a:gd name="connsiteX8" fmla="*/ 692494 w 1138124"/>
                <a:gd name="connsiteY8" fmla="*/ 979088 h 1164197"/>
                <a:gd name="connsiteX9" fmla="*/ 613056 w 1138124"/>
                <a:gd name="connsiteY9" fmla="*/ 872313 h 1164197"/>
                <a:gd name="connsiteX10" fmla="*/ 12124 w 1138124"/>
                <a:gd name="connsiteY10" fmla="*/ 439783 h 1164197"/>
                <a:gd name="connsiteX11" fmla="*/ 2503 w 1138124"/>
                <a:gd name="connsiteY11" fmla="*/ 398158 h 1164197"/>
                <a:gd name="connsiteX12" fmla="*/ 42127 w 1138124"/>
                <a:gd name="connsiteY12" fmla="*/ 382537 h 1164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8124" h="1164197">
                  <a:moveTo>
                    <a:pt x="42032" y="382633"/>
                  </a:moveTo>
                  <a:cubicBezTo>
                    <a:pt x="122328" y="238234"/>
                    <a:pt x="357976" y="-195344"/>
                    <a:pt x="838227" y="101836"/>
                  </a:cubicBezTo>
                  <a:cubicBezTo>
                    <a:pt x="1218846" y="337389"/>
                    <a:pt x="1147789" y="716484"/>
                    <a:pt x="1056254" y="914604"/>
                  </a:cubicBezTo>
                  <a:cubicBezTo>
                    <a:pt x="1061683" y="921748"/>
                    <a:pt x="1068446" y="932797"/>
                    <a:pt x="1062160" y="945560"/>
                  </a:cubicBezTo>
                  <a:cubicBezTo>
                    <a:pt x="1056064" y="957657"/>
                    <a:pt x="1048158" y="962896"/>
                    <a:pt x="1048158" y="962896"/>
                  </a:cubicBezTo>
                  <a:lnTo>
                    <a:pt x="1130740" y="1113867"/>
                  </a:lnTo>
                  <a:cubicBezTo>
                    <a:pt x="1154362" y="1149490"/>
                    <a:pt x="1117595" y="1169398"/>
                    <a:pt x="1073018" y="1163016"/>
                  </a:cubicBezTo>
                  <a:cubicBezTo>
                    <a:pt x="1028441" y="1156634"/>
                    <a:pt x="889567" y="1113962"/>
                    <a:pt x="804985" y="1066909"/>
                  </a:cubicBezTo>
                  <a:cubicBezTo>
                    <a:pt x="748216" y="1035381"/>
                    <a:pt x="714211" y="1007758"/>
                    <a:pt x="692494" y="979088"/>
                  </a:cubicBezTo>
                  <a:cubicBezTo>
                    <a:pt x="670777" y="950513"/>
                    <a:pt x="613056" y="872313"/>
                    <a:pt x="613056" y="872313"/>
                  </a:cubicBezTo>
                  <a:cubicBezTo>
                    <a:pt x="163000" y="669526"/>
                    <a:pt x="12409" y="440259"/>
                    <a:pt x="12124" y="439783"/>
                  </a:cubicBezTo>
                  <a:cubicBezTo>
                    <a:pt x="4218" y="427781"/>
                    <a:pt x="-4355" y="412541"/>
                    <a:pt x="2503" y="398158"/>
                  </a:cubicBezTo>
                  <a:cubicBezTo>
                    <a:pt x="9361" y="383776"/>
                    <a:pt x="27554" y="379204"/>
                    <a:pt x="42127" y="382537"/>
                  </a:cubicBezTo>
                </a:path>
              </a:pathLst>
            </a:custGeom>
            <a:solidFill>
              <a:schemeClr val="accent3"/>
            </a:solidFill>
            <a:ln w="12478" cap="flat">
              <a:solidFill>
                <a:srgbClr val="BDCDE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grpSp>
        <p:nvGrpSpPr>
          <p:cNvPr id="17" name="Graphic 11">
            <a:extLst>
              <a:ext uri="{FF2B5EF4-FFF2-40B4-BE49-F238E27FC236}">
                <a16:creationId xmlns:a16="http://schemas.microsoft.com/office/drawing/2014/main" id="{7C72974C-531F-78DF-5D83-1A792CD75416}"/>
              </a:ext>
            </a:extLst>
          </p:cNvPr>
          <p:cNvGrpSpPr/>
          <p:nvPr userDrawn="1"/>
        </p:nvGrpSpPr>
        <p:grpSpPr>
          <a:xfrm>
            <a:off x="3894214" y="3915870"/>
            <a:ext cx="978181" cy="951406"/>
            <a:chOff x="1584402" y="2629994"/>
            <a:chExt cx="1396254" cy="1358035"/>
          </a:xfrm>
        </p:grpSpPr>
        <p:sp>
          <p:nvSpPr>
            <p:cNvPr id="18" name="Vrije vorm: vorm 17">
              <a:extLst>
                <a:ext uri="{FF2B5EF4-FFF2-40B4-BE49-F238E27FC236}">
                  <a16:creationId xmlns:a16="http://schemas.microsoft.com/office/drawing/2014/main" id="{B300CC8F-DA44-784F-C99E-9531AC106E72}"/>
                </a:ext>
              </a:extLst>
            </p:cNvPr>
            <p:cNvSpPr/>
            <p:nvPr/>
          </p:nvSpPr>
          <p:spPr>
            <a:xfrm>
              <a:off x="1584402" y="2656188"/>
              <a:ext cx="1306243" cy="1331841"/>
            </a:xfrm>
            <a:custGeom>
              <a:avLst/>
              <a:gdLst>
                <a:gd name="connsiteX0" fmla="*/ 10844 w 1306243"/>
                <a:gd name="connsiteY0" fmla="*/ 446141 h 1331841"/>
                <a:gd name="connsiteX1" fmla="*/ 73233 w 1306243"/>
                <a:gd name="connsiteY1" fmla="*/ 389468 h 1331841"/>
                <a:gd name="connsiteX2" fmla="*/ 489761 w 1306243"/>
                <a:gd name="connsiteY2" fmla="*/ 15516 h 1331841"/>
                <a:gd name="connsiteX3" fmla="*/ 966487 w 1306243"/>
                <a:gd name="connsiteY3" fmla="*/ 114386 h 1331841"/>
                <a:gd name="connsiteX4" fmla="*/ 1231092 w 1306243"/>
                <a:gd name="connsiteY4" fmla="*/ 1000306 h 1331841"/>
                <a:gd name="connsiteX5" fmla="*/ 1228520 w 1306243"/>
                <a:gd name="connsiteY5" fmla="*/ 1047836 h 1331841"/>
                <a:gd name="connsiteX6" fmla="*/ 1287194 w 1306243"/>
                <a:gd name="connsiteY6" fmla="*/ 1154992 h 1331841"/>
                <a:gd name="connsiteX7" fmla="*/ 1289671 w 1306243"/>
                <a:gd name="connsiteY7" fmla="*/ 1275293 h 1331841"/>
                <a:gd name="connsiteX8" fmla="*/ 1145367 w 1306243"/>
                <a:gd name="connsiteY8" fmla="*/ 1329871 h 1331841"/>
                <a:gd name="connsiteX9" fmla="*/ 1135270 w 1306243"/>
                <a:gd name="connsiteY9" fmla="*/ 1328252 h 1331841"/>
                <a:gd name="connsiteX10" fmla="*/ 848377 w 1306243"/>
                <a:gd name="connsiteY10" fmla="*/ 1224143 h 1331841"/>
                <a:gd name="connsiteX11" fmla="*/ 709789 w 1306243"/>
                <a:gd name="connsiteY11" fmla="*/ 1113749 h 1331841"/>
                <a:gd name="connsiteX12" fmla="*/ 642637 w 1306243"/>
                <a:gd name="connsiteY12" fmla="*/ 1023547 h 1331841"/>
                <a:gd name="connsiteX13" fmla="*/ 25894 w 1306243"/>
                <a:gd name="connsiteY13" fmla="*/ 569490 h 1331841"/>
                <a:gd name="connsiteX14" fmla="*/ 10749 w 1306243"/>
                <a:gd name="connsiteY14" fmla="*/ 446237 h 1331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06243" h="1331841">
                  <a:moveTo>
                    <a:pt x="10844" y="446141"/>
                  </a:moveTo>
                  <a:cubicBezTo>
                    <a:pt x="23417" y="419471"/>
                    <a:pt x="46182" y="399755"/>
                    <a:pt x="73233" y="389468"/>
                  </a:cubicBezTo>
                  <a:cubicBezTo>
                    <a:pt x="138289" y="275453"/>
                    <a:pt x="268781" y="73047"/>
                    <a:pt x="489761" y="15516"/>
                  </a:cubicBezTo>
                  <a:cubicBezTo>
                    <a:pt x="637684" y="-22965"/>
                    <a:pt x="798085" y="10182"/>
                    <a:pt x="966487" y="114386"/>
                  </a:cubicBezTo>
                  <a:cubicBezTo>
                    <a:pt x="1338534" y="344700"/>
                    <a:pt x="1349011" y="716556"/>
                    <a:pt x="1231092" y="1000306"/>
                  </a:cubicBezTo>
                  <a:cubicBezTo>
                    <a:pt x="1234426" y="1018880"/>
                    <a:pt x="1232140" y="1035263"/>
                    <a:pt x="1228520" y="1047836"/>
                  </a:cubicBezTo>
                  <a:lnTo>
                    <a:pt x="1287194" y="1154992"/>
                  </a:lnTo>
                  <a:cubicBezTo>
                    <a:pt x="1311673" y="1194425"/>
                    <a:pt x="1312626" y="1239098"/>
                    <a:pt x="1289671" y="1275293"/>
                  </a:cubicBezTo>
                  <a:cubicBezTo>
                    <a:pt x="1262810" y="1317774"/>
                    <a:pt x="1207470" y="1338634"/>
                    <a:pt x="1145367" y="1329871"/>
                  </a:cubicBezTo>
                  <a:cubicBezTo>
                    <a:pt x="1142319" y="1329395"/>
                    <a:pt x="1138890" y="1328823"/>
                    <a:pt x="1135270" y="1328252"/>
                  </a:cubicBezTo>
                  <a:cubicBezTo>
                    <a:pt x="1072405" y="1316726"/>
                    <a:pt x="935722" y="1272721"/>
                    <a:pt x="848377" y="1224143"/>
                  </a:cubicBezTo>
                  <a:cubicBezTo>
                    <a:pt x="783893" y="1188329"/>
                    <a:pt x="739792" y="1153182"/>
                    <a:pt x="709789" y="1113749"/>
                  </a:cubicBezTo>
                  <a:cubicBezTo>
                    <a:pt x="694358" y="1093460"/>
                    <a:pt x="661021" y="1048502"/>
                    <a:pt x="642637" y="1023547"/>
                  </a:cubicBezTo>
                  <a:cubicBezTo>
                    <a:pt x="201916" y="820379"/>
                    <a:pt x="43229" y="595493"/>
                    <a:pt x="25894" y="569490"/>
                  </a:cubicBezTo>
                  <a:cubicBezTo>
                    <a:pt x="-2491" y="526056"/>
                    <a:pt x="-7539" y="484432"/>
                    <a:pt x="10749" y="446237"/>
                  </a:cubicBezTo>
                </a:path>
              </a:pathLst>
            </a:custGeom>
            <a:solidFill>
              <a:schemeClr val="accent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9" name="Vrije vorm: vorm 18">
              <a:extLst>
                <a:ext uri="{FF2B5EF4-FFF2-40B4-BE49-F238E27FC236}">
                  <a16:creationId xmlns:a16="http://schemas.microsoft.com/office/drawing/2014/main" id="{379C0489-01DF-06FA-D0C1-4870C1F7AD93}"/>
                </a:ext>
              </a:extLst>
            </p:cNvPr>
            <p:cNvSpPr/>
            <p:nvPr/>
          </p:nvSpPr>
          <p:spPr>
            <a:xfrm>
              <a:off x="1674413" y="2629994"/>
              <a:ext cx="1306243" cy="1331841"/>
            </a:xfrm>
            <a:custGeom>
              <a:avLst/>
              <a:gdLst>
                <a:gd name="connsiteX0" fmla="*/ 10844 w 1306243"/>
                <a:gd name="connsiteY0" fmla="*/ 446141 h 1331841"/>
                <a:gd name="connsiteX1" fmla="*/ 73233 w 1306243"/>
                <a:gd name="connsiteY1" fmla="*/ 389468 h 1331841"/>
                <a:gd name="connsiteX2" fmla="*/ 489761 w 1306243"/>
                <a:gd name="connsiteY2" fmla="*/ 15516 h 1331841"/>
                <a:gd name="connsiteX3" fmla="*/ 966487 w 1306243"/>
                <a:gd name="connsiteY3" fmla="*/ 114386 h 1331841"/>
                <a:gd name="connsiteX4" fmla="*/ 1231092 w 1306243"/>
                <a:gd name="connsiteY4" fmla="*/ 1000306 h 1331841"/>
                <a:gd name="connsiteX5" fmla="*/ 1228520 w 1306243"/>
                <a:gd name="connsiteY5" fmla="*/ 1047836 h 1331841"/>
                <a:gd name="connsiteX6" fmla="*/ 1287194 w 1306243"/>
                <a:gd name="connsiteY6" fmla="*/ 1154992 h 1331841"/>
                <a:gd name="connsiteX7" fmla="*/ 1289671 w 1306243"/>
                <a:gd name="connsiteY7" fmla="*/ 1275293 h 1331841"/>
                <a:gd name="connsiteX8" fmla="*/ 1145367 w 1306243"/>
                <a:gd name="connsiteY8" fmla="*/ 1329871 h 1331841"/>
                <a:gd name="connsiteX9" fmla="*/ 1135270 w 1306243"/>
                <a:gd name="connsiteY9" fmla="*/ 1328252 h 1331841"/>
                <a:gd name="connsiteX10" fmla="*/ 848377 w 1306243"/>
                <a:gd name="connsiteY10" fmla="*/ 1224048 h 1331841"/>
                <a:gd name="connsiteX11" fmla="*/ 709789 w 1306243"/>
                <a:gd name="connsiteY11" fmla="*/ 1113653 h 1331841"/>
                <a:gd name="connsiteX12" fmla="*/ 642637 w 1306243"/>
                <a:gd name="connsiteY12" fmla="*/ 1023452 h 1331841"/>
                <a:gd name="connsiteX13" fmla="*/ 25894 w 1306243"/>
                <a:gd name="connsiteY13" fmla="*/ 569395 h 1331841"/>
                <a:gd name="connsiteX14" fmla="*/ 10749 w 1306243"/>
                <a:gd name="connsiteY14" fmla="*/ 446141 h 1331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06243" h="1331841">
                  <a:moveTo>
                    <a:pt x="10844" y="446141"/>
                  </a:moveTo>
                  <a:cubicBezTo>
                    <a:pt x="23417" y="419471"/>
                    <a:pt x="46182" y="399755"/>
                    <a:pt x="73233" y="389468"/>
                  </a:cubicBezTo>
                  <a:cubicBezTo>
                    <a:pt x="138289" y="275453"/>
                    <a:pt x="268781" y="73047"/>
                    <a:pt x="489761" y="15516"/>
                  </a:cubicBezTo>
                  <a:cubicBezTo>
                    <a:pt x="637684" y="-22965"/>
                    <a:pt x="798085" y="10182"/>
                    <a:pt x="966487" y="114386"/>
                  </a:cubicBezTo>
                  <a:cubicBezTo>
                    <a:pt x="1338629" y="344605"/>
                    <a:pt x="1349011" y="716556"/>
                    <a:pt x="1231092" y="1000306"/>
                  </a:cubicBezTo>
                  <a:cubicBezTo>
                    <a:pt x="1234426" y="1018880"/>
                    <a:pt x="1232140" y="1035263"/>
                    <a:pt x="1228520" y="1047836"/>
                  </a:cubicBezTo>
                  <a:lnTo>
                    <a:pt x="1287194" y="1154992"/>
                  </a:lnTo>
                  <a:cubicBezTo>
                    <a:pt x="1311673" y="1194425"/>
                    <a:pt x="1312626" y="1239098"/>
                    <a:pt x="1289671" y="1275293"/>
                  </a:cubicBezTo>
                  <a:cubicBezTo>
                    <a:pt x="1262810" y="1317774"/>
                    <a:pt x="1207470" y="1338634"/>
                    <a:pt x="1145367" y="1329871"/>
                  </a:cubicBezTo>
                  <a:cubicBezTo>
                    <a:pt x="1142319" y="1329395"/>
                    <a:pt x="1138890" y="1328823"/>
                    <a:pt x="1135270" y="1328252"/>
                  </a:cubicBezTo>
                  <a:cubicBezTo>
                    <a:pt x="1072405" y="1316726"/>
                    <a:pt x="935722" y="1272721"/>
                    <a:pt x="848377" y="1224048"/>
                  </a:cubicBezTo>
                  <a:cubicBezTo>
                    <a:pt x="783893" y="1188234"/>
                    <a:pt x="739792" y="1153182"/>
                    <a:pt x="709789" y="1113653"/>
                  </a:cubicBezTo>
                  <a:cubicBezTo>
                    <a:pt x="694358" y="1093365"/>
                    <a:pt x="661021" y="1048407"/>
                    <a:pt x="642637" y="1023452"/>
                  </a:cubicBezTo>
                  <a:cubicBezTo>
                    <a:pt x="201916" y="820283"/>
                    <a:pt x="43229" y="595398"/>
                    <a:pt x="25894" y="569395"/>
                  </a:cubicBezTo>
                  <a:cubicBezTo>
                    <a:pt x="-2491" y="525866"/>
                    <a:pt x="-7539" y="484337"/>
                    <a:pt x="10749" y="446141"/>
                  </a:cubicBezTo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0" name="Vrije vorm: vorm 19">
              <a:extLst>
                <a:ext uri="{FF2B5EF4-FFF2-40B4-BE49-F238E27FC236}">
                  <a16:creationId xmlns:a16="http://schemas.microsoft.com/office/drawing/2014/main" id="{38A248FD-5134-CB31-E7E3-A07E5D1309DF}"/>
                </a:ext>
              </a:extLst>
            </p:cNvPr>
            <p:cNvSpPr/>
            <p:nvPr/>
          </p:nvSpPr>
          <p:spPr>
            <a:xfrm>
              <a:off x="1758668" y="2713791"/>
              <a:ext cx="1138124" cy="1164197"/>
            </a:xfrm>
            <a:custGeom>
              <a:avLst/>
              <a:gdLst>
                <a:gd name="connsiteX0" fmla="*/ 42032 w 1138124"/>
                <a:gd name="connsiteY0" fmla="*/ 382633 h 1164197"/>
                <a:gd name="connsiteX1" fmla="*/ 838227 w 1138124"/>
                <a:gd name="connsiteY1" fmla="*/ 101836 h 1164197"/>
                <a:gd name="connsiteX2" fmla="*/ 1056254 w 1138124"/>
                <a:gd name="connsiteY2" fmla="*/ 914604 h 1164197"/>
                <a:gd name="connsiteX3" fmla="*/ 1062160 w 1138124"/>
                <a:gd name="connsiteY3" fmla="*/ 945560 h 1164197"/>
                <a:gd name="connsiteX4" fmla="*/ 1048158 w 1138124"/>
                <a:gd name="connsiteY4" fmla="*/ 962896 h 1164197"/>
                <a:gd name="connsiteX5" fmla="*/ 1130740 w 1138124"/>
                <a:gd name="connsiteY5" fmla="*/ 1113867 h 1164197"/>
                <a:gd name="connsiteX6" fmla="*/ 1073018 w 1138124"/>
                <a:gd name="connsiteY6" fmla="*/ 1163016 h 1164197"/>
                <a:gd name="connsiteX7" fmla="*/ 804985 w 1138124"/>
                <a:gd name="connsiteY7" fmla="*/ 1066909 h 1164197"/>
                <a:gd name="connsiteX8" fmla="*/ 692494 w 1138124"/>
                <a:gd name="connsiteY8" fmla="*/ 979088 h 1164197"/>
                <a:gd name="connsiteX9" fmla="*/ 613056 w 1138124"/>
                <a:gd name="connsiteY9" fmla="*/ 872313 h 1164197"/>
                <a:gd name="connsiteX10" fmla="*/ 12124 w 1138124"/>
                <a:gd name="connsiteY10" fmla="*/ 439783 h 1164197"/>
                <a:gd name="connsiteX11" fmla="*/ 2503 w 1138124"/>
                <a:gd name="connsiteY11" fmla="*/ 398158 h 1164197"/>
                <a:gd name="connsiteX12" fmla="*/ 42127 w 1138124"/>
                <a:gd name="connsiteY12" fmla="*/ 382537 h 1164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8124" h="1164197">
                  <a:moveTo>
                    <a:pt x="42032" y="382633"/>
                  </a:moveTo>
                  <a:cubicBezTo>
                    <a:pt x="122328" y="238234"/>
                    <a:pt x="357976" y="-195344"/>
                    <a:pt x="838227" y="101836"/>
                  </a:cubicBezTo>
                  <a:cubicBezTo>
                    <a:pt x="1218846" y="337389"/>
                    <a:pt x="1147789" y="716484"/>
                    <a:pt x="1056254" y="914604"/>
                  </a:cubicBezTo>
                  <a:cubicBezTo>
                    <a:pt x="1061683" y="921748"/>
                    <a:pt x="1068446" y="932797"/>
                    <a:pt x="1062160" y="945560"/>
                  </a:cubicBezTo>
                  <a:cubicBezTo>
                    <a:pt x="1056064" y="957657"/>
                    <a:pt x="1048158" y="962896"/>
                    <a:pt x="1048158" y="962896"/>
                  </a:cubicBezTo>
                  <a:lnTo>
                    <a:pt x="1130740" y="1113867"/>
                  </a:lnTo>
                  <a:cubicBezTo>
                    <a:pt x="1154362" y="1149490"/>
                    <a:pt x="1117595" y="1169398"/>
                    <a:pt x="1073018" y="1163016"/>
                  </a:cubicBezTo>
                  <a:cubicBezTo>
                    <a:pt x="1028441" y="1156634"/>
                    <a:pt x="889567" y="1113962"/>
                    <a:pt x="804985" y="1066909"/>
                  </a:cubicBezTo>
                  <a:cubicBezTo>
                    <a:pt x="748216" y="1035381"/>
                    <a:pt x="714211" y="1007758"/>
                    <a:pt x="692494" y="979088"/>
                  </a:cubicBezTo>
                  <a:cubicBezTo>
                    <a:pt x="670777" y="950513"/>
                    <a:pt x="613056" y="872313"/>
                    <a:pt x="613056" y="872313"/>
                  </a:cubicBezTo>
                  <a:cubicBezTo>
                    <a:pt x="163000" y="669526"/>
                    <a:pt x="12409" y="440259"/>
                    <a:pt x="12124" y="439783"/>
                  </a:cubicBezTo>
                  <a:cubicBezTo>
                    <a:pt x="4218" y="427781"/>
                    <a:pt x="-4355" y="412541"/>
                    <a:pt x="2503" y="398158"/>
                  </a:cubicBezTo>
                  <a:cubicBezTo>
                    <a:pt x="9361" y="383776"/>
                    <a:pt x="27554" y="379204"/>
                    <a:pt x="42127" y="382537"/>
                  </a:cubicBezTo>
                </a:path>
              </a:pathLst>
            </a:custGeom>
            <a:solidFill>
              <a:schemeClr val="bg2"/>
            </a:solidFill>
            <a:ln w="12478" cap="flat">
              <a:solidFill>
                <a:srgbClr val="BDCDE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pic>
        <p:nvPicPr>
          <p:cNvPr id="3" name="Afbeelding 2" descr="Afbeelding met tekening, tekenfilm, vogel, illustratie&#10;&#10;Automatisch gegenereerde beschrijving">
            <a:extLst>
              <a:ext uri="{FF2B5EF4-FFF2-40B4-BE49-F238E27FC236}">
                <a16:creationId xmlns:a16="http://schemas.microsoft.com/office/drawing/2014/main" id="{86121159-FAFF-1696-D219-EB0E66C1287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695089" y="2348201"/>
            <a:ext cx="3689882" cy="3689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8438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>
            <a:extLst>
              <a:ext uri="{FF2B5EF4-FFF2-40B4-BE49-F238E27FC236}">
                <a16:creationId xmlns:a16="http://schemas.microsoft.com/office/drawing/2014/main" id="{FD57C495-82B0-72EF-1094-42411CFDAED4}"/>
              </a:ext>
            </a:extLst>
          </p:cNvPr>
          <p:cNvSpPr/>
          <p:nvPr userDrawn="1"/>
        </p:nvSpPr>
        <p:spPr>
          <a:xfrm>
            <a:off x="0" y="0"/>
            <a:ext cx="12192000" cy="58293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noProof="0" dirty="0"/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682F0F4A-2A99-73DC-D4E3-BBA3B9E4DBD4}"/>
              </a:ext>
            </a:extLst>
          </p:cNvPr>
          <p:cNvSpPr txBox="1"/>
          <p:nvPr userDrawn="1"/>
        </p:nvSpPr>
        <p:spPr>
          <a:xfrm>
            <a:off x="713749" y="619895"/>
            <a:ext cx="1076450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spc="-50" dirty="0"/>
              <a:t>Ja, in de bouw werken ecologen. </a:t>
            </a:r>
          </a:p>
          <a:p>
            <a:pPr algn="ctr"/>
            <a:r>
              <a:rPr lang="nl-NL" sz="2800" b="1" spc="-50" dirty="0"/>
              <a:t>Zij kijken bij een bouwproject of het goed gaat</a:t>
            </a:r>
          </a:p>
          <a:p>
            <a:pPr algn="ctr"/>
            <a:r>
              <a:rPr lang="nl-NL" sz="2800" b="1" spc="-50" dirty="0"/>
              <a:t>met de planten en dieren die daar leven.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CB1A3F5D-FA02-9F50-D451-4104B75FAE77}"/>
              </a:ext>
            </a:extLst>
          </p:cNvPr>
          <p:cNvSpPr txBox="1"/>
          <p:nvPr userDrawn="1"/>
        </p:nvSpPr>
        <p:spPr>
          <a:xfrm>
            <a:off x="5043488" y="2981325"/>
            <a:ext cx="769763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GB" sz="4000" b="1" dirty="0">
                <a:solidFill>
                  <a:schemeClr val="tx2"/>
                </a:solidFill>
              </a:rPr>
              <a:t>Ja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E29E5725-8FED-0813-F3B9-007E0E1623F3}"/>
              </a:ext>
            </a:extLst>
          </p:cNvPr>
          <p:cNvSpPr txBox="1"/>
          <p:nvPr userDrawn="1"/>
        </p:nvSpPr>
        <p:spPr>
          <a:xfrm>
            <a:off x="5043488" y="4124324"/>
            <a:ext cx="1221809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GB" sz="4000" b="1" dirty="0">
                <a:solidFill>
                  <a:schemeClr val="tx2"/>
                </a:solidFill>
              </a:rPr>
              <a:t>Nee</a:t>
            </a:r>
          </a:p>
        </p:txBody>
      </p:sp>
      <p:grpSp>
        <p:nvGrpSpPr>
          <p:cNvPr id="13" name="Graphic 11">
            <a:extLst>
              <a:ext uri="{FF2B5EF4-FFF2-40B4-BE49-F238E27FC236}">
                <a16:creationId xmlns:a16="http://schemas.microsoft.com/office/drawing/2014/main" id="{C5C7D6F0-627C-105C-8C57-F45DFC20D8B9}"/>
              </a:ext>
            </a:extLst>
          </p:cNvPr>
          <p:cNvGrpSpPr/>
          <p:nvPr userDrawn="1"/>
        </p:nvGrpSpPr>
        <p:grpSpPr>
          <a:xfrm>
            <a:off x="3894214" y="2696670"/>
            <a:ext cx="978181" cy="951406"/>
            <a:chOff x="1584402" y="2629994"/>
            <a:chExt cx="1396254" cy="1358035"/>
          </a:xfrm>
        </p:grpSpPr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24B7D93F-D1F9-9838-9F44-BFE96A6F64C1}"/>
                </a:ext>
              </a:extLst>
            </p:cNvPr>
            <p:cNvSpPr/>
            <p:nvPr/>
          </p:nvSpPr>
          <p:spPr>
            <a:xfrm>
              <a:off x="1584402" y="2656188"/>
              <a:ext cx="1306243" cy="1331841"/>
            </a:xfrm>
            <a:custGeom>
              <a:avLst/>
              <a:gdLst>
                <a:gd name="connsiteX0" fmla="*/ 10844 w 1306243"/>
                <a:gd name="connsiteY0" fmla="*/ 446141 h 1331841"/>
                <a:gd name="connsiteX1" fmla="*/ 73233 w 1306243"/>
                <a:gd name="connsiteY1" fmla="*/ 389468 h 1331841"/>
                <a:gd name="connsiteX2" fmla="*/ 489761 w 1306243"/>
                <a:gd name="connsiteY2" fmla="*/ 15516 h 1331841"/>
                <a:gd name="connsiteX3" fmla="*/ 966487 w 1306243"/>
                <a:gd name="connsiteY3" fmla="*/ 114386 h 1331841"/>
                <a:gd name="connsiteX4" fmla="*/ 1231092 w 1306243"/>
                <a:gd name="connsiteY4" fmla="*/ 1000306 h 1331841"/>
                <a:gd name="connsiteX5" fmla="*/ 1228520 w 1306243"/>
                <a:gd name="connsiteY5" fmla="*/ 1047836 h 1331841"/>
                <a:gd name="connsiteX6" fmla="*/ 1287194 w 1306243"/>
                <a:gd name="connsiteY6" fmla="*/ 1154992 h 1331841"/>
                <a:gd name="connsiteX7" fmla="*/ 1289671 w 1306243"/>
                <a:gd name="connsiteY7" fmla="*/ 1275293 h 1331841"/>
                <a:gd name="connsiteX8" fmla="*/ 1145367 w 1306243"/>
                <a:gd name="connsiteY8" fmla="*/ 1329871 h 1331841"/>
                <a:gd name="connsiteX9" fmla="*/ 1135270 w 1306243"/>
                <a:gd name="connsiteY9" fmla="*/ 1328252 h 1331841"/>
                <a:gd name="connsiteX10" fmla="*/ 848377 w 1306243"/>
                <a:gd name="connsiteY10" fmla="*/ 1224143 h 1331841"/>
                <a:gd name="connsiteX11" fmla="*/ 709789 w 1306243"/>
                <a:gd name="connsiteY11" fmla="*/ 1113749 h 1331841"/>
                <a:gd name="connsiteX12" fmla="*/ 642637 w 1306243"/>
                <a:gd name="connsiteY12" fmla="*/ 1023547 h 1331841"/>
                <a:gd name="connsiteX13" fmla="*/ 25894 w 1306243"/>
                <a:gd name="connsiteY13" fmla="*/ 569490 h 1331841"/>
                <a:gd name="connsiteX14" fmla="*/ 10749 w 1306243"/>
                <a:gd name="connsiteY14" fmla="*/ 446237 h 1331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06243" h="1331841">
                  <a:moveTo>
                    <a:pt x="10844" y="446141"/>
                  </a:moveTo>
                  <a:cubicBezTo>
                    <a:pt x="23417" y="419471"/>
                    <a:pt x="46182" y="399755"/>
                    <a:pt x="73233" y="389468"/>
                  </a:cubicBezTo>
                  <a:cubicBezTo>
                    <a:pt x="138289" y="275453"/>
                    <a:pt x="268781" y="73047"/>
                    <a:pt x="489761" y="15516"/>
                  </a:cubicBezTo>
                  <a:cubicBezTo>
                    <a:pt x="637684" y="-22965"/>
                    <a:pt x="798085" y="10182"/>
                    <a:pt x="966487" y="114386"/>
                  </a:cubicBezTo>
                  <a:cubicBezTo>
                    <a:pt x="1338534" y="344700"/>
                    <a:pt x="1349011" y="716556"/>
                    <a:pt x="1231092" y="1000306"/>
                  </a:cubicBezTo>
                  <a:cubicBezTo>
                    <a:pt x="1234426" y="1018880"/>
                    <a:pt x="1232140" y="1035263"/>
                    <a:pt x="1228520" y="1047836"/>
                  </a:cubicBezTo>
                  <a:lnTo>
                    <a:pt x="1287194" y="1154992"/>
                  </a:lnTo>
                  <a:cubicBezTo>
                    <a:pt x="1311673" y="1194425"/>
                    <a:pt x="1312626" y="1239098"/>
                    <a:pt x="1289671" y="1275293"/>
                  </a:cubicBezTo>
                  <a:cubicBezTo>
                    <a:pt x="1262810" y="1317774"/>
                    <a:pt x="1207470" y="1338634"/>
                    <a:pt x="1145367" y="1329871"/>
                  </a:cubicBezTo>
                  <a:cubicBezTo>
                    <a:pt x="1142319" y="1329395"/>
                    <a:pt x="1138890" y="1328823"/>
                    <a:pt x="1135270" y="1328252"/>
                  </a:cubicBezTo>
                  <a:cubicBezTo>
                    <a:pt x="1072405" y="1316726"/>
                    <a:pt x="935722" y="1272721"/>
                    <a:pt x="848377" y="1224143"/>
                  </a:cubicBezTo>
                  <a:cubicBezTo>
                    <a:pt x="783893" y="1188329"/>
                    <a:pt x="739792" y="1153182"/>
                    <a:pt x="709789" y="1113749"/>
                  </a:cubicBezTo>
                  <a:cubicBezTo>
                    <a:pt x="694358" y="1093460"/>
                    <a:pt x="661021" y="1048502"/>
                    <a:pt x="642637" y="1023547"/>
                  </a:cubicBezTo>
                  <a:cubicBezTo>
                    <a:pt x="201916" y="820379"/>
                    <a:pt x="43229" y="595493"/>
                    <a:pt x="25894" y="569490"/>
                  </a:cubicBezTo>
                  <a:cubicBezTo>
                    <a:pt x="-2491" y="526056"/>
                    <a:pt x="-7539" y="484432"/>
                    <a:pt x="10749" y="446237"/>
                  </a:cubicBezTo>
                </a:path>
              </a:pathLst>
            </a:custGeom>
            <a:solidFill>
              <a:schemeClr val="accent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" name="Vrije vorm: vorm 14">
              <a:extLst>
                <a:ext uri="{FF2B5EF4-FFF2-40B4-BE49-F238E27FC236}">
                  <a16:creationId xmlns:a16="http://schemas.microsoft.com/office/drawing/2014/main" id="{23084ECD-FE2F-B197-3C6E-A6389E8DC900}"/>
                </a:ext>
              </a:extLst>
            </p:cNvPr>
            <p:cNvSpPr/>
            <p:nvPr/>
          </p:nvSpPr>
          <p:spPr>
            <a:xfrm>
              <a:off x="1674413" y="2629994"/>
              <a:ext cx="1306243" cy="1331841"/>
            </a:xfrm>
            <a:custGeom>
              <a:avLst/>
              <a:gdLst>
                <a:gd name="connsiteX0" fmla="*/ 10844 w 1306243"/>
                <a:gd name="connsiteY0" fmla="*/ 446141 h 1331841"/>
                <a:gd name="connsiteX1" fmla="*/ 73233 w 1306243"/>
                <a:gd name="connsiteY1" fmla="*/ 389468 h 1331841"/>
                <a:gd name="connsiteX2" fmla="*/ 489761 w 1306243"/>
                <a:gd name="connsiteY2" fmla="*/ 15516 h 1331841"/>
                <a:gd name="connsiteX3" fmla="*/ 966487 w 1306243"/>
                <a:gd name="connsiteY3" fmla="*/ 114386 h 1331841"/>
                <a:gd name="connsiteX4" fmla="*/ 1231092 w 1306243"/>
                <a:gd name="connsiteY4" fmla="*/ 1000306 h 1331841"/>
                <a:gd name="connsiteX5" fmla="*/ 1228520 w 1306243"/>
                <a:gd name="connsiteY5" fmla="*/ 1047836 h 1331841"/>
                <a:gd name="connsiteX6" fmla="*/ 1287194 w 1306243"/>
                <a:gd name="connsiteY6" fmla="*/ 1154992 h 1331841"/>
                <a:gd name="connsiteX7" fmla="*/ 1289671 w 1306243"/>
                <a:gd name="connsiteY7" fmla="*/ 1275293 h 1331841"/>
                <a:gd name="connsiteX8" fmla="*/ 1145367 w 1306243"/>
                <a:gd name="connsiteY8" fmla="*/ 1329871 h 1331841"/>
                <a:gd name="connsiteX9" fmla="*/ 1135270 w 1306243"/>
                <a:gd name="connsiteY9" fmla="*/ 1328252 h 1331841"/>
                <a:gd name="connsiteX10" fmla="*/ 848377 w 1306243"/>
                <a:gd name="connsiteY10" fmla="*/ 1224048 h 1331841"/>
                <a:gd name="connsiteX11" fmla="*/ 709789 w 1306243"/>
                <a:gd name="connsiteY11" fmla="*/ 1113653 h 1331841"/>
                <a:gd name="connsiteX12" fmla="*/ 642637 w 1306243"/>
                <a:gd name="connsiteY12" fmla="*/ 1023452 h 1331841"/>
                <a:gd name="connsiteX13" fmla="*/ 25894 w 1306243"/>
                <a:gd name="connsiteY13" fmla="*/ 569395 h 1331841"/>
                <a:gd name="connsiteX14" fmla="*/ 10749 w 1306243"/>
                <a:gd name="connsiteY14" fmla="*/ 446141 h 1331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06243" h="1331841">
                  <a:moveTo>
                    <a:pt x="10844" y="446141"/>
                  </a:moveTo>
                  <a:cubicBezTo>
                    <a:pt x="23417" y="419471"/>
                    <a:pt x="46182" y="399755"/>
                    <a:pt x="73233" y="389468"/>
                  </a:cubicBezTo>
                  <a:cubicBezTo>
                    <a:pt x="138289" y="275453"/>
                    <a:pt x="268781" y="73047"/>
                    <a:pt x="489761" y="15516"/>
                  </a:cubicBezTo>
                  <a:cubicBezTo>
                    <a:pt x="637684" y="-22965"/>
                    <a:pt x="798085" y="10182"/>
                    <a:pt x="966487" y="114386"/>
                  </a:cubicBezTo>
                  <a:cubicBezTo>
                    <a:pt x="1338629" y="344605"/>
                    <a:pt x="1349011" y="716556"/>
                    <a:pt x="1231092" y="1000306"/>
                  </a:cubicBezTo>
                  <a:cubicBezTo>
                    <a:pt x="1234426" y="1018880"/>
                    <a:pt x="1232140" y="1035263"/>
                    <a:pt x="1228520" y="1047836"/>
                  </a:cubicBezTo>
                  <a:lnTo>
                    <a:pt x="1287194" y="1154992"/>
                  </a:lnTo>
                  <a:cubicBezTo>
                    <a:pt x="1311673" y="1194425"/>
                    <a:pt x="1312626" y="1239098"/>
                    <a:pt x="1289671" y="1275293"/>
                  </a:cubicBezTo>
                  <a:cubicBezTo>
                    <a:pt x="1262810" y="1317774"/>
                    <a:pt x="1207470" y="1338634"/>
                    <a:pt x="1145367" y="1329871"/>
                  </a:cubicBezTo>
                  <a:cubicBezTo>
                    <a:pt x="1142319" y="1329395"/>
                    <a:pt x="1138890" y="1328823"/>
                    <a:pt x="1135270" y="1328252"/>
                  </a:cubicBezTo>
                  <a:cubicBezTo>
                    <a:pt x="1072405" y="1316726"/>
                    <a:pt x="935722" y="1272721"/>
                    <a:pt x="848377" y="1224048"/>
                  </a:cubicBezTo>
                  <a:cubicBezTo>
                    <a:pt x="783893" y="1188234"/>
                    <a:pt x="739792" y="1153182"/>
                    <a:pt x="709789" y="1113653"/>
                  </a:cubicBezTo>
                  <a:cubicBezTo>
                    <a:pt x="694358" y="1093365"/>
                    <a:pt x="661021" y="1048407"/>
                    <a:pt x="642637" y="1023452"/>
                  </a:cubicBezTo>
                  <a:cubicBezTo>
                    <a:pt x="201916" y="820283"/>
                    <a:pt x="43229" y="595398"/>
                    <a:pt x="25894" y="569395"/>
                  </a:cubicBezTo>
                  <a:cubicBezTo>
                    <a:pt x="-2491" y="525866"/>
                    <a:pt x="-7539" y="484337"/>
                    <a:pt x="10749" y="446141"/>
                  </a:cubicBezTo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" name="Vrije vorm: vorm 15">
              <a:extLst>
                <a:ext uri="{FF2B5EF4-FFF2-40B4-BE49-F238E27FC236}">
                  <a16:creationId xmlns:a16="http://schemas.microsoft.com/office/drawing/2014/main" id="{031CD860-F0C0-3226-87D5-2A8E12562763}"/>
                </a:ext>
              </a:extLst>
            </p:cNvPr>
            <p:cNvSpPr/>
            <p:nvPr/>
          </p:nvSpPr>
          <p:spPr>
            <a:xfrm>
              <a:off x="1758668" y="2713791"/>
              <a:ext cx="1138124" cy="1164197"/>
            </a:xfrm>
            <a:custGeom>
              <a:avLst/>
              <a:gdLst>
                <a:gd name="connsiteX0" fmla="*/ 42032 w 1138124"/>
                <a:gd name="connsiteY0" fmla="*/ 382633 h 1164197"/>
                <a:gd name="connsiteX1" fmla="*/ 838227 w 1138124"/>
                <a:gd name="connsiteY1" fmla="*/ 101836 h 1164197"/>
                <a:gd name="connsiteX2" fmla="*/ 1056254 w 1138124"/>
                <a:gd name="connsiteY2" fmla="*/ 914604 h 1164197"/>
                <a:gd name="connsiteX3" fmla="*/ 1062160 w 1138124"/>
                <a:gd name="connsiteY3" fmla="*/ 945560 h 1164197"/>
                <a:gd name="connsiteX4" fmla="*/ 1048158 w 1138124"/>
                <a:gd name="connsiteY4" fmla="*/ 962896 h 1164197"/>
                <a:gd name="connsiteX5" fmla="*/ 1130740 w 1138124"/>
                <a:gd name="connsiteY5" fmla="*/ 1113867 h 1164197"/>
                <a:gd name="connsiteX6" fmla="*/ 1073018 w 1138124"/>
                <a:gd name="connsiteY6" fmla="*/ 1163016 h 1164197"/>
                <a:gd name="connsiteX7" fmla="*/ 804985 w 1138124"/>
                <a:gd name="connsiteY7" fmla="*/ 1066909 h 1164197"/>
                <a:gd name="connsiteX8" fmla="*/ 692494 w 1138124"/>
                <a:gd name="connsiteY8" fmla="*/ 979088 h 1164197"/>
                <a:gd name="connsiteX9" fmla="*/ 613056 w 1138124"/>
                <a:gd name="connsiteY9" fmla="*/ 872313 h 1164197"/>
                <a:gd name="connsiteX10" fmla="*/ 12124 w 1138124"/>
                <a:gd name="connsiteY10" fmla="*/ 439783 h 1164197"/>
                <a:gd name="connsiteX11" fmla="*/ 2503 w 1138124"/>
                <a:gd name="connsiteY11" fmla="*/ 398158 h 1164197"/>
                <a:gd name="connsiteX12" fmla="*/ 42127 w 1138124"/>
                <a:gd name="connsiteY12" fmla="*/ 382537 h 1164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8124" h="1164197">
                  <a:moveTo>
                    <a:pt x="42032" y="382633"/>
                  </a:moveTo>
                  <a:cubicBezTo>
                    <a:pt x="122328" y="238234"/>
                    <a:pt x="357976" y="-195344"/>
                    <a:pt x="838227" y="101836"/>
                  </a:cubicBezTo>
                  <a:cubicBezTo>
                    <a:pt x="1218846" y="337389"/>
                    <a:pt x="1147789" y="716484"/>
                    <a:pt x="1056254" y="914604"/>
                  </a:cubicBezTo>
                  <a:cubicBezTo>
                    <a:pt x="1061683" y="921748"/>
                    <a:pt x="1068446" y="932797"/>
                    <a:pt x="1062160" y="945560"/>
                  </a:cubicBezTo>
                  <a:cubicBezTo>
                    <a:pt x="1056064" y="957657"/>
                    <a:pt x="1048158" y="962896"/>
                    <a:pt x="1048158" y="962896"/>
                  </a:cubicBezTo>
                  <a:lnTo>
                    <a:pt x="1130740" y="1113867"/>
                  </a:lnTo>
                  <a:cubicBezTo>
                    <a:pt x="1154362" y="1149490"/>
                    <a:pt x="1117595" y="1169398"/>
                    <a:pt x="1073018" y="1163016"/>
                  </a:cubicBezTo>
                  <a:cubicBezTo>
                    <a:pt x="1028441" y="1156634"/>
                    <a:pt x="889567" y="1113962"/>
                    <a:pt x="804985" y="1066909"/>
                  </a:cubicBezTo>
                  <a:cubicBezTo>
                    <a:pt x="748216" y="1035381"/>
                    <a:pt x="714211" y="1007758"/>
                    <a:pt x="692494" y="979088"/>
                  </a:cubicBezTo>
                  <a:cubicBezTo>
                    <a:pt x="670777" y="950513"/>
                    <a:pt x="613056" y="872313"/>
                    <a:pt x="613056" y="872313"/>
                  </a:cubicBezTo>
                  <a:cubicBezTo>
                    <a:pt x="163000" y="669526"/>
                    <a:pt x="12409" y="440259"/>
                    <a:pt x="12124" y="439783"/>
                  </a:cubicBezTo>
                  <a:cubicBezTo>
                    <a:pt x="4218" y="427781"/>
                    <a:pt x="-4355" y="412541"/>
                    <a:pt x="2503" y="398158"/>
                  </a:cubicBezTo>
                  <a:cubicBezTo>
                    <a:pt x="9361" y="383776"/>
                    <a:pt x="27554" y="379204"/>
                    <a:pt x="42127" y="382537"/>
                  </a:cubicBezTo>
                </a:path>
              </a:pathLst>
            </a:custGeom>
            <a:solidFill>
              <a:schemeClr val="accent3"/>
            </a:solidFill>
            <a:ln w="12478" cap="flat">
              <a:solidFill>
                <a:srgbClr val="BDCDE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grpSp>
        <p:nvGrpSpPr>
          <p:cNvPr id="17" name="Graphic 11">
            <a:extLst>
              <a:ext uri="{FF2B5EF4-FFF2-40B4-BE49-F238E27FC236}">
                <a16:creationId xmlns:a16="http://schemas.microsoft.com/office/drawing/2014/main" id="{7C72974C-531F-78DF-5D83-1A792CD75416}"/>
              </a:ext>
            </a:extLst>
          </p:cNvPr>
          <p:cNvGrpSpPr/>
          <p:nvPr userDrawn="1"/>
        </p:nvGrpSpPr>
        <p:grpSpPr>
          <a:xfrm>
            <a:off x="3894214" y="3915870"/>
            <a:ext cx="978181" cy="951406"/>
            <a:chOff x="1584402" y="2629994"/>
            <a:chExt cx="1396254" cy="1358035"/>
          </a:xfrm>
        </p:grpSpPr>
        <p:sp>
          <p:nvSpPr>
            <p:cNvPr id="18" name="Vrije vorm: vorm 17">
              <a:extLst>
                <a:ext uri="{FF2B5EF4-FFF2-40B4-BE49-F238E27FC236}">
                  <a16:creationId xmlns:a16="http://schemas.microsoft.com/office/drawing/2014/main" id="{B300CC8F-DA44-784F-C99E-9531AC106E72}"/>
                </a:ext>
              </a:extLst>
            </p:cNvPr>
            <p:cNvSpPr/>
            <p:nvPr/>
          </p:nvSpPr>
          <p:spPr>
            <a:xfrm>
              <a:off x="1584402" y="2656188"/>
              <a:ext cx="1306243" cy="1331841"/>
            </a:xfrm>
            <a:custGeom>
              <a:avLst/>
              <a:gdLst>
                <a:gd name="connsiteX0" fmla="*/ 10844 w 1306243"/>
                <a:gd name="connsiteY0" fmla="*/ 446141 h 1331841"/>
                <a:gd name="connsiteX1" fmla="*/ 73233 w 1306243"/>
                <a:gd name="connsiteY1" fmla="*/ 389468 h 1331841"/>
                <a:gd name="connsiteX2" fmla="*/ 489761 w 1306243"/>
                <a:gd name="connsiteY2" fmla="*/ 15516 h 1331841"/>
                <a:gd name="connsiteX3" fmla="*/ 966487 w 1306243"/>
                <a:gd name="connsiteY3" fmla="*/ 114386 h 1331841"/>
                <a:gd name="connsiteX4" fmla="*/ 1231092 w 1306243"/>
                <a:gd name="connsiteY4" fmla="*/ 1000306 h 1331841"/>
                <a:gd name="connsiteX5" fmla="*/ 1228520 w 1306243"/>
                <a:gd name="connsiteY5" fmla="*/ 1047836 h 1331841"/>
                <a:gd name="connsiteX6" fmla="*/ 1287194 w 1306243"/>
                <a:gd name="connsiteY6" fmla="*/ 1154992 h 1331841"/>
                <a:gd name="connsiteX7" fmla="*/ 1289671 w 1306243"/>
                <a:gd name="connsiteY7" fmla="*/ 1275293 h 1331841"/>
                <a:gd name="connsiteX8" fmla="*/ 1145367 w 1306243"/>
                <a:gd name="connsiteY8" fmla="*/ 1329871 h 1331841"/>
                <a:gd name="connsiteX9" fmla="*/ 1135270 w 1306243"/>
                <a:gd name="connsiteY9" fmla="*/ 1328252 h 1331841"/>
                <a:gd name="connsiteX10" fmla="*/ 848377 w 1306243"/>
                <a:gd name="connsiteY10" fmla="*/ 1224143 h 1331841"/>
                <a:gd name="connsiteX11" fmla="*/ 709789 w 1306243"/>
                <a:gd name="connsiteY11" fmla="*/ 1113749 h 1331841"/>
                <a:gd name="connsiteX12" fmla="*/ 642637 w 1306243"/>
                <a:gd name="connsiteY12" fmla="*/ 1023547 h 1331841"/>
                <a:gd name="connsiteX13" fmla="*/ 25894 w 1306243"/>
                <a:gd name="connsiteY13" fmla="*/ 569490 h 1331841"/>
                <a:gd name="connsiteX14" fmla="*/ 10749 w 1306243"/>
                <a:gd name="connsiteY14" fmla="*/ 446237 h 1331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06243" h="1331841">
                  <a:moveTo>
                    <a:pt x="10844" y="446141"/>
                  </a:moveTo>
                  <a:cubicBezTo>
                    <a:pt x="23417" y="419471"/>
                    <a:pt x="46182" y="399755"/>
                    <a:pt x="73233" y="389468"/>
                  </a:cubicBezTo>
                  <a:cubicBezTo>
                    <a:pt x="138289" y="275453"/>
                    <a:pt x="268781" y="73047"/>
                    <a:pt x="489761" y="15516"/>
                  </a:cubicBezTo>
                  <a:cubicBezTo>
                    <a:pt x="637684" y="-22965"/>
                    <a:pt x="798085" y="10182"/>
                    <a:pt x="966487" y="114386"/>
                  </a:cubicBezTo>
                  <a:cubicBezTo>
                    <a:pt x="1338534" y="344700"/>
                    <a:pt x="1349011" y="716556"/>
                    <a:pt x="1231092" y="1000306"/>
                  </a:cubicBezTo>
                  <a:cubicBezTo>
                    <a:pt x="1234426" y="1018880"/>
                    <a:pt x="1232140" y="1035263"/>
                    <a:pt x="1228520" y="1047836"/>
                  </a:cubicBezTo>
                  <a:lnTo>
                    <a:pt x="1287194" y="1154992"/>
                  </a:lnTo>
                  <a:cubicBezTo>
                    <a:pt x="1311673" y="1194425"/>
                    <a:pt x="1312626" y="1239098"/>
                    <a:pt x="1289671" y="1275293"/>
                  </a:cubicBezTo>
                  <a:cubicBezTo>
                    <a:pt x="1262810" y="1317774"/>
                    <a:pt x="1207470" y="1338634"/>
                    <a:pt x="1145367" y="1329871"/>
                  </a:cubicBezTo>
                  <a:cubicBezTo>
                    <a:pt x="1142319" y="1329395"/>
                    <a:pt x="1138890" y="1328823"/>
                    <a:pt x="1135270" y="1328252"/>
                  </a:cubicBezTo>
                  <a:cubicBezTo>
                    <a:pt x="1072405" y="1316726"/>
                    <a:pt x="935722" y="1272721"/>
                    <a:pt x="848377" y="1224143"/>
                  </a:cubicBezTo>
                  <a:cubicBezTo>
                    <a:pt x="783893" y="1188329"/>
                    <a:pt x="739792" y="1153182"/>
                    <a:pt x="709789" y="1113749"/>
                  </a:cubicBezTo>
                  <a:cubicBezTo>
                    <a:pt x="694358" y="1093460"/>
                    <a:pt x="661021" y="1048502"/>
                    <a:pt x="642637" y="1023547"/>
                  </a:cubicBezTo>
                  <a:cubicBezTo>
                    <a:pt x="201916" y="820379"/>
                    <a:pt x="43229" y="595493"/>
                    <a:pt x="25894" y="569490"/>
                  </a:cubicBezTo>
                  <a:cubicBezTo>
                    <a:pt x="-2491" y="526056"/>
                    <a:pt x="-7539" y="484432"/>
                    <a:pt x="10749" y="446237"/>
                  </a:cubicBezTo>
                </a:path>
              </a:pathLst>
            </a:custGeom>
            <a:solidFill>
              <a:schemeClr val="accent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9" name="Vrije vorm: vorm 18">
              <a:extLst>
                <a:ext uri="{FF2B5EF4-FFF2-40B4-BE49-F238E27FC236}">
                  <a16:creationId xmlns:a16="http://schemas.microsoft.com/office/drawing/2014/main" id="{379C0489-01DF-06FA-D0C1-4870C1F7AD93}"/>
                </a:ext>
              </a:extLst>
            </p:cNvPr>
            <p:cNvSpPr/>
            <p:nvPr/>
          </p:nvSpPr>
          <p:spPr>
            <a:xfrm>
              <a:off x="1674413" y="2629994"/>
              <a:ext cx="1306243" cy="1331841"/>
            </a:xfrm>
            <a:custGeom>
              <a:avLst/>
              <a:gdLst>
                <a:gd name="connsiteX0" fmla="*/ 10844 w 1306243"/>
                <a:gd name="connsiteY0" fmla="*/ 446141 h 1331841"/>
                <a:gd name="connsiteX1" fmla="*/ 73233 w 1306243"/>
                <a:gd name="connsiteY1" fmla="*/ 389468 h 1331841"/>
                <a:gd name="connsiteX2" fmla="*/ 489761 w 1306243"/>
                <a:gd name="connsiteY2" fmla="*/ 15516 h 1331841"/>
                <a:gd name="connsiteX3" fmla="*/ 966487 w 1306243"/>
                <a:gd name="connsiteY3" fmla="*/ 114386 h 1331841"/>
                <a:gd name="connsiteX4" fmla="*/ 1231092 w 1306243"/>
                <a:gd name="connsiteY4" fmla="*/ 1000306 h 1331841"/>
                <a:gd name="connsiteX5" fmla="*/ 1228520 w 1306243"/>
                <a:gd name="connsiteY5" fmla="*/ 1047836 h 1331841"/>
                <a:gd name="connsiteX6" fmla="*/ 1287194 w 1306243"/>
                <a:gd name="connsiteY6" fmla="*/ 1154992 h 1331841"/>
                <a:gd name="connsiteX7" fmla="*/ 1289671 w 1306243"/>
                <a:gd name="connsiteY7" fmla="*/ 1275293 h 1331841"/>
                <a:gd name="connsiteX8" fmla="*/ 1145367 w 1306243"/>
                <a:gd name="connsiteY8" fmla="*/ 1329871 h 1331841"/>
                <a:gd name="connsiteX9" fmla="*/ 1135270 w 1306243"/>
                <a:gd name="connsiteY9" fmla="*/ 1328252 h 1331841"/>
                <a:gd name="connsiteX10" fmla="*/ 848377 w 1306243"/>
                <a:gd name="connsiteY10" fmla="*/ 1224048 h 1331841"/>
                <a:gd name="connsiteX11" fmla="*/ 709789 w 1306243"/>
                <a:gd name="connsiteY11" fmla="*/ 1113653 h 1331841"/>
                <a:gd name="connsiteX12" fmla="*/ 642637 w 1306243"/>
                <a:gd name="connsiteY12" fmla="*/ 1023452 h 1331841"/>
                <a:gd name="connsiteX13" fmla="*/ 25894 w 1306243"/>
                <a:gd name="connsiteY13" fmla="*/ 569395 h 1331841"/>
                <a:gd name="connsiteX14" fmla="*/ 10749 w 1306243"/>
                <a:gd name="connsiteY14" fmla="*/ 446141 h 1331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06243" h="1331841">
                  <a:moveTo>
                    <a:pt x="10844" y="446141"/>
                  </a:moveTo>
                  <a:cubicBezTo>
                    <a:pt x="23417" y="419471"/>
                    <a:pt x="46182" y="399755"/>
                    <a:pt x="73233" y="389468"/>
                  </a:cubicBezTo>
                  <a:cubicBezTo>
                    <a:pt x="138289" y="275453"/>
                    <a:pt x="268781" y="73047"/>
                    <a:pt x="489761" y="15516"/>
                  </a:cubicBezTo>
                  <a:cubicBezTo>
                    <a:pt x="637684" y="-22965"/>
                    <a:pt x="798085" y="10182"/>
                    <a:pt x="966487" y="114386"/>
                  </a:cubicBezTo>
                  <a:cubicBezTo>
                    <a:pt x="1338629" y="344605"/>
                    <a:pt x="1349011" y="716556"/>
                    <a:pt x="1231092" y="1000306"/>
                  </a:cubicBezTo>
                  <a:cubicBezTo>
                    <a:pt x="1234426" y="1018880"/>
                    <a:pt x="1232140" y="1035263"/>
                    <a:pt x="1228520" y="1047836"/>
                  </a:cubicBezTo>
                  <a:lnTo>
                    <a:pt x="1287194" y="1154992"/>
                  </a:lnTo>
                  <a:cubicBezTo>
                    <a:pt x="1311673" y="1194425"/>
                    <a:pt x="1312626" y="1239098"/>
                    <a:pt x="1289671" y="1275293"/>
                  </a:cubicBezTo>
                  <a:cubicBezTo>
                    <a:pt x="1262810" y="1317774"/>
                    <a:pt x="1207470" y="1338634"/>
                    <a:pt x="1145367" y="1329871"/>
                  </a:cubicBezTo>
                  <a:cubicBezTo>
                    <a:pt x="1142319" y="1329395"/>
                    <a:pt x="1138890" y="1328823"/>
                    <a:pt x="1135270" y="1328252"/>
                  </a:cubicBezTo>
                  <a:cubicBezTo>
                    <a:pt x="1072405" y="1316726"/>
                    <a:pt x="935722" y="1272721"/>
                    <a:pt x="848377" y="1224048"/>
                  </a:cubicBezTo>
                  <a:cubicBezTo>
                    <a:pt x="783893" y="1188234"/>
                    <a:pt x="739792" y="1153182"/>
                    <a:pt x="709789" y="1113653"/>
                  </a:cubicBezTo>
                  <a:cubicBezTo>
                    <a:pt x="694358" y="1093365"/>
                    <a:pt x="661021" y="1048407"/>
                    <a:pt x="642637" y="1023452"/>
                  </a:cubicBezTo>
                  <a:cubicBezTo>
                    <a:pt x="201916" y="820283"/>
                    <a:pt x="43229" y="595398"/>
                    <a:pt x="25894" y="569395"/>
                  </a:cubicBezTo>
                  <a:cubicBezTo>
                    <a:pt x="-2491" y="525866"/>
                    <a:pt x="-7539" y="484337"/>
                    <a:pt x="10749" y="446141"/>
                  </a:cubicBezTo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0" name="Vrije vorm: vorm 19">
              <a:extLst>
                <a:ext uri="{FF2B5EF4-FFF2-40B4-BE49-F238E27FC236}">
                  <a16:creationId xmlns:a16="http://schemas.microsoft.com/office/drawing/2014/main" id="{38A248FD-5134-CB31-E7E3-A07E5D1309DF}"/>
                </a:ext>
              </a:extLst>
            </p:cNvPr>
            <p:cNvSpPr/>
            <p:nvPr/>
          </p:nvSpPr>
          <p:spPr>
            <a:xfrm>
              <a:off x="1758668" y="2713791"/>
              <a:ext cx="1138124" cy="1164197"/>
            </a:xfrm>
            <a:custGeom>
              <a:avLst/>
              <a:gdLst>
                <a:gd name="connsiteX0" fmla="*/ 42032 w 1138124"/>
                <a:gd name="connsiteY0" fmla="*/ 382633 h 1164197"/>
                <a:gd name="connsiteX1" fmla="*/ 838227 w 1138124"/>
                <a:gd name="connsiteY1" fmla="*/ 101836 h 1164197"/>
                <a:gd name="connsiteX2" fmla="*/ 1056254 w 1138124"/>
                <a:gd name="connsiteY2" fmla="*/ 914604 h 1164197"/>
                <a:gd name="connsiteX3" fmla="*/ 1062160 w 1138124"/>
                <a:gd name="connsiteY3" fmla="*/ 945560 h 1164197"/>
                <a:gd name="connsiteX4" fmla="*/ 1048158 w 1138124"/>
                <a:gd name="connsiteY4" fmla="*/ 962896 h 1164197"/>
                <a:gd name="connsiteX5" fmla="*/ 1130740 w 1138124"/>
                <a:gd name="connsiteY5" fmla="*/ 1113867 h 1164197"/>
                <a:gd name="connsiteX6" fmla="*/ 1073018 w 1138124"/>
                <a:gd name="connsiteY6" fmla="*/ 1163016 h 1164197"/>
                <a:gd name="connsiteX7" fmla="*/ 804985 w 1138124"/>
                <a:gd name="connsiteY7" fmla="*/ 1066909 h 1164197"/>
                <a:gd name="connsiteX8" fmla="*/ 692494 w 1138124"/>
                <a:gd name="connsiteY8" fmla="*/ 979088 h 1164197"/>
                <a:gd name="connsiteX9" fmla="*/ 613056 w 1138124"/>
                <a:gd name="connsiteY9" fmla="*/ 872313 h 1164197"/>
                <a:gd name="connsiteX10" fmla="*/ 12124 w 1138124"/>
                <a:gd name="connsiteY10" fmla="*/ 439783 h 1164197"/>
                <a:gd name="connsiteX11" fmla="*/ 2503 w 1138124"/>
                <a:gd name="connsiteY11" fmla="*/ 398158 h 1164197"/>
                <a:gd name="connsiteX12" fmla="*/ 42127 w 1138124"/>
                <a:gd name="connsiteY12" fmla="*/ 382537 h 1164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8124" h="1164197">
                  <a:moveTo>
                    <a:pt x="42032" y="382633"/>
                  </a:moveTo>
                  <a:cubicBezTo>
                    <a:pt x="122328" y="238234"/>
                    <a:pt x="357976" y="-195344"/>
                    <a:pt x="838227" y="101836"/>
                  </a:cubicBezTo>
                  <a:cubicBezTo>
                    <a:pt x="1218846" y="337389"/>
                    <a:pt x="1147789" y="716484"/>
                    <a:pt x="1056254" y="914604"/>
                  </a:cubicBezTo>
                  <a:cubicBezTo>
                    <a:pt x="1061683" y="921748"/>
                    <a:pt x="1068446" y="932797"/>
                    <a:pt x="1062160" y="945560"/>
                  </a:cubicBezTo>
                  <a:cubicBezTo>
                    <a:pt x="1056064" y="957657"/>
                    <a:pt x="1048158" y="962896"/>
                    <a:pt x="1048158" y="962896"/>
                  </a:cubicBezTo>
                  <a:lnTo>
                    <a:pt x="1130740" y="1113867"/>
                  </a:lnTo>
                  <a:cubicBezTo>
                    <a:pt x="1154362" y="1149490"/>
                    <a:pt x="1117595" y="1169398"/>
                    <a:pt x="1073018" y="1163016"/>
                  </a:cubicBezTo>
                  <a:cubicBezTo>
                    <a:pt x="1028441" y="1156634"/>
                    <a:pt x="889567" y="1113962"/>
                    <a:pt x="804985" y="1066909"/>
                  </a:cubicBezTo>
                  <a:cubicBezTo>
                    <a:pt x="748216" y="1035381"/>
                    <a:pt x="714211" y="1007758"/>
                    <a:pt x="692494" y="979088"/>
                  </a:cubicBezTo>
                  <a:cubicBezTo>
                    <a:pt x="670777" y="950513"/>
                    <a:pt x="613056" y="872313"/>
                    <a:pt x="613056" y="872313"/>
                  </a:cubicBezTo>
                  <a:cubicBezTo>
                    <a:pt x="163000" y="669526"/>
                    <a:pt x="12409" y="440259"/>
                    <a:pt x="12124" y="439783"/>
                  </a:cubicBezTo>
                  <a:cubicBezTo>
                    <a:pt x="4218" y="427781"/>
                    <a:pt x="-4355" y="412541"/>
                    <a:pt x="2503" y="398158"/>
                  </a:cubicBezTo>
                  <a:cubicBezTo>
                    <a:pt x="9361" y="383776"/>
                    <a:pt x="27554" y="379204"/>
                    <a:pt x="42127" y="382537"/>
                  </a:cubicBezTo>
                </a:path>
              </a:pathLst>
            </a:custGeom>
            <a:solidFill>
              <a:schemeClr val="bg2"/>
            </a:solidFill>
            <a:ln w="12478" cap="flat">
              <a:solidFill>
                <a:srgbClr val="BDCDE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pic>
        <p:nvPicPr>
          <p:cNvPr id="2" name="Afbeelding 1" descr="Afbeelding met tekening, tekenfilm, vogel, illustratie&#10;&#10;Automatisch gegenereerde beschrijving">
            <a:extLst>
              <a:ext uri="{FF2B5EF4-FFF2-40B4-BE49-F238E27FC236}">
                <a16:creationId xmlns:a16="http://schemas.microsoft.com/office/drawing/2014/main" id="{41C6A798-3888-949E-D799-7475045AB02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695089" y="2348201"/>
            <a:ext cx="3689882" cy="3689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6618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>
            <a:extLst>
              <a:ext uri="{FF2B5EF4-FFF2-40B4-BE49-F238E27FC236}">
                <a16:creationId xmlns:a16="http://schemas.microsoft.com/office/drawing/2014/main" id="{FD57C495-82B0-72EF-1094-42411CFDAED4}"/>
              </a:ext>
            </a:extLst>
          </p:cNvPr>
          <p:cNvSpPr/>
          <p:nvPr userDrawn="1"/>
        </p:nvSpPr>
        <p:spPr>
          <a:xfrm>
            <a:off x="0" y="0"/>
            <a:ext cx="12192000" cy="58293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noProof="0" dirty="0"/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CA7F1D9C-0DFB-CD94-19A9-C545A26D4AE9}"/>
              </a:ext>
            </a:extLst>
          </p:cNvPr>
          <p:cNvSpPr txBox="1"/>
          <p:nvPr userDrawn="1"/>
        </p:nvSpPr>
        <p:spPr>
          <a:xfrm>
            <a:off x="852497" y="619895"/>
            <a:ext cx="10487005" cy="12196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600"/>
              </a:lnSpc>
            </a:pPr>
            <a:r>
              <a:rPr lang="nl-NL" sz="3400" b="1" spc="-50" dirty="0"/>
              <a:t>6. Heet de plek waar bouwers koffiedrinken en</a:t>
            </a:r>
            <a:br>
              <a:rPr lang="nl-NL" sz="3400" b="1" spc="-50" dirty="0"/>
            </a:br>
            <a:r>
              <a:rPr lang="nl-NL" sz="3400" b="1" spc="-50" dirty="0"/>
              <a:t>een boterham eten ‘de keet’?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CB1A3F5D-FA02-9F50-D451-4104B75FAE77}"/>
              </a:ext>
            </a:extLst>
          </p:cNvPr>
          <p:cNvSpPr txBox="1"/>
          <p:nvPr userDrawn="1"/>
        </p:nvSpPr>
        <p:spPr>
          <a:xfrm>
            <a:off x="5043488" y="2981325"/>
            <a:ext cx="769763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GB" sz="4000" b="1" dirty="0">
                <a:solidFill>
                  <a:schemeClr val="tx2"/>
                </a:solidFill>
              </a:rPr>
              <a:t>Ja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E29E5725-8FED-0813-F3B9-007E0E1623F3}"/>
              </a:ext>
            </a:extLst>
          </p:cNvPr>
          <p:cNvSpPr txBox="1"/>
          <p:nvPr userDrawn="1"/>
        </p:nvSpPr>
        <p:spPr>
          <a:xfrm>
            <a:off x="5043488" y="4124324"/>
            <a:ext cx="1221809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GB" sz="4000" b="1" dirty="0">
                <a:solidFill>
                  <a:schemeClr val="tx2"/>
                </a:solidFill>
              </a:rPr>
              <a:t>Nee</a:t>
            </a:r>
          </a:p>
        </p:txBody>
      </p:sp>
      <p:grpSp>
        <p:nvGrpSpPr>
          <p:cNvPr id="13" name="Graphic 11">
            <a:extLst>
              <a:ext uri="{FF2B5EF4-FFF2-40B4-BE49-F238E27FC236}">
                <a16:creationId xmlns:a16="http://schemas.microsoft.com/office/drawing/2014/main" id="{C5C7D6F0-627C-105C-8C57-F45DFC20D8B9}"/>
              </a:ext>
            </a:extLst>
          </p:cNvPr>
          <p:cNvGrpSpPr/>
          <p:nvPr userDrawn="1"/>
        </p:nvGrpSpPr>
        <p:grpSpPr>
          <a:xfrm>
            <a:off x="3894214" y="2696670"/>
            <a:ext cx="978181" cy="951406"/>
            <a:chOff x="1584402" y="2629994"/>
            <a:chExt cx="1396254" cy="1358035"/>
          </a:xfrm>
        </p:grpSpPr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24B7D93F-D1F9-9838-9F44-BFE96A6F64C1}"/>
                </a:ext>
              </a:extLst>
            </p:cNvPr>
            <p:cNvSpPr/>
            <p:nvPr/>
          </p:nvSpPr>
          <p:spPr>
            <a:xfrm>
              <a:off x="1584402" y="2656188"/>
              <a:ext cx="1306243" cy="1331841"/>
            </a:xfrm>
            <a:custGeom>
              <a:avLst/>
              <a:gdLst>
                <a:gd name="connsiteX0" fmla="*/ 10844 w 1306243"/>
                <a:gd name="connsiteY0" fmla="*/ 446141 h 1331841"/>
                <a:gd name="connsiteX1" fmla="*/ 73233 w 1306243"/>
                <a:gd name="connsiteY1" fmla="*/ 389468 h 1331841"/>
                <a:gd name="connsiteX2" fmla="*/ 489761 w 1306243"/>
                <a:gd name="connsiteY2" fmla="*/ 15516 h 1331841"/>
                <a:gd name="connsiteX3" fmla="*/ 966487 w 1306243"/>
                <a:gd name="connsiteY3" fmla="*/ 114386 h 1331841"/>
                <a:gd name="connsiteX4" fmla="*/ 1231092 w 1306243"/>
                <a:gd name="connsiteY4" fmla="*/ 1000306 h 1331841"/>
                <a:gd name="connsiteX5" fmla="*/ 1228520 w 1306243"/>
                <a:gd name="connsiteY5" fmla="*/ 1047836 h 1331841"/>
                <a:gd name="connsiteX6" fmla="*/ 1287194 w 1306243"/>
                <a:gd name="connsiteY6" fmla="*/ 1154992 h 1331841"/>
                <a:gd name="connsiteX7" fmla="*/ 1289671 w 1306243"/>
                <a:gd name="connsiteY7" fmla="*/ 1275293 h 1331841"/>
                <a:gd name="connsiteX8" fmla="*/ 1145367 w 1306243"/>
                <a:gd name="connsiteY8" fmla="*/ 1329871 h 1331841"/>
                <a:gd name="connsiteX9" fmla="*/ 1135270 w 1306243"/>
                <a:gd name="connsiteY9" fmla="*/ 1328252 h 1331841"/>
                <a:gd name="connsiteX10" fmla="*/ 848377 w 1306243"/>
                <a:gd name="connsiteY10" fmla="*/ 1224143 h 1331841"/>
                <a:gd name="connsiteX11" fmla="*/ 709789 w 1306243"/>
                <a:gd name="connsiteY11" fmla="*/ 1113749 h 1331841"/>
                <a:gd name="connsiteX12" fmla="*/ 642637 w 1306243"/>
                <a:gd name="connsiteY12" fmla="*/ 1023547 h 1331841"/>
                <a:gd name="connsiteX13" fmla="*/ 25894 w 1306243"/>
                <a:gd name="connsiteY13" fmla="*/ 569490 h 1331841"/>
                <a:gd name="connsiteX14" fmla="*/ 10749 w 1306243"/>
                <a:gd name="connsiteY14" fmla="*/ 446237 h 1331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06243" h="1331841">
                  <a:moveTo>
                    <a:pt x="10844" y="446141"/>
                  </a:moveTo>
                  <a:cubicBezTo>
                    <a:pt x="23417" y="419471"/>
                    <a:pt x="46182" y="399755"/>
                    <a:pt x="73233" y="389468"/>
                  </a:cubicBezTo>
                  <a:cubicBezTo>
                    <a:pt x="138289" y="275453"/>
                    <a:pt x="268781" y="73047"/>
                    <a:pt x="489761" y="15516"/>
                  </a:cubicBezTo>
                  <a:cubicBezTo>
                    <a:pt x="637684" y="-22965"/>
                    <a:pt x="798085" y="10182"/>
                    <a:pt x="966487" y="114386"/>
                  </a:cubicBezTo>
                  <a:cubicBezTo>
                    <a:pt x="1338534" y="344700"/>
                    <a:pt x="1349011" y="716556"/>
                    <a:pt x="1231092" y="1000306"/>
                  </a:cubicBezTo>
                  <a:cubicBezTo>
                    <a:pt x="1234426" y="1018880"/>
                    <a:pt x="1232140" y="1035263"/>
                    <a:pt x="1228520" y="1047836"/>
                  </a:cubicBezTo>
                  <a:lnTo>
                    <a:pt x="1287194" y="1154992"/>
                  </a:lnTo>
                  <a:cubicBezTo>
                    <a:pt x="1311673" y="1194425"/>
                    <a:pt x="1312626" y="1239098"/>
                    <a:pt x="1289671" y="1275293"/>
                  </a:cubicBezTo>
                  <a:cubicBezTo>
                    <a:pt x="1262810" y="1317774"/>
                    <a:pt x="1207470" y="1338634"/>
                    <a:pt x="1145367" y="1329871"/>
                  </a:cubicBezTo>
                  <a:cubicBezTo>
                    <a:pt x="1142319" y="1329395"/>
                    <a:pt x="1138890" y="1328823"/>
                    <a:pt x="1135270" y="1328252"/>
                  </a:cubicBezTo>
                  <a:cubicBezTo>
                    <a:pt x="1072405" y="1316726"/>
                    <a:pt x="935722" y="1272721"/>
                    <a:pt x="848377" y="1224143"/>
                  </a:cubicBezTo>
                  <a:cubicBezTo>
                    <a:pt x="783893" y="1188329"/>
                    <a:pt x="739792" y="1153182"/>
                    <a:pt x="709789" y="1113749"/>
                  </a:cubicBezTo>
                  <a:cubicBezTo>
                    <a:pt x="694358" y="1093460"/>
                    <a:pt x="661021" y="1048502"/>
                    <a:pt x="642637" y="1023547"/>
                  </a:cubicBezTo>
                  <a:cubicBezTo>
                    <a:pt x="201916" y="820379"/>
                    <a:pt x="43229" y="595493"/>
                    <a:pt x="25894" y="569490"/>
                  </a:cubicBezTo>
                  <a:cubicBezTo>
                    <a:pt x="-2491" y="526056"/>
                    <a:pt x="-7539" y="484432"/>
                    <a:pt x="10749" y="446237"/>
                  </a:cubicBezTo>
                </a:path>
              </a:pathLst>
            </a:custGeom>
            <a:solidFill>
              <a:schemeClr val="accent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" name="Vrije vorm: vorm 14">
              <a:extLst>
                <a:ext uri="{FF2B5EF4-FFF2-40B4-BE49-F238E27FC236}">
                  <a16:creationId xmlns:a16="http://schemas.microsoft.com/office/drawing/2014/main" id="{23084ECD-FE2F-B197-3C6E-A6389E8DC900}"/>
                </a:ext>
              </a:extLst>
            </p:cNvPr>
            <p:cNvSpPr/>
            <p:nvPr/>
          </p:nvSpPr>
          <p:spPr>
            <a:xfrm>
              <a:off x="1674413" y="2629994"/>
              <a:ext cx="1306243" cy="1331841"/>
            </a:xfrm>
            <a:custGeom>
              <a:avLst/>
              <a:gdLst>
                <a:gd name="connsiteX0" fmla="*/ 10844 w 1306243"/>
                <a:gd name="connsiteY0" fmla="*/ 446141 h 1331841"/>
                <a:gd name="connsiteX1" fmla="*/ 73233 w 1306243"/>
                <a:gd name="connsiteY1" fmla="*/ 389468 h 1331841"/>
                <a:gd name="connsiteX2" fmla="*/ 489761 w 1306243"/>
                <a:gd name="connsiteY2" fmla="*/ 15516 h 1331841"/>
                <a:gd name="connsiteX3" fmla="*/ 966487 w 1306243"/>
                <a:gd name="connsiteY3" fmla="*/ 114386 h 1331841"/>
                <a:gd name="connsiteX4" fmla="*/ 1231092 w 1306243"/>
                <a:gd name="connsiteY4" fmla="*/ 1000306 h 1331841"/>
                <a:gd name="connsiteX5" fmla="*/ 1228520 w 1306243"/>
                <a:gd name="connsiteY5" fmla="*/ 1047836 h 1331841"/>
                <a:gd name="connsiteX6" fmla="*/ 1287194 w 1306243"/>
                <a:gd name="connsiteY6" fmla="*/ 1154992 h 1331841"/>
                <a:gd name="connsiteX7" fmla="*/ 1289671 w 1306243"/>
                <a:gd name="connsiteY7" fmla="*/ 1275293 h 1331841"/>
                <a:gd name="connsiteX8" fmla="*/ 1145367 w 1306243"/>
                <a:gd name="connsiteY8" fmla="*/ 1329871 h 1331841"/>
                <a:gd name="connsiteX9" fmla="*/ 1135270 w 1306243"/>
                <a:gd name="connsiteY9" fmla="*/ 1328252 h 1331841"/>
                <a:gd name="connsiteX10" fmla="*/ 848377 w 1306243"/>
                <a:gd name="connsiteY10" fmla="*/ 1224048 h 1331841"/>
                <a:gd name="connsiteX11" fmla="*/ 709789 w 1306243"/>
                <a:gd name="connsiteY11" fmla="*/ 1113653 h 1331841"/>
                <a:gd name="connsiteX12" fmla="*/ 642637 w 1306243"/>
                <a:gd name="connsiteY12" fmla="*/ 1023452 h 1331841"/>
                <a:gd name="connsiteX13" fmla="*/ 25894 w 1306243"/>
                <a:gd name="connsiteY13" fmla="*/ 569395 h 1331841"/>
                <a:gd name="connsiteX14" fmla="*/ 10749 w 1306243"/>
                <a:gd name="connsiteY14" fmla="*/ 446141 h 1331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06243" h="1331841">
                  <a:moveTo>
                    <a:pt x="10844" y="446141"/>
                  </a:moveTo>
                  <a:cubicBezTo>
                    <a:pt x="23417" y="419471"/>
                    <a:pt x="46182" y="399755"/>
                    <a:pt x="73233" y="389468"/>
                  </a:cubicBezTo>
                  <a:cubicBezTo>
                    <a:pt x="138289" y="275453"/>
                    <a:pt x="268781" y="73047"/>
                    <a:pt x="489761" y="15516"/>
                  </a:cubicBezTo>
                  <a:cubicBezTo>
                    <a:pt x="637684" y="-22965"/>
                    <a:pt x="798085" y="10182"/>
                    <a:pt x="966487" y="114386"/>
                  </a:cubicBezTo>
                  <a:cubicBezTo>
                    <a:pt x="1338629" y="344605"/>
                    <a:pt x="1349011" y="716556"/>
                    <a:pt x="1231092" y="1000306"/>
                  </a:cubicBezTo>
                  <a:cubicBezTo>
                    <a:pt x="1234426" y="1018880"/>
                    <a:pt x="1232140" y="1035263"/>
                    <a:pt x="1228520" y="1047836"/>
                  </a:cubicBezTo>
                  <a:lnTo>
                    <a:pt x="1287194" y="1154992"/>
                  </a:lnTo>
                  <a:cubicBezTo>
                    <a:pt x="1311673" y="1194425"/>
                    <a:pt x="1312626" y="1239098"/>
                    <a:pt x="1289671" y="1275293"/>
                  </a:cubicBezTo>
                  <a:cubicBezTo>
                    <a:pt x="1262810" y="1317774"/>
                    <a:pt x="1207470" y="1338634"/>
                    <a:pt x="1145367" y="1329871"/>
                  </a:cubicBezTo>
                  <a:cubicBezTo>
                    <a:pt x="1142319" y="1329395"/>
                    <a:pt x="1138890" y="1328823"/>
                    <a:pt x="1135270" y="1328252"/>
                  </a:cubicBezTo>
                  <a:cubicBezTo>
                    <a:pt x="1072405" y="1316726"/>
                    <a:pt x="935722" y="1272721"/>
                    <a:pt x="848377" y="1224048"/>
                  </a:cubicBezTo>
                  <a:cubicBezTo>
                    <a:pt x="783893" y="1188234"/>
                    <a:pt x="739792" y="1153182"/>
                    <a:pt x="709789" y="1113653"/>
                  </a:cubicBezTo>
                  <a:cubicBezTo>
                    <a:pt x="694358" y="1093365"/>
                    <a:pt x="661021" y="1048407"/>
                    <a:pt x="642637" y="1023452"/>
                  </a:cubicBezTo>
                  <a:cubicBezTo>
                    <a:pt x="201916" y="820283"/>
                    <a:pt x="43229" y="595398"/>
                    <a:pt x="25894" y="569395"/>
                  </a:cubicBezTo>
                  <a:cubicBezTo>
                    <a:pt x="-2491" y="525866"/>
                    <a:pt x="-7539" y="484337"/>
                    <a:pt x="10749" y="446141"/>
                  </a:cubicBezTo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" name="Vrije vorm: vorm 15">
              <a:extLst>
                <a:ext uri="{FF2B5EF4-FFF2-40B4-BE49-F238E27FC236}">
                  <a16:creationId xmlns:a16="http://schemas.microsoft.com/office/drawing/2014/main" id="{031CD860-F0C0-3226-87D5-2A8E12562763}"/>
                </a:ext>
              </a:extLst>
            </p:cNvPr>
            <p:cNvSpPr/>
            <p:nvPr/>
          </p:nvSpPr>
          <p:spPr>
            <a:xfrm>
              <a:off x="1758668" y="2713791"/>
              <a:ext cx="1138124" cy="1164197"/>
            </a:xfrm>
            <a:custGeom>
              <a:avLst/>
              <a:gdLst>
                <a:gd name="connsiteX0" fmla="*/ 42032 w 1138124"/>
                <a:gd name="connsiteY0" fmla="*/ 382633 h 1164197"/>
                <a:gd name="connsiteX1" fmla="*/ 838227 w 1138124"/>
                <a:gd name="connsiteY1" fmla="*/ 101836 h 1164197"/>
                <a:gd name="connsiteX2" fmla="*/ 1056254 w 1138124"/>
                <a:gd name="connsiteY2" fmla="*/ 914604 h 1164197"/>
                <a:gd name="connsiteX3" fmla="*/ 1062160 w 1138124"/>
                <a:gd name="connsiteY3" fmla="*/ 945560 h 1164197"/>
                <a:gd name="connsiteX4" fmla="*/ 1048158 w 1138124"/>
                <a:gd name="connsiteY4" fmla="*/ 962896 h 1164197"/>
                <a:gd name="connsiteX5" fmla="*/ 1130740 w 1138124"/>
                <a:gd name="connsiteY5" fmla="*/ 1113867 h 1164197"/>
                <a:gd name="connsiteX6" fmla="*/ 1073018 w 1138124"/>
                <a:gd name="connsiteY6" fmla="*/ 1163016 h 1164197"/>
                <a:gd name="connsiteX7" fmla="*/ 804985 w 1138124"/>
                <a:gd name="connsiteY7" fmla="*/ 1066909 h 1164197"/>
                <a:gd name="connsiteX8" fmla="*/ 692494 w 1138124"/>
                <a:gd name="connsiteY8" fmla="*/ 979088 h 1164197"/>
                <a:gd name="connsiteX9" fmla="*/ 613056 w 1138124"/>
                <a:gd name="connsiteY9" fmla="*/ 872313 h 1164197"/>
                <a:gd name="connsiteX10" fmla="*/ 12124 w 1138124"/>
                <a:gd name="connsiteY10" fmla="*/ 439783 h 1164197"/>
                <a:gd name="connsiteX11" fmla="*/ 2503 w 1138124"/>
                <a:gd name="connsiteY11" fmla="*/ 398158 h 1164197"/>
                <a:gd name="connsiteX12" fmla="*/ 42127 w 1138124"/>
                <a:gd name="connsiteY12" fmla="*/ 382537 h 1164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8124" h="1164197">
                  <a:moveTo>
                    <a:pt x="42032" y="382633"/>
                  </a:moveTo>
                  <a:cubicBezTo>
                    <a:pt x="122328" y="238234"/>
                    <a:pt x="357976" y="-195344"/>
                    <a:pt x="838227" y="101836"/>
                  </a:cubicBezTo>
                  <a:cubicBezTo>
                    <a:pt x="1218846" y="337389"/>
                    <a:pt x="1147789" y="716484"/>
                    <a:pt x="1056254" y="914604"/>
                  </a:cubicBezTo>
                  <a:cubicBezTo>
                    <a:pt x="1061683" y="921748"/>
                    <a:pt x="1068446" y="932797"/>
                    <a:pt x="1062160" y="945560"/>
                  </a:cubicBezTo>
                  <a:cubicBezTo>
                    <a:pt x="1056064" y="957657"/>
                    <a:pt x="1048158" y="962896"/>
                    <a:pt x="1048158" y="962896"/>
                  </a:cubicBezTo>
                  <a:lnTo>
                    <a:pt x="1130740" y="1113867"/>
                  </a:lnTo>
                  <a:cubicBezTo>
                    <a:pt x="1154362" y="1149490"/>
                    <a:pt x="1117595" y="1169398"/>
                    <a:pt x="1073018" y="1163016"/>
                  </a:cubicBezTo>
                  <a:cubicBezTo>
                    <a:pt x="1028441" y="1156634"/>
                    <a:pt x="889567" y="1113962"/>
                    <a:pt x="804985" y="1066909"/>
                  </a:cubicBezTo>
                  <a:cubicBezTo>
                    <a:pt x="748216" y="1035381"/>
                    <a:pt x="714211" y="1007758"/>
                    <a:pt x="692494" y="979088"/>
                  </a:cubicBezTo>
                  <a:cubicBezTo>
                    <a:pt x="670777" y="950513"/>
                    <a:pt x="613056" y="872313"/>
                    <a:pt x="613056" y="872313"/>
                  </a:cubicBezTo>
                  <a:cubicBezTo>
                    <a:pt x="163000" y="669526"/>
                    <a:pt x="12409" y="440259"/>
                    <a:pt x="12124" y="439783"/>
                  </a:cubicBezTo>
                  <a:cubicBezTo>
                    <a:pt x="4218" y="427781"/>
                    <a:pt x="-4355" y="412541"/>
                    <a:pt x="2503" y="398158"/>
                  </a:cubicBezTo>
                  <a:cubicBezTo>
                    <a:pt x="9361" y="383776"/>
                    <a:pt x="27554" y="379204"/>
                    <a:pt x="42127" y="382537"/>
                  </a:cubicBezTo>
                </a:path>
              </a:pathLst>
            </a:custGeom>
            <a:solidFill>
              <a:schemeClr val="bg1"/>
            </a:solidFill>
            <a:ln w="12478" cap="flat">
              <a:solidFill>
                <a:srgbClr val="BDCDE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grpSp>
        <p:nvGrpSpPr>
          <p:cNvPr id="17" name="Graphic 11">
            <a:extLst>
              <a:ext uri="{FF2B5EF4-FFF2-40B4-BE49-F238E27FC236}">
                <a16:creationId xmlns:a16="http://schemas.microsoft.com/office/drawing/2014/main" id="{7C72974C-531F-78DF-5D83-1A792CD75416}"/>
              </a:ext>
            </a:extLst>
          </p:cNvPr>
          <p:cNvGrpSpPr/>
          <p:nvPr userDrawn="1"/>
        </p:nvGrpSpPr>
        <p:grpSpPr>
          <a:xfrm>
            <a:off x="3894214" y="3915870"/>
            <a:ext cx="978181" cy="951406"/>
            <a:chOff x="1584402" y="2629994"/>
            <a:chExt cx="1396254" cy="1358035"/>
          </a:xfrm>
        </p:grpSpPr>
        <p:sp>
          <p:nvSpPr>
            <p:cNvPr id="18" name="Vrije vorm: vorm 17">
              <a:extLst>
                <a:ext uri="{FF2B5EF4-FFF2-40B4-BE49-F238E27FC236}">
                  <a16:creationId xmlns:a16="http://schemas.microsoft.com/office/drawing/2014/main" id="{B300CC8F-DA44-784F-C99E-9531AC106E72}"/>
                </a:ext>
              </a:extLst>
            </p:cNvPr>
            <p:cNvSpPr/>
            <p:nvPr/>
          </p:nvSpPr>
          <p:spPr>
            <a:xfrm>
              <a:off x="1584402" y="2656188"/>
              <a:ext cx="1306243" cy="1331841"/>
            </a:xfrm>
            <a:custGeom>
              <a:avLst/>
              <a:gdLst>
                <a:gd name="connsiteX0" fmla="*/ 10844 w 1306243"/>
                <a:gd name="connsiteY0" fmla="*/ 446141 h 1331841"/>
                <a:gd name="connsiteX1" fmla="*/ 73233 w 1306243"/>
                <a:gd name="connsiteY1" fmla="*/ 389468 h 1331841"/>
                <a:gd name="connsiteX2" fmla="*/ 489761 w 1306243"/>
                <a:gd name="connsiteY2" fmla="*/ 15516 h 1331841"/>
                <a:gd name="connsiteX3" fmla="*/ 966487 w 1306243"/>
                <a:gd name="connsiteY3" fmla="*/ 114386 h 1331841"/>
                <a:gd name="connsiteX4" fmla="*/ 1231092 w 1306243"/>
                <a:gd name="connsiteY4" fmla="*/ 1000306 h 1331841"/>
                <a:gd name="connsiteX5" fmla="*/ 1228520 w 1306243"/>
                <a:gd name="connsiteY5" fmla="*/ 1047836 h 1331841"/>
                <a:gd name="connsiteX6" fmla="*/ 1287194 w 1306243"/>
                <a:gd name="connsiteY6" fmla="*/ 1154992 h 1331841"/>
                <a:gd name="connsiteX7" fmla="*/ 1289671 w 1306243"/>
                <a:gd name="connsiteY7" fmla="*/ 1275293 h 1331841"/>
                <a:gd name="connsiteX8" fmla="*/ 1145367 w 1306243"/>
                <a:gd name="connsiteY8" fmla="*/ 1329871 h 1331841"/>
                <a:gd name="connsiteX9" fmla="*/ 1135270 w 1306243"/>
                <a:gd name="connsiteY9" fmla="*/ 1328252 h 1331841"/>
                <a:gd name="connsiteX10" fmla="*/ 848377 w 1306243"/>
                <a:gd name="connsiteY10" fmla="*/ 1224143 h 1331841"/>
                <a:gd name="connsiteX11" fmla="*/ 709789 w 1306243"/>
                <a:gd name="connsiteY11" fmla="*/ 1113749 h 1331841"/>
                <a:gd name="connsiteX12" fmla="*/ 642637 w 1306243"/>
                <a:gd name="connsiteY12" fmla="*/ 1023547 h 1331841"/>
                <a:gd name="connsiteX13" fmla="*/ 25894 w 1306243"/>
                <a:gd name="connsiteY13" fmla="*/ 569490 h 1331841"/>
                <a:gd name="connsiteX14" fmla="*/ 10749 w 1306243"/>
                <a:gd name="connsiteY14" fmla="*/ 446237 h 1331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06243" h="1331841">
                  <a:moveTo>
                    <a:pt x="10844" y="446141"/>
                  </a:moveTo>
                  <a:cubicBezTo>
                    <a:pt x="23417" y="419471"/>
                    <a:pt x="46182" y="399755"/>
                    <a:pt x="73233" y="389468"/>
                  </a:cubicBezTo>
                  <a:cubicBezTo>
                    <a:pt x="138289" y="275453"/>
                    <a:pt x="268781" y="73047"/>
                    <a:pt x="489761" y="15516"/>
                  </a:cubicBezTo>
                  <a:cubicBezTo>
                    <a:pt x="637684" y="-22965"/>
                    <a:pt x="798085" y="10182"/>
                    <a:pt x="966487" y="114386"/>
                  </a:cubicBezTo>
                  <a:cubicBezTo>
                    <a:pt x="1338534" y="344700"/>
                    <a:pt x="1349011" y="716556"/>
                    <a:pt x="1231092" y="1000306"/>
                  </a:cubicBezTo>
                  <a:cubicBezTo>
                    <a:pt x="1234426" y="1018880"/>
                    <a:pt x="1232140" y="1035263"/>
                    <a:pt x="1228520" y="1047836"/>
                  </a:cubicBezTo>
                  <a:lnTo>
                    <a:pt x="1287194" y="1154992"/>
                  </a:lnTo>
                  <a:cubicBezTo>
                    <a:pt x="1311673" y="1194425"/>
                    <a:pt x="1312626" y="1239098"/>
                    <a:pt x="1289671" y="1275293"/>
                  </a:cubicBezTo>
                  <a:cubicBezTo>
                    <a:pt x="1262810" y="1317774"/>
                    <a:pt x="1207470" y="1338634"/>
                    <a:pt x="1145367" y="1329871"/>
                  </a:cubicBezTo>
                  <a:cubicBezTo>
                    <a:pt x="1142319" y="1329395"/>
                    <a:pt x="1138890" y="1328823"/>
                    <a:pt x="1135270" y="1328252"/>
                  </a:cubicBezTo>
                  <a:cubicBezTo>
                    <a:pt x="1072405" y="1316726"/>
                    <a:pt x="935722" y="1272721"/>
                    <a:pt x="848377" y="1224143"/>
                  </a:cubicBezTo>
                  <a:cubicBezTo>
                    <a:pt x="783893" y="1188329"/>
                    <a:pt x="739792" y="1153182"/>
                    <a:pt x="709789" y="1113749"/>
                  </a:cubicBezTo>
                  <a:cubicBezTo>
                    <a:pt x="694358" y="1093460"/>
                    <a:pt x="661021" y="1048502"/>
                    <a:pt x="642637" y="1023547"/>
                  </a:cubicBezTo>
                  <a:cubicBezTo>
                    <a:pt x="201916" y="820379"/>
                    <a:pt x="43229" y="595493"/>
                    <a:pt x="25894" y="569490"/>
                  </a:cubicBezTo>
                  <a:cubicBezTo>
                    <a:pt x="-2491" y="526056"/>
                    <a:pt x="-7539" y="484432"/>
                    <a:pt x="10749" y="446237"/>
                  </a:cubicBezTo>
                </a:path>
              </a:pathLst>
            </a:custGeom>
            <a:solidFill>
              <a:schemeClr val="accent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9" name="Vrije vorm: vorm 18">
              <a:extLst>
                <a:ext uri="{FF2B5EF4-FFF2-40B4-BE49-F238E27FC236}">
                  <a16:creationId xmlns:a16="http://schemas.microsoft.com/office/drawing/2014/main" id="{379C0489-01DF-06FA-D0C1-4870C1F7AD93}"/>
                </a:ext>
              </a:extLst>
            </p:cNvPr>
            <p:cNvSpPr/>
            <p:nvPr/>
          </p:nvSpPr>
          <p:spPr>
            <a:xfrm>
              <a:off x="1674413" y="2629994"/>
              <a:ext cx="1306243" cy="1331841"/>
            </a:xfrm>
            <a:custGeom>
              <a:avLst/>
              <a:gdLst>
                <a:gd name="connsiteX0" fmla="*/ 10844 w 1306243"/>
                <a:gd name="connsiteY0" fmla="*/ 446141 h 1331841"/>
                <a:gd name="connsiteX1" fmla="*/ 73233 w 1306243"/>
                <a:gd name="connsiteY1" fmla="*/ 389468 h 1331841"/>
                <a:gd name="connsiteX2" fmla="*/ 489761 w 1306243"/>
                <a:gd name="connsiteY2" fmla="*/ 15516 h 1331841"/>
                <a:gd name="connsiteX3" fmla="*/ 966487 w 1306243"/>
                <a:gd name="connsiteY3" fmla="*/ 114386 h 1331841"/>
                <a:gd name="connsiteX4" fmla="*/ 1231092 w 1306243"/>
                <a:gd name="connsiteY4" fmla="*/ 1000306 h 1331841"/>
                <a:gd name="connsiteX5" fmla="*/ 1228520 w 1306243"/>
                <a:gd name="connsiteY5" fmla="*/ 1047836 h 1331841"/>
                <a:gd name="connsiteX6" fmla="*/ 1287194 w 1306243"/>
                <a:gd name="connsiteY6" fmla="*/ 1154992 h 1331841"/>
                <a:gd name="connsiteX7" fmla="*/ 1289671 w 1306243"/>
                <a:gd name="connsiteY7" fmla="*/ 1275293 h 1331841"/>
                <a:gd name="connsiteX8" fmla="*/ 1145367 w 1306243"/>
                <a:gd name="connsiteY8" fmla="*/ 1329871 h 1331841"/>
                <a:gd name="connsiteX9" fmla="*/ 1135270 w 1306243"/>
                <a:gd name="connsiteY9" fmla="*/ 1328252 h 1331841"/>
                <a:gd name="connsiteX10" fmla="*/ 848377 w 1306243"/>
                <a:gd name="connsiteY10" fmla="*/ 1224048 h 1331841"/>
                <a:gd name="connsiteX11" fmla="*/ 709789 w 1306243"/>
                <a:gd name="connsiteY11" fmla="*/ 1113653 h 1331841"/>
                <a:gd name="connsiteX12" fmla="*/ 642637 w 1306243"/>
                <a:gd name="connsiteY12" fmla="*/ 1023452 h 1331841"/>
                <a:gd name="connsiteX13" fmla="*/ 25894 w 1306243"/>
                <a:gd name="connsiteY13" fmla="*/ 569395 h 1331841"/>
                <a:gd name="connsiteX14" fmla="*/ 10749 w 1306243"/>
                <a:gd name="connsiteY14" fmla="*/ 446141 h 1331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06243" h="1331841">
                  <a:moveTo>
                    <a:pt x="10844" y="446141"/>
                  </a:moveTo>
                  <a:cubicBezTo>
                    <a:pt x="23417" y="419471"/>
                    <a:pt x="46182" y="399755"/>
                    <a:pt x="73233" y="389468"/>
                  </a:cubicBezTo>
                  <a:cubicBezTo>
                    <a:pt x="138289" y="275453"/>
                    <a:pt x="268781" y="73047"/>
                    <a:pt x="489761" y="15516"/>
                  </a:cubicBezTo>
                  <a:cubicBezTo>
                    <a:pt x="637684" y="-22965"/>
                    <a:pt x="798085" y="10182"/>
                    <a:pt x="966487" y="114386"/>
                  </a:cubicBezTo>
                  <a:cubicBezTo>
                    <a:pt x="1338629" y="344605"/>
                    <a:pt x="1349011" y="716556"/>
                    <a:pt x="1231092" y="1000306"/>
                  </a:cubicBezTo>
                  <a:cubicBezTo>
                    <a:pt x="1234426" y="1018880"/>
                    <a:pt x="1232140" y="1035263"/>
                    <a:pt x="1228520" y="1047836"/>
                  </a:cubicBezTo>
                  <a:lnTo>
                    <a:pt x="1287194" y="1154992"/>
                  </a:lnTo>
                  <a:cubicBezTo>
                    <a:pt x="1311673" y="1194425"/>
                    <a:pt x="1312626" y="1239098"/>
                    <a:pt x="1289671" y="1275293"/>
                  </a:cubicBezTo>
                  <a:cubicBezTo>
                    <a:pt x="1262810" y="1317774"/>
                    <a:pt x="1207470" y="1338634"/>
                    <a:pt x="1145367" y="1329871"/>
                  </a:cubicBezTo>
                  <a:cubicBezTo>
                    <a:pt x="1142319" y="1329395"/>
                    <a:pt x="1138890" y="1328823"/>
                    <a:pt x="1135270" y="1328252"/>
                  </a:cubicBezTo>
                  <a:cubicBezTo>
                    <a:pt x="1072405" y="1316726"/>
                    <a:pt x="935722" y="1272721"/>
                    <a:pt x="848377" y="1224048"/>
                  </a:cubicBezTo>
                  <a:cubicBezTo>
                    <a:pt x="783893" y="1188234"/>
                    <a:pt x="739792" y="1153182"/>
                    <a:pt x="709789" y="1113653"/>
                  </a:cubicBezTo>
                  <a:cubicBezTo>
                    <a:pt x="694358" y="1093365"/>
                    <a:pt x="661021" y="1048407"/>
                    <a:pt x="642637" y="1023452"/>
                  </a:cubicBezTo>
                  <a:cubicBezTo>
                    <a:pt x="201916" y="820283"/>
                    <a:pt x="43229" y="595398"/>
                    <a:pt x="25894" y="569395"/>
                  </a:cubicBezTo>
                  <a:cubicBezTo>
                    <a:pt x="-2491" y="525866"/>
                    <a:pt x="-7539" y="484337"/>
                    <a:pt x="10749" y="446141"/>
                  </a:cubicBezTo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0" name="Vrije vorm: vorm 19">
              <a:extLst>
                <a:ext uri="{FF2B5EF4-FFF2-40B4-BE49-F238E27FC236}">
                  <a16:creationId xmlns:a16="http://schemas.microsoft.com/office/drawing/2014/main" id="{38A248FD-5134-CB31-E7E3-A07E5D1309DF}"/>
                </a:ext>
              </a:extLst>
            </p:cNvPr>
            <p:cNvSpPr/>
            <p:nvPr/>
          </p:nvSpPr>
          <p:spPr>
            <a:xfrm>
              <a:off x="1758668" y="2713791"/>
              <a:ext cx="1138124" cy="1164197"/>
            </a:xfrm>
            <a:custGeom>
              <a:avLst/>
              <a:gdLst>
                <a:gd name="connsiteX0" fmla="*/ 42032 w 1138124"/>
                <a:gd name="connsiteY0" fmla="*/ 382633 h 1164197"/>
                <a:gd name="connsiteX1" fmla="*/ 838227 w 1138124"/>
                <a:gd name="connsiteY1" fmla="*/ 101836 h 1164197"/>
                <a:gd name="connsiteX2" fmla="*/ 1056254 w 1138124"/>
                <a:gd name="connsiteY2" fmla="*/ 914604 h 1164197"/>
                <a:gd name="connsiteX3" fmla="*/ 1062160 w 1138124"/>
                <a:gd name="connsiteY3" fmla="*/ 945560 h 1164197"/>
                <a:gd name="connsiteX4" fmla="*/ 1048158 w 1138124"/>
                <a:gd name="connsiteY4" fmla="*/ 962896 h 1164197"/>
                <a:gd name="connsiteX5" fmla="*/ 1130740 w 1138124"/>
                <a:gd name="connsiteY5" fmla="*/ 1113867 h 1164197"/>
                <a:gd name="connsiteX6" fmla="*/ 1073018 w 1138124"/>
                <a:gd name="connsiteY6" fmla="*/ 1163016 h 1164197"/>
                <a:gd name="connsiteX7" fmla="*/ 804985 w 1138124"/>
                <a:gd name="connsiteY7" fmla="*/ 1066909 h 1164197"/>
                <a:gd name="connsiteX8" fmla="*/ 692494 w 1138124"/>
                <a:gd name="connsiteY8" fmla="*/ 979088 h 1164197"/>
                <a:gd name="connsiteX9" fmla="*/ 613056 w 1138124"/>
                <a:gd name="connsiteY9" fmla="*/ 872313 h 1164197"/>
                <a:gd name="connsiteX10" fmla="*/ 12124 w 1138124"/>
                <a:gd name="connsiteY10" fmla="*/ 439783 h 1164197"/>
                <a:gd name="connsiteX11" fmla="*/ 2503 w 1138124"/>
                <a:gd name="connsiteY11" fmla="*/ 398158 h 1164197"/>
                <a:gd name="connsiteX12" fmla="*/ 42127 w 1138124"/>
                <a:gd name="connsiteY12" fmla="*/ 382537 h 1164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8124" h="1164197">
                  <a:moveTo>
                    <a:pt x="42032" y="382633"/>
                  </a:moveTo>
                  <a:cubicBezTo>
                    <a:pt x="122328" y="238234"/>
                    <a:pt x="357976" y="-195344"/>
                    <a:pt x="838227" y="101836"/>
                  </a:cubicBezTo>
                  <a:cubicBezTo>
                    <a:pt x="1218846" y="337389"/>
                    <a:pt x="1147789" y="716484"/>
                    <a:pt x="1056254" y="914604"/>
                  </a:cubicBezTo>
                  <a:cubicBezTo>
                    <a:pt x="1061683" y="921748"/>
                    <a:pt x="1068446" y="932797"/>
                    <a:pt x="1062160" y="945560"/>
                  </a:cubicBezTo>
                  <a:cubicBezTo>
                    <a:pt x="1056064" y="957657"/>
                    <a:pt x="1048158" y="962896"/>
                    <a:pt x="1048158" y="962896"/>
                  </a:cubicBezTo>
                  <a:lnTo>
                    <a:pt x="1130740" y="1113867"/>
                  </a:lnTo>
                  <a:cubicBezTo>
                    <a:pt x="1154362" y="1149490"/>
                    <a:pt x="1117595" y="1169398"/>
                    <a:pt x="1073018" y="1163016"/>
                  </a:cubicBezTo>
                  <a:cubicBezTo>
                    <a:pt x="1028441" y="1156634"/>
                    <a:pt x="889567" y="1113962"/>
                    <a:pt x="804985" y="1066909"/>
                  </a:cubicBezTo>
                  <a:cubicBezTo>
                    <a:pt x="748216" y="1035381"/>
                    <a:pt x="714211" y="1007758"/>
                    <a:pt x="692494" y="979088"/>
                  </a:cubicBezTo>
                  <a:cubicBezTo>
                    <a:pt x="670777" y="950513"/>
                    <a:pt x="613056" y="872313"/>
                    <a:pt x="613056" y="872313"/>
                  </a:cubicBezTo>
                  <a:cubicBezTo>
                    <a:pt x="163000" y="669526"/>
                    <a:pt x="12409" y="440259"/>
                    <a:pt x="12124" y="439783"/>
                  </a:cubicBezTo>
                  <a:cubicBezTo>
                    <a:pt x="4218" y="427781"/>
                    <a:pt x="-4355" y="412541"/>
                    <a:pt x="2503" y="398158"/>
                  </a:cubicBezTo>
                  <a:cubicBezTo>
                    <a:pt x="9361" y="383776"/>
                    <a:pt x="27554" y="379204"/>
                    <a:pt x="42127" y="382537"/>
                  </a:cubicBezTo>
                </a:path>
              </a:pathLst>
            </a:custGeom>
            <a:solidFill>
              <a:schemeClr val="bg2"/>
            </a:solidFill>
            <a:ln w="12478" cap="flat">
              <a:solidFill>
                <a:srgbClr val="BDCDE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pic>
        <p:nvPicPr>
          <p:cNvPr id="2" name="Afbeelding 1" descr="Afbeelding met tekening, schets, tekenfilm&#10;&#10;Automatisch gegenereerde beschrijving">
            <a:extLst>
              <a:ext uri="{FF2B5EF4-FFF2-40B4-BE49-F238E27FC236}">
                <a16:creationId xmlns:a16="http://schemas.microsoft.com/office/drawing/2014/main" id="{F2AF7407-C936-C1AE-6998-30A7F9AB06B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520277" y="1865313"/>
            <a:ext cx="4928228" cy="386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1474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>
            <a:extLst>
              <a:ext uri="{FF2B5EF4-FFF2-40B4-BE49-F238E27FC236}">
                <a16:creationId xmlns:a16="http://schemas.microsoft.com/office/drawing/2014/main" id="{FD57C495-82B0-72EF-1094-42411CFDAED4}"/>
              </a:ext>
            </a:extLst>
          </p:cNvPr>
          <p:cNvSpPr/>
          <p:nvPr userDrawn="1"/>
        </p:nvSpPr>
        <p:spPr>
          <a:xfrm>
            <a:off x="0" y="0"/>
            <a:ext cx="12192000" cy="58293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noProof="0" dirty="0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CB1A3F5D-FA02-9F50-D451-4104B75FAE77}"/>
              </a:ext>
            </a:extLst>
          </p:cNvPr>
          <p:cNvSpPr txBox="1"/>
          <p:nvPr userDrawn="1"/>
        </p:nvSpPr>
        <p:spPr>
          <a:xfrm>
            <a:off x="5043488" y="2981325"/>
            <a:ext cx="769763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GB" sz="4000" b="1" dirty="0">
                <a:solidFill>
                  <a:schemeClr val="tx2"/>
                </a:solidFill>
              </a:rPr>
              <a:t>Ja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E29E5725-8FED-0813-F3B9-007E0E1623F3}"/>
              </a:ext>
            </a:extLst>
          </p:cNvPr>
          <p:cNvSpPr txBox="1"/>
          <p:nvPr userDrawn="1"/>
        </p:nvSpPr>
        <p:spPr>
          <a:xfrm>
            <a:off x="5043488" y="4124324"/>
            <a:ext cx="1221809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GB" sz="4000" b="1" dirty="0">
                <a:solidFill>
                  <a:schemeClr val="tx2"/>
                </a:solidFill>
              </a:rPr>
              <a:t>Nee</a:t>
            </a:r>
          </a:p>
        </p:txBody>
      </p:sp>
      <p:grpSp>
        <p:nvGrpSpPr>
          <p:cNvPr id="13" name="Graphic 11">
            <a:extLst>
              <a:ext uri="{FF2B5EF4-FFF2-40B4-BE49-F238E27FC236}">
                <a16:creationId xmlns:a16="http://schemas.microsoft.com/office/drawing/2014/main" id="{C5C7D6F0-627C-105C-8C57-F45DFC20D8B9}"/>
              </a:ext>
            </a:extLst>
          </p:cNvPr>
          <p:cNvGrpSpPr/>
          <p:nvPr userDrawn="1"/>
        </p:nvGrpSpPr>
        <p:grpSpPr>
          <a:xfrm>
            <a:off x="3894214" y="2696670"/>
            <a:ext cx="978181" cy="951406"/>
            <a:chOff x="1584402" y="2629994"/>
            <a:chExt cx="1396254" cy="1358035"/>
          </a:xfrm>
        </p:grpSpPr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24B7D93F-D1F9-9838-9F44-BFE96A6F64C1}"/>
                </a:ext>
              </a:extLst>
            </p:cNvPr>
            <p:cNvSpPr/>
            <p:nvPr/>
          </p:nvSpPr>
          <p:spPr>
            <a:xfrm>
              <a:off x="1584402" y="2656188"/>
              <a:ext cx="1306243" cy="1331841"/>
            </a:xfrm>
            <a:custGeom>
              <a:avLst/>
              <a:gdLst>
                <a:gd name="connsiteX0" fmla="*/ 10844 w 1306243"/>
                <a:gd name="connsiteY0" fmla="*/ 446141 h 1331841"/>
                <a:gd name="connsiteX1" fmla="*/ 73233 w 1306243"/>
                <a:gd name="connsiteY1" fmla="*/ 389468 h 1331841"/>
                <a:gd name="connsiteX2" fmla="*/ 489761 w 1306243"/>
                <a:gd name="connsiteY2" fmla="*/ 15516 h 1331841"/>
                <a:gd name="connsiteX3" fmla="*/ 966487 w 1306243"/>
                <a:gd name="connsiteY3" fmla="*/ 114386 h 1331841"/>
                <a:gd name="connsiteX4" fmla="*/ 1231092 w 1306243"/>
                <a:gd name="connsiteY4" fmla="*/ 1000306 h 1331841"/>
                <a:gd name="connsiteX5" fmla="*/ 1228520 w 1306243"/>
                <a:gd name="connsiteY5" fmla="*/ 1047836 h 1331841"/>
                <a:gd name="connsiteX6" fmla="*/ 1287194 w 1306243"/>
                <a:gd name="connsiteY6" fmla="*/ 1154992 h 1331841"/>
                <a:gd name="connsiteX7" fmla="*/ 1289671 w 1306243"/>
                <a:gd name="connsiteY7" fmla="*/ 1275293 h 1331841"/>
                <a:gd name="connsiteX8" fmla="*/ 1145367 w 1306243"/>
                <a:gd name="connsiteY8" fmla="*/ 1329871 h 1331841"/>
                <a:gd name="connsiteX9" fmla="*/ 1135270 w 1306243"/>
                <a:gd name="connsiteY9" fmla="*/ 1328252 h 1331841"/>
                <a:gd name="connsiteX10" fmla="*/ 848377 w 1306243"/>
                <a:gd name="connsiteY10" fmla="*/ 1224143 h 1331841"/>
                <a:gd name="connsiteX11" fmla="*/ 709789 w 1306243"/>
                <a:gd name="connsiteY11" fmla="*/ 1113749 h 1331841"/>
                <a:gd name="connsiteX12" fmla="*/ 642637 w 1306243"/>
                <a:gd name="connsiteY12" fmla="*/ 1023547 h 1331841"/>
                <a:gd name="connsiteX13" fmla="*/ 25894 w 1306243"/>
                <a:gd name="connsiteY13" fmla="*/ 569490 h 1331841"/>
                <a:gd name="connsiteX14" fmla="*/ 10749 w 1306243"/>
                <a:gd name="connsiteY14" fmla="*/ 446237 h 1331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06243" h="1331841">
                  <a:moveTo>
                    <a:pt x="10844" y="446141"/>
                  </a:moveTo>
                  <a:cubicBezTo>
                    <a:pt x="23417" y="419471"/>
                    <a:pt x="46182" y="399755"/>
                    <a:pt x="73233" y="389468"/>
                  </a:cubicBezTo>
                  <a:cubicBezTo>
                    <a:pt x="138289" y="275453"/>
                    <a:pt x="268781" y="73047"/>
                    <a:pt x="489761" y="15516"/>
                  </a:cubicBezTo>
                  <a:cubicBezTo>
                    <a:pt x="637684" y="-22965"/>
                    <a:pt x="798085" y="10182"/>
                    <a:pt x="966487" y="114386"/>
                  </a:cubicBezTo>
                  <a:cubicBezTo>
                    <a:pt x="1338534" y="344700"/>
                    <a:pt x="1349011" y="716556"/>
                    <a:pt x="1231092" y="1000306"/>
                  </a:cubicBezTo>
                  <a:cubicBezTo>
                    <a:pt x="1234426" y="1018880"/>
                    <a:pt x="1232140" y="1035263"/>
                    <a:pt x="1228520" y="1047836"/>
                  </a:cubicBezTo>
                  <a:lnTo>
                    <a:pt x="1287194" y="1154992"/>
                  </a:lnTo>
                  <a:cubicBezTo>
                    <a:pt x="1311673" y="1194425"/>
                    <a:pt x="1312626" y="1239098"/>
                    <a:pt x="1289671" y="1275293"/>
                  </a:cubicBezTo>
                  <a:cubicBezTo>
                    <a:pt x="1262810" y="1317774"/>
                    <a:pt x="1207470" y="1338634"/>
                    <a:pt x="1145367" y="1329871"/>
                  </a:cubicBezTo>
                  <a:cubicBezTo>
                    <a:pt x="1142319" y="1329395"/>
                    <a:pt x="1138890" y="1328823"/>
                    <a:pt x="1135270" y="1328252"/>
                  </a:cubicBezTo>
                  <a:cubicBezTo>
                    <a:pt x="1072405" y="1316726"/>
                    <a:pt x="935722" y="1272721"/>
                    <a:pt x="848377" y="1224143"/>
                  </a:cubicBezTo>
                  <a:cubicBezTo>
                    <a:pt x="783893" y="1188329"/>
                    <a:pt x="739792" y="1153182"/>
                    <a:pt x="709789" y="1113749"/>
                  </a:cubicBezTo>
                  <a:cubicBezTo>
                    <a:pt x="694358" y="1093460"/>
                    <a:pt x="661021" y="1048502"/>
                    <a:pt x="642637" y="1023547"/>
                  </a:cubicBezTo>
                  <a:cubicBezTo>
                    <a:pt x="201916" y="820379"/>
                    <a:pt x="43229" y="595493"/>
                    <a:pt x="25894" y="569490"/>
                  </a:cubicBezTo>
                  <a:cubicBezTo>
                    <a:pt x="-2491" y="526056"/>
                    <a:pt x="-7539" y="484432"/>
                    <a:pt x="10749" y="446237"/>
                  </a:cubicBezTo>
                </a:path>
              </a:pathLst>
            </a:custGeom>
            <a:solidFill>
              <a:schemeClr val="accent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" name="Vrije vorm: vorm 14">
              <a:extLst>
                <a:ext uri="{FF2B5EF4-FFF2-40B4-BE49-F238E27FC236}">
                  <a16:creationId xmlns:a16="http://schemas.microsoft.com/office/drawing/2014/main" id="{23084ECD-FE2F-B197-3C6E-A6389E8DC900}"/>
                </a:ext>
              </a:extLst>
            </p:cNvPr>
            <p:cNvSpPr/>
            <p:nvPr/>
          </p:nvSpPr>
          <p:spPr>
            <a:xfrm>
              <a:off x="1674413" y="2629994"/>
              <a:ext cx="1306243" cy="1331841"/>
            </a:xfrm>
            <a:custGeom>
              <a:avLst/>
              <a:gdLst>
                <a:gd name="connsiteX0" fmla="*/ 10844 w 1306243"/>
                <a:gd name="connsiteY0" fmla="*/ 446141 h 1331841"/>
                <a:gd name="connsiteX1" fmla="*/ 73233 w 1306243"/>
                <a:gd name="connsiteY1" fmla="*/ 389468 h 1331841"/>
                <a:gd name="connsiteX2" fmla="*/ 489761 w 1306243"/>
                <a:gd name="connsiteY2" fmla="*/ 15516 h 1331841"/>
                <a:gd name="connsiteX3" fmla="*/ 966487 w 1306243"/>
                <a:gd name="connsiteY3" fmla="*/ 114386 h 1331841"/>
                <a:gd name="connsiteX4" fmla="*/ 1231092 w 1306243"/>
                <a:gd name="connsiteY4" fmla="*/ 1000306 h 1331841"/>
                <a:gd name="connsiteX5" fmla="*/ 1228520 w 1306243"/>
                <a:gd name="connsiteY5" fmla="*/ 1047836 h 1331841"/>
                <a:gd name="connsiteX6" fmla="*/ 1287194 w 1306243"/>
                <a:gd name="connsiteY6" fmla="*/ 1154992 h 1331841"/>
                <a:gd name="connsiteX7" fmla="*/ 1289671 w 1306243"/>
                <a:gd name="connsiteY7" fmla="*/ 1275293 h 1331841"/>
                <a:gd name="connsiteX8" fmla="*/ 1145367 w 1306243"/>
                <a:gd name="connsiteY8" fmla="*/ 1329871 h 1331841"/>
                <a:gd name="connsiteX9" fmla="*/ 1135270 w 1306243"/>
                <a:gd name="connsiteY9" fmla="*/ 1328252 h 1331841"/>
                <a:gd name="connsiteX10" fmla="*/ 848377 w 1306243"/>
                <a:gd name="connsiteY10" fmla="*/ 1224048 h 1331841"/>
                <a:gd name="connsiteX11" fmla="*/ 709789 w 1306243"/>
                <a:gd name="connsiteY11" fmla="*/ 1113653 h 1331841"/>
                <a:gd name="connsiteX12" fmla="*/ 642637 w 1306243"/>
                <a:gd name="connsiteY12" fmla="*/ 1023452 h 1331841"/>
                <a:gd name="connsiteX13" fmla="*/ 25894 w 1306243"/>
                <a:gd name="connsiteY13" fmla="*/ 569395 h 1331841"/>
                <a:gd name="connsiteX14" fmla="*/ 10749 w 1306243"/>
                <a:gd name="connsiteY14" fmla="*/ 446141 h 1331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06243" h="1331841">
                  <a:moveTo>
                    <a:pt x="10844" y="446141"/>
                  </a:moveTo>
                  <a:cubicBezTo>
                    <a:pt x="23417" y="419471"/>
                    <a:pt x="46182" y="399755"/>
                    <a:pt x="73233" y="389468"/>
                  </a:cubicBezTo>
                  <a:cubicBezTo>
                    <a:pt x="138289" y="275453"/>
                    <a:pt x="268781" y="73047"/>
                    <a:pt x="489761" y="15516"/>
                  </a:cubicBezTo>
                  <a:cubicBezTo>
                    <a:pt x="637684" y="-22965"/>
                    <a:pt x="798085" y="10182"/>
                    <a:pt x="966487" y="114386"/>
                  </a:cubicBezTo>
                  <a:cubicBezTo>
                    <a:pt x="1338629" y="344605"/>
                    <a:pt x="1349011" y="716556"/>
                    <a:pt x="1231092" y="1000306"/>
                  </a:cubicBezTo>
                  <a:cubicBezTo>
                    <a:pt x="1234426" y="1018880"/>
                    <a:pt x="1232140" y="1035263"/>
                    <a:pt x="1228520" y="1047836"/>
                  </a:cubicBezTo>
                  <a:lnTo>
                    <a:pt x="1287194" y="1154992"/>
                  </a:lnTo>
                  <a:cubicBezTo>
                    <a:pt x="1311673" y="1194425"/>
                    <a:pt x="1312626" y="1239098"/>
                    <a:pt x="1289671" y="1275293"/>
                  </a:cubicBezTo>
                  <a:cubicBezTo>
                    <a:pt x="1262810" y="1317774"/>
                    <a:pt x="1207470" y="1338634"/>
                    <a:pt x="1145367" y="1329871"/>
                  </a:cubicBezTo>
                  <a:cubicBezTo>
                    <a:pt x="1142319" y="1329395"/>
                    <a:pt x="1138890" y="1328823"/>
                    <a:pt x="1135270" y="1328252"/>
                  </a:cubicBezTo>
                  <a:cubicBezTo>
                    <a:pt x="1072405" y="1316726"/>
                    <a:pt x="935722" y="1272721"/>
                    <a:pt x="848377" y="1224048"/>
                  </a:cubicBezTo>
                  <a:cubicBezTo>
                    <a:pt x="783893" y="1188234"/>
                    <a:pt x="739792" y="1153182"/>
                    <a:pt x="709789" y="1113653"/>
                  </a:cubicBezTo>
                  <a:cubicBezTo>
                    <a:pt x="694358" y="1093365"/>
                    <a:pt x="661021" y="1048407"/>
                    <a:pt x="642637" y="1023452"/>
                  </a:cubicBezTo>
                  <a:cubicBezTo>
                    <a:pt x="201916" y="820283"/>
                    <a:pt x="43229" y="595398"/>
                    <a:pt x="25894" y="569395"/>
                  </a:cubicBezTo>
                  <a:cubicBezTo>
                    <a:pt x="-2491" y="525866"/>
                    <a:pt x="-7539" y="484337"/>
                    <a:pt x="10749" y="446141"/>
                  </a:cubicBezTo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" name="Vrije vorm: vorm 15">
              <a:extLst>
                <a:ext uri="{FF2B5EF4-FFF2-40B4-BE49-F238E27FC236}">
                  <a16:creationId xmlns:a16="http://schemas.microsoft.com/office/drawing/2014/main" id="{031CD860-F0C0-3226-87D5-2A8E12562763}"/>
                </a:ext>
              </a:extLst>
            </p:cNvPr>
            <p:cNvSpPr/>
            <p:nvPr/>
          </p:nvSpPr>
          <p:spPr>
            <a:xfrm>
              <a:off x="1758668" y="2713791"/>
              <a:ext cx="1138124" cy="1164197"/>
            </a:xfrm>
            <a:custGeom>
              <a:avLst/>
              <a:gdLst>
                <a:gd name="connsiteX0" fmla="*/ 42032 w 1138124"/>
                <a:gd name="connsiteY0" fmla="*/ 382633 h 1164197"/>
                <a:gd name="connsiteX1" fmla="*/ 838227 w 1138124"/>
                <a:gd name="connsiteY1" fmla="*/ 101836 h 1164197"/>
                <a:gd name="connsiteX2" fmla="*/ 1056254 w 1138124"/>
                <a:gd name="connsiteY2" fmla="*/ 914604 h 1164197"/>
                <a:gd name="connsiteX3" fmla="*/ 1062160 w 1138124"/>
                <a:gd name="connsiteY3" fmla="*/ 945560 h 1164197"/>
                <a:gd name="connsiteX4" fmla="*/ 1048158 w 1138124"/>
                <a:gd name="connsiteY4" fmla="*/ 962896 h 1164197"/>
                <a:gd name="connsiteX5" fmla="*/ 1130740 w 1138124"/>
                <a:gd name="connsiteY5" fmla="*/ 1113867 h 1164197"/>
                <a:gd name="connsiteX6" fmla="*/ 1073018 w 1138124"/>
                <a:gd name="connsiteY6" fmla="*/ 1163016 h 1164197"/>
                <a:gd name="connsiteX7" fmla="*/ 804985 w 1138124"/>
                <a:gd name="connsiteY7" fmla="*/ 1066909 h 1164197"/>
                <a:gd name="connsiteX8" fmla="*/ 692494 w 1138124"/>
                <a:gd name="connsiteY8" fmla="*/ 979088 h 1164197"/>
                <a:gd name="connsiteX9" fmla="*/ 613056 w 1138124"/>
                <a:gd name="connsiteY9" fmla="*/ 872313 h 1164197"/>
                <a:gd name="connsiteX10" fmla="*/ 12124 w 1138124"/>
                <a:gd name="connsiteY10" fmla="*/ 439783 h 1164197"/>
                <a:gd name="connsiteX11" fmla="*/ 2503 w 1138124"/>
                <a:gd name="connsiteY11" fmla="*/ 398158 h 1164197"/>
                <a:gd name="connsiteX12" fmla="*/ 42127 w 1138124"/>
                <a:gd name="connsiteY12" fmla="*/ 382537 h 1164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8124" h="1164197">
                  <a:moveTo>
                    <a:pt x="42032" y="382633"/>
                  </a:moveTo>
                  <a:cubicBezTo>
                    <a:pt x="122328" y="238234"/>
                    <a:pt x="357976" y="-195344"/>
                    <a:pt x="838227" y="101836"/>
                  </a:cubicBezTo>
                  <a:cubicBezTo>
                    <a:pt x="1218846" y="337389"/>
                    <a:pt x="1147789" y="716484"/>
                    <a:pt x="1056254" y="914604"/>
                  </a:cubicBezTo>
                  <a:cubicBezTo>
                    <a:pt x="1061683" y="921748"/>
                    <a:pt x="1068446" y="932797"/>
                    <a:pt x="1062160" y="945560"/>
                  </a:cubicBezTo>
                  <a:cubicBezTo>
                    <a:pt x="1056064" y="957657"/>
                    <a:pt x="1048158" y="962896"/>
                    <a:pt x="1048158" y="962896"/>
                  </a:cubicBezTo>
                  <a:lnTo>
                    <a:pt x="1130740" y="1113867"/>
                  </a:lnTo>
                  <a:cubicBezTo>
                    <a:pt x="1154362" y="1149490"/>
                    <a:pt x="1117595" y="1169398"/>
                    <a:pt x="1073018" y="1163016"/>
                  </a:cubicBezTo>
                  <a:cubicBezTo>
                    <a:pt x="1028441" y="1156634"/>
                    <a:pt x="889567" y="1113962"/>
                    <a:pt x="804985" y="1066909"/>
                  </a:cubicBezTo>
                  <a:cubicBezTo>
                    <a:pt x="748216" y="1035381"/>
                    <a:pt x="714211" y="1007758"/>
                    <a:pt x="692494" y="979088"/>
                  </a:cubicBezTo>
                  <a:cubicBezTo>
                    <a:pt x="670777" y="950513"/>
                    <a:pt x="613056" y="872313"/>
                    <a:pt x="613056" y="872313"/>
                  </a:cubicBezTo>
                  <a:cubicBezTo>
                    <a:pt x="163000" y="669526"/>
                    <a:pt x="12409" y="440259"/>
                    <a:pt x="12124" y="439783"/>
                  </a:cubicBezTo>
                  <a:cubicBezTo>
                    <a:pt x="4218" y="427781"/>
                    <a:pt x="-4355" y="412541"/>
                    <a:pt x="2503" y="398158"/>
                  </a:cubicBezTo>
                  <a:cubicBezTo>
                    <a:pt x="9361" y="383776"/>
                    <a:pt x="27554" y="379204"/>
                    <a:pt x="42127" y="382537"/>
                  </a:cubicBezTo>
                </a:path>
              </a:pathLst>
            </a:custGeom>
            <a:solidFill>
              <a:schemeClr val="accent3"/>
            </a:solidFill>
            <a:ln w="12478" cap="flat">
              <a:solidFill>
                <a:srgbClr val="BDCDE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grpSp>
        <p:nvGrpSpPr>
          <p:cNvPr id="17" name="Graphic 11">
            <a:extLst>
              <a:ext uri="{FF2B5EF4-FFF2-40B4-BE49-F238E27FC236}">
                <a16:creationId xmlns:a16="http://schemas.microsoft.com/office/drawing/2014/main" id="{7C72974C-531F-78DF-5D83-1A792CD75416}"/>
              </a:ext>
            </a:extLst>
          </p:cNvPr>
          <p:cNvGrpSpPr/>
          <p:nvPr userDrawn="1"/>
        </p:nvGrpSpPr>
        <p:grpSpPr>
          <a:xfrm>
            <a:off x="3894214" y="3915870"/>
            <a:ext cx="978181" cy="951406"/>
            <a:chOff x="1584402" y="2629994"/>
            <a:chExt cx="1396254" cy="1358035"/>
          </a:xfrm>
        </p:grpSpPr>
        <p:sp>
          <p:nvSpPr>
            <p:cNvPr id="18" name="Vrije vorm: vorm 17">
              <a:extLst>
                <a:ext uri="{FF2B5EF4-FFF2-40B4-BE49-F238E27FC236}">
                  <a16:creationId xmlns:a16="http://schemas.microsoft.com/office/drawing/2014/main" id="{B300CC8F-DA44-784F-C99E-9531AC106E72}"/>
                </a:ext>
              </a:extLst>
            </p:cNvPr>
            <p:cNvSpPr/>
            <p:nvPr/>
          </p:nvSpPr>
          <p:spPr>
            <a:xfrm>
              <a:off x="1584402" y="2656188"/>
              <a:ext cx="1306243" cy="1331841"/>
            </a:xfrm>
            <a:custGeom>
              <a:avLst/>
              <a:gdLst>
                <a:gd name="connsiteX0" fmla="*/ 10844 w 1306243"/>
                <a:gd name="connsiteY0" fmla="*/ 446141 h 1331841"/>
                <a:gd name="connsiteX1" fmla="*/ 73233 w 1306243"/>
                <a:gd name="connsiteY1" fmla="*/ 389468 h 1331841"/>
                <a:gd name="connsiteX2" fmla="*/ 489761 w 1306243"/>
                <a:gd name="connsiteY2" fmla="*/ 15516 h 1331841"/>
                <a:gd name="connsiteX3" fmla="*/ 966487 w 1306243"/>
                <a:gd name="connsiteY3" fmla="*/ 114386 h 1331841"/>
                <a:gd name="connsiteX4" fmla="*/ 1231092 w 1306243"/>
                <a:gd name="connsiteY4" fmla="*/ 1000306 h 1331841"/>
                <a:gd name="connsiteX5" fmla="*/ 1228520 w 1306243"/>
                <a:gd name="connsiteY5" fmla="*/ 1047836 h 1331841"/>
                <a:gd name="connsiteX6" fmla="*/ 1287194 w 1306243"/>
                <a:gd name="connsiteY6" fmla="*/ 1154992 h 1331841"/>
                <a:gd name="connsiteX7" fmla="*/ 1289671 w 1306243"/>
                <a:gd name="connsiteY7" fmla="*/ 1275293 h 1331841"/>
                <a:gd name="connsiteX8" fmla="*/ 1145367 w 1306243"/>
                <a:gd name="connsiteY8" fmla="*/ 1329871 h 1331841"/>
                <a:gd name="connsiteX9" fmla="*/ 1135270 w 1306243"/>
                <a:gd name="connsiteY9" fmla="*/ 1328252 h 1331841"/>
                <a:gd name="connsiteX10" fmla="*/ 848377 w 1306243"/>
                <a:gd name="connsiteY10" fmla="*/ 1224143 h 1331841"/>
                <a:gd name="connsiteX11" fmla="*/ 709789 w 1306243"/>
                <a:gd name="connsiteY11" fmla="*/ 1113749 h 1331841"/>
                <a:gd name="connsiteX12" fmla="*/ 642637 w 1306243"/>
                <a:gd name="connsiteY12" fmla="*/ 1023547 h 1331841"/>
                <a:gd name="connsiteX13" fmla="*/ 25894 w 1306243"/>
                <a:gd name="connsiteY13" fmla="*/ 569490 h 1331841"/>
                <a:gd name="connsiteX14" fmla="*/ 10749 w 1306243"/>
                <a:gd name="connsiteY14" fmla="*/ 446237 h 1331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06243" h="1331841">
                  <a:moveTo>
                    <a:pt x="10844" y="446141"/>
                  </a:moveTo>
                  <a:cubicBezTo>
                    <a:pt x="23417" y="419471"/>
                    <a:pt x="46182" y="399755"/>
                    <a:pt x="73233" y="389468"/>
                  </a:cubicBezTo>
                  <a:cubicBezTo>
                    <a:pt x="138289" y="275453"/>
                    <a:pt x="268781" y="73047"/>
                    <a:pt x="489761" y="15516"/>
                  </a:cubicBezTo>
                  <a:cubicBezTo>
                    <a:pt x="637684" y="-22965"/>
                    <a:pt x="798085" y="10182"/>
                    <a:pt x="966487" y="114386"/>
                  </a:cubicBezTo>
                  <a:cubicBezTo>
                    <a:pt x="1338534" y="344700"/>
                    <a:pt x="1349011" y="716556"/>
                    <a:pt x="1231092" y="1000306"/>
                  </a:cubicBezTo>
                  <a:cubicBezTo>
                    <a:pt x="1234426" y="1018880"/>
                    <a:pt x="1232140" y="1035263"/>
                    <a:pt x="1228520" y="1047836"/>
                  </a:cubicBezTo>
                  <a:lnTo>
                    <a:pt x="1287194" y="1154992"/>
                  </a:lnTo>
                  <a:cubicBezTo>
                    <a:pt x="1311673" y="1194425"/>
                    <a:pt x="1312626" y="1239098"/>
                    <a:pt x="1289671" y="1275293"/>
                  </a:cubicBezTo>
                  <a:cubicBezTo>
                    <a:pt x="1262810" y="1317774"/>
                    <a:pt x="1207470" y="1338634"/>
                    <a:pt x="1145367" y="1329871"/>
                  </a:cubicBezTo>
                  <a:cubicBezTo>
                    <a:pt x="1142319" y="1329395"/>
                    <a:pt x="1138890" y="1328823"/>
                    <a:pt x="1135270" y="1328252"/>
                  </a:cubicBezTo>
                  <a:cubicBezTo>
                    <a:pt x="1072405" y="1316726"/>
                    <a:pt x="935722" y="1272721"/>
                    <a:pt x="848377" y="1224143"/>
                  </a:cubicBezTo>
                  <a:cubicBezTo>
                    <a:pt x="783893" y="1188329"/>
                    <a:pt x="739792" y="1153182"/>
                    <a:pt x="709789" y="1113749"/>
                  </a:cubicBezTo>
                  <a:cubicBezTo>
                    <a:pt x="694358" y="1093460"/>
                    <a:pt x="661021" y="1048502"/>
                    <a:pt x="642637" y="1023547"/>
                  </a:cubicBezTo>
                  <a:cubicBezTo>
                    <a:pt x="201916" y="820379"/>
                    <a:pt x="43229" y="595493"/>
                    <a:pt x="25894" y="569490"/>
                  </a:cubicBezTo>
                  <a:cubicBezTo>
                    <a:pt x="-2491" y="526056"/>
                    <a:pt x="-7539" y="484432"/>
                    <a:pt x="10749" y="446237"/>
                  </a:cubicBezTo>
                </a:path>
              </a:pathLst>
            </a:custGeom>
            <a:solidFill>
              <a:schemeClr val="accent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9" name="Vrije vorm: vorm 18">
              <a:extLst>
                <a:ext uri="{FF2B5EF4-FFF2-40B4-BE49-F238E27FC236}">
                  <a16:creationId xmlns:a16="http://schemas.microsoft.com/office/drawing/2014/main" id="{379C0489-01DF-06FA-D0C1-4870C1F7AD93}"/>
                </a:ext>
              </a:extLst>
            </p:cNvPr>
            <p:cNvSpPr/>
            <p:nvPr/>
          </p:nvSpPr>
          <p:spPr>
            <a:xfrm>
              <a:off x="1674413" y="2629994"/>
              <a:ext cx="1306243" cy="1331841"/>
            </a:xfrm>
            <a:custGeom>
              <a:avLst/>
              <a:gdLst>
                <a:gd name="connsiteX0" fmla="*/ 10844 w 1306243"/>
                <a:gd name="connsiteY0" fmla="*/ 446141 h 1331841"/>
                <a:gd name="connsiteX1" fmla="*/ 73233 w 1306243"/>
                <a:gd name="connsiteY1" fmla="*/ 389468 h 1331841"/>
                <a:gd name="connsiteX2" fmla="*/ 489761 w 1306243"/>
                <a:gd name="connsiteY2" fmla="*/ 15516 h 1331841"/>
                <a:gd name="connsiteX3" fmla="*/ 966487 w 1306243"/>
                <a:gd name="connsiteY3" fmla="*/ 114386 h 1331841"/>
                <a:gd name="connsiteX4" fmla="*/ 1231092 w 1306243"/>
                <a:gd name="connsiteY4" fmla="*/ 1000306 h 1331841"/>
                <a:gd name="connsiteX5" fmla="*/ 1228520 w 1306243"/>
                <a:gd name="connsiteY5" fmla="*/ 1047836 h 1331841"/>
                <a:gd name="connsiteX6" fmla="*/ 1287194 w 1306243"/>
                <a:gd name="connsiteY6" fmla="*/ 1154992 h 1331841"/>
                <a:gd name="connsiteX7" fmla="*/ 1289671 w 1306243"/>
                <a:gd name="connsiteY7" fmla="*/ 1275293 h 1331841"/>
                <a:gd name="connsiteX8" fmla="*/ 1145367 w 1306243"/>
                <a:gd name="connsiteY8" fmla="*/ 1329871 h 1331841"/>
                <a:gd name="connsiteX9" fmla="*/ 1135270 w 1306243"/>
                <a:gd name="connsiteY9" fmla="*/ 1328252 h 1331841"/>
                <a:gd name="connsiteX10" fmla="*/ 848377 w 1306243"/>
                <a:gd name="connsiteY10" fmla="*/ 1224048 h 1331841"/>
                <a:gd name="connsiteX11" fmla="*/ 709789 w 1306243"/>
                <a:gd name="connsiteY11" fmla="*/ 1113653 h 1331841"/>
                <a:gd name="connsiteX12" fmla="*/ 642637 w 1306243"/>
                <a:gd name="connsiteY12" fmla="*/ 1023452 h 1331841"/>
                <a:gd name="connsiteX13" fmla="*/ 25894 w 1306243"/>
                <a:gd name="connsiteY13" fmla="*/ 569395 h 1331841"/>
                <a:gd name="connsiteX14" fmla="*/ 10749 w 1306243"/>
                <a:gd name="connsiteY14" fmla="*/ 446141 h 1331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06243" h="1331841">
                  <a:moveTo>
                    <a:pt x="10844" y="446141"/>
                  </a:moveTo>
                  <a:cubicBezTo>
                    <a:pt x="23417" y="419471"/>
                    <a:pt x="46182" y="399755"/>
                    <a:pt x="73233" y="389468"/>
                  </a:cubicBezTo>
                  <a:cubicBezTo>
                    <a:pt x="138289" y="275453"/>
                    <a:pt x="268781" y="73047"/>
                    <a:pt x="489761" y="15516"/>
                  </a:cubicBezTo>
                  <a:cubicBezTo>
                    <a:pt x="637684" y="-22965"/>
                    <a:pt x="798085" y="10182"/>
                    <a:pt x="966487" y="114386"/>
                  </a:cubicBezTo>
                  <a:cubicBezTo>
                    <a:pt x="1338629" y="344605"/>
                    <a:pt x="1349011" y="716556"/>
                    <a:pt x="1231092" y="1000306"/>
                  </a:cubicBezTo>
                  <a:cubicBezTo>
                    <a:pt x="1234426" y="1018880"/>
                    <a:pt x="1232140" y="1035263"/>
                    <a:pt x="1228520" y="1047836"/>
                  </a:cubicBezTo>
                  <a:lnTo>
                    <a:pt x="1287194" y="1154992"/>
                  </a:lnTo>
                  <a:cubicBezTo>
                    <a:pt x="1311673" y="1194425"/>
                    <a:pt x="1312626" y="1239098"/>
                    <a:pt x="1289671" y="1275293"/>
                  </a:cubicBezTo>
                  <a:cubicBezTo>
                    <a:pt x="1262810" y="1317774"/>
                    <a:pt x="1207470" y="1338634"/>
                    <a:pt x="1145367" y="1329871"/>
                  </a:cubicBezTo>
                  <a:cubicBezTo>
                    <a:pt x="1142319" y="1329395"/>
                    <a:pt x="1138890" y="1328823"/>
                    <a:pt x="1135270" y="1328252"/>
                  </a:cubicBezTo>
                  <a:cubicBezTo>
                    <a:pt x="1072405" y="1316726"/>
                    <a:pt x="935722" y="1272721"/>
                    <a:pt x="848377" y="1224048"/>
                  </a:cubicBezTo>
                  <a:cubicBezTo>
                    <a:pt x="783893" y="1188234"/>
                    <a:pt x="739792" y="1153182"/>
                    <a:pt x="709789" y="1113653"/>
                  </a:cubicBezTo>
                  <a:cubicBezTo>
                    <a:pt x="694358" y="1093365"/>
                    <a:pt x="661021" y="1048407"/>
                    <a:pt x="642637" y="1023452"/>
                  </a:cubicBezTo>
                  <a:cubicBezTo>
                    <a:pt x="201916" y="820283"/>
                    <a:pt x="43229" y="595398"/>
                    <a:pt x="25894" y="569395"/>
                  </a:cubicBezTo>
                  <a:cubicBezTo>
                    <a:pt x="-2491" y="525866"/>
                    <a:pt x="-7539" y="484337"/>
                    <a:pt x="10749" y="446141"/>
                  </a:cubicBezTo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0" name="Vrije vorm: vorm 19">
              <a:extLst>
                <a:ext uri="{FF2B5EF4-FFF2-40B4-BE49-F238E27FC236}">
                  <a16:creationId xmlns:a16="http://schemas.microsoft.com/office/drawing/2014/main" id="{38A248FD-5134-CB31-E7E3-A07E5D1309DF}"/>
                </a:ext>
              </a:extLst>
            </p:cNvPr>
            <p:cNvSpPr/>
            <p:nvPr/>
          </p:nvSpPr>
          <p:spPr>
            <a:xfrm>
              <a:off x="1758668" y="2713791"/>
              <a:ext cx="1138124" cy="1164197"/>
            </a:xfrm>
            <a:custGeom>
              <a:avLst/>
              <a:gdLst>
                <a:gd name="connsiteX0" fmla="*/ 42032 w 1138124"/>
                <a:gd name="connsiteY0" fmla="*/ 382633 h 1164197"/>
                <a:gd name="connsiteX1" fmla="*/ 838227 w 1138124"/>
                <a:gd name="connsiteY1" fmla="*/ 101836 h 1164197"/>
                <a:gd name="connsiteX2" fmla="*/ 1056254 w 1138124"/>
                <a:gd name="connsiteY2" fmla="*/ 914604 h 1164197"/>
                <a:gd name="connsiteX3" fmla="*/ 1062160 w 1138124"/>
                <a:gd name="connsiteY3" fmla="*/ 945560 h 1164197"/>
                <a:gd name="connsiteX4" fmla="*/ 1048158 w 1138124"/>
                <a:gd name="connsiteY4" fmla="*/ 962896 h 1164197"/>
                <a:gd name="connsiteX5" fmla="*/ 1130740 w 1138124"/>
                <a:gd name="connsiteY5" fmla="*/ 1113867 h 1164197"/>
                <a:gd name="connsiteX6" fmla="*/ 1073018 w 1138124"/>
                <a:gd name="connsiteY6" fmla="*/ 1163016 h 1164197"/>
                <a:gd name="connsiteX7" fmla="*/ 804985 w 1138124"/>
                <a:gd name="connsiteY7" fmla="*/ 1066909 h 1164197"/>
                <a:gd name="connsiteX8" fmla="*/ 692494 w 1138124"/>
                <a:gd name="connsiteY8" fmla="*/ 979088 h 1164197"/>
                <a:gd name="connsiteX9" fmla="*/ 613056 w 1138124"/>
                <a:gd name="connsiteY9" fmla="*/ 872313 h 1164197"/>
                <a:gd name="connsiteX10" fmla="*/ 12124 w 1138124"/>
                <a:gd name="connsiteY10" fmla="*/ 439783 h 1164197"/>
                <a:gd name="connsiteX11" fmla="*/ 2503 w 1138124"/>
                <a:gd name="connsiteY11" fmla="*/ 398158 h 1164197"/>
                <a:gd name="connsiteX12" fmla="*/ 42127 w 1138124"/>
                <a:gd name="connsiteY12" fmla="*/ 382537 h 1164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8124" h="1164197">
                  <a:moveTo>
                    <a:pt x="42032" y="382633"/>
                  </a:moveTo>
                  <a:cubicBezTo>
                    <a:pt x="122328" y="238234"/>
                    <a:pt x="357976" y="-195344"/>
                    <a:pt x="838227" y="101836"/>
                  </a:cubicBezTo>
                  <a:cubicBezTo>
                    <a:pt x="1218846" y="337389"/>
                    <a:pt x="1147789" y="716484"/>
                    <a:pt x="1056254" y="914604"/>
                  </a:cubicBezTo>
                  <a:cubicBezTo>
                    <a:pt x="1061683" y="921748"/>
                    <a:pt x="1068446" y="932797"/>
                    <a:pt x="1062160" y="945560"/>
                  </a:cubicBezTo>
                  <a:cubicBezTo>
                    <a:pt x="1056064" y="957657"/>
                    <a:pt x="1048158" y="962896"/>
                    <a:pt x="1048158" y="962896"/>
                  </a:cubicBezTo>
                  <a:lnTo>
                    <a:pt x="1130740" y="1113867"/>
                  </a:lnTo>
                  <a:cubicBezTo>
                    <a:pt x="1154362" y="1149490"/>
                    <a:pt x="1117595" y="1169398"/>
                    <a:pt x="1073018" y="1163016"/>
                  </a:cubicBezTo>
                  <a:cubicBezTo>
                    <a:pt x="1028441" y="1156634"/>
                    <a:pt x="889567" y="1113962"/>
                    <a:pt x="804985" y="1066909"/>
                  </a:cubicBezTo>
                  <a:cubicBezTo>
                    <a:pt x="748216" y="1035381"/>
                    <a:pt x="714211" y="1007758"/>
                    <a:pt x="692494" y="979088"/>
                  </a:cubicBezTo>
                  <a:cubicBezTo>
                    <a:pt x="670777" y="950513"/>
                    <a:pt x="613056" y="872313"/>
                    <a:pt x="613056" y="872313"/>
                  </a:cubicBezTo>
                  <a:cubicBezTo>
                    <a:pt x="163000" y="669526"/>
                    <a:pt x="12409" y="440259"/>
                    <a:pt x="12124" y="439783"/>
                  </a:cubicBezTo>
                  <a:cubicBezTo>
                    <a:pt x="4218" y="427781"/>
                    <a:pt x="-4355" y="412541"/>
                    <a:pt x="2503" y="398158"/>
                  </a:cubicBezTo>
                  <a:cubicBezTo>
                    <a:pt x="9361" y="383776"/>
                    <a:pt x="27554" y="379204"/>
                    <a:pt x="42127" y="382537"/>
                  </a:cubicBezTo>
                </a:path>
              </a:pathLst>
            </a:custGeom>
            <a:solidFill>
              <a:schemeClr val="bg2"/>
            </a:solidFill>
            <a:ln w="12478" cap="flat">
              <a:solidFill>
                <a:srgbClr val="BDCDE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pic>
        <p:nvPicPr>
          <p:cNvPr id="2" name="Afbeelding 1" descr="Afbeelding met tekening, schets, tekenfilm&#10;&#10;Automatisch gegenereerde beschrijving">
            <a:extLst>
              <a:ext uri="{FF2B5EF4-FFF2-40B4-BE49-F238E27FC236}">
                <a16:creationId xmlns:a16="http://schemas.microsoft.com/office/drawing/2014/main" id="{5E691CFD-CC1B-2F42-3978-C2AA428F72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520277" y="1865313"/>
            <a:ext cx="4928228" cy="3867290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7707CB15-3FD9-E582-60BA-25C508C0DD8F}"/>
              </a:ext>
            </a:extLst>
          </p:cNvPr>
          <p:cNvSpPr txBox="1"/>
          <p:nvPr userDrawn="1"/>
        </p:nvSpPr>
        <p:spPr>
          <a:xfrm>
            <a:off x="852497" y="619895"/>
            <a:ext cx="10487005" cy="12196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600"/>
              </a:lnSpc>
            </a:pPr>
            <a:r>
              <a:rPr lang="nl-NL" sz="3400" b="1" spc="-50" dirty="0"/>
              <a:t>6. Heet de plek waar bouwers koffiedrinken en</a:t>
            </a:r>
            <a:br>
              <a:rPr lang="nl-NL" sz="3400" b="1" spc="-50" dirty="0"/>
            </a:br>
            <a:r>
              <a:rPr lang="nl-NL" sz="3400" b="1" spc="-50" dirty="0"/>
              <a:t>een boterham eten ‘de keet’?</a:t>
            </a:r>
          </a:p>
        </p:txBody>
      </p:sp>
    </p:spTree>
    <p:extLst>
      <p:ext uri="{BB962C8B-B14F-4D97-AF65-F5344CB8AC3E}">
        <p14:creationId xmlns:p14="http://schemas.microsoft.com/office/powerpoint/2010/main" val="41810122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>
            <a:extLst>
              <a:ext uri="{FF2B5EF4-FFF2-40B4-BE49-F238E27FC236}">
                <a16:creationId xmlns:a16="http://schemas.microsoft.com/office/drawing/2014/main" id="{FD57C495-82B0-72EF-1094-42411CFDAED4}"/>
              </a:ext>
            </a:extLst>
          </p:cNvPr>
          <p:cNvSpPr/>
          <p:nvPr userDrawn="1"/>
        </p:nvSpPr>
        <p:spPr>
          <a:xfrm>
            <a:off x="0" y="0"/>
            <a:ext cx="12192000" cy="58293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noProof="0" dirty="0"/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3B59096A-9B89-71BB-8D4F-A8A0E48337B2}"/>
              </a:ext>
            </a:extLst>
          </p:cNvPr>
          <p:cNvSpPr txBox="1"/>
          <p:nvPr userDrawn="1"/>
        </p:nvSpPr>
        <p:spPr>
          <a:xfrm>
            <a:off x="713749" y="619895"/>
            <a:ext cx="1076450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spc="-50" dirty="0"/>
              <a:t>Ja, dat klopt. Op de meeste bouwplaatsen staat een keet.</a:t>
            </a:r>
          </a:p>
          <a:p>
            <a:pPr algn="ctr"/>
            <a:r>
              <a:rPr lang="nl-NL" sz="2800" b="1" spc="-50" dirty="0"/>
              <a:t>Dat is de plek waar bouwers met elkaar overleggen, maar ook koffie- of theedrinken en lunchen.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CB1A3F5D-FA02-9F50-D451-4104B75FAE77}"/>
              </a:ext>
            </a:extLst>
          </p:cNvPr>
          <p:cNvSpPr txBox="1"/>
          <p:nvPr userDrawn="1"/>
        </p:nvSpPr>
        <p:spPr>
          <a:xfrm>
            <a:off x="5043488" y="2981325"/>
            <a:ext cx="769763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GB" sz="4000" b="1" dirty="0">
                <a:solidFill>
                  <a:schemeClr val="tx2"/>
                </a:solidFill>
              </a:rPr>
              <a:t>Ja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E29E5725-8FED-0813-F3B9-007E0E1623F3}"/>
              </a:ext>
            </a:extLst>
          </p:cNvPr>
          <p:cNvSpPr txBox="1"/>
          <p:nvPr userDrawn="1"/>
        </p:nvSpPr>
        <p:spPr>
          <a:xfrm>
            <a:off x="5043488" y="4124324"/>
            <a:ext cx="1221809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GB" sz="4000" b="1" dirty="0">
                <a:solidFill>
                  <a:schemeClr val="tx2"/>
                </a:solidFill>
              </a:rPr>
              <a:t>Nee</a:t>
            </a:r>
          </a:p>
        </p:txBody>
      </p:sp>
      <p:grpSp>
        <p:nvGrpSpPr>
          <p:cNvPr id="13" name="Graphic 11">
            <a:extLst>
              <a:ext uri="{FF2B5EF4-FFF2-40B4-BE49-F238E27FC236}">
                <a16:creationId xmlns:a16="http://schemas.microsoft.com/office/drawing/2014/main" id="{C5C7D6F0-627C-105C-8C57-F45DFC20D8B9}"/>
              </a:ext>
            </a:extLst>
          </p:cNvPr>
          <p:cNvGrpSpPr/>
          <p:nvPr userDrawn="1"/>
        </p:nvGrpSpPr>
        <p:grpSpPr>
          <a:xfrm>
            <a:off x="3894214" y="2696670"/>
            <a:ext cx="978181" cy="951406"/>
            <a:chOff x="1584402" y="2629994"/>
            <a:chExt cx="1396254" cy="1358035"/>
          </a:xfrm>
        </p:grpSpPr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24B7D93F-D1F9-9838-9F44-BFE96A6F64C1}"/>
                </a:ext>
              </a:extLst>
            </p:cNvPr>
            <p:cNvSpPr/>
            <p:nvPr/>
          </p:nvSpPr>
          <p:spPr>
            <a:xfrm>
              <a:off x="1584402" y="2656188"/>
              <a:ext cx="1306243" cy="1331841"/>
            </a:xfrm>
            <a:custGeom>
              <a:avLst/>
              <a:gdLst>
                <a:gd name="connsiteX0" fmla="*/ 10844 w 1306243"/>
                <a:gd name="connsiteY0" fmla="*/ 446141 h 1331841"/>
                <a:gd name="connsiteX1" fmla="*/ 73233 w 1306243"/>
                <a:gd name="connsiteY1" fmla="*/ 389468 h 1331841"/>
                <a:gd name="connsiteX2" fmla="*/ 489761 w 1306243"/>
                <a:gd name="connsiteY2" fmla="*/ 15516 h 1331841"/>
                <a:gd name="connsiteX3" fmla="*/ 966487 w 1306243"/>
                <a:gd name="connsiteY3" fmla="*/ 114386 h 1331841"/>
                <a:gd name="connsiteX4" fmla="*/ 1231092 w 1306243"/>
                <a:gd name="connsiteY4" fmla="*/ 1000306 h 1331841"/>
                <a:gd name="connsiteX5" fmla="*/ 1228520 w 1306243"/>
                <a:gd name="connsiteY5" fmla="*/ 1047836 h 1331841"/>
                <a:gd name="connsiteX6" fmla="*/ 1287194 w 1306243"/>
                <a:gd name="connsiteY6" fmla="*/ 1154992 h 1331841"/>
                <a:gd name="connsiteX7" fmla="*/ 1289671 w 1306243"/>
                <a:gd name="connsiteY7" fmla="*/ 1275293 h 1331841"/>
                <a:gd name="connsiteX8" fmla="*/ 1145367 w 1306243"/>
                <a:gd name="connsiteY8" fmla="*/ 1329871 h 1331841"/>
                <a:gd name="connsiteX9" fmla="*/ 1135270 w 1306243"/>
                <a:gd name="connsiteY9" fmla="*/ 1328252 h 1331841"/>
                <a:gd name="connsiteX10" fmla="*/ 848377 w 1306243"/>
                <a:gd name="connsiteY10" fmla="*/ 1224143 h 1331841"/>
                <a:gd name="connsiteX11" fmla="*/ 709789 w 1306243"/>
                <a:gd name="connsiteY11" fmla="*/ 1113749 h 1331841"/>
                <a:gd name="connsiteX12" fmla="*/ 642637 w 1306243"/>
                <a:gd name="connsiteY12" fmla="*/ 1023547 h 1331841"/>
                <a:gd name="connsiteX13" fmla="*/ 25894 w 1306243"/>
                <a:gd name="connsiteY13" fmla="*/ 569490 h 1331841"/>
                <a:gd name="connsiteX14" fmla="*/ 10749 w 1306243"/>
                <a:gd name="connsiteY14" fmla="*/ 446237 h 1331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06243" h="1331841">
                  <a:moveTo>
                    <a:pt x="10844" y="446141"/>
                  </a:moveTo>
                  <a:cubicBezTo>
                    <a:pt x="23417" y="419471"/>
                    <a:pt x="46182" y="399755"/>
                    <a:pt x="73233" y="389468"/>
                  </a:cubicBezTo>
                  <a:cubicBezTo>
                    <a:pt x="138289" y="275453"/>
                    <a:pt x="268781" y="73047"/>
                    <a:pt x="489761" y="15516"/>
                  </a:cubicBezTo>
                  <a:cubicBezTo>
                    <a:pt x="637684" y="-22965"/>
                    <a:pt x="798085" y="10182"/>
                    <a:pt x="966487" y="114386"/>
                  </a:cubicBezTo>
                  <a:cubicBezTo>
                    <a:pt x="1338534" y="344700"/>
                    <a:pt x="1349011" y="716556"/>
                    <a:pt x="1231092" y="1000306"/>
                  </a:cubicBezTo>
                  <a:cubicBezTo>
                    <a:pt x="1234426" y="1018880"/>
                    <a:pt x="1232140" y="1035263"/>
                    <a:pt x="1228520" y="1047836"/>
                  </a:cubicBezTo>
                  <a:lnTo>
                    <a:pt x="1287194" y="1154992"/>
                  </a:lnTo>
                  <a:cubicBezTo>
                    <a:pt x="1311673" y="1194425"/>
                    <a:pt x="1312626" y="1239098"/>
                    <a:pt x="1289671" y="1275293"/>
                  </a:cubicBezTo>
                  <a:cubicBezTo>
                    <a:pt x="1262810" y="1317774"/>
                    <a:pt x="1207470" y="1338634"/>
                    <a:pt x="1145367" y="1329871"/>
                  </a:cubicBezTo>
                  <a:cubicBezTo>
                    <a:pt x="1142319" y="1329395"/>
                    <a:pt x="1138890" y="1328823"/>
                    <a:pt x="1135270" y="1328252"/>
                  </a:cubicBezTo>
                  <a:cubicBezTo>
                    <a:pt x="1072405" y="1316726"/>
                    <a:pt x="935722" y="1272721"/>
                    <a:pt x="848377" y="1224143"/>
                  </a:cubicBezTo>
                  <a:cubicBezTo>
                    <a:pt x="783893" y="1188329"/>
                    <a:pt x="739792" y="1153182"/>
                    <a:pt x="709789" y="1113749"/>
                  </a:cubicBezTo>
                  <a:cubicBezTo>
                    <a:pt x="694358" y="1093460"/>
                    <a:pt x="661021" y="1048502"/>
                    <a:pt x="642637" y="1023547"/>
                  </a:cubicBezTo>
                  <a:cubicBezTo>
                    <a:pt x="201916" y="820379"/>
                    <a:pt x="43229" y="595493"/>
                    <a:pt x="25894" y="569490"/>
                  </a:cubicBezTo>
                  <a:cubicBezTo>
                    <a:pt x="-2491" y="526056"/>
                    <a:pt x="-7539" y="484432"/>
                    <a:pt x="10749" y="446237"/>
                  </a:cubicBezTo>
                </a:path>
              </a:pathLst>
            </a:custGeom>
            <a:solidFill>
              <a:schemeClr val="accent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" name="Vrije vorm: vorm 14">
              <a:extLst>
                <a:ext uri="{FF2B5EF4-FFF2-40B4-BE49-F238E27FC236}">
                  <a16:creationId xmlns:a16="http://schemas.microsoft.com/office/drawing/2014/main" id="{23084ECD-FE2F-B197-3C6E-A6389E8DC900}"/>
                </a:ext>
              </a:extLst>
            </p:cNvPr>
            <p:cNvSpPr/>
            <p:nvPr/>
          </p:nvSpPr>
          <p:spPr>
            <a:xfrm>
              <a:off x="1674413" y="2629994"/>
              <a:ext cx="1306243" cy="1331841"/>
            </a:xfrm>
            <a:custGeom>
              <a:avLst/>
              <a:gdLst>
                <a:gd name="connsiteX0" fmla="*/ 10844 w 1306243"/>
                <a:gd name="connsiteY0" fmla="*/ 446141 h 1331841"/>
                <a:gd name="connsiteX1" fmla="*/ 73233 w 1306243"/>
                <a:gd name="connsiteY1" fmla="*/ 389468 h 1331841"/>
                <a:gd name="connsiteX2" fmla="*/ 489761 w 1306243"/>
                <a:gd name="connsiteY2" fmla="*/ 15516 h 1331841"/>
                <a:gd name="connsiteX3" fmla="*/ 966487 w 1306243"/>
                <a:gd name="connsiteY3" fmla="*/ 114386 h 1331841"/>
                <a:gd name="connsiteX4" fmla="*/ 1231092 w 1306243"/>
                <a:gd name="connsiteY4" fmla="*/ 1000306 h 1331841"/>
                <a:gd name="connsiteX5" fmla="*/ 1228520 w 1306243"/>
                <a:gd name="connsiteY5" fmla="*/ 1047836 h 1331841"/>
                <a:gd name="connsiteX6" fmla="*/ 1287194 w 1306243"/>
                <a:gd name="connsiteY6" fmla="*/ 1154992 h 1331841"/>
                <a:gd name="connsiteX7" fmla="*/ 1289671 w 1306243"/>
                <a:gd name="connsiteY7" fmla="*/ 1275293 h 1331841"/>
                <a:gd name="connsiteX8" fmla="*/ 1145367 w 1306243"/>
                <a:gd name="connsiteY8" fmla="*/ 1329871 h 1331841"/>
                <a:gd name="connsiteX9" fmla="*/ 1135270 w 1306243"/>
                <a:gd name="connsiteY9" fmla="*/ 1328252 h 1331841"/>
                <a:gd name="connsiteX10" fmla="*/ 848377 w 1306243"/>
                <a:gd name="connsiteY10" fmla="*/ 1224048 h 1331841"/>
                <a:gd name="connsiteX11" fmla="*/ 709789 w 1306243"/>
                <a:gd name="connsiteY11" fmla="*/ 1113653 h 1331841"/>
                <a:gd name="connsiteX12" fmla="*/ 642637 w 1306243"/>
                <a:gd name="connsiteY12" fmla="*/ 1023452 h 1331841"/>
                <a:gd name="connsiteX13" fmla="*/ 25894 w 1306243"/>
                <a:gd name="connsiteY13" fmla="*/ 569395 h 1331841"/>
                <a:gd name="connsiteX14" fmla="*/ 10749 w 1306243"/>
                <a:gd name="connsiteY14" fmla="*/ 446141 h 1331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06243" h="1331841">
                  <a:moveTo>
                    <a:pt x="10844" y="446141"/>
                  </a:moveTo>
                  <a:cubicBezTo>
                    <a:pt x="23417" y="419471"/>
                    <a:pt x="46182" y="399755"/>
                    <a:pt x="73233" y="389468"/>
                  </a:cubicBezTo>
                  <a:cubicBezTo>
                    <a:pt x="138289" y="275453"/>
                    <a:pt x="268781" y="73047"/>
                    <a:pt x="489761" y="15516"/>
                  </a:cubicBezTo>
                  <a:cubicBezTo>
                    <a:pt x="637684" y="-22965"/>
                    <a:pt x="798085" y="10182"/>
                    <a:pt x="966487" y="114386"/>
                  </a:cubicBezTo>
                  <a:cubicBezTo>
                    <a:pt x="1338629" y="344605"/>
                    <a:pt x="1349011" y="716556"/>
                    <a:pt x="1231092" y="1000306"/>
                  </a:cubicBezTo>
                  <a:cubicBezTo>
                    <a:pt x="1234426" y="1018880"/>
                    <a:pt x="1232140" y="1035263"/>
                    <a:pt x="1228520" y="1047836"/>
                  </a:cubicBezTo>
                  <a:lnTo>
                    <a:pt x="1287194" y="1154992"/>
                  </a:lnTo>
                  <a:cubicBezTo>
                    <a:pt x="1311673" y="1194425"/>
                    <a:pt x="1312626" y="1239098"/>
                    <a:pt x="1289671" y="1275293"/>
                  </a:cubicBezTo>
                  <a:cubicBezTo>
                    <a:pt x="1262810" y="1317774"/>
                    <a:pt x="1207470" y="1338634"/>
                    <a:pt x="1145367" y="1329871"/>
                  </a:cubicBezTo>
                  <a:cubicBezTo>
                    <a:pt x="1142319" y="1329395"/>
                    <a:pt x="1138890" y="1328823"/>
                    <a:pt x="1135270" y="1328252"/>
                  </a:cubicBezTo>
                  <a:cubicBezTo>
                    <a:pt x="1072405" y="1316726"/>
                    <a:pt x="935722" y="1272721"/>
                    <a:pt x="848377" y="1224048"/>
                  </a:cubicBezTo>
                  <a:cubicBezTo>
                    <a:pt x="783893" y="1188234"/>
                    <a:pt x="739792" y="1153182"/>
                    <a:pt x="709789" y="1113653"/>
                  </a:cubicBezTo>
                  <a:cubicBezTo>
                    <a:pt x="694358" y="1093365"/>
                    <a:pt x="661021" y="1048407"/>
                    <a:pt x="642637" y="1023452"/>
                  </a:cubicBezTo>
                  <a:cubicBezTo>
                    <a:pt x="201916" y="820283"/>
                    <a:pt x="43229" y="595398"/>
                    <a:pt x="25894" y="569395"/>
                  </a:cubicBezTo>
                  <a:cubicBezTo>
                    <a:pt x="-2491" y="525866"/>
                    <a:pt x="-7539" y="484337"/>
                    <a:pt x="10749" y="446141"/>
                  </a:cubicBezTo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" name="Vrije vorm: vorm 15">
              <a:extLst>
                <a:ext uri="{FF2B5EF4-FFF2-40B4-BE49-F238E27FC236}">
                  <a16:creationId xmlns:a16="http://schemas.microsoft.com/office/drawing/2014/main" id="{031CD860-F0C0-3226-87D5-2A8E12562763}"/>
                </a:ext>
              </a:extLst>
            </p:cNvPr>
            <p:cNvSpPr/>
            <p:nvPr/>
          </p:nvSpPr>
          <p:spPr>
            <a:xfrm>
              <a:off x="1758668" y="2713791"/>
              <a:ext cx="1138124" cy="1164197"/>
            </a:xfrm>
            <a:custGeom>
              <a:avLst/>
              <a:gdLst>
                <a:gd name="connsiteX0" fmla="*/ 42032 w 1138124"/>
                <a:gd name="connsiteY0" fmla="*/ 382633 h 1164197"/>
                <a:gd name="connsiteX1" fmla="*/ 838227 w 1138124"/>
                <a:gd name="connsiteY1" fmla="*/ 101836 h 1164197"/>
                <a:gd name="connsiteX2" fmla="*/ 1056254 w 1138124"/>
                <a:gd name="connsiteY2" fmla="*/ 914604 h 1164197"/>
                <a:gd name="connsiteX3" fmla="*/ 1062160 w 1138124"/>
                <a:gd name="connsiteY3" fmla="*/ 945560 h 1164197"/>
                <a:gd name="connsiteX4" fmla="*/ 1048158 w 1138124"/>
                <a:gd name="connsiteY4" fmla="*/ 962896 h 1164197"/>
                <a:gd name="connsiteX5" fmla="*/ 1130740 w 1138124"/>
                <a:gd name="connsiteY5" fmla="*/ 1113867 h 1164197"/>
                <a:gd name="connsiteX6" fmla="*/ 1073018 w 1138124"/>
                <a:gd name="connsiteY6" fmla="*/ 1163016 h 1164197"/>
                <a:gd name="connsiteX7" fmla="*/ 804985 w 1138124"/>
                <a:gd name="connsiteY7" fmla="*/ 1066909 h 1164197"/>
                <a:gd name="connsiteX8" fmla="*/ 692494 w 1138124"/>
                <a:gd name="connsiteY8" fmla="*/ 979088 h 1164197"/>
                <a:gd name="connsiteX9" fmla="*/ 613056 w 1138124"/>
                <a:gd name="connsiteY9" fmla="*/ 872313 h 1164197"/>
                <a:gd name="connsiteX10" fmla="*/ 12124 w 1138124"/>
                <a:gd name="connsiteY10" fmla="*/ 439783 h 1164197"/>
                <a:gd name="connsiteX11" fmla="*/ 2503 w 1138124"/>
                <a:gd name="connsiteY11" fmla="*/ 398158 h 1164197"/>
                <a:gd name="connsiteX12" fmla="*/ 42127 w 1138124"/>
                <a:gd name="connsiteY12" fmla="*/ 382537 h 1164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8124" h="1164197">
                  <a:moveTo>
                    <a:pt x="42032" y="382633"/>
                  </a:moveTo>
                  <a:cubicBezTo>
                    <a:pt x="122328" y="238234"/>
                    <a:pt x="357976" y="-195344"/>
                    <a:pt x="838227" y="101836"/>
                  </a:cubicBezTo>
                  <a:cubicBezTo>
                    <a:pt x="1218846" y="337389"/>
                    <a:pt x="1147789" y="716484"/>
                    <a:pt x="1056254" y="914604"/>
                  </a:cubicBezTo>
                  <a:cubicBezTo>
                    <a:pt x="1061683" y="921748"/>
                    <a:pt x="1068446" y="932797"/>
                    <a:pt x="1062160" y="945560"/>
                  </a:cubicBezTo>
                  <a:cubicBezTo>
                    <a:pt x="1056064" y="957657"/>
                    <a:pt x="1048158" y="962896"/>
                    <a:pt x="1048158" y="962896"/>
                  </a:cubicBezTo>
                  <a:lnTo>
                    <a:pt x="1130740" y="1113867"/>
                  </a:lnTo>
                  <a:cubicBezTo>
                    <a:pt x="1154362" y="1149490"/>
                    <a:pt x="1117595" y="1169398"/>
                    <a:pt x="1073018" y="1163016"/>
                  </a:cubicBezTo>
                  <a:cubicBezTo>
                    <a:pt x="1028441" y="1156634"/>
                    <a:pt x="889567" y="1113962"/>
                    <a:pt x="804985" y="1066909"/>
                  </a:cubicBezTo>
                  <a:cubicBezTo>
                    <a:pt x="748216" y="1035381"/>
                    <a:pt x="714211" y="1007758"/>
                    <a:pt x="692494" y="979088"/>
                  </a:cubicBezTo>
                  <a:cubicBezTo>
                    <a:pt x="670777" y="950513"/>
                    <a:pt x="613056" y="872313"/>
                    <a:pt x="613056" y="872313"/>
                  </a:cubicBezTo>
                  <a:cubicBezTo>
                    <a:pt x="163000" y="669526"/>
                    <a:pt x="12409" y="440259"/>
                    <a:pt x="12124" y="439783"/>
                  </a:cubicBezTo>
                  <a:cubicBezTo>
                    <a:pt x="4218" y="427781"/>
                    <a:pt x="-4355" y="412541"/>
                    <a:pt x="2503" y="398158"/>
                  </a:cubicBezTo>
                  <a:cubicBezTo>
                    <a:pt x="9361" y="383776"/>
                    <a:pt x="27554" y="379204"/>
                    <a:pt x="42127" y="382537"/>
                  </a:cubicBezTo>
                </a:path>
              </a:pathLst>
            </a:custGeom>
            <a:solidFill>
              <a:schemeClr val="accent3"/>
            </a:solidFill>
            <a:ln w="12478" cap="flat">
              <a:solidFill>
                <a:srgbClr val="BDCDE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grpSp>
        <p:nvGrpSpPr>
          <p:cNvPr id="17" name="Graphic 11">
            <a:extLst>
              <a:ext uri="{FF2B5EF4-FFF2-40B4-BE49-F238E27FC236}">
                <a16:creationId xmlns:a16="http://schemas.microsoft.com/office/drawing/2014/main" id="{7C72974C-531F-78DF-5D83-1A792CD75416}"/>
              </a:ext>
            </a:extLst>
          </p:cNvPr>
          <p:cNvGrpSpPr/>
          <p:nvPr userDrawn="1"/>
        </p:nvGrpSpPr>
        <p:grpSpPr>
          <a:xfrm>
            <a:off x="3894214" y="3915870"/>
            <a:ext cx="978181" cy="951406"/>
            <a:chOff x="1584402" y="2629994"/>
            <a:chExt cx="1396254" cy="1358035"/>
          </a:xfrm>
        </p:grpSpPr>
        <p:sp>
          <p:nvSpPr>
            <p:cNvPr id="18" name="Vrije vorm: vorm 17">
              <a:extLst>
                <a:ext uri="{FF2B5EF4-FFF2-40B4-BE49-F238E27FC236}">
                  <a16:creationId xmlns:a16="http://schemas.microsoft.com/office/drawing/2014/main" id="{B300CC8F-DA44-784F-C99E-9531AC106E72}"/>
                </a:ext>
              </a:extLst>
            </p:cNvPr>
            <p:cNvSpPr/>
            <p:nvPr/>
          </p:nvSpPr>
          <p:spPr>
            <a:xfrm>
              <a:off x="1584402" y="2656188"/>
              <a:ext cx="1306243" cy="1331841"/>
            </a:xfrm>
            <a:custGeom>
              <a:avLst/>
              <a:gdLst>
                <a:gd name="connsiteX0" fmla="*/ 10844 w 1306243"/>
                <a:gd name="connsiteY0" fmla="*/ 446141 h 1331841"/>
                <a:gd name="connsiteX1" fmla="*/ 73233 w 1306243"/>
                <a:gd name="connsiteY1" fmla="*/ 389468 h 1331841"/>
                <a:gd name="connsiteX2" fmla="*/ 489761 w 1306243"/>
                <a:gd name="connsiteY2" fmla="*/ 15516 h 1331841"/>
                <a:gd name="connsiteX3" fmla="*/ 966487 w 1306243"/>
                <a:gd name="connsiteY3" fmla="*/ 114386 h 1331841"/>
                <a:gd name="connsiteX4" fmla="*/ 1231092 w 1306243"/>
                <a:gd name="connsiteY4" fmla="*/ 1000306 h 1331841"/>
                <a:gd name="connsiteX5" fmla="*/ 1228520 w 1306243"/>
                <a:gd name="connsiteY5" fmla="*/ 1047836 h 1331841"/>
                <a:gd name="connsiteX6" fmla="*/ 1287194 w 1306243"/>
                <a:gd name="connsiteY6" fmla="*/ 1154992 h 1331841"/>
                <a:gd name="connsiteX7" fmla="*/ 1289671 w 1306243"/>
                <a:gd name="connsiteY7" fmla="*/ 1275293 h 1331841"/>
                <a:gd name="connsiteX8" fmla="*/ 1145367 w 1306243"/>
                <a:gd name="connsiteY8" fmla="*/ 1329871 h 1331841"/>
                <a:gd name="connsiteX9" fmla="*/ 1135270 w 1306243"/>
                <a:gd name="connsiteY9" fmla="*/ 1328252 h 1331841"/>
                <a:gd name="connsiteX10" fmla="*/ 848377 w 1306243"/>
                <a:gd name="connsiteY10" fmla="*/ 1224143 h 1331841"/>
                <a:gd name="connsiteX11" fmla="*/ 709789 w 1306243"/>
                <a:gd name="connsiteY11" fmla="*/ 1113749 h 1331841"/>
                <a:gd name="connsiteX12" fmla="*/ 642637 w 1306243"/>
                <a:gd name="connsiteY12" fmla="*/ 1023547 h 1331841"/>
                <a:gd name="connsiteX13" fmla="*/ 25894 w 1306243"/>
                <a:gd name="connsiteY13" fmla="*/ 569490 h 1331841"/>
                <a:gd name="connsiteX14" fmla="*/ 10749 w 1306243"/>
                <a:gd name="connsiteY14" fmla="*/ 446237 h 1331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06243" h="1331841">
                  <a:moveTo>
                    <a:pt x="10844" y="446141"/>
                  </a:moveTo>
                  <a:cubicBezTo>
                    <a:pt x="23417" y="419471"/>
                    <a:pt x="46182" y="399755"/>
                    <a:pt x="73233" y="389468"/>
                  </a:cubicBezTo>
                  <a:cubicBezTo>
                    <a:pt x="138289" y="275453"/>
                    <a:pt x="268781" y="73047"/>
                    <a:pt x="489761" y="15516"/>
                  </a:cubicBezTo>
                  <a:cubicBezTo>
                    <a:pt x="637684" y="-22965"/>
                    <a:pt x="798085" y="10182"/>
                    <a:pt x="966487" y="114386"/>
                  </a:cubicBezTo>
                  <a:cubicBezTo>
                    <a:pt x="1338534" y="344700"/>
                    <a:pt x="1349011" y="716556"/>
                    <a:pt x="1231092" y="1000306"/>
                  </a:cubicBezTo>
                  <a:cubicBezTo>
                    <a:pt x="1234426" y="1018880"/>
                    <a:pt x="1232140" y="1035263"/>
                    <a:pt x="1228520" y="1047836"/>
                  </a:cubicBezTo>
                  <a:lnTo>
                    <a:pt x="1287194" y="1154992"/>
                  </a:lnTo>
                  <a:cubicBezTo>
                    <a:pt x="1311673" y="1194425"/>
                    <a:pt x="1312626" y="1239098"/>
                    <a:pt x="1289671" y="1275293"/>
                  </a:cubicBezTo>
                  <a:cubicBezTo>
                    <a:pt x="1262810" y="1317774"/>
                    <a:pt x="1207470" y="1338634"/>
                    <a:pt x="1145367" y="1329871"/>
                  </a:cubicBezTo>
                  <a:cubicBezTo>
                    <a:pt x="1142319" y="1329395"/>
                    <a:pt x="1138890" y="1328823"/>
                    <a:pt x="1135270" y="1328252"/>
                  </a:cubicBezTo>
                  <a:cubicBezTo>
                    <a:pt x="1072405" y="1316726"/>
                    <a:pt x="935722" y="1272721"/>
                    <a:pt x="848377" y="1224143"/>
                  </a:cubicBezTo>
                  <a:cubicBezTo>
                    <a:pt x="783893" y="1188329"/>
                    <a:pt x="739792" y="1153182"/>
                    <a:pt x="709789" y="1113749"/>
                  </a:cubicBezTo>
                  <a:cubicBezTo>
                    <a:pt x="694358" y="1093460"/>
                    <a:pt x="661021" y="1048502"/>
                    <a:pt x="642637" y="1023547"/>
                  </a:cubicBezTo>
                  <a:cubicBezTo>
                    <a:pt x="201916" y="820379"/>
                    <a:pt x="43229" y="595493"/>
                    <a:pt x="25894" y="569490"/>
                  </a:cubicBezTo>
                  <a:cubicBezTo>
                    <a:pt x="-2491" y="526056"/>
                    <a:pt x="-7539" y="484432"/>
                    <a:pt x="10749" y="446237"/>
                  </a:cubicBezTo>
                </a:path>
              </a:pathLst>
            </a:custGeom>
            <a:solidFill>
              <a:schemeClr val="accent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9" name="Vrije vorm: vorm 18">
              <a:extLst>
                <a:ext uri="{FF2B5EF4-FFF2-40B4-BE49-F238E27FC236}">
                  <a16:creationId xmlns:a16="http://schemas.microsoft.com/office/drawing/2014/main" id="{379C0489-01DF-06FA-D0C1-4870C1F7AD93}"/>
                </a:ext>
              </a:extLst>
            </p:cNvPr>
            <p:cNvSpPr/>
            <p:nvPr/>
          </p:nvSpPr>
          <p:spPr>
            <a:xfrm>
              <a:off x="1674413" y="2629994"/>
              <a:ext cx="1306243" cy="1331841"/>
            </a:xfrm>
            <a:custGeom>
              <a:avLst/>
              <a:gdLst>
                <a:gd name="connsiteX0" fmla="*/ 10844 w 1306243"/>
                <a:gd name="connsiteY0" fmla="*/ 446141 h 1331841"/>
                <a:gd name="connsiteX1" fmla="*/ 73233 w 1306243"/>
                <a:gd name="connsiteY1" fmla="*/ 389468 h 1331841"/>
                <a:gd name="connsiteX2" fmla="*/ 489761 w 1306243"/>
                <a:gd name="connsiteY2" fmla="*/ 15516 h 1331841"/>
                <a:gd name="connsiteX3" fmla="*/ 966487 w 1306243"/>
                <a:gd name="connsiteY3" fmla="*/ 114386 h 1331841"/>
                <a:gd name="connsiteX4" fmla="*/ 1231092 w 1306243"/>
                <a:gd name="connsiteY4" fmla="*/ 1000306 h 1331841"/>
                <a:gd name="connsiteX5" fmla="*/ 1228520 w 1306243"/>
                <a:gd name="connsiteY5" fmla="*/ 1047836 h 1331841"/>
                <a:gd name="connsiteX6" fmla="*/ 1287194 w 1306243"/>
                <a:gd name="connsiteY6" fmla="*/ 1154992 h 1331841"/>
                <a:gd name="connsiteX7" fmla="*/ 1289671 w 1306243"/>
                <a:gd name="connsiteY7" fmla="*/ 1275293 h 1331841"/>
                <a:gd name="connsiteX8" fmla="*/ 1145367 w 1306243"/>
                <a:gd name="connsiteY8" fmla="*/ 1329871 h 1331841"/>
                <a:gd name="connsiteX9" fmla="*/ 1135270 w 1306243"/>
                <a:gd name="connsiteY9" fmla="*/ 1328252 h 1331841"/>
                <a:gd name="connsiteX10" fmla="*/ 848377 w 1306243"/>
                <a:gd name="connsiteY10" fmla="*/ 1224048 h 1331841"/>
                <a:gd name="connsiteX11" fmla="*/ 709789 w 1306243"/>
                <a:gd name="connsiteY11" fmla="*/ 1113653 h 1331841"/>
                <a:gd name="connsiteX12" fmla="*/ 642637 w 1306243"/>
                <a:gd name="connsiteY12" fmla="*/ 1023452 h 1331841"/>
                <a:gd name="connsiteX13" fmla="*/ 25894 w 1306243"/>
                <a:gd name="connsiteY13" fmla="*/ 569395 h 1331841"/>
                <a:gd name="connsiteX14" fmla="*/ 10749 w 1306243"/>
                <a:gd name="connsiteY14" fmla="*/ 446141 h 1331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06243" h="1331841">
                  <a:moveTo>
                    <a:pt x="10844" y="446141"/>
                  </a:moveTo>
                  <a:cubicBezTo>
                    <a:pt x="23417" y="419471"/>
                    <a:pt x="46182" y="399755"/>
                    <a:pt x="73233" y="389468"/>
                  </a:cubicBezTo>
                  <a:cubicBezTo>
                    <a:pt x="138289" y="275453"/>
                    <a:pt x="268781" y="73047"/>
                    <a:pt x="489761" y="15516"/>
                  </a:cubicBezTo>
                  <a:cubicBezTo>
                    <a:pt x="637684" y="-22965"/>
                    <a:pt x="798085" y="10182"/>
                    <a:pt x="966487" y="114386"/>
                  </a:cubicBezTo>
                  <a:cubicBezTo>
                    <a:pt x="1338629" y="344605"/>
                    <a:pt x="1349011" y="716556"/>
                    <a:pt x="1231092" y="1000306"/>
                  </a:cubicBezTo>
                  <a:cubicBezTo>
                    <a:pt x="1234426" y="1018880"/>
                    <a:pt x="1232140" y="1035263"/>
                    <a:pt x="1228520" y="1047836"/>
                  </a:cubicBezTo>
                  <a:lnTo>
                    <a:pt x="1287194" y="1154992"/>
                  </a:lnTo>
                  <a:cubicBezTo>
                    <a:pt x="1311673" y="1194425"/>
                    <a:pt x="1312626" y="1239098"/>
                    <a:pt x="1289671" y="1275293"/>
                  </a:cubicBezTo>
                  <a:cubicBezTo>
                    <a:pt x="1262810" y="1317774"/>
                    <a:pt x="1207470" y="1338634"/>
                    <a:pt x="1145367" y="1329871"/>
                  </a:cubicBezTo>
                  <a:cubicBezTo>
                    <a:pt x="1142319" y="1329395"/>
                    <a:pt x="1138890" y="1328823"/>
                    <a:pt x="1135270" y="1328252"/>
                  </a:cubicBezTo>
                  <a:cubicBezTo>
                    <a:pt x="1072405" y="1316726"/>
                    <a:pt x="935722" y="1272721"/>
                    <a:pt x="848377" y="1224048"/>
                  </a:cubicBezTo>
                  <a:cubicBezTo>
                    <a:pt x="783893" y="1188234"/>
                    <a:pt x="739792" y="1153182"/>
                    <a:pt x="709789" y="1113653"/>
                  </a:cubicBezTo>
                  <a:cubicBezTo>
                    <a:pt x="694358" y="1093365"/>
                    <a:pt x="661021" y="1048407"/>
                    <a:pt x="642637" y="1023452"/>
                  </a:cubicBezTo>
                  <a:cubicBezTo>
                    <a:pt x="201916" y="820283"/>
                    <a:pt x="43229" y="595398"/>
                    <a:pt x="25894" y="569395"/>
                  </a:cubicBezTo>
                  <a:cubicBezTo>
                    <a:pt x="-2491" y="525866"/>
                    <a:pt x="-7539" y="484337"/>
                    <a:pt x="10749" y="446141"/>
                  </a:cubicBezTo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0" name="Vrije vorm: vorm 19">
              <a:extLst>
                <a:ext uri="{FF2B5EF4-FFF2-40B4-BE49-F238E27FC236}">
                  <a16:creationId xmlns:a16="http://schemas.microsoft.com/office/drawing/2014/main" id="{38A248FD-5134-CB31-E7E3-A07E5D1309DF}"/>
                </a:ext>
              </a:extLst>
            </p:cNvPr>
            <p:cNvSpPr/>
            <p:nvPr/>
          </p:nvSpPr>
          <p:spPr>
            <a:xfrm>
              <a:off x="1758668" y="2713791"/>
              <a:ext cx="1138124" cy="1164197"/>
            </a:xfrm>
            <a:custGeom>
              <a:avLst/>
              <a:gdLst>
                <a:gd name="connsiteX0" fmla="*/ 42032 w 1138124"/>
                <a:gd name="connsiteY0" fmla="*/ 382633 h 1164197"/>
                <a:gd name="connsiteX1" fmla="*/ 838227 w 1138124"/>
                <a:gd name="connsiteY1" fmla="*/ 101836 h 1164197"/>
                <a:gd name="connsiteX2" fmla="*/ 1056254 w 1138124"/>
                <a:gd name="connsiteY2" fmla="*/ 914604 h 1164197"/>
                <a:gd name="connsiteX3" fmla="*/ 1062160 w 1138124"/>
                <a:gd name="connsiteY3" fmla="*/ 945560 h 1164197"/>
                <a:gd name="connsiteX4" fmla="*/ 1048158 w 1138124"/>
                <a:gd name="connsiteY4" fmla="*/ 962896 h 1164197"/>
                <a:gd name="connsiteX5" fmla="*/ 1130740 w 1138124"/>
                <a:gd name="connsiteY5" fmla="*/ 1113867 h 1164197"/>
                <a:gd name="connsiteX6" fmla="*/ 1073018 w 1138124"/>
                <a:gd name="connsiteY6" fmla="*/ 1163016 h 1164197"/>
                <a:gd name="connsiteX7" fmla="*/ 804985 w 1138124"/>
                <a:gd name="connsiteY7" fmla="*/ 1066909 h 1164197"/>
                <a:gd name="connsiteX8" fmla="*/ 692494 w 1138124"/>
                <a:gd name="connsiteY8" fmla="*/ 979088 h 1164197"/>
                <a:gd name="connsiteX9" fmla="*/ 613056 w 1138124"/>
                <a:gd name="connsiteY9" fmla="*/ 872313 h 1164197"/>
                <a:gd name="connsiteX10" fmla="*/ 12124 w 1138124"/>
                <a:gd name="connsiteY10" fmla="*/ 439783 h 1164197"/>
                <a:gd name="connsiteX11" fmla="*/ 2503 w 1138124"/>
                <a:gd name="connsiteY11" fmla="*/ 398158 h 1164197"/>
                <a:gd name="connsiteX12" fmla="*/ 42127 w 1138124"/>
                <a:gd name="connsiteY12" fmla="*/ 382537 h 1164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8124" h="1164197">
                  <a:moveTo>
                    <a:pt x="42032" y="382633"/>
                  </a:moveTo>
                  <a:cubicBezTo>
                    <a:pt x="122328" y="238234"/>
                    <a:pt x="357976" y="-195344"/>
                    <a:pt x="838227" y="101836"/>
                  </a:cubicBezTo>
                  <a:cubicBezTo>
                    <a:pt x="1218846" y="337389"/>
                    <a:pt x="1147789" y="716484"/>
                    <a:pt x="1056254" y="914604"/>
                  </a:cubicBezTo>
                  <a:cubicBezTo>
                    <a:pt x="1061683" y="921748"/>
                    <a:pt x="1068446" y="932797"/>
                    <a:pt x="1062160" y="945560"/>
                  </a:cubicBezTo>
                  <a:cubicBezTo>
                    <a:pt x="1056064" y="957657"/>
                    <a:pt x="1048158" y="962896"/>
                    <a:pt x="1048158" y="962896"/>
                  </a:cubicBezTo>
                  <a:lnTo>
                    <a:pt x="1130740" y="1113867"/>
                  </a:lnTo>
                  <a:cubicBezTo>
                    <a:pt x="1154362" y="1149490"/>
                    <a:pt x="1117595" y="1169398"/>
                    <a:pt x="1073018" y="1163016"/>
                  </a:cubicBezTo>
                  <a:cubicBezTo>
                    <a:pt x="1028441" y="1156634"/>
                    <a:pt x="889567" y="1113962"/>
                    <a:pt x="804985" y="1066909"/>
                  </a:cubicBezTo>
                  <a:cubicBezTo>
                    <a:pt x="748216" y="1035381"/>
                    <a:pt x="714211" y="1007758"/>
                    <a:pt x="692494" y="979088"/>
                  </a:cubicBezTo>
                  <a:cubicBezTo>
                    <a:pt x="670777" y="950513"/>
                    <a:pt x="613056" y="872313"/>
                    <a:pt x="613056" y="872313"/>
                  </a:cubicBezTo>
                  <a:cubicBezTo>
                    <a:pt x="163000" y="669526"/>
                    <a:pt x="12409" y="440259"/>
                    <a:pt x="12124" y="439783"/>
                  </a:cubicBezTo>
                  <a:cubicBezTo>
                    <a:pt x="4218" y="427781"/>
                    <a:pt x="-4355" y="412541"/>
                    <a:pt x="2503" y="398158"/>
                  </a:cubicBezTo>
                  <a:cubicBezTo>
                    <a:pt x="9361" y="383776"/>
                    <a:pt x="27554" y="379204"/>
                    <a:pt x="42127" y="382537"/>
                  </a:cubicBezTo>
                </a:path>
              </a:pathLst>
            </a:custGeom>
            <a:solidFill>
              <a:schemeClr val="bg2"/>
            </a:solidFill>
            <a:ln w="12478" cap="flat">
              <a:solidFill>
                <a:srgbClr val="BDCDE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pic>
        <p:nvPicPr>
          <p:cNvPr id="2" name="Afbeelding 1" descr="Afbeelding met tekening, schets, tekenfilm&#10;&#10;Automatisch gegenereerde beschrijving">
            <a:extLst>
              <a:ext uri="{FF2B5EF4-FFF2-40B4-BE49-F238E27FC236}">
                <a16:creationId xmlns:a16="http://schemas.microsoft.com/office/drawing/2014/main" id="{A6B7D21E-E767-C76F-43E6-25B461B9D2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520277" y="1865313"/>
            <a:ext cx="4928228" cy="386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014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>
            <a:extLst>
              <a:ext uri="{FF2B5EF4-FFF2-40B4-BE49-F238E27FC236}">
                <a16:creationId xmlns:a16="http://schemas.microsoft.com/office/drawing/2014/main" id="{FD57C495-82B0-72EF-1094-42411CFDAED4}"/>
              </a:ext>
            </a:extLst>
          </p:cNvPr>
          <p:cNvSpPr/>
          <p:nvPr userDrawn="1"/>
        </p:nvSpPr>
        <p:spPr>
          <a:xfrm>
            <a:off x="0" y="0"/>
            <a:ext cx="12192000" cy="58293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noProof="0" dirty="0"/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80B5E1B8-027F-8EB9-EB7B-C42C8A962C77}"/>
              </a:ext>
            </a:extLst>
          </p:cNvPr>
          <p:cNvSpPr txBox="1"/>
          <p:nvPr userDrawn="1"/>
        </p:nvSpPr>
        <p:spPr>
          <a:xfrm>
            <a:off x="852497" y="619895"/>
            <a:ext cx="10487005" cy="12196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600"/>
              </a:lnSpc>
            </a:pPr>
            <a:r>
              <a:rPr lang="nl-NL" sz="3400" b="1" spc="-50" dirty="0"/>
              <a:t>1. De hoogste hijskraan is 30 meter hoog.</a:t>
            </a:r>
            <a:br>
              <a:rPr lang="nl-NL" sz="3400" b="1" spc="-50" dirty="0"/>
            </a:br>
            <a:r>
              <a:rPr lang="nl-NL" sz="3400" b="1" spc="-50" dirty="0"/>
              <a:t>Klopt dat?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CB1A3F5D-FA02-9F50-D451-4104B75FAE77}"/>
              </a:ext>
            </a:extLst>
          </p:cNvPr>
          <p:cNvSpPr txBox="1"/>
          <p:nvPr userDrawn="1"/>
        </p:nvSpPr>
        <p:spPr>
          <a:xfrm>
            <a:off x="5043488" y="2981325"/>
            <a:ext cx="769763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GB" sz="4000" b="1" dirty="0">
                <a:solidFill>
                  <a:schemeClr val="tx2"/>
                </a:solidFill>
              </a:rPr>
              <a:t>Ja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E29E5725-8FED-0813-F3B9-007E0E1623F3}"/>
              </a:ext>
            </a:extLst>
          </p:cNvPr>
          <p:cNvSpPr txBox="1"/>
          <p:nvPr userDrawn="1"/>
        </p:nvSpPr>
        <p:spPr>
          <a:xfrm>
            <a:off x="5043488" y="4124324"/>
            <a:ext cx="1221809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GB" sz="4000" b="1" dirty="0">
                <a:solidFill>
                  <a:schemeClr val="tx2"/>
                </a:solidFill>
              </a:rPr>
              <a:t>Nee</a:t>
            </a:r>
          </a:p>
        </p:txBody>
      </p:sp>
      <p:grpSp>
        <p:nvGrpSpPr>
          <p:cNvPr id="13" name="Graphic 11">
            <a:extLst>
              <a:ext uri="{FF2B5EF4-FFF2-40B4-BE49-F238E27FC236}">
                <a16:creationId xmlns:a16="http://schemas.microsoft.com/office/drawing/2014/main" id="{C5C7D6F0-627C-105C-8C57-F45DFC20D8B9}"/>
              </a:ext>
            </a:extLst>
          </p:cNvPr>
          <p:cNvGrpSpPr/>
          <p:nvPr userDrawn="1"/>
        </p:nvGrpSpPr>
        <p:grpSpPr>
          <a:xfrm>
            <a:off x="3894214" y="2696670"/>
            <a:ext cx="978181" cy="951406"/>
            <a:chOff x="1584402" y="2629994"/>
            <a:chExt cx="1396254" cy="1358035"/>
          </a:xfrm>
        </p:grpSpPr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24B7D93F-D1F9-9838-9F44-BFE96A6F64C1}"/>
                </a:ext>
              </a:extLst>
            </p:cNvPr>
            <p:cNvSpPr/>
            <p:nvPr/>
          </p:nvSpPr>
          <p:spPr>
            <a:xfrm>
              <a:off x="1584402" y="2656188"/>
              <a:ext cx="1306243" cy="1331841"/>
            </a:xfrm>
            <a:custGeom>
              <a:avLst/>
              <a:gdLst>
                <a:gd name="connsiteX0" fmla="*/ 10844 w 1306243"/>
                <a:gd name="connsiteY0" fmla="*/ 446141 h 1331841"/>
                <a:gd name="connsiteX1" fmla="*/ 73233 w 1306243"/>
                <a:gd name="connsiteY1" fmla="*/ 389468 h 1331841"/>
                <a:gd name="connsiteX2" fmla="*/ 489761 w 1306243"/>
                <a:gd name="connsiteY2" fmla="*/ 15516 h 1331841"/>
                <a:gd name="connsiteX3" fmla="*/ 966487 w 1306243"/>
                <a:gd name="connsiteY3" fmla="*/ 114386 h 1331841"/>
                <a:gd name="connsiteX4" fmla="*/ 1231092 w 1306243"/>
                <a:gd name="connsiteY4" fmla="*/ 1000306 h 1331841"/>
                <a:gd name="connsiteX5" fmla="*/ 1228520 w 1306243"/>
                <a:gd name="connsiteY5" fmla="*/ 1047836 h 1331841"/>
                <a:gd name="connsiteX6" fmla="*/ 1287194 w 1306243"/>
                <a:gd name="connsiteY6" fmla="*/ 1154992 h 1331841"/>
                <a:gd name="connsiteX7" fmla="*/ 1289671 w 1306243"/>
                <a:gd name="connsiteY7" fmla="*/ 1275293 h 1331841"/>
                <a:gd name="connsiteX8" fmla="*/ 1145367 w 1306243"/>
                <a:gd name="connsiteY8" fmla="*/ 1329871 h 1331841"/>
                <a:gd name="connsiteX9" fmla="*/ 1135270 w 1306243"/>
                <a:gd name="connsiteY9" fmla="*/ 1328252 h 1331841"/>
                <a:gd name="connsiteX10" fmla="*/ 848377 w 1306243"/>
                <a:gd name="connsiteY10" fmla="*/ 1224143 h 1331841"/>
                <a:gd name="connsiteX11" fmla="*/ 709789 w 1306243"/>
                <a:gd name="connsiteY11" fmla="*/ 1113749 h 1331841"/>
                <a:gd name="connsiteX12" fmla="*/ 642637 w 1306243"/>
                <a:gd name="connsiteY12" fmla="*/ 1023547 h 1331841"/>
                <a:gd name="connsiteX13" fmla="*/ 25894 w 1306243"/>
                <a:gd name="connsiteY13" fmla="*/ 569490 h 1331841"/>
                <a:gd name="connsiteX14" fmla="*/ 10749 w 1306243"/>
                <a:gd name="connsiteY14" fmla="*/ 446237 h 1331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06243" h="1331841">
                  <a:moveTo>
                    <a:pt x="10844" y="446141"/>
                  </a:moveTo>
                  <a:cubicBezTo>
                    <a:pt x="23417" y="419471"/>
                    <a:pt x="46182" y="399755"/>
                    <a:pt x="73233" y="389468"/>
                  </a:cubicBezTo>
                  <a:cubicBezTo>
                    <a:pt x="138289" y="275453"/>
                    <a:pt x="268781" y="73047"/>
                    <a:pt x="489761" y="15516"/>
                  </a:cubicBezTo>
                  <a:cubicBezTo>
                    <a:pt x="637684" y="-22965"/>
                    <a:pt x="798085" y="10182"/>
                    <a:pt x="966487" y="114386"/>
                  </a:cubicBezTo>
                  <a:cubicBezTo>
                    <a:pt x="1338534" y="344700"/>
                    <a:pt x="1349011" y="716556"/>
                    <a:pt x="1231092" y="1000306"/>
                  </a:cubicBezTo>
                  <a:cubicBezTo>
                    <a:pt x="1234426" y="1018880"/>
                    <a:pt x="1232140" y="1035263"/>
                    <a:pt x="1228520" y="1047836"/>
                  </a:cubicBezTo>
                  <a:lnTo>
                    <a:pt x="1287194" y="1154992"/>
                  </a:lnTo>
                  <a:cubicBezTo>
                    <a:pt x="1311673" y="1194425"/>
                    <a:pt x="1312626" y="1239098"/>
                    <a:pt x="1289671" y="1275293"/>
                  </a:cubicBezTo>
                  <a:cubicBezTo>
                    <a:pt x="1262810" y="1317774"/>
                    <a:pt x="1207470" y="1338634"/>
                    <a:pt x="1145367" y="1329871"/>
                  </a:cubicBezTo>
                  <a:cubicBezTo>
                    <a:pt x="1142319" y="1329395"/>
                    <a:pt x="1138890" y="1328823"/>
                    <a:pt x="1135270" y="1328252"/>
                  </a:cubicBezTo>
                  <a:cubicBezTo>
                    <a:pt x="1072405" y="1316726"/>
                    <a:pt x="935722" y="1272721"/>
                    <a:pt x="848377" y="1224143"/>
                  </a:cubicBezTo>
                  <a:cubicBezTo>
                    <a:pt x="783893" y="1188329"/>
                    <a:pt x="739792" y="1153182"/>
                    <a:pt x="709789" y="1113749"/>
                  </a:cubicBezTo>
                  <a:cubicBezTo>
                    <a:pt x="694358" y="1093460"/>
                    <a:pt x="661021" y="1048502"/>
                    <a:pt x="642637" y="1023547"/>
                  </a:cubicBezTo>
                  <a:cubicBezTo>
                    <a:pt x="201916" y="820379"/>
                    <a:pt x="43229" y="595493"/>
                    <a:pt x="25894" y="569490"/>
                  </a:cubicBezTo>
                  <a:cubicBezTo>
                    <a:pt x="-2491" y="526056"/>
                    <a:pt x="-7539" y="484432"/>
                    <a:pt x="10749" y="446237"/>
                  </a:cubicBezTo>
                </a:path>
              </a:pathLst>
            </a:custGeom>
            <a:solidFill>
              <a:schemeClr val="accent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" name="Vrije vorm: vorm 14">
              <a:extLst>
                <a:ext uri="{FF2B5EF4-FFF2-40B4-BE49-F238E27FC236}">
                  <a16:creationId xmlns:a16="http://schemas.microsoft.com/office/drawing/2014/main" id="{23084ECD-FE2F-B197-3C6E-A6389E8DC900}"/>
                </a:ext>
              </a:extLst>
            </p:cNvPr>
            <p:cNvSpPr/>
            <p:nvPr/>
          </p:nvSpPr>
          <p:spPr>
            <a:xfrm>
              <a:off x="1674413" y="2629994"/>
              <a:ext cx="1306243" cy="1331841"/>
            </a:xfrm>
            <a:custGeom>
              <a:avLst/>
              <a:gdLst>
                <a:gd name="connsiteX0" fmla="*/ 10844 w 1306243"/>
                <a:gd name="connsiteY0" fmla="*/ 446141 h 1331841"/>
                <a:gd name="connsiteX1" fmla="*/ 73233 w 1306243"/>
                <a:gd name="connsiteY1" fmla="*/ 389468 h 1331841"/>
                <a:gd name="connsiteX2" fmla="*/ 489761 w 1306243"/>
                <a:gd name="connsiteY2" fmla="*/ 15516 h 1331841"/>
                <a:gd name="connsiteX3" fmla="*/ 966487 w 1306243"/>
                <a:gd name="connsiteY3" fmla="*/ 114386 h 1331841"/>
                <a:gd name="connsiteX4" fmla="*/ 1231092 w 1306243"/>
                <a:gd name="connsiteY4" fmla="*/ 1000306 h 1331841"/>
                <a:gd name="connsiteX5" fmla="*/ 1228520 w 1306243"/>
                <a:gd name="connsiteY5" fmla="*/ 1047836 h 1331841"/>
                <a:gd name="connsiteX6" fmla="*/ 1287194 w 1306243"/>
                <a:gd name="connsiteY6" fmla="*/ 1154992 h 1331841"/>
                <a:gd name="connsiteX7" fmla="*/ 1289671 w 1306243"/>
                <a:gd name="connsiteY7" fmla="*/ 1275293 h 1331841"/>
                <a:gd name="connsiteX8" fmla="*/ 1145367 w 1306243"/>
                <a:gd name="connsiteY8" fmla="*/ 1329871 h 1331841"/>
                <a:gd name="connsiteX9" fmla="*/ 1135270 w 1306243"/>
                <a:gd name="connsiteY9" fmla="*/ 1328252 h 1331841"/>
                <a:gd name="connsiteX10" fmla="*/ 848377 w 1306243"/>
                <a:gd name="connsiteY10" fmla="*/ 1224048 h 1331841"/>
                <a:gd name="connsiteX11" fmla="*/ 709789 w 1306243"/>
                <a:gd name="connsiteY11" fmla="*/ 1113653 h 1331841"/>
                <a:gd name="connsiteX12" fmla="*/ 642637 w 1306243"/>
                <a:gd name="connsiteY12" fmla="*/ 1023452 h 1331841"/>
                <a:gd name="connsiteX13" fmla="*/ 25894 w 1306243"/>
                <a:gd name="connsiteY13" fmla="*/ 569395 h 1331841"/>
                <a:gd name="connsiteX14" fmla="*/ 10749 w 1306243"/>
                <a:gd name="connsiteY14" fmla="*/ 446141 h 1331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06243" h="1331841">
                  <a:moveTo>
                    <a:pt x="10844" y="446141"/>
                  </a:moveTo>
                  <a:cubicBezTo>
                    <a:pt x="23417" y="419471"/>
                    <a:pt x="46182" y="399755"/>
                    <a:pt x="73233" y="389468"/>
                  </a:cubicBezTo>
                  <a:cubicBezTo>
                    <a:pt x="138289" y="275453"/>
                    <a:pt x="268781" y="73047"/>
                    <a:pt x="489761" y="15516"/>
                  </a:cubicBezTo>
                  <a:cubicBezTo>
                    <a:pt x="637684" y="-22965"/>
                    <a:pt x="798085" y="10182"/>
                    <a:pt x="966487" y="114386"/>
                  </a:cubicBezTo>
                  <a:cubicBezTo>
                    <a:pt x="1338629" y="344605"/>
                    <a:pt x="1349011" y="716556"/>
                    <a:pt x="1231092" y="1000306"/>
                  </a:cubicBezTo>
                  <a:cubicBezTo>
                    <a:pt x="1234426" y="1018880"/>
                    <a:pt x="1232140" y="1035263"/>
                    <a:pt x="1228520" y="1047836"/>
                  </a:cubicBezTo>
                  <a:lnTo>
                    <a:pt x="1287194" y="1154992"/>
                  </a:lnTo>
                  <a:cubicBezTo>
                    <a:pt x="1311673" y="1194425"/>
                    <a:pt x="1312626" y="1239098"/>
                    <a:pt x="1289671" y="1275293"/>
                  </a:cubicBezTo>
                  <a:cubicBezTo>
                    <a:pt x="1262810" y="1317774"/>
                    <a:pt x="1207470" y="1338634"/>
                    <a:pt x="1145367" y="1329871"/>
                  </a:cubicBezTo>
                  <a:cubicBezTo>
                    <a:pt x="1142319" y="1329395"/>
                    <a:pt x="1138890" y="1328823"/>
                    <a:pt x="1135270" y="1328252"/>
                  </a:cubicBezTo>
                  <a:cubicBezTo>
                    <a:pt x="1072405" y="1316726"/>
                    <a:pt x="935722" y="1272721"/>
                    <a:pt x="848377" y="1224048"/>
                  </a:cubicBezTo>
                  <a:cubicBezTo>
                    <a:pt x="783893" y="1188234"/>
                    <a:pt x="739792" y="1153182"/>
                    <a:pt x="709789" y="1113653"/>
                  </a:cubicBezTo>
                  <a:cubicBezTo>
                    <a:pt x="694358" y="1093365"/>
                    <a:pt x="661021" y="1048407"/>
                    <a:pt x="642637" y="1023452"/>
                  </a:cubicBezTo>
                  <a:cubicBezTo>
                    <a:pt x="201916" y="820283"/>
                    <a:pt x="43229" y="595398"/>
                    <a:pt x="25894" y="569395"/>
                  </a:cubicBezTo>
                  <a:cubicBezTo>
                    <a:pt x="-2491" y="525866"/>
                    <a:pt x="-7539" y="484337"/>
                    <a:pt x="10749" y="446141"/>
                  </a:cubicBezTo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" name="Vrije vorm: vorm 15">
              <a:extLst>
                <a:ext uri="{FF2B5EF4-FFF2-40B4-BE49-F238E27FC236}">
                  <a16:creationId xmlns:a16="http://schemas.microsoft.com/office/drawing/2014/main" id="{031CD860-F0C0-3226-87D5-2A8E12562763}"/>
                </a:ext>
              </a:extLst>
            </p:cNvPr>
            <p:cNvSpPr/>
            <p:nvPr/>
          </p:nvSpPr>
          <p:spPr>
            <a:xfrm>
              <a:off x="1758668" y="2713791"/>
              <a:ext cx="1138124" cy="1164197"/>
            </a:xfrm>
            <a:custGeom>
              <a:avLst/>
              <a:gdLst>
                <a:gd name="connsiteX0" fmla="*/ 42032 w 1138124"/>
                <a:gd name="connsiteY0" fmla="*/ 382633 h 1164197"/>
                <a:gd name="connsiteX1" fmla="*/ 838227 w 1138124"/>
                <a:gd name="connsiteY1" fmla="*/ 101836 h 1164197"/>
                <a:gd name="connsiteX2" fmla="*/ 1056254 w 1138124"/>
                <a:gd name="connsiteY2" fmla="*/ 914604 h 1164197"/>
                <a:gd name="connsiteX3" fmla="*/ 1062160 w 1138124"/>
                <a:gd name="connsiteY3" fmla="*/ 945560 h 1164197"/>
                <a:gd name="connsiteX4" fmla="*/ 1048158 w 1138124"/>
                <a:gd name="connsiteY4" fmla="*/ 962896 h 1164197"/>
                <a:gd name="connsiteX5" fmla="*/ 1130740 w 1138124"/>
                <a:gd name="connsiteY5" fmla="*/ 1113867 h 1164197"/>
                <a:gd name="connsiteX6" fmla="*/ 1073018 w 1138124"/>
                <a:gd name="connsiteY6" fmla="*/ 1163016 h 1164197"/>
                <a:gd name="connsiteX7" fmla="*/ 804985 w 1138124"/>
                <a:gd name="connsiteY7" fmla="*/ 1066909 h 1164197"/>
                <a:gd name="connsiteX8" fmla="*/ 692494 w 1138124"/>
                <a:gd name="connsiteY8" fmla="*/ 979088 h 1164197"/>
                <a:gd name="connsiteX9" fmla="*/ 613056 w 1138124"/>
                <a:gd name="connsiteY9" fmla="*/ 872313 h 1164197"/>
                <a:gd name="connsiteX10" fmla="*/ 12124 w 1138124"/>
                <a:gd name="connsiteY10" fmla="*/ 439783 h 1164197"/>
                <a:gd name="connsiteX11" fmla="*/ 2503 w 1138124"/>
                <a:gd name="connsiteY11" fmla="*/ 398158 h 1164197"/>
                <a:gd name="connsiteX12" fmla="*/ 42127 w 1138124"/>
                <a:gd name="connsiteY12" fmla="*/ 382537 h 1164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8124" h="1164197">
                  <a:moveTo>
                    <a:pt x="42032" y="382633"/>
                  </a:moveTo>
                  <a:cubicBezTo>
                    <a:pt x="122328" y="238234"/>
                    <a:pt x="357976" y="-195344"/>
                    <a:pt x="838227" y="101836"/>
                  </a:cubicBezTo>
                  <a:cubicBezTo>
                    <a:pt x="1218846" y="337389"/>
                    <a:pt x="1147789" y="716484"/>
                    <a:pt x="1056254" y="914604"/>
                  </a:cubicBezTo>
                  <a:cubicBezTo>
                    <a:pt x="1061683" y="921748"/>
                    <a:pt x="1068446" y="932797"/>
                    <a:pt x="1062160" y="945560"/>
                  </a:cubicBezTo>
                  <a:cubicBezTo>
                    <a:pt x="1056064" y="957657"/>
                    <a:pt x="1048158" y="962896"/>
                    <a:pt x="1048158" y="962896"/>
                  </a:cubicBezTo>
                  <a:lnTo>
                    <a:pt x="1130740" y="1113867"/>
                  </a:lnTo>
                  <a:cubicBezTo>
                    <a:pt x="1154362" y="1149490"/>
                    <a:pt x="1117595" y="1169398"/>
                    <a:pt x="1073018" y="1163016"/>
                  </a:cubicBezTo>
                  <a:cubicBezTo>
                    <a:pt x="1028441" y="1156634"/>
                    <a:pt x="889567" y="1113962"/>
                    <a:pt x="804985" y="1066909"/>
                  </a:cubicBezTo>
                  <a:cubicBezTo>
                    <a:pt x="748216" y="1035381"/>
                    <a:pt x="714211" y="1007758"/>
                    <a:pt x="692494" y="979088"/>
                  </a:cubicBezTo>
                  <a:cubicBezTo>
                    <a:pt x="670777" y="950513"/>
                    <a:pt x="613056" y="872313"/>
                    <a:pt x="613056" y="872313"/>
                  </a:cubicBezTo>
                  <a:cubicBezTo>
                    <a:pt x="163000" y="669526"/>
                    <a:pt x="12409" y="440259"/>
                    <a:pt x="12124" y="439783"/>
                  </a:cubicBezTo>
                  <a:cubicBezTo>
                    <a:pt x="4218" y="427781"/>
                    <a:pt x="-4355" y="412541"/>
                    <a:pt x="2503" y="398158"/>
                  </a:cubicBezTo>
                  <a:cubicBezTo>
                    <a:pt x="9361" y="383776"/>
                    <a:pt x="27554" y="379204"/>
                    <a:pt x="42127" y="382537"/>
                  </a:cubicBezTo>
                </a:path>
              </a:pathLst>
            </a:custGeom>
            <a:solidFill>
              <a:schemeClr val="bg1"/>
            </a:solidFill>
            <a:ln w="12478" cap="flat">
              <a:solidFill>
                <a:srgbClr val="BDCDE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grpSp>
        <p:nvGrpSpPr>
          <p:cNvPr id="17" name="Graphic 11">
            <a:extLst>
              <a:ext uri="{FF2B5EF4-FFF2-40B4-BE49-F238E27FC236}">
                <a16:creationId xmlns:a16="http://schemas.microsoft.com/office/drawing/2014/main" id="{7C72974C-531F-78DF-5D83-1A792CD75416}"/>
              </a:ext>
            </a:extLst>
          </p:cNvPr>
          <p:cNvGrpSpPr/>
          <p:nvPr userDrawn="1"/>
        </p:nvGrpSpPr>
        <p:grpSpPr>
          <a:xfrm>
            <a:off x="3894214" y="3915870"/>
            <a:ext cx="978181" cy="951406"/>
            <a:chOff x="1584402" y="2629994"/>
            <a:chExt cx="1396254" cy="1358035"/>
          </a:xfrm>
        </p:grpSpPr>
        <p:sp>
          <p:nvSpPr>
            <p:cNvPr id="18" name="Vrije vorm: vorm 17">
              <a:extLst>
                <a:ext uri="{FF2B5EF4-FFF2-40B4-BE49-F238E27FC236}">
                  <a16:creationId xmlns:a16="http://schemas.microsoft.com/office/drawing/2014/main" id="{B300CC8F-DA44-784F-C99E-9531AC106E72}"/>
                </a:ext>
              </a:extLst>
            </p:cNvPr>
            <p:cNvSpPr/>
            <p:nvPr/>
          </p:nvSpPr>
          <p:spPr>
            <a:xfrm>
              <a:off x="1584402" y="2656188"/>
              <a:ext cx="1306243" cy="1331841"/>
            </a:xfrm>
            <a:custGeom>
              <a:avLst/>
              <a:gdLst>
                <a:gd name="connsiteX0" fmla="*/ 10844 w 1306243"/>
                <a:gd name="connsiteY0" fmla="*/ 446141 h 1331841"/>
                <a:gd name="connsiteX1" fmla="*/ 73233 w 1306243"/>
                <a:gd name="connsiteY1" fmla="*/ 389468 h 1331841"/>
                <a:gd name="connsiteX2" fmla="*/ 489761 w 1306243"/>
                <a:gd name="connsiteY2" fmla="*/ 15516 h 1331841"/>
                <a:gd name="connsiteX3" fmla="*/ 966487 w 1306243"/>
                <a:gd name="connsiteY3" fmla="*/ 114386 h 1331841"/>
                <a:gd name="connsiteX4" fmla="*/ 1231092 w 1306243"/>
                <a:gd name="connsiteY4" fmla="*/ 1000306 h 1331841"/>
                <a:gd name="connsiteX5" fmla="*/ 1228520 w 1306243"/>
                <a:gd name="connsiteY5" fmla="*/ 1047836 h 1331841"/>
                <a:gd name="connsiteX6" fmla="*/ 1287194 w 1306243"/>
                <a:gd name="connsiteY6" fmla="*/ 1154992 h 1331841"/>
                <a:gd name="connsiteX7" fmla="*/ 1289671 w 1306243"/>
                <a:gd name="connsiteY7" fmla="*/ 1275293 h 1331841"/>
                <a:gd name="connsiteX8" fmla="*/ 1145367 w 1306243"/>
                <a:gd name="connsiteY8" fmla="*/ 1329871 h 1331841"/>
                <a:gd name="connsiteX9" fmla="*/ 1135270 w 1306243"/>
                <a:gd name="connsiteY9" fmla="*/ 1328252 h 1331841"/>
                <a:gd name="connsiteX10" fmla="*/ 848377 w 1306243"/>
                <a:gd name="connsiteY10" fmla="*/ 1224143 h 1331841"/>
                <a:gd name="connsiteX11" fmla="*/ 709789 w 1306243"/>
                <a:gd name="connsiteY11" fmla="*/ 1113749 h 1331841"/>
                <a:gd name="connsiteX12" fmla="*/ 642637 w 1306243"/>
                <a:gd name="connsiteY12" fmla="*/ 1023547 h 1331841"/>
                <a:gd name="connsiteX13" fmla="*/ 25894 w 1306243"/>
                <a:gd name="connsiteY13" fmla="*/ 569490 h 1331841"/>
                <a:gd name="connsiteX14" fmla="*/ 10749 w 1306243"/>
                <a:gd name="connsiteY14" fmla="*/ 446237 h 1331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06243" h="1331841">
                  <a:moveTo>
                    <a:pt x="10844" y="446141"/>
                  </a:moveTo>
                  <a:cubicBezTo>
                    <a:pt x="23417" y="419471"/>
                    <a:pt x="46182" y="399755"/>
                    <a:pt x="73233" y="389468"/>
                  </a:cubicBezTo>
                  <a:cubicBezTo>
                    <a:pt x="138289" y="275453"/>
                    <a:pt x="268781" y="73047"/>
                    <a:pt x="489761" y="15516"/>
                  </a:cubicBezTo>
                  <a:cubicBezTo>
                    <a:pt x="637684" y="-22965"/>
                    <a:pt x="798085" y="10182"/>
                    <a:pt x="966487" y="114386"/>
                  </a:cubicBezTo>
                  <a:cubicBezTo>
                    <a:pt x="1338534" y="344700"/>
                    <a:pt x="1349011" y="716556"/>
                    <a:pt x="1231092" y="1000306"/>
                  </a:cubicBezTo>
                  <a:cubicBezTo>
                    <a:pt x="1234426" y="1018880"/>
                    <a:pt x="1232140" y="1035263"/>
                    <a:pt x="1228520" y="1047836"/>
                  </a:cubicBezTo>
                  <a:lnTo>
                    <a:pt x="1287194" y="1154992"/>
                  </a:lnTo>
                  <a:cubicBezTo>
                    <a:pt x="1311673" y="1194425"/>
                    <a:pt x="1312626" y="1239098"/>
                    <a:pt x="1289671" y="1275293"/>
                  </a:cubicBezTo>
                  <a:cubicBezTo>
                    <a:pt x="1262810" y="1317774"/>
                    <a:pt x="1207470" y="1338634"/>
                    <a:pt x="1145367" y="1329871"/>
                  </a:cubicBezTo>
                  <a:cubicBezTo>
                    <a:pt x="1142319" y="1329395"/>
                    <a:pt x="1138890" y="1328823"/>
                    <a:pt x="1135270" y="1328252"/>
                  </a:cubicBezTo>
                  <a:cubicBezTo>
                    <a:pt x="1072405" y="1316726"/>
                    <a:pt x="935722" y="1272721"/>
                    <a:pt x="848377" y="1224143"/>
                  </a:cubicBezTo>
                  <a:cubicBezTo>
                    <a:pt x="783893" y="1188329"/>
                    <a:pt x="739792" y="1153182"/>
                    <a:pt x="709789" y="1113749"/>
                  </a:cubicBezTo>
                  <a:cubicBezTo>
                    <a:pt x="694358" y="1093460"/>
                    <a:pt x="661021" y="1048502"/>
                    <a:pt x="642637" y="1023547"/>
                  </a:cubicBezTo>
                  <a:cubicBezTo>
                    <a:pt x="201916" y="820379"/>
                    <a:pt x="43229" y="595493"/>
                    <a:pt x="25894" y="569490"/>
                  </a:cubicBezTo>
                  <a:cubicBezTo>
                    <a:pt x="-2491" y="526056"/>
                    <a:pt x="-7539" y="484432"/>
                    <a:pt x="10749" y="446237"/>
                  </a:cubicBezTo>
                </a:path>
              </a:pathLst>
            </a:custGeom>
            <a:solidFill>
              <a:schemeClr val="accent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9" name="Vrije vorm: vorm 18">
              <a:extLst>
                <a:ext uri="{FF2B5EF4-FFF2-40B4-BE49-F238E27FC236}">
                  <a16:creationId xmlns:a16="http://schemas.microsoft.com/office/drawing/2014/main" id="{379C0489-01DF-06FA-D0C1-4870C1F7AD93}"/>
                </a:ext>
              </a:extLst>
            </p:cNvPr>
            <p:cNvSpPr/>
            <p:nvPr/>
          </p:nvSpPr>
          <p:spPr>
            <a:xfrm>
              <a:off x="1674413" y="2629994"/>
              <a:ext cx="1306243" cy="1331841"/>
            </a:xfrm>
            <a:custGeom>
              <a:avLst/>
              <a:gdLst>
                <a:gd name="connsiteX0" fmla="*/ 10844 w 1306243"/>
                <a:gd name="connsiteY0" fmla="*/ 446141 h 1331841"/>
                <a:gd name="connsiteX1" fmla="*/ 73233 w 1306243"/>
                <a:gd name="connsiteY1" fmla="*/ 389468 h 1331841"/>
                <a:gd name="connsiteX2" fmla="*/ 489761 w 1306243"/>
                <a:gd name="connsiteY2" fmla="*/ 15516 h 1331841"/>
                <a:gd name="connsiteX3" fmla="*/ 966487 w 1306243"/>
                <a:gd name="connsiteY3" fmla="*/ 114386 h 1331841"/>
                <a:gd name="connsiteX4" fmla="*/ 1231092 w 1306243"/>
                <a:gd name="connsiteY4" fmla="*/ 1000306 h 1331841"/>
                <a:gd name="connsiteX5" fmla="*/ 1228520 w 1306243"/>
                <a:gd name="connsiteY5" fmla="*/ 1047836 h 1331841"/>
                <a:gd name="connsiteX6" fmla="*/ 1287194 w 1306243"/>
                <a:gd name="connsiteY6" fmla="*/ 1154992 h 1331841"/>
                <a:gd name="connsiteX7" fmla="*/ 1289671 w 1306243"/>
                <a:gd name="connsiteY7" fmla="*/ 1275293 h 1331841"/>
                <a:gd name="connsiteX8" fmla="*/ 1145367 w 1306243"/>
                <a:gd name="connsiteY8" fmla="*/ 1329871 h 1331841"/>
                <a:gd name="connsiteX9" fmla="*/ 1135270 w 1306243"/>
                <a:gd name="connsiteY9" fmla="*/ 1328252 h 1331841"/>
                <a:gd name="connsiteX10" fmla="*/ 848377 w 1306243"/>
                <a:gd name="connsiteY10" fmla="*/ 1224048 h 1331841"/>
                <a:gd name="connsiteX11" fmla="*/ 709789 w 1306243"/>
                <a:gd name="connsiteY11" fmla="*/ 1113653 h 1331841"/>
                <a:gd name="connsiteX12" fmla="*/ 642637 w 1306243"/>
                <a:gd name="connsiteY12" fmla="*/ 1023452 h 1331841"/>
                <a:gd name="connsiteX13" fmla="*/ 25894 w 1306243"/>
                <a:gd name="connsiteY13" fmla="*/ 569395 h 1331841"/>
                <a:gd name="connsiteX14" fmla="*/ 10749 w 1306243"/>
                <a:gd name="connsiteY14" fmla="*/ 446141 h 1331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06243" h="1331841">
                  <a:moveTo>
                    <a:pt x="10844" y="446141"/>
                  </a:moveTo>
                  <a:cubicBezTo>
                    <a:pt x="23417" y="419471"/>
                    <a:pt x="46182" y="399755"/>
                    <a:pt x="73233" y="389468"/>
                  </a:cubicBezTo>
                  <a:cubicBezTo>
                    <a:pt x="138289" y="275453"/>
                    <a:pt x="268781" y="73047"/>
                    <a:pt x="489761" y="15516"/>
                  </a:cubicBezTo>
                  <a:cubicBezTo>
                    <a:pt x="637684" y="-22965"/>
                    <a:pt x="798085" y="10182"/>
                    <a:pt x="966487" y="114386"/>
                  </a:cubicBezTo>
                  <a:cubicBezTo>
                    <a:pt x="1338629" y="344605"/>
                    <a:pt x="1349011" y="716556"/>
                    <a:pt x="1231092" y="1000306"/>
                  </a:cubicBezTo>
                  <a:cubicBezTo>
                    <a:pt x="1234426" y="1018880"/>
                    <a:pt x="1232140" y="1035263"/>
                    <a:pt x="1228520" y="1047836"/>
                  </a:cubicBezTo>
                  <a:lnTo>
                    <a:pt x="1287194" y="1154992"/>
                  </a:lnTo>
                  <a:cubicBezTo>
                    <a:pt x="1311673" y="1194425"/>
                    <a:pt x="1312626" y="1239098"/>
                    <a:pt x="1289671" y="1275293"/>
                  </a:cubicBezTo>
                  <a:cubicBezTo>
                    <a:pt x="1262810" y="1317774"/>
                    <a:pt x="1207470" y="1338634"/>
                    <a:pt x="1145367" y="1329871"/>
                  </a:cubicBezTo>
                  <a:cubicBezTo>
                    <a:pt x="1142319" y="1329395"/>
                    <a:pt x="1138890" y="1328823"/>
                    <a:pt x="1135270" y="1328252"/>
                  </a:cubicBezTo>
                  <a:cubicBezTo>
                    <a:pt x="1072405" y="1316726"/>
                    <a:pt x="935722" y="1272721"/>
                    <a:pt x="848377" y="1224048"/>
                  </a:cubicBezTo>
                  <a:cubicBezTo>
                    <a:pt x="783893" y="1188234"/>
                    <a:pt x="739792" y="1153182"/>
                    <a:pt x="709789" y="1113653"/>
                  </a:cubicBezTo>
                  <a:cubicBezTo>
                    <a:pt x="694358" y="1093365"/>
                    <a:pt x="661021" y="1048407"/>
                    <a:pt x="642637" y="1023452"/>
                  </a:cubicBezTo>
                  <a:cubicBezTo>
                    <a:pt x="201916" y="820283"/>
                    <a:pt x="43229" y="595398"/>
                    <a:pt x="25894" y="569395"/>
                  </a:cubicBezTo>
                  <a:cubicBezTo>
                    <a:pt x="-2491" y="525866"/>
                    <a:pt x="-7539" y="484337"/>
                    <a:pt x="10749" y="446141"/>
                  </a:cubicBezTo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0" name="Vrije vorm: vorm 19">
              <a:extLst>
                <a:ext uri="{FF2B5EF4-FFF2-40B4-BE49-F238E27FC236}">
                  <a16:creationId xmlns:a16="http://schemas.microsoft.com/office/drawing/2014/main" id="{38A248FD-5134-CB31-E7E3-A07E5D1309DF}"/>
                </a:ext>
              </a:extLst>
            </p:cNvPr>
            <p:cNvSpPr/>
            <p:nvPr/>
          </p:nvSpPr>
          <p:spPr>
            <a:xfrm>
              <a:off x="1758668" y="2713791"/>
              <a:ext cx="1138124" cy="1164197"/>
            </a:xfrm>
            <a:custGeom>
              <a:avLst/>
              <a:gdLst>
                <a:gd name="connsiteX0" fmla="*/ 42032 w 1138124"/>
                <a:gd name="connsiteY0" fmla="*/ 382633 h 1164197"/>
                <a:gd name="connsiteX1" fmla="*/ 838227 w 1138124"/>
                <a:gd name="connsiteY1" fmla="*/ 101836 h 1164197"/>
                <a:gd name="connsiteX2" fmla="*/ 1056254 w 1138124"/>
                <a:gd name="connsiteY2" fmla="*/ 914604 h 1164197"/>
                <a:gd name="connsiteX3" fmla="*/ 1062160 w 1138124"/>
                <a:gd name="connsiteY3" fmla="*/ 945560 h 1164197"/>
                <a:gd name="connsiteX4" fmla="*/ 1048158 w 1138124"/>
                <a:gd name="connsiteY4" fmla="*/ 962896 h 1164197"/>
                <a:gd name="connsiteX5" fmla="*/ 1130740 w 1138124"/>
                <a:gd name="connsiteY5" fmla="*/ 1113867 h 1164197"/>
                <a:gd name="connsiteX6" fmla="*/ 1073018 w 1138124"/>
                <a:gd name="connsiteY6" fmla="*/ 1163016 h 1164197"/>
                <a:gd name="connsiteX7" fmla="*/ 804985 w 1138124"/>
                <a:gd name="connsiteY7" fmla="*/ 1066909 h 1164197"/>
                <a:gd name="connsiteX8" fmla="*/ 692494 w 1138124"/>
                <a:gd name="connsiteY8" fmla="*/ 979088 h 1164197"/>
                <a:gd name="connsiteX9" fmla="*/ 613056 w 1138124"/>
                <a:gd name="connsiteY9" fmla="*/ 872313 h 1164197"/>
                <a:gd name="connsiteX10" fmla="*/ 12124 w 1138124"/>
                <a:gd name="connsiteY10" fmla="*/ 439783 h 1164197"/>
                <a:gd name="connsiteX11" fmla="*/ 2503 w 1138124"/>
                <a:gd name="connsiteY11" fmla="*/ 398158 h 1164197"/>
                <a:gd name="connsiteX12" fmla="*/ 42127 w 1138124"/>
                <a:gd name="connsiteY12" fmla="*/ 382537 h 1164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8124" h="1164197">
                  <a:moveTo>
                    <a:pt x="42032" y="382633"/>
                  </a:moveTo>
                  <a:cubicBezTo>
                    <a:pt x="122328" y="238234"/>
                    <a:pt x="357976" y="-195344"/>
                    <a:pt x="838227" y="101836"/>
                  </a:cubicBezTo>
                  <a:cubicBezTo>
                    <a:pt x="1218846" y="337389"/>
                    <a:pt x="1147789" y="716484"/>
                    <a:pt x="1056254" y="914604"/>
                  </a:cubicBezTo>
                  <a:cubicBezTo>
                    <a:pt x="1061683" y="921748"/>
                    <a:pt x="1068446" y="932797"/>
                    <a:pt x="1062160" y="945560"/>
                  </a:cubicBezTo>
                  <a:cubicBezTo>
                    <a:pt x="1056064" y="957657"/>
                    <a:pt x="1048158" y="962896"/>
                    <a:pt x="1048158" y="962896"/>
                  </a:cubicBezTo>
                  <a:lnTo>
                    <a:pt x="1130740" y="1113867"/>
                  </a:lnTo>
                  <a:cubicBezTo>
                    <a:pt x="1154362" y="1149490"/>
                    <a:pt x="1117595" y="1169398"/>
                    <a:pt x="1073018" y="1163016"/>
                  </a:cubicBezTo>
                  <a:cubicBezTo>
                    <a:pt x="1028441" y="1156634"/>
                    <a:pt x="889567" y="1113962"/>
                    <a:pt x="804985" y="1066909"/>
                  </a:cubicBezTo>
                  <a:cubicBezTo>
                    <a:pt x="748216" y="1035381"/>
                    <a:pt x="714211" y="1007758"/>
                    <a:pt x="692494" y="979088"/>
                  </a:cubicBezTo>
                  <a:cubicBezTo>
                    <a:pt x="670777" y="950513"/>
                    <a:pt x="613056" y="872313"/>
                    <a:pt x="613056" y="872313"/>
                  </a:cubicBezTo>
                  <a:cubicBezTo>
                    <a:pt x="163000" y="669526"/>
                    <a:pt x="12409" y="440259"/>
                    <a:pt x="12124" y="439783"/>
                  </a:cubicBezTo>
                  <a:cubicBezTo>
                    <a:pt x="4218" y="427781"/>
                    <a:pt x="-4355" y="412541"/>
                    <a:pt x="2503" y="398158"/>
                  </a:cubicBezTo>
                  <a:cubicBezTo>
                    <a:pt x="9361" y="383776"/>
                    <a:pt x="27554" y="379204"/>
                    <a:pt x="42127" y="382537"/>
                  </a:cubicBezTo>
                </a:path>
              </a:pathLst>
            </a:custGeom>
            <a:solidFill>
              <a:schemeClr val="bg2"/>
            </a:solidFill>
            <a:ln w="12478" cap="flat">
              <a:solidFill>
                <a:srgbClr val="BDCDE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pic>
        <p:nvPicPr>
          <p:cNvPr id="4" name="Afbeelding 3" descr="Afbeelding met schets, tekenfilm, illustratie&#10;&#10;Automatisch gegenereerde beschrijving">
            <a:extLst>
              <a:ext uri="{FF2B5EF4-FFF2-40B4-BE49-F238E27FC236}">
                <a16:creationId xmlns:a16="http://schemas.microsoft.com/office/drawing/2014/main" id="{8C517268-7F1C-95E4-5B02-856B3BB57AB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589984" y="1975945"/>
            <a:ext cx="4316665" cy="4316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2313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>
            <a:extLst>
              <a:ext uri="{FF2B5EF4-FFF2-40B4-BE49-F238E27FC236}">
                <a16:creationId xmlns:a16="http://schemas.microsoft.com/office/drawing/2014/main" id="{FD57C495-82B0-72EF-1094-42411CFDAED4}"/>
              </a:ext>
            </a:extLst>
          </p:cNvPr>
          <p:cNvSpPr/>
          <p:nvPr userDrawn="1"/>
        </p:nvSpPr>
        <p:spPr>
          <a:xfrm>
            <a:off x="0" y="0"/>
            <a:ext cx="12192000" cy="58293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noProof="0" dirty="0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6F63C9BC-85BA-DA42-FEF5-5D93E4E0AB79}"/>
              </a:ext>
            </a:extLst>
          </p:cNvPr>
          <p:cNvSpPr txBox="1"/>
          <p:nvPr userDrawn="1"/>
        </p:nvSpPr>
        <p:spPr>
          <a:xfrm>
            <a:off x="852497" y="619895"/>
            <a:ext cx="10487005" cy="12196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600"/>
              </a:lnSpc>
            </a:pPr>
            <a:r>
              <a:rPr lang="nl-NL" sz="3400" b="1" spc="-50" dirty="0"/>
              <a:t>7. Als je in de bouw gaat werken,</a:t>
            </a:r>
            <a:br>
              <a:rPr lang="nl-NL" sz="3400" b="1" spc="-50" dirty="0"/>
            </a:br>
            <a:r>
              <a:rPr lang="nl-NL" sz="3400" b="1" spc="-50" dirty="0"/>
              <a:t>werk je altijd buiten.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CB1A3F5D-FA02-9F50-D451-4104B75FAE77}"/>
              </a:ext>
            </a:extLst>
          </p:cNvPr>
          <p:cNvSpPr txBox="1"/>
          <p:nvPr userDrawn="1"/>
        </p:nvSpPr>
        <p:spPr>
          <a:xfrm>
            <a:off x="5043488" y="2981325"/>
            <a:ext cx="769763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GB" sz="4000" b="1" dirty="0">
                <a:solidFill>
                  <a:schemeClr val="tx2"/>
                </a:solidFill>
              </a:rPr>
              <a:t>Ja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E29E5725-8FED-0813-F3B9-007E0E1623F3}"/>
              </a:ext>
            </a:extLst>
          </p:cNvPr>
          <p:cNvSpPr txBox="1"/>
          <p:nvPr userDrawn="1"/>
        </p:nvSpPr>
        <p:spPr>
          <a:xfrm>
            <a:off x="5043488" y="4124324"/>
            <a:ext cx="1221809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GB" sz="4000" b="1" dirty="0">
                <a:solidFill>
                  <a:schemeClr val="tx2"/>
                </a:solidFill>
              </a:rPr>
              <a:t>Nee</a:t>
            </a:r>
          </a:p>
        </p:txBody>
      </p:sp>
      <p:grpSp>
        <p:nvGrpSpPr>
          <p:cNvPr id="13" name="Graphic 11">
            <a:extLst>
              <a:ext uri="{FF2B5EF4-FFF2-40B4-BE49-F238E27FC236}">
                <a16:creationId xmlns:a16="http://schemas.microsoft.com/office/drawing/2014/main" id="{C5C7D6F0-627C-105C-8C57-F45DFC20D8B9}"/>
              </a:ext>
            </a:extLst>
          </p:cNvPr>
          <p:cNvGrpSpPr/>
          <p:nvPr userDrawn="1"/>
        </p:nvGrpSpPr>
        <p:grpSpPr>
          <a:xfrm>
            <a:off x="3894214" y="2696670"/>
            <a:ext cx="978181" cy="951406"/>
            <a:chOff x="1584402" y="2629994"/>
            <a:chExt cx="1396254" cy="1358035"/>
          </a:xfrm>
        </p:grpSpPr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24B7D93F-D1F9-9838-9F44-BFE96A6F64C1}"/>
                </a:ext>
              </a:extLst>
            </p:cNvPr>
            <p:cNvSpPr/>
            <p:nvPr/>
          </p:nvSpPr>
          <p:spPr>
            <a:xfrm>
              <a:off x="1584402" y="2656188"/>
              <a:ext cx="1306243" cy="1331841"/>
            </a:xfrm>
            <a:custGeom>
              <a:avLst/>
              <a:gdLst>
                <a:gd name="connsiteX0" fmla="*/ 10844 w 1306243"/>
                <a:gd name="connsiteY0" fmla="*/ 446141 h 1331841"/>
                <a:gd name="connsiteX1" fmla="*/ 73233 w 1306243"/>
                <a:gd name="connsiteY1" fmla="*/ 389468 h 1331841"/>
                <a:gd name="connsiteX2" fmla="*/ 489761 w 1306243"/>
                <a:gd name="connsiteY2" fmla="*/ 15516 h 1331841"/>
                <a:gd name="connsiteX3" fmla="*/ 966487 w 1306243"/>
                <a:gd name="connsiteY3" fmla="*/ 114386 h 1331841"/>
                <a:gd name="connsiteX4" fmla="*/ 1231092 w 1306243"/>
                <a:gd name="connsiteY4" fmla="*/ 1000306 h 1331841"/>
                <a:gd name="connsiteX5" fmla="*/ 1228520 w 1306243"/>
                <a:gd name="connsiteY5" fmla="*/ 1047836 h 1331841"/>
                <a:gd name="connsiteX6" fmla="*/ 1287194 w 1306243"/>
                <a:gd name="connsiteY6" fmla="*/ 1154992 h 1331841"/>
                <a:gd name="connsiteX7" fmla="*/ 1289671 w 1306243"/>
                <a:gd name="connsiteY7" fmla="*/ 1275293 h 1331841"/>
                <a:gd name="connsiteX8" fmla="*/ 1145367 w 1306243"/>
                <a:gd name="connsiteY8" fmla="*/ 1329871 h 1331841"/>
                <a:gd name="connsiteX9" fmla="*/ 1135270 w 1306243"/>
                <a:gd name="connsiteY9" fmla="*/ 1328252 h 1331841"/>
                <a:gd name="connsiteX10" fmla="*/ 848377 w 1306243"/>
                <a:gd name="connsiteY10" fmla="*/ 1224143 h 1331841"/>
                <a:gd name="connsiteX11" fmla="*/ 709789 w 1306243"/>
                <a:gd name="connsiteY11" fmla="*/ 1113749 h 1331841"/>
                <a:gd name="connsiteX12" fmla="*/ 642637 w 1306243"/>
                <a:gd name="connsiteY12" fmla="*/ 1023547 h 1331841"/>
                <a:gd name="connsiteX13" fmla="*/ 25894 w 1306243"/>
                <a:gd name="connsiteY13" fmla="*/ 569490 h 1331841"/>
                <a:gd name="connsiteX14" fmla="*/ 10749 w 1306243"/>
                <a:gd name="connsiteY14" fmla="*/ 446237 h 1331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06243" h="1331841">
                  <a:moveTo>
                    <a:pt x="10844" y="446141"/>
                  </a:moveTo>
                  <a:cubicBezTo>
                    <a:pt x="23417" y="419471"/>
                    <a:pt x="46182" y="399755"/>
                    <a:pt x="73233" y="389468"/>
                  </a:cubicBezTo>
                  <a:cubicBezTo>
                    <a:pt x="138289" y="275453"/>
                    <a:pt x="268781" y="73047"/>
                    <a:pt x="489761" y="15516"/>
                  </a:cubicBezTo>
                  <a:cubicBezTo>
                    <a:pt x="637684" y="-22965"/>
                    <a:pt x="798085" y="10182"/>
                    <a:pt x="966487" y="114386"/>
                  </a:cubicBezTo>
                  <a:cubicBezTo>
                    <a:pt x="1338534" y="344700"/>
                    <a:pt x="1349011" y="716556"/>
                    <a:pt x="1231092" y="1000306"/>
                  </a:cubicBezTo>
                  <a:cubicBezTo>
                    <a:pt x="1234426" y="1018880"/>
                    <a:pt x="1232140" y="1035263"/>
                    <a:pt x="1228520" y="1047836"/>
                  </a:cubicBezTo>
                  <a:lnTo>
                    <a:pt x="1287194" y="1154992"/>
                  </a:lnTo>
                  <a:cubicBezTo>
                    <a:pt x="1311673" y="1194425"/>
                    <a:pt x="1312626" y="1239098"/>
                    <a:pt x="1289671" y="1275293"/>
                  </a:cubicBezTo>
                  <a:cubicBezTo>
                    <a:pt x="1262810" y="1317774"/>
                    <a:pt x="1207470" y="1338634"/>
                    <a:pt x="1145367" y="1329871"/>
                  </a:cubicBezTo>
                  <a:cubicBezTo>
                    <a:pt x="1142319" y="1329395"/>
                    <a:pt x="1138890" y="1328823"/>
                    <a:pt x="1135270" y="1328252"/>
                  </a:cubicBezTo>
                  <a:cubicBezTo>
                    <a:pt x="1072405" y="1316726"/>
                    <a:pt x="935722" y="1272721"/>
                    <a:pt x="848377" y="1224143"/>
                  </a:cubicBezTo>
                  <a:cubicBezTo>
                    <a:pt x="783893" y="1188329"/>
                    <a:pt x="739792" y="1153182"/>
                    <a:pt x="709789" y="1113749"/>
                  </a:cubicBezTo>
                  <a:cubicBezTo>
                    <a:pt x="694358" y="1093460"/>
                    <a:pt x="661021" y="1048502"/>
                    <a:pt x="642637" y="1023547"/>
                  </a:cubicBezTo>
                  <a:cubicBezTo>
                    <a:pt x="201916" y="820379"/>
                    <a:pt x="43229" y="595493"/>
                    <a:pt x="25894" y="569490"/>
                  </a:cubicBezTo>
                  <a:cubicBezTo>
                    <a:pt x="-2491" y="526056"/>
                    <a:pt x="-7539" y="484432"/>
                    <a:pt x="10749" y="446237"/>
                  </a:cubicBezTo>
                </a:path>
              </a:pathLst>
            </a:custGeom>
            <a:solidFill>
              <a:schemeClr val="accent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" name="Vrije vorm: vorm 14">
              <a:extLst>
                <a:ext uri="{FF2B5EF4-FFF2-40B4-BE49-F238E27FC236}">
                  <a16:creationId xmlns:a16="http://schemas.microsoft.com/office/drawing/2014/main" id="{23084ECD-FE2F-B197-3C6E-A6389E8DC900}"/>
                </a:ext>
              </a:extLst>
            </p:cNvPr>
            <p:cNvSpPr/>
            <p:nvPr/>
          </p:nvSpPr>
          <p:spPr>
            <a:xfrm>
              <a:off x="1674413" y="2629994"/>
              <a:ext cx="1306243" cy="1331841"/>
            </a:xfrm>
            <a:custGeom>
              <a:avLst/>
              <a:gdLst>
                <a:gd name="connsiteX0" fmla="*/ 10844 w 1306243"/>
                <a:gd name="connsiteY0" fmla="*/ 446141 h 1331841"/>
                <a:gd name="connsiteX1" fmla="*/ 73233 w 1306243"/>
                <a:gd name="connsiteY1" fmla="*/ 389468 h 1331841"/>
                <a:gd name="connsiteX2" fmla="*/ 489761 w 1306243"/>
                <a:gd name="connsiteY2" fmla="*/ 15516 h 1331841"/>
                <a:gd name="connsiteX3" fmla="*/ 966487 w 1306243"/>
                <a:gd name="connsiteY3" fmla="*/ 114386 h 1331841"/>
                <a:gd name="connsiteX4" fmla="*/ 1231092 w 1306243"/>
                <a:gd name="connsiteY4" fmla="*/ 1000306 h 1331841"/>
                <a:gd name="connsiteX5" fmla="*/ 1228520 w 1306243"/>
                <a:gd name="connsiteY5" fmla="*/ 1047836 h 1331841"/>
                <a:gd name="connsiteX6" fmla="*/ 1287194 w 1306243"/>
                <a:gd name="connsiteY6" fmla="*/ 1154992 h 1331841"/>
                <a:gd name="connsiteX7" fmla="*/ 1289671 w 1306243"/>
                <a:gd name="connsiteY7" fmla="*/ 1275293 h 1331841"/>
                <a:gd name="connsiteX8" fmla="*/ 1145367 w 1306243"/>
                <a:gd name="connsiteY8" fmla="*/ 1329871 h 1331841"/>
                <a:gd name="connsiteX9" fmla="*/ 1135270 w 1306243"/>
                <a:gd name="connsiteY9" fmla="*/ 1328252 h 1331841"/>
                <a:gd name="connsiteX10" fmla="*/ 848377 w 1306243"/>
                <a:gd name="connsiteY10" fmla="*/ 1224048 h 1331841"/>
                <a:gd name="connsiteX11" fmla="*/ 709789 w 1306243"/>
                <a:gd name="connsiteY11" fmla="*/ 1113653 h 1331841"/>
                <a:gd name="connsiteX12" fmla="*/ 642637 w 1306243"/>
                <a:gd name="connsiteY12" fmla="*/ 1023452 h 1331841"/>
                <a:gd name="connsiteX13" fmla="*/ 25894 w 1306243"/>
                <a:gd name="connsiteY13" fmla="*/ 569395 h 1331841"/>
                <a:gd name="connsiteX14" fmla="*/ 10749 w 1306243"/>
                <a:gd name="connsiteY14" fmla="*/ 446141 h 1331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06243" h="1331841">
                  <a:moveTo>
                    <a:pt x="10844" y="446141"/>
                  </a:moveTo>
                  <a:cubicBezTo>
                    <a:pt x="23417" y="419471"/>
                    <a:pt x="46182" y="399755"/>
                    <a:pt x="73233" y="389468"/>
                  </a:cubicBezTo>
                  <a:cubicBezTo>
                    <a:pt x="138289" y="275453"/>
                    <a:pt x="268781" y="73047"/>
                    <a:pt x="489761" y="15516"/>
                  </a:cubicBezTo>
                  <a:cubicBezTo>
                    <a:pt x="637684" y="-22965"/>
                    <a:pt x="798085" y="10182"/>
                    <a:pt x="966487" y="114386"/>
                  </a:cubicBezTo>
                  <a:cubicBezTo>
                    <a:pt x="1338629" y="344605"/>
                    <a:pt x="1349011" y="716556"/>
                    <a:pt x="1231092" y="1000306"/>
                  </a:cubicBezTo>
                  <a:cubicBezTo>
                    <a:pt x="1234426" y="1018880"/>
                    <a:pt x="1232140" y="1035263"/>
                    <a:pt x="1228520" y="1047836"/>
                  </a:cubicBezTo>
                  <a:lnTo>
                    <a:pt x="1287194" y="1154992"/>
                  </a:lnTo>
                  <a:cubicBezTo>
                    <a:pt x="1311673" y="1194425"/>
                    <a:pt x="1312626" y="1239098"/>
                    <a:pt x="1289671" y="1275293"/>
                  </a:cubicBezTo>
                  <a:cubicBezTo>
                    <a:pt x="1262810" y="1317774"/>
                    <a:pt x="1207470" y="1338634"/>
                    <a:pt x="1145367" y="1329871"/>
                  </a:cubicBezTo>
                  <a:cubicBezTo>
                    <a:pt x="1142319" y="1329395"/>
                    <a:pt x="1138890" y="1328823"/>
                    <a:pt x="1135270" y="1328252"/>
                  </a:cubicBezTo>
                  <a:cubicBezTo>
                    <a:pt x="1072405" y="1316726"/>
                    <a:pt x="935722" y="1272721"/>
                    <a:pt x="848377" y="1224048"/>
                  </a:cubicBezTo>
                  <a:cubicBezTo>
                    <a:pt x="783893" y="1188234"/>
                    <a:pt x="739792" y="1153182"/>
                    <a:pt x="709789" y="1113653"/>
                  </a:cubicBezTo>
                  <a:cubicBezTo>
                    <a:pt x="694358" y="1093365"/>
                    <a:pt x="661021" y="1048407"/>
                    <a:pt x="642637" y="1023452"/>
                  </a:cubicBezTo>
                  <a:cubicBezTo>
                    <a:pt x="201916" y="820283"/>
                    <a:pt x="43229" y="595398"/>
                    <a:pt x="25894" y="569395"/>
                  </a:cubicBezTo>
                  <a:cubicBezTo>
                    <a:pt x="-2491" y="525866"/>
                    <a:pt x="-7539" y="484337"/>
                    <a:pt x="10749" y="446141"/>
                  </a:cubicBezTo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" name="Vrije vorm: vorm 15">
              <a:extLst>
                <a:ext uri="{FF2B5EF4-FFF2-40B4-BE49-F238E27FC236}">
                  <a16:creationId xmlns:a16="http://schemas.microsoft.com/office/drawing/2014/main" id="{031CD860-F0C0-3226-87D5-2A8E12562763}"/>
                </a:ext>
              </a:extLst>
            </p:cNvPr>
            <p:cNvSpPr/>
            <p:nvPr/>
          </p:nvSpPr>
          <p:spPr>
            <a:xfrm>
              <a:off x="1758668" y="2713791"/>
              <a:ext cx="1138124" cy="1164197"/>
            </a:xfrm>
            <a:custGeom>
              <a:avLst/>
              <a:gdLst>
                <a:gd name="connsiteX0" fmla="*/ 42032 w 1138124"/>
                <a:gd name="connsiteY0" fmla="*/ 382633 h 1164197"/>
                <a:gd name="connsiteX1" fmla="*/ 838227 w 1138124"/>
                <a:gd name="connsiteY1" fmla="*/ 101836 h 1164197"/>
                <a:gd name="connsiteX2" fmla="*/ 1056254 w 1138124"/>
                <a:gd name="connsiteY2" fmla="*/ 914604 h 1164197"/>
                <a:gd name="connsiteX3" fmla="*/ 1062160 w 1138124"/>
                <a:gd name="connsiteY3" fmla="*/ 945560 h 1164197"/>
                <a:gd name="connsiteX4" fmla="*/ 1048158 w 1138124"/>
                <a:gd name="connsiteY4" fmla="*/ 962896 h 1164197"/>
                <a:gd name="connsiteX5" fmla="*/ 1130740 w 1138124"/>
                <a:gd name="connsiteY5" fmla="*/ 1113867 h 1164197"/>
                <a:gd name="connsiteX6" fmla="*/ 1073018 w 1138124"/>
                <a:gd name="connsiteY6" fmla="*/ 1163016 h 1164197"/>
                <a:gd name="connsiteX7" fmla="*/ 804985 w 1138124"/>
                <a:gd name="connsiteY7" fmla="*/ 1066909 h 1164197"/>
                <a:gd name="connsiteX8" fmla="*/ 692494 w 1138124"/>
                <a:gd name="connsiteY8" fmla="*/ 979088 h 1164197"/>
                <a:gd name="connsiteX9" fmla="*/ 613056 w 1138124"/>
                <a:gd name="connsiteY9" fmla="*/ 872313 h 1164197"/>
                <a:gd name="connsiteX10" fmla="*/ 12124 w 1138124"/>
                <a:gd name="connsiteY10" fmla="*/ 439783 h 1164197"/>
                <a:gd name="connsiteX11" fmla="*/ 2503 w 1138124"/>
                <a:gd name="connsiteY11" fmla="*/ 398158 h 1164197"/>
                <a:gd name="connsiteX12" fmla="*/ 42127 w 1138124"/>
                <a:gd name="connsiteY12" fmla="*/ 382537 h 1164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8124" h="1164197">
                  <a:moveTo>
                    <a:pt x="42032" y="382633"/>
                  </a:moveTo>
                  <a:cubicBezTo>
                    <a:pt x="122328" y="238234"/>
                    <a:pt x="357976" y="-195344"/>
                    <a:pt x="838227" y="101836"/>
                  </a:cubicBezTo>
                  <a:cubicBezTo>
                    <a:pt x="1218846" y="337389"/>
                    <a:pt x="1147789" y="716484"/>
                    <a:pt x="1056254" y="914604"/>
                  </a:cubicBezTo>
                  <a:cubicBezTo>
                    <a:pt x="1061683" y="921748"/>
                    <a:pt x="1068446" y="932797"/>
                    <a:pt x="1062160" y="945560"/>
                  </a:cubicBezTo>
                  <a:cubicBezTo>
                    <a:pt x="1056064" y="957657"/>
                    <a:pt x="1048158" y="962896"/>
                    <a:pt x="1048158" y="962896"/>
                  </a:cubicBezTo>
                  <a:lnTo>
                    <a:pt x="1130740" y="1113867"/>
                  </a:lnTo>
                  <a:cubicBezTo>
                    <a:pt x="1154362" y="1149490"/>
                    <a:pt x="1117595" y="1169398"/>
                    <a:pt x="1073018" y="1163016"/>
                  </a:cubicBezTo>
                  <a:cubicBezTo>
                    <a:pt x="1028441" y="1156634"/>
                    <a:pt x="889567" y="1113962"/>
                    <a:pt x="804985" y="1066909"/>
                  </a:cubicBezTo>
                  <a:cubicBezTo>
                    <a:pt x="748216" y="1035381"/>
                    <a:pt x="714211" y="1007758"/>
                    <a:pt x="692494" y="979088"/>
                  </a:cubicBezTo>
                  <a:cubicBezTo>
                    <a:pt x="670777" y="950513"/>
                    <a:pt x="613056" y="872313"/>
                    <a:pt x="613056" y="872313"/>
                  </a:cubicBezTo>
                  <a:cubicBezTo>
                    <a:pt x="163000" y="669526"/>
                    <a:pt x="12409" y="440259"/>
                    <a:pt x="12124" y="439783"/>
                  </a:cubicBezTo>
                  <a:cubicBezTo>
                    <a:pt x="4218" y="427781"/>
                    <a:pt x="-4355" y="412541"/>
                    <a:pt x="2503" y="398158"/>
                  </a:cubicBezTo>
                  <a:cubicBezTo>
                    <a:pt x="9361" y="383776"/>
                    <a:pt x="27554" y="379204"/>
                    <a:pt x="42127" y="382537"/>
                  </a:cubicBezTo>
                </a:path>
              </a:pathLst>
            </a:custGeom>
            <a:solidFill>
              <a:schemeClr val="bg1"/>
            </a:solidFill>
            <a:ln w="12478" cap="flat">
              <a:solidFill>
                <a:srgbClr val="BDCDE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grpSp>
        <p:nvGrpSpPr>
          <p:cNvPr id="17" name="Graphic 11">
            <a:extLst>
              <a:ext uri="{FF2B5EF4-FFF2-40B4-BE49-F238E27FC236}">
                <a16:creationId xmlns:a16="http://schemas.microsoft.com/office/drawing/2014/main" id="{7C72974C-531F-78DF-5D83-1A792CD75416}"/>
              </a:ext>
            </a:extLst>
          </p:cNvPr>
          <p:cNvGrpSpPr/>
          <p:nvPr userDrawn="1"/>
        </p:nvGrpSpPr>
        <p:grpSpPr>
          <a:xfrm>
            <a:off x="3894214" y="3915870"/>
            <a:ext cx="978181" cy="951406"/>
            <a:chOff x="1584402" y="2629994"/>
            <a:chExt cx="1396254" cy="1358035"/>
          </a:xfrm>
        </p:grpSpPr>
        <p:sp>
          <p:nvSpPr>
            <p:cNvPr id="18" name="Vrije vorm: vorm 17">
              <a:extLst>
                <a:ext uri="{FF2B5EF4-FFF2-40B4-BE49-F238E27FC236}">
                  <a16:creationId xmlns:a16="http://schemas.microsoft.com/office/drawing/2014/main" id="{B300CC8F-DA44-784F-C99E-9531AC106E72}"/>
                </a:ext>
              </a:extLst>
            </p:cNvPr>
            <p:cNvSpPr/>
            <p:nvPr/>
          </p:nvSpPr>
          <p:spPr>
            <a:xfrm>
              <a:off x="1584402" y="2656188"/>
              <a:ext cx="1306243" cy="1331841"/>
            </a:xfrm>
            <a:custGeom>
              <a:avLst/>
              <a:gdLst>
                <a:gd name="connsiteX0" fmla="*/ 10844 w 1306243"/>
                <a:gd name="connsiteY0" fmla="*/ 446141 h 1331841"/>
                <a:gd name="connsiteX1" fmla="*/ 73233 w 1306243"/>
                <a:gd name="connsiteY1" fmla="*/ 389468 h 1331841"/>
                <a:gd name="connsiteX2" fmla="*/ 489761 w 1306243"/>
                <a:gd name="connsiteY2" fmla="*/ 15516 h 1331841"/>
                <a:gd name="connsiteX3" fmla="*/ 966487 w 1306243"/>
                <a:gd name="connsiteY3" fmla="*/ 114386 h 1331841"/>
                <a:gd name="connsiteX4" fmla="*/ 1231092 w 1306243"/>
                <a:gd name="connsiteY4" fmla="*/ 1000306 h 1331841"/>
                <a:gd name="connsiteX5" fmla="*/ 1228520 w 1306243"/>
                <a:gd name="connsiteY5" fmla="*/ 1047836 h 1331841"/>
                <a:gd name="connsiteX6" fmla="*/ 1287194 w 1306243"/>
                <a:gd name="connsiteY6" fmla="*/ 1154992 h 1331841"/>
                <a:gd name="connsiteX7" fmla="*/ 1289671 w 1306243"/>
                <a:gd name="connsiteY7" fmla="*/ 1275293 h 1331841"/>
                <a:gd name="connsiteX8" fmla="*/ 1145367 w 1306243"/>
                <a:gd name="connsiteY8" fmla="*/ 1329871 h 1331841"/>
                <a:gd name="connsiteX9" fmla="*/ 1135270 w 1306243"/>
                <a:gd name="connsiteY9" fmla="*/ 1328252 h 1331841"/>
                <a:gd name="connsiteX10" fmla="*/ 848377 w 1306243"/>
                <a:gd name="connsiteY10" fmla="*/ 1224143 h 1331841"/>
                <a:gd name="connsiteX11" fmla="*/ 709789 w 1306243"/>
                <a:gd name="connsiteY11" fmla="*/ 1113749 h 1331841"/>
                <a:gd name="connsiteX12" fmla="*/ 642637 w 1306243"/>
                <a:gd name="connsiteY12" fmla="*/ 1023547 h 1331841"/>
                <a:gd name="connsiteX13" fmla="*/ 25894 w 1306243"/>
                <a:gd name="connsiteY13" fmla="*/ 569490 h 1331841"/>
                <a:gd name="connsiteX14" fmla="*/ 10749 w 1306243"/>
                <a:gd name="connsiteY14" fmla="*/ 446237 h 1331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06243" h="1331841">
                  <a:moveTo>
                    <a:pt x="10844" y="446141"/>
                  </a:moveTo>
                  <a:cubicBezTo>
                    <a:pt x="23417" y="419471"/>
                    <a:pt x="46182" y="399755"/>
                    <a:pt x="73233" y="389468"/>
                  </a:cubicBezTo>
                  <a:cubicBezTo>
                    <a:pt x="138289" y="275453"/>
                    <a:pt x="268781" y="73047"/>
                    <a:pt x="489761" y="15516"/>
                  </a:cubicBezTo>
                  <a:cubicBezTo>
                    <a:pt x="637684" y="-22965"/>
                    <a:pt x="798085" y="10182"/>
                    <a:pt x="966487" y="114386"/>
                  </a:cubicBezTo>
                  <a:cubicBezTo>
                    <a:pt x="1338534" y="344700"/>
                    <a:pt x="1349011" y="716556"/>
                    <a:pt x="1231092" y="1000306"/>
                  </a:cubicBezTo>
                  <a:cubicBezTo>
                    <a:pt x="1234426" y="1018880"/>
                    <a:pt x="1232140" y="1035263"/>
                    <a:pt x="1228520" y="1047836"/>
                  </a:cubicBezTo>
                  <a:lnTo>
                    <a:pt x="1287194" y="1154992"/>
                  </a:lnTo>
                  <a:cubicBezTo>
                    <a:pt x="1311673" y="1194425"/>
                    <a:pt x="1312626" y="1239098"/>
                    <a:pt x="1289671" y="1275293"/>
                  </a:cubicBezTo>
                  <a:cubicBezTo>
                    <a:pt x="1262810" y="1317774"/>
                    <a:pt x="1207470" y="1338634"/>
                    <a:pt x="1145367" y="1329871"/>
                  </a:cubicBezTo>
                  <a:cubicBezTo>
                    <a:pt x="1142319" y="1329395"/>
                    <a:pt x="1138890" y="1328823"/>
                    <a:pt x="1135270" y="1328252"/>
                  </a:cubicBezTo>
                  <a:cubicBezTo>
                    <a:pt x="1072405" y="1316726"/>
                    <a:pt x="935722" y="1272721"/>
                    <a:pt x="848377" y="1224143"/>
                  </a:cubicBezTo>
                  <a:cubicBezTo>
                    <a:pt x="783893" y="1188329"/>
                    <a:pt x="739792" y="1153182"/>
                    <a:pt x="709789" y="1113749"/>
                  </a:cubicBezTo>
                  <a:cubicBezTo>
                    <a:pt x="694358" y="1093460"/>
                    <a:pt x="661021" y="1048502"/>
                    <a:pt x="642637" y="1023547"/>
                  </a:cubicBezTo>
                  <a:cubicBezTo>
                    <a:pt x="201916" y="820379"/>
                    <a:pt x="43229" y="595493"/>
                    <a:pt x="25894" y="569490"/>
                  </a:cubicBezTo>
                  <a:cubicBezTo>
                    <a:pt x="-2491" y="526056"/>
                    <a:pt x="-7539" y="484432"/>
                    <a:pt x="10749" y="446237"/>
                  </a:cubicBezTo>
                </a:path>
              </a:pathLst>
            </a:custGeom>
            <a:solidFill>
              <a:schemeClr val="accent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9" name="Vrije vorm: vorm 18">
              <a:extLst>
                <a:ext uri="{FF2B5EF4-FFF2-40B4-BE49-F238E27FC236}">
                  <a16:creationId xmlns:a16="http://schemas.microsoft.com/office/drawing/2014/main" id="{379C0489-01DF-06FA-D0C1-4870C1F7AD93}"/>
                </a:ext>
              </a:extLst>
            </p:cNvPr>
            <p:cNvSpPr/>
            <p:nvPr/>
          </p:nvSpPr>
          <p:spPr>
            <a:xfrm>
              <a:off x="1674413" y="2629994"/>
              <a:ext cx="1306243" cy="1331841"/>
            </a:xfrm>
            <a:custGeom>
              <a:avLst/>
              <a:gdLst>
                <a:gd name="connsiteX0" fmla="*/ 10844 w 1306243"/>
                <a:gd name="connsiteY0" fmla="*/ 446141 h 1331841"/>
                <a:gd name="connsiteX1" fmla="*/ 73233 w 1306243"/>
                <a:gd name="connsiteY1" fmla="*/ 389468 h 1331841"/>
                <a:gd name="connsiteX2" fmla="*/ 489761 w 1306243"/>
                <a:gd name="connsiteY2" fmla="*/ 15516 h 1331841"/>
                <a:gd name="connsiteX3" fmla="*/ 966487 w 1306243"/>
                <a:gd name="connsiteY3" fmla="*/ 114386 h 1331841"/>
                <a:gd name="connsiteX4" fmla="*/ 1231092 w 1306243"/>
                <a:gd name="connsiteY4" fmla="*/ 1000306 h 1331841"/>
                <a:gd name="connsiteX5" fmla="*/ 1228520 w 1306243"/>
                <a:gd name="connsiteY5" fmla="*/ 1047836 h 1331841"/>
                <a:gd name="connsiteX6" fmla="*/ 1287194 w 1306243"/>
                <a:gd name="connsiteY6" fmla="*/ 1154992 h 1331841"/>
                <a:gd name="connsiteX7" fmla="*/ 1289671 w 1306243"/>
                <a:gd name="connsiteY7" fmla="*/ 1275293 h 1331841"/>
                <a:gd name="connsiteX8" fmla="*/ 1145367 w 1306243"/>
                <a:gd name="connsiteY8" fmla="*/ 1329871 h 1331841"/>
                <a:gd name="connsiteX9" fmla="*/ 1135270 w 1306243"/>
                <a:gd name="connsiteY9" fmla="*/ 1328252 h 1331841"/>
                <a:gd name="connsiteX10" fmla="*/ 848377 w 1306243"/>
                <a:gd name="connsiteY10" fmla="*/ 1224048 h 1331841"/>
                <a:gd name="connsiteX11" fmla="*/ 709789 w 1306243"/>
                <a:gd name="connsiteY11" fmla="*/ 1113653 h 1331841"/>
                <a:gd name="connsiteX12" fmla="*/ 642637 w 1306243"/>
                <a:gd name="connsiteY12" fmla="*/ 1023452 h 1331841"/>
                <a:gd name="connsiteX13" fmla="*/ 25894 w 1306243"/>
                <a:gd name="connsiteY13" fmla="*/ 569395 h 1331841"/>
                <a:gd name="connsiteX14" fmla="*/ 10749 w 1306243"/>
                <a:gd name="connsiteY14" fmla="*/ 446141 h 1331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06243" h="1331841">
                  <a:moveTo>
                    <a:pt x="10844" y="446141"/>
                  </a:moveTo>
                  <a:cubicBezTo>
                    <a:pt x="23417" y="419471"/>
                    <a:pt x="46182" y="399755"/>
                    <a:pt x="73233" y="389468"/>
                  </a:cubicBezTo>
                  <a:cubicBezTo>
                    <a:pt x="138289" y="275453"/>
                    <a:pt x="268781" y="73047"/>
                    <a:pt x="489761" y="15516"/>
                  </a:cubicBezTo>
                  <a:cubicBezTo>
                    <a:pt x="637684" y="-22965"/>
                    <a:pt x="798085" y="10182"/>
                    <a:pt x="966487" y="114386"/>
                  </a:cubicBezTo>
                  <a:cubicBezTo>
                    <a:pt x="1338629" y="344605"/>
                    <a:pt x="1349011" y="716556"/>
                    <a:pt x="1231092" y="1000306"/>
                  </a:cubicBezTo>
                  <a:cubicBezTo>
                    <a:pt x="1234426" y="1018880"/>
                    <a:pt x="1232140" y="1035263"/>
                    <a:pt x="1228520" y="1047836"/>
                  </a:cubicBezTo>
                  <a:lnTo>
                    <a:pt x="1287194" y="1154992"/>
                  </a:lnTo>
                  <a:cubicBezTo>
                    <a:pt x="1311673" y="1194425"/>
                    <a:pt x="1312626" y="1239098"/>
                    <a:pt x="1289671" y="1275293"/>
                  </a:cubicBezTo>
                  <a:cubicBezTo>
                    <a:pt x="1262810" y="1317774"/>
                    <a:pt x="1207470" y="1338634"/>
                    <a:pt x="1145367" y="1329871"/>
                  </a:cubicBezTo>
                  <a:cubicBezTo>
                    <a:pt x="1142319" y="1329395"/>
                    <a:pt x="1138890" y="1328823"/>
                    <a:pt x="1135270" y="1328252"/>
                  </a:cubicBezTo>
                  <a:cubicBezTo>
                    <a:pt x="1072405" y="1316726"/>
                    <a:pt x="935722" y="1272721"/>
                    <a:pt x="848377" y="1224048"/>
                  </a:cubicBezTo>
                  <a:cubicBezTo>
                    <a:pt x="783893" y="1188234"/>
                    <a:pt x="739792" y="1153182"/>
                    <a:pt x="709789" y="1113653"/>
                  </a:cubicBezTo>
                  <a:cubicBezTo>
                    <a:pt x="694358" y="1093365"/>
                    <a:pt x="661021" y="1048407"/>
                    <a:pt x="642637" y="1023452"/>
                  </a:cubicBezTo>
                  <a:cubicBezTo>
                    <a:pt x="201916" y="820283"/>
                    <a:pt x="43229" y="595398"/>
                    <a:pt x="25894" y="569395"/>
                  </a:cubicBezTo>
                  <a:cubicBezTo>
                    <a:pt x="-2491" y="525866"/>
                    <a:pt x="-7539" y="484337"/>
                    <a:pt x="10749" y="446141"/>
                  </a:cubicBezTo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0" name="Vrije vorm: vorm 19">
              <a:extLst>
                <a:ext uri="{FF2B5EF4-FFF2-40B4-BE49-F238E27FC236}">
                  <a16:creationId xmlns:a16="http://schemas.microsoft.com/office/drawing/2014/main" id="{38A248FD-5134-CB31-E7E3-A07E5D1309DF}"/>
                </a:ext>
              </a:extLst>
            </p:cNvPr>
            <p:cNvSpPr/>
            <p:nvPr/>
          </p:nvSpPr>
          <p:spPr>
            <a:xfrm>
              <a:off x="1758668" y="2713791"/>
              <a:ext cx="1138124" cy="1164197"/>
            </a:xfrm>
            <a:custGeom>
              <a:avLst/>
              <a:gdLst>
                <a:gd name="connsiteX0" fmla="*/ 42032 w 1138124"/>
                <a:gd name="connsiteY0" fmla="*/ 382633 h 1164197"/>
                <a:gd name="connsiteX1" fmla="*/ 838227 w 1138124"/>
                <a:gd name="connsiteY1" fmla="*/ 101836 h 1164197"/>
                <a:gd name="connsiteX2" fmla="*/ 1056254 w 1138124"/>
                <a:gd name="connsiteY2" fmla="*/ 914604 h 1164197"/>
                <a:gd name="connsiteX3" fmla="*/ 1062160 w 1138124"/>
                <a:gd name="connsiteY3" fmla="*/ 945560 h 1164197"/>
                <a:gd name="connsiteX4" fmla="*/ 1048158 w 1138124"/>
                <a:gd name="connsiteY4" fmla="*/ 962896 h 1164197"/>
                <a:gd name="connsiteX5" fmla="*/ 1130740 w 1138124"/>
                <a:gd name="connsiteY5" fmla="*/ 1113867 h 1164197"/>
                <a:gd name="connsiteX6" fmla="*/ 1073018 w 1138124"/>
                <a:gd name="connsiteY6" fmla="*/ 1163016 h 1164197"/>
                <a:gd name="connsiteX7" fmla="*/ 804985 w 1138124"/>
                <a:gd name="connsiteY7" fmla="*/ 1066909 h 1164197"/>
                <a:gd name="connsiteX8" fmla="*/ 692494 w 1138124"/>
                <a:gd name="connsiteY8" fmla="*/ 979088 h 1164197"/>
                <a:gd name="connsiteX9" fmla="*/ 613056 w 1138124"/>
                <a:gd name="connsiteY9" fmla="*/ 872313 h 1164197"/>
                <a:gd name="connsiteX10" fmla="*/ 12124 w 1138124"/>
                <a:gd name="connsiteY10" fmla="*/ 439783 h 1164197"/>
                <a:gd name="connsiteX11" fmla="*/ 2503 w 1138124"/>
                <a:gd name="connsiteY11" fmla="*/ 398158 h 1164197"/>
                <a:gd name="connsiteX12" fmla="*/ 42127 w 1138124"/>
                <a:gd name="connsiteY12" fmla="*/ 382537 h 1164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8124" h="1164197">
                  <a:moveTo>
                    <a:pt x="42032" y="382633"/>
                  </a:moveTo>
                  <a:cubicBezTo>
                    <a:pt x="122328" y="238234"/>
                    <a:pt x="357976" y="-195344"/>
                    <a:pt x="838227" y="101836"/>
                  </a:cubicBezTo>
                  <a:cubicBezTo>
                    <a:pt x="1218846" y="337389"/>
                    <a:pt x="1147789" y="716484"/>
                    <a:pt x="1056254" y="914604"/>
                  </a:cubicBezTo>
                  <a:cubicBezTo>
                    <a:pt x="1061683" y="921748"/>
                    <a:pt x="1068446" y="932797"/>
                    <a:pt x="1062160" y="945560"/>
                  </a:cubicBezTo>
                  <a:cubicBezTo>
                    <a:pt x="1056064" y="957657"/>
                    <a:pt x="1048158" y="962896"/>
                    <a:pt x="1048158" y="962896"/>
                  </a:cubicBezTo>
                  <a:lnTo>
                    <a:pt x="1130740" y="1113867"/>
                  </a:lnTo>
                  <a:cubicBezTo>
                    <a:pt x="1154362" y="1149490"/>
                    <a:pt x="1117595" y="1169398"/>
                    <a:pt x="1073018" y="1163016"/>
                  </a:cubicBezTo>
                  <a:cubicBezTo>
                    <a:pt x="1028441" y="1156634"/>
                    <a:pt x="889567" y="1113962"/>
                    <a:pt x="804985" y="1066909"/>
                  </a:cubicBezTo>
                  <a:cubicBezTo>
                    <a:pt x="748216" y="1035381"/>
                    <a:pt x="714211" y="1007758"/>
                    <a:pt x="692494" y="979088"/>
                  </a:cubicBezTo>
                  <a:cubicBezTo>
                    <a:pt x="670777" y="950513"/>
                    <a:pt x="613056" y="872313"/>
                    <a:pt x="613056" y="872313"/>
                  </a:cubicBezTo>
                  <a:cubicBezTo>
                    <a:pt x="163000" y="669526"/>
                    <a:pt x="12409" y="440259"/>
                    <a:pt x="12124" y="439783"/>
                  </a:cubicBezTo>
                  <a:cubicBezTo>
                    <a:pt x="4218" y="427781"/>
                    <a:pt x="-4355" y="412541"/>
                    <a:pt x="2503" y="398158"/>
                  </a:cubicBezTo>
                  <a:cubicBezTo>
                    <a:pt x="9361" y="383776"/>
                    <a:pt x="27554" y="379204"/>
                    <a:pt x="42127" y="382537"/>
                  </a:cubicBezTo>
                </a:path>
              </a:pathLst>
            </a:custGeom>
            <a:solidFill>
              <a:schemeClr val="bg2"/>
            </a:solidFill>
            <a:ln w="12478" cap="flat">
              <a:solidFill>
                <a:srgbClr val="BDCDE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pic>
        <p:nvPicPr>
          <p:cNvPr id="3" name="Afbeelding 2" descr="Afbeelding met tekening, schets, clipart, tekenfilm&#10;&#10;Automatisch gegenereerde beschrijving">
            <a:extLst>
              <a:ext uri="{FF2B5EF4-FFF2-40B4-BE49-F238E27FC236}">
                <a16:creationId xmlns:a16="http://schemas.microsoft.com/office/drawing/2014/main" id="{92DE21F0-2C76-157E-2BCC-6338A769228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436389" y="1548778"/>
            <a:ext cx="4484160" cy="4484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8431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>
            <a:extLst>
              <a:ext uri="{FF2B5EF4-FFF2-40B4-BE49-F238E27FC236}">
                <a16:creationId xmlns:a16="http://schemas.microsoft.com/office/drawing/2014/main" id="{FD57C495-82B0-72EF-1094-42411CFDAED4}"/>
              </a:ext>
            </a:extLst>
          </p:cNvPr>
          <p:cNvSpPr/>
          <p:nvPr userDrawn="1"/>
        </p:nvSpPr>
        <p:spPr>
          <a:xfrm>
            <a:off x="0" y="0"/>
            <a:ext cx="12192000" cy="58293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noProof="0" dirty="0"/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06440C01-EA96-385C-F0AC-8BA2C3258EC9}"/>
              </a:ext>
            </a:extLst>
          </p:cNvPr>
          <p:cNvSpPr txBox="1"/>
          <p:nvPr userDrawn="1"/>
        </p:nvSpPr>
        <p:spPr>
          <a:xfrm>
            <a:off x="852497" y="619895"/>
            <a:ext cx="10487005" cy="12196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600"/>
              </a:lnSpc>
            </a:pPr>
            <a:r>
              <a:rPr lang="nl-NL" sz="3400" b="1" spc="-50" dirty="0"/>
              <a:t>7. Als je in de bouw gaat werken,</a:t>
            </a:r>
            <a:br>
              <a:rPr lang="nl-NL" sz="3400" b="1" spc="-50" dirty="0"/>
            </a:br>
            <a:r>
              <a:rPr lang="nl-NL" sz="3400" b="1" spc="-50" dirty="0"/>
              <a:t>werk je altijd buiten.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CB1A3F5D-FA02-9F50-D451-4104B75FAE77}"/>
              </a:ext>
            </a:extLst>
          </p:cNvPr>
          <p:cNvSpPr txBox="1"/>
          <p:nvPr userDrawn="1"/>
        </p:nvSpPr>
        <p:spPr>
          <a:xfrm>
            <a:off x="5043488" y="2981325"/>
            <a:ext cx="769763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GB" sz="4000" b="1" dirty="0">
                <a:solidFill>
                  <a:schemeClr val="tx2"/>
                </a:solidFill>
              </a:rPr>
              <a:t>Ja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E29E5725-8FED-0813-F3B9-007E0E1623F3}"/>
              </a:ext>
            </a:extLst>
          </p:cNvPr>
          <p:cNvSpPr txBox="1"/>
          <p:nvPr userDrawn="1"/>
        </p:nvSpPr>
        <p:spPr>
          <a:xfrm>
            <a:off x="5043488" y="4124324"/>
            <a:ext cx="1221809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GB" sz="4000" b="1" dirty="0">
                <a:solidFill>
                  <a:schemeClr val="tx2"/>
                </a:solidFill>
              </a:rPr>
              <a:t>Nee</a:t>
            </a:r>
          </a:p>
        </p:txBody>
      </p:sp>
      <p:grpSp>
        <p:nvGrpSpPr>
          <p:cNvPr id="13" name="Graphic 11">
            <a:extLst>
              <a:ext uri="{FF2B5EF4-FFF2-40B4-BE49-F238E27FC236}">
                <a16:creationId xmlns:a16="http://schemas.microsoft.com/office/drawing/2014/main" id="{C5C7D6F0-627C-105C-8C57-F45DFC20D8B9}"/>
              </a:ext>
            </a:extLst>
          </p:cNvPr>
          <p:cNvGrpSpPr/>
          <p:nvPr userDrawn="1"/>
        </p:nvGrpSpPr>
        <p:grpSpPr>
          <a:xfrm>
            <a:off x="3894214" y="2696670"/>
            <a:ext cx="978181" cy="951406"/>
            <a:chOff x="1584402" y="2629994"/>
            <a:chExt cx="1396254" cy="1358035"/>
          </a:xfrm>
        </p:grpSpPr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24B7D93F-D1F9-9838-9F44-BFE96A6F64C1}"/>
                </a:ext>
              </a:extLst>
            </p:cNvPr>
            <p:cNvSpPr/>
            <p:nvPr/>
          </p:nvSpPr>
          <p:spPr>
            <a:xfrm>
              <a:off x="1584402" y="2656188"/>
              <a:ext cx="1306243" cy="1331841"/>
            </a:xfrm>
            <a:custGeom>
              <a:avLst/>
              <a:gdLst>
                <a:gd name="connsiteX0" fmla="*/ 10844 w 1306243"/>
                <a:gd name="connsiteY0" fmla="*/ 446141 h 1331841"/>
                <a:gd name="connsiteX1" fmla="*/ 73233 w 1306243"/>
                <a:gd name="connsiteY1" fmla="*/ 389468 h 1331841"/>
                <a:gd name="connsiteX2" fmla="*/ 489761 w 1306243"/>
                <a:gd name="connsiteY2" fmla="*/ 15516 h 1331841"/>
                <a:gd name="connsiteX3" fmla="*/ 966487 w 1306243"/>
                <a:gd name="connsiteY3" fmla="*/ 114386 h 1331841"/>
                <a:gd name="connsiteX4" fmla="*/ 1231092 w 1306243"/>
                <a:gd name="connsiteY4" fmla="*/ 1000306 h 1331841"/>
                <a:gd name="connsiteX5" fmla="*/ 1228520 w 1306243"/>
                <a:gd name="connsiteY5" fmla="*/ 1047836 h 1331841"/>
                <a:gd name="connsiteX6" fmla="*/ 1287194 w 1306243"/>
                <a:gd name="connsiteY6" fmla="*/ 1154992 h 1331841"/>
                <a:gd name="connsiteX7" fmla="*/ 1289671 w 1306243"/>
                <a:gd name="connsiteY7" fmla="*/ 1275293 h 1331841"/>
                <a:gd name="connsiteX8" fmla="*/ 1145367 w 1306243"/>
                <a:gd name="connsiteY8" fmla="*/ 1329871 h 1331841"/>
                <a:gd name="connsiteX9" fmla="*/ 1135270 w 1306243"/>
                <a:gd name="connsiteY9" fmla="*/ 1328252 h 1331841"/>
                <a:gd name="connsiteX10" fmla="*/ 848377 w 1306243"/>
                <a:gd name="connsiteY10" fmla="*/ 1224143 h 1331841"/>
                <a:gd name="connsiteX11" fmla="*/ 709789 w 1306243"/>
                <a:gd name="connsiteY11" fmla="*/ 1113749 h 1331841"/>
                <a:gd name="connsiteX12" fmla="*/ 642637 w 1306243"/>
                <a:gd name="connsiteY12" fmla="*/ 1023547 h 1331841"/>
                <a:gd name="connsiteX13" fmla="*/ 25894 w 1306243"/>
                <a:gd name="connsiteY13" fmla="*/ 569490 h 1331841"/>
                <a:gd name="connsiteX14" fmla="*/ 10749 w 1306243"/>
                <a:gd name="connsiteY14" fmla="*/ 446237 h 1331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06243" h="1331841">
                  <a:moveTo>
                    <a:pt x="10844" y="446141"/>
                  </a:moveTo>
                  <a:cubicBezTo>
                    <a:pt x="23417" y="419471"/>
                    <a:pt x="46182" y="399755"/>
                    <a:pt x="73233" y="389468"/>
                  </a:cubicBezTo>
                  <a:cubicBezTo>
                    <a:pt x="138289" y="275453"/>
                    <a:pt x="268781" y="73047"/>
                    <a:pt x="489761" y="15516"/>
                  </a:cubicBezTo>
                  <a:cubicBezTo>
                    <a:pt x="637684" y="-22965"/>
                    <a:pt x="798085" y="10182"/>
                    <a:pt x="966487" y="114386"/>
                  </a:cubicBezTo>
                  <a:cubicBezTo>
                    <a:pt x="1338534" y="344700"/>
                    <a:pt x="1349011" y="716556"/>
                    <a:pt x="1231092" y="1000306"/>
                  </a:cubicBezTo>
                  <a:cubicBezTo>
                    <a:pt x="1234426" y="1018880"/>
                    <a:pt x="1232140" y="1035263"/>
                    <a:pt x="1228520" y="1047836"/>
                  </a:cubicBezTo>
                  <a:lnTo>
                    <a:pt x="1287194" y="1154992"/>
                  </a:lnTo>
                  <a:cubicBezTo>
                    <a:pt x="1311673" y="1194425"/>
                    <a:pt x="1312626" y="1239098"/>
                    <a:pt x="1289671" y="1275293"/>
                  </a:cubicBezTo>
                  <a:cubicBezTo>
                    <a:pt x="1262810" y="1317774"/>
                    <a:pt x="1207470" y="1338634"/>
                    <a:pt x="1145367" y="1329871"/>
                  </a:cubicBezTo>
                  <a:cubicBezTo>
                    <a:pt x="1142319" y="1329395"/>
                    <a:pt x="1138890" y="1328823"/>
                    <a:pt x="1135270" y="1328252"/>
                  </a:cubicBezTo>
                  <a:cubicBezTo>
                    <a:pt x="1072405" y="1316726"/>
                    <a:pt x="935722" y="1272721"/>
                    <a:pt x="848377" y="1224143"/>
                  </a:cubicBezTo>
                  <a:cubicBezTo>
                    <a:pt x="783893" y="1188329"/>
                    <a:pt x="739792" y="1153182"/>
                    <a:pt x="709789" y="1113749"/>
                  </a:cubicBezTo>
                  <a:cubicBezTo>
                    <a:pt x="694358" y="1093460"/>
                    <a:pt x="661021" y="1048502"/>
                    <a:pt x="642637" y="1023547"/>
                  </a:cubicBezTo>
                  <a:cubicBezTo>
                    <a:pt x="201916" y="820379"/>
                    <a:pt x="43229" y="595493"/>
                    <a:pt x="25894" y="569490"/>
                  </a:cubicBezTo>
                  <a:cubicBezTo>
                    <a:pt x="-2491" y="526056"/>
                    <a:pt x="-7539" y="484432"/>
                    <a:pt x="10749" y="446237"/>
                  </a:cubicBezTo>
                </a:path>
              </a:pathLst>
            </a:custGeom>
            <a:solidFill>
              <a:schemeClr val="accent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" name="Vrije vorm: vorm 14">
              <a:extLst>
                <a:ext uri="{FF2B5EF4-FFF2-40B4-BE49-F238E27FC236}">
                  <a16:creationId xmlns:a16="http://schemas.microsoft.com/office/drawing/2014/main" id="{23084ECD-FE2F-B197-3C6E-A6389E8DC900}"/>
                </a:ext>
              </a:extLst>
            </p:cNvPr>
            <p:cNvSpPr/>
            <p:nvPr/>
          </p:nvSpPr>
          <p:spPr>
            <a:xfrm>
              <a:off x="1674413" y="2629994"/>
              <a:ext cx="1306243" cy="1331841"/>
            </a:xfrm>
            <a:custGeom>
              <a:avLst/>
              <a:gdLst>
                <a:gd name="connsiteX0" fmla="*/ 10844 w 1306243"/>
                <a:gd name="connsiteY0" fmla="*/ 446141 h 1331841"/>
                <a:gd name="connsiteX1" fmla="*/ 73233 w 1306243"/>
                <a:gd name="connsiteY1" fmla="*/ 389468 h 1331841"/>
                <a:gd name="connsiteX2" fmla="*/ 489761 w 1306243"/>
                <a:gd name="connsiteY2" fmla="*/ 15516 h 1331841"/>
                <a:gd name="connsiteX3" fmla="*/ 966487 w 1306243"/>
                <a:gd name="connsiteY3" fmla="*/ 114386 h 1331841"/>
                <a:gd name="connsiteX4" fmla="*/ 1231092 w 1306243"/>
                <a:gd name="connsiteY4" fmla="*/ 1000306 h 1331841"/>
                <a:gd name="connsiteX5" fmla="*/ 1228520 w 1306243"/>
                <a:gd name="connsiteY5" fmla="*/ 1047836 h 1331841"/>
                <a:gd name="connsiteX6" fmla="*/ 1287194 w 1306243"/>
                <a:gd name="connsiteY6" fmla="*/ 1154992 h 1331841"/>
                <a:gd name="connsiteX7" fmla="*/ 1289671 w 1306243"/>
                <a:gd name="connsiteY7" fmla="*/ 1275293 h 1331841"/>
                <a:gd name="connsiteX8" fmla="*/ 1145367 w 1306243"/>
                <a:gd name="connsiteY8" fmla="*/ 1329871 h 1331841"/>
                <a:gd name="connsiteX9" fmla="*/ 1135270 w 1306243"/>
                <a:gd name="connsiteY9" fmla="*/ 1328252 h 1331841"/>
                <a:gd name="connsiteX10" fmla="*/ 848377 w 1306243"/>
                <a:gd name="connsiteY10" fmla="*/ 1224048 h 1331841"/>
                <a:gd name="connsiteX11" fmla="*/ 709789 w 1306243"/>
                <a:gd name="connsiteY11" fmla="*/ 1113653 h 1331841"/>
                <a:gd name="connsiteX12" fmla="*/ 642637 w 1306243"/>
                <a:gd name="connsiteY12" fmla="*/ 1023452 h 1331841"/>
                <a:gd name="connsiteX13" fmla="*/ 25894 w 1306243"/>
                <a:gd name="connsiteY13" fmla="*/ 569395 h 1331841"/>
                <a:gd name="connsiteX14" fmla="*/ 10749 w 1306243"/>
                <a:gd name="connsiteY14" fmla="*/ 446141 h 1331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06243" h="1331841">
                  <a:moveTo>
                    <a:pt x="10844" y="446141"/>
                  </a:moveTo>
                  <a:cubicBezTo>
                    <a:pt x="23417" y="419471"/>
                    <a:pt x="46182" y="399755"/>
                    <a:pt x="73233" y="389468"/>
                  </a:cubicBezTo>
                  <a:cubicBezTo>
                    <a:pt x="138289" y="275453"/>
                    <a:pt x="268781" y="73047"/>
                    <a:pt x="489761" y="15516"/>
                  </a:cubicBezTo>
                  <a:cubicBezTo>
                    <a:pt x="637684" y="-22965"/>
                    <a:pt x="798085" y="10182"/>
                    <a:pt x="966487" y="114386"/>
                  </a:cubicBezTo>
                  <a:cubicBezTo>
                    <a:pt x="1338629" y="344605"/>
                    <a:pt x="1349011" y="716556"/>
                    <a:pt x="1231092" y="1000306"/>
                  </a:cubicBezTo>
                  <a:cubicBezTo>
                    <a:pt x="1234426" y="1018880"/>
                    <a:pt x="1232140" y="1035263"/>
                    <a:pt x="1228520" y="1047836"/>
                  </a:cubicBezTo>
                  <a:lnTo>
                    <a:pt x="1287194" y="1154992"/>
                  </a:lnTo>
                  <a:cubicBezTo>
                    <a:pt x="1311673" y="1194425"/>
                    <a:pt x="1312626" y="1239098"/>
                    <a:pt x="1289671" y="1275293"/>
                  </a:cubicBezTo>
                  <a:cubicBezTo>
                    <a:pt x="1262810" y="1317774"/>
                    <a:pt x="1207470" y="1338634"/>
                    <a:pt x="1145367" y="1329871"/>
                  </a:cubicBezTo>
                  <a:cubicBezTo>
                    <a:pt x="1142319" y="1329395"/>
                    <a:pt x="1138890" y="1328823"/>
                    <a:pt x="1135270" y="1328252"/>
                  </a:cubicBezTo>
                  <a:cubicBezTo>
                    <a:pt x="1072405" y="1316726"/>
                    <a:pt x="935722" y="1272721"/>
                    <a:pt x="848377" y="1224048"/>
                  </a:cubicBezTo>
                  <a:cubicBezTo>
                    <a:pt x="783893" y="1188234"/>
                    <a:pt x="739792" y="1153182"/>
                    <a:pt x="709789" y="1113653"/>
                  </a:cubicBezTo>
                  <a:cubicBezTo>
                    <a:pt x="694358" y="1093365"/>
                    <a:pt x="661021" y="1048407"/>
                    <a:pt x="642637" y="1023452"/>
                  </a:cubicBezTo>
                  <a:cubicBezTo>
                    <a:pt x="201916" y="820283"/>
                    <a:pt x="43229" y="595398"/>
                    <a:pt x="25894" y="569395"/>
                  </a:cubicBezTo>
                  <a:cubicBezTo>
                    <a:pt x="-2491" y="525866"/>
                    <a:pt x="-7539" y="484337"/>
                    <a:pt x="10749" y="446141"/>
                  </a:cubicBezTo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" name="Vrije vorm: vorm 15">
              <a:extLst>
                <a:ext uri="{FF2B5EF4-FFF2-40B4-BE49-F238E27FC236}">
                  <a16:creationId xmlns:a16="http://schemas.microsoft.com/office/drawing/2014/main" id="{031CD860-F0C0-3226-87D5-2A8E12562763}"/>
                </a:ext>
              </a:extLst>
            </p:cNvPr>
            <p:cNvSpPr/>
            <p:nvPr/>
          </p:nvSpPr>
          <p:spPr>
            <a:xfrm>
              <a:off x="1758668" y="2713791"/>
              <a:ext cx="1138124" cy="1164197"/>
            </a:xfrm>
            <a:custGeom>
              <a:avLst/>
              <a:gdLst>
                <a:gd name="connsiteX0" fmla="*/ 42032 w 1138124"/>
                <a:gd name="connsiteY0" fmla="*/ 382633 h 1164197"/>
                <a:gd name="connsiteX1" fmla="*/ 838227 w 1138124"/>
                <a:gd name="connsiteY1" fmla="*/ 101836 h 1164197"/>
                <a:gd name="connsiteX2" fmla="*/ 1056254 w 1138124"/>
                <a:gd name="connsiteY2" fmla="*/ 914604 h 1164197"/>
                <a:gd name="connsiteX3" fmla="*/ 1062160 w 1138124"/>
                <a:gd name="connsiteY3" fmla="*/ 945560 h 1164197"/>
                <a:gd name="connsiteX4" fmla="*/ 1048158 w 1138124"/>
                <a:gd name="connsiteY4" fmla="*/ 962896 h 1164197"/>
                <a:gd name="connsiteX5" fmla="*/ 1130740 w 1138124"/>
                <a:gd name="connsiteY5" fmla="*/ 1113867 h 1164197"/>
                <a:gd name="connsiteX6" fmla="*/ 1073018 w 1138124"/>
                <a:gd name="connsiteY6" fmla="*/ 1163016 h 1164197"/>
                <a:gd name="connsiteX7" fmla="*/ 804985 w 1138124"/>
                <a:gd name="connsiteY7" fmla="*/ 1066909 h 1164197"/>
                <a:gd name="connsiteX8" fmla="*/ 692494 w 1138124"/>
                <a:gd name="connsiteY8" fmla="*/ 979088 h 1164197"/>
                <a:gd name="connsiteX9" fmla="*/ 613056 w 1138124"/>
                <a:gd name="connsiteY9" fmla="*/ 872313 h 1164197"/>
                <a:gd name="connsiteX10" fmla="*/ 12124 w 1138124"/>
                <a:gd name="connsiteY10" fmla="*/ 439783 h 1164197"/>
                <a:gd name="connsiteX11" fmla="*/ 2503 w 1138124"/>
                <a:gd name="connsiteY11" fmla="*/ 398158 h 1164197"/>
                <a:gd name="connsiteX12" fmla="*/ 42127 w 1138124"/>
                <a:gd name="connsiteY12" fmla="*/ 382537 h 1164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8124" h="1164197">
                  <a:moveTo>
                    <a:pt x="42032" y="382633"/>
                  </a:moveTo>
                  <a:cubicBezTo>
                    <a:pt x="122328" y="238234"/>
                    <a:pt x="357976" y="-195344"/>
                    <a:pt x="838227" y="101836"/>
                  </a:cubicBezTo>
                  <a:cubicBezTo>
                    <a:pt x="1218846" y="337389"/>
                    <a:pt x="1147789" y="716484"/>
                    <a:pt x="1056254" y="914604"/>
                  </a:cubicBezTo>
                  <a:cubicBezTo>
                    <a:pt x="1061683" y="921748"/>
                    <a:pt x="1068446" y="932797"/>
                    <a:pt x="1062160" y="945560"/>
                  </a:cubicBezTo>
                  <a:cubicBezTo>
                    <a:pt x="1056064" y="957657"/>
                    <a:pt x="1048158" y="962896"/>
                    <a:pt x="1048158" y="962896"/>
                  </a:cubicBezTo>
                  <a:lnTo>
                    <a:pt x="1130740" y="1113867"/>
                  </a:lnTo>
                  <a:cubicBezTo>
                    <a:pt x="1154362" y="1149490"/>
                    <a:pt x="1117595" y="1169398"/>
                    <a:pt x="1073018" y="1163016"/>
                  </a:cubicBezTo>
                  <a:cubicBezTo>
                    <a:pt x="1028441" y="1156634"/>
                    <a:pt x="889567" y="1113962"/>
                    <a:pt x="804985" y="1066909"/>
                  </a:cubicBezTo>
                  <a:cubicBezTo>
                    <a:pt x="748216" y="1035381"/>
                    <a:pt x="714211" y="1007758"/>
                    <a:pt x="692494" y="979088"/>
                  </a:cubicBezTo>
                  <a:cubicBezTo>
                    <a:pt x="670777" y="950513"/>
                    <a:pt x="613056" y="872313"/>
                    <a:pt x="613056" y="872313"/>
                  </a:cubicBezTo>
                  <a:cubicBezTo>
                    <a:pt x="163000" y="669526"/>
                    <a:pt x="12409" y="440259"/>
                    <a:pt x="12124" y="439783"/>
                  </a:cubicBezTo>
                  <a:cubicBezTo>
                    <a:pt x="4218" y="427781"/>
                    <a:pt x="-4355" y="412541"/>
                    <a:pt x="2503" y="398158"/>
                  </a:cubicBezTo>
                  <a:cubicBezTo>
                    <a:pt x="9361" y="383776"/>
                    <a:pt x="27554" y="379204"/>
                    <a:pt x="42127" y="382537"/>
                  </a:cubicBezTo>
                </a:path>
              </a:pathLst>
            </a:custGeom>
            <a:solidFill>
              <a:schemeClr val="bg1"/>
            </a:solidFill>
            <a:ln w="12478" cap="flat">
              <a:solidFill>
                <a:srgbClr val="BDCDE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grpSp>
        <p:nvGrpSpPr>
          <p:cNvPr id="17" name="Graphic 11">
            <a:extLst>
              <a:ext uri="{FF2B5EF4-FFF2-40B4-BE49-F238E27FC236}">
                <a16:creationId xmlns:a16="http://schemas.microsoft.com/office/drawing/2014/main" id="{7C72974C-531F-78DF-5D83-1A792CD75416}"/>
              </a:ext>
            </a:extLst>
          </p:cNvPr>
          <p:cNvGrpSpPr/>
          <p:nvPr userDrawn="1"/>
        </p:nvGrpSpPr>
        <p:grpSpPr>
          <a:xfrm>
            <a:off x="3894214" y="3915870"/>
            <a:ext cx="978181" cy="951406"/>
            <a:chOff x="1584402" y="2629994"/>
            <a:chExt cx="1396254" cy="1358035"/>
          </a:xfrm>
        </p:grpSpPr>
        <p:sp>
          <p:nvSpPr>
            <p:cNvPr id="18" name="Vrije vorm: vorm 17">
              <a:extLst>
                <a:ext uri="{FF2B5EF4-FFF2-40B4-BE49-F238E27FC236}">
                  <a16:creationId xmlns:a16="http://schemas.microsoft.com/office/drawing/2014/main" id="{B300CC8F-DA44-784F-C99E-9531AC106E72}"/>
                </a:ext>
              </a:extLst>
            </p:cNvPr>
            <p:cNvSpPr/>
            <p:nvPr/>
          </p:nvSpPr>
          <p:spPr>
            <a:xfrm>
              <a:off x="1584402" y="2656188"/>
              <a:ext cx="1306243" cy="1331841"/>
            </a:xfrm>
            <a:custGeom>
              <a:avLst/>
              <a:gdLst>
                <a:gd name="connsiteX0" fmla="*/ 10844 w 1306243"/>
                <a:gd name="connsiteY0" fmla="*/ 446141 h 1331841"/>
                <a:gd name="connsiteX1" fmla="*/ 73233 w 1306243"/>
                <a:gd name="connsiteY1" fmla="*/ 389468 h 1331841"/>
                <a:gd name="connsiteX2" fmla="*/ 489761 w 1306243"/>
                <a:gd name="connsiteY2" fmla="*/ 15516 h 1331841"/>
                <a:gd name="connsiteX3" fmla="*/ 966487 w 1306243"/>
                <a:gd name="connsiteY3" fmla="*/ 114386 h 1331841"/>
                <a:gd name="connsiteX4" fmla="*/ 1231092 w 1306243"/>
                <a:gd name="connsiteY4" fmla="*/ 1000306 h 1331841"/>
                <a:gd name="connsiteX5" fmla="*/ 1228520 w 1306243"/>
                <a:gd name="connsiteY5" fmla="*/ 1047836 h 1331841"/>
                <a:gd name="connsiteX6" fmla="*/ 1287194 w 1306243"/>
                <a:gd name="connsiteY6" fmla="*/ 1154992 h 1331841"/>
                <a:gd name="connsiteX7" fmla="*/ 1289671 w 1306243"/>
                <a:gd name="connsiteY7" fmla="*/ 1275293 h 1331841"/>
                <a:gd name="connsiteX8" fmla="*/ 1145367 w 1306243"/>
                <a:gd name="connsiteY8" fmla="*/ 1329871 h 1331841"/>
                <a:gd name="connsiteX9" fmla="*/ 1135270 w 1306243"/>
                <a:gd name="connsiteY9" fmla="*/ 1328252 h 1331841"/>
                <a:gd name="connsiteX10" fmla="*/ 848377 w 1306243"/>
                <a:gd name="connsiteY10" fmla="*/ 1224143 h 1331841"/>
                <a:gd name="connsiteX11" fmla="*/ 709789 w 1306243"/>
                <a:gd name="connsiteY11" fmla="*/ 1113749 h 1331841"/>
                <a:gd name="connsiteX12" fmla="*/ 642637 w 1306243"/>
                <a:gd name="connsiteY12" fmla="*/ 1023547 h 1331841"/>
                <a:gd name="connsiteX13" fmla="*/ 25894 w 1306243"/>
                <a:gd name="connsiteY13" fmla="*/ 569490 h 1331841"/>
                <a:gd name="connsiteX14" fmla="*/ 10749 w 1306243"/>
                <a:gd name="connsiteY14" fmla="*/ 446237 h 1331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06243" h="1331841">
                  <a:moveTo>
                    <a:pt x="10844" y="446141"/>
                  </a:moveTo>
                  <a:cubicBezTo>
                    <a:pt x="23417" y="419471"/>
                    <a:pt x="46182" y="399755"/>
                    <a:pt x="73233" y="389468"/>
                  </a:cubicBezTo>
                  <a:cubicBezTo>
                    <a:pt x="138289" y="275453"/>
                    <a:pt x="268781" y="73047"/>
                    <a:pt x="489761" y="15516"/>
                  </a:cubicBezTo>
                  <a:cubicBezTo>
                    <a:pt x="637684" y="-22965"/>
                    <a:pt x="798085" y="10182"/>
                    <a:pt x="966487" y="114386"/>
                  </a:cubicBezTo>
                  <a:cubicBezTo>
                    <a:pt x="1338534" y="344700"/>
                    <a:pt x="1349011" y="716556"/>
                    <a:pt x="1231092" y="1000306"/>
                  </a:cubicBezTo>
                  <a:cubicBezTo>
                    <a:pt x="1234426" y="1018880"/>
                    <a:pt x="1232140" y="1035263"/>
                    <a:pt x="1228520" y="1047836"/>
                  </a:cubicBezTo>
                  <a:lnTo>
                    <a:pt x="1287194" y="1154992"/>
                  </a:lnTo>
                  <a:cubicBezTo>
                    <a:pt x="1311673" y="1194425"/>
                    <a:pt x="1312626" y="1239098"/>
                    <a:pt x="1289671" y="1275293"/>
                  </a:cubicBezTo>
                  <a:cubicBezTo>
                    <a:pt x="1262810" y="1317774"/>
                    <a:pt x="1207470" y="1338634"/>
                    <a:pt x="1145367" y="1329871"/>
                  </a:cubicBezTo>
                  <a:cubicBezTo>
                    <a:pt x="1142319" y="1329395"/>
                    <a:pt x="1138890" y="1328823"/>
                    <a:pt x="1135270" y="1328252"/>
                  </a:cubicBezTo>
                  <a:cubicBezTo>
                    <a:pt x="1072405" y="1316726"/>
                    <a:pt x="935722" y="1272721"/>
                    <a:pt x="848377" y="1224143"/>
                  </a:cubicBezTo>
                  <a:cubicBezTo>
                    <a:pt x="783893" y="1188329"/>
                    <a:pt x="739792" y="1153182"/>
                    <a:pt x="709789" y="1113749"/>
                  </a:cubicBezTo>
                  <a:cubicBezTo>
                    <a:pt x="694358" y="1093460"/>
                    <a:pt x="661021" y="1048502"/>
                    <a:pt x="642637" y="1023547"/>
                  </a:cubicBezTo>
                  <a:cubicBezTo>
                    <a:pt x="201916" y="820379"/>
                    <a:pt x="43229" y="595493"/>
                    <a:pt x="25894" y="569490"/>
                  </a:cubicBezTo>
                  <a:cubicBezTo>
                    <a:pt x="-2491" y="526056"/>
                    <a:pt x="-7539" y="484432"/>
                    <a:pt x="10749" y="446237"/>
                  </a:cubicBezTo>
                </a:path>
              </a:pathLst>
            </a:custGeom>
            <a:solidFill>
              <a:schemeClr val="accent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9" name="Vrije vorm: vorm 18">
              <a:extLst>
                <a:ext uri="{FF2B5EF4-FFF2-40B4-BE49-F238E27FC236}">
                  <a16:creationId xmlns:a16="http://schemas.microsoft.com/office/drawing/2014/main" id="{379C0489-01DF-06FA-D0C1-4870C1F7AD93}"/>
                </a:ext>
              </a:extLst>
            </p:cNvPr>
            <p:cNvSpPr/>
            <p:nvPr/>
          </p:nvSpPr>
          <p:spPr>
            <a:xfrm>
              <a:off x="1674413" y="2629994"/>
              <a:ext cx="1306243" cy="1331841"/>
            </a:xfrm>
            <a:custGeom>
              <a:avLst/>
              <a:gdLst>
                <a:gd name="connsiteX0" fmla="*/ 10844 w 1306243"/>
                <a:gd name="connsiteY0" fmla="*/ 446141 h 1331841"/>
                <a:gd name="connsiteX1" fmla="*/ 73233 w 1306243"/>
                <a:gd name="connsiteY1" fmla="*/ 389468 h 1331841"/>
                <a:gd name="connsiteX2" fmla="*/ 489761 w 1306243"/>
                <a:gd name="connsiteY2" fmla="*/ 15516 h 1331841"/>
                <a:gd name="connsiteX3" fmla="*/ 966487 w 1306243"/>
                <a:gd name="connsiteY3" fmla="*/ 114386 h 1331841"/>
                <a:gd name="connsiteX4" fmla="*/ 1231092 w 1306243"/>
                <a:gd name="connsiteY4" fmla="*/ 1000306 h 1331841"/>
                <a:gd name="connsiteX5" fmla="*/ 1228520 w 1306243"/>
                <a:gd name="connsiteY5" fmla="*/ 1047836 h 1331841"/>
                <a:gd name="connsiteX6" fmla="*/ 1287194 w 1306243"/>
                <a:gd name="connsiteY6" fmla="*/ 1154992 h 1331841"/>
                <a:gd name="connsiteX7" fmla="*/ 1289671 w 1306243"/>
                <a:gd name="connsiteY7" fmla="*/ 1275293 h 1331841"/>
                <a:gd name="connsiteX8" fmla="*/ 1145367 w 1306243"/>
                <a:gd name="connsiteY8" fmla="*/ 1329871 h 1331841"/>
                <a:gd name="connsiteX9" fmla="*/ 1135270 w 1306243"/>
                <a:gd name="connsiteY9" fmla="*/ 1328252 h 1331841"/>
                <a:gd name="connsiteX10" fmla="*/ 848377 w 1306243"/>
                <a:gd name="connsiteY10" fmla="*/ 1224048 h 1331841"/>
                <a:gd name="connsiteX11" fmla="*/ 709789 w 1306243"/>
                <a:gd name="connsiteY11" fmla="*/ 1113653 h 1331841"/>
                <a:gd name="connsiteX12" fmla="*/ 642637 w 1306243"/>
                <a:gd name="connsiteY12" fmla="*/ 1023452 h 1331841"/>
                <a:gd name="connsiteX13" fmla="*/ 25894 w 1306243"/>
                <a:gd name="connsiteY13" fmla="*/ 569395 h 1331841"/>
                <a:gd name="connsiteX14" fmla="*/ 10749 w 1306243"/>
                <a:gd name="connsiteY14" fmla="*/ 446141 h 1331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06243" h="1331841">
                  <a:moveTo>
                    <a:pt x="10844" y="446141"/>
                  </a:moveTo>
                  <a:cubicBezTo>
                    <a:pt x="23417" y="419471"/>
                    <a:pt x="46182" y="399755"/>
                    <a:pt x="73233" y="389468"/>
                  </a:cubicBezTo>
                  <a:cubicBezTo>
                    <a:pt x="138289" y="275453"/>
                    <a:pt x="268781" y="73047"/>
                    <a:pt x="489761" y="15516"/>
                  </a:cubicBezTo>
                  <a:cubicBezTo>
                    <a:pt x="637684" y="-22965"/>
                    <a:pt x="798085" y="10182"/>
                    <a:pt x="966487" y="114386"/>
                  </a:cubicBezTo>
                  <a:cubicBezTo>
                    <a:pt x="1338629" y="344605"/>
                    <a:pt x="1349011" y="716556"/>
                    <a:pt x="1231092" y="1000306"/>
                  </a:cubicBezTo>
                  <a:cubicBezTo>
                    <a:pt x="1234426" y="1018880"/>
                    <a:pt x="1232140" y="1035263"/>
                    <a:pt x="1228520" y="1047836"/>
                  </a:cubicBezTo>
                  <a:lnTo>
                    <a:pt x="1287194" y="1154992"/>
                  </a:lnTo>
                  <a:cubicBezTo>
                    <a:pt x="1311673" y="1194425"/>
                    <a:pt x="1312626" y="1239098"/>
                    <a:pt x="1289671" y="1275293"/>
                  </a:cubicBezTo>
                  <a:cubicBezTo>
                    <a:pt x="1262810" y="1317774"/>
                    <a:pt x="1207470" y="1338634"/>
                    <a:pt x="1145367" y="1329871"/>
                  </a:cubicBezTo>
                  <a:cubicBezTo>
                    <a:pt x="1142319" y="1329395"/>
                    <a:pt x="1138890" y="1328823"/>
                    <a:pt x="1135270" y="1328252"/>
                  </a:cubicBezTo>
                  <a:cubicBezTo>
                    <a:pt x="1072405" y="1316726"/>
                    <a:pt x="935722" y="1272721"/>
                    <a:pt x="848377" y="1224048"/>
                  </a:cubicBezTo>
                  <a:cubicBezTo>
                    <a:pt x="783893" y="1188234"/>
                    <a:pt x="739792" y="1153182"/>
                    <a:pt x="709789" y="1113653"/>
                  </a:cubicBezTo>
                  <a:cubicBezTo>
                    <a:pt x="694358" y="1093365"/>
                    <a:pt x="661021" y="1048407"/>
                    <a:pt x="642637" y="1023452"/>
                  </a:cubicBezTo>
                  <a:cubicBezTo>
                    <a:pt x="201916" y="820283"/>
                    <a:pt x="43229" y="595398"/>
                    <a:pt x="25894" y="569395"/>
                  </a:cubicBezTo>
                  <a:cubicBezTo>
                    <a:pt x="-2491" y="525866"/>
                    <a:pt x="-7539" y="484337"/>
                    <a:pt x="10749" y="446141"/>
                  </a:cubicBezTo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0" name="Vrije vorm: vorm 19">
              <a:extLst>
                <a:ext uri="{FF2B5EF4-FFF2-40B4-BE49-F238E27FC236}">
                  <a16:creationId xmlns:a16="http://schemas.microsoft.com/office/drawing/2014/main" id="{38A248FD-5134-CB31-E7E3-A07E5D1309DF}"/>
                </a:ext>
              </a:extLst>
            </p:cNvPr>
            <p:cNvSpPr/>
            <p:nvPr/>
          </p:nvSpPr>
          <p:spPr>
            <a:xfrm>
              <a:off x="1758668" y="2713791"/>
              <a:ext cx="1138124" cy="1164197"/>
            </a:xfrm>
            <a:custGeom>
              <a:avLst/>
              <a:gdLst>
                <a:gd name="connsiteX0" fmla="*/ 42032 w 1138124"/>
                <a:gd name="connsiteY0" fmla="*/ 382633 h 1164197"/>
                <a:gd name="connsiteX1" fmla="*/ 838227 w 1138124"/>
                <a:gd name="connsiteY1" fmla="*/ 101836 h 1164197"/>
                <a:gd name="connsiteX2" fmla="*/ 1056254 w 1138124"/>
                <a:gd name="connsiteY2" fmla="*/ 914604 h 1164197"/>
                <a:gd name="connsiteX3" fmla="*/ 1062160 w 1138124"/>
                <a:gd name="connsiteY3" fmla="*/ 945560 h 1164197"/>
                <a:gd name="connsiteX4" fmla="*/ 1048158 w 1138124"/>
                <a:gd name="connsiteY4" fmla="*/ 962896 h 1164197"/>
                <a:gd name="connsiteX5" fmla="*/ 1130740 w 1138124"/>
                <a:gd name="connsiteY5" fmla="*/ 1113867 h 1164197"/>
                <a:gd name="connsiteX6" fmla="*/ 1073018 w 1138124"/>
                <a:gd name="connsiteY6" fmla="*/ 1163016 h 1164197"/>
                <a:gd name="connsiteX7" fmla="*/ 804985 w 1138124"/>
                <a:gd name="connsiteY7" fmla="*/ 1066909 h 1164197"/>
                <a:gd name="connsiteX8" fmla="*/ 692494 w 1138124"/>
                <a:gd name="connsiteY8" fmla="*/ 979088 h 1164197"/>
                <a:gd name="connsiteX9" fmla="*/ 613056 w 1138124"/>
                <a:gd name="connsiteY9" fmla="*/ 872313 h 1164197"/>
                <a:gd name="connsiteX10" fmla="*/ 12124 w 1138124"/>
                <a:gd name="connsiteY10" fmla="*/ 439783 h 1164197"/>
                <a:gd name="connsiteX11" fmla="*/ 2503 w 1138124"/>
                <a:gd name="connsiteY11" fmla="*/ 398158 h 1164197"/>
                <a:gd name="connsiteX12" fmla="*/ 42127 w 1138124"/>
                <a:gd name="connsiteY12" fmla="*/ 382537 h 1164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8124" h="1164197">
                  <a:moveTo>
                    <a:pt x="42032" y="382633"/>
                  </a:moveTo>
                  <a:cubicBezTo>
                    <a:pt x="122328" y="238234"/>
                    <a:pt x="357976" y="-195344"/>
                    <a:pt x="838227" y="101836"/>
                  </a:cubicBezTo>
                  <a:cubicBezTo>
                    <a:pt x="1218846" y="337389"/>
                    <a:pt x="1147789" y="716484"/>
                    <a:pt x="1056254" y="914604"/>
                  </a:cubicBezTo>
                  <a:cubicBezTo>
                    <a:pt x="1061683" y="921748"/>
                    <a:pt x="1068446" y="932797"/>
                    <a:pt x="1062160" y="945560"/>
                  </a:cubicBezTo>
                  <a:cubicBezTo>
                    <a:pt x="1056064" y="957657"/>
                    <a:pt x="1048158" y="962896"/>
                    <a:pt x="1048158" y="962896"/>
                  </a:cubicBezTo>
                  <a:lnTo>
                    <a:pt x="1130740" y="1113867"/>
                  </a:lnTo>
                  <a:cubicBezTo>
                    <a:pt x="1154362" y="1149490"/>
                    <a:pt x="1117595" y="1169398"/>
                    <a:pt x="1073018" y="1163016"/>
                  </a:cubicBezTo>
                  <a:cubicBezTo>
                    <a:pt x="1028441" y="1156634"/>
                    <a:pt x="889567" y="1113962"/>
                    <a:pt x="804985" y="1066909"/>
                  </a:cubicBezTo>
                  <a:cubicBezTo>
                    <a:pt x="748216" y="1035381"/>
                    <a:pt x="714211" y="1007758"/>
                    <a:pt x="692494" y="979088"/>
                  </a:cubicBezTo>
                  <a:cubicBezTo>
                    <a:pt x="670777" y="950513"/>
                    <a:pt x="613056" y="872313"/>
                    <a:pt x="613056" y="872313"/>
                  </a:cubicBezTo>
                  <a:cubicBezTo>
                    <a:pt x="163000" y="669526"/>
                    <a:pt x="12409" y="440259"/>
                    <a:pt x="12124" y="439783"/>
                  </a:cubicBezTo>
                  <a:cubicBezTo>
                    <a:pt x="4218" y="427781"/>
                    <a:pt x="-4355" y="412541"/>
                    <a:pt x="2503" y="398158"/>
                  </a:cubicBezTo>
                  <a:cubicBezTo>
                    <a:pt x="9361" y="383776"/>
                    <a:pt x="27554" y="379204"/>
                    <a:pt x="42127" y="382537"/>
                  </a:cubicBezTo>
                </a:path>
              </a:pathLst>
            </a:custGeom>
            <a:solidFill>
              <a:schemeClr val="bg2"/>
            </a:solidFill>
            <a:ln w="12478" cap="flat">
              <a:solidFill>
                <a:srgbClr val="BDCDE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grpSp>
        <p:nvGrpSpPr>
          <p:cNvPr id="3" name="Graphic 11">
            <a:extLst>
              <a:ext uri="{FF2B5EF4-FFF2-40B4-BE49-F238E27FC236}">
                <a16:creationId xmlns:a16="http://schemas.microsoft.com/office/drawing/2014/main" id="{8661D880-44AF-0F44-D954-36BD0F701D11}"/>
              </a:ext>
            </a:extLst>
          </p:cNvPr>
          <p:cNvGrpSpPr/>
          <p:nvPr userDrawn="1"/>
        </p:nvGrpSpPr>
        <p:grpSpPr>
          <a:xfrm>
            <a:off x="3897730" y="3925045"/>
            <a:ext cx="978181" cy="951406"/>
            <a:chOff x="1584402" y="2629994"/>
            <a:chExt cx="1396254" cy="1358035"/>
          </a:xfrm>
        </p:grpSpPr>
        <p:sp>
          <p:nvSpPr>
            <p:cNvPr id="4" name="Vrije vorm: vorm 17">
              <a:extLst>
                <a:ext uri="{FF2B5EF4-FFF2-40B4-BE49-F238E27FC236}">
                  <a16:creationId xmlns:a16="http://schemas.microsoft.com/office/drawing/2014/main" id="{1EB6FA78-E446-E553-A638-B4E3873C8029}"/>
                </a:ext>
              </a:extLst>
            </p:cNvPr>
            <p:cNvSpPr/>
            <p:nvPr/>
          </p:nvSpPr>
          <p:spPr>
            <a:xfrm>
              <a:off x="1584402" y="2656188"/>
              <a:ext cx="1306243" cy="1331841"/>
            </a:xfrm>
            <a:custGeom>
              <a:avLst/>
              <a:gdLst>
                <a:gd name="connsiteX0" fmla="*/ 10844 w 1306243"/>
                <a:gd name="connsiteY0" fmla="*/ 446141 h 1331841"/>
                <a:gd name="connsiteX1" fmla="*/ 73233 w 1306243"/>
                <a:gd name="connsiteY1" fmla="*/ 389468 h 1331841"/>
                <a:gd name="connsiteX2" fmla="*/ 489761 w 1306243"/>
                <a:gd name="connsiteY2" fmla="*/ 15516 h 1331841"/>
                <a:gd name="connsiteX3" fmla="*/ 966487 w 1306243"/>
                <a:gd name="connsiteY3" fmla="*/ 114386 h 1331841"/>
                <a:gd name="connsiteX4" fmla="*/ 1231092 w 1306243"/>
                <a:gd name="connsiteY4" fmla="*/ 1000306 h 1331841"/>
                <a:gd name="connsiteX5" fmla="*/ 1228520 w 1306243"/>
                <a:gd name="connsiteY5" fmla="*/ 1047836 h 1331841"/>
                <a:gd name="connsiteX6" fmla="*/ 1287194 w 1306243"/>
                <a:gd name="connsiteY6" fmla="*/ 1154992 h 1331841"/>
                <a:gd name="connsiteX7" fmla="*/ 1289671 w 1306243"/>
                <a:gd name="connsiteY7" fmla="*/ 1275293 h 1331841"/>
                <a:gd name="connsiteX8" fmla="*/ 1145367 w 1306243"/>
                <a:gd name="connsiteY8" fmla="*/ 1329871 h 1331841"/>
                <a:gd name="connsiteX9" fmla="*/ 1135270 w 1306243"/>
                <a:gd name="connsiteY9" fmla="*/ 1328252 h 1331841"/>
                <a:gd name="connsiteX10" fmla="*/ 848377 w 1306243"/>
                <a:gd name="connsiteY10" fmla="*/ 1224143 h 1331841"/>
                <a:gd name="connsiteX11" fmla="*/ 709789 w 1306243"/>
                <a:gd name="connsiteY11" fmla="*/ 1113749 h 1331841"/>
                <a:gd name="connsiteX12" fmla="*/ 642637 w 1306243"/>
                <a:gd name="connsiteY12" fmla="*/ 1023547 h 1331841"/>
                <a:gd name="connsiteX13" fmla="*/ 25894 w 1306243"/>
                <a:gd name="connsiteY13" fmla="*/ 569490 h 1331841"/>
                <a:gd name="connsiteX14" fmla="*/ 10749 w 1306243"/>
                <a:gd name="connsiteY14" fmla="*/ 446237 h 1331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06243" h="1331841">
                  <a:moveTo>
                    <a:pt x="10844" y="446141"/>
                  </a:moveTo>
                  <a:cubicBezTo>
                    <a:pt x="23417" y="419471"/>
                    <a:pt x="46182" y="399755"/>
                    <a:pt x="73233" y="389468"/>
                  </a:cubicBezTo>
                  <a:cubicBezTo>
                    <a:pt x="138289" y="275453"/>
                    <a:pt x="268781" y="73047"/>
                    <a:pt x="489761" y="15516"/>
                  </a:cubicBezTo>
                  <a:cubicBezTo>
                    <a:pt x="637684" y="-22965"/>
                    <a:pt x="798085" y="10182"/>
                    <a:pt x="966487" y="114386"/>
                  </a:cubicBezTo>
                  <a:cubicBezTo>
                    <a:pt x="1338534" y="344700"/>
                    <a:pt x="1349011" y="716556"/>
                    <a:pt x="1231092" y="1000306"/>
                  </a:cubicBezTo>
                  <a:cubicBezTo>
                    <a:pt x="1234426" y="1018880"/>
                    <a:pt x="1232140" y="1035263"/>
                    <a:pt x="1228520" y="1047836"/>
                  </a:cubicBezTo>
                  <a:lnTo>
                    <a:pt x="1287194" y="1154992"/>
                  </a:lnTo>
                  <a:cubicBezTo>
                    <a:pt x="1311673" y="1194425"/>
                    <a:pt x="1312626" y="1239098"/>
                    <a:pt x="1289671" y="1275293"/>
                  </a:cubicBezTo>
                  <a:cubicBezTo>
                    <a:pt x="1262810" y="1317774"/>
                    <a:pt x="1207470" y="1338634"/>
                    <a:pt x="1145367" y="1329871"/>
                  </a:cubicBezTo>
                  <a:cubicBezTo>
                    <a:pt x="1142319" y="1329395"/>
                    <a:pt x="1138890" y="1328823"/>
                    <a:pt x="1135270" y="1328252"/>
                  </a:cubicBezTo>
                  <a:cubicBezTo>
                    <a:pt x="1072405" y="1316726"/>
                    <a:pt x="935722" y="1272721"/>
                    <a:pt x="848377" y="1224143"/>
                  </a:cubicBezTo>
                  <a:cubicBezTo>
                    <a:pt x="783893" y="1188329"/>
                    <a:pt x="739792" y="1153182"/>
                    <a:pt x="709789" y="1113749"/>
                  </a:cubicBezTo>
                  <a:cubicBezTo>
                    <a:pt x="694358" y="1093460"/>
                    <a:pt x="661021" y="1048502"/>
                    <a:pt x="642637" y="1023547"/>
                  </a:cubicBezTo>
                  <a:cubicBezTo>
                    <a:pt x="201916" y="820379"/>
                    <a:pt x="43229" y="595493"/>
                    <a:pt x="25894" y="569490"/>
                  </a:cubicBezTo>
                  <a:cubicBezTo>
                    <a:pt x="-2491" y="526056"/>
                    <a:pt x="-7539" y="484432"/>
                    <a:pt x="10749" y="446237"/>
                  </a:cubicBezTo>
                </a:path>
              </a:pathLst>
            </a:custGeom>
            <a:solidFill>
              <a:schemeClr val="accent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" name="Vrije vorm: vorm 18">
              <a:extLst>
                <a:ext uri="{FF2B5EF4-FFF2-40B4-BE49-F238E27FC236}">
                  <a16:creationId xmlns:a16="http://schemas.microsoft.com/office/drawing/2014/main" id="{6810A598-5812-52F7-5151-7AB3EA2BF83B}"/>
                </a:ext>
              </a:extLst>
            </p:cNvPr>
            <p:cNvSpPr/>
            <p:nvPr/>
          </p:nvSpPr>
          <p:spPr>
            <a:xfrm>
              <a:off x="1674413" y="2629994"/>
              <a:ext cx="1306243" cy="1331841"/>
            </a:xfrm>
            <a:custGeom>
              <a:avLst/>
              <a:gdLst>
                <a:gd name="connsiteX0" fmla="*/ 10844 w 1306243"/>
                <a:gd name="connsiteY0" fmla="*/ 446141 h 1331841"/>
                <a:gd name="connsiteX1" fmla="*/ 73233 w 1306243"/>
                <a:gd name="connsiteY1" fmla="*/ 389468 h 1331841"/>
                <a:gd name="connsiteX2" fmla="*/ 489761 w 1306243"/>
                <a:gd name="connsiteY2" fmla="*/ 15516 h 1331841"/>
                <a:gd name="connsiteX3" fmla="*/ 966487 w 1306243"/>
                <a:gd name="connsiteY3" fmla="*/ 114386 h 1331841"/>
                <a:gd name="connsiteX4" fmla="*/ 1231092 w 1306243"/>
                <a:gd name="connsiteY4" fmla="*/ 1000306 h 1331841"/>
                <a:gd name="connsiteX5" fmla="*/ 1228520 w 1306243"/>
                <a:gd name="connsiteY5" fmla="*/ 1047836 h 1331841"/>
                <a:gd name="connsiteX6" fmla="*/ 1287194 w 1306243"/>
                <a:gd name="connsiteY6" fmla="*/ 1154992 h 1331841"/>
                <a:gd name="connsiteX7" fmla="*/ 1289671 w 1306243"/>
                <a:gd name="connsiteY7" fmla="*/ 1275293 h 1331841"/>
                <a:gd name="connsiteX8" fmla="*/ 1145367 w 1306243"/>
                <a:gd name="connsiteY8" fmla="*/ 1329871 h 1331841"/>
                <a:gd name="connsiteX9" fmla="*/ 1135270 w 1306243"/>
                <a:gd name="connsiteY9" fmla="*/ 1328252 h 1331841"/>
                <a:gd name="connsiteX10" fmla="*/ 848377 w 1306243"/>
                <a:gd name="connsiteY10" fmla="*/ 1224048 h 1331841"/>
                <a:gd name="connsiteX11" fmla="*/ 709789 w 1306243"/>
                <a:gd name="connsiteY11" fmla="*/ 1113653 h 1331841"/>
                <a:gd name="connsiteX12" fmla="*/ 642637 w 1306243"/>
                <a:gd name="connsiteY12" fmla="*/ 1023452 h 1331841"/>
                <a:gd name="connsiteX13" fmla="*/ 25894 w 1306243"/>
                <a:gd name="connsiteY13" fmla="*/ 569395 h 1331841"/>
                <a:gd name="connsiteX14" fmla="*/ 10749 w 1306243"/>
                <a:gd name="connsiteY14" fmla="*/ 446141 h 1331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06243" h="1331841">
                  <a:moveTo>
                    <a:pt x="10844" y="446141"/>
                  </a:moveTo>
                  <a:cubicBezTo>
                    <a:pt x="23417" y="419471"/>
                    <a:pt x="46182" y="399755"/>
                    <a:pt x="73233" y="389468"/>
                  </a:cubicBezTo>
                  <a:cubicBezTo>
                    <a:pt x="138289" y="275453"/>
                    <a:pt x="268781" y="73047"/>
                    <a:pt x="489761" y="15516"/>
                  </a:cubicBezTo>
                  <a:cubicBezTo>
                    <a:pt x="637684" y="-22965"/>
                    <a:pt x="798085" y="10182"/>
                    <a:pt x="966487" y="114386"/>
                  </a:cubicBezTo>
                  <a:cubicBezTo>
                    <a:pt x="1338629" y="344605"/>
                    <a:pt x="1349011" y="716556"/>
                    <a:pt x="1231092" y="1000306"/>
                  </a:cubicBezTo>
                  <a:cubicBezTo>
                    <a:pt x="1234426" y="1018880"/>
                    <a:pt x="1232140" y="1035263"/>
                    <a:pt x="1228520" y="1047836"/>
                  </a:cubicBezTo>
                  <a:lnTo>
                    <a:pt x="1287194" y="1154992"/>
                  </a:lnTo>
                  <a:cubicBezTo>
                    <a:pt x="1311673" y="1194425"/>
                    <a:pt x="1312626" y="1239098"/>
                    <a:pt x="1289671" y="1275293"/>
                  </a:cubicBezTo>
                  <a:cubicBezTo>
                    <a:pt x="1262810" y="1317774"/>
                    <a:pt x="1207470" y="1338634"/>
                    <a:pt x="1145367" y="1329871"/>
                  </a:cubicBezTo>
                  <a:cubicBezTo>
                    <a:pt x="1142319" y="1329395"/>
                    <a:pt x="1138890" y="1328823"/>
                    <a:pt x="1135270" y="1328252"/>
                  </a:cubicBezTo>
                  <a:cubicBezTo>
                    <a:pt x="1072405" y="1316726"/>
                    <a:pt x="935722" y="1272721"/>
                    <a:pt x="848377" y="1224048"/>
                  </a:cubicBezTo>
                  <a:cubicBezTo>
                    <a:pt x="783893" y="1188234"/>
                    <a:pt x="739792" y="1153182"/>
                    <a:pt x="709789" y="1113653"/>
                  </a:cubicBezTo>
                  <a:cubicBezTo>
                    <a:pt x="694358" y="1093365"/>
                    <a:pt x="661021" y="1048407"/>
                    <a:pt x="642637" y="1023452"/>
                  </a:cubicBezTo>
                  <a:cubicBezTo>
                    <a:pt x="201916" y="820283"/>
                    <a:pt x="43229" y="595398"/>
                    <a:pt x="25894" y="569395"/>
                  </a:cubicBezTo>
                  <a:cubicBezTo>
                    <a:pt x="-2491" y="525866"/>
                    <a:pt x="-7539" y="484337"/>
                    <a:pt x="10749" y="446141"/>
                  </a:cubicBezTo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" name="Vrije vorm: vorm 19">
              <a:extLst>
                <a:ext uri="{FF2B5EF4-FFF2-40B4-BE49-F238E27FC236}">
                  <a16:creationId xmlns:a16="http://schemas.microsoft.com/office/drawing/2014/main" id="{E0CFFAB7-08B4-C094-9542-6899FB1386E6}"/>
                </a:ext>
              </a:extLst>
            </p:cNvPr>
            <p:cNvSpPr/>
            <p:nvPr/>
          </p:nvSpPr>
          <p:spPr>
            <a:xfrm>
              <a:off x="1758668" y="2713791"/>
              <a:ext cx="1138124" cy="1164197"/>
            </a:xfrm>
            <a:custGeom>
              <a:avLst/>
              <a:gdLst>
                <a:gd name="connsiteX0" fmla="*/ 42032 w 1138124"/>
                <a:gd name="connsiteY0" fmla="*/ 382633 h 1164197"/>
                <a:gd name="connsiteX1" fmla="*/ 838227 w 1138124"/>
                <a:gd name="connsiteY1" fmla="*/ 101836 h 1164197"/>
                <a:gd name="connsiteX2" fmla="*/ 1056254 w 1138124"/>
                <a:gd name="connsiteY2" fmla="*/ 914604 h 1164197"/>
                <a:gd name="connsiteX3" fmla="*/ 1062160 w 1138124"/>
                <a:gd name="connsiteY3" fmla="*/ 945560 h 1164197"/>
                <a:gd name="connsiteX4" fmla="*/ 1048158 w 1138124"/>
                <a:gd name="connsiteY4" fmla="*/ 962896 h 1164197"/>
                <a:gd name="connsiteX5" fmla="*/ 1130740 w 1138124"/>
                <a:gd name="connsiteY5" fmla="*/ 1113867 h 1164197"/>
                <a:gd name="connsiteX6" fmla="*/ 1073018 w 1138124"/>
                <a:gd name="connsiteY6" fmla="*/ 1163016 h 1164197"/>
                <a:gd name="connsiteX7" fmla="*/ 804985 w 1138124"/>
                <a:gd name="connsiteY7" fmla="*/ 1066909 h 1164197"/>
                <a:gd name="connsiteX8" fmla="*/ 692494 w 1138124"/>
                <a:gd name="connsiteY8" fmla="*/ 979088 h 1164197"/>
                <a:gd name="connsiteX9" fmla="*/ 613056 w 1138124"/>
                <a:gd name="connsiteY9" fmla="*/ 872313 h 1164197"/>
                <a:gd name="connsiteX10" fmla="*/ 12124 w 1138124"/>
                <a:gd name="connsiteY10" fmla="*/ 439783 h 1164197"/>
                <a:gd name="connsiteX11" fmla="*/ 2503 w 1138124"/>
                <a:gd name="connsiteY11" fmla="*/ 398158 h 1164197"/>
                <a:gd name="connsiteX12" fmla="*/ 42127 w 1138124"/>
                <a:gd name="connsiteY12" fmla="*/ 382537 h 1164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8124" h="1164197">
                  <a:moveTo>
                    <a:pt x="42032" y="382633"/>
                  </a:moveTo>
                  <a:cubicBezTo>
                    <a:pt x="122328" y="238234"/>
                    <a:pt x="357976" y="-195344"/>
                    <a:pt x="838227" y="101836"/>
                  </a:cubicBezTo>
                  <a:cubicBezTo>
                    <a:pt x="1218846" y="337389"/>
                    <a:pt x="1147789" y="716484"/>
                    <a:pt x="1056254" y="914604"/>
                  </a:cubicBezTo>
                  <a:cubicBezTo>
                    <a:pt x="1061683" y="921748"/>
                    <a:pt x="1068446" y="932797"/>
                    <a:pt x="1062160" y="945560"/>
                  </a:cubicBezTo>
                  <a:cubicBezTo>
                    <a:pt x="1056064" y="957657"/>
                    <a:pt x="1048158" y="962896"/>
                    <a:pt x="1048158" y="962896"/>
                  </a:cubicBezTo>
                  <a:lnTo>
                    <a:pt x="1130740" y="1113867"/>
                  </a:lnTo>
                  <a:cubicBezTo>
                    <a:pt x="1154362" y="1149490"/>
                    <a:pt x="1117595" y="1169398"/>
                    <a:pt x="1073018" y="1163016"/>
                  </a:cubicBezTo>
                  <a:cubicBezTo>
                    <a:pt x="1028441" y="1156634"/>
                    <a:pt x="889567" y="1113962"/>
                    <a:pt x="804985" y="1066909"/>
                  </a:cubicBezTo>
                  <a:cubicBezTo>
                    <a:pt x="748216" y="1035381"/>
                    <a:pt x="714211" y="1007758"/>
                    <a:pt x="692494" y="979088"/>
                  </a:cubicBezTo>
                  <a:cubicBezTo>
                    <a:pt x="670777" y="950513"/>
                    <a:pt x="613056" y="872313"/>
                    <a:pt x="613056" y="872313"/>
                  </a:cubicBezTo>
                  <a:cubicBezTo>
                    <a:pt x="163000" y="669526"/>
                    <a:pt x="12409" y="440259"/>
                    <a:pt x="12124" y="439783"/>
                  </a:cubicBezTo>
                  <a:cubicBezTo>
                    <a:pt x="4218" y="427781"/>
                    <a:pt x="-4355" y="412541"/>
                    <a:pt x="2503" y="398158"/>
                  </a:cubicBezTo>
                  <a:cubicBezTo>
                    <a:pt x="9361" y="383776"/>
                    <a:pt x="27554" y="379204"/>
                    <a:pt x="42127" y="382537"/>
                  </a:cubicBezTo>
                </a:path>
              </a:pathLst>
            </a:custGeom>
            <a:solidFill>
              <a:schemeClr val="accent3"/>
            </a:solidFill>
            <a:ln w="12478" cap="flat">
              <a:solidFill>
                <a:srgbClr val="BDCDE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pic>
        <p:nvPicPr>
          <p:cNvPr id="9" name="Afbeelding 8" descr="Afbeelding met tekening, schets, clipart, tekenfilm&#10;&#10;Automatisch gegenereerde beschrijving">
            <a:extLst>
              <a:ext uri="{FF2B5EF4-FFF2-40B4-BE49-F238E27FC236}">
                <a16:creationId xmlns:a16="http://schemas.microsoft.com/office/drawing/2014/main" id="{4AE5E7E1-B367-94FF-9763-0AA5569B27A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436389" y="1548778"/>
            <a:ext cx="4484160" cy="4484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0604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>
            <a:extLst>
              <a:ext uri="{FF2B5EF4-FFF2-40B4-BE49-F238E27FC236}">
                <a16:creationId xmlns:a16="http://schemas.microsoft.com/office/drawing/2014/main" id="{FD57C495-82B0-72EF-1094-42411CFDAED4}"/>
              </a:ext>
            </a:extLst>
          </p:cNvPr>
          <p:cNvSpPr/>
          <p:nvPr userDrawn="1"/>
        </p:nvSpPr>
        <p:spPr>
          <a:xfrm>
            <a:off x="0" y="0"/>
            <a:ext cx="12192000" cy="58293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noProof="0" dirty="0"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5208DF15-8951-62BF-1979-8DAF8F98982A}"/>
              </a:ext>
            </a:extLst>
          </p:cNvPr>
          <p:cNvSpPr txBox="1"/>
          <p:nvPr userDrawn="1"/>
        </p:nvSpPr>
        <p:spPr>
          <a:xfrm>
            <a:off x="793642" y="619895"/>
            <a:ext cx="1060471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spc="-50" dirty="0"/>
              <a:t>Nee, veel bouwplaatsen zijn buiten, maar het meeste dat gebouwd wordt, wordt eerst getekend en voorbereid</a:t>
            </a:r>
          </a:p>
          <a:p>
            <a:pPr algn="ctr"/>
            <a:r>
              <a:rPr lang="nl-NL" sz="2800" b="1" spc="-50" dirty="0"/>
              <a:t>op de computer in een kantoor.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CB1A3F5D-FA02-9F50-D451-4104B75FAE77}"/>
              </a:ext>
            </a:extLst>
          </p:cNvPr>
          <p:cNvSpPr txBox="1"/>
          <p:nvPr userDrawn="1"/>
        </p:nvSpPr>
        <p:spPr>
          <a:xfrm>
            <a:off x="5043488" y="2981325"/>
            <a:ext cx="769763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GB" sz="4000" b="1" dirty="0">
                <a:solidFill>
                  <a:schemeClr val="tx2"/>
                </a:solidFill>
              </a:rPr>
              <a:t>Ja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E29E5725-8FED-0813-F3B9-007E0E1623F3}"/>
              </a:ext>
            </a:extLst>
          </p:cNvPr>
          <p:cNvSpPr txBox="1"/>
          <p:nvPr userDrawn="1"/>
        </p:nvSpPr>
        <p:spPr>
          <a:xfrm>
            <a:off x="5043488" y="4124324"/>
            <a:ext cx="1221809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GB" sz="4000" b="1" dirty="0">
                <a:solidFill>
                  <a:schemeClr val="tx2"/>
                </a:solidFill>
              </a:rPr>
              <a:t>Nee</a:t>
            </a:r>
          </a:p>
        </p:txBody>
      </p:sp>
      <p:grpSp>
        <p:nvGrpSpPr>
          <p:cNvPr id="13" name="Graphic 11">
            <a:extLst>
              <a:ext uri="{FF2B5EF4-FFF2-40B4-BE49-F238E27FC236}">
                <a16:creationId xmlns:a16="http://schemas.microsoft.com/office/drawing/2014/main" id="{C5C7D6F0-627C-105C-8C57-F45DFC20D8B9}"/>
              </a:ext>
            </a:extLst>
          </p:cNvPr>
          <p:cNvGrpSpPr/>
          <p:nvPr userDrawn="1"/>
        </p:nvGrpSpPr>
        <p:grpSpPr>
          <a:xfrm>
            <a:off x="3894214" y="2696670"/>
            <a:ext cx="978181" cy="951406"/>
            <a:chOff x="1584402" y="2629994"/>
            <a:chExt cx="1396254" cy="1358035"/>
          </a:xfrm>
        </p:grpSpPr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24B7D93F-D1F9-9838-9F44-BFE96A6F64C1}"/>
                </a:ext>
              </a:extLst>
            </p:cNvPr>
            <p:cNvSpPr/>
            <p:nvPr/>
          </p:nvSpPr>
          <p:spPr>
            <a:xfrm>
              <a:off x="1584402" y="2656188"/>
              <a:ext cx="1306243" cy="1331841"/>
            </a:xfrm>
            <a:custGeom>
              <a:avLst/>
              <a:gdLst>
                <a:gd name="connsiteX0" fmla="*/ 10844 w 1306243"/>
                <a:gd name="connsiteY0" fmla="*/ 446141 h 1331841"/>
                <a:gd name="connsiteX1" fmla="*/ 73233 w 1306243"/>
                <a:gd name="connsiteY1" fmla="*/ 389468 h 1331841"/>
                <a:gd name="connsiteX2" fmla="*/ 489761 w 1306243"/>
                <a:gd name="connsiteY2" fmla="*/ 15516 h 1331841"/>
                <a:gd name="connsiteX3" fmla="*/ 966487 w 1306243"/>
                <a:gd name="connsiteY3" fmla="*/ 114386 h 1331841"/>
                <a:gd name="connsiteX4" fmla="*/ 1231092 w 1306243"/>
                <a:gd name="connsiteY4" fmla="*/ 1000306 h 1331841"/>
                <a:gd name="connsiteX5" fmla="*/ 1228520 w 1306243"/>
                <a:gd name="connsiteY5" fmla="*/ 1047836 h 1331841"/>
                <a:gd name="connsiteX6" fmla="*/ 1287194 w 1306243"/>
                <a:gd name="connsiteY6" fmla="*/ 1154992 h 1331841"/>
                <a:gd name="connsiteX7" fmla="*/ 1289671 w 1306243"/>
                <a:gd name="connsiteY7" fmla="*/ 1275293 h 1331841"/>
                <a:gd name="connsiteX8" fmla="*/ 1145367 w 1306243"/>
                <a:gd name="connsiteY8" fmla="*/ 1329871 h 1331841"/>
                <a:gd name="connsiteX9" fmla="*/ 1135270 w 1306243"/>
                <a:gd name="connsiteY9" fmla="*/ 1328252 h 1331841"/>
                <a:gd name="connsiteX10" fmla="*/ 848377 w 1306243"/>
                <a:gd name="connsiteY10" fmla="*/ 1224143 h 1331841"/>
                <a:gd name="connsiteX11" fmla="*/ 709789 w 1306243"/>
                <a:gd name="connsiteY11" fmla="*/ 1113749 h 1331841"/>
                <a:gd name="connsiteX12" fmla="*/ 642637 w 1306243"/>
                <a:gd name="connsiteY12" fmla="*/ 1023547 h 1331841"/>
                <a:gd name="connsiteX13" fmla="*/ 25894 w 1306243"/>
                <a:gd name="connsiteY13" fmla="*/ 569490 h 1331841"/>
                <a:gd name="connsiteX14" fmla="*/ 10749 w 1306243"/>
                <a:gd name="connsiteY14" fmla="*/ 446237 h 1331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06243" h="1331841">
                  <a:moveTo>
                    <a:pt x="10844" y="446141"/>
                  </a:moveTo>
                  <a:cubicBezTo>
                    <a:pt x="23417" y="419471"/>
                    <a:pt x="46182" y="399755"/>
                    <a:pt x="73233" y="389468"/>
                  </a:cubicBezTo>
                  <a:cubicBezTo>
                    <a:pt x="138289" y="275453"/>
                    <a:pt x="268781" y="73047"/>
                    <a:pt x="489761" y="15516"/>
                  </a:cubicBezTo>
                  <a:cubicBezTo>
                    <a:pt x="637684" y="-22965"/>
                    <a:pt x="798085" y="10182"/>
                    <a:pt x="966487" y="114386"/>
                  </a:cubicBezTo>
                  <a:cubicBezTo>
                    <a:pt x="1338534" y="344700"/>
                    <a:pt x="1349011" y="716556"/>
                    <a:pt x="1231092" y="1000306"/>
                  </a:cubicBezTo>
                  <a:cubicBezTo>
                    <a:pt x="1234426" y="1018880"/>
                    <a:pt x="1232140" y="1035263"/>
                    <a:pt x="1228520" y="1047836"/>
                  </a:cubicBezTo>
                  <a:lnTo>
                    <a:pt x="1287194" y="1154992"/>
                  </a:lnTo>
                  <a:cubicBezTo>
                    <a:pt x="1311673" y="1194425"/>
                    <a:pt x="1312626" y="1239098"/>
                    <a:pt x="1289671" y="1275293"/>
                  </a:cubicBezTo>
                  <a:cubicBezTo>
                    <a:pt x="1262810" y="1317774"/>
                    <a:pt x="1207470" y="1338634"/>
                    <a:pt x="1145367" y="1329871"/>
                  </a:cubicBezTo>
                  <a:cubicBezTo>
                    <a:pt x="1142319" y="1329395"/>
                    <a:pt x="1138890" y="1328823"/>
                    <a:pt x="1135270" y="1328252"/>
                  </a:cubicBezTo>
                  <a:cubicBezTo>
                    <a:pt x="1072405" y="1316726"/>
                    <a:pt x="935722" y="1272721"/>
                    <a:pt x="848377" y="1224143"/>
                  </a:cubicBezTo>
                  <a:cubicBezTo>
                    <a:pt x="783893" y="1188329"/>
                    <a:pt x="739792" y="1153182"/>
                    <a:pt x="709789" y="1113749"/>
                  </a:cubicBezTo>
                  <a:cubicBezTo>
                    <a:pt x="694358" y="1093460"/>
                    <a:pt x="661021" y="1048502"/>
                    <a:pt x="642637" y="1023547"/>
                  </a:cubicBezTo>
                  <a:cubicBezTo>
                    <a:pt x="201916" y="820379"/>
                    <a:pt x="43229" y="595493"/>
                    <a:pt x="25894" y="569490"/>
                  </a:cubicBezTo>
                  <a:cubicBezTo>
                    <a:pt x="-2491" y="526056"/>
                    <a:pt x="-7539" y="484432"/>
                    <a:pt x="10749" y="446237"/>
                  </a:cubicBezTo>
                </a:path>
              </a:pathLst>
            </a:custGeom>
            <a:solidFill>
              <a:schemeClr val="accent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" name="Vrije vorm: vorm 14">
              <a:extLst>
                <a:ext uri="{FF2B5EF4-FFF2-40B4-BE49-F238E27FC236}">
                  <a16:creationId xmlns:a16="http://schemas.microsoft.com/office/drawing/2014/main" id="{23084ECD-FE2F-B197-3C6E-A6389E8DC900}"/>
                </a:ext>
              </a:extLst>
            </p:cNvPr>
            <p:cNvSpPr/>
            <p:nvPr/>
          </p:nvSpPr>
          <p:spPr>
            <a:xfrm>
              <a:off x="1674413" y="2629994"/>
              <a:ext cx="1306243" cy="1331841"/>
            </a:xfrm>
            <a:custGeom>
              <a:avLst/>
              <a:gdLst>
                <a:gd name="connsiteX0" fmla="*/ 10844 w 1306243"/>
                <a:gd name="connsiteY0" fmla="*/ 446141 h 1331841"/>
                <a:gd name="connsiteX1" fmla="*/ 73233 w 1306243"/>
                <a:gd name="connsiteY1" fmla="*/ 389468 h 1331841"/>
                <a:gd name="connsiteX2" fmla="*/ 489761 w 1306243"/>
                <a:gd name="connsiteY2" fmla="*/ 15516 h 1331841"/>
                <a:gd name="connsiteX3" fmla="*/ 966487 w 1306243"/>
                <a:gd name="connsiteY3" fmla="*/ 114386 h 1331841"/>
                <a:gd name="connsiteX4" fmla="*/ 1231092 w 1306243"/>
                <a:gd name="connsiteY4" fmla="*/ 1000306 h 1331841"/>
                <a:gd name="connsiteX5" fmla="*/ 1228520 w 1306243"/>
                <a:gd name="connsiteY5" fmla="*/ 1047836 h 1331841"/>
                <a:gd name="connsiteX6" fmla="*/ 1287194 w 1306243"/>
                <a:gd name="connsiteY6" fmla="*/ 1154992 h 1331841"/>
                <a:gd name="connsiteX7" fmla="*/ 1289671 w 1306243"/>
                <a:gd name="connsiteY7" fmla="*/ 1275293 h 1331841"/>
                <a:gd name="connsiteX8" fmla="*/ 1145367 w 1306243"/>
                <a:gd name="connsiteY8" fmla="*/ 1329871 h 1331841"/>
                <a:gd name="connsiteX9" fmla="*/ 1135270 w 1306243"/>
                <a:gd name="connsiteY9" fmla="*/ 1328252 h 1331841"/>
                <a:gd name="connsiteX10" fmla="*/ 848377 w 1306243"/>
                <a:gd name="connsiteY10" fmla="*/ 1224048 h 1331841"/>
                <a:gd name="connsiteX11" fmla="*/ 709789 w 1306243"/>
                <a:gd name="connsiteY11" fmla="*/ 1113653 h 1331841"/>
                <a:gd name="connsiteX12" fmla="*/ 642637 w 1306243"/>
                <a:gd name="connsiteY12" fmla="*/ 1023452 h 1331841"/>
                <a:gd name="connsiteX13" fmla="*/ 25894 w 1306243"/>
                <a:gd name="connsiteY13" fmla="*/ 569395 h 1331841"/>
                <a:gd name="connsiteX14" fmla="*/ 10749 w 1306243"/>
                <a:gd name="connsiteY14" fmla="*/ 446141 h 1331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06243" h="1331841">
                  <a:moveTo>
                    <a:pt x="10844" y="446141"/>
                  </a:moveTo>
                  <a:cubicBezTo>
                    <a:pt x="23417" y="419471"/>
                    <a:pt x="46182" y="399755"/>
                    <a:pt x="73233" y="389468"/>
                  </a:cubicBezTo>
                  <a:cubicBezTo>
                    <a:pt x="138289" y="275453"/>
                    <a:pt x="268781" y="73047"/>
                    <a:pt x="489761" y="15516"/>
                  </a:cubicBezTo>
                  <a:cubicBezTo>
                    <a:pt x="637684" y="-22965"/>
                    <a:pt x="798085" y="10182"/>
                    <a:pt x="966487" y="114386"/>
                  </a:cubicBezTo>
                  <a:cubicBezTo>
                    <a:pt x="1338629" y="344605"/>
                    <a:pt x="1349011" y="716556"/>
                    <a:pt x="1231092" y="1000306"/>
                  </a:cubicBezTo>
                  <a:cubicBezTo>
                    <a:pt x="1234426" y="1018880"/>
                    <a:pt x="1232140" y="1035263"/>
                    <a:pt x="1228520" y="1047836"/>
                  </a:cubicBezTo>
                  <a:lnTo>
                    <a:pt x="1287194" y="1154992"/>
                  </a:lnTo>
                  <a:cubicBezTo>
                    <a:pt x="1311673" y="1194425"/>
                    <a:pt x="1312626" y="1239098"/>
                    <a:pt x="1289671" y="1275293"/>
                  </a:cubicBezTo>
                  <a:cubicBezTo>
                    <a:pt x="1262810" y="1317774"/>
                    <a:pt x="1207470" y="1338634"/>
                    <a:pt x="1145367" y="1329871"/>
                  </a:cubicBezTo>
                  <a:cubicBezTo>
                    <a:pt x="1142319" y="1329395"/>
                    <a:pt x="1138890" y="1328823"/>
                    <a:pt x="1135270" y="1328252"/>
                  </a:cubicBezTo>
                  <a:cubicBezTo>
                    <a:pt x="1072405" y="1316726"/>
                    <a:pt x="935722" y="1272721"/>
                    <a:pt x="848377" y="1224048"/>
                  </a:cubicBezTo>
                  <a:cubicBezTo>
                    <a:pt x="783893" y="1188234"/>
                    <a:pt x="739792" y="1153182"/>
                    <a:pt x="709789" y="1113653"/>
                  </a:cubicBezTo>
                  <a:cubicBezTo>
                    <a:pt x="694358" y="1093365"/>
                    <a:pt x="661021" y="1048407"/>
                    <a:pt x="642637" y="1023452"/>
                  </a:cubicBezTo>
                  <a:cubicBezTo>
                    <a:pt x="201916" y="820283"/>
                    <a:pt x="43229" y="595398"/>
                    <a:pt x="25894" y="569395"/>
                  </a:cubicBezTo>
                  <a:cubicBezTo>
                    <a:pt x="-2491" y="525866"/>
                    <a:pt x="-7539" y="484337"/>
                    <a:pt x="10749" y="446141"/>
                  </a:cubicBezTo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" name="Vrije vorm: vorm 15">
              <a:extLst>
                <a:ext uri="{FF2B5EF4-FFF2-40B4-BE49-F238E27FC236}">
                  <a16:creationId xmlns:a16="http://schemas.microsoft.com/office/drawing/2014/main" id="{031CD860-F0C0-3226-87D5-2A8E12562763}"/>
                </a:ext>
              </a:extLst>
            </p:cNvPr>
            <p:cNvSpPr/>
            <p:nvPr/>
          </p:nvSpPr>
          <p:spPr>
            <a:xfrm>
              <a:off x="1758668" y="2713791"/>
              <a:ext cx="1138124" cy="1164197"/>
            </a:xfrm>
            <a:custGeom>
              <a:avLst/>
              <a:gdLst>
                <a:gd name="connsiteX0" fmla="*/ 42032 w 1138124"/>
                <a:gd name="connsiteY0" fmla="*/ 382633 h 1164197"/>
                <a:gd name="connsiteX1" fmla="*/ 838227 w 1138124"/>
                <a:gd name="connsiteY1" fmla="*/ 101836 h 1164197"/>
                <a:gd name="connsiteX2" fmla="*/ 1056254 w 1138124"/>
                <a:gd name="connsiteY2" fmla="*/ 914604 h 1164197"/>
                <a:gd name="connsiteX3" fmla="*/ 1062160 w 1138124"/>
                <a:gd name="connsiteY3" fmla="*/ 945560 h 1164197"/>
                <a:gd name="connsiteX4" fmla="*/ 1048158 w 1138124"/>
                <a:gd name="connsiteY4" fmla="*/ 962896 h 1164197"/>
                <a:gd name="connsiteX5" fmla="*/ 1130740 w 1138124"/>
                <a:gd name="connsiteY5" fmla="*/ 1113867 h 1164197"/>
                <a:gd name="connsiteX6" fmla="*/ 1073018 w 1138124"/>
                <a:gd name="connsiteY6" fmla="*/ 1163016 h 1164197"/>
                <a:gd name="connsiteX7" fmla="*/ 804985 w 1138124"/>
                <a:gd name="connsiteY7" fmla="*/ 1066909 h 1164197"/>
                <a:gd name="connsiteX8" fmla="*/ 692494 w 1138124"/>
                <a:gd name="connsiteY8" fmla="*/ 979088 h 1164197"/>
                <a:gd name="connsiteX9" fmla="*/ 613056 w 1138124"/>
                <a:gd name="connsiteY9" fmla="*/ 872313 h 1164197"/>
                <a:gd name="connsiteX10" fmla="*/ 12124 w 1138124"/>
                <a:gd name="connsiteY10" fmla="*/ 439783 h 1164197"/>
                <a:gd name="connsiteX11" fmla="*/ 2503 w 1138124"/>
                <a:gd name="connsiteY11" fmla="*/ 398158 h 1164197"/>
                <a:gd name="connsiteX12" fmla="*/ 42127 w 1138124"/>
                <a:gd name="connsiteY12" fmla="*/ 382537 h 1164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8124" h="1164197">
                  <a:moveTo>
                    <a:pt x="42032" y="382633"/>
                  </a:moveTo>
                  <a:cubicBezTo>
                    <a:pt x="122328" y="238234"/>
                    <a:pt x="357976" y="-195344"/>
                    <a:pt x="838227" y="101836"/>
                  </a:cubicBezTo>
                  <a:cubicBezTo>
                    <a:pt x="1218846" y="337389"/>
                    <a:pt x="1147789" y="716484"/>
                    <a:pt x="1056254" y="914604"/>
                  </a:cubicBezTo>
                  <a:cubicBezTo>
                    <a:pt x="1061683" y="921748"/>
                    <a:pt x="1068446" y="932797"/>
                    <a:pt x="1062160" y="945560"/>
                  </a:cubicBezTo>
                  <a:cubicBezTo>
                    <a:pt x="1056064" y="957657"/>
                    <a:pt x="1048158" y="962896"/>
                    <a:pt x="1048158" y="962896"/>
                  </a:cubicBezTo>
                  <a:lnTo>
                    <a:pt x="1130740" y="1113867"/>
                  </a:lnTo>
                  <a:cubicBezTo>
                    <a:pt x="1154362" y="1149490"/>
                    <a:pt x="1117595" y="1169398"/>
                    <a:pt x="1073018" y="1163016"/>
                  </a:cubicBezTo>
                  <a:cubicBezTo>
                    <a:pt x="1028441" y="1156634"/>
                    <a:pt x="889567" y="1113962"/>
                    <a:pt x="804985" y="1066909"/>
                  </a:cubicBezTo>
                  <a:cubicBezTo>
                    <a:pt x="748216" y="1035381"/>
                    <a:pt x="714211" y="1007758"/>
                    <a:pt x="692494" y="979088"/>
                  </a:cubicBezTo>
                  <a:cubicBezTo>
                    <a:pt x="670777" y="950513"/>
                    <a:pt x="613056" y="872313"/>
                    <a:pt x="613056" y="872313"/>
                  </a:cubicBezTo>
                  <a:cubicBezTo>
                    <a:pt x="163000" y="669526"/>
                    <a:pt x="12409" y="440259"/>
                    <a:pt x="12124" y="439783"/>
                  </a:cubicBezTo>
                  <a:cubicBezTo>
                    <a:pt x="4218" y="427781"/>
                    <a:pt x="-4355" y="412541"/>
                    <a:pt x="2503" y="398158"/>
                  </a:cubicBezTo>
                  <a:cubicBezTo>
                    <a:pt x="9361" y="383776"/>
                    <a:pt x="27554" y="379204"/>
                    <a:pt x="42127" y="382537"/>
                  </a:cubicBezTo>
                </a:path>
              </a:pathLst>
            </a:custGeom>
            <a:solidFill>
              <a:schemeClr val="bg1"/>
            </a:solidFill>
            <a:ln w="12478" cap="flat">
              <a:solidFill>
                <a:srgbClr val="BDCDE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grpSp>
        <p:nvGrpSpPr>
          <p:cNvPr id="17" name="Graphic 11">
            <a:extLst>
              <a:ext uri="{FF2B5EF4-FFF2-40B4-BE49-F238E27FC236}">
                <a16:creationId xmlns:a16="http://schemas.microsoft.com/office/drawing/2014/main" id="{7C72974C-531F-78DF-5D83-1A792CD75416}"/>
              </a:ext>
            </a:extLst>
          </p:cNvPr>
          <p:cNvGrpSpPr/>
          <p:nvPr userDrawn="1"/>
        </p:nvGrpSpPr>
        <p:grpSpPr>
          <a:xfrm>
            <a:off x="3894214" y="3915870"/>
            <a:ext cx="978181" cy="951406"/>
            <a:chOff x="1584402" y="2629994"/>
            <a:chExt cx="1396254" cy="1358035"/>
          </a:xfrm>
        </p:grpSpPr>
        <p:sp>
          <p:nvSpPr>
            <p:cNvPr id="18" name="Vrije vorm: vorm 17">
              <a:extLst>
                <a:ext uri="{FF2B5EF4-FFF2-40B4-BE49-F238E27FC236}">
                  <a16:creationId xmlns:a16="http://schemas.microsoft.com/office/drawing/2014/main" id="{B300CC8F-DA44-784F-C99E-9531AC106E72}"/>
                </a:ext>
              </a:extLst>
            </p:cNvPr>
            <p:cNvSpPr/>
            <p:nvPr/>
          </p:nvSpPr>
          <p:spPr>
            <a:xfrm>
              <a:off x="1584402" y="2656188"/>
              <a:ext cx="1306243" cy="1331841"/>
            </a:xfrm>
            <a:custGeom>
              <a:avLst/>
              <a:gdLst>
                <a:gd name="connsiteX0" fmla="*/ 10844 w 1306243"/>
                <a:gd name="connsiteY0" fmla="*/ 446141 h 1331841"/>
                <a:gd name="connsiteX1" fmla="*/ 73233 w 1306243"/>
                <a:gd name="connsiteY1" fmla="*/ 389468 h 1331841"/>
                <a:gd name="connsiteX2" fmla="*/ 489761 w 1306243"/>
                <a:gd name="connsiteY2" fmla="*/ 15516 h 1331841"/>
                <a:gd name="connsiteX3" fmla="*/ 966487 w 1306243"/>
                <a:gd name="connsiteY3" fmla="*/ 114386 h 1331841"/>
                <a:gd name="connsiteX4" fmla="*/ 1231092 w 1306243"/>
                <a:gd name="connsiteY4" fmla="*/ 1000306 h 1331841"/>
                <a:gd name="connsiteX5" fmla="*/ 1228520 w 1306243"/>
                <a:gd name="connsiteY5" fmla="*/ 1047836 h 1331841"/>
                <a:gd name="connsiteX6" fmla="*/ 1287194 w 1306243"/>
                <a:gd name="connsiteY6" fmla="*/ 1154992 h 1331841"/>
                <a:gd name="connsiteX7" fmla="*/ 1289671 w 1306243"/>
                <a:gd name="connsiteY7" fmla="*/ 1275293 h 1331841"/>
                <a:gd name="connsiteX8" fmla="*/ 1145367 w 1306243"/>
                <a:gd name="connsiteY8" fmla="*/ 1329871 h 1331841"/>
                <a:gd name="connsiteX9" fmla="*/ 1135270 w 1306243"/>
                <a:gd name="connsiteY9" fmla="*/ 1328252 h 1331841"/>
                <a:gd name="connsiteX10" fmla="*/ 848377 w 1306243"/>
                <a:gd name="connsiteY10" fmla="*/ 1224143 h 1331841"/>
                <a:gd name="connsiteX11" fmla="*/ 709789 w 1306243"/>
                <a:gd name="connsiteY11" fmla="*/ 1113749 h 1331841"/>
                <a:gd name="connsiteX12" fmla="*/ 642637 w 1306243"/>
                <a:gd name="connsiteY12" fmla="*/ 1023547 h 1331841"/>
                <a:gd name="connsiteX13" fmla="*/ 25894 w 1306243"/>
                <a:gd name="connsiteY13" fmla="*/ 569490 h 1331841"/>
                <a:gd name="connsiteX14" fmla="*/ 10749 w 1306243"/>
                <a:gd name="connsiteY14" fmla="*/ 446237 h 1331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06243" h="1331841">
                  <a:moveTo>
                    <a:pt x="10844" y="446141"/>
                  </a:moveTo>
                  <a:cubicBezTo>
                    <a:pt x="23417" y="419471"/>
                    <a:pt x="46182" y="399755"/>
                    <a:pt x="73233" y="389468"/>
                  </a:cubicBezTo>
                  <a:cubicBezTo>
                    <a:pt x="138289" y="275453"/>
                    <a:pt x="268781" y="73047"/>
                    <a:pt x="489761" y="15516"/>
                  </a:cubicBezTo>
                  <a:cubicBezTo>
                    <a:pt x="637684" y="-22965"/>
                    <a:pt x="798085" y="10182"/>
                    <a:pt x="966487" y="114386"/>
                  </a:cubicBezTo>
                  <a:cubicBezTo>
                    <a:pt x="1338534" y="344700"/>
                    <a:pt x="1349011" y="716556"/>
                    <a:pt x="1231092" y="1000306"/>
                  </a:cubicBezTo>
                  <a:cubicBezTo>
                    <a:pt x="1234426" y="1018880"/>
                    <a:pt x="1232140" y="1035263"/>
                    <a:pt x="1228520" y="1047836"/>
                  </a:cubicBezTo>
                  <a:lnTo>
                    <a:pt x="1287194" y="1154992"/>
                  </a:lnTo>
                  <a:cubicBezTo>
                    <a:pt x="1311673" y="1194425"/>
                    <a:pt x="1312626" y="1239098"/>
                    <a:pt x="1289671" y="1275293"/>
                  </a:cubicBezTo>
                  <a:cubicBezTo>
                    <a:pt x="1262810" y="1317774"/>
                    <a:pt x="1207470" y="1338634"/>
                    <a:pt x="1145367" y="1329871"/>
                  </a:cubicBezTo>
                  <a:cubicBezTo>
                    <a:pt x="1142319" y="1329395"/>
                    <a:pt x="1138890" y="1328823"/>
                    <a:pt x="1135270" y="1328252"/>
                  </a:cubicBezTo>
                  <a:cubicBezTo>
                    <a:pt x="1072405" y="1316726"/>
                    <a:pt x="935722" y="1272721"/>
                    <a:pt x="848377" y="1224143"/>
                  </a:cubicBezTo>
                  <a:cubicBezTo>
                    <a:pt x="783893" y="1188329"/>
                    <a:pt x="739792" y="1153182"/>
                    <a:pt x="709789" y="1113749"/>
                  </a:cubicBezTo>
                  <a:cubicBezTo>
                    <a:pt x="694358" y="1093460"/>
                    <a:pt x="661021" y="1048502"/>
                    <a:pt x="642637" y="1023547"/>
                  </a:cubicBezTo>
                  <a:cubicBezTo>
                    <a:pt x="201916" y="820379"/>
                    <a:pt x="43229" y="595493"/>
                    <a:pt x="25894" y="569490"/>
                  </a:cubicBezTo>
                  <a:cubicBezTo>
                    <a:pt x="-2491" y="526056"/>
                    <a:pt x="-7539" y="484432"/>
                    <a:pt x="10749" y="446237"/>
                  </a:cubicBezTo>
                </a:path>
              </a:pathLst>
            </a:custGeom>
            <a:solidFill>
              <a:schemeClr val="accent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9" name="Vrije vorm: vorm 18">
              <a:extLst>
                <a:ext uri="{FF2B5EF4-FFF2-40B4-BE49-F238E27FC236}">
                  <a16:creationId xmlns:a16="http://schemas.microsoft.com/office/drawing/2014/main" id="{379C0489-01DF-06FA-D0C1-4870C1F7AD93}"/>
                </a:ext>
              </a:extLst>
            </p:cNvPr>
            <p:cNvSpPr/>
            <p:nvPr/>
          </p:nvSpPr>
          <p:spPr>
            <a:xfrm>
              <a:off x="1674413" y="2629994"/>
              <a:ext cx="1306243" cy="1331841"/>
            </a:xfrm>
            <a:custGeom>
              <a:avLst/>
              <a:gdLst>
                <a:gd name="connsiteX0" fmla="*/ 10844 w 1306243"/>
                <a:gd name="connsiteY0" fmla="*/ 446141 h 1331841"/>
                <a:gd name="connsiteX1" fmla="*/ 73233 w 1306243"/>
                <a:gd name="connsiteY1" fmla="*/ 389468 h 1331841"/>
                <a:gd name="connsiteX2" fmla="*/ 489761 w 1306243"/>
                <a:gd name="connsiteY2" fmla="*/ 15516 h 1331841"/>
                <a:gd name="connsiteX3" fmla="*/ 966487 w 1306243"/>
                <a:gd name="connsiteY3" fmla="*/ 114386 h 1331841"/>
                <a:gd name="connsiteX4" fmla="*/ 1231092 w 1306243"/>
                <a:gd name="connsiteY4" fmla="*/ 1000306 h 1331841"/>
                <a:gd name="connsiteX5" fmla="*/ 1228520 w 1306243"/>
                <a:gd name="connsiteY5" fmla="*/ 1047836 h 1331841"/>
                <a:gd name="connsiteX6" fmla="*/ 1287194 w 1306243"/>
                <a:gd name="connsiteY6" fmla="*/ 1154992 h 1331841"/>
                <a:gd name="connsiteX7" fmla="*/ 1289671 w 1306243"/>
                <a:gd name="connsiteY7" fmla="*/ 1275293 h 1331841"/>
                <a:gd name="connsiteX8" fmla="*/ 1145367 w 1306243"/>
                <a:gd name="connsiteY8" fmla="*/ 1329871 h 1331841"/>
                <a:gd name="connsiteX9" fmla="*/ 1135270 w 1306243"/>
                <a:gd name="connsiteY9" fmla="*/ 1328252 h 1331841"/>
                <a:gd name="connsiteX10" fmla="*/ 848377 w 1306243"/>
                <a:gd name="connsiteY10" fmla="*/ 1224048 h 1331841"/>
                <a:gd name="connsiteX11" fmla="*/ 709789 w 1306243"/>
                <a:gd name="connsiteY11" fmla="*/ 1113653 h 1331841"/>
                <a:gd name="connsiteX12" fmla="*/ 642637 w 1306243"/>
                <a:gd name="connsiteY12" fmla="*/ 1023452 h 1331841"/>
                <a:gd name="connsiteX13" fmla="*/ 25894 w 1306243"/>
                <a:gd name="connsiteY13" fmla="*/ 569395 h 1331841"/>
                <a:gd name="connsiteX14" fmla="*/ 10749 w 1306243"/>
                <a:gd name="connsiteY14" fmla="*/ 446141 h 1331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06243" h="1331841">
                  <a:moveTo>
                    <a:pt x="10844" y="446141"/>
                  </a:moveTo>
                  <a:cubicBezTo>
                    <a:pt x="23417" y="419471"/>
                    <a:pt x="46182" y="399755"/>
                    <a:pt x="73233" y="389468"/>
                  </a:cubicBezTo>
                  <a:cubicBezTo>
                    <a:pt x="138289" y="275453"/>
                    <a:pt x="268781" y="73047"/>
                    <a:pt x="489761" y="15516"/>
                  </a:cubicBezTo>
                  <a:cubicBezTo>
                    <a:pt x="637684" y="-22965"/>
                    <a:pt x="798085" y="10182"/>
                    <a:pt x="966487" y="114386"/>
                  </a:cubicBezTo>
                  <a:cubicBezTo>
                    <a:pt x="1338629" y="344605"/>
                    <a:pt x="1349011" y="716556"/>
                    <a:pt x="1231092" y="1000306"/>
                  </a:cubicBezTo>
                  <a:cubicBezTo>
                    <a:pt x="1234426" y="1018880"/>
                    <a:pt x="1232140" y="1035263"/>
                    <a:pt x="1228520" y="1047836"/>
                  </a:cubicBezTo>
                  <a:lnTo>
                    <a:pt x="1287194" y="1154992"/>
                  </a:lnTo>
                  <a:cubicBezTo>
                    <a:pt x="1311673" y="1194425"/>
                    <a:pt x="1312626" y="1239098"/>
                    <a:pt x="1289671" y="1275293"/>
                  </a:cubicBezTo>
                  <a:cubicBezTo>
                    <a:pt x="1262810" y="1317774"/>
                    <a:pt x="1207470" y="1338634"/>
                    <a:pt x="1145367" y="1329871"/>
                  </a:cubicBezTo>
                  <a:cubicBezTo>
                    <a:pt x="1142319" y="1329395"/>
                    <a:pt x="1138890" y="1328823"/>
                    <a:pt x="1135270" y="1328252"/>
                  </a:cubicBezTo>
                  <a:cubicBezTo>
                    <a:pt x="1072405" y="1316726"/>
                    <a:pt x="935722" y="1272721"/>
                    <a:pt x="848377" y="1224048"/>
                  </a:cubicBezTo>
                  <a:cubicBezTo>
                    <a:pt x="783893" y="1188234"/>
                    <a:pt x="739792" y="1153182"/>
                    <a:pt x="709789" y="1113653"/>
                  </a:cubicBezTo>
                  <a:cubicBezTo>
                    <a:pt x="694358" y="1093365"/>
                    <a:pt x="661021" y="1048407"/>
                    <a:pt x="642637" y="1023452"/>
                  </a:cubicBezTo>
                  <a:cubicBezTo>
                    <a:pt x="201916" y="820283"/>
                    <a:pt x="43229" y="595398"/>
                    <a:pt x="25894" y="569395"/>
                  </a:cubicBezTo>
                  <a:cubicBezTo>
                    <a:pt x="-2491" y="525866"/>
                    <a:pt x="-7539" y="484337"/>
                    <a:pt x="10749" y="446141"/>
                  </a:cubicBezTo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0" name="Vrije vorm: vorm 19">
              <a:extLst>
                <a:ext uri="{FF2B5EF4-FFF2-40B4-BE49-F238E27FC236}">
                  <a16:creationId xmlns:a16="http://schemas.microsoft.com/office/drawing/2014/main" id="{38A248FD-5134-CB31-E7E3-A07E5D1309DF}"/>
                </a:ext>
              </a:extLst>
            </p:cNvPr>
            <p:cNvSpPr/>
            <p:nvPr/>
          </p:nvSpPr>
          <p:spPr>
            <a:xfrm>
              <a:off x="1758668" y="2713791"/>
              <a:ext cx="1138124" cy="1164197"/>
            </a:xfrm>
            <a:custGeom>
              <a:avLst/>
              <a:gdLst>
                <a:gd name="connsiteX0" fmla="*/ 42032 w 1138124"/>
                <a:gd name="connsiteY0" fmla="*/ 382633 h 1164197"/>
                <a:gd name="connsiteX1" fmla="*/ 838227 w 1138124"/>
                <a:gd name="connsiteY1" fmla="*/ 101836 h 1164197"/>
                <a:gd name="connsiteX2" fmla="*/ 1056254 w 1138124"/>
                <a:gd name="connsiteY2" fmla="*/ 914604 h 1164197"/>
                <a:gd name="connsiteX3" fmla="*/ 1062160 w 1138124"/>
                <a:gd name="connsiteY3" fmla="*/ 945560 h 1164197"/>
                <a:gd name="connsiteX4" fmla="*/ 1048158 w 1138124"/>
                <a:gd name="connsiteY4" fmla="*/ 962896 h 1164197"/>
                <a:gd name="connsiteX5" fmla="*/ 1130740 w 1138124"/>
                <a:gd name="connsiteY5" fmla="*/ 1113867 h 1164197"/>
                <a:gd name="connsiteX6" fmla="*/ 1073018 w 1138124"/>
                <a:gd name="connsiteY6" fmla="*/ 1163016 h 1164197"/>
                <a:gd name="connsiteX7" fmla="*/ 804985 w 1138124"/>
                <a:gd name="connsiteY7" fmla="*/ 1066909 h 1164197"/>
                <a:gd name="connsiteX8" fmla="*/ 692494 w 1138124"/>
                <a:gd name="connsiteY8" fmla="*/ 979088 h 1164197"/>
                <a:gd name="connsiteX9" fmla="*/ 613056 w 1138124"/>
                <a:gd name="connsiteY9" fmla="*/ 872313 h 1164197"/>
                <a:gd name="connsiteX10" fmla="*/ 12124 w 1138124"/>
                <a:gd name="connsiteY10" fmla="*/ 439783 h 1164197"/>
                <a:gd name="connsiteX11" fmla="*/ 2503 w 1138124"/>
                <a:gd name="connsiteY11" fmla="*/ 398158 h 1164197"/>
                <a:gd name="connsiteX12" fmla="*/ 42127 w 1138124"/>
                <a:gd name="connsiteY12" fmla="*/ 382537 h 1164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8124" h="1164197">
                  <a:moveTo>
                    <a:pt x="42032" y="382633"/>
                  </a:moveTo>
                  <a:cubicBezTo>
                    <a:pt x="122328" y="238234"/>
                    <a:pt x="357976" y="-195344"/>
                    <a:pt x="838227" y="101836"/>
                  </a:cubicBezTo>
                  <a:cubicBezTo>
                    <a:pt x="1218846" y="337389"/>
                    <a:pt x="1147789" y="716484"/>
                    <a:pt x="1056254" y="914604"/>
                  </a:cubicBezTo>
                  <a:cubicBezTo>
                    <a:pt x="1061683" y="921748"/>
                    <a:pt x="1068446" y="932797"/>
                    <a:pt x="1062160" y="945560"/>
                  </a:cubicBezTo>
                  <a:cubicBezTo>
                    <a:pt x="1056064" y="957657"/>
                    <a:pt x="1048158" y="962896"/>
                    <a:pt x="1048158" y="962896"/>
                  </a:cubicBezTo>
                  <a:lnTo>
                    <a:pt x="1130740" y="1113867"/>
                  </a:lnTo>
                  <a:cubicBezTo>
                    <a:pt x="1154362" y="1149490"/>
                    <a:pt x="1117595" y="1169398"/>
                    <a:pt x="1073018" y="1163016"/>
                  </a:cubicBezTo>
                  <a:cubicBezTo>
                    <a:pt x="1028441" y="1156634"/>
                    <a:pt x="889567" y="1113962"/>
                    <a:pt x="804985" y="1066909"/>
                  </a:cubicBezTo>
                  <a:cubicBezTo>
                    <a:pt x="748216" y="1035381"/>
                    <a:pt x="714211" y="1007758"/>
                    <a:pt x="692494" y="979088"/>
                  </a:cubicBezTo>
                  <a:cubicBezTo>
                    <a:pt x="670777" y="950513"/>
                    <a:pt x="613056" y="872313"/>
                    <a:pt x="613056" y="872313"/>
                  </a:cubicBezTo>
                  <a:cubicBezTo>
                    <a:pt x="163000" y="669526"/>
                    <a:pt x="12409" y="440259"/>
                    <a:pt x="12124" y="439783"/>
                  </a:cubicBezTo>
                  <a:cubicBezTo>
                    <a:pt x="4218" y="427781"/>
                    <a:pt x="-4355" y="412541"/>
                    <a:pt x="2503" y="398158"/>
                  </a:cubicBezTo>
                  <a:cubicBezTo>
                    <a:pt x="9361" y="383776"/>
                    <a:pt x="27554" y="379204"/>
                    <a:pt x="42127" y="382537"/>
                  </a:cubicBezTo>
                </a:path>
              </a:pathLst>
            </a:custGeom>
            <a:solidFill>
              <a:schemeClr val="bg2"/>
            </a:solidFill>
            <a:ln w="12478" cap="flat">
              <a:solidFill>
                <a:srgbClr val="BDCDE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grpSp>
        <p:nvGrpSpPr>
          <p:cNvPr id="3" name="Graphic 11">
            <a:extLst>
              <a:ext uri="{FF2B5EF4-FFF2-40B4-BE49-F238E27FC236}">
                <a16:creationId xmlns:a16="http://schemas.microsoft.com/office/drawing/2014/main" id="{8661D880-44AF-0F44-D954-36BD0F701D11}"/>
              </a:ext>
            </a:extLst>
          </p:cNvPr>
          <p:cNvGrpSpPr/>
          <p:nvPr userDrawn="1"/>
        </p:nvGrpSpPr>
        <p:grpSpPr>
          <a:xfrm>
            <a:off x="3897730" y="3925045"/>
            <a:ext cx="978181" cy="951406"/>
            <a:chOff x="1584402" y="2629994"/>
            <a:chExt cx="1396254" cy="1358035"/>
          </a:xfrm>
        </p:grpSpPr>
        <p:sp>
          <p:nvSpPr>
            <p:cNvPr id="4" name="Vrije vorm: vorm 17">
              <a:extLst>
                <a:ext uri="{FF2B5EF4-FFF2-40B4-BE49-F238E27FC236}">
                  <a16:creationId xmlns:a16="http://schemas.microsoft.com/office/drawing/2014/main" id="{1EB6FA78-E446-E553-A638-B4E3873C8029}"/>
                </a:ext>
              </a:extLst>
            </p:cNvPr>
            <p:cNvSpPr/>
            <p:nvPr/>
          </p:nvSpPr>
          <p:spPr>
            <a:xfrm>
              <a:off x="1584402" y="2656188"/>
              <a:ext cx="1306243" cy="1331841"/>
            </a:xfrm>
            <a:custGeom>
              <a:avLst/>
              <a:gdLst>
                <a:gd name="connsiteX0" fmla="*/ 10844 w 1306243"/>
                <a:gd name="connsiteY0" fmla="*/ 446141 h 1331841"/>
                <a:gd name="connsiteX1" fmla="*/ 73233 w 1306243"/>
                <a:gd name="connsiteY1" fmla="*/ 389468 h 1331841"/>
                <a:gd name="connsiteX2" fmla="*/ 489761 w 1306243"/>
                <a:gd name="connsiteY2" fmla="*/ 15516 h 1331841"/>
                <a:gd name="connsiteX3" fmla="*/ 966487 w 1306243"/>
                <a:gd name="connsiteY3" fmla="*/ 114386 h 1331841"/>
                <a:gd name="connsiteX4" fmla="*/ 1231092 w 1306243"/>
                <a:gd name="connsiteY4" fmla="*/ 1000306 h 1331841"/>
                <a:gd name="connsiteX5" fmla="*/ 1228520 w 1306243"/>
                <a:gd name="connsiteY5" fmla="*/ 1047836 h 1331841"/>
                <a:gd name="connsiteX6" fmla="*/ 1287194 w 1306243"/>
                <a:gd name="connsiteY6" fmla="*/ 1154992 h 1331841"/>
                <a:gd name="connsiteX7" fmla="*/ 1289671 w 1306243"/>
                <a:gd name="connsiteY7" fmla="*/ 1275293 h 1331841"/>
                <a:gd name="connsiteX8" fmla="*/ 1145367 w 1306243"/>
                <a:gd name="connsiteY8" fmla="*/ 1329871 h 1331841"/>
                <a:gd name="connsiteX9" fmla="*/ 1135270 w 1306243"/>
                <a:gd name="connsiteY9" fmla="*/ 1328252 h 1331841"/>
                <a:gd name="connsiteX10" fmla="*/ 848377 w 1306243"/>
                <a:gd name="connsiteY10" fmla="*/ 1224143 h 1331841"/>
                <a:gd name="connsiteX11" fmla="*/ 709789 w 1306243"/>
                <a:gd name="connsiteY11" fmla="*/ 1113749 h 1331841"/>
                <a:gd name="connsiteX12" fmla="*/ 642637 w 1306243"/>
                <a:gd name="connsiteY12" fmla="*/ 1023547 h 1331841"/>
                <a:gd name="connsiteX13" fmla="*/ 25894 w 1306243"/>
                <a:gd name="connsiteY13" fmla="*/ 569490 h 1331841"/>
                <a:gd name="connsiteX14" fmla="*/ 10749 w 1306243"/>
                <a:gd name="connsiteY14" fmla="*/ 446237 h 1331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06243" h="1331841">
                  <a:moveTo>
                    <a:pt x="10844" y="446141"/>
                  </a:moveTo>
                  <a:cubicBezTo>
                    <a:pt x="23417" y="419471"/>
                    <a:pt x="46182" y="399755"/>
                    <a:pt x="73233" y="389468"/>
                  </a:cubicBezTo>
                  <a:cubicBezTo>
                    <a:pt x="138289" y="275453"/>
                    <a:pt x="268781" y="73047"/>
                    <a:pt x="489761" y="15516"/>
                  </a:cubicBezTo>
                  <a:cubicBezTo>
                    <a:pt x="637684" y="-22965"/>
                    <a:pt x="798085" y="10182"/>
                    <a:pt x="966487" y="114386"/>
                  </a:cubicBezTo>
                  <a:cubicBezTo>
                    <a:pt x="1338534" y="344700"/>
                    <a:pt x="1349011" y="716556"/>
                    <a:pt x="1231092" y="1000306"/>
                  </a:cubicBezTo>
                  <a:cubicBezTo>
                    <a:pt x="1234426" y="1018880"/>
                    <a:pt x="1232140" y="1035263"/>
                    <a:pt x="1228520" y="1047836"/>
                  </a:cubicBezTo>
                  <a:lnTo>
                    <a:pt x="1287194" y="1154992"/>
                  </a:lnTo>
                  <a:cubicBezTo>
                    <a:pt x="1311673" y="1194425"/>
                    <a:pt x="1312626" y="1239098"/>
                    <a:pt x="1289671" y="1275293"/>
                  </a:cubicBezTo>
                  <a:cubicBezTo>
                    <a:pt x="1262810" y="1317774"/>
                    <a:pt x="1207470" y="1338634"/>
                    <a:pt x="1145367" y="1329871"/>
                  </a:cubicBezTo>
                  <a:cubicBezTo>
                    <a:pt x="1142319" y="1329395"/>
                    <a:pt x="1138890" y="1328823"/>
                    <a:pt x="1135270" y="1328252"/>
                  </a:cubicBezTo>
                  <a:cubicBezTo>
                    <a:pt x="1072405" y="1316726"/>
                    <a:pt x="935722" y="1272721"/>
                    <a:pt x="848377" y="1224143"/>
                  </a:cubicBezTo>
                  <a:cubicBezTo>
                    <a:pt x="783893" y="1188329"/>
                    <a:pt x="739792" y="1153182"/>
                    <a:pt x="709789" y="1113749"/>
                  </a:cubicBezTo>
                  <a:cubicBezTo>
                    <a:pt x="694358" y="1093460"/>
                    <a:pt x="661021" y="1048502"/>
                    <a:pt x="642637" y="1023547"/>
                  </a:cubicBezTo>
                  <a:cubicBezTo>
                    <a:pt x="201916" y="820379"/>
                    <a:pt x="43229" y="595493"/>
                    <a:pt x="25894" y="569490"/>
                  </a:cubicBezTo>
                  <a:cubicBezTo>
                    <a:pt x="-2491" y="526056"/>
                    <a:pt x="-7539" y="484432"/>
                    <a:pt x="10749" y="446237"/>
                  </a:cubicBezTo>
                </a:path>
              </a:pathLst>
            </a:custGeom>
            <a:solidFill>
              <a:schemeClr val="accent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" name="Vrije vorm: vorm 18">
              <a:extLst>
                <a:ext uri="{FF2B5EF4-FFF2-40B4-BE49-F238E27FC236}">
                  <a16:creationId xmlns:a16="http://schemas.microsoft.com/office/drawing/2014/main" id="{6810A598-5812-52F7-5151-7AB3EA2BF83B}"/>
                </a:ext>
              </a:extLst>
            </p:cNvPr>
            <p:cNvSpPr/>
            <p:nvPr/>
          </p:nvSpPr>
          <p:spPr>
            <a:xfrm>
              <a:off x="1674413" y="2629994"/>
              <a:ext cx="1306243" cy="1331841"/>
            </a:xfrm>
            <a:custGeom>
              <a:avLst/>
              <a:gdLst>
                <a:gd name="connsiteX0" fmla="*/ 10844 w 1306243"/>
                <a:gd name="connsiteY0" fmla="*/ 446141 h 1331841"/>
                <a:gd name="connsiteX1" fmla="*/ 73233 w 1306243"/>
                <a:gd name="connsiteY1" fmla="*/ 389468 h 1331841"/>
                <a:gd name="connsiteX2" fmla="*/ 489761 w 1306243"/>
                <a:gd name="connsiteY2" fmla="*/ 15516 h 1331841"/>
                <a:gd name="connsiteX3" fmla="*/ 966487 w 1306243"/>
                <a:gd name="connsiteY3" fmla="*/ 114386 h 1331841"/>
                <a:gd name="connsiteX4" fmla="*/ 1231092 w 1306243"/>
                <a:gd name="connsiteY4" fmla="*/ 1000306 h 1331841"/>
                <a:gd name="connsiteX5" fmla="*/ 1228520 w 1306243"/>
                <a:gd name="connsiteY5" fmla="*/ 1047836 h 1331841"/>
                <a:gd name="connsiteX6" fmla="*/ 1287194 w 1306243"/>
                <a:gd name="connsiteY6" fmla="*/ 1154992 h 1331841"/>
                <a:gd name="connsiteX7" fmla="*/ 1289671 w 1306243"/>
                <a:gd name="connsiteY7" fmla="*/ 1275293 h 1331841"/>
                <a:gd name="connsiteX8" fmla="*/ 1145367 w 1306243"/>
                <a:gd name="connsiteY8" fmla="*/ 1329871 h 1331841"/>
                <a:gd name="connsiteX9" fmla="*/ 1135270 w 1306243"/>
                <a:gd name="connsiteY9" fmla="*/ 1328252 h 1331841"/>
                <a:gd name="connsiteX10" fmla="*/ 848377 w 1306243"/>
                <a:gd name="connsiteY10" fmla="*/ 1224048 h 1331841"/>
                <a:gd name="connsiteX11" fmla="*/ 709789 w 1306243"/>
                <a:gd name="connsiteY11" fmla="*/ 1113653 h 1331841"/>
                <a:gd name="connsiteX12" fmla="*/ 642637 w 1306243"/>
                <a:gd name="connsiteY12" fmla="*/ 1023452 h 1331841"/>
                <a:gd name="connsiteX13" fmla="*/ 25894 w 1306243"/>
                <a:gd name="connsiteY13" fmla="*/ 569395 h 1331841"/>
                <a:gd name="connsiteX14" fmla="*/ 10749 w 1306243"/>
                <a:gd name="connsiteY14" fmla="*/ 446141 h 1331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06243" h="1331841">
                  <a:moveTo>
                    <a:pt x="10844" y="446141"/>
                  </a:moveTo>
                  <a:cubicBezTo>
                    <a:pt x="23417" y="419471"/>
                    <a:pt x="46182" y="399755"/>
                    <a:pt x="73233" y="389468"/>
                  </a:cubicBezTo>
                  <a:cubicBezTo>
                    <a:pt x="138289" y="275453"/>
                    <a:pt x="268781" y="73047"/>
                    <a:pt x="489761" y="15516"/>
                  </a:cubicBezTo>
                  <a:cubicBezTo>
                    <a:pt x="637684" y="-22965"/>
                    <a:pt x="798085" y="10182"/>
                    <a:pt x="966487" y="114386"/>
                  </a:cubicBezTo>
                  <a:cubicBezTo>
                    <a:pt x="1338629" y="344605"/>
                    <a:pt x="1349011" y="716556"/>
                    <a:pt x="1231092" y="1000306"/>
                  </a:cubicBezTo>
                  <a:cubicBezTo>
                    <a:pt x="1234426" y="1018880"/>
                    <a:pt x="1232140" y="1035263"/>
                    <a:pt x="1228520" y="1047836"/>
                  </a:cubicBezTo>
                  <a:lnTo>
                    <a:pt x="1287194" y="1154992"/>
                  </a:lnTo>
                  <a:cubicBezTo>
                    <a:pt x="1311673" y="1194425"/>
                    <a:pt x="1312626" y="1239098"/>
                    <a:pt x="1289671" y="1275293"/>
                  </a:cubicBezTo>
                  <a:cubicBezTo>
                    <a:pt x="1262810" y="1317774"/>
                    <a:pt x="1207470" y="1338634"/>
                    <a:pt x="1145367" y="1329871"/>
                  </a:cubicBezTo>
                  <a:cubicBezTo>
                    <a:pt x="1142319" y="1329395"/>
                    <a:pt x="1138890" y="1328823"/>
                    <a:pt x="1135270" y="1328252"/>
                  </a:cubicBezTo>
                  <a:cubicBezTo>
                    <a:pt x="1072405" y="1316726"/>
                    <a:pt x="935722" y="1272721"/>
                    <a:pt x="848377" y="1224048"/>
                  </a:cubicBezTo>
                  <a:cubicBezTo>
                    <a:pt x="783893" y="1188234"/>
                    <a:pt x="739792" y="1153182"/>
                    <a:pt x="709789" y="1113653"/>
                  </a:cubicBezTo>
                  <a:cubicBezTo>
                    <a:pt x="694358" y="1093365"/>
                    <a:pt x="661021" y="1048407"/>
                    <a:pt x="642637" y="1023452"/>
                  </a:cubicBezTo>
                  <a:cubicBezTo>
                    <a:pt x="201916" y="820283"/>
                    <a:pt x="43229" y="595398"/>
                    <a:pt x="25894" y="569395"/>
                  </a:cubicBezTo>
                  <a:cubicBezTo>
                    <a:pt x="-2491" y="525866"/>
                    <a:pt x="-7539" y="484337"/>
                    <a:pt x="10749" y="446141"/>
                  </a:cubicBezTo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9" name="Vrije vorm: vorm 19">
              <a:extLst>
                <a:ext uri="{FF2B5EF4-FFF2-40B4-BE49-F238E27FC236}">
                  <a16:creationId xmlns:a16="http://schemas.microsoft.com/office/drawing/2014/main" id="{E0CFFAB7-08B4-C094-9542-6899FB1386E6}"/>
                </a:ext>
              </a:extLst>
            </p:cNvPr>
            <p:cNvSpPr/>
            <p:nvPr/>
          </p:nvSpPr>
          <p:spPr>
            <a:xfrm>
              <a:off x="1758668" y="2713791"/>
              <a:ext cx="1138124" cy="1164197"/>
            </a:xfrm>
            <a:custGeom>
              <a:avLst/>
              <a:gdLst>
                <a:gd name="connsiteX0" fmla="*/ 42032 w 1138124"/>
                <a:gd name="connsiteY0" fmla="*/ 382633 h 1164197"/>
                <a:gd name="connsiteX1" fmla="*/ 838227 w 1138124"/>
                <a:gd name="connsiteY1" fmla="*/ 101836 h 1164197"/>
                <a:gd name="connsiteX2" fmla="*/ 1056254 w 1138124"/>
                <a:gd name="connsiteY2" fmla="*/ 914604 h 1164197"/>
                <a:gd name="connsiteX3" fmla="*/ 1062160 w 1138124"/>
                <a:gd name="connsiteY3" fmla="*/ 945560 h 1164197"/>
                <a:gd name="connsiteX4" fmla="*/ 1048158 w 1138124"/>
                <a:gd name="connsiteY4" fmla="*/ 962896 h 1164197"/>
                <a:gd name="connsiteX5" fmla="*/ 1130740 w 1138124"/>
                <a:gd name="connsiteY5" fmla="*/ 1113867 h 1164197"/>
                <a:gd name="connsiteX6" fmla="*/ 1073018 w 1138124"/>
                <a:gd name="connsiteY6" fmla="*/ 1163016 h 1164197"/>
                <a:gd name="connsiteX7" fmla="*/ 804985 w 1138124"/>
                <a:gd name="connsiteY7" fmla="*/ 1066909 h 1164197"/>
                <a:gd name="connsiteX8" fmla="*/ 692494 w 1138124"/>
                <a:gd name="connsiteY8" fmla="*/ 979088 h 1164197"/>
                <a:gd name="connsiteX9" fmla="*/ 613056 w 1138124"/>
                <a:gd name="connsiteY9" fmla="*/ 872313 h 1164197"/>
                <a:gd name="connsiteX10" fmla="*/ 12124 w 1138124"/>
                <a:gd name="connsiteY10" fmla="*/ 439783 h 1164197"/>
                <a:gd name="connsiteX11" fmla="*/ 2503 w 1138124"/>
                <a:gd name="connsiteY11" fmla="*/ 398158 h 1164197"/>
                <a:gd name="connsiteX12" fmla="*/ 42127 w 1138124"/>
                <a:gd name="connsiteY12" fmla="*/ 382537 h 1164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8124" h="1164197">
                  <a:moveTo>
                    <a:pt x="42032" y="382633"/>
                  </a:moveTo>
                  <a:cubicBezTo>
                    <a:pt x="122328" y="238234"/>
                    <a:pt x="357976" y="-195344"/>
                    <a:pt x="838227" y="101836"/>
                  </a:cubicBezTo>
                  <a:cubicBezTo>
                    <a:pt x="1218846" y="337389"/>
                    <a:pt x="1147789" y="716484"/>
                    <a:pt x="1056254" y="914604"/>
                  </a:cubicBezTo>
                  <a:cubicBezTo>
                    <a:pt x="1061683" y="921748"/>
                    <a:pt x="1068446" y="932797"/>
                    <a:pt x="1062160" y="945560"/>
                  </a:cubicBezTo>
                  <a:cubicBezTo>
                    <a:pt x="1056064" y="957657"/>
                    <a:pt x="1048158" y="962896"/>
                    <a:pt x="1048158" y="962896"/>
                  </a:cubicBezTo>
                  <a:lnTo>
                    <a:pt x="1130740" y="1113867"/>
                  </a:lnTo>
                  <a:cubicBezTo>
                    <a:pt x="1154362" y="1149490"/>
                    <a:pt x="1117595" y="1169398"/>
                    <a:pt x="1073018" y="1163016"/>
                  </a:cubicBezTo>
                  <a:cubicBezTo>
                    <a:pt x="1028441" y="1156634"/>
                    <a:pt x="889567" y="1113962"/>
                    <a:pt x="804985" y="1066909"/>
                  </a:cubicBezTo>
                  <a:cubicBezTo>
                    <a:pt x="748216" y="1035381"/>
                    <a:pt x="714211" y="1007758"/>
                    <a:pt x="692494" y="979088"/>
                  </a:cubicBezTo>
                  <a:cubicBezTo>
                    <a:pt x="670777" y="950513"/>
                    <a:pt x="613056" y="872313"/>
                    <a:pt x="613056" y="872313"/>
                  </a:cubicBezTo>
                  <a:cubicBezTo>
                    <a:pt x="163000" y="669526"/>
                    <a:pt x="12409" y="440259"/>
                    <a:pt x="12124" y="439783"/>
                  </a:cubicBezTo>
                  <a:cubicBezTo>
                    <a:pt x="4218" y="427781"/>
                    <a:pt x="-4355" y="412541"/>
                    <a:pt x="2503" y="398158"/>
                  </a:cubicBezTo>
                  <a:cubicBezTo>
                    <a:pt x="9361" y="383776"/>
                    <a:pt x="27554" y="379204"/>
                    <a:pt x="42127" y="382537"/>
                  </a:cubicBezTo>
                </a:path>
              </a:pathLst>
            </a:custGeom>
            <a:solidFill>
              <a:schemeClr val="accent3"/>
            </a:solidFill>
            <a:ln w="12478" cap="flat">
              <a:solidFill>
                <a:srgbClr val="BDCDE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pic>
        <p:nvPicPr>
          <p:cNvPr id="10" name="Afbeelding 9" descr="Afbeelding met clipart, tekening, illustratie, Tekenfilm&#10;&#10;Automatisch gegenereerde beschrijving">
            <a:extLst>
              <a:ext uri="{FF2B5EF4-FFF2-40B4-BE49-F238E27FC236}">
                <a16:creationId xmlns:a16="http://schemas.microsoft.com/office/drawing/2014/main" id="{AE059DF2-927B-4FE2-FFA2-126049A2BE8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65297" y="1738390"/>
            <a:ext cx="4472372" cy="4472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59489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>
            <a:extLst>
              <a:ext uri="{FF2B5EF4-FFF2-40B4-BE49-F238E27FC236}">
                <a16:creationId xmlns:a16="http://schemas.microsoft.com/office/drawing/2014/main" id="{FD57C495-82B0-72EF-1094-42411CFDAED4}"/>
              </a:ext>
            </a:extLst>
          </p:cNvPr>
          <p:cNvSpPr/>
          <p:nvPr userDrawn="1"/>
        </p:nvSpPr>
        <p:spPr>
          <a:xfrm>
            <a:off x="0" y="0"/>
            <a:ext cx="12192000" cy="58293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noProof="0" dirty="0"/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238A63CB-0717-951B-1703-59C4A566DA75}"/>
              </a:ext>
            </a:extLst>
          </p:cNvPr>
          <p:cNvSpPr txBox="1"/>
          <p:nvPr userDrawn="1"/>
        </p:nvSpPr>
        <p:spPr>
          <a:xfrm>
            <a:off x="852497" y="619895"/>
            <a:ext cx="10487005" cy="12196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600"/>
              </a:lnSpc>
            </a:pPr>
            <a:r>
              <a:rPr lang="nl-NL" sz="3400" b="1" spc="-50" dirty="0"/>
              <a:t>8. Zijn er meer of minder dan 50.000 timmermannen en timmervrouwen in Nederland?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CB1A3F5D-FA02-9F50-D451-4104B75FAE77}"/>
              </a:ext>
            </a:extLst>
          </p:cNvPr>
          <p:cNvSpPr txBox="1"/>
          <p:nvPr userDrawn="1"/>
        </p:nvSpPr>
        <p:spPr>
          <a:xfrm>
            <a:off x="5043488" y="2981325"/>
            <a:ext cx="1467068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GB" sz="4000" b="1" dirty="0">
                <a:solidFill>
                  <a:schemeClr val="tx2"/>
                </a:solidFill>
              </a:rPr>
              <a:t>Meer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E29E5725-8FED-0813-F3B9-007E0E1623F3}"/>
              </a:ext>
            </a:extLst>
          </p:cNvPr>
          <p:cNvSpPr txBox="1"/>
          <p:nvPr userDrawn="1"/>
        </p:nvSpPr>
        <p:spPr>
          <a:xfrm>
            <a:off x="5043488" y="4124324"/>
            <a:ext cx="1907895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GB" sz="4000" b="1" dirty="0">
                <a:solidFill>
                  <a:schemeClr val="tx2"/>
                </a:solidFill>
              </a:rPr>
              <a:t>Minder</a:t>
            </a:r>
          </a:p>
        </p:txBody>
      </p:sp>
      <p:grpSp>
        <p:nvGrpSpPr>
          <p:cNvPr id="13" name="Graphic 11">
            <a:extLst>
              <a:ext uri="{FF2B5EF4-FFF2-40B4-BE49-F238E27FC236}">
                <a16:creationId xmlns:a16="http://schemas.microsoft.com/office/drawing/2014/main" id="{C5C7D6F0-627C-105C-8C57-F45DFC20D8B9}"/>
              </a:ext>
            </a:extLst>
          </p:cNvPr>
          <p:cNvGrpSpPr/>
          <p:nvPr userDrawn="1"/>
        </p:nvGrpSpPr>
        <p:grpSpPr>
          <a:xfrm>
            <a:off x="3894214" y="2696670"/>
            <a:ext cx="978181" cy="951406"/>
            <a:chOff x="1584402" y="2629994"/>
            <a:chExt cx="1396254" cy="1358035"/>
          </a:xfrm>
        </p:grpSpPr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24B7D93F-D1F9-9838-9F44-BFE96A6F64C1}"/>
                </a:ext>
              </a:extLst>
            </p:cNvPr>
            <p:cNvSpPr/>
            <p:nvPr/>
          </p:nvSpPr>
          <p:spPr>
            <a:xfrm>
              <a:off x="1584402" y="2656188"/>
              <a:ext cx="1306243" cy="1331841"/>
            </a:xfrm>
            <a:custGeom>
              <a:avLst/>
              <a:gdLst>
                <a:gd name="connsiteX0" fmla="*/ 10844 w 1306243"/>
                <a:gd name="connsiteY0" fmla="*/ 446141 h 1331841"/>
                <a:gd name="connsiteX1" fmla="*/ 73233 w 1306243"/>
                <a:gd name="connsiteY1" fmla="*/ 389468 h 1331841"/>
                <a:gd name="connsiteX2" fmla="*/ 489761 w 1306243"/>
                <a:gd name="connsiteY2" fmla="*/ 15516 h 1331841"/>
                <a:gd name="connsiteX3" fmla="*/ 966487 w 1306243"/>
                <a:gd name="connsiteY3" fmla="*/ 114386 h 1331841"/>
                <a:gd name="connsiteX4" fmla="*/ 1231092 w 1306243"/>
                <a:gd name="connsiteY4" fmla="*/ 1000306 h 1331841"/>
                <a:gd name="connsiteX5" fmla="*/ 1228520 w 1306243"/>
                <a:gd name="connsiteY5" fmla="*/ 1047836 h 1331841"/>
                <a:gd name="connsiteX6" fmla="*/ 1287194 w 1306243"/>
                <a:gd name="connsiteY6" fmla="*/ 1154992 h 1331841"/>
                <a:gd name="connsiteX7" fmla="*/ 1289671 w 1306243"/>
                <a:gd name="connsiteY7" fmla="*/ 1275293 h 1331841"/>
                <a:gd name="connsiteX8" fmla="*/ 1145367 w 1306243"/>
                <a:gd name="connsiteY8" fmla="*/ 1329871 h 1331841"/>
                <a:gd name="connsiteX9" fmla="*/ 1135270 w 1306243"/>
                <a:gd name="connsiteY9" fmla="*/ 1328252 h 1331841"/>
                <a:gd name="connsiteX10" fmla="*/ 848377 w 1306243"/>
                <a:gd name="connsiteY10" fmla="*/ 1224143 h 1331841"/>
                <a:gd name="connsiteX11" fmla="*/ 709789 w 1306243"/>
                <a:gd name="connsiteY11" fmla="*/ 1113749 h 1331841"/>
                <a:gd name="connsiteX12" fmla="*/ 642637 w 1306243"/>
                <a:gd name="connsiteY12" fmla="*/ 1023547 h 1331841"/>
                <a:gd name="connsiteX13" fmla="*/ 25894 w 1306243"/>
                <a:gd name="connsiteY13" fmla="*/ 569490 h 1331841"/>
                <a:gd name="connsiteX14" fmla="*/ 10749 w 1306243"/>
                <a:gd name="connsiteY14" fmla="*/ 446237 h 1331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06243" h="1331841">
                  <a:moveTo>
                    <a:pt x="10844" y="446141"/>
                  </a:moveTo>
                  <a:cubicBezTo>
                    <a:pt x="23417" y="419471"/>
                    <a:pt x="46182" y="399755"/>
                    <a:pt x="73233" y="389468"/>
                  </a:cubicBezTo>
                  <a:cubicBezTo>
                    <a:pt x="138289" y="275453"/>
                    <a:pt x="268781" y="73047"/>
                    <a:pt x="489761" y="15516"/>
                  </a:cubicBezTo>
                  <a:cubicBezTo>
                    <a:pt x="637684" y="-22965"/>
                    <a:pt x="798085" y="10182"/>
                    <a:pt x="966487" y="114386"/>
                  </a:cubicBezTo>
                  <a:cubicBezTo>
                    <a:pt x="1338534" y="344700"/>
                    <a:pt x="1349011" y="716556"/>
                    <a:pt x="1231092" y="1000306"/>
                  </a:cubicBezTo>
                  <a:cubicBezTo>
                    <a:pt x="1234426" y="1018880"/>
                    <a:pt x="1232140" y="1035263"/>
                    <a:pt x="1228520" y="1047836"/>
                  </a:cubicBezTo>
                  <a:lnTo>
                    <a:pt x="1287194" y="1154992"/>
                  </a:lnTo>
                  <a:cubicBezTo>
                    <a:pt x="1311673" y="1194425"/>
                    <a:pt x="1312626" y="1239098"/>
                    <a:pt x="1289671" y="1275293"/>
                  </a:cubicBezTo>
                  <a:cubicBezTo>
                    <a:pt x="1262810" y="1317774"/>
                    <a:pt x="1207470" y="1338634"/>
                    <a:pt x="1145367" y="1329871"/>
                  </a:cubicBezTo>
                  <a:cubicBezTo>
                    <a:pt x="1142319" y="1329395"/>
                    <a:pt x="1138890" y="1328823"/>
                    <a:pt x="1135270" y="1328252"/>
                  </a:cubicBezTo>
                  <a:cubicBezTo>
                    <a:pt x="1072405" y="1316726"/>
                    <a:pt x="935722" y="1272721"/>
                    <a:pt x="848377" y="1224143"/>
                  </a:cubicBezTo>
                  <a:cubicBezTo>
                    <a:pt x="783893" y="1188329"/>
                    <a:pt x="739792" y="1153182"/>
                    <a:pt x="709789" y="1113749"/>
                  </a:cubicBezTo>
                  <a:cubicBezTo>
                    <a:pt x="694358" y="1093460"/>
                    <a:pt x="661021" y="1048502"/>
                    <a:pt x="642637" y="1023547"/>
                  </a:cubicBezTo>
                  <a:cubicBezTo>
                    <a:pt x="201916" y="820379"/>
                    <a:pt x="43229" y="595493"/>
                    <a:pt x="25894" y="569490"/>
                  </a:cubicBezTo>
                  <a:cubicBezTo>
                    <a:pt x="-2491" y="526056"/>
                    <a:pt x="-7539" y="484432"/>
                    <a:pt x="10749" y="446237"/>
                  </a:cubicBezTo>
                </a:path>
              </a:pathLst>
            </a:custGeom>
            <a:solidFill>
              <a:schemeClr val="accent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" name="Vrije vorm: vorm 14">
              <a:extLst>
                <a:ext uri="{FF2B5EF4-FFF2-40B4-BE49-F238E27FC236}">
                  <a16:creationId xmlns:a16="http://schemas.microsoft.com/office/drawing/2014/main" id="{23084ECD-FE2F-B197-3C6E-A6389E8DC900}"/>
                </a:ext>
              </a:extLst>
            </p:cNvPr>
            <p:cNvSpPr/>
            <p:nvPr/>
          </p:nvSpPr>
          <p:spPr>
            <a:xfrm>
              <a:off x="1674413" y="2629994"/>
              <a:ext cx="1306243" cy="1331841"/>
            </a:xfrm>
            <a:custGeom>
              <a:avLst/>
              <a:gdLst>
                <a:gd name="connsiteX0" fmla="*/ 10844 w 1306243"/>
                <a:gd name="connsiteY0" fmla="*/ 446141 h 1331841"/>
                <a:gd name="connsiteX1" fmla="*/ 73233 w 1306243"/>
                <a:gd name="connsiteY1" fmla="*/ 389468 h 1331841"/>
                <a:gd name="connsiteX2" fmla="*/ 489761 w 1306243"/>
                <a:gd name="connsiteY2" fmla="*/ 15516 h 1331841"/>
                <a:gd name="connsiteX3" fmla="*/ 966487 w 1306243"/>
                <a:gd name="connsiteY3" fmla="*/ 114386 h 1331841"/>
                <a:gd name="connsiteX4" fmla="*/ 1231092 w 1306243"/>
                <a:gd name="connsiteY4" fmla="*/ 1000306 h 1331841"/>
                <a:gd name="connsiteX5" fmla="*/ 1228520 w 1306243"/>
                <a:gd name="connsiteY5" fmla="*/ 1047836 h 1331841"/>
                <a:gd name="connsiteX6" fmla="*/ 1287194 w 1306243"/>
                <a:gd name="connsiteY6" fmla="*/ 1154992 h 1331841"/>
                <a:gd name="connsiteX7" fmla="*/ 1289671 w 1306243"/>
                <a:gd name="connsiteY7" fmla="*/ 1275293 h 1331841"/>
                <a:gd name="connsiteX8" fmla="*/ 1145367 w 1306243"/>
                <a:gd name="connsiteY8" fmla="*/ 1329871 h 1331841"/>
                <a:gd name="connsiteX9" fmla="*/ 1135270 w 1306243"/>
                <a:gd name="connsiteY9" fmla="*/ 1328252 h 1331841"/>
                <a:gd name="connsiteX10" fmla="*/ 848377 w 1306243"/>
                <a:gd name="connsiteY10" fmla="*/ 1224048 h 1331841"/>
                <a:gd name="connsiteX11" fmla="*/ 709789 w 1306243"/>
                <a:gd name="connsiteY11" fmla="*/ 1113653 h 1331841"/>
                <a:gd name="connsiteX12" fmla="*/ 642637 w 1306243"/>
                <a:gd name="connsiteY12" fmla="*/ 1023452 h 1331841"/>
                <a:gd name="connsiteX13" fmla="*/ 25894 w 1306243"/>
                <a:gd name="connsiteY13" fmla="*/ 569395 h 1331841"/>
                <a:gd name="connsiteX14" fmla="*/ 10749 w 1306243"/>
                <a:gd name="connsiteY14" fmla="*/ 446141 h 1331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06243" h="1331841">
                  <a:moveTo>
                    <a:pt x="10844" y="446141"/>
                  </a:moveTo>
                  <a:cubicBezTo>
                    <a:pt x="23417" y="419471"/>
                    <a:pt x="46182" y="399755"/>
                    <a:pt x="73233" y="389468"/>
                  </a:cubicBezTo>
                  <a:cubicBezTo>
                    <a:pt x="138289" y="275453"/>
                    <a:pt x="268781" y="73047"/>
                    <a:pt x="489761" y="15516"/>
                  </a:cubicBezTo>
                  <a:cubicBezTo>
                    <a:pt x="637684" y="-22965"/>
                    <a:pt x="798085" y="10182"/>
                    <a:pt x="966487" y="114386"/>
                  </a:cubicBezTo>
                  <a:cubicBezTo>
                    <a:pt x="1338629" y="344605"/>
                    <a:pt x="1349011" y="716556"/>
                    <a:pt x="1231092" y="1000306"/>
                  </a:cubicBezTo>
                  <a:cubicBezTo>
                    <a:pt x="1234426" y="1018880"/>
                    <a:pt x="1232140" y="1035263"/>
                    <a:pt x="1228520" y="1047836"/>
                  </a:cubicBezTo>
                  <a:lnTo>
                    <a:pt x="1287194" y="1154992"/>
                  </a:lnTo>
                  <a:cubicBezTo>
                    <a:pt x="1311673" y="1194425"/>
                    <a:pt x="1312626" y="1239098"/>
                    <a:pt x="1289671" y="1275293"/>
                  </a:cubicBezTo>
                  <a:cubicBezTo>
                    <a:pt x="1262810" y="1317774"/>
                    <a:pt x="1207470" y="1338634"/>
                    <a:pt x="1145367" y="1329871"/>
                  </a:cubicBezTo>
                  <a:cubicBezTo>
                    <a:pt x="1142319" y="1329395"/>
                    <a:pt x="1138890" y="1328823"/>
                    <a:pt x="1135270" y="1328252"/>
                  </a:cubicBezTo>
                  <a:cubicBezTo>
                    <a:pt x="1072405" y="1316726"/>
                    <a:pt x="935722" y="1272721"/>
                    <a:pt x="848377" y="1224048"/>
                  </a:cubicBezTo>
                  <a:cubicBezTo>
                    <a:pt x="783893" y="1188234"/>
                    <a:pt x="739792" y="1153182"/>
                    <a:pt x="709789" y="1113653"/>
                  </a:cubicBezTo>
                  <a:cubicBezTo>
                    <a:pt x="694358" y="1093365"/>
                    <a:pt x="661021" y="1048407"/>
                    <a:pt x="642637" y="1023452"/>
                  </a:cubicBezTo>
                  <a:cubicBezTo>
                    <a:pt x="201916" y="820283"/>
                    <a:pt x="43229" y="595398"/>
                    <a:pt x="25894" y="569395"/>
                  </a:cubicBezTo>
                  <a:cubicBezTo>
                    <a:pt x="-2491" y="525866"/>
                    <a:pt x="-7539" y="484337"/>
                    <a:pt x="10749" y="446141"/>
                  </a:cubicBezTo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" name="Vrije vorm: vorm 15">
              <a:extLst>
                <a:ext uri="{FF2B5EF4-FFF2-40B4-BE49-F238E27FC236}">
                  <a16:creationId xmlns:a16="http://schemas.microsoft.com/office/drawing/2014/main" id="{031CD860-F0C0-3226-87D5-2A8E12562763}"/>
                </a:ext>
              </a:extLst>
            </p:cNvPr>
            <p:cNvSpPr/>
            <p:nvPr/>
          </p:nvSpPr>
          <p:spPr>
            <a:xfrm>
              <a:off x="1758668" y="2713791"/>
              <a:ext cx="1138124" cy="1164197"/>
            </a:xfrm>
            <a:custGeom>
              <a:avLst/>
              <a:gdLst>
                <a:gd name="connsiteX0" fmla="*/ 42032 w 1138124"/>
                <a:gd name="connsiteY0" fmla="*/ 382633 h 1164197"/>
                <a:gd name="connsiteX1" fmla="*/ 838227 w 1138124"/>
                <a:gd name="connsiteY1" fmla="*/ 101836 h 1164197"/>
                <a:gd name="connsiteX2" fmla="*/ 1056254 w 1138124"/>
                <a:gd name="connsiteY2" fmla="*/ 914604 h 1164197"/>
                <a:gd name="connsiteX3" fmla="*/ 1062160 w 1138124"/>
                <a:gd name="connsiteY3" fmla="*/ 945560 h 1164197"/>
                <a:gd name="connsiteX4" fmla="*/ 1048158 w 1138124"/>
                <a:gd name="connsiteY4" fmla="*/ 962896 h 1164197"/>
                <a:gd name="connsiteX5" fmla="*/ 1130740 w 1138124"/>
                <a:gd name="connsiteY5" fmla="*/ 1113867 h 1164197"/>
                <a:gd name="connsiteX6" fmla="*/ 1073018 w 1138124"/>
                <a:gd name="connsiteY6" fmla="*/ 1163016 h 1164197"/>
                <a:gd name="connsiteX7" fmla="*/ 804985 w 1138124"/>
                <a:gd name="connsiteY7" fmla="*/ 1066909 h 1164197"/>
                <a:gd name="connsiteX8" fmla="*/ 692494 w 1138124"/>
                <a:gd name="connsiteY8" fmla="*/ 979088 h 1164197"/>
                <a:gd name="connsiteX9" fmla="*/ 613056 w 1138124"/>
                <a:gd name="connsiteY9" fmla="*/ 872313 h 1164197"/>
                <a:gd name="connsiteX10" fmla="*/ 12124 w 1138124"/>
                <a:gd name="connsiteY10" fmla="*/ 439783 h 1164197"/>
                <a:gd name="connsiteX11" fmla="*/ 2503 w 1138124"/>
                <a:gd name="connsiteY11" fmla="*/ 398158 h 1164197"/>
                <a:gd name="connsiteX12" fmla="*/ 42127 w 1138124"/>
                <a:gd name="connsiteY12" fmla="*/ 382537 h 1164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8124" h="1164197">
                  <a:moveTo>
                    <a:pt x="42032" y="382633"/>
                  </a:moveTo>
                  <a:cubicBezTo>
                    <a:pt x="122328" y="238234"/>
                    <a:pt x="357976" y="-195344"/>
                    <a:pt x="838227" y="101836"/>
                  </a:cubicBezTo>
                  <a:cubicBezTo>
                    <a:pt x="1218846" y="337389"/>
                    <a:pt x="1147789" y="716484"/>
                    <a:pt x="1056254" y="914604"/>
                  </a:cubicBezTo>
                  <a:cubicBezTo>
                    <a:pt x="1061683" y="921748"/>
                    <a:pt x="1068446" y="932797"/>
                    <a:pt x="1062160" y="945560"/>
                  </a:cubicBezTo>
                  <a:cubicBezTo>
                    <a:pt x="1056064" y="957657"/>
                    <a:pt x="1048158" y="962896"/>
                    <a:pt x="1048158" y="962896"/>
                  </a:cubicBezTo>
                  <a:lnTo>
                    <a:pt x="1130740" y="1113867"/>
                  </a:lnTo>
                  <a:cubicBezTo>
                    <a:pt x="1154362" y="1149490"/>
                    <a:pt x="1117595" y="1169398"/>
                    <a:pt x="1073018" y="1163016"/>
                  </a:cubicBezTo>
                  <a:cubicBezTo>
                    <a:pt x="1028441" y="1156634"/>
                    <a:pt x="889567" y="1113962"/>
                    <a:pt x="804985" y="1066909"/>
                  </a:cubicBezTo>
                  <a:cubicBezTo>
                    <a:pt x="748216" y="1035381"/>
                    <a:pt x="714211" y="1007758"/>
                    <a:pt x="692494" y="979088"/>
                  </a:cubicBezTo>
                  <a:cubicBezTo>
                    <a:pt x="670777" y="950513"/>
                    <a:pt x="613056" y="872313"/>
                    <a:pt x="613056" y="872313"/>
                  </a:cubicBezTo>
                  <a:cubicBezTo>
                    <a:pt x="163000" y="669526"/>
                    <a:pt x="12409" y="440259"/>
                    <a:pt x="12124" y="439783"/>
                  </a:cubicBezTo>
                  <a:cubicBezTo>
                    <a:pt x="4218" y="427781"/>
                    <a:pt x="-4355" y="412541"/>
                    <a:pt x="2503" y="398158"/>
                  </a:cubicBezTo>
                  <a:cubicBezTo>
                    <a:pt x="9361" y="383776"/>
                    <a:pt x="27554" y="379204"/>
                    <a:pt x="42127" y="382537"/>
                  </a:cubicBezTo>
                </a:path>
              </a:pathLst>
            </a:custGeom>
            <a:solidFill>
              <a:schemeClr val="bg1"/>
            </a:solidFill>
            <a:ln w="12478" cap="flat">
              <a:solidFill>
                <a:srgbClr val="BDCDE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grpSp>
        <p:nvGrpSpPr>
          <p:cNvPr id="17" name="Graphic 11">
            <a:extLst>
              <a:ext uri="{FF2B5EF4-FFF2-40B4-BE49-F238E27FC236}">
                <a16:creationId xmlns:a16="http://schemas.microsoft.com/office/drawing/2014/main" id="{7C72974C-531F-78DF-5D83-1A792CD75416}"/>
              </a:ext>
            </a:extLst>
          </p:cNvPr>
          <p:cNvGrpSpPr/>
          <p:nvPr userDrawn="1"/>
        </p:nvGrpSpPr>
        <p:grpSpPr>
          <a:xfrm>
            <a:off x="3894214" y="3915870"/>
            <a:ext cx="978181" cy="951406"/>
            <a:chOff x="1584402" y="2629994"/>
            <a:chExt cx="1396254" cy="1358035"/>
          </a:xfrm>
        </p:grpSpPr>
        <p:sp>
          <p:nvSpPr>
            <p:cNvPr id="18" name="Vrije vorm: vorm 17">
              <a:extLst>
                <a:ext uri="{FF2B5EF4-FFF2-40B4-BE49-F238E27FC236}">
                  <a16:creationId xmlns:a16="http://schemas.microsoft.com/office/drawing/2014/main" id="{B300CC8F-DA44-784F-C99E-9531AC106E72}"/>
                </a:ext>
              </a:extLst>
            </p:cNvPr>
            <p:cNvSpPr/>
            <p:nvPr/>
          </p:nvSpPr>
          <p:spPr>
            <a:xfrm>
              <a:off x="1584402" y="2656188"/>
              <a:ext cx="1306243" cy="1331841"/>
            </a:xfrm>
            <a:custGeom>
              <a:avLst/>
              <a:gdLst>
                <a:gd name="connsiteX0" fmla="*/ 10844 w 1306243"/>
                <a:gd name="connsiteY0" fmla="*/ 446141 h 1331841"/>
                <a:gd name="connsiteX1" fmla="*/ 73233 w 1306243"/>
                <a:gd name="connsiteY1" fmla="*/ 389468 h 1331841"/>
                <a:gd name="connsiteX2" fmla="*/ 489761 w 1306243"/>
                <a:gd name="connsiteY2" fmla="*/ 15516 h 1331841"/>
                <a:gd name="connsiteX3" fmla="*/ 966487 w 1306243"/>
                <a:gd name="connsiteY3" fmla="*/ 114386 h 1331841"/>
                <a:gd name="connsiteX4" fmla="*/ 1231092 w 1306243"/>
                <a:gd name="connsiteY4" fmla="*/ 1000306 h 1331841"/>
                <a:gd name="connsiteX5" fmla="*/ 1228520 w 1306243"/>
                <a:gd name="connsiteY5" fmla="*/ 1047836 h 1331841"/>
                <a:gd name="connsiteX6" fmla="*/ 1287194 w 1306243"/>
                <a:gd name="connsiteY6" fmla="*/ 1154992 h 1331841"/>
                <a:gd name="connsiteX7" fmla="*/ 1289671 w 1306243"/>
                <a:gd name="connsiteY7" fmla="*/ 1275293 h 1331841"/>
                <a:gd name="connsiteX8" fmla="*/ 1145367 w 1306243"/>
                <a:gd name="connsiteY8" fmla="*/ 1329871 h 1331841"/>
                <a:gd name="connsiteX9" fmla="*/ 1135270 w 1306243"/>
                <a:gd name="connsiteY9" fmla="*/ 1328252 h 1331841"/>
                <a:gd name="connsiteX10" fmla="*/ 848377 w 1306243"/>
                <a:gd name="connsiteY10" fmla="*/ 1224143 h 1331841"/>
                <a:gd name="connsiteX11" fmla="*/ 709789 w 1306243"/>
                <a:gd name="connsiteY11" fmla="*/ 1113749 h 1331841"/>
                <a:gd name="connsiteX12" fmla="*/ 642637 w 1306243"/>
                <a:gd name="connsiteY12" fmla="*/ 1023547 h 1331841"/>
                <a:gd name="connsiteX13" fmla="*/ 25894 w 1306243"/>
                <a:gd name="connsiteY13" fmla="*/ 569490 h 1331841"/>
                <a:gd name="connsiteX14" fmla="*/ 10749 w 1306243"/>
                <a:gd name="connsiteY14" fmla="*/ 446237 h 1331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06243" h="1331841">
                  <a:moveTo>
                    <a:pt x="10844" y="446141"/>
                  </a:moveTo>
                  <a:cubicBezTo>
                    <a:pt x="23417" y="419471"/>
                    <a:pt x="46182" y="399755"/>
                    <a:pt x="73233" y="389468"/>
                  </a:cubicBezTo>
                  <a:cubicBezTo>
                    <a:pt x="138289" y="275453"/>
                    <a:pt x="268781" y="73047"/>
                    <a:pt x="489761" y="15516"/>
                  </a:cubicBezTo>
                  <a:cubicBezTo>
                    <a:pt x="637684" y="-22965"/>
                    <a:pt x="798085" y="10182"/>
                    <a:pt x="966487" y="114386"/>
                  </a:cubicBezTo>
                  <a:cubicBezTo>
                    <a:pt x="1338534" y="344700"/>
                    <a:pt x="1349011" y="716556"/>
                    <a:pt x="1231092" y="1000306"/>
                  </a:cubicBezTo>
                  <a:cubicBezTo>
                    <a:pt x="1234426" y="1018880"/>
                    <a:pt x="1232140" y="1035263"/>
                    <a:pt x="1228520" y="1047836"/>
                  </a:cubicBezTo>
                  <a:lnTo>
                    <a:pt x="1287194" y="1154992"/>
                  </a:lnTo>
                  <a:cubicBezTo>
                    <a:pt x="1311673" y="1194425"/>
                    <a:pt x="1312626" y="1239098"/>
                    <a:pt x="1289671" y="1275293"/>
                  </a:cubicBezTo>
                  <a:cubicBezTo>
                    <a:pt x="1262810" y="1317774"/>
                    <a:pt x="1207470" y="1338634"/>
                    <a:pt x="1145367" y="1329871"/>
                  </a:cubicBezTo>
                  <a:cubicBezTo>
                    <a:pt x="1142319" y="1329395"/>
                    <a:pt x="1138890" y="1328823"/>
                    <a:pt x="1135270" y="1328252"/>
                  </a:cubicBezTo>
                  <a:cubicBezTo>
                    <a:pt x="1072405" y="1316726"/>
                    <a:pt x="935722" y="1272721"/>
                    <a:pt x="848377" y="1224143"/>
                  </a:cubicBezTo>
                  <a:cubicBezTo>
                    <a:pt x="783893" y="1188329"/>
                    <a:pt x="739792" y="1153182"/>
                    <a:pt x="709789" y="1113749"/>
                  </a:cubicBezTo>
                  <a:cubicBezTo>
                    <a:pt x="694358" y="1093460"/>
                    <a:pt x="661021" y="1048502"/>
                    <a:pt x="642637" y="1023547"/>
                  </a:cubicBezTo>
                  <a:cubicBezTo>
                    <a:pt x="201916" y="820379"/>
                    <a:pt x="43229" y="595493"/>
                    <a:pt x="25894" y="569490"/>
                  </a:cubicBezTo>
                  <a:cubicBezTo>
                    <a:pt x="-2491" y="526056"/>
                    <a:pt x="-7539" y="484432"/>
                    <a:pt x="10749" y="446237"/>
                  </a:cubicBezTo>
                </a:path>
              </a:pathLst>
            </a:custGeom>
            <a:solidFill>
              <a:schemeClr val="accent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9" name="Vrije vorm: vorm 18">
              <a:extLst>
                <a:ext uri="{FF2B5EF4-FFF2-40B4-BE49-F238E27FC236}">
                  <a16:creationId xmlns:a16="http://schemas.microsoft.com/office/drawing/2014/main" id="{379C0489-01DF-06FA-D0C1-4870C1F7AD93}"/>
                </a:ext>
              </a:extLst>
            </p:cNvPr>
            <p:cNvSpPr/>
            <p:nvPr/>
          </p:nvSpPr>
          <p:spPr>
            <a:xfrm>
              <a:off x="1674413" y="2629994"/>
              <a:ext cx="1306243" cy="1331841"/>
            </a:xfrm>
            <a:custGeom>
              <a:avLst/>
              <a:gdLst>
                <a:gd name="connsiteX0" fmla="*/ 10844 w 1306243"/>
                <a:gd name="connsiteY0" fmla="*/ 446141 h 1331841"/>
                <a:gd name="connsiteX1" fmla="*/ 73233 w 1306243"/>
                <a:gd name="connsiteY1" fmla="*/ 389468 h 1331841"/>
                <a:gd name="connsiteX2" fmla="*/ 489761 w 1306243"/>
                <a:gd name="connsiteY2" fmla="*/ 15516 h 1331841"/>
                <a:gd name="connsiteX3" fmla="*/ 966487 w 1306243"/>
                <a:gd name="connsiteY3" fmla="*/ 114386 h 1331841"/>
                <a:gd name="connsiteX4" fmla="*/ 1231092 w 1306243"/>
                <a:gd name="connsiteY4" fmla="*/ 1000306 h 1331841"/>
                <a:gd name="connsiteX5" fmla="*/ 1228520 w 1306243"/>
                <a:gd name="connsiteY5" fmla="*/ 1047836 h 1331841"/>
                <a:gd name="connsiteX6" fmla="*/ 1287194 w 1306243"/>
                <a:gd name="connsiteY6" fmla="*/ 1154992 h 1331841"/>
                <a:gd name="connsiteX7" fmla="*/ 1289671 w 1306243"/>
                <a:gd name="connsiteY7" fmla="*/ 1275293 h 1331841"/>
                <a:gd name="connsiteX8" fmla="*/ 1145367 w 1306243"/>
                <a:gd name="connsiteY8" fmla="*/ 1329871 h 1331841"/>
                <a:gd name="connsiteX9" fmla="*/ 1135270 w 1306243"/>
                <a:gd name="connsiteY9" fmla="*/ 1328252 h 1331841"/>
                <a:gd name="connsiteX10" fmla="*/ 848377 w 1306243"/>
                <a:gd name="connsiteY10" fmla="*/ 1224048 h 1331841"/>
                <a:gd name="connsiteX11" fmla="*/ 709789 w 1306243"/>
                <a:gd name="connsiteY11" fmla="*/ 1113653 h 1331841"/>
                <a:gd name="connsiteX12" fmla="*/ 642637 w 1306243"/>
                <a:gd name="connsiteY12" fmla="*/ 1023452 h 1331841"/>
                <a:gd name="connsiteX13" fmla="*/ 25894 w 1306243"/>
                <a:gd name="connsiteY13" fmla="*/ 569395 h 1331841"/>
                <a:gd name="connsiteX14" fmla="*/ 10749 w 1306243"/>
                <a:gd name="connsiteY14" fmla="*/ 446141 h 1331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06243" h="1331841">
                  <a:moveTo>
                    <a:pt x="10844" y="446141"/>
                  </a:moveTo>
                  <a:cubicBezTo>
                    <a:pt x="23417" y="419471"/>
                    <a:pt x="46182" y="399755"/>
                    <a:pt x="73233" y="389468"/>
                  </a:cubicBezTo>
                  <a:cubicBezTo>
                    <a:pt x="138289" y="275453"/>
                    <a:pt x="268781" y="73047"/>
                    <a:pt x="489761" y="15516"/>
                  </a:cubicBezTo>
                  <a:cubicBezTo>
                    <a:pt x="637684" y="-22965"/>
                    <a:pt x="798085" y="10182"/>
                    <a:pt x="966487" y="114386"/>
                  </a:cubicBezTo>
                  <a:cubicBezTo>
                    <a:pt x="1338629" y="344605"/>
                    <a:pt x="1349011" y="716556"/>
                    <a:pt x="1231092" y="1000306"/>
                  </a:cubicBezTo>
                  <a:cubicBezTo>
                    <a:pt x="1234426" y="1018880"/>
                    <a:pt x="1232140" y="1035263"/>
                    <a:pt x="1228520" y="1047836"/>
                  </a:cubicBezTo>
                  <a:lnTo>
                    <a:pt x="1287194" y="1154992"/>
                  </a:lnTo>
                  <a:cubicBezTo>
                    <a:pt x="1311673" y="1194425"/>
                    <a:pt x="1312626" y="1239098"/>
                    <a:pt x="1289671" y="1275293"/>
                  </a:cubicBezTo>
                  <a:cubicBezTo>
                    <a:pt x="1262810" y="1317774"/>
                    <a:pt x="1207470" y="1338634"/>
                    <a:pt x="1145367" y="1329871"/>
                  </a:cubicBezTo>
                  <a:cubicBezTo>
                    <a:pt x="1142319" y="1329395"/>
                    <a:pt x="1138890" y="1328823"/>
                    <a:pt x="1135270" y="1328252"/>
                  </a:cubicBezTo>
                  <a:cubicBezTo>
                    <a:pt x="1072405" y="1316726"/>
                    <a:pt x="935722" y="1272721"/>
                    <a:pt x="848377" y="1224048"/>
                  </a:cubicBezTo>
                  <a:cubicBezTo>
                    <a:pt x="783893" y="1188234"/>
                    <a:pt x="739792" y="1153182"/>
                    <a:pt x="709789" y="1113653"/>
                  </a:cubicBezTo>
                  <a:cubicBezTo>
                    <a:pt x="694358" y="1093365"/>
                    <a:pt x="661021" y="1048407"/>
                    <a:pt x="642637" y="1023452"/>
                  </a:cubicBezTo>
                  <a:cubicBezTo>
                    <a:pt x="201916" y="820283"/>
                    <a:pt x="43229" y="595398"/>
                    <a:pt x="25894" y="569395"/>
                  </a:cubicBezTo>
                  <a:cubicBezTo>
                    <a:pt x="-2491" y="525866"/>
                    <a:pt x="-7539" y="484337"/>
                    <a:pt x="10749" y="446141"/>
                  </a:cubicBezTo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0" name="Vrije vorm: vorm 19">
              <a:extLst>
                <a:ext uri="{FF2B5EF4-FFF2-40B4-BE49-F238E27FC236}">
                  <a16:creationId xmlns:a16="http://schemas.microsoft.com/office/drawing/2014/main" id="{38A248FD-5134-CB31-E7E3-A07E5D1309DF}"/>
                </a:ext>
              </a:extLst>
            </p:cNvPr>
            <p:cNvSpPr/>
            <p:nvPr/>
          </p:nvSpPr>
          <p:spPr>
            <a:xfrm>
              <a:off x="1758668" y="2713791"/>
              <a:ext cx="1138124" cy="1164197"/>
            </a:xfrm>
            <a:custGeom>
              <a:avLst/>
              <a:gdLst>
                <a:gd name="connsiteX0" fmla="*/ 42032 w 1138124"/>
                <a:gd name="connsiteY0" fmla="*/ 382633 h 1164197"/>
                <a:gd name="connsiteX1" fmla="*/ 838227 w 1138124"/>
                <a:gd name="connsiteY1" fmla="*/ 101836 h 1164197"/>
                <a:gd name="connsiteX2" fmla="*/ 1056254 w 1138124"/>
                <a:gd name="connsiteY2" fmla="*/ 914604 h 1164197"/>
                <a:gd name="connsiteX3" fmla="*/ 1062160 w 1138124"/>
                <a:gd name="connsiteY3" fmla="*/ 945560 h 1164197"/>
                <a:gd name="connsiteX4" fmla="*/ 1048158 w 1138124"/>
                <a:gd name="connsiteY4" fmla="*/ 962896 h 1164197"/>
                <a:gd name="connsiteX5" fmla="*/ 1130740 w 1138124"/>
                <a:gd name="connsiteY5" fmla="*/ 1113867 h 1164197"/>
                <a:gd name="connsiteX6" fmla="*/ 1073018 w 1138124"/>
                <a:gd name="connsiteY6" fmla="*/ 1163016 h 1164197"/>
                <a:gd name="connsiteX7" fmla="*/ 804985 w 1138124"/>
                <a:gd name="connsiteY7" fmla="*/ 1066909 h 1164197"/>
                <a:gd name="connsiteX8" fmla="*/ 692494 w 1138124"/>
                <a:gd name="connsiteY8" fmla="*/ 979088 h 1164197"/>
                <a:gd name="connsiteX9" fmla="*/ 613056 w 1138124"/>
                <a:gd name="connsiteY9" fmla="*/ 872313 h 1164197"/>
                <a:gd name="connsiteX10" fmla="*/ 12124 w 1138124"/>
                <a:gd name="connsiteY10" fmla="*/ 439783 h 1164197"/>
                <a:gd name="connsiteX11" fmla="*/ 2503 w 1138124"/>
                <a:gd name="connsiteY11" fmla="*/ 398158 h 1164197"/>
                <a:gd name="connsiteX12" fmla="*/ 42127 w 1138124"/>
                <a:gd name="connsiteY12" fmla="*/ 382537 h 1164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8124" h="1164197">
                  <a:moveTo>
                    <a:pt x="42032" y="382633"/>
                  </a:moveTo>
                  <a:cubicBezTo>
                    <a:pt x="122328" y="238234"/>
                    <a:pt x="357976" y="-195344"/>
                    <a:pt x="838227" y="101836"/>
                  </a:cubicBezTo>
                  <a:cubicBezTo>
                    <a:pt x="1218846" y="337389"/>
                    <a:pt x="1147789" y="716484"/>
                    <a:pt x="1056254" y="914604"/>
                  </a:cubicBezTo>
                  <a:cubicBezTo>
                    <a:pt x="1061683" y="921748"/>
                    <a:pt x="1068446" y="932797"/>
                    <a:pt x="1062160" y="945560"/>
                  </a:cubicBezTo>
                  <a:cubicBezTo>
                    <a:pt x="1056064" y="957657"/>
                    <a:pt x="1048158" y="962896"/>
                    <a:pt x="1048158" y="962896"/>
                  </a:cubicBezTo>
                  <a:lnTo>
                    <a:pt x="1130740" y="1113867"/>
                  </a:lnTo>
                  <a:cubicBezTo>
                    <a:pt x="1154362" y="1149490"/>
                    <a:pt x="1117595" y="1169398"/>
                    <a:pt x="1073018" y="1163016"/>
                  </a:cubicBezTo>
                  <a:cubicBezTo>
                    <a:pt x="1028441" y="1156634"/>
                    <a:pt x="889567" y="1113962"/>
                    <a:pt x="804985" y="1066909"/>
                  </a:cubicBezTo>
                  <a:cubicBezTo>
                    <a:pt x="748216" y="1035381"/>
                    <a:pt x="714211" y="1007758"/>
                    <a:pt x="692494" y="979088"/>
                  </a:cubicBezTo>
                  <a:cubicBezTo>
                    <a:pt x="670777" y="950513"/>
                    <a:pt x="613056" y="872313"/>
                    <a:pt x="613056" y="872313"/>
                  </a:cubicBezTo>
                  <a:cubicBezTo>
                    <a:pt x="163000" y="669526"/>
                    <a:pt x="12409" y="440259"/>
                    <a:pt x="12124" y="439783"/>
                  </a:cubicBezTo>
                  <a:cubicBezTo>
                    <a:pt x="4218" y="427781"/>
                    <a:pt x="-4355" y="412541"/>
                    <a:pt x="2503" y="398158"/>
                  </a:cubicBezTo>
                  <a:cubicBezTo>
                    <a:pt x="9361" y="383776"/>
                    <a:pt x="27554" y="379204"/>
                    <a:pt x="42127" y="382537"/>
                  </a:cubicBezTo>
                </a:path>
              </a:pathLst>
            </a:custGeom>
            <a:solidFill>
              <a:schemeClr val="bg2"/>
            </a:solidFill>
            <a:ln w="12478" cap="flat">
              <a:solidFill>
                <a:srgbClr val="BDCDE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pic>
        <p:nvPicPr>
          <p:cNvPr id="2" name="Afbeelding 1" descr="Afbeelding met sportuitrusting, kleding, persoon, skiën&#10;&#10;Automatisch gegenereerde beschrijving">
            <a:extLst>
              <a:ext uri="{FF2B5EF4-FFF2-40B4-BE49-F238E27FC236}">
                <a16:creationId xmlns:a16="http://schemas.microsoft.com/office/drawing/2014/main" id="{70EB76BA-61A6-27B8-64D2-05A8EE370E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11612" y="1567543"/>
            <a:ext cx="4755822" cy="4755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4763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>
            <a:extLst>
              <a:ext uri="{FF2B5EF4-FFF2-40B4-BE49-F238E27FC236}">
                <a16:creationId xmlns:a16="http://schemas.microsoft.com/office/drawing/2014/main" id="{FD57C495-82B0-72EF-1094-42411CFDAED4}"/>
              </a:ext>
            </a:extLst>
          </p:cNvPr>
          <p:cNvSpPr/>
          <p:nvPr userDrawn="1"/>
        </p:nvSpPr>
        <p:spPr>
          <a:xfrm>
            <a:off x="0" y="0"/>
            <a:ext cx="12192000" cy="58293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noProof="0" dirty="0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CB1A3F5D-FA02-9F50-D451-4104B75FAE77}"/>
              </a:ext>
            </a:extLst>
          </p:cNvPr>
          <p:cNvSpPr txBox="1"/>
          <p:nvPr userDrawn="1"/>
        </p:nvSpPr>
        <p:spPr>
          <a:xfrm>
            <a:off x="5043488" y="2981325"/>
            <a:ext cx="1467068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GB" sz="4000" b="1" dirty="0">
                <a:solidFill>
                  <a:schemeClr val="tx2"/>
                </a:solidFill>
              </a:rPr>
              <a:t>Meer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E29E5725-8FED-0813-F3B9-007E0E1623F3}"/>
              </a:ext>
            </a:extLst>
          </p:cNvPr>
          <p:cNvSpPr txBox="1"/>
          <p:nvPr userDrawn="1"/>
        </p:nvSpPr>
        <p:spPr>
          <a:xfrm>
            <a:off x="5043488" y="4124324"/>
            <a:ext cx="1907895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GB" sz="4000" b="1" dirty="0">
                <a:solidFill>
                  <a:schemeClr val="tx2"/>
                </a:solidFill>
              </a:rPr>
              <a:t>Minder</a:t>
            </a:r>
          </a:p>
        </p:txBody>
      </p:sp>
      <p:grpSp>
        <p:nvGrpSpPr>
          <p:cNvPr id="13" name="Graphic 11">
            <a:extLst>
              <a:ext uri="{FF2B5EF4-FFF2-40B4-BE49-F238E27FC236}">
                <a16:creationId xmlns:a16="http://schemas.microsoft.com/office/drawing/2014/main" id="{C5C7D6F0-627C-105C-8C57-F45DFC20D8B9}"/>
              </a:ext>
            </a:extLst>
          </p:cNvPr>
          <p:cNvGrpSpPr/>
          <p:nvPr userDrawn="1"/>
        </p:nvGrpSpPr>
        <p:grpSpPr>
          <a:xfrm>
            <a:off x="3894214" y="2696670"/>
            <a:ext cx="978181" cy="951406"/>
            <a:chOff x="1584402" y="2629994"/>
            <a:chExt cx="1396254" cy="1358035"/>
          </a:xfrm>
        </p:grpSpPr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24B7D93F-D1F9-9838-9F44-BFE96A6F64C1}"/>
                </a:ext>
              </a:extLst>
            </p:cNvPr>
            <p:cNvSpPr/>
            <p:nvPr/>
          </p:nvSpPr>
          <p:spPr>
            <a:xfrm>
              <a:off x="1584402" y="2656188"/>
              <a:ext cx="1306243" cy="1331841"/>
            </a:xfrm>
            <a:custGeom>
              <a:avLst/>
              <a:gdLst>
                <a:gd name="connsiteX0" fmla="*/ 10844 w 1306243"/>
                <a:gd name="connsiteY0" fmla="*/ 446141 h 1331841"/>
                <a:gd name="connsiteX1" fmla="*/ 73233 w 1306243"/>
                <a:gd name="connsiteY1" fmla="*/ 389468 h 1331841"/>
                <a:gd name="connsiteX2" fmla="*/ 489761 w 1306243"/>
                <a:gd name="connsiteY2" fmla="*/ 15516 h 1331841"/>
                <a:gd name="connsiteX3" fmla="*/ 966487 w 1306243"/>
                <a:gd name="connsiteY3" fmla="*/ 114386 h 1331841"/>
                <a:gd name="connsiteX4" fmla="*/ 1231092 w 1306243"/>
                <a:gd name="connsiteY4" fmla="*/ 1000306 h 1331841"/>
                <a:gd name="connsiteX5" fmla="*/ 1228520 w 1306243"/>
                <a:gd name="connsiteY5" fmla="*/ 1047836 h 1331841"/>
                <a:gd name="connsiteX6" fmla="*/ 1287194 w 1306243"/>
                <a:gd name="connsiteY6" fmla="*/ 1154992 h 1331841"/>
                <a:gd name="connsiteX7" fmla="*/ 1289671 w 1306243"/>
                <a:gd name="connsiteY7" fmla="*/ 1275293 h 1331841"/>
                <a:gd name="connsiteX8" fmla="*/ 1145367 w 1306243"/>
                <a:gd name="connsiteY8" fmla="*/ 1329871 h 1331841"/>
                <a:gd name="connsiteX9" fmla="*/ 1135270 w 1306243"/>
                <a:gd name="connsiteY9" fmla="*/ 1328252 h 1331841"/>
                <a:gd name="connsiteX10" fmla="*/ 848377 w 1306243"/>
                <a:gd name="connsiteY10" fmla="*/ 1224143 h 1331841"/>
                <a:gd name="connsiteX11" fmla="*/ 709789 w 1306243"/>
                <a:gd name="connsiteY11" fmla="*/ 1113749 h 1331841"/>
                <a:gd name="connsiteX12" fmla="*/ 642637 w 1306243"/>
                <a:gd name="connsiteY12" fmla="*/ 1023547 h 1331841"/>
                <a:gd name="connsiteX13" fmla="*/ 25894 w 1306243"/>
                <a:gd name="connsiteY13" fmla="*/ 569490 h 1331841"/>
                <a:gd name="connsiteX14" fmla="*/ 10749 w 1306243"/>
                <a:gd name="connsiteY14" fmla="*/ 446237 h 1331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06243" h="1331841">
                  <a:moveTo>
                    <a:pt x="10844" y="446141"/>
                  </a:moveTo>
                  <a:cubicBezTo>
                    <a:pt x="23417" y="419471"/>
                    <a:pt x="46182" y="399755"/>
                    <a:pt x="73233" y="389468"/>
                  </a:cubicBezTo>
                  <a:cubicBezTo>
                    <a:pt x="138289" y="275453"/>
                    <a:pt x="268781" y="73047"/>
                    <a:pt x="489761" y="15516"/>
                  </a:cubicBezTo>
                  <a:cubicBezTo>
                    <a:pt x="637684" y="-22965"/>
                    <a:pt x="798085" y="10182"/>
                    <a:pt x="966487" y="114386"/>
                  </a:cubicBezTo>
                  <a:cubicBezTo>
                    <a:pt x="1338534" y="344700"/>
                    <a:pt x="1349011" y="716556"/>
                    <a:pt x="1231092" y="1000306"/>
                  </a:cubicBezTo>
                  <a:cubicBezTo>
                    <a:pt x="1234426" y="1018880"/>
                    <a:pt x="1232140" y="1035263"/>
                    <a:pt x="1228520" y="1047836"/>
                  </a:cubicBezTo>
                  <a:lnTo>
                    <a:pt x="1287194" y="1154992"/>
                  </a:lnTo>
                  <a:cubicBezTo>
                    <a:pt x="1311673" y="1194425"/>
                    <a:pt x="1312626" y="1239098"/>
                    <a:pt x="1289671" y="1275293"/>
                  </a:cubicBezTo>
                  <a:cubicBezTo>
                    <a:pt x="1262810" y="1317774"/>
                    <a:pt x="1207470" y="1338634"/>
                    <a:pt x="1145367" y="1329871"/>
                  </a:cubicBezTo>
                  <a:cubicBezTo>
                    <a:pt x="1142319" y="1329395"/>
                    <a:pt x="1138890" y="1328823"/>
                    <a:pt x="1135270" y="1328252"/>
                  </a:cubicBezTo>
                  <a:cubicBezTo>
                    <a:pt x="1072405" y="1316726"/>
                    <a:pt x="935722" y="1272721"/>
                    <a:pt x="848377" y="1224143"/>
                  </a:cubicBezTo>
                  <a:cubicBezTo>
                    <a:pt x="783893" y="1188329"/>
                    <a:pt x="739792" y="1153182"/>
                    <a:pt x="709789" y="1113749"/>
                  </a:cubicBezTo>
                  <a:cubicBezTo>
                    <a:pt x="694358" y="1093460"/>
                    <a:pt x="661021" y="1048502"/>
                    <a:pt x="642637" y="1023547"/>
                  </a:cubicBezTo>
                  <a:cubicBezTo>
                    <a:pt x="201916" y="820379"/>
                    <a:pt x="43229" y="595493"/>
                    <a:pt x="25894" y="569490"/>
                  </a:cubicBezTo>
                  <a:cubicBezTo>
                    <a:pt x="-2491" y="526056"/>
                    <a:pt x="-7539" y="484432"/>
                    <a:pt x="10749" y="446237"/>
                  </a:cubicBezTo>
                </a:path>
              </a:pathLst>
            </a:custGeom>
            <a:solidFill>
              <a:schemeClr val="accent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" name="Vrije vorm: vorm 14">
              <a:extLst>
                <a:ext uri="{FF2B5EF4-FFF2-40B4-BE49-F238E27FC236}">
                  <a16:creationId xmlns:a16="http://schemas.microsoft.com/office/drawing/2014/main" id="{23084ECD-FE2F-B197-3C6E-A6389E8DC900}"/>
                </a:ext>
              </a:extLst>
            </p:cNvPr>
            <p:cNvSpPr/>
            <p:nvPr/>
          </p:nvSpPr>
          <p:spPr>
            <a:xfrm>
              <a:off x="1674413" y="2629994"/>
              <a:ext cx="1306243" cy="1331841"/>
            </a:xfrm>
            <a:custGeom>
              <a:avLst/>
              <a:gdLst>
                <a:gd name="connsiteX0" fmla="*/ 10844 w 1306243"/>
                <a:gd name="connsiteY0" fmla="*/ 446141 h 1331841"/>
                <a:gd name="connsiteX1" fmla="*/ 73233 w 1306243"/>
                <a:gd name="connsiteY1" fmla="*/ 389468 h 1331841"/>
                <a:gd name="connsiteX2" fmla="*/ 489761 w 1306243"/>
                <a:gd name="connsiteY2" fmla="*/ 15516 h 1331841"/>
                <a:gd name="connsiteX3" fmla="*/ 966487 w 1306243"/>
                <a:gd name="connsiteY3" fmla="*/ 114386 h 1331841"/>
                <a:gd name="connsiteX4" fmla="*/ 1231092 w 1306243"/>
                <a:gd name="connsiteY4" fmla="*/ 1000306 h 1331841"/>
                <a:gd name="connsiteX5" fmla="*/ 1228520 w 1306243"/>
                <a:gd name="connsiteY5" fmla="*/ 1047836 h 1331841"/>
                <a:gd name="connsiteX6" fmla="*/ 1287194 w 1306243"/>
                <a:gd name="connsiteY6" fmla="*/ 1154992 h 1331841"/>
                <a:gd name="connsiteX7" fmla="*/ 1289671 w 1306243"/>
                <a:gd name="connsiteY7" fmla="*/ 1275293 h 1331841"/>
                <a:gd name="connsiteX8" fmla="*/ 1145367 w 1306243"/>
                <a:gd name="connsiteY8" fmla="*/ 1329871 h 1331841"/>
                <a:gd name="connsiteX9" fmla="*/ 1135270 w 1306243"/>
                <a:gd name="connsiteY9" fmla="*/ 1328252 h 1331841"/>
                <a:gd name="connsiteX10" fmla="*/ 848377 w 1306243"/>
                <a:gd name="connsiteY10" fmla="*/ 1224048 h 1331841"/>
                <a:gd name="connsiteX11" fmla="*/ 709789 w 1306243"/>
                <a:gd name="connsiteY11" fmla="*/ 1113653 h 1331841"/>
                <a:gd name="connsiteX12" fmla="*/ 642637 w 1306243"/>
                <a:gd name="connsiteY12" fmla="*/ 1023452 h 1331841"/>
                <a:gd name="connsiteX13" fmla="*/ 25894 w 1306243"/>
                <a:gd name="connsiteY13" fmla="*/ 569395 h 1331841"/>
                <a:gd name="connsiteX14" fmla="*/ 10749 w 1306243"/>
                <a:gd name="connsiteY14" fmla="*/ 446141 h 1331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06243" h="1331841">
                  <a:moveTo>
                    <a:pt x="10844" y="446141"/>
                  </a:moveTo>
                  <a:cubicBezTo>
                    <a:pt x="23417" y="419471"/>
                    <a:pt x="46182" y="399755"/>
                    <a:pt x="73233" y="389468"/>
                  </a:cubicBezTo>
                  <a:cubicBezTo>
                    <a:pt x="138289" y="275453"/>
                    <a:pt x="268781" y="73047"/>
                    <a:pt x="489761" y="15516"/>
                  </a:cubicBezTo>
                  <a:cubicBezTo>
                    <a:pt x="637684" y="-22965"/>
                    <a:pt x="798085" y="10182"/>
                    <a:pt x="966487" y="114386"/>
                  </a:cubicBezTo>
                  <a:cubicBezTo>
                    <a:pt x="1338629" y="344605"/>
                    <a:pt x="1349011" y="716556"/>
                    <a:pt x="1231092" y="1000306"/>
                  </a:cubicBezTo>
                  <a:cubicBezTo>
                    <a:pt x="1234426" y="1018880"/>
                    <a:pt x="1232140" y="1035263"/>
                    <a:pt x="1228520" y="1047836"/>
                  </a:cubicBezTo>
                  <a:lnTo>
                    <a:pt x="1287194" y="1154992"/>
                  </a:lnTo>
                  <a:cubicBezTo>
                    <a:pt x="1311673" y="1194425"/>
                    <a:pt x="1312626" y="1239098"/>
                    <a:pt x="1289671" y="1275293"/>
                  </a:cubicBezTo>
                  <a:cubicBezTo>
                    <a:pt x="1262810" y="1317774"/>
                    <a:pt x="1207470" y="1338634"/>
                    <a:pt x="1145367" y="1329871"/>
                  </a:cubicBezTo>
                  <a:cubicBezTo>
                    <a:pt x="1142319" y="1329395"/>
                    <a:pt x="1138890" y="1328823"/>
                    <a:pt x="1135270" y="1328252"/>
                  </a:cubicBezTo>
                  <a:cubicBezTo>
                    <a:pt x="1072405" y="1316726"/>
                    <a:pt x="935722" y="1272721"/>
                    <a:pt x="848377" y="1224048"/>
                  </a:cubicBezTo>
                  <a:cubicBezTo>
                    <a:pt x="783893" y="1188234"/>
                    <a:pt x="739792" y="1153182"/>
                    <a:pt x="709789" y="1113653"/>
                  </a:cubicBezTo>
                  <a:cubicBezTo>
                    <a:pt x="694358" y="1093365"/>
                    <a:pt x="661021" y="1048407"/>
                    <a:pt x="642637" y="1023452"/>
                  </a:cubicBezTo>
                  <a:cubicBezTo>
                    <a:pt x="201916" y="820283"/>
                    <a:pt x="43229" y="595398"/>
                    <a:pt x="25894" y="569395"/>
                  </a:cubicBezTo>
                  <a:cubicBezTo>
                    <a:pt x="-2491" y="525866"/>
                    <a:pt x="-7539" y="484337"/>
                    <a:pt x="10749" y="446141"/>
                  </a:cubicBezTo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" name="Vrije vorm: vorm 15">
              <a:extLst>
                <a:ext uri="{FF2B5EF4-FFF2-40B4-BE49-F238E27FC236}">
                  <a16:creationId xmlns:a16="http://schemas.microsoft.com/office/drawing/2014/main" id="{031CD860-F0C0-3226-87D5-2A8E12562763}"/>
                </a:ext>
              </a:extLst>
            </p:cNvPr>
            <p:cNvSpPr/>
            <p:nvPr/>
          </p:nvSpPr>
          <p:spPr>
            <a:xfrm>
              <a:off x="1758668" y="2713791"/>
              <a:ext cx="1138124" cy="1164197"/>
            </a:xfrm>
            <a:custGeom>
              <a:avLst/>
              <a:gdLst>
                <a:gd name="connsiteX0" fmla="*/ 42032 w 1138124"/>
                <a:gd name="connsiteY0" fmla="*/ 382633 h 1164197"/>
                <a:gd name="connsiteX1" fmla="*/ 838227 w 1138124"/>
                <a:gd name="connsiteY1" fmla="*/ 101836 h 1164197"/>
                <a:gd name="connsiteX2" fmla="*/ 1056254 w 1138124"/>
                <a:gd name="connsiteY2" fmla="*/ 914604 h 1164197"/>
                <a:gd name="connsiteX3" fmla="*/ 1062160 w 1138124"/>
                <a:gd name="connsiteY3" fmla="*/ 945560 h 1164197"/>
                <a:gd name="connsiteX4" fmla="*/ 1048158 w 1138124"/>
                <a:gd name="connsiteY4" fmla="*/ 962896 h 1164197"/>
                <a:gd name="connsiteX5" fmla="*/ 1130740 w 1138124"/>
                <a:gd name="connsiteY5" fmla="*/ 1113867 h 1164197"/>
                <a:gd name="connsiteX6" fmla="*/ 1073018 w 1138124"/>
                <a:gd name="connsiteY6" fmla="*/ 1163016 h 1164197"/>
                <a:gd name="connsiteX7" fmla="*/ 804985 w 1138124"/>
                <a:gd name="connsiteY7" fmla="*/ 1066909 h 1164197"/>
                <a:gd name="connsiteX8" fmla="*/ 692494 w 1138124"/>
                <a:gd name="connsiteY8" fmla="*/ 979088 h 1164197"/>
                <a:gd name="connsiteX9" fmla="*/ 613056 w 1138124"/>
                <a:gd name="connsiteY9" fmla="*/ 872313 h 1164197"/>
                <a:gd name="connsiteX10" fmla="*/ 12124 w 1138124"/>
                <a:gd name="connsiteY10" fmla="*/ 439783 h 1164197"/>
                <a:gd name="connsiteX11" fmla="*/ 2503 w 1138124"/>
                <a:gd name="connsiteY11" fmla="*/ 398158 h 1164197"/>
                <a:gd name="connsiteX12" fmla="*/ 42127 w 1138124"/>
                <a:gd name="connsiteY12" fmla="*/ 382537 h 1164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8124" h="1164197">
                  <a:moveTo>
                    <a:pt x="42032" y="382633"/>
                  </a:moveTo>
                  <a:cubicBezTo>
                    <a:pt x="122328" y="238234"/>
                    <a:pt x="357976" y="-195344"/>
                    <a:pt x="838227" y="101836"/>
                  </a:cubicBezTo>
                  <a:cubicBezTo>
                    <a:pt x="1218846" y="337389"/>
                    <a:pt x="1147789" y="716484"/>
                    <a:pt x="1056254" y="914604"/>
                  </a:cubicBezTo>
                  <a:cubicBezTo>
                    <a:pt x="1061683" y="921748"/>
                    <a:pt x="1068446" y="932797"/>
                    <a:pt x="1062160" y="945560"/>
                  </a:cubicBezTo>
                  <a:cubicBezTo>
                    <a:pt x="1056064" y="957657"/>
                    <a:pt x="1048158" y="962896"/>
                    <a:pt x="1048158" y="962896"/>
                  </a:cubicBezTo>
                  <a:lnTo>
                    <a:pt x="1130740" y="1113867"/>
                  </a:lnTo>
                  <a:cubicBezTo>
                    <a:pt x="1154362" y="1149490"/>
                    <a:pt x="1117595" y="1169398"/>
                    <a:pt x="1073018" y="1163016"/>
                  </a:cubicBezTo>
                  <a:cubicBezTo>
                    <a:pt x="1028441" y="1156634"/>
                    <a:pt x="889567" y="1113962"/>
                    <a:pt x="804985" y="1066909"/>
                  </a:cubicBezTo>
                  <a:cubicBezTo>
                    <a:pt x="748216" y="1035381"/>
                    <a:pt x="714211" y="1007758"/>
                    <a:pt x="692494" y="979088"/>
                  </a:cubicBezTo>
                  <a:cubicBezTo>
                    <a:pt x="670777" y="950513"/>
                    <a:pt x="613056" y="872313"/>
                    <a:pt x="613056" y="872313"/>
                  </a:cubicBezTo>
                  <a:cubicBezTo>
                    <a:pt x="163000" y="669526"/>
                    <a:pt x="12409" y="440259"/>
                    <a:pt x="12124" y="439783"/>
                  </a:cubicBezTo>
                  <a:cubicBezTo>
                    <a:pt x="4218" y="427781"/>
                    <a:pt x="-4355" y="412541"/>
                    <a:pt x="2503" y="398158"/>
                  </a:cubicBezTo>
                  <a:cubicBezTo>
                    <a:pt x="9361" y="383776"/>
                    <a:pt x="27554" y="379204"/>
                    <a:pt x="42127" y="382537"/>
                  </a:cubicBezTo>
                </a:path>
              </a:pathLst>
            </a:custGeom>
            <a:solidFill>
              <a:schemeClr val="accent3"/>
            </a:solidFill>
            <a:ln w="12478" cap="flat">
              <a:solidFill>
                <a:srgbClr val="BDCDE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grpSp>
        <p:nvGrpSpPr>
          <p:cNvPr id="17" name="Graphic 11">
            <a:extLst>
              <a:ext uri="{FF2B5EF4-FFF2-40B4-BE49-F238E27FC236}">
                <a16:creationId xmlns:a16="http://schemas.microsoft.com/office/drawing/2014/main" id="{7C72974C-531F-78DF-5D83-1A792CD75416}"/>
              </a:ext>
            </a:extLst>
          </p:cNvPr>
          <p:cNvGrpSpPr/>
          <p:nvPr userDrawn="1"/>
        </p:nvGrpSpPr>
        <p:grpSpPr>
          <a:xfrm>
            <a:off x="3894214" y="3915870"/>
            <a:ext cx="978181" cy="951406"/>
            <a:chOff x="1584402" y="2629994"/>
            <a:chExt cx="1396254" cy="1358035"/>
          </a:xfrm>
        </p:grpSpPr>
        <p:sp>
          <p:nvSpPr>
            <p:cNvPr id="18" name="Vrije vorm: vorm 17">
              <a:extLst>
                <a:ext uri="{FF2B5EF4-FFF2-40B4-BE49-F238E27FC236}">
                  <a16:creationId xmlns:a16="http://schemas.microsoft.com/office/drawing/2014/main" id="{B300CC8F-DA44-784F-C99E-9531AC106E72}"/>
                </a:ext>
              </a:extLst>
            </p:cNvPr>
            <p:cNvSpPr/>
            <p:nvPr/>
          </p:nvSpPr>
          <p:spPr>
            <a:xfrm>
              <a:off x="1584402" y="2656188"/>
              <a:ext cx="1306243" cy="1331841"/>
            </a:xfrm>
            <a:custGeom>
              <a:avLst/>
              <a:gdLst>
                <a:gd name="connsiteX0" fmla="*/ 10844 w 1306243"/>
                <a:gd name="connsiteY0" fmla="*/ 446141 h 1331841"/>
                <a:gd name="connsiteX1" fmla="*/ 73233 w 1306243"/>
                <a:gd name="connsiteY1" fmla="*/ 389468 h 1331841"/>
                <a:gd name="connsiteX2" fmla="*/ 489761 w 1306243"/>
                <a:gd name="connsiteY2" fmla="*/ 15516 h 1331841"/>
                <a:gd name="connsiteX3" fmla="*/ 966487 w 1306243"/>
                <a:gd name="connsiteY3" fmla="*/ 114386 h 1331841"/>
                <a:gd name="connsiteX4" fmla="*/ 1231092 w 1306243"/>
                <a:gd name="connsiteY4" fmla="*/ 1000306 h 1331841"/>
                <a:gd name="connsiteX5" fmla="*/ 1228520 w 1306243"/>
                <a:gd name="connsiteY5" fmla="*/ 1047836 h 1331841"/>
                <a:gd name="connsiteX6" fmla="*/ 1287194 w 1306243"/>
                <a:gd name="connsiteY6" fmla="*/ 1154992 h 1331841"/>
                <a:gd name="connsiteX7" fmla="*/ 1289671 w 1306243"/>
                <a:gd name="connsiteY7" fmla="*/ 1275293 h 1331841"/>
                <a:gd name="connsiteX8" fmla="*/ 1145367 w 1306243"/>
                <a:gd name="connsiteY8" fmla="*/ 1329871 h 1331841"/>
                <a:gd name="connsiteX9" fmla="*/ 1135270 w 1306243"/>
                <a:gd name="connsiteY9" fmla="*/ 1328252 h 1331841"/>
                <a:gd name="connsiteX10" fmla="*/ 848377 w 1306243"/>
                <a:gd name="connsiteY10" fmla="*/ 1224143 h 1331841"/>
                <a:gd name="connsiteX11" fmla="*/ 709789 w 1306243"/>
                <a:gd name="connsiteY11" fmla="*/ 1113749 h 1331841"/>
                <a:gd name="connsiteX12" fmla="*/ 642637 w 1306243"/>
                <a:gd name="connsiteY12" fmla="*/ 1023547 h 1331841"/>
                <a:gd name="connsiteX13" fmla="*/ 25894 w 1306243"/>
                <a:gd name="connsiteY13" fmla="*/ 569490 h 1331841"/>
                <a:gd name="connsiteX14" fmla="*/ 10749 w 1306243"/>
                <a:gd name="connsiteY14" fmla="*/ 446237 h 1331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06243" h="1331841">
                  <a:moveTo>
                    <a:pt x="10844" y="446141"/>
                  </a:moveTo>
                  <a:cubicBezTo>
                    <a:pt x="23417" y="419471"/>
                    <a:pt x="46182" y="399755"/>
                    <a:pt x="73233" y="389468"/>
                  </a:cubicBezTo>
                  <a:cubicBezTo>
                    <a:pt x="138289" y="275453"/>
                    <a:pt x="268781" y="73047"/>
                    <a:pt x="489761" y="15516"/>
                  </a:cubicBezTo>
                  <a:cubicBezTo>
                    <a:pt x="637684" y="-22965"/>
                    <a:pt x="798085" y="10182"/>
                    <a:pt x="966487" y="114386"/>
                  </a:cubicBezTo>
                  <a:cubicBezTo>
                    <a:pt x="1338534" y="344700"/>
                    <a:pt x="1349011" y="716556"/>
                    <a:pt x="1231092" y="1000306"/>
                  </a:cubicBezTo>
                  <a:cubicBezTo>
                    <a:pt x="1234426" y="1018880"/>
                    <a:pt x="1232140" y="1035263"/>
                    <a:pt x="1228520" y="1047836"/>
                  </a:cubicBezTo>
                  <a:lnTo>
                    <a:pt x="1287194" y="1154992"/>
                  </a:lnTo>
                  <a:cubicBezTo>
                    <a:pt x="1311673" y="1194425"/>
                    <a:pt x="1312626" y="1239098"/>
                    <a:pt x="1289671" y="1275293"/>
                  </a:cubicBezTo>
                  <a:cubicBezTo>
                    <a:pt x="1262810" y="1317774"/>
                    <a:pt x="1207470" y="1338634"/>
                    <a:pt x="1145367" y="1329871"/>
                  </a:cubicBezTo>
                  <a:cubicBezTo>
                    <a:pt x="1142319" y="1329395"/>
                    <a:pt x="1138890" y="1328823"/>
                    <a:pt x="1135270" y="1328252"/>
                  </a:cubicBezTo>
                  <a:cubicBezTo>
                    <a:pt x="1072405" y="1316726"/>
                    <a:pt x="935722" y="1272721"/>
                    <a:pt x="848377" y="1224143"/>
                  </a:cubicBezTo>
                  <a:cubicBezTo>
                    <a:pt x="783893" y="1188329"/>
                    <a:pt x="739792" y="1153182"/>
                    <a:pt x="709789" y="1113749"/>
                  </a:cubicBezTo>
                  <a:cubicBezTo>
                    <a:pt x="694358" y="1093460"/>
                    <a:pt x="661021" y="1048502"/>
                    <a:pt x="642637" y="1023547"/>
                  </a:cubicBezTo>
                  <a:cubicBezTo>
                    <a:pt x="201916" y="820379"/>
                    <a:pt x="43229" y="595493"/>
                    <a:pt x="25894" y="569490"/>
                  </a:cubicBezTo>
                  <a:cubicBezTo>
                    <a:pt x="-2491" y="526056"/>
                    <a:pt x="-7539" y="484432"/>
                    <a:pt x="10749" y="446237"/>
                  </a:cubicBezTo>
                </a:path>
              </a:pathLst>
            </a:custGeom>
            <a:solidFill>
              <a:schemeClr val="accent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9" name="Vrije vorm: vorm 18">
              <a:extLst>
                <a:ext uri="{FF2B5EF4-FFF2-40B4-BE49-F238E27FC236}">
                  <a16:creationId xmlns:a16="http://schemas.microsoft.com/office/drawing/2014/main" id="{379C0489-01DF-06FA-D0C1-4870C1F7AD93}"/>
                </a:ext>
              </a:extLst>
            </p:cNvPr>
            <p:cNvSpPr/>
            <p:nvPr/>
          </p:nvSpPr>
          <p:spPr>
            <a:xfrm>
              <a:off x="1674413" y="2629994"/>
              <a:ext cx="1306243" cy="1331841"/>
            </a:xfrm>
            <a:custGeom>
              <a:avLst/>
              <a:gdLst>
                <a:gd name="connsiteX0" fmla="*/ 10844 w 1306243"/>
                <a:gd name="connsiteY0" fmla="*/ 446141 h 1331841"/>
                <a:gd name="connsiteX1" fmla="*/ 73233 w 1306243"/>
                <a:gd name="connsiteY1" fmla="*/ 389468 h 1331841"/>
                <a:gd name="connsiteX2" fmla="*/ 489761 w 1306243"/>
                <a:gd name="connsiteY2" fmla="*/ 15516 h 1331841"/>
                <a:gd name="connsiteX3" fmla="*/ 966487 w 1306243"/>
                <a:gd name="connsiteY3" fmla="*/ 114386 h 1331841"/>
                <a:gd name="connsiteX4" fmla="*/ 1231092 w 1306243"/>
                <a:gd name="connsiteY4" fmla="*/ 1000306 h 1331841"/>
                <a:gd name="connsiteX5" fmla="*/ 1228520 w 1306243"/>
                <a:gd name="connsiteY5" fmla="*/ 1047836 h 1331841"/>
                <a:gd name="connsiteX6" fmla="*/ 1287194 w 1306243"/>
                <a:gd name="connsiteY6" fmla="*/ 1154992 h 1331841"/>
                <a:gd name="connsiteX7" fmla="*/ 1289671 w 1306243"/>
                <a:gd name="connsiteY7" fmla="*/ 1275293 h 1331841"/>
                <a:gd name="connsiteX8" fmla="*/ 1145367 w 1306243"/>
                <a:gd name="connsiteY8" fmla="*/ 1329871 h 1331841"/>
                <a:gd name="connsiteX9" fmla="*/ 1135270 w 1306243"/>
                <a:gd name="connsiteY9" fmla="*/ 1328252 h 1331841"/>
                <a:gd name="connsiteX10" fmla="*/ 848377 w 1306243"/>
                <a:gd name="connsiteY10" fmla="*/ 1224048 h 1331841"/>
                <a:gd name="connsiteX11" fmla="*/ 709789 w 1306243"/>
                <a:gd name="connsiteY11" fmla="*/ 1113653 h 1331841"/>
                <a:gd name="connsiteX12" fmla="*/ 642637 w 1306243"/>
                <a:gd name="connsiteY12" fmla="*/ 1023452 h 1331841"/>
                <a:gd name="connsiteX13" fmla="*/ 25894 w 1306243"/>
                <a:gd name="connsiteY13" fmla="*/ 569395 h 1331841"/>
                <a:gd name="connsiteX14" fmla="*/ 10749 w 1306243"/>
                <a:gd name="connsiteY14" fmla="*/ 446141 h 1331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06243" h="1331841">
                  <a:moveTo>
                    <a:pt x="10844" y="446141"/>
                  </a:moveTo>
                  <a:cubicBezTo>
                    <a:pt x="23417" y="419471"/>
                    <a:pt x="46182" y="399755"/>
                    <a:pt x="73233" y="389468"/>
                  </a:cubicBezTo>
                  <a:cubicBezTo>
                    <a:pt x="138289" y="275453"/>
                    <a:pt x="268781" y="73047"/>
                    <a:pt x="489761" y="15516"/>
                  </a:cubicBezTo>
                  <a:cubicBezTo>
                    <a:pt x="637684" y="-22965"/>
                    <a:pt x="798085" y="10182"/>
                    <a:pt x="966487" y="114386"/>
                  </a:cubicBezTo>
                  <a:cubicBezTo>
                    <a:pt x="1338629" y="344605"/>
                    <a:pt x="1349011" y="716556"/>
                    <a:pt x="1231092" y="1000306"/>
                  </a:cubicBezTo>
                  <a:cubicBezTo>
                    <a:pt x="1234426" y="1018880"/>
                    <a:pt x="1232140" y="1035263"/>
                    <a:pt x="1228520" y="1047836"/>
                  </a:cubicBezTo>
                  <a:lnTo>
                    <a:pt x="1287194" y="1154992"/>
                  </a:lnTo>
                  <a:cubicBezTo>
                    <a:pt x="1311673" y="1194425"/>
                    <a:pt x="1312626" y="1239098"/>
                    <a:pt x="1289671" y="1275293"/>
                  </a:cubicBezTo>
                  <a:cubicBezTo>
                    <a:pt x="1262810" y="1317774"/>
                    <a:pt x="1207470" y="1338634"/>
                    <a:pt x="1145367" y="1329871"/>
                  </a:cubicBezTo>
                  <a:cubicBezTo>
                    <a:pt x="1142319" y="1329395"/>
                    <a:pt x="1138890" y="1328823"/>
                    <a:pt x="1135270" y="1328252"/>
                  </a:cubicBezTo>
                  <a:cubicBezTo>
                    <a:pt x="1072405" y="1316726"/>
                    <a:pt x="935722" y="1272721"/>
                    <a:pt x="848377" y="1224048"/>
                  </a:cubicBezTo>
                  <a:cubicBezTo>
                    <a:pt x="783893" y="1188234"/>
                    <a:pt x="739792" y="1153182"/>
                    <a:pt x="709789" y="1113653"/>
                  </a:cubicBezTo>
                  <a:cubicBezTo>
                    <a:pt x="694358" y="1093365"/>
                    <a:pt x="661021" y="1048407"/>
                    <a:pt x="642637" y="1023452"/>
                  </a:cubicBezTo>
                  <a:cubicBezTo>
                    <a:pt x="201916" y="820283"/>
                    <a:pt x="43229" y="595398"/>
                    <a:pt x="25894" y="569395"/>
                  </a:cubicBezTo>
                  <a:cubicBezTo>
                    <a:pt x="-2491" y="525866"/>
                    <a:pt x="-7539" y="484337"/>
                    <a:pt x="10749" y="446141"/>
                  </a:cubicBezTo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0" name="Vrije vorm: vorm 19">
              <a:extLst>
                <a:ext uri="{FF2B5EF4-FFF2-40B4-BE49-F238E27FC236}">
                  <a16:creationId xmlns:a16="http://schemas.microsoft.com/office/drawing/2014/main" id="{38A248FD-5134-CB31-E7E3-A07E5D1309DF}"/>
                </a:ext>
              </a:extLst>
            </p:cNvPr>
            <p:cNvSpPr/>
            <p:nvPr/>
          </p:nvSpPr>
          <p:spPr>
            <a:xfrm>
              <a:off x="1758668" y="2713791"/>
              <a:ext cx="1138124" cy="1164197"/>
            </a:xfrm>
            <a:custGeom>
              <a:avLst/>
              <a:gdLst>
                <a:gd name="connsiteX0" fmla="*/ 42032 w 1138124"/>
                <a:gd name="connsiteY0" fmla="*/ 382633 h 1164197"/>
                <a:gd name="connsiteX1" fmla="*/ 838227 w 1138124"/>
                <a:gd name="connsiteY1" fmla="*/ 101836 h 1164197"/>
                <a:gd name="connsiteX2" fmla="*/ 1056254 w 1138124"/>
                <a:gd name="connsiteY2" fmla="*/ 914604 h 1164197"/>
                <a:gd name="connsiteX3" fmla="*/ 1062160 w 1138124"/>
                <a:gd name="connsiteY3" fmla="*/ 945560 h 1164197"/>
                <a:gd name="connsiteX4" fmla="*/ 1048158 w 1138124"/>
                <a:gd name="connsiteY4" fmla="*/ 962896 h 1164197"/>
                <a:gd name="connsiteX5" fmla="*/ 1130740 w 1138124"/>
                <a:gd name="connsiteY5" fmla="*/ 1113867 h 1164197"/>
                <a:gd name="connsiteX6" fmla="*/ 1073018 w 1138124"/>
                <a:gd name="connsiteY6" fmla="*/ 1163016 h 1164197"/>
                <a:gd name="connsiteX7" fmla="*/ 804985 w 1138124"/>
                <a:gd name="connsiteY7" fmla="*/ 1066909 h 1164197"/>
                <a:gd name="connsiteX8" fmla="*/ 692494 w 1138124"/>
                <a:gd name="connsiteY8" fmla="*/ 979088 h 1164197"/>
                <a:gd name="connsiteX9" fmla="*/ 613056 w 1138124"/>
                <a:gd name="connsiteY9" fmla="*/ 872313 h 1164197"/>
                <a:gd name="connsiteX10" fmla="*/ 12124 w 1138124"/>
                <a:gd name="connsiteY10" fmla="*/ 439783 h 1164197"/>
                <a:gd name="connsiteX11" fmla="*/ 2503 w 1138124"/>
                <a:gd name="connsiteY11" fmla="*/ 398158 h 1164197"/>
                <a:gd name="connsiteX12" fmla="*/ 42127 w 1138124"/>
                <a:gd name="connsiteY12" fmla="*/ 382537 h 1164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8124" h="1164197">
                  <a:moveTo>
                    <a:pt x="42032" y="382633"/>
                  </a:moveTo>
                  <a:cubicBezTo>
                    <a:pt x="122328" y="238234"/>
                    <a:pt x="357976" y="-195344"/>
                    <a:pt x="838227" y="101836"/>
                  </a:cubicBezTo>
                  <a:cubicBezTo>
                    <a:pt x="1218846" y="337389"/>
                    <a:pt x="1147789" y="716484"/>
                    <a:pt x="1056254" y="914604"/>
                  </a:cubicBezTo>
                  <a:cubicBezTo>
                    <a:pt x="1061683" y="921748"/>
                    <a:pt x="1068446" y="932797"/>
                    <a:pt x="1062160" y="945560"/>
                  </a:cubicBezTo>
                  <a:cubicBezTo>
                    <a:pt x="1056064" y="957657"/>
                    <a:pt x="1048158" y="962896"/>
                    <a:pt x="1048158" y="962896"/>
                  </a:cubicBezTo>
                  <a:lnTo>
                    <a:pt x="1130740" y="1113867"/>
                  </a:lnTo>
                  <a:cubicBezTo>
                    <a:pt x="1154362" y="1149490"/>
                    <a:pt x="1117595" y="1169398"/>
                    <a:pt x="1073018" y="1163016"/>
                  </a:cubicBezTo>
                  <a:cubicBezTo>
                    <a:pt x="1028441" y="1156634"/>
                    <a:pt x="889567" y="1113962"/>
                    <a:pt x="804985" y="1066909"/>
                  </a:cubicBezTo>
                  <a:cubicBezTo>
                    <a:pt x="748216" y="1035381"/>
                    <a:pt x="714211" y="1007758"/>
                    <a:pt x="692494" y="979088"/>
                  </a:cubicBezTo>
                  <a:cubicBezTo>
                    <a:pt x="670777" y="950513"/>
                    <a:pt x="613056" y="872313"/>
                    <a:pt x="613056" y="872313"/>
                  </a:cubicBezTo>
                  <a:cubicBezTo>
                    <a:pt x="163000" y="669526"/>
                    <a:pt x="12409" y="440259"/>
                    <a:pt x="12124" y="439783"/>
                  </a:cubicBezTo>
                  <a:cubicBezTo>
                    <a:pt x="4218" y="427781"/>
                    <a:pt x="-4355" y="412541"/>
                    <a:pt x="2503" y="398158"/>
                  </a:cubicBezTo>
                  <a:cubicBezTo>
                    <a:pt x="9361" y="383776"/>
                    <a:pt x="27554" y="379204"/>
                    <a:pt x="42127" y="382537"/>
                  </a:cubicBezTo>
                </a:path>
              </a:pathLst>
            </a:custGeom>
            <a:solidFill>
              <a:schemeClr val="bg2"/>
            </a:solidFill>
            <a:ln w="12478" cap="flat">
              <a:solidFill>
                <a:srgbClr val="BDCDE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pic>
        <p:nvPicPr>
          <p:cNvPr id="3" name="Afbeelding 2" descr="Afbeelding met sportuitrusting, kleding, persoon, skiën&#10;&#10;Automatisch gegenereerde beschrijving">
            <a:extLst>
              <a:ext uri="{FF2B5EF4-FFF2-40B4-BE49-F238E27FC236}">
                <a16:creationId xmlns:a16="http://schemas.microsoft.com/office/drawing/2014/main" id="{643DC3E0-2BD0-CF12-53EC-9729E546110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11612" y="1567543"/>
            <a:ext cx="4755822" cy="4755822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916F361D-F34B-E5EA-6E3F-78B333968A39}"/>
              </a:ext>
            </a:extLst>
          </p:cNvPr>
          <p:cNvSpPr txBox="1"/>
          <p:nvPr userDrawn="1"/>
        </p:nvSpPr>
        <p:spPr>
          <a:xfrm>
            <a:off x="852497" y="619895"/>
            <a:ext cx="10487005" cy="12196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600"/>
              </a:lnSpc>
            </a:pPr>
            <a:r>
              <a:rPr lang="nl-NL" sz="3400" b="1" spc="-50" dirty="0"/>
              <a:t>8. Zijn er meer of minder dan 50.000 timmermannen en timmervrouwen in Nederland?</a:t>
            </a:r>
          </a:p>
        </p:txBody>
      </p:sp>
    </p:spTree>
    <p:extLst>
      <p:ext uri="{BB962C8B-B14F-4D97-AF65-F5344CB8AC3E}">
        <p14:creationId xmlns:p14="http://schemas.microsoft.com/office/powerpoint/2010/main" val="32050857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>
            <a:extLst>
              <a:ext uri="{FF2B5EF4-FFF2-40B4-BE49-F238E27FC236}">
                <a16:creationId xmlns:a16="http://schemas.microsoft.com/office/drawing/2014/main" id="{FD57C495-82B0-72EF-1094-42411CFDAED4}"/>
              </a:ext>
            </a:extLst>
          </p:cNvPr>
          <p:cNvSpPr/>
          <p:nvPr userDrawn="1"/>
        </p:nvSpPr>
        <p:spPr>
          <a:xfrm>
            <a:off x="0" y="0"/>
            <a:ext cx="12192000" cy="58293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noProof="0" dirty="0"/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D76790C5-1FB9-FBB8-2FD2-D993500BAE20}"/>
              </a:ext>
            </a:extLst>
          </p:cNvPr>
          <p:cNvSpPr txBox="1"/>
          <p:nvPr userDrawn="1"/>
        </p:nvSpPr>
        <p:spPr>
          <a:xfrm>
            <a:off x="793642" y="619895"/>
            <a:ext cx="1060471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spc="-50" dirty="0"/>
              <a:t>Er zijn in Nederland 60.000 timmermannen en timmervrouwen.</a:t>
            </a:r>
            <a:br>
              <a:rPr lang="nl-NL" sz="2800" b="1" spc="-50" dirty="0"/>
            </a:br>
            <a:r>
              <a:rPr lang="nl-NL" sz="2800" b="1" spc="-50" dirty="0"/>
              <a:t>De meeste mensen die in de bouw werken,</a:t>
            </a:r>
            <a:br>
              <a:rPr lang="nl-NL" sz="2800" b="1" spc="-50" dirty="0"/>
            </a:br>
            <a:r>
              <a:rPr lang="nl-NL" sz="2800" b="1" spc="-50" dirty="0"/>
              <a:t>zijn timmerman of timmervrouw.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CB1A3F5D-FA02-9F50-D451-4104B75FAE77}"/>
              </a:ext>
            </a:extLst>
          </p:cNvPr>
          <p:cNvSpPr txBox="1"/>
          <p:nvPr userDrawn="1"/>
        </p:nvSpPr>
        <p:spPr>
          <a:xfrm>
            <a:off x="5043488" y="2981325"/>
            <a:ext cx="1467068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GB" sz="4000" b="1" dirty="0">
                <a:solidFill>
                  <a:schemeClr val="tx2"/>
                </a:solidFill>
              </a:rPr>
              <a:t>Meer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E29E5725-8FED-0813-F3B9-007E0E1623F3}"/>
              </a:ext>
            </a:extLst>
          </p:cNvPr>
          <p:cNvSpPr txBox="1"/>
          <p:nvPr userDrawn="1"/>
        </p:nvSpPr>
        <p:spPr>
          <a:xfrm>
            <a:off x="5043488" y="4124324"/>
            <a:ext cx="1907895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GB" sz="4000" b="1" dirty="0">
                <a:solidFill>
                  <a:schemeClr val="tx2"/>
                </a:solidFill>
              </a:rPr>
              <a:t>Minder</a:t>
            </a:r>
          </a:p>
        </p:txBody>
      </p:sp>
      <p:grpSp>
        <p:nvGrpSpPr>
          <p:cNvPr id="13" name="Graphic 11">
            <a:extLst>
              <a:ext uri="{FF2B5EF4-FFF2-40B4-BE49-F238E27FC236}">
                <a16:creationId xmlns:a16="http://schemas.microsoft.com/office/drawing/2014/main" id="{C5C7D6F0-627C-105C-8C57-F45DFC20D8B9}"/>
              </a:ext>
            </a:extLst>
          </p:cNvPr>
          <p:cNvGrpSpPr/>
          <p:nvPr userDrawn="1"/>
        </p:nvGrpSpPr>
        <p:grpSpPr>
          <a:xfrm>
            <a:off x="3894214" y="2696670"/>
            <a:ext cx="978181" cy="951406"/>
            <a:chOff x="1584402" y="2629994"/>
            <a:chExt cx="1396254" cy="1358035"/>
          </a:xfrm>
        </p:grpSpPr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24B7D93F-D1F9-9838-9F44-BFE96A6F64C1}"/>
                </a:ext>
              </a:extLst>
            </p:cNvPr>
            <p:cNvSpPr/>
            <p:nvPr/>
          </p:nvSpPr>
          <p:spPr>
            <a:xfrm>
              <a:off x="1584402" y="2656188"/>
              <a:ext cx="1306243" cy="1331841"/>
            </a:xfrm>
            <a:custGeom>
              <a:avLst/>
              <a:gdLst>
                <a:gd name="connsiteX0" fmla="*/ 10844 w 1306243"/>
                <a:gd name="connsiteY0" fmla="*/ 446141 h 1331841"/>
                <a:gd name="connsiteX1" fmla="*/ 73233 w 1306243"/>
                <a:gd name="connsiteY1" fmla="*/ 389468 h 1331841"/>
                <a:gd name="connsiteX2" fmla="*/ 489761 w 1306243"/>
                <a:gd name="connsiteY2" fmla="*/ 15516 h 1331841"/>
                <a:gd name="connsiteX3" fmla="*/ 966487 w 1306243"/>
                <a:gd name="connsiteY3" fmla="*/ 114386 h 1331841"/>
                <a:gd name="connsiteX4" fmla="*/ 1231092 w 1306243"/>
                <a:gd name="connsiteY4" fmla="*/ 1000306 h 1331841"/>
                <a:gd name="connsiteX5" fmla="*/ 1228520 w 1306243"/>
                <a:gd name="connsiteY5" fmla="*/ 1047836 h 1331841"/>
                <a:gd name="connsiteX6" fmla="*/ 1287194 w 1306243"/>
                <a:gd name="connsiteY6" fmla="*/ 1154992 h 1331841"/>
                <a:gd name="connsiteX7" fmla="*/ 1289671 w 1306243"/>
                <a:gd name="connsiteY7" fmla="*/ 1275293 h 1331841"/>
                <a:gd name="connsiteX8" fmla="*/ 1145367 w 1306243"/>
                <a:gd name="connsiteY8" fmla="*/ 1329871 h 1331841"/>
                <a:gd name="connsiteX9" fmla="*/ 1135270 w 1306243"/>
                <a:gd name="connsiteY9" fmla="*/ 1328252 h 1331841"/>
                <a:gd name="connsiteX10" fmla="*/ 848377 w 1306243"/>
                <a:gd name="connsiteY10" fmla="*/ 1224143 h 1331841"/>
                <a:gd name="connsiteX11" fmla="*/ 709789 w 1306243"/>
                <a:gd name="connsiteY11" fmla="*/ 1113749 h 1331841"/>
                <a:gd name="connsiteX12" fmla="*/ 642637 w 1306243"/>
                <a:gd name="connsiteY12" fmla="*/ 1023547 h 1331841"/>
                <a:gd name="connsiteX13" fmla="*/ 25894 w 1306243"/>
                <a:gd name="connsiteY13" fmla="*/ 569490 h 1331841"/>
                <a:gd name="connsiteX14" fmla="*/ 10749 w 1306243"/>
                <a:gd name="connsiteY14" fmla="*/ 446237 h 1331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06243" h="1331841">
                  <a:moveTo>
                    <a:pt x="10844" y="446141"/>
                  </a:moveTo>
                  <a:cubicBezTo>
                    <a:pt x="23417" y="419471"/>
                    <a:pt x="46182" y="399755"/>
                    <a:pt x="73233" y="389468"/>
                  </a:cubicBezTo>
                  <a:cubicBezTo>
                    <a:pt x="138289" y="275453"/>
                    <a:pt x="268781" y="73047"/>
                    <a:pt x="489761" y="15516"/>
                  </a:cubicBezTo>
                  <a:cubicBezTo>
                    <a:pt x="637684" y="-22965"/>
                    <a:pt x="798085" y="10182"/>
                    <a:pt x="966487" y="114386"/>
                  </a:cubicBezTo>
                  <a:cubicBezTo>
                    <a:pt x="1338534" y="344700"/>
                    <a:pt x="1349011" y="716556"/>
                    <a:pt x="1231092" y="1000306"/>
                  </a:cubicBezTo>
                  <a:cubicBezTo>
                    <a:pt x="1234426" y="1018880"/>
                    <a:pt x="1232140" y="1035263"/>
                    <a:pt x="1228520" y="1047836"/>
                  </a:cubicBezTo>
                  <a:lnTo>
                    <a:pt x="1287194" y="1154992"/>
                  </a:lnTo>
                  <a:cubicBezTo>
                    <a:pt x="1311673" y="1194425"/>
                    <a:pt x="1312626" y="1239098"/>
                    <a:pt x="1289671" y="1275293"/>
                  </a:cubicBezTo>
                  <a:cubicBezTo>
                    <a:pt x="1262810" y="1317774"/>
                    <a:pt x="1207470" y="1338634"/>
                    <a:pt x="1145367" y="1329871"/>
                  </a:cubicBezTo>
                  <a:cubicBezTo>
                    <a:pt x="1142319" y="1329395"/>
                    <a:pt x="1138890" y="1328823"/>
                    <a:pt x="1135270" y="1328252"/>
                  </a:cubicBezTo>
                  <a:cubicBezTo>
                    <a:pt x="1072405" y="1316726"/>
                    <a:pt x="935722" y="1272721"/>
                    <a:pt x="848377" y="1224143"/>
                  </a:cubicBezTo>
                  <a:cubicBezTo>
                    <a:pt x="783893" y="1188329"/>
                    <a:pt x="739792" y="1153182"/>
                    <a:pt x="709789" y="1113749"/>
                  </a:cubicBezTo>
                  <a:cubicBezTo>
                    <a:pt x="694358" y="1093460"/>
                    <a:pt x="661021" y="1048502"/>
                    <a:pt x="642637" y="1023547"/>
                  </a:cubicBezTo>
                  <a:cubicBezTo>
                    <a:pt x="201916" y="820379"/>
                    <a:pt x="43229" y="595493"/>
                    <a:pt x="25894" y="569490"/>
                  </a:cubicBezTo>
                  <a:cubicBezTo>
                    <a:pt x="-2491" y="526056"/>
                    <a:pt x="-7539" y="484432"/>
                    <a:pt x="10749" y="446237"/>
                  </a:cubicBezTo>
                </a:path>
              </a:pathLst>
            </a:custGeom>
            <a:solidFill>
              <a:schemeClr val="accent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" name="Vrije vorm: vorm 14">
              <a:extLst>
                <a:ext uri="{FF2B5EF4-FFF2-40B4-BE49-F238E27FC236}">
                  <a16:creationId xmlns:a16="http://schemas.microsoft.com/office/drawing/2014/main" id="{23084ECD-FE2F-B197-3C6E-A6389E8DC900}"/>
                </a:ext>
              </a:extLst>
            </p:cNvPr>
            <p:cNvSpPr/>
            <p:nvPr/>
          </p:nvSpPr>
          <p:spPr>
            <a:xfrm>
              <a:off x="1674413" y="2629994"/>
              <a:ext cx="1306243" cy="1331841"/>
            </a:xfrm>
            <a:custGeom>
              <a:avLst/>
              <a:gdLst>
                <a:gd name="connsiteX0" fmla="*/ 10844 w 1306243"/>
                <a:gd name="connsiteY0" fmla="*/ 446141 h 1331841"/>
                <a:gd name="connsiteX1" fmla="*/ 73233 w 1306243"/>
                <a:gd name="connsiteY1" fmla="*/ 389468 h 1331841"/>
                <a:gd name="connsiteX2" fmla="*/ 489761 w 1306243"/>
                <a:gd name="connsiteY2" fmla="*/ 15516 h 1331841"/>
                <a:gd name="connsiteX3" fmla="*/ 966487 w 1306243"/>
                <a:gd name="connsiteY3" fmla="*/ 114386 h 1331841"/>
                <a:gd name="connsiteX4" fmla="*/ 1231092 w 1306243"/>
                <a:gd name="connsiteY4" fmla="*/ 1000306 h 1331841"/>
                <a:gd name="connsiteX5" fmla="*/ 1228520 w 1306243"/>
                <a:gd name="connsiteY5" fmla="*/ 1047836 h 1331841"/>
                <a:gd name="connsiteX6" fmla="*/ 1287194 w 1306243"/>
                <a:gd name="connsiteY6" fmla="*/ 1154992 h 1331841"/>
                <a:gd name="connsiteX7" fmla="*/ 1289671 w 1306243"/>
                <a:gd name="connsiteY7" fmla="*/ 1275293 h 1331841"/>
                <a:gd name="connsiteX8" fmla="*/ 1145367 w 1306243"/>
                <a:gd name="connsiteY8" fmla="*/ 1329871 h 1331841"/>
                <a:gd name="connsiteX9" fmla="*/ 1135270 w 1306243"/>
                <a:gd name="connsiteY9" fmla="*/ 1328252 h 1331841"/>
                <a:gd name="connsiteX10" fmla="*/ 848377 w 1306243"/>
                <a:gd name="connsiteY10" fmla="*/ 1224048 h 1331841"/>
                <a:gd name="connsiteX11" fmla="*/ 709789 w 1306243"/>
                <a:gd name="connsiteY11" fmla="*/ 1113653 h 1331841"/>
                <a:gd name="connsiteX12" fmla="*/ 642637 w 1306243"/>
                <a:gd name="connsiteY12" fmla="*/ 1023452 h 1331841"/>
                <a:gd name="connsiteX13" fmla="*/ 25894 w 1306243"/>
                <a:gd name="connsiteY13" fmla="*/ 569395 h 1331841"/>
                <a:gd name="connsiteX14" fmla="*/ 10749 w 1306243"/>
                <a:gd name="connsiteY14" fmla="*/ 446141 h 1331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06243" h="1331841">
                  <a:moveTo>
                    <a:pt x="10844" y="446141"/>
                  </a:moveTo>
                  <a:cubicBezTo>
                    <a:pt x="23417" y="419471"/>
                    <a:pt x="46182" y="399755"/>
                    <a:pt x="73233" y="389468"/>
                  </a:cubicBezTo>
                  <a:cubicBezTo>
                    <a:pt x="138289" y="275453"/>
                    <a:pt x="268781" y="73047"/>
                    <a:pt x="489761" y="15516"/>
                  </a:cubicBezTo>
                  <a:cubicBezTo>
                    <a:pt x="637684" y="-22965"/>
                    <a:pt x="798085" y="10182"/>
                    <a:pt x="966487" y="114386"/>
                  </a:cubicBezTo>
                  <a:cubicBezTo>
                    <a:pt x="1338629" y="344605"/>
                    <a:pt x="1349011" y="716556"/>
                    <a:pt x="1231092" y="1000306"/>
                  </a:cubicBezTo>
                  <a:cubicBezTo>
                    <a:pt x="1234426" y="1018880"/>
                    <a:pt x="1232140" y="1035263"/>
                    <a:pt x="1228520" y="1047836"/>
                  </a:cubicBezTo>
                  <a:lnTo>
                    <a:pt x="1287194" y="1154992"/>
                  </a:lnTo>
                  <a:cubicBezTo>
                    <a:pt x="1311673" y="1194425"/>
                    <a:pt x="1312626" y="1239098"/>
                    <a:pt x="1289671" y="1275293"/>
                  </a:cubicBezTo>
                  <a:cubicBezTo>
                    <a:pt x="1262810" y="1317774"/>
                    <a:pt x="1207470" y="1338634"/>
                    <a:pt x="1145367" y="1329871"/>
                  </a:cubicBezTo>
                  <a:cubicBezTo>
                    <a:pt x="1142319" y="1329395"/>
                    <a:pt x="1138890" y="1328823"/>
                    <a:pt x="1135270" y="1328252"/>
                  </a:cubicBezTo>
                  <a:cubicBezTo>
                    <a:pt x="1072405" y="1316726"/>
                    <a:pt x="935722" y="1272721"/>
                    <a:pt x="848377" y="1224048"/>
                  </a:cubicBezTo>
                  <a:cubicBezTo>
                    <a:pt x="783893" y="1188234"/>
                    <a:pt x="739792" y="1153182"/>
                    <a:pt x="709789" y="1113653"/>
                  </a:cubicBezTo>
                  <a:cubicBezTo>
                    <a:pt x="694358" y="1093365"/>
                    <a:pt x="661021" y="1048407"/>
                    <a:pt x="642637" y="1023452"/>
                  </a:cubicBezTo>
                  <a:cubicBezTo>
                    <a:pt x="201916" y="820283"/>
                    <a:pt x="43229" y="595398"/>
                    <a:pt x="25894" y="569395"/>
                  </a:cubicBezTo>
                  <a:cubicBezTo>
                    <a:pt x="-2491" y="525866"/>
                    <a:pt x="-7539" y="484337"/>
                    <a:pt x="10749" y="446141"/>
                  </a:cubicBezTo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" name="Vrije vorm: vorm 15">
              <a:extLst>
                <a:ext uri="{FF2B5EF4-FFF2-40B4-BE49-F238E27FC236}">
                  <a16:creationId xmlns:a16="http://schemas.microsoft.com/office/drawing/2014/main" id="{031CD860-F0C0-3226-87D5-2A8E12562763}"/>
                </a:ext>
              </a:extLst>
            </p:cNvPr>
            <p:cNvSpPr/>
            <p:nvPr/>
          </p:nvSpPr>
          <p:spPr>
            <a:xfrm>
              <a:off x="1758668" y="2713791"/>
              <a:ext cx="1138124" cy="1164197"/>
            </a:xfrm>
            <a:custGeom>
              <a:avLst/>
              <a:gdLst>
                <a:gd name="connsiteX0" fmla="*/ 42032 w 1138124"/>
                <a:gd name="connsiteY0" fmla="*/ 382633 h 1164197"/>
                <a:gd name="connsiteX1" fmla="*/ 838227 w 1138124"/>
                <a:gd name="connsiteY1" fmla="*/ 101836 h 1164197"/>
                <a:gd name="connsiteX2" fmla="*/ 1056254 w 1138124"/>
                <a:gd name="connsiteY2" fmla="*/ 914604 h 1164197"/>
                <a:gd name="connsiteX3" fmla="*/ 1062160 w 1138124"/>
                <a:gd name="connsiteY3" fmla="*/ 945560 h 1164197"/>
                <a:gd name="connsiteX4" fmla="*/ 1048158 w 1138124"/>
                <a:gd name="connsiteY4" fmla="*/ 962896 h 1164197"/>
                <a:gd name="connsiteX5" fmla="*/ 1130740 w 1138124"/>
                <a:gd name="connsiteY5" fmla="*/ 1113867 h 1164197"/>
                <a:gd name="connsiteX6" fmla="*/ 1073018 w 1138124"/>
                <a:gd name="connsiteY6" fmla="*/ 1163016 h 1164197"/>
                <a:gd name="connsiteX7" fmla="*/ 804985 w 1138124"/>
                <a:gd name="connsiteY7" fmla="*/ 1066909 h 1164197"/>
                <a:gd name="connsiteX8" fmla="*/ 692494 w 1138124"/>
                <a:gd name="connsiteY8" fmla="*/ 979088 h 1164197"/>
                <a:gd name="connsiteX9" fmla="*/ 613056 w 1138124"/>
                <a:gd name="connsiteY9" fmla="*/ 872313 h 1164197"/>
                <a:gd name="connsiteX10" fmla="*/ 12124 w 1138124"/>
                <a:gd name="connsiteY10" fmla="*/ 439783 h 1164197"/>
                <a:gd name="connsiteX11" fmla="*/ 2503 w 1138124"/>
                <a:gd name="connsiteY11" fmla="*/ 398158 h 1164197"/>
                <a:gd name="connsiteX12" fmla="*/ 42127 w 1138124"/>
                <a:gd name="connsiteY12" fmla="*/ 382537 h 1164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8124" h="1164197">
                  <a:moveTo>
                    <a:pt x="42032" y="382633"/>
                  </a:moveTo>
                  <a:cubicBezTo>
                    <a:pt x="122328" y="238234"/>
                    <a:pt x="357976" y="-195344"/>
                    <a:pt x="838227" y="101836"/>
                  </a:cubicBezTo>
                  <a:cubicBezTo>
                    <a:pt x="1218846" y="337389"/>
                    <a:pt x="1147789" y="716484"/>
                    <a:pt x="1056254" y="914604"/>
                  </a:cubicBezTo>
                  <a:cubicBezTo>
                    <a:pt x="1061683" y="921748"/>
                    <a:pt x="1068446" y="932797"/>
                    <a:pt x="1062160" y="945560"/>
                  </a:cubicBezTo>
                  <a:cubicBezTo>
                    <a:pt x="1056064" y="957657"/>
                    <a:pt x="1048158" y="962896"/>
                    <a:pt x="1048158" y="962896"/>
                  </a:cubicBezTo>
                  <a:lnTo>
                    <a:pt x="1130740" y="1113867"/>
                  </a:lnTo>
                  <a:cubicBezTo>
                    <a:pt x="1154362" y="1149490"/>
                    <a:pt x="1117595" y="1169398"/>
                    <a:pt x="1073018" y="1163016"/>
                  </a:cubicBezTo>
                  <a:cubicBezTo>
                    <a:pt x="1028441" y="1156634"/>
                    <a:pt x="889567" y="1113962"/>
                    <a:pt x="804985" y="1066909"/>
                  </a:cubicBezTo>
                  <a:cubicBezTo>
                    <a:pt x="748216" y="1035381"/>
                    <a:pt x="714211" y="1007758"/>
                    <a:pt x="692494" y="979088"/>
                  </a:cubicBezTo>
                  <a:cubicBezTo>
                    <a:pt x="670777" y="950513"/>
                    <a:pt x="613056" y="872313"/>
                    <a:pt x="613056" y="872313"/>
                  </a:cubicBezTo>
                  <a:cubicBezTo>
                    <a:pt x="163000" y="669526"/>
                    <a:pt x="12409" y="440259"/>
                    <a:pt x="12124" y="439783"/>
                  </a:cubicBezTo>
                  <a:cubicBezTo>
                    <a:pt x="4218" y="427781"/>
                    <a:pt x="-4355" y="412541"/>
                    <a:pt x="2503" y="398158"/>
                  </a:cubicBezTo>
                  <a:cubicBezTo>
                    <a:pt x="9361" y="383776"/>
                    <a:pt x="27554" y="379204"/>
                    <a:pt x="42127" y="382537"/>
                  </a:cubicBezTo>
                </a:path>
              </a:pathLst>
            </a:custGeom>
            <a:solidFill>
              <a:schemeClr val="accent3"/>
            </a:solidFill>
            <a:ln w="12478" cap="flat">
              <a:solidFill>
                <a:srgbClr val="BDCDE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grpSp>
        <p:nvGrpSpPr>
          <p:cNvPr id="17" name="Graphic 11">
            <a:extLst>
              <a:ext uri="{FF2B5EF4-FFF2-40B4-BE49-F238E27FC236}">
                <a16:creationId xmlns:a16="http://schemas.microsoft.com/office/drawing/2014/main" id="{7C72974C-531F-78DF-5D83-1A792CD75416}"/>
              </a:ext>
            </a:extLst>
          </p:cNvPr>
          <p:cNvGrpSpPr/>
          <p:nvPr userDrawn="1"/>
        </p:nvGrpSpPr>
        <p:grpSpPr>
          <a:xfrm>
            <a:off x="3894214" y="3915870"/>
            <a:ext cx="978181" cy="951406"/>
            <a:chOff x="1584402" y="2629994"/>
            <a:chExt cx="1396254" cy="1358035"/>
          </a:xfrm>
        </p:grpSpPr>
        <p:sp>
          <p:nvSpPr>
            <p:cNvPr id="18" name="Vrije vorm: vorm 17">
              <a:extLst>
                <a:ext uri="{FF2B5EF4-FFF2-40B4-BE49-F238E27FC236}">
                  <a16:creationId xmlns:a16="http://schemas.microsoft.com/office/drawing/2014/main" id="{B300CC8F-DA44-784F-C99E-9531AC106E72}"/>
                </a:ext>
              </a:extLst>
            </p:cNvPr>
            <p:cNvSpPr/>
            <p:nvPr/>
          </p:nvSpPr>
          <p:spPr>
            <a:xfrm>
              <a:off x="1584402" y="2656188"/>
              <a:ext cx="1306243" cy="1331841"/>
            </a:xfrm>
            <a:custGeom>
              <a:avLst/>
              <a:gdLst>
                <a:gd name="connsiteX0" fmla="*/ 10844 w 1306243"/>
                <a:gd name="connsiteY0" fmla="*/ 446141 h 1331841"/>
                <a:gd name="connsiteX1" fmla="*/ 73233 w 1306243"/>
                <a:gd name="connsiteY1" fmla="*/ 389468 h 1331841"/>
                <a:gd name="connsiteX2" fmla="*/ 489761 w 1306243"/>
                <a:gd name="connsiteY2" fmla="*/ 15516 h 1331841"/>
                <a:gd name="connsiteX3" fmla="*/ 966487 w 1306243"/>
                <a:gd name="connsiteY3" fmla="*/ 114386 h 1331841"/>
                <a:gd name="connsiteX4" fmla="*/ 1231092 w 1306243"/>
                <a:gd name="connsiteY4" fmla="*/ 1000306 h 1331841"/>
                <a:gd name="connsiteX5" fmla="*/ 1228520 w 1306243"/>
                <a:gd name="connsiteY5" fmla="*/ 1047836 h 1331841"/>
                <a:gd name="connsiteX6" fmla="*/ 1287194 w 1306243"/>
                <a:gd name="connsiteY6" fmla="*/ 1154992 h 1331841"/>
                <a:gd name="connsiteX7" fmla="*/ 1289671 w 1306243"/>
                <a:gd name="connsiteY7" fmla="*/ 1275293 h 1331841"/>
                <a:gd name="connsiteX8" fmla="*/ 1145367 w 1306243"/>
                <a:gd name="connsiteY8" fmla="*/ 1329871 h 1331841"/>
                <a:gd name="connsiteX9" fmla="*/ 1135270 w 1306243"/>
                <a:gd name="connsiteY9" fmla="*/ 1328252 h 1331841"/>
                <a:gd name="connsiteX10" fmla="*/ 848377 w 1306243"/>
                <a:gd name="connsiteY10" fmla="*/ 1224143 h 1331841"/>
                <a:gd name="connsiteX11" fmla="*/ 709789 w 1306243"/>
                <a:gd name="connsiteY11" fmla="*/ 1113749 h 1331841"/>
                <a:gd name="connsiteX12" fmla="*/ 642637 w 1306243"/>
                <a:gd name="connsiteY12" fmla="*/ 1023547 h 1331841"/>
                <a:gd name="connsiteX13" fmla="*/ 25894 w 1306243"/>
                <a:gd name="connsiteY13" fmla="*/ 569490 h 1331841"/>
                <a:gd name="connsiteX14" fmla="*/ 10749 w 1306243"/>
                <a:gd name="connsiteY14" fmla="*/ 446237 h 1331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06243" h="1331841">
                  <a:moveTo>
                    <a:pt x="10844" y="446141"/>
                  </a:moveTo>
                  <a:cubicBezTo>
                    <a:pt x="23417" y="419471"/>
                    <a:pt x="46182" y="399755"/>
                    <a:pt x="73233" y="389468"/>
                  </a:cubicBezTo>
                  <a:cubicBezTo>
                    <a:pt x="138289" y="275453"/>
                    <a:pt x="268781" y="73047"/>
                    <a:pt x="489761" y="15516"/>
                  </a:cubicBezTo>
                  <a:cubicBezTo>
                    <a:pt x="637684" y="-22965"/>
                    <a:pt x="798085" y="10182"/>
                    <a:pt x="966487" y="114386"/>
                  </a:cubicBezTo>
                  <a:cubicBezTo>
                    <a:pt x="1338534" y="344700"/>
                    <a:pt x="1349011" y="716556"/>
                    <a:pt x="1231092" y="1000306"/>
                  </a:cubicBezTo>
                  <a:cubicBezTo>
                    <a:pt x="1234426" y="1018880"/>
                    <a:pt x="1232140" y="1035263"/>
                    <a:pt x="1228520" y="1047836"/>
                  </a:cubicBezTo>
                  <a:lnTo>
                    <a:pt x="1287194" y="1154992"/>
                  </a:lnTo>
                  <a:cubicBezTo>
                    <a:pt x="1311673" y="1194425"/>
                    <a:pt x="1312626" y="1239098"/>
                    <a:pt x="1289671" y="1275293"/>
                  </a:cubicBezTo>
                  <a:cubicBezTo>
                    <a:pt x="1262810" y="1317774"/>
                    <a:pt x="1207470" y="1338634"/>
                    <a:pt x="1145367" y="1329871"/>
                  </a:cubicBezTo>
                  <a:cubicBezTo>
                    <a:pt x="1142319" y="1329395"/>
                    <a:pt x="1138890" y="1328823"/>
                    <a:pt x="1135270" y="1328252"/>
                  </a:cubicBezTo>
                  <a:cubicBezTo>
                    <a:pt x="1072405" y="1316726"/>
                    <a:pt x="935722" y="1272721"/>
                    <a:pt x="848377" y="1224143"/>
                  </a:cubicBezTo>
                  <a:cubicBezTo>
                    <a:pt x="783893" y="1188329"/>
                    <a:pt x="739792" y="1153182"/>
                    <a:pt x="709789" y="1113749"/>
                  </a:cubicBezTo>
                  <a:cubicBezTo>
                    <a:pt x="694358" y="1093460"/>
                    <a:pt x="661021" y="1048502"/>
                    <a:pt x="642637" y="1023547"/>
                  </a:cubicBezTo>
                  <a:cubicBezTo>
                    <a:pt x="201916" y="820379"/>
                    <a:pt x="43229" y="595493"/>
                    <a:pt x="25894" y="569490"/>
                  </a:cubicBezTo>
                  <a:cubicBezTo>
                    <a:pt x="-2491" y="526056"/>
                    <a:pt x="-7539" y="484432"/>
                    <a:pt x="10749" y="446237"/>
                  </a:cubicBezTo>
                </a:path>
              </a:pathLst>
            </a:custGeom>
            <a:solidFill>
              <a:schemeClr val="accent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9" name="Vrije vorm: vorm 18">
              <a:extLst>
                <a:ext uri="{FF2B5EF4-FFF2-40B4-BE49-F238E27FC236}">
                  <a16:creationId xmlns:a16="http://schemas.microsoft.com/office/drawing/2014/main" id="{379C0489-01DF-06FA-D0C1-4870C1F7AD93}"/>
                </a:ext>
              </a:extLst>
            </p:cNvPr>
            <p:cNvSpPr/>
            <p:nvPr/>
          </p:nvSpPr>
          <p:spPr>
            <a:xfrm>
              <a:off x="1674413" y="2629994"/>
              <a:ext cx="1306243" cy="1331841"/>
            </a:xfrm>
            <a:custGeom>
              <a:avLst/>
              <a:gdLst>
                <a:gd name="connsiteX0" fmla="*/ 10844 w 1306243"/>
                <a:gd name="connsiteY0" fmla="*/ 446141 h 1331841"/>
                <a:gd name="connsiteX1" fmla="*/ 73233 w 1306243"/>
                <a:gd name="connsiteY1" fmla="*/ 389468 h 1331841"/>
                <a:gd name="connsiteX2" fmla="*/ 489761 w 1306243"/>
                <a:gd name="connsiteY2" fmla="*/ 15516 h 1331841"/>
                <a:gd name="connsiteX3" fmla="*/ 966487 w 1306243"/>
                <a:gd name="connsiteY3" fmla="*/ 114386 h 1331841"/>
                <a:gd name="connsiteX4" fmla="*/ 1231092 w 1306243"/>
                <a:gd name="connsiteY4" fmla="*/ 1000306 h 1331841"/>
                <a:gd name="connsiteX5" fmla="*/ 1228520 w 1306243"/>
                <a:gd name="connsiteY5" fmla="*/ 1047836 h 1331841"/>
                <a:gd name="connsiteX6" fmla="*/ 1287194 w 1306243"/>
                <a:gd name="connsiteY6" fmla="*/ 1154992 h 1331841"/>
                <a:gd name="connsiteX7" fmla="*/ 1289671 w 1306243"/>
                <a:gd name="connsiteY7" fmla="*/ 1275293 h 1331841"/>
                <a:gd name="connsiteX8" fmla="*/ 1145367 w 1306243"/>
                <a:gd name="connsiteY8" fmla="*/ 1329871 h 1331841"/>
                <a:gd name="connsiteX9" fmla="*/ 1135270 w 1306243"/>
                <a:gd name="connsiteY9" fmla="*/ 1328252 h 1331841"/>
                <a:gd name="connsiteX10" fmla="*/ 848377 w 1306243"/>
                <a:gd name="connsiteY10" fmla="*/ 1224048 h 1331841"/>
                <a:gd name="connsiteX11" fmla="*/ 709789 w 1306243"/>
                <a:gd name="connsiteY11" fmla="*/ 1113653 h 1331841"/>
                <a:gd name="connsiteX12" fmla="*/ 642637 w 1306243"/>
                <a:gd name="connsiteY12" fmla="*/ 1023452 h 1331841"/>
                <a:gd name="connsiteX13" fmla="*/ 25894 w 1306243"/>
                <a:gd name="connsiteY13" fmla="*/ 569395 h 1331841"/>
                <a:gd name="connsiteX14" fmla="*/ 10749 w 1306243"/>
                <a:gd name="connsiteY14" fmla="*/ 446141 h 1331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06243" h="1331841">
                  <a:moveTo>
                    <a:pt x="10844" y="446141"/>
                  </a:moveTo>
                  <a:cubicBezTo>
                    <a:pt x="23417" y="419471"/>
                    <a:pt x="46182" y="399755"/>
                    <a:pt x="73233" y="389468"/>
                  </a:cubicBezTo>
                  <a:cubicBezTo>
                    <a:pt x="138289" y="275453"/>
                    <a:pt x="268781" y="73047"/>
                    <a:pt x="489761" y="15516"/>
                  </a:cubicBezTo>
                  <a:cubicBezTo>
                    <a:pt x="637684" y="-22965"/>
                    <a:pt x="798085" y="10182"/>
                    <a:pt x="966487" y="114386"/>
                  </a:cubicBezTo>
                  <a:cubicBezTo>
                    <a:pt x="1338629" y="344605"/>
                    <a:pt x="1349011" y="716556"/>
                    <a:pt x="1231092" y="1000306"/>
                  </a:cubicBezTo>
                  <a:cubicBezTo>
                    <a:pt x="1234426" y="1018880"/>
                    <a:pt x="1232140" y="1035263"/>
                    <a:pt x="1228520" y="1047836"/>
                  </a:cubicBezTo>
                  <a:lnTo>
                    <a:pt x="1287194" y="1154992"/>
                  </a:lnTo>
                  <a:cubicBezTo>
                    <a:pt x="1311673" y="1194425"/>
                    <a:pt x="1312626" y="1239098"/>
                    <a:pt x="1289671" y="1275293"/>
                  </a:cubicBezTo>
                  <a:cubicBezTo>
                    <a:pt x="1262810" y="1317774"/>
                    <a:pt x="1207470" y="1338634"/>
                    <a:pt x="1145367" y="1329871"/>
                  </a:cubicBezTo>
                  <a:cubicBezTo>
                    <a:pt x="1142319" y="1329395"/>
                    <a:pt x="1138890" y="1328823"/>
                    <a:pt x="1135270" y="1328252"/>
                  </a:cubicBezTo>
                  <a:cubicBezTo>
                    <a:pt x="1072405" y="1316726"/>
                    <a:pt x="935722" y="1272721"/>
                    <a:pt x="848377" y="1224048"/>
                  </a:cubicBezTo>
                  <a:cubicBezTo>
                    <a:pt x="783893" y="1188234"/>
                    <a:pt x="739792" y="1153182"/>
                    <a:pt x="709789" y="1113653"/>
                  </a:cubicBezTo>
                  <a:cubicBezTo>
                    <a:pt x="694358" y="1093365"/>
                    <a:pt x="661021" y="1048407"/>
                    <a:pt x="642637" y="1023452"/>
                  </a:cubicBezTo>
                  <a:cubicBezTo>
                    <a:pt x="201916" y="820283"/>
                    <a:pt x="43229" y="595398"/>
                    <a:pt x="25894" y="569395"/>
                  </a:cubicBezTo>
                  <a:cubicBezTo>
                    <a:pt x="-2491" y="525866"/>
                    <a:pt x="-7539" y="484337"/>
                    <a:pt x="10749" y="446141"/>
                  </a:cubicBezTo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0" name="Vrije vorm: vorm 19">
              <a:extLst>
                <a:ext uri="{FF2B5EF4-FFF2-40B4-BE49-F238E27FC236}">
                  <a16:creationId xmlns:a16="http://schemas.microsoft.com/office/drawing/2014/main" id="{38A248FD-5134-CB31-E7E3-A07E5D1309DF}"/>
                </a:ext>
              </a:extLst>
            </p:cNvPr>
            <p:cNvSpPr/>
            <p:nvPr/>
          </p:nvSpPr>
          <p:spPr>
            <a:xfrm>
              <a:off x="1758668" y="2713791"/>
              <a:ext cx="1138124" cy="1164197"/>
            </a:xfrm>
            <a:custGeom>
              <a:avLst/>
              <a:gdLst>
                <a:gd name="connsiteX0" fmla="*/ 42032 w 1138124"/>
                <a:gd name="connsiteY0" fmla="*/ 382633 h 1164197"/>
                <a:gd name="connsiteX1" fmla="*/ 838227 w 1138124"/>
                <a:gd name="connsiteY1" fmla="*/ 101836 h 1164197"/>
                <a:gd name="connsiteX2" fmla="*/ 1056254 w 1138124"/>
                <a:gd name="connsiteY2" fmla="*/ 914604 h 1164197"/>
                <a:gd name="connsiteX3" fmla="*/ 1062160 w 1138124"/>
                <a:gd name="connsiteY3" fmla="*/ 945560 h 1164197"/>
                <a:gd name="connsiteX4" fmla="*/ 1048158 w 1138124"/>
                <a:gd name="connsiteY4" fmla="*/ 962896 h 1164197"/>
                <a:gd name="connsiteX5" fmla="*/ 1130740 w 1138124"/>
                <a:gd name="connsiteY5" fmla="*/ 1113867 h 1164197"/>
                <a:gd name="connsiteX6" fmla="*/ 1073018 w 1138124"/>
                <a:gd name="connsiteY6" fmla="*/ 1163016 h 1164197"/>
                <a:gd name="connsiteX7" fmla="*/ 804985 w 1138124"/>
                <a:gd name="connsiteY7" fmla="*/ 1066909 h 1164197"/>
                <a:gd name="connsiteX8" fmla="*/ 692494 w 1138124"/>
                <a:gd name="connsiteY8" fmla="*/ 979088 h 1164197"/>
                <a:gd name="connsiteX9" fmla="*/ 613056 w 1138124"/>
                <a:gd name="connsiteY9" fmla="*/ 872313 h 1164197"/>
                <a:gd name="connsiteX10" fmla="*/ 12124 w 1138124"/>
                <a:gd name="connsiteY10" fmla="*/ 439783 h 1164197"/>
                <a:gd name="connsiteX11" fmla="*/ 2503 w 1138124"/>
                <a:gd name="connsiteY11" fmla="*/ 398158 h 1164197"/>
                <a:gd name="connsiteX12" fmla="*/ 42127 w 1138124"/>
                <a:gd name="connsiteY12" fmla="*/ 382537 h 1164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8124" h="1164197">
                  <a:moveTo>
                    <a:pt x="42032" y="382633"/>
                  </a:moveTo>
                  <a:cubicBezTo>
                    <a:pt x="122328" y="238234"/>
                    <a:pt x="357976" y="-195344"/>
                    <a:pt x="838227" y="101836"/>
                  </a:cubicBezTo>
                  <a:cubicBezTo>
                    <a:pt x="1218846" y="337389"/>
                    <a:pt x="1147789" y="716484"/>
                    <a:pt x="1056254" y="914604"/>
                  </a:cubicBezTo>
                  <a:cubicBezTo>
                    <a:pt x="1061683" y="921748"/>
                    <a:pt x="1068446" y="932797"/>
                    <a:pt x="1062160" y="945560"/>
                  </a:cubicBezTo>
                  <a:cubicBezTo>
                    <a:pt x="1056064" y="957657"/>
                    <a:pt x="1048158" y="962896"/>
                    <a:pt x="1048158" y="962896"/>
                  </a:cubicBezTo>
                  <a:lnTo>
                    <a:pt x="1130740" y="1113867"/>
                  </a:lnTo>
                  <a:cubicBezTo>
                    <a:pt x="1154362" y="1149490"/>
                    <a:pt x="1117595" y="1169398"/>
                    <a:pt x="1073018" y="1163016"/>
                  </a:cubicBezTo>
                  <a:cubicBezTo>
                    <a:pt x="1028441" y="1156634"/>
                    <a:pt x="889567" y="1113962"/>
                    <a:pt x="804985" y="1066909"/>
                  </a:cubicBezTo>
                  <a:cubicBezTo>
                    <a:pt x="748216" y="1035381"/>
                    <a:pt x="714211" y="1007758"/>
                    <a:pt x="692494" y="979088"/>
                  </a:cubicBezTo>
                  <a:cubicBezTo>
                    <a:pt x="670777" y="950513"/>
                    <a:pt x="613056" y="872313"/>
                    <a:pt x="613056" y="872313"/>
                  </a:cubicBezTo>
                  <a:cubicBezTo>
                    <a:pt x="163000" y="669526"/>
                    <a:pt x="12409" y="440259"/>
                    <a:pt x="12124" y="439783"/>
                  </a:cubicBezTo>
                  <a:cubicBezTo>
                    <a:pt x="4218" y="427781"/>
                    <a:pt x="-4355" y="412541"/>
                    <a:pt x="2503" y="398158"/>
                  </a:cubicBezTo>
                  <a:cubicBezTo>
                    <a:pt x="9361" y="383776"/>
                    <a:pt x="27554" y="379204"/>
                    <a:pt x="42127" y="382537"/>
                  </a:cubicBezTo>
                </a:path>
              </a:pathLst>
            </a:custGeom>
            <a:solidFill>
              <a:schemeClr val="bg2"/>
            </a:solidFill>
            <a:ln w="12478" cap="flat">
              <a:solidFill>
                <a:srgbClr val="BDCDE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pic>
        <p:nvPicPr>
          <p:cNvPr id="2" name="Afbeelding 1" descr="Afbeelding met sportuitrusting, kleding, persoon, skiën&#10;&#10;Automatisch gegenereerde beschrijving">
            <a:extLst>
              <a:ext uri="{FF2B5EF4-FFF2-40B4-BE49-F238E27FC236}">
                <a16:creationId xmlns:a16="http://schemas.microsoft.com/office/drawing/2014/main" id="{4D0CCC94-9CBD-C1D8-0285-0A85FC9B618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11612" y="1567543"/>
            <a:ext cx="4755822" cy="4755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59210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>
            <a:extLst>
              <a:ext uri="{FF2B5EF4-FFF2-40B4-BE49-F238E27FC236}">
                <a16:creationId xmlns:a16="http://schemas.microsoft.com/office/drawing/2014/main" id="{FD57C495-82B0-72EF-1094-42411CFDAED4}"/>
              </a:ext>
            </a:extLst>
          </p:cNvPr>
          <p:cNvSpPr/>
          <p:nvPr userDrawn="1"/>
        </p:nvSpPr>
        <p:spPr>
          <a:xfrm>
            <a:off x="0" y="0"/>
            <a:ext cx="12192000" cy="58293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noProof="0" dirty="0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D011454B-1A85-C5AD-C29B-9A022206F875}"/>
              </a:ext>
            </a:extLst>
          </p:cNvPr>
          <p:cNvSpPr txBox="1"/>
          <p:nvPr userDrawn="1"/>
        </p:nvSpPr>
        <p:spPr>
          <a:xfrm>
            <a:off x="4189869" y="937750"/>
            <a:ext cx="3812261" cy="6822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4600"/>
              </a:lnSpc>
            </a:pPr>
            <a:r>
              <a:rPr lang="nl-NL" sz="4000" b="1" spc="-50" dirty="0"/>
              <a:t>Goed gedaan!</a:t>
            </a:r>
          </a:p>
        </p:txBody>
      </p:sp>
      <p:pic>
        <p:nvPicPr>
          <p:cNvPr id="6" name="Afbeelding 5" descr="Afbeelding met brandweerman, wiel, Landvoertuig, voertuig&#10;&#10;Automatisch gegenereerde beschrijving">
            <a:extLst>
              <a:ext uri="{FF2B5EF4-FFF2-40B4-BE49-F238E27FC236}">
                <a16:creationId xmlns:a16="http://schemas.microsoft.com/office/drawing/2014/main" id="{6B48A27C-A418-F2C3-EF23-7BF8D95AF2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10923" y="1852226"/>
            <a:ext cx="4370153" cy="4443020"/>
          </a:xfrm>
          <a:prstGeom prst="rect">
            <a:avLst/>
          </a:prstGeom>
        </p:spPr>
      </p:pic>
      <p:pic>
        <p:nvPicPr>
          <p:cNvPr id="7" name="Afbeelding 6" descr="Afbeelding met tekenfilm&#10;&#10;Automatisch gegenereerde beschrijving">
            <a:extLst>
              <a:ext uri="{FF2B5EF4-FFF2-40B4-BE49-F238E27FC236}">
                <a16:creationId xmlns:a16="http://schemas.microsoft.com/office/drawing/2014/main" id="{085CDE9B-1541-CD67-77C7-B77D0DB4A4D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66157" y="2345633"/>
            <a:ext cx="2418949" cy="3906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8481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>
            <a:extLst>
              <a:ext uri="{FF2B5EF4-FFF2-40B4-BE49-F238E27FC236}">
                <a16:creationId xmlns:a16="http://schemas.microsoft.com/office/drawing/2014/main" id="{FD57C495-82B0-72EF-1094-42411CFDAED4}"/>
              </a:ext>
            </a:extLst>
          </p:cNvPr>
          <p:cNvSpPr/>
          <p:nvPr userDrawn="1"/>
        </p:nvSpPr>
        <p:spPr>
          <a:xfrm>
            <a:off x="0" y="0"/>
            <a:ext cx="12192000" cy="58293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noProof="0" dirty="0"/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9C92BD1B-345D-6856-AC2B-25F933550AB8}"/>
              </a:ext>
            </a:extLst>
          </p:cNvPr>
          <p:cNvSpPr txBox="1"/>
          <p:nvPr userDrawn="1"/>
        </p:nvSpPr>
        <p:spPr>
          <a:xfrm>
            <a:off x="852497" y="619895"/>
            <a:ext cx="10487005" cy="12196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600"/>
              </a:lnSpc>
            </a:pPr>
            <a:r>
              <a:rPr lang="nl-NL" sz="3400" b="1" spc="-50" dirty="0"/>
              <a:t>1. De hoogste hijskraan is 30 meter hoog.</a:t>
            </a:r>
            <a:br>
              <a:rPr lang="nl-NL" sz="3400" b="1" spc="-50" dirty="0"/>
            </a:br>
            <a:r>
              <a:rPr lang="nl-NL" sz="3400" b="1" spc="-50" dirty="0"/>
              <a:t>Klopt dat?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CB1A3F5D-FA02-9F50-D451-4104B75FAE77}"/>
              </a:ext>
            </a:extLst>
          </p:cNvPr>
          <p:cNvSpPr txBox="1"/>
          <p:nvPr userDrawn="1"/>
        </p:nvSpPr>
        <p:spPr>
          <a:xfrm>
            <a:off x="5043488" y="2981325"/>
            <a:ext cx="769763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GB" sz="4000" b="1" dirty="0">
                <a:solidFill>
                  <a:schemeClr val="tx2"/>
                </a:solidFill>
              </a:rPr>
              <a:t>Ja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E29E5725-8FED-0813-F3B9-007E0E1623F3}"/>
              </a:ext>
            </a:extLst>
          </p:cNvPr>
          <p:cNvSpPr txBox="1"/>
          <p:nvPr userDrawn="1"/>
        </p:nvSpPr>
        <p:spPr>
          <a:xfrm>
            <a:off x="5043488" y="4124324"/>
            <a:ext cx="1221809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GB" sz="4000" b="1" dirty="0">
                <a:solidFill>
                  <a:schemeClr val="tx2"/>
                </a:solidFill>
              </a:rPr>
              <a:t>Nee</a:t>
            </a:r>
          </a:p>
        </p:txBody>
      </p:sp>
      <p:grpSp>
        <p:nvGrpSpPr>
          <p:cNvPr id="13" name="Graphic 11">
            <a:extLst>
              <a:ext uri="{FF2B5EF4-FFF2-40B4-BE49-F238E27FC236}">
                <a16:creationId xmlns:a16="http://schemas.microsoft.com/office/drawing/2014/main" id="{C5C7D6F0-627C-105C-8C57-F45DFC20D8B9}"/>
              </a:ext>
            </a:extLst>
          </p:cNvPr>
          <p:cNvGrpSpPr/>
          <p:nvPr userDrawn="1"/>
        </p:nvGrpSpPr>
        <p:grpSpPr>
          <a:xfrm>
            <a:off x="3894214" y="2696670"/>
            <a:ext cx="978181" cy="951406"/>
            <a:chOff x="1584402" y="2629994"/>
            <a:chExt cx="1396254" cy="1358035"/>
          </a:xfrm>
        </p:grpSpPr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24B7D93F-D1F9-9838-9F44-BFE96A6F64C1}"/>
                </a:ext>
              </a:extLst>
            </p:cNvPr>
            <p:cNvSpPr/>
            <p:nvPr/>
          </p:nvSpPr>
          <p:spPr>
            <a:xfrm>
              <a:off x="1584402" y="2656188"/>
              <a:ext cx="1306243" cy="1331841"/>
            </a:xfrm>
            <a:custGeom>
              <a:avLst/>
              <a:gdLst>
                <a:gd name="connsiteX0" fmla="*/ 10844 w 1306243"/>
                <a:gd name="connsiteY0" fmla="*/ 446141 h 1331841"/>
                <a:gd name="connsiteX1" fmla="*/ 73233 w 1306243"/>
                <a:gd name="connsiteY1" fmla="*/ 389468 h 1331841"/>
                <a:gd name="connsiteX2" fmla="*/ 489761 w 1306243"/>
                <a:gd name="connsiteY2" fmla="*/ 15516 h 1331841"/>
                <a:gd name="connsiteX3" fmla="*/ 966487 w 1306243"/>
                <a:gd name="connsiteY3" fmla="*/ 114386 h 1331841"/>
                <a:gd name="connsiteX4" fmla="*/ 1231092 w 1306243"/>
                <a:gd name="connsiteY4" fmla="*/ 1000306 h 1331841"/>
                <a:gd name="connsiteX5" fmla="*/ 1228520 w 1306243"/>
                <a:gd name="connsiteY5" fmla="*/ 1047836 h 1331841"/>
                <a:gd name="connsiteX6" fmla="*/ 1287194 w 1306243"/>
                <a:gd name="connsiteY6" fmla="*/ 1154992 h 1331841"/>
                <a:gd name="connsiteX7" fmla="*/ 1289671 w 1306243"/>
                <a:gd name="connsiteY7" fmla="*/ 1275293 h 1331841"/>
                <a:gd name="connsiteX8" fmla="*/ 1145367 w 1306243"/>
                <a:gd name="connsiteY8" fmla="*/ 1329871 h 1331841"/>
                <a:gd name="connsiteX9" fmla="*/ 1135270 w 1306243"/>
                <a:gd name="connsiteY9" fmla="*/ 1328252 h 1331841"/>
                <a:gd name="connsiteX10" fmla="*/ 848377 w 1306243"/>
                <a:gd name="connsiteY10" fmla="*/ 1224143 h 1331841"/>
                <a:gd name="connsiteX11" fmla="*/ 709789 w 1306243"/>
                <a:gd name="connsiteY11" fmla="*/ 1113749 h 1331841"/>
                <a:gd name="connsiteX12" fmla="*/ 642637 w 1306243"/>
                <a:gd name="connsiteY12" fmla="*/ 1023547 h 1331841"/>
                <a:gd name="connsiteX13" fmla="*/ 25894 w 1306243"/>
                <a:gd name="connsiteY13" fmla="*/ 569490 h 1331841"/>
                <a:gd name="connsiteX14" fmla="*/ 10749 w 1306243"/>
                <a:gd name="connsiteY14" fmla="*/ 446237 h 1331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06243" h="1331841">
                  <a:moveTo>
                    <a:pt x="10844" y="446141"/>
                  </a:moveTo>
                  <a:cubicBezTo>
                    <a:pt x="23417" y="419471"/>
                    <a:pt x="46182" y="399755"/>
                    <a:pt x="73233" y="389468"/>
                  </a:cubicBezTo>
                  <a:cubicBezTo>
                    <a:pt x="138289" y="275453"/>
                    <a:pt x="268781" y="73047"/>
                    <a:pt x="489761" y="15516"/>
                  </a:cubicBezTo>
                  <a:cubicBezTo>
                    <a:pt x="637684" y="-22965"/>
                    <a:pt x="798085" y="10182"/>
                    <a:pt x="966487" y="114386"/>
                  </a:cubicBezTo>
                  <a:cubicBezTo>
                    <a:pt x="1338534" y="344700"/>
                    <a:pt x="1349011" y="716556"/>
                    <a:pt x="1231092" y="1000306"/>
                  </a:cubicBezTo>
                  <a:cubicBezTo>
                    <a:pt x="1234426" y="1018880"/>
                    <a:pt x="1232140" y="1035263"/>
                    <a:pt x="1228520" y="1047836"/>
                  </a:cubicBezTo>
                  <a:lnTo>
                    <a:pt x="1287194" y="1154992"/>
                  </a:lnTo>
                  <a:cubicBezTo>
                    <a:pt x="1311673" y="1194425"/>
                    <a:pt x="1312626" y="1239098"/>
                    <a:pt x="1289671" y="1275293"/>
                  </a:cubicBezTo>
                  <a:cubicBezTo>
                    <a:pt x="1262810" y="1317774"/>
                    <a:pt x="1207470" y="1338634"/>
                    <a:pt x="1145367" y="1329871"/>
                  </a:cubicBezTo>
                  <a:cubicBezTo>
                    <a:pt x="1142319" y="1329395"/>
                    <a:pt x="1138890" y="1328823"/>
                    <a:pt x="1135270" y="1328252"/>
                  </a:cubicBezTo>
                  <a:cubicBezTo>
                    <a:pt x="1072405" y="1316726"/>
                    <a:pt x="935722" y="1272721"/>
                    <a:pt x="848377" y="1224143"/>
                  </a:cubicBezTo>
                  <a:cubicBezTo>
                    <a:pt x="783893" y="1188329"/>
                    <a:pt x="739792" y="1153182"/>
                    <a:pt x="709789" y="1113749"/>
                  </a:cubicBezTo>
                  <a:cubicBezTo>
                    <a:pt x="694358" y="1093460"/>
                    <a:pt x="661021" y="1048502"/>
                    <a:pt x="642637" y="1023547"/>
                  </a:cubicBezTo>
                  <a:cubicBezTo>
                    <a:pt x="201916" y="820379"/>
                    <a:pt x="43229" y="595493"/>
                    <a:pt x="25894" y="569490"/>
                  </a:cubicBezTo>
                  <a:cubicBezTo>
                    <a:pt x="-2491" y="526056"/>
                    <a:pt x="-7539" y="484432"/>
                    <a:pt x="10749" y="446237"/>
                  </a:cubicBezTo>
                </a:path>
              </a:pathLst>
            </a:custGeom>
            <a:solidFill>
              <a:schemeClr val="accent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" name="Vrije vorm: vorm 14">
              <a:extLst>
                <a:ext uri="{FF2B5EF4-FFF2-40B4-BE49-F238E27FC236}">
                  <a16:creationId xmlns:a16="http://schemas.microsoft.com/office/drawing/2014/main" id="{23084ECD-FE2F-B197-3C6E-A6389E8DC900}"/>
                </a:ext>
              </a:extLst>
            </p:cNvPr>
            <p:cNvSpPr/>
            <p:nvPr/>
          </p:nvSpPr>
          <p:spPr>
            <a:xfrm>
              <a:off x="1674413" y="2629994"/>
              <a:ext cx="1306243" cy="1331841"/>
            </a:xfrm>
            <a:custGeom>
              <a:avLst/>
              <a:gdLst>
                <a:gd name="connsiteX0" fmla="*/ 10844 w 1306243"/>
                <a:gd name="connsiteY0" fmla="*/ 446141 h 1331841"/>
                <a:gd name="connsiteX1" fmla="*/ 73233 w 1306243"/>
                <a:gd name="connsiteY1" fmla="*/ 389468 h 1331841"/>
                <a:gd name="connsiteX2" fmla="*/ 489761 w 1306243"/>
                <a:gd name="connsiteY2" fmla="*/ 15516 h 1331841"/>
                <a:gd name="connsiteX3" fmla="*/ 966487 w 1306243"/>
                <a:gd name="connsiteY3" fmla="*/ 114386 h 1331841"/>
                <a:gd name="connsiteX4" fmla="*/ 1231092 w 1306243"/>
                <a:gd name="connsiteY4" fmla="*/ 1000306 h 1331841"/>
                <a:gd name="connsiteX5" fmla="*/ 1228520 w 1306243"/>
                <a:gd name="connsiteY5" fmla="*/ 1047836 h 1331841"/>
                <a:gd name="connsiteX6" fmla="*/ 1287194 w 1306243"/>
                <a:gd name="connsiteY6" fmla="*/ 1154992 h 1331841"/>
                <a:gd name="connsiteX7" fmla="*/ 1289671 w 1306243"/>
                <a:gd name="connsiteY7" fmla="*/ 1275293 h 1331841"/>
                <a:gd name="connsiteX8" fmla="*/ 1145367 w 1306243"/>
                <a:gd name="connsiteY8" fmla="*/ 1329871 h 1331841"/>
                <a:gd name="connsiteX9" fmla="*/ 1135270 w 1306243"/>
                <a:gd name="connsiteY9" fmla="*/ 1328252 h 1331841"/>
                <a:gd name="connsiteX10" fmla="*/ 848377 w 1306243"/>
                <a:gd name="connsiteY10" fmla="*/ 1224048 h 1331841"/>
                <a:gd name="connsiteX11" fmla="*/ 709789 w 1306243"/>
                <a:gd name="connsiteY11" fmla="*/ 1113653 h 1331841"/>
                <a:gd name="connsiteX12" fmla="*/ 642637 w 1306243"/>
                <a:gd name="connsiteY12" fmla="*/ 1023452 h 1331841"/>
                <a:gd name="connsiteX13" fmla="*/ 25894 w 1306243"/>
                <a:gd name="connsiteY13" fmla="*/ 569395 h 1331841"/>
                <a:gd name="connsiteX14" fmla="*/ 10749 w 1306243"/>
                <a:gd name="connsiteY14" fmla="*/ 446141 h 1331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06243" h="1331841">
                  <a:moveTo>
                    <a:pt x="10844" y="446141"/>
                  </a:moveTo>
                  <a:cubicBezTo>
                    <a:pt x="23417" y="419471"/>
                    <a:pt x="46182" y="399755"/>
                    <a:pt x="73233" y="389468"/>
                  </a:cubicBezTo>
                  <a:cubicBezTo>
                    <a:pt x="138289" y="275453"/>
                    <a:pt x="268781" y="73047"/>
                    <a:pt x="489761" y="15516"/>
                  </a:cubicBezTo>
                  <a:cubicBezTo>
                    <a:pt x="637684" y="-22965"/>
                    <a:pt x="798085" y="10182"/>
                    <a:pt x="966487" y="114386"/>
                  </a:cubicBezTo>
                  <a:cubicBezTo>
                    <a:pt x="1338629" y="344605"/>
                    <a:pt x="1349011" y="716556"/>
                    <a:pt x="1231092" y="1000306"/>
                  </a:cubicBezTo>
                  <a:cubicBezTo>
                    <a:pt x="1234426" y="1018880"/>
                    <a:pt x="1232140" y="1035263"/>
                    <a:pt x="1228520" y="1047836"/>
                  </a:cubicBezTo>
                  <a:lnTo>
                    <a:pt x="1287194" y="1154992"/>
                  </a:lnTo>
                  <a:cubicBezTo>
                    <a:pt x="1311673" y="1194425"/>
                    <a:pt x="1312626" y="1239098"/>
                    <a:pt x="1289671" y="1275293"/>
                  </a:cubicBezTo>
                  <a:cubicBezTo>
                    <a:pt x="1262810" y="1317774"/>
                    <a:pt x="1207470" y="1338634"/>
                    <a:pt x="1145367" y="1329871"/>
                  </a:cubicBezTo>
                  <a:cubicBezTo>
                    <a:pt x="1142319" y="1329395"/>
                    <a:pt x="1138890" y="1328823"/>
                    <a:pt x="1135270" y="1328252"/>
                  </a:cubicBezTo>
                  <a:cubicBezTo>
                    <a:pt x="1072405" y="1316726"/>
                    <a:pt x="935722" y="1272721"/>
                    <a:pt x="848377" y="1224048"/>
                  </a:cubicBezTo>
                  <a:cubicBezTo>
                    <a:pt x="783893" y="1188234"/>
                    <a:pt x="739792" y="1153182"/>
                    <a:pt x="709789" y="1113653"/>
                  </a:cubicBezTo>
                  <a:cubicBezTo>
                    <a:pt x="694358" y="1093365"/>
                    <a:pt x="661021" y="1048407"/>
                    <a:pt x="642637" y="1023452"/>
                  </a:cubicBezTo>
                  <a:cubicBezTo>
                    <a:pt x="201916" y="820283"/>
                    <a:pt x="43229" y="595398"/>
                    <a:pt x="25894" y="569395"/>
                  </a:cubicBezTo>
                  <a:cubicBezTo>
                    <a:pt x="-2491" y="525866"/>
                    <a:pt x="-7539" y="484337"/>
                    <a:pt x="10749" y="446141"/>
                  </a:cubicBezTo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" name="Vrije vorm: vorm 15">
              <a:extLst>
                <a:ext uri="{FF2B5EF4-FFF2-40B4-BE49-F238E27FC236}">
                  <a16:creationId xmlns:a16="http://schemas.microsoft.com/office/drawing/2014/main" id="{031CD860-F0C0-3226-87D5-2A8E12562763}"/>
                </a:ext>
              </a:extLst>
            </p:cNvPr>
            <p:cNvSpPr/>
            <p:nvPr/>
          </p:nvSpPr>
          <p:spPr>
            <a:xfrm>
              <a:off x="1758668" y="2713791"/>
              <a:ext cx="1138124" cy="1164197"/>
            </a:xfrm>
            <a:custGeom>
              <a:avLst/>
              <a:gdLst>
                <a:gd name="connsiteX0" fmla="*/ 42032 w 1138124"/>
                <a:gd name="connsiteY0" fmla="*/ 382633 h 1164197"/>
                <a:gd name="connsiteX1" fmla="*/ 838227 w 1138124"/>
                <a:gd name="connsiteY1" fmla="*/ 101836 h 1164197"/>
                <a:gd name="connsiteX2" fmla="*/ 1056254 w 1138124"/>
                <a:gd name="connsiteY2" fmla="*/ 914604 h 1164197"/>
                <a:gd name="connsiteX3" fmla="*/ 1062160 w 1138124"/>
                <a:gd name="connsiteY3" fmla="*/ 945560 h 1164197"/>
                <a:gd name="connsiteX4" fmla="*/ 1048158 w 1138124"/>
                <a:gd name="connsiteY4" fmla="*/ 962896 h 1164197"/>
                <a:gd name="connsiteX5" fmla="*/ 1130740 w 1138124"/>
                <a:gd name="connsiteY5" fmla="*/ 1113867 h 1164197"/>
                <a:gd name="connsiteX6" fmla="*/ 1073018 w 1138124"/>
                <a:gd name="connsiteY6" fmla="*/ 1163016 h 1164197"/>
                <a:gd name="connsiteX7" fmla="*/ 804985 w 1138124"/>
                <a:gd name="connsiteY7" fmla="*/ 1066909 h 1164197"/>
                <a:gd name="connsiteX8" fmla="*/ 692494 w 1138124"/>
                <a:gd name="connsiteY8" fmla="*/ 979088 h 1164197"/>
                <a:gd name="connsiteX9" fmla="*/ 613056 w 1138124"/>
                <a:gd name="connsiteY9" fmla="*/ 872313 h 1164197"/>
                <a:gd name="connsiteX10" fmla="*/ 12124 w 1138124"/>
                <a:gd name="connsiteY10" fmla="*/ 439783 h 1164197"/>
                <a:gd name="connsiteX11" fmla="*/ 2503 w 1138124"/>
                <a:gd name="connsiteY11" fmla="*/ 398158 h 1164197"/>
                <a:gd name="connsiteX12" fmla="*/ 42127 w 1138124"/>
                <a:gd name="connsiteY12" fmla="*/ 382537 h 1164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8124" h="1164197">
                  <a:moveTo>
                    <a:pt x="42032" y="382633"/>
                  </a:moveTo>
                  <a:cubicBezTo>
                    <a:pt x="122328" y="238234"/>
                    <a:pt x="357976" y="-195344"/>
                    <a:pt x="838227" y="101836"/>
                  </a:cubicBezTo>
                  <a:cubicBezTo>
                    <a:pt x="1218846" y="337389"/>
                    <a:pt x="1147789" y="716484"/>
                    <a:pt x="1056254" y="914604"/>
                  </a:cubicBezTo>
                  <a:cubicBezTo>
                    <a:pt x="1061683" y="921748"/>
                    <a:pt x="1068446" y="932797"/>
                    <a:pt x="1062160" y="945560"/>
                  </a:cubicBezTo>
                  <a:cubicBezTo>
                    <a:pt x="1056064" y="957657"/>
                    <a:pt x="1048158" y="962896"/>
                    <a:pt x="1048158" y="962896"/>
                  </a:cubicBezTo>
                  <a:lnTo>
                    <a:pt x="1130740" y="1113867"/>
                  </a:lnTo>
                  <a:cubicBezTo>
                    <a:pt x="1154362" y="1149490"/>
                    <a:pt x="1117595" y="1169398"/>
                    <a:pt x="1073018" y="1163016"/>
                  </a:cubicBezTo>
                  <a:cubicBezTo>
                    <a:pt x="1028441" y="1156634"/>
                    <a:pt x="889567" y="1113962"/>
                    <a:pt x="804985" y="1066909"/>
                  </a:cubicBezTo>
                  <a:cubicBezTo>
                    <a:pt x="748216" y="1035381"/>
                    <a:pt x="714211" y="1007758"/>
                    <a:pt x="692494" y="979088"/>
                  </a:cubicBezTo>
                  <a:cubicBezTo>
                    <a:pt x="670777" y="950513"/>
                    <a:pt x="613056" y="872313"/>
                    <a:pt x="613056" y="872313"/>
                  </a:cubicBezTo>
                  <a:cubicBezTo>
                    <a:pt x="163000" y="669526"/>
                    <a:pt x="12409" y="440259"/>
                    <a:pt x="12124" y="439783"/>
                  </a:cubicBezTo>
                  <a:cubicBezTo>
                    <a:pt x="4218" y="427781"/>
                    <a:pt x="-4355" y="412541"/>
                    <a:pt x="2503" y="398158"/>
                  </a:cubicBezTo>
                  <a:cubicBezTo>
                    <a:pt x="9361" y="383776"/>
                    <a:pt x="27554" y="379204"/>
                    <a:pt x="42127" y="382537"/>
                  </a:cubicBezTo>
                </a:path>
              </a:pathLst>
            </a:custGeom>
            <a:solidFill>
              <a:schemeClr val="bg1"/>
            </a:solidFill>
            <a:ln w="12478" cap="flat">
              <a:solidFill>
                <a:srgbClr val="BDCDE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grpSp>
        <p:nvGrpSpPr>
          <p:cNvPr id="17" name="Graphic 11">
            <a:extLst>
              <a:ext uri="{FF2B5EF4-FFF2-40B4-BE49-F238E27FC236}">
                <a16:creationId xmlns:a16="http://schemas.microsoft.com/office/drawing/2014/main" id="{7C72974C-531F-78DF-5D83-1A792CD75416}"/>
              </a:ext>
            </a:extLst>
          </p:cNvPr>
          <p:cNvGrpSpPr/>
          <p:nvPr userDrawn="1"/>
        </p:nvGrpSpPr>
        <p:grpSpPr>
          <a:xfrm>
            <a:off x="3894214" y="3915870"/>
            <a:ext cx="978181" cy="951406"/>
            <a:chOff x="1584402" y="2629994"/>
            <a:chExt cx="1396254" cy="1358035"/>
          </a:xfrm>
        </p:grpSpPr>
        <p:sp>
          <p:nvSpPr>
            <p:cNvPr id="18" name="Vrije vorm: vorm 17">
              <a:extLst>
                <a:ext uri="{FF2B5EF4-FFF2-40B4-BE49-F238E27FC236}">
                  <a16:creationId xmlns:a16="http://schemas.microsoft.com/office/drawing/2014/main" id="{B300CC8F-DA44-784F-C99E-9531AC106E72}"/>
                </a:ext>
              </a:extLst>
            </p:cNvPr>
            <p:cNvSpPr/>
            <p:nvPr/>
          </p:nvSpPr>
          <p:spPr>
            <a:xfrm>
              <a:off x="1584402" y="2656188"/>
              <a:ext cx="1306243" cy="1331841"/>
            </a:xfrm>
            <a:custGeom>
              <a:avLst/>
              <a:gdLst>
                <a:gd name="connsiteX0" fmla="*/ 10844 w 1306243"/>
                <a:gd name="connsiteY0" fmla="*/ 446141 h 1331841"/>
                <a:gd name="connsiteX1" fmla="*/ 73233 w 1306243"/>
                <a:gd name="connsiteY1" fmla="*/ 389468 h 1331841"/>
                <a:gd name="connsiteX2" fmla="*/ 489761 w 1306243"/>
                <a:gd name="connsiteY2" fmla="*/ 15516 h 1331841"/>
                <a:gd name="connsiteX3" fmla="*/ 966487 w 1306243"/>
                <a:gd name="connsiteY3" fmla="*/ 114386 h 1331841"/>
                <a:gd name="connsiteX4" fmla="*/ 1231092 w 1306243"/>
                <a:gd name="connsiteY4" fmla="*/ 1000306 h 1331841"/>
                <a:gd name="connsiteX5" fmla="*/ 1228520 w 1306243"/>
                <a:gd name="connsiteY5" fmla="*/ 1047836 h 1331841"/>
                <a:gd name="connsiteX6" fmla="*/ 1287194 w 1306243"/>
                <a:gd name="connsiteY6" fmla="*/ 1154992 h 1331841"/>
                <a:gd name="connsiteX7" fmla="*/ 1289671 w 1306243"/>
                <a:gd name="connsiteY7" fmla="*/ 1275293 h 1331841"/>
                <a:gd name="connsiteX8" fmla="*/ 1145367 w 1306243"/>
                <a:gd name="connsiteY8" fmla="*/ 1329871 h 1331841"/>
                <a:gd name="connsiteX9" fmla="*/ 1135270 w 1306243"/>
                <a:gd name="connsiteY9" fmla="*/ 1328252 h 1331841"/>
                <a:gd name="connsiteX10" fmla="*/ 848377 w 1306243"/>
                <a:gd name="connsiteY10" fmla="*/ 1224143 h 1331841"/>
                <a:gd name="connsiteX11" fmla="*/ 709789 w 1306243"/>
                <a:gd name="connsiteY11" fmla="*/ 1113749 h 1331841"/>
                <a:gd name="connsiteX12" fmla="*/ 642637 w 1306243"/>
                <a:gd name="connsiteY12" fmla="*/ 1023547 h 1331841"/>
                <a:gd name="connsiteX13" fmla="*/ 25894 w 1306243"/>
                <a:gd name="connsiteY13" fmla="*/ 569490 h 1331841"/>
                <a:gd name="connsiteX14" fmla="*/ 10749 w 1306243"/>
                <a:gd name="connsiteY14" fmla="*/ 446237 h 1331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06243" h="1331841">
                  <a:moveTo>
                    <a:pt x="10844" y="446141"/>
                  </a:moveTo>
                  <a:cubicBezTo>
                    <a:pt x="23417" y="419471"/>
                    <a:pt x="46182" y="399755"/>
                    <a:pt x="73233" y="389468"/>
                  </a:cubicBezTo>
                  <a:cubicBezTo>
                    <a:pt x="138289" y="275453"/>
                    <a:pt x="268781" y="73047"/>
                    <a:pt x="489761" y="15516"/>
                  </a:cubicBezTo>
                  <a:cubicBezTo>
                    <a:pt x="637684" y="-22965"/>
                    <a:pt x="798085" y="10182"/>
                    <a:pt x="966487" y="114386"/>
                  </a:cubicBezTo>
                  <a:cubicBezTo>
                    <a:pt x="1338534" y="344700"/>
                    <a:pt x="1349011" y="716556"/>
                    <a:pt x="1231092" y="1000306"/>
                  </a:cubicBezTo>
                  <a:cubicBezTo>
                    <a:pt x="1234426" y="1018880"/>
                    <a:pt x="1232140" y="1035263"/>
                    <a:pt x="1228520" y="1047836"/>
                  </a:cubicBezTo>
                  <a:lnTo>
                    <a:pt x="1287194" y="1154992"/>
                  </a:lnTo>
                  <a:cubicBezTo>
                    <a:pt x="1311673" y="1194425"/>
                    <a:pt x="1312626" y="1239098"/>
                    <a:pt x="1289671" y="1275293"/>
                  </a:cubicBezTo>
                  <a:cubicBezTo>
                    <a:pt x="1262810" y="1317774"/>
                    <a:pt x="1207470" y="1338634"/>
                    <a:pt x="1145367" y="1329871"/>
                  </a:cubicBezTo>
                  <a:cubicBezTo>
                    <a:pt x="1142319" y="1329395"/>
                    <a:pt x="1138890" y="1328823"/>
                    <a:pt x="1135270" y="1328252"/>
                  </a:cubicBezTo>
                  <a:cubicBezTo>
                    <a:pt x="1072405" y="1316726"/>
                    <a:pt x="935722" y="1272721"/>
                    <a:pt x="848377" y="1224143"/>
                  </a:cubicBezTo>
                  <a:cubicBezTo>
                    <a:pt x="783893" y="1188329"/>
                    <a:pt x="739792" y="1153182"/>
                    <a:pt x="709789" y="1113749"/>
                  </a:cubicBezTo>
                  <a:cubicBezTo>
                    <a:pt x="694358" y="1093460"/>
                    <a:pt x="661021" y="1048502"/>
                    <a:pt x="642637" y="1023547"/>
                  </a:cubicBezTo>
                  <a:cubicBezTo>
                    <a:pt x="201916" y="820379"/>
                    <a:pt x="43229" y="595493"/>
                    <a:pt x="25894" y="569490"/>
                  </a:cubicBezTo>
                  <a:cubicBezTo>
                    <a:pt x="-2491" y="526056"/>
                    <a:pt x="-7539" y="484432"/>
                    <a:pt x="10749" y="446237"/>
                  </a:cubicBezTo>
                </a:path>
              </a:pathLst>
            </a:custGeom>
            <a:solidFill>
              <a:schemeClr val="accent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9" name="Vrije vorm: vorm 18">
              <a:extLst>
                <a:ext uri="{FF2B5EF4-FFF2-40B4-BE49-F238E27FC236}">
                  <a16:creationId xmlns:a16="http://schemas.microsoft.com/office/drawing/2014/main" id="{379C0489-01DF-06FA-D0C1-4870C1F7AD93}"/>
                </a:ext>
              </a:extLst>
            </p:cNvPr>
            <p:cNvSpPr/>
            <p:nvPr/>
          </p:nvSpPr>
          <p:spPr>
            <a:xfrm>
              <a:off x="1674413" y="2629994"/>
              <a:ext cx="1306243" cy="1331841"/>
            </a:xfrm>
            <a:custGeom>
              <a:avLst/>
              <a:gdLst>
                <a:gd name="connsiteX0" fmla="*/ 10844 w 1306243"/>
                <a:gd name="connsiteY0" fmla="*/ 446141 h 1331841"/>
                <a:gd name="connsiteX1" fmla="*/ 73233 w 1306243"/>
                <a:gd name="connsiteY1" fmla="*/ 389468 h 1331841"/>
                <a:gd name="connsiteX2" fmla="*/ 489761 w 1306243"/>
                <a:gd name="connsiteY2" fmla="*/ 15516 h 1331841"/>
                <a:gd name="connsiteX3" fmla="*/ 966487 w 1306243"/>
                <a:gd name="connsiteY3" fmla="*/ 114386 h 1331841"/>
                <a:gd name="connsiteX4" fmla="*/ 1231092 w 1306243"/>
                <a:gd name="connsiteY4" fmla="*/ 1000306 h 1331841"/>
                <a:gd name="connsiteX5" fmla="*/ 1228520 w 1306243"/>
                <a:gd name="connsiteY5" fmla="*/ 1047836 h 1331841"/>
                <a:gd name="connsiteX6" fmla="*/ 1287194 w 1306243"/>
                <a:gd name="connsiteY6" fmla="*/ 1154992 h 1331841"/>
                <a:gd name="connsiteX7" fmla="*/ 1289671 w 1306243"/>
                <a:gd name="connsiteY7" fmla="*/ 1275293 h 1331841"/>
                <a:gd name="connsiteX8" fmla="*/ 1145367 w 1306243"/>
                <a:gd name="connsiteY8" fmla="*/ 1329871 h 1331841"/>
                <a:gd name="connsiteX9" fmla="*/ 1135270 w 1306243"/>
                <a:gd name="connsiteY9" fmla="*/ 1328252 h 1331841"/>
                <a:gd name="connsiteX10" fmla="*/ 848377 w 1306243"/>
                <a:gd name="connsiteY10" fmla="*/ 1224048 h 1331841"/>
                <a:gd name="connsiteX11" fmla="*/ 709789 w 1306243"/>
                <a:gd name="connsiteY11" fmla="*/ 1113653 h 1331841"/>
                <a:gd name="connsiteX12" fmla="*/ 642637 w 1306243"/>
                <a:gd name="connsiteY12" fmla="*/ 1023452 h 1331841"/>
                <a:gd name="connsiteX13" fmla="*/ 25894 w 1306243"/>
                <a:gd name="connsiteY13" fmla="*/ 569395 h 1331841"/>
                <a:gd name="connsiteX14" fmla="*/ 10749 w 1306243"/>
                <a:gd name="connsiteY14" fmla="*/ 446141 h 1331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06243" h="1331841">
                  <a:moveTo>
                    <a:pt x="10844" y="446141"/>
                  </a:moveTo>
                  <a:cubicBezTo>
                    <a:pt x="23417" y="419471"/>
                    <a:pt x="46182" y="399755"/>
                    <a:pt x="73233" y="389468"/>
                  </a:cubicBezTo>
                  <a:cubicBezTo>
                    <a:pt x="138289" y="275453"/>
                    <a:pt x="268781" y="73047"/>
                    <a:pt x="489761" y="15516"/>
                  </a:cubicBezTo>
                  <a:cubicBezTo>
                    <a:pt x="637684" y="-22965"/>
                    <a:pt x="798085" y="10182"/>
                    <a:pt x="966487" y="114386"/>
                  </a:cubicBezTo>
                  <a:cubicBezTo>
                    <a:pt x="1338629" y="344605"/>
                    <a:pt x="1349011" y="716556"/>
                    <a:pt x="1231092" y="1000306"/>
                  </a:cubicBezTo>
                  <a:cubicBezTo>
                    <a:pt x="1234426" y="1018880"/>
                    <a:pt x="1232140" y="1035263"/>
                    <a:pt x="1228520" y="1047836"/>
                  </a:cubicBezTo>
                  <a:lnTo>
                    <a:pt x="1287194" y="1154992"/>
                  </a:lnTo>
                  <a:cubicBezTo>
                    <a:pt x="1311673" y="1194425"/>
                    <a:pt x="1312626" y="1239098"/>
                    <a:pt x="1289671" y="1275293"/>
                  </a:cubicBezTo>
                  <a:cubicBezTo>
                    <a:pt x="1262810" y="1317774"/>
                    <a:pt x="1207470" y="1338634"/>
                    <a:pt x="1145367" y="1329871"/>
                  </a:cubicBezTo>
                  <a:cubicBezTo>
                    <a:pt x="1142319" y="1329395"/>
                    <a:pt x="1138890" y="1328823"/>
                    <a:pt x="1135270" y="1328252"/>
                  </a:cubicBezTo>
                  <a:cubicBezTo>
                    <a:pt x="1072405" y="1316726"/>
                    <a:pt x="935722" y="1272721"/>
                    <a:pt x="848377" y="1224048"/>
                  </a:cubicBezTo>
                  <a:cubicBezTo>
                    <a:pt x="783893" y="1188234"/>
                    <a:pt x="739792" y="1153182"/>
                    <a:pt x="709789" y="1113653"/>
                  </a:cubicBezTo>
                  <a:cubicBezTo>
                    <a:pt x="694358" y="1093365"/>
                    <a:pt x="661021" y="1048407"/>
                    <a:pt x="642637" y="1023452"/>
                  </a:cubicBezTo>
                  <a:cubicBezTo>
                    <a:pt x="201916" y="820283"/>
                    <a:pt x="43229" y="595398"/>
                    <a:pt x="25894" y="569395"/>
                  </a:cubicBezTo>
                  <a:cubicBezTo>
                    <a:pt x="-2491" y="525866"/>
                    <a:pt x="-7539" y="484337"/>
                    <a:pt x="10749" y="446141"/>
                  </a:cubicBezTo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0" name="Vrije vorm: vorm 19">
              <a:extLst>
                <a:ext uri="{FF2B5EF4-FFF2-40B4-BE49-F238E27FC236}">
                  <a16:creationId xmlns:a16="http://schemas.microsoft.com/office/drawing/2014/main" id="{38A248FD-5134-CB31-E7E3-A07E5D1309DF}"/>
                </a:ext>
              </a:extLst>
            </p:cNvPr>
            <p:cNvSpPr/>
            <p:nvPr/>
          </p:nvSpPr>
          <p:spPr>
            <a:xfrm>
              <a:off x="1758668" y="2713791"/>
              <a:ext cx="1138124" cy="1164197"/>
            </a:xfrm>
            <a:custGeom>
              <a:avLst/>
              <a:gdLst>
                <a:gd name="connsiteX0" fmla="*/ 42032 w 1138124"/>
                <a:gd name="connsiteY0" fmla="*/ 382633 h 1164197"/>
                <a:gd name="connsiteX1" fmla="*/ 838227 w 1138124"/>
                <a:gd name="connsiteY1" fmla="*/ 101836 h 1164197"/>
                <a:gd name="connsiteX2" fmla="*/ 1056254 w 1138124"/>
                <a:gd name="connsiteY2" fmla="*/ 914604 h 1164197"/>
                <a:gd name="connsiteX3" fmla="*/ 1062160 w 1138124"/>
                <a:gd name="connsiteY3" fmla="*/ 945560 h 1164197"/>
                <a:gd name="connsiteX4" fmla="*/ 1048158 w 1138124"/>
                <a:gd name="connsiteY4" fmla="*/ 962896 h 1164197"/>
                <a:gd name="connsiteX5" fmla="*/ 1130740 w 1138124"/>
                <a:gd name="connsiteY5" fmla="*/ 1113867 h 1164197"/>
                <a:gd name="connsiteX6" fmla="*/ 1073018 w 1138124"/>
                <a:gd name="connsiteY6" fmla="*/ 1163016 h 1164197"/>
                <a:gd name="connsiteX7" fmla="*/ 804985 w 1138124"/>
                <a:gd name="connsiteY7" fmla="*/ 1066909 h 1164197"/>
                <a:gd name="connsiteX8" fmla="*/ 692494 w 1138124"/>
                <a:gd name="connsiteY8" fmla="*/ 979088 h 1164197"/>
                <a:gd name="connsiteX9" fmla="*/ 613056 w 1138124"/>
                <a:gd name="connsiteY9" fmla="*/ 872313 h 1164197"/>
                <a:gd name="connsiteX10" fmla="*/ 12124 w 1138124"/>
                <a:gd name="connsiteY10" fmla="*/ 439783 h 1164197"/>
                <a:gd name="connsiteX11" fmla="*/ 2503 w 1138124"/>
                <a:gd name="connsiteY11" fmla="*/ 398158 h 1164197"/>
                <a:gd name="connsiteX12" fmla="*/ 42127 w 1138124"/>
                <a:gd name="connsiteY12" fmla="*/ 382537 h 1164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8124" h="1164197">
                  <a:moveTo>
                    <a:pt x="42032" y="382633"/>
                  </a:moveTo>
                  <a:cubicBezTo>
                    <a:pt x="122328" y="238234"/>
                    <a:pt x="357976" y="-195344"/>
                    <a:pt x="838227" y="101836"/>
                  </a:cubicBezTo>
                  <a:cubicBezTo>
                    <a:pt x="1218846" y="337389"/>
                    <a:pt x="1147789" y="716484"/>
                    <a:pt x="1056254" y="914604"/>
                  </a:cubicBezTo>
                  <a:cubicBezTo>
                    <a:pt x="1061683" y="921748"/>
                    <a:pt x="1068446" y="932797"/>
                    <a:pt x="1062160" y="945560"/>
                  </a:cubicBezTo>
                  <a:cubicBezTo>
                    <a:pt x="1056064" y="957657"/>
                    <a:pt x="1048158" y="962896"/>
                    <a:pt x="1048158" y="962896"/>
                  </a:cubicBezTo>
                  <a:lnTo>
                    <a:pt x="1130740" y="1113867"/>
                  </a:lnTo>
                  <a:cubicBezTo>
                    <a:pt x="1154362" y="1149490"/>
                    <a:pt x="1117595" y="1169398"/>
                    <a:pt x="1073018" y="1163016"/>
                  </a:cubicBezTo>
                  <a:cubicBezTo>
                    <a:pt x="1028441" y="1156634"/>
                    <a:pt x="889567" y="1113962"/>
                    <a:pt x="804985" y="1066909"/>
                  </a:cubicBezTo>
                  <a:cubicBezTo>
                    <a:pt x="748216" y="1035381"/>
                    <a:pt x="714211" y="1007758"/>
                    <a:pt x="692494" y="979088"/>
                  </a:cubicBezTo>
                  <a:cubicBezTo>
                    <a:pt x="670777" y="950513"/>
                    <a:pt x="613056" y="872313"/>
                    <a:pt x="613056" y="872313"/>
                  </a:cubicBezTo>
                  <a:cubicBezTo>
                    <a:pt x="163000" y="669526"/>
                    <a:pt x="12409" y="440259"/>
                    <a:pt x="12124" y="439783"/>
                  </a:cubicBezTo>
                  <a:cubicBezTo>
                    <a:pt x="4218" y="427781"/>
                    <a:pt x="-4355" y="412541"/>
                    <a:pt x="2503" y="398158"/>
                  </a:cubicBezTo>
                  <a:cubicBezTo>
                    <a:pt x="9361" y="383776"/>
                    <a:pt x="27554" y="379204"/>
                    <a:pt x="42127" y="382537"/>
                  </a:cubicBezTo>
                </a:path>
              </a:pathLst>
            </a:custGeom>
            <a:solidFill>
              <a:schemeClr val="bg2"/>
            </a:solidFill>
            <a:ln w="12478" cap="flat">
              <a:solidFill>
                <a:srgbClr val="BDCDE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grpSp>
        <p:nvGrpSpPr>
          <p:cNvPr id="3" name="Graphic 11">
            <a:extLst>
              <a:ext uri="{FF2B5EF4-FFF2-40B4-BE49-F238E27FC236}">
                <a16:creationId xmlns:a16="http://schemas.microsoft.com/office/drawing/2014/main" id="{8661D880-44AF-0F44-D954-36BD0F701D11}"/>
              </a:ext>
            </a:extLst>
          </p:cNvPr>
          <p:cNvGrpSpPr/>
          <p:nvPr userDrawn="1"/>
        </p:nvGrpSpPr>
        <p:grpSpPr>
          <a:xfrm>
            <a:off x="3897730" y="3925045"/>
            <a:ext cx="978181" cy="951406"/>
            <a:chOff x="1584402" y="2629994"/>
            <a:chExt cx="1396254" cy="1358035"/>
          </a:xfrm>
        </p:grpSpPr>
        <p:sp>
          <p:nvSpPr>
            <p:cNvPr id="4" name="Vrije vorm: vorm 17">
              <a:extLst>
                <a:ext uri="{FF2B5EF4-FFF2-40B4-BE49-F238E27FC236}">
                  <a16:creationId xmlns:a16="http://schemas.microsoft.com/office/drawing/2014/main" id="{1EB6FA78-E446-E553-A638-B4E3873C8029}"/>
                </a:ext>
              </a:extLst>
            </p:cNvPr>
            <p:cNvSpPr/>
            <p:nvPr/>
          </p:nvSpPr>
          <p:spPr>
            <a:xfrm>
              <a:off x="1584402" y="2656188"/>
              <a:ext cx="1306243" cy="1331841"/>
            </a:xfrm>
            <a:custGeom>
              <a:avLst/>
              <a:gdLst>
                <a:gd name="connsiteX0" fmla="*/ 10844 w 1306243"/>
                <a:gd name="connsiteY0" fmla="*/ 446141 h 1331841"/>
                <a:gd name="connsiteX1" fmla="*/ 73233 w 1306243"/>
                <a:gd name="connsiteY1" fmla="*/ 389468 h 1331841"/>
                <a:gd name="connsiteX2" fmla="*/ 489761 w 1306243"/>
                <a:gd name="connsiteY2" fmla="*/ 15516 h 1331841"/>
                <a:gd name="connsiteX3" fmla="*/ 966487 w 1306243"/>
                <a:gd name="connsiteY3" fmla="*/ 114386 h 1331841"/>
                <a:gd name="connsiteX4" fmla="*/ 1231092 w 1306243"/>
                <a:gd name="connsiteY4" fmla="*/ 1000306 h 1331841"/>
                <a:gd name="connsiteX5" fmla="*/ 1228520 w 1306243"/>
                <a:gd name="connsiteY5" fmla="*/ 1047836 h 1331841"/>
                <a:gd name="connsiteX6" fmla="*/ 1287194 w 1306243"/>
                <a:gd name="connsiteY6" fmla="*/ 1154992 h 1331841"/>
                <a:gd name="connsiteX7" fmla="*/ 1289671 w 1306243"/>
                <a:gd name="connsiteY7" fmla="*/ 1275293 h 1331841"/>
                <a:gd name="connsiteX8" fmla="*/ 1145367 w 1306243"/>
                <a:gd name="connsiteY8" fmla="*/ 1329871 h 1331841"/>
                <a:gd name="connsiteX9" fmla="*/ 1135270 w 1306243"/>
                <a:gd name="connsiteY9" fmla="*/ 1328252 h 1331841"/>
                <a:gd name="connsiteX10" fmla="*/ 848377 w 1306243"/>
                <a:gd name="connsiteY10" fmla="*/ 1224143 h 1331841"/>
                <a:gd name="connsiteX11" fmla="*/ 709789 w 1306243"/>
                <a:gd name="connsiteY11" fmla="*/ 1113749 h 1331841"/>
                <a:gd name="connsiteX12" fmla="*/ 642637 w 1306243"/>
                <a:gd name="connsiteY12" fmla="*/ 1023547 h 1331841"/>
                <a:gd name="connsiteX13" fmla="*/ 25894 w 1306243"/>
                <a:gd name="connsiteY13" fmla="*/ 569490 h 1331841"/>
                <a:gd name="connsiteX14" fmla="*/ 10749 w 1306243"/>
                <a:gd name="connsiteY14" fmla="*/ 446237 h 1331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06243" h="1331841">
                  <a:moveTo>
                    <a:pt x="10844" y="446141"/>
                  </a:moveTo>
                  <a:cubicBezTo>
                    <a:pt x="23417" y="419471"/>
                    <a:pt x="46182" y="399755"/>
                    <a:pt x="73233" y="389468"/>
                  </a:cubicBezTo>
                  <a:cubicBezTo>
                    <a:pt x="138289" y="275453"/>
                    <a:pt x="268781" y="73047"/>
                    <a:pt x="489761" y="15516"/>
                  </a:cubicBezTo>
                  <a:cubicBezTo>
                    <a:pt x="637684" y="-22965"/>
                    <a:pt x="798085" y="10182"/>
                    <a:pt x="966487" y="114386"/>
                  </a:cubicBezTo>
                  <a:cubicBezTo>
                    <a:pt x="1338534" y="344700"/>
                    <a:pt x="1349011" y="716556"/>
                    <a:pt x="1231092" y="1000306"/>
                  </a:cubicBezTo>
                  <a:cubicBezTo>
                    <a:pt x="1234426" y="1018880"/>
                    <a:pt x="1232140" y="1035263"/>
                    <a:pt x="1228520" y="1047836"/>
                  </a:cubicBezTo>
                  <a:lnTo>
                    <a:pt x="1287194" y="1154992"/>
                  </a:lnTo>
                  <a:cubicBezTo>
                    <a:pt x="1311673" y="1194425"/>
                    <a:pt x="1312626" y="1239098"/>
                    <a:pt x="1289671" y="1275293"/>
                  </a:cubicBezTo>
                  <a:cubicBezTo>
                    <a:pt x="1262810" y="1317774"/>
                    <a:pt x="1207470" y="1338634"/>
                    <a:pt x="1145367" y="1329871"/>
                  </a:cubicBezTo>
                  <a:cubicBezTo>
                    <a:pt x="1142319" y="1329395"/>
                    <a:pt x="1138890" y="1328823"/>
                    <a:pt x="1135270" y="1328252"/>
                  </a:cubicBezTo>
                  <a:cubicBezTo>
                    <a:pt x="1072405" y="1316726"/>
                    <a:pt x="935722" y="1272721"/>
                    <a:pt x="848377" y="1224143"/>
                  </a:cubicBezTo>
                  <a:cubicBezTo>
                    <a:pt x="783893" y="1188329"/>
                    <a:pt x="739792" y="1153182"/>
                    <a:pt x="709789" y="1113749"/>
                  </a:cubicBezTo>
                  <a:cubicBezTo>
                    <a:pt x="694358" y="1093460"/>
                    <a:pt x="661021" y="1048502"/>
                    <a:pt x="642637" y="1023547"/>
                  </a:cubicBezTo>
                  <a:cubicBezTo>
                    <a:pt x="201916" y="820379"/>
                    <a:pt x="43229" y="595493"/>
                    <a:pt x="25894" y="569490"/>
                  </a:cubicBezTo>
                  <a:cubicBezTo>
                    <a:pt x="-2491" y="526056"/>
                    <a:pt x="-7539" y="484432"/>
                    <a:pt x="10749" y="446237"/>
                  </a:cubicBezTo>
                </a:path>
              </a:pathLst>
            </a:custGeom>
            <a:solidFill>
              <a:schemeClr val="accent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" name="Vrije vorm: vorm 18">
              <a:extLst>
                <a:ext uri="{FF2B5EF4-FFF2-40B4-BE49-F238E27FC236}">
                  <a16:creationId xmlns:a16="http://schemas.microsoft.com/office/drawing/2014/main" id="{6810A598-5812-52F7-5151-7AB3EA2BF83B}"/>
                </a:ext>
              </a:extLst>
            </p:cNvPr>
            <p:cNvSpPr/>
            <p:nvPr/>
          </p:nvSpPr>
          <p:spPr>
            <a:xfrm>
              <a:off x="1674413" y="2629994"/>
              <a:ext cx="1306243" cy="1331841"/>
            </a:xfrm>
            <a:custGeom>
              <a:avLst/>
              <a:gdLst>
                <a:gd name="connsiteX0" fmla="*/ 10844 w 1306243"/>
                <a:gd name="connsiteY0" fmla="*/ 446141 h 1331841"/>
                <a:gd name="connsiteX1" fmla="*/ 73233 w 1306243"/>
                <a:gd name="connsiteY1" fmla="*/ 389468 h 1331841"/>
                <a:gd name="connsiteX2" fmla="*/ 489761 w 1306243"/>
                <a:gd name="connsiteY2" fmla="*/ 15516 h 1331841"/>
                <a:gd name="connsiteX3" fmla="*/ 966487 w 1306243"/>
                <a:gd name="connsiteY3" fmla="*/ 114386 h 1331841"/>
                <a:gd name="connsiteX4" fmla="*/ 1231092 w 1306243"/>
                <a:gd name="connsiteY4" fmla="*/ 1000306 h 1331841"/>
                <a:gd name="connsiteX5" fmla="*/ 1228520 w 1306243"/>
                <a:gd name="connsiteY5" fmla="*/ 1047836 h 1331841"/>
                <a:gd name="connsiteX6" fmla="*/ 1287194 w 1306243"/>
                <a:gd name="connsiteY6" fmla="*/ 1154992 h 1331841"/>
                <a:gd name="connsiteX7" fmla="*/ 1289671 w 1306243"/>
                <a:gd name="connsiteY7" fmla="*/ 1275293 h 1331841"/>
                <a:gd name="connsiteX8" fmla="*/ 1145367 w 1306243"/>
                <a:gd name="connsiteY8" fmla="*/ 1329871 h 1331841"/>
                <a:gd name="connsiteX9" fmla="*/ 1135270 w 1306243"/>
                <a:gd name="connsiteY9" fmla="*/ 1328252 h 1331841"/>
                <a:gd name="connsiteX10" fmla="*/ 848377 w 1306243"/>
                <a:gd name="connsiteY10" fmla="*/ 1224048 h 1331841"/>
                <a:gd name="connsiteX11" fmla="*/ 709789 w 1306243"/>
                <a:gd name="connsiteY11" fmla="*/ 1113653 h 1331841"/>
                <a:gd name="connsiteX12" fmla="*/ 642637 w 1306243"/>
                <a:gd name="connsiteY12" fmla="*/ 1023452 h 1331841"/>
                <a:gd name="connsiteX13" fmla="*/ 25894 w 1306243"/>
                <a:gd name="connsiteY13" fmla="*/ 569395 h 1331841"/>
                <a:gd name="connsiteX14" fmla="*/ 10749 w 1306243"/>
                <a:gd name="connsiteY14" fmla="*/ 446141 h 1331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06243" h="1331841">
                  <a:moveTo>
                    <a:pt x="10844" y="446141"/>
                  </a:moveTo>
                  <a:cubicBezTo>
                    <a:pt x="23417" y="419471"/>
                    <a:pt x="46182" y="399755"/>
                    <a:pt x="73233" y="389468"/>
                  </a:cubicBezTo>
                  <a:cubicBezTo>
                    <a:pt x="138289" y="275453"/>
                    <a:pt x="268781" y="73047"/>
                    <a:pt x="489761" y="15516"/>
                  </a:cubicBezTo>
                  <a:cubicBezTo>
                    <a:pt x="637684" y="-22965"/>
                    <a:pt x="798085" y="10182"/>
                    <a:pt x="966487" y="114386"/>
                  </a:cubicBezTo>
                  <a:cubicBezTo>
                    <a:pt x="1338629" y="344605"/>
                    <a:pt x="1349011" y="716556"/>
                    <a:pt x="1231092" y="1000306"/>
                  </a:cubicBezTo>
                  <a:cubicBezTo>
                    <a:pt x="1234426" y="1018880"/>
                    <a:pt x="1232140" y="1035263"/>
                    <a:pt x="1228520" y="1047836"/>
                  </a:cubicBezTo>
                  <a:lnTo>
                    <a:pt x="1287194" y="1154992"/>
                  </a:lnTo>
                  <a:cubicBezTo>
                    <a:pt x="1311673" y="1194425"/>
                    <a:pt x="1312626" y="1239098"/>
                    <a:pt x="1289671" y="1275293"/>
                  </a:cubicBezTo>
                  <a:cubicBezTo>
                    <a:pt x="1262810" y="1317774"/>
                    <a:pt x="1207470" y="1338634"/>
                    <a:pt x="1145367" y="1329871"/>
                  </a:cubicBezTo>
                  <a:cubicBezTo>
                    <a:pt x="1142319" y="1329395"/>
                    <a:pt x="1138890" y="1328823"/>
                    <a:pt x="1135270" y="1328252"/>
                  </a:cubicBezTo>
                  <a:cubicBezTo>
                    <a:pt x="1072405" y="1316726"/>
                    <a:pt x="935722" y="1272721"/>
                    <a:pt x="848377" y="1224048"/>
                  </a:cubicBezTo>
                  <a:cubicBezTo>
                    <a:pt x="783893" y="1188234"/>
                    <a:pt x="739792" y="1153182"/>
                    <a:pt x="709789" y="1113653"/>
                  </a:cubicBezTo>
                  <a:cubicBezTo>
                    <a:pt x="694358" y="1093365"/>
                    <a:pt x="661021" y="1048407"/>
                    <a:pt x="642637" y="1023452"/>
                  </a:cubicBezTo>
                  <a:cubicBezTo>
                    <a:pt x="201916" y="820283"/>
                    <a:pt x="43229" y="595398"/>
                    <a:pt x="25894" y="569395"/>
                  </a:cubicBezTo>
                  <a:cubicBezTo>
                    <a:pt x="-2491" y="525866"/>
                    <a:pt x="-7539" y="484337"/>
                    <a:pt x="10749" y="446141"/>
                  </a:cubicBezTo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" name="Vrije vorm: vorm 19">
              <a:extLst>
                <a:ext uri="{FF2B5EF4-FFF2-40B4-BE49-F238E27FC236}">
                  <a16:creationId xmlns:a16="http://schemas.microsoft.com/office/drawing/2014/main" id="{E0CFFAB7-08B4-C094-9542-6899FB1386E6}"/>
                </a:ext>
              </a:extLst>
            </p:cNvPr>
            <p:cNvSpPr/>
            <p:nvPr/>
          </p:nvSpPr>
          <p:spPr>
            <a:xfrm>
              <a:off x="1758668" y="2713791"/>
              <a:ext cx="1138124" cy="1164197"/>
            </a:xfrm>
            <a:custGeom>
              <a:avLst/>
              <a:gdLst>
                <a:gd name="connsiteX0" fmla="*/ 42032 w 1138124"/>
                <a:gd name="connsiteY0" fmla="*/ 382633 h 1164197"/>
                <a:gd name="connsiteX1" fmla="*/ 838227 w 1138124"/>
                <a:gd name="connsiteY1" fmla="*/ 101836 h 1164197"/>
                <a:gd name="connsiteX2" fmla="*/ 1056254 w 1138124"/>
                <a:gd name="connsiteY2" fmla="*/ 914604 h 1164197"/>
                <a:gd name="connsiteX3" fmla="*/ 1062160 w 1138124"/>
                <a:gd name="connsiteY3" fmla="*/ 945560 h 1164197"/>
                <a:gd name="connsiteX4" fmla="*/ 1048158 w 1138124"/>
                <a:gd name="connsiteY4" fmla="*/ 962896 h 1164197"/>
                <a:gd name="connsiteX5" fmla="*/ 1130740 w 1138124"/>
                <a:gd name="connsiteY5" fmla="*/ 1113867 h 1164197"/>
                <a:gd name="connsiteX6" fmla="*/ 1073018 w 1138124"/>
                <a:gd name="connsiteY6" fmla="*/ 1163016 h 1164197"/>
                <a:gd name="connsiteX7" fmla="*/ 804985 w 1138124"/>
                <a:gd name="connsiteY7" fmla="*/ 1066909 h 1164197"/>
                <a:gd name="connsiteX8" fmla="*/ 692494 w 1138124"/>
                <a:gd name="connsiteY8" fmla="*/ 979088 h 1164197"/>
                <a:gd name="connsiteX9" fmla="*/ 613056 w 1138124"/>
                <a:gd name="connsiteY9" fmla="*/ 872313 h 1164197"/>
                <a:gd name="connsiteX10" fmla="*/ 12124 w 1138124"/>
                <a:gd name="connsiteY10" fmla="*/ 439783 h 1164197"/>
                <a:gd name="connsiteX11" fmla="*/ 2503 w 1138124"/>
                <a:gd name="connsiteY11" fmla="*/ 398158 h 1164197"/>
                <a:gd name="connsiteX12" fmla="*/ 42127 w 1138124"/>
                <a:gd name="connsiteY12" fmla="*/ 382537 h 1164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8124" h="1164197">
                  <a:moveTo>
                    <a:pt x="42032" y="382633"/>
                  </a:moveTo>
                  <a:cubicBezTo>
                    <a:pt x="122328" y="238234"/>
                    <a:pt x="357976" y="-195344"/>
                    <a:pt x="838227" y="101836"/>
                  </a:cubicBezTo>
                  <a:cubicBezTo>
                    <a:pt x="1218846" y="337389"/>
                    <a:pt x="1147789" y="716484"/>
                    <a:pt x="1056254" y="914604"/>
                  </a:cubicBezTo>
                  <a:cubicBezTo>
                    <a:pt x="1061683" y="921748"/>
                    <a:pt x="1068446" y="932797"/>
                    <a:pt x="1062160" y="945560"/>
                  </a:cubicBezTo>
                  <a:cubicBezTo>
                    <a:pt x="1056064" y="957657"/>
                    <a:pt x="1048158" y="962896"/>
                    <a:pt x="1048158" y="962896"/>
                  </a:cubicBezTo>
                  <a:lnTo>
                    <a:pt x="1130740" y="1113867"/>
                  </a:lnTo>
                  <a:cubicBezTo>
                    <a:pt x="1154362" y="1149490"/>
                    <a:pt x="1117595" y="1169398"/>
                    <a:pt x="1073018" y="1163016"/>
                  </a:cubicBezTo>
                  <a:cubicBezTo>
                    <a:pt x="1028441" y="1156634"/>
                    <a:pt x="889567" y="1113962"/>
                    <a:pt x="804985" y="1066909"/>
                  </a:cubicBezTo>
                  <a:cubicBezTo>
                    <a:pt x="748216" y="1035381"/>
                    <a:pt x="714211" y="1007758"/>
                    <a:pt x="692494" y="979088"/>
                  </a:cubicBezTo>
                  <a:cubicBezTo>
                    <a:pt x="670777" y="950513"/>
                    <a:pt x="613056" y="872313"/>
                    <a:pt x="613056" y="872313"/>
                  </a:cubicBezTo>
                  <a:cubicBezTo>
                    <a:pt x="163000" y="669526"/>
                    <a:pt x="12409" y="440259"/>
                    <a:pt x="12124" y="439783"/>
                  </a:cubicBezTo>
                  <a:cubicBezTo>
                    <a:pt x="4218" y="427781"/>
                    <a:pt x="-4355" y="412541"/>
                    <a:pt x="2503" y="398158"/>
                  </a:cubicBezTo>
                  <a:cubicBezTo>
                    <a:pt x="9361" y="383776"/>
                    <a:pt x="27554" y="379204"/>
                    <a:pt x="42127" y="382537"/>
                  </a:cubicBezTo>
                </a:path>
              </a:pathLst>
            </a:custGeom>
            <a:solidFill>
              <a:schemeClr val="accent3"/>
            </a:solidFill>
            <a:ln w="12478" cap="flat">
              <a:solidFill>
                <a:srgbClr val="BDCDE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pic>
        <p:nvPicPr>
          <p:cNvPr id="11" name="Afbeelding 10" descr="Afbeelding met schets, tekenfilm, illustratie&#10;&#10;Automatisch gegenereerde beschrijving">
            <a:extLst>
              <a:ext uri="{FF2B5EF4-FFF2-40B4-BE49-F238E27FC236}">
                <a16:creationId xmlns:a16="http://schemas.microsoft.com/office/drawing/2014/main" id="{6061FF94-9EB0-2261-2CE8-00FA3FD1C1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589984" y="1975945"/>
            <a:ext cx="4316665" cy="4316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3936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>
            <a:extLst>
              <a:ext uri="{FF2B5EF4-FFF2-40B4-BE49-F238E27FC236}">
                <a16:creationId xmlns:a16="http://schemas.microsoft.com/office/drawing/2014/main" id="{FD57C495-82B0-72EF-1094-42411CFDAED4}"/>
              </a:ext>
            </a:extLst>
          </p:cNvPr>
          <p:cNvSpPr/>
          <p:nvPr userDrawn="1"/>
        </p:nvSpPr>
        <p:spPr>
          <a:xfrm>
            <a:off x="0" y="0"/>
            <a:ext cx="12192000" cy="58293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noProof="0" dirty="0"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B64DFA52-AFAE-C496-4FC4-9C6E99CA2983}"/>
              </a:ext>
            </a:extLst>
          </p:cNvPr>
          <p:cNvSpPr txBox="1"/>
          <p:nvPr userDrawn="1"/>
        </p:nvSpPr>
        <p:spPr>
          <a:xfrm>
            <a:off x="713749" y="619895"/>
            <a:ext cx="107645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spc="-50" dirty="0"/>
              <a:t>De hoogste hijskraan kan wel 100 meter hoog zijn. Dat is ongeveer even hoog als een flatgebouw met 30 verdiepingen.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CB1A3F5D-FA02-9F50-D451-4104B75FAE77}"/>
              </a:ext>
            </a:extLst>
          </p:cNvPr>
          <p:cNvSpPr txBox="1"/>
          <p:nvPr userDrawn="1"/>
        </p:nvSpPr>
        <p:spPr>
          <a:xfrm>
            <a:off x="5043488" y="2981325"/>
            <a:ext cx="769763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GB" sz="4000" b="1" dirty="0">
                <a:solidFill>
                  <a:schemeClr val="tx2"/>
                </a:solidFill>
              </a:rPr>
              <a:t>Ja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E29E5725-8FED-0813-F3B9-007E0E1623F3}"/>
              </a:ext>
            </a:extLst>
          </p:cNvPr>
          <p:cNvSpPr txBox="1"/>
          <p:nvPr userDrawn="1"/>
        </p:nvSpPr>
        <p:spPr>
          <a:xfrm>
            <a:off x="5043488" y="4124324"/>
            <a:ext cx="1221809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GB" sz="4000" b="1" dirty="0">
                <a:solidFill>
                  <a:schemeClr val="tx2"/>
                </a:solidFill>
              </a:rPr>
              <a:t>Nee</a:t>
            </a:r>
          </a:p>
        </p:txBody>
      </p:sp>
      <p:grpSp>
        <p:nvGrpSpPr>
          <p:cNvPr id="13" name="Graphic 11">
            <a:extLst>
              <a:ext uri="{FF2B5EF4-FFF2-40B4-BE49-F238E27FC236}">
                <a16:creationId xmlns:a16="http://schemas.microsoft.com/office/drawing/2014/main" id="{C5C7D6F0-627C-105C-8C57-F45DFC20D8B9}"/>
              </a:ext>
            </a:extLst>
          </p:cNvPr>
          <p:cNvGrpSpPr/>
          <p:nvPr userDrawn="1"/>
        </p:nvGrpSpPr>
        <p:grpSpPr>
          <a:xfrm>
            <a:off x="3894214" y="2696670"/>
            <a:ext cx="978181" cy="951406"/>
            <a:chOff x="1584402" y="2629994"/>
            <a:chExt cx="1396254" cy="1358035"/>
          </a:xfrm>
        </p:grpSpPr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24B7D93F-D1F9-9838-9F44-BFE96A6F64C1}"/>
                </a:ext>
              </a:extLst>
            </p:cNvPr>
            <p:cNvSpPr/>
            <p:nvPr/>
          </p:nvSpPr>
          <p:spPr>
            <a:xfrm>
              <a:off x="1584402" y="2656188"/>
              <a:ext cx="1306243" cy="1331841"/>
            </a:xfrm>
            <a:custGeom>
              <a:avLst/>
              <a:gdLst>
                <a:gd name="connsiteX0" fmla="*/ 10844 w 1306243"/>
                <a:gd name="connsiteY0" fmla="*/ 446141 h 1331841"/>
                <a:gd name="connsiteX1" fmla="*/ 73233 w 1306243"/>
                <a:gd name="connsiteY1" fmla="*/ 389468 h 1331841"/>
                <a:gd name="connsiteX2" fmla="*/ 489761 w 1306243"/>
                <a:gd name="connsiteY2" fmla="*/ 15516 h 1331841"/>
                <a:gd name="connsiteX3" fmla="*/ 966487 w 1306243"/>
                <a:gd name="connsiteY3" fmla="*/ 114386 h 1331841"/>
                <a:gd name="connsiteX4" fmla="*/ 1231092 w 1306243"/>
                <a:gd name="connsiteY4" fmla="*/ 1000306 h 1331841"/>
                <a:gd name="connsiteX5" fmla="*/ 1228520 w 1306243"/>
                <a:gd name="connsiteY5" fmla="*/ 1047836 h 1331841"/>
                <a:gd name="connsiteX6" fmla="*/ 1287194 w 1306243"/>
                <a:gd name="connsiteY6" fmla="*/ 1154992 h 1331841"/>
                <a:gd name="connsiteX7" fmla="*/ 1289671 w 1306243"/>
                <a:gd name="connsiteY7" fmla="*/ 1275293 h 1331841"/>
                <a:gd name="connsiteX8" fmla="*/ 1145367 w 1306243"/>
                <a:gd name="connsiteY8" fmla="*/ 1329871 h 1331841"/>
                <a:gd name="connsiteX9" fmla="*/ 1135270 w 1306243"/>
                <a:gd name="connsiteY9" fmla="*/ 1328252 h 1331841"/>
                <a:gd name="connsiteX10" fmla="*/ 848377 w 1306243"/>
                <a:gd name="connsiteY10" fmla="*/ 1224143 h 1331841"/>
                <a:gd name="connsiteX11" fmla="*/ 709789 w 1306243"/>
                <a:gd name="connsiteY11" fmla="*/ 1113749 h 1331841"/>
                <a:gd name="connsiteX12" fmla="*/ 642637 w 1306243"/>
                <a:gd name="connsiteY12" fmla="*/ 1023547 h 1331841"/>
                <a:gd name="connsiteX13" fmla="*/ 25894 w 1306243"/>
                <a:gd name="connsiteY13" fmla="*/ 569490 h 1331841"/>
                <a:gd name="connsiteX14" fmla="*/ 10749 w 1306243"/>
                <a:gd name="connsiteY14" fmla="*/ 446237 h 1331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06243" h="1331841">
                  <a:moveTo>
                    <a:pt x="10844" y="446141"/>
                  </a:moveTo>
                  <a:cubicBezTo>
                    <a:pt x="23417" y="419471"/>
                    <a:pt x="46182" y="399755"/>
                    <a:pt x="73233" y="389468"/>
                  </a:cubicBezTo>
                  <a:cubicBezTo>
                    <a:pt x="138289" y="275453"/>
                    <a:pt x="268781" y="73047"/>
                    <a:pt x="489761" y="15516"/>
                  </a:cubicBezTo>
                  <a:cubicBezTo>
                    <a:pt x="637684" y="-22965"/>
                    <a:pt x="798085" y="10182"/>
                    <a:pt x="966487" y="114386"/>
                  </a:cubicBezTo>
                  <a:cubicBezTo>
                    <a:pt x="1338534" y="344700"/>
                    <a:pt x="1349011" y="716556"/>
                    <a:pt x="1231092" y="1000306"/>
                  </a:cubicBezTo>
                  <a:cubicBezTo>
                    <a:pt x="1234426" y="1018880"/>
                    <a:pt x="1232140" y="1035263"/>
                    <a:pt x="1228520" y="1047836"/>
                  </a:cubicBezTo>
                  <a:lnTo>
                    <a:pt x="1287194" y="1154992"/>
                  </a:lnTo>
                  <a:cubicBezTo>
                    <a:pt x="1311673" y="1194425"/>
                    <a:pt x="1312626" y="1239098"/>
                    <a:pt x="1289671" y="1275293"/>
                  </a:cubicBezTo>
                  <a:cubicBezTo>
                    <a:pt x="1262810" y="1317774"/>
                    <a:pt x="1207470" y="1338634"/>
                    <a:pt x="1145367" y="1329871"/>
                  </a:cubicBezTo>
                  <a:cubicBezTo>
                    <a:pt x="1142319" y="1329395"/>
                    <a:pt x="1138890" y="1328823"/>
                    <a:pt x="1135270" y="1328252"/>
                  </a:cubicBezTo>
                  <a:cubicBezTo>
                    <a:pt x="1072405" y="1316726"/>
                    <a:pt x="935722" y="1272721"/>
                    <a:pt x="848377" y="1224143"/>
                  </a:cubicBezTo>
                  <a:cubicBezTo>
                    <a:pt x="783893" y="1188329"/>
                    <a:pt x="739792" y="1153182"/>
                    <a:pt x="709789" y="1113749"/>
                  </a:cubicBezTo>
                  <a:cubicBezTo>
                    <a:pt x="694358" y="1093460"/>
                    <a:pt x="661021" y="1048502"/>
                    <a:pt x="642637" y="1023547"/>
                  </a:cubicBezTo>
                  <a:cubicBezTo>
                    <a:pt x="201916" y="820379"/>
                    <a:pt x="43229" y="595493"/>
                    <a:pt x="25894" y="569490"/>
                  </a:cubicBezTo>
                  <a:cubicBezTo>
                    <a:pt x="-2491" y="526056"/>
                    <a:pt x="-7539" y="484432"/>
                    <a:pt x="10749" y="446237"/>
                  </a:cubicBezTo>
                </a:path>
              </a:pathLst>
            </a:custGeom>
            <a:solidFill>
              <a:schemeClr val="accent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" name="Vrije vorm: vorm 14">
              <a:extLst>
                <a:ext uri="{FF2B5EF4-FFF2-40B4-BE49-F238E27FC236}">
                  <a16:creationId xmlns:a16="http://schemas.microsoft.com/office/drawing/2014/main" id="{23084ECD-FE2F-B197-3C6E-A6389E8DC900}"/>
                </a:ext>
              </a:extLst>
            </p:cNvPr>
            <p:cNvSpPr/>
            <p:nvPr/>
          </p:nvSpPr>
          <p:spPr>
            <a:xfrm>
              <a:off x="1674413" y="2629994"/>
              <a:ext cx="1306243" cy="1331841"/>
            </a:xfrm>
            <a:custGeom>
              <a:avLst/>
              <a:gdLst>
                <a:gd name="connsiteX0" fmla="*/ 10844 w 1306243"/>
                <a:gd name="connsiteY0" fmla="*/ 446141 h 1331841"/>
                <a:gd name="connsiteX1" fmla="*/ 73233 w 1306243"/>
                <a:gd name="connsiteY1" fmla="*/ 389468 h 1331841"/>
                <a:gd name="connsiteX2" fmla="*/ 489761 w 1306243"/>
                <a:gd name="connsiteY2" fmla="*/ 15516 h 1331841"/>
                <a:gd name="connsiteX3" fmla="*/ 966487 w 1306243"/>
                <a:gd name="connsiteY3" fmla="*/ 114386 h 1331841"/>
                <a:gd name="connsiteX4" fmla="*/ 1231092 w 1306243"/>
                <a:gd name="connsiteY4" fmla="*/ 1000306 h 1331841"/>
                <a:gd name="connsiteX5" fmla="*/ 1228520 w 1306243"/>
                <a:gd name="connsiteY5" fmla="*/ 1047836 h 1331841"/>
                <a:gd name="connsiteX6" fmla="*/ 1287194 w 1306243"/>
                <a:gd name="connsiteY6" fmla="*/ 1154992 h 1331841"/>
                <a:gd name="connsiteX7" fmla="*/ 1289671 w 1306243"/>
                <a:gd name="connsiteY7" fmla="*/ 1275293 h 1331841"/>
                <a:gd name="connsiteX8" fmla="*/ 1145367 w 1306243"/>
                <a:gd name="connsiteY8" fmla="*/ 1329871 h 1331841"/>
                <a:gd name="connsiteX9" fmla="*/ 1135270 w 1306243"/>
                <a:gd name="connsiteY9" fmla="*/ 1328252 h 1331841"/>
                <a:gd name="connsiteX10" fmla="*/ 848377 w 1306243"/>
                <a:gd name="connsiteY10" fmla="*/ 1224048 h 1331841"/>
                <a:gd name="connsiteX11" fmla="*/ 709789 w 1306243"/>
                <a:gd name="connsiteY11" fmla="*/ 1113653 h 1331841"/>
                <a:gd name="connsiteX12" fmla="*/ 642637 w 1306243"/>
                <a:gd name="connsiteY12" fmla="*/ 1023452 h 1331841"/>
                <a:gd name="connsiteX13" fmla="*/ 25894 w 1306243"/>
                <a:gd name="connsiteY13" fmla="*/ 569395 h 1331841"/>
                <a:gd name="connsiteX14" fmla="*/ 10749 w 1306243"/>
                <a:gd name="connsiteY14" fmla="*/ 446141 h 1331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06243" h="1331841">
                  <a:moveTo>
                    <a:pt x="10844" y="446141"/>
                  </a:moveTo>
                  <a:cubicBezTo>
                    <a:pt x="23417" y="419471"/>
                    <a:pt x="46182" y="399755"/>
                    <a:pt x="73233" y="389468"/>
                  </a:cubicBezTo>
                  <a:cubicBezTo>
                    <a:pt x="138289" y="275453"/>
                    <a:pt x="268781" y="73047"/>
                    <a:pt x="489761" y="15516"/>
                  </a:cubicBezTo>
                  <a:cubicBezTo>
                    <a:pt x="637684" y="-22965"/>
                    <a:pt x="798085" y="10182"/>
                    <a:pt x="966487" y="114386"/>
                  </a:cubicBezTo>
                  <a:cubicBezTo>
                    <a:pt x="1338629" y="344605"/>
                    <a:pt x="1349011" y="716556"/>
                    <a:pt x="1231092" y="1000306"/>
                  </a:cubicBezTo>
                  <a:cubicBezTo>
                    <a:pt x="1234426" y="1018880"/>
                    <a:pt x="1232140" y="1035263"/>
                    <a:pt x="1228520" y="1047836"/>
                  </a:cubicBezTo>
                  <a:lnTo>
                    <a:pt x="1287194" y="1154992"/>
                  </a:lnTo>
                  <a:cubicBezTo>
                    <a:pt x="1311673" y="1194425"/>
                    <a:pt x="1312626" y="1239098"/>
                    <a:pt x="1289671" y="1275293"/>
                  </a:cubicBezTo>
                  <a:cubicBezTo>
                    <a:pt x="1262810" y="1317774"/>
                    <a:pt x="1207470" y="1338634"/>
                    <a:pt x="1145367" y="1329871"/>
                  </a:cubicBezTo>
                  <a:cubicBezTo>
                    <a:pt x="1142319" y="1329395"/>
                    <a:pt x="1138890" y="1328823"/>
                    <a:pt x="1135270" y="1328252"/>
                  </a:cubicBezTo>
                  <a:cubicBezTo>
                    <a:pt x="1072405" y="1316726"/>
                    <a:pt x="935722" y="1272721"/>
                    <a:pt x="848377" y="1224048"/>
                  </a:cubicBezTo>
                  <a:cubicBezTo>
                    <a:pt x="783893" y="1188234"/>
                    <a:pt x="739792" y="1153182"/>
                    <a:pt x="709789" y="1113653"/>
                  </a:cubicBezTo>
                  <a:cubicBezTo>
                    <a:pt x="694358" y="1093365"/>
                    <a:pt x="661021" y="1048407"/>
                    <a:pt x="642637" y="1023452"/>
                  </a:cubicBezTo>
                  <a:cubicBezTo>
                    <a:pt x="201916" y="820283"/>
                    <a:pt x="43229" y="595398"/>
                    <a:pt x="25894" y="569395"/>
                  </a:cubicBezTo>
                  <a:cubicBezTo>
                    <a:pt x="-2491" y="525866"/>
                    <a:pt x="-7539" y="484337"/>
                    <a:pt x="10749" y="446141"/>
                  </a:cubicBezTo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" name="Vrije vorm: vorm 15">
              <a:extLst>
                <a:ext uri="{FF2B5EF4-FFF2-40B4-BE49-F238E27FC236}">
                  <a16:creationId xmlns:a16="http://schemas.microsoft.com/office/drawing/2014/main" id="{031CD860-F0C0-3226-87D5-2A8E12562763}"/>
                </a:ext>
              </a:extLst>
            </p:cNvPr>
            <p:cNvSpPr/>
            <p:nvPr/>
          </p:nvSpPr>
          <p:spPr>
            <a:xfrm>
              <a:off x="1758668" y="2713791"/>
              <a:ext cx="1138124" cy="1164197"/>
            </a:xfrm>
            <a:custGeom>
              <a:avLst/>
              <a:gdLst>
                <a:gd name="connsiteX0" fmla="*/ 42032 w 1138124"/>
                <a:gd name="connsiteY0" fmla="*/ 382633 h 1164197"/>
                <a:gd name="connsiteX1" fmla="*/ 838227 w 1138124"/>
                <a:gd name="connsiteY1" fmla="*/ 101836 h 1164197"/>
                <a:gd name="connsiteX2" fmla="*/ 1056254 w 1138124"/>
                <a:gd name="connsiteY2" fmla="*/ 914604 h 1164197"/>
                <a:gd name="connsiteX3" fmla="*/ 1062160 w 1138124"/>
                <a:gd name="connsiteY3" fmla="*/ 945560 h 1164197"/>
                <a:gd name="connsiteX4" fmla="*/ 1048158 w 1138124"/>
                <a:gd name="connsiteY4" fmla="*/ 962896 h 1164197"/>
                <a:gd name="connsiteX5" fmla="*/ 1130740 w 1138124"/>
                <a:gd name="connsiteY5" fmla="*/ 1113867 h 1164197"/>
                <a:gd name="connsiteX6" fmla="*/ 1073018 w 1138124"/>
                <a:gd name="connsiteY6" fmla="*/ 1163016 h 1164197"/>
                <a:gd name="connsiteX7" fmla="*/ 804985 w 1138124"/>
                <a:gd name="connsiteY7" fmla="*/ 1066909 h 1164197"/>
                <a:gd name="connsiteX8" fmla="*/ 692494 w 1138124"/>
                <a:gd name="connsiteY8" fmla="*/ 979088 h 1164197"/>
                <a:gd name="connsiteX9" fmla="*/ 613056 w 1138124"/>
                <a:gd name="connsiteY9" fmla="*/ 872313 h 1164197"/>
                <a:gd name="connsiteX10" fmla="*/ 12124 w 1138124"/>
                <a:gd name="connsiteY10" fmla="*/ 439783 h 1164197"/>
                <a:gd name="connsiteX11" fmla="*/ 2503 w 1138124"/>
                <a:gd name="connsiteY11" fmla="*/ 398158 h 1164197"/>
                <a:gd name="connsiteX12" fmla="*/ 42127 w 1138124"/>
                <a:gd name="connsiteY12" fmla="*/ 382537 h 1164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8124" h="1164197">
                  <a:moveTo>
                    <a:pt x="42032" y="382633"/>
                  </a:moveTo>
                  <a:cubicBezTo>
                    <a:pt x="122328" y="238234"/>
                    <a:pt x="357976" y="-195344"/>
                    <a:pt x="838227" y="101836"/>
                  </a:cubicBezTo>
                  <a:cubicBezTo>
                    <a:pt x="1218846" y="337389"/>
                    <a:pt x="1147789" y="716484"/>
                    <a:pt x="1056254" y="914604"/>
                  </a:cubicBezTo>
                  <a:cubicBezTo>
                    <a:pt x="1061683" y="921748"/>
                    <a:pt x="1068446" y="932797"/>
                    <a:pt x="1062160" y="945560"/>
                  </a:cubicBezTo>
                  <a:cubicBezTo>
                    <a:pt x="1056064" y="957657"/>
                    <a:pt x="1048158" y="962896"/>
                    <a:pt x="1048158" y="962896"/>
                  </a:cubicBezTo>
                  <a:lnTo>
                    <a:pt x="1130740" y="1113867"/>
                  </a:lnTo>
                  <a:cubicBezTo>
                    <a:pt x="1154362" y="1149490"/>
                    <a:pt x="1117595" y="1169398"/>
                    <a:pt x="1073018" y="1163016"/>
                  </a:cubicBezTo>
                  <a:cubicBezTo>
                    <a:pt x="1028441" y="1156634"/>
                    <a:pt x="889567" y="1113962"/>
                    <a:pt x="804985" y="1066909"/>
                  </a:cubicBezTo>
                  <a:cubicBezTo>
                    <a:pt x="748216" y="1035381"/>
                    <a:pt x="714211" y="1007758"/>
                    <a:pt x="692494" y="979088"/>
                  </a:cubicBezTo>
                  <a:cubicBezTo>
                    <a:pt x="670777" y="950513"/>
                    <a:pt x="613056" y="872313"/>
                    <a:pt x="613056" y="872313"/>
                  </a:cubicBezTo>
                  <a:cubicBezTo>
                    <a:pt x="163000" y="669526"/>
                    <a:pt x="12409" y="440259"/>
                    <a:pt x="12124" y="439783"/>
                  </a:cubicBezTo>
                  <a:cubicBezTo>
                    <a:pt x="4218" y="427781"/>
                    <a:pt x="-4355" y="412541"/>
                    <a:pt x="2503" y="398158"/>
                  </a:cubicBezTo>
                  <a:cubicBezTo>
                    <a:pt x="9361" y="383776"/>
                    <a:pt x="27554" y="379204"/>
                    <a:pt x="42127" y="382537"/>
                  </a:cubicBezTo>
                </a:path>
              </a:pathLst>
            </a:custGeom>
            <a:solidFill>
              <a:schemeClr val="bg1"/>
            </a:solidFill>
            <a:ln w="12478" cap="flat">
              <a:solidFill>
                <a:srgbClr val="BDCDE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grpSp>
        <p:nvGrpSpPr>
          <p:cNvPr id="17" name="Graphic 11">
            <a:extLst>
              <a:ext uri="{FF2B5EF4-FFF2-40B4-BE49-F238E27FC236}">
                <a16:creationId xmlns:a16="http://schemas.microsoft.com/office/drawing/2014/main" id="{7C72974C-531F-78DF-5D83-1A792CD75416}"/>
              </a:ext>
            </a:extLst>
          </p:cNvPr>
          <p:cNvGrpSpPr/>
          <p:nvPr userDrawn="1"/>
        </p:nvGrpSpPr>
        <p:grpSpPr>
          <a:xfrm>
            <a:off x="3894214" y="3915870"/>
            <a:ext cx="978181" cy="951406"/>
            <a:chOff x="1584402" y="2629994"/>
            <a:chExt cx="1396254" cy="1358035"/>
          </a:xfrm>
        </p:grpSpPr>
        <p:sp>
          <p:nvSpPr>
            <p:cNvPr id="18" name="Vrije vorm: vorm 17">
              <a:extLst>
                <a:ext uri="{FF2B5EF4-FFF2-40B4-BE49-F238E27FC236}">
                  <a16:creationId xmlns:a16="http://schemas.microsoft.com/office/drawing/2014/main" id="{B300CC8F-DA44-784F-C99E-9531AC106E72}"/>
                </a:ext>
              </a:extLst>
            </p:cNvPr>
            <p:cNvSpPr/>
            <p:nvPr/>
          </p:nvSpPr>
          <p:spPr>
            <a:xfrm>
              <a:off x="1584402" y="2656188"/>
              <a:ext cx="1306243" cy="1331841"/>
            </a:xfrm>
            <a:custGeom>
              <a:avLst/>
              <a:gdLst>
                <a:gd name="connsiteX0" fmla="*/ 10844 w 1306243"/>
                <a:gd name="connsiteY0" fmla="*/ 446141 h 1331841"/>
                <a:gd name="connsiteX1" fmla="*/ 73233 w 1306243"/>
                <a:gd name="connsiteY1" fmla="*/ 389468 h 1331841"/>
                <a:gd name="connsiteX2" fmla="*/ 489761 w 1306243"/>
                <a:gd name="connsiteY2" fmla="*/ 15516 h 1331841"/>
                <a:gd name="connsiteX3" fmla="*/ 966487 w 1306243"/>
                <a:gd name="connsiteY3" fmla="*/ 114386 h 1331841"/>
                <a:gd name="connsiteX4" fmla="*/ 1231092 w 1306243"/>
                <a:gd name="connsiteY4" fmla="*/ 1000306 h 1331841"/>
                <a:gd name="connsiteX5" fmla="*/ 1228520 w 1306243"/>
                <a:gd name="connsiteY5" fmla="*/ 1047836 h 1331841"/>
                <a:gd name="connsiteX6" fmla="*/ 1287194 w 1306243"/>
                <a:gd name="connsiteY6" fmla="*/ 1154992 h 1331841"/>
                <a:gd name="connsiteX7" fmla="*/ 1289671 w 1306243"/>
                <a:gd name="connsiteY7" fmla="*/ 1275293 h 1331841"/>
                <a:gd name="connsiteX8" fmla="*/ 1145367 w 1306243"/>
                <a:gd name="connsiteY8" fmla="*/ 1329871 h 1331841"/>
                <a:gd name="connsiteX9" fmla="*/ 1135270 w 1306243"/>
                <a:gd name="connsiteY9" fmla="*/ 1328252 h 1331841"/>
                <a:gd name="connsiteX10" fmla="*/ 848377 w 1306243"/>
                <a:gd name="connsiteY10" fmla="*/ 1224143 h 1331841"/>
                <a:gd name="connsiteX11" fmla="*/ 709789 w 1306243"/>
                <a:gd name="connsiteY11" fmla="*/ 1113749 h 1331841"/>
                <a:gd name="connsiteX12" fmla="*/ 642637 w 1306243"/>
                <a:gd name="connsiteY12" fmla="*/ 1023547 h 1331841"/>
                <a:gd name="connsiteX13" fmla="*/ 25894 w 1306243"/>
                <a:gd name="connsiteY13" fmla="*/ 569490 h 1331841"/>
                <a:gd name="connsiteX14" fmla="*/ 10749 w 1306243"/>
                <a:gd name="connsiteY14" fmla="*/ 446237 h 1331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06243" h="1331841">
                  <a:moveTo>
                    <a:pt x="10844" y="446141"/>
                  </a:moveTo>
                  <a:cubicBezTo>
                    <a:pt x="23417" y="419471"/>
                    <a:pt x="46182" y="399755"/>
                    <a:pt x="73233" y="389468"/>
                  </a:cubicBezTo>
                  <a:cubicBezTo>
                    <a:pt x="138289" y="275453"/>
                    <a:pt x="268781" y="73047"/>
                    <a:pt x="489761" y="15516"/>
                  </a:cubicBezTo>
                  <a:cubicBezTo>
                    <a:pt x="637684" y="-22965"/>
                    <a:pt x="798085" y="10182"/>
                    <a:pt x="966487" y="114386"/>
                  </a:cubicBezTo>
                  <a:cubicBezTo>
                    <a:pt x="1338534" y="344700"/>
                    <a:pt x="1349011" y="716556"/>
                    <a:pt x="1231092" y="1000306"/>
                  </a:cubicBezTo>
                  <a:cubicBezTo>
                    <a:pt x="1234426" y="1018880"/>
                    <a:pt x="1232140" y="1035263"/>
                    <a:pt x="1228520" y="1047836"/>
                  </a:cubicBezTo>
                  <a:lnTo>
                    <a:pt x="1287194" y="1154992"/>
                  </a:lnTo>
                  <a:cubicBezTo>
                    <a:pt x="1311673" y="1194425"/>
                    <a:pt x="1312626" y="1239098"/>
                    <a:pt x="1289671" y="1275293"/>
                  </a:cubicBezTo>
                  <a:cubicBezTo>
                    <a:pt x="1262810" y="1317774"/>
                    <a:pt x="1207470" y="1338634"/>
                    <a:pt x="1145367" y="1329871"/>
                  </a:cubicBezTo>
                  <a:cubicBezTo>
                    <a:pt x="1142319" y="1329395"/>
                    <a:pt x="1138890" y="1328823"/>
                    <a:pt x="1135270" y="1328252"/>
                  </a:cubicBezTo>
                  <a:cubicBezTo>
                    <a:pt x="1072405" y="1316726"/>
                    <a:pt x="935722" y="1272721"/>
                    <a:pt x="848377" y="1224143"/>
                  </a:cubicBezTo>
                  <a:cubicBezTo>
                    <a:pt x="783893" y="1188329"/>
                    <a:pt x="739792" y="1153182"/>
                    <a:pt x="709789" y="1113749"/>
                  </a:cubicBezTo>
                  <a:cubicBezTo>
                    <a:pt x="694358" y="1093460"/>
                    <a:pt x="661021" y="1048502"/>
                    <a:pt x="642637" y="1023547"/>
                  </a:cubicBezTo>
                  <a:cubicBezTo>
                    <a:pt x="201916" y="820379"/>
                    <a:pt x="43229" y="595493"/>
                    <a:pt x="25894" y="569490"/>
                  </a:cubicBezTo>
                  <a:cubicBezTo>
                    <a:pt x="-2491" y="526056"/>
                    <a:pt x="-7539" y="484432"/>
                    <a:pt x="10749" y="446237"/>
                  </a:cubicBezTo>
                </a:path>
              </a:pathLst>
            </a:custGeom>
            <a:solidFill>
              <a:schemeClr val="accent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9" name="Vrije vorm: vorm 18">
              <a:extLst>
                <a:ext uri="{FF2B5EF4-FFF2-40B4-BE49-F238E27FC236}">
                  <a16:creationId xmlns:a16="http://schemas.microsoft.com/office/drawing/2014/main" id="{379C0489-01DF-06FA-D0C1-4870C1F7AD93}"/>
                </a:ext>
              </a:extLst>
            </p:cNvPr>
            <p:cNvSpPr/>
            <p:nvPr/>
          </p:nvSpPr>
          <p:spPr>
            <a:xfrm>
              <a:off x="1674413" y="2629994"/>
              <a:ext cx="1306243" cy="1331841"/>
            </a:xfrm>
            <a:custGeom>
              <a:avLst/>
              <a:gdLst>
                <a:gd name="connsiteX0" fmla="*/ 10844 w 1306243"/>
                <a:gd name="connsiteY0" fmla="*/ 446141 h 1331841"/>
                <a:gd name="connsiteX1" fmla="*/ 73233 w 1306243"/>
                <a:gd name="connsiteY1" fmla="*/ 389468 h 1331841"/>
                <a:gd name="connsiteX2" fmla="*/ 489761 w 1306243"/>
                <a:gd name="connsiteY2" fmla="*/ 15516 h 1331841"/>
                <a:gd name="connsiteX3" fmla="*/ 966487 w 1306243"/>
                <a:gd name="connsiteY3" fmla="*/ 114386 h 1331841"/>
                <a:gd name="connsiteX4" fmla="*/ 1231092 w 1306243"/>
                <a:gd name="connsiteY4" fmla="*/ 1000306 h 1331841"/>
                <a:gd name="connsiteX5" fmla="*/ 1228520 w 1306243"/>
                <a:gd name="connsiteY5" fmla="*/ 1047836 h 1331841"/>
                <a:gd name="connsiteX6" fmla="*/ 1287194 w 1306243"/>
                <a:gd name="connsiteY6" fmla="*/ 1154992 h 1331841"/>
                <a:gd name="connsiteX7" fmla="*/ 1289671 w 1306243"/>
                <a:gd name="connsiteY7" fmla="*/ 1275293 h 1331841"/>
                <a:gd name="connsiteX8" fmla="*/ 1145367 w 1306243"/>
                <a:gd name="connsiteY8" fmla="*/ 1329871 h 1331841"/>
                <a:gd name="connsiteX9" fmla="*/ 1135270 w 1306243"/>
                <a:gd name="connsiteY9" fmla="*/ 1328252 h 1331841"/>
                <a:gd name="connsiteX10" fmla="*/ 848377 w 1306243"/>
                <a:gd name="connsiteY10" fmla="*/ 1224048 h 1331841"/>
                <a:gd name="connsiteX11" fmla="*/ 709789 w 1306243"/>
                <a:gd name="connsiteY11" fmla="*/ 1113653 h 1331841"/>
                <a:gd name="connsiteX12" fmla="*/ 642637 w 1306243"/>
                <a:gd name="connsiteY12" fmla="*/ 1023452 h 1331841"/>
                <a:gd name="connsiteX13" fmla="*/ 25894 w 1306243"/>
                <a:gd name="connsiteY13" fmla="*/ 569395 h 1331841"/>
                <a:gd name="connsiteX14" fmla="*/ 10749 w 1306243"/>
                <a:gd name="connsiteY14" fmla="*/ 446141 h 1331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06243" h="1331841">
                  <a:moveTo>
                    <a:pt x="10844" y="446141"/>
                  </a:moveTo>
                  <a:cubicBezTo>
                    <a:pt x="23417" y="419471"/>
                    <a:pt x="46182" y="399755"/>
                    <a:pt x="73233" y="389468"/>
                  </a:cubicBezTo>
                  <a:cubicBezTo>
                    <a:pt x="138289" y="275453"/>
                    <a:pt x="268781" y="73047"/>
                    <a:pt x="489761" y="15516"/>
                  </a:cubicBezTo>
                  <a:cubicBezTo>
                    <a:pt x="637684" y="-22965"/>
                    <a:pt x="798085" y="10182"/>
                    <a:pt x="966487" y="114386"/>
                  </a:cubicBezTo>
                  <a:cubicBezTo>
                    <a:pt x="1338629" y="344605"/>
                    <a:pt x="1349011" y="716556"/>
                    <a:pt x="1231092" y="1000306"/>
                  </a:cubicBezTo>
                  <a:cubicBezTo>
                    <a:pt x="1234426" y="1018880"/>
                    <a:pt x="1232140" y="1035263"/>
                    <a:pt x="1228520" y="1047836"/>
                  </a:cubicBezTo>
                  <a:lnTo>
                    <a:pt x="1287194" y="1154992"/>
                  </a:lnTo>
                  <a:cubicBezTo>
                    <a:pt x="1311673" y="1194425"/>
                    <a:pt x="1312626" y="1239098"/>
                    <a:pt x="1289671" y="1275293"/>
                  </a:cubicBezTo>
                  <a:cubicBezTo>
                    <a:pt x="1262810" y="1317774"/>
                    <a:pt x="1207470" y="1338634"/>
                    <a:pt x="1145367" y="1329871"/>
                  </a:cubicBezTo>
                  <a:cubicBezTo>
                    <a:pt x="1142319" y="1329395"/>
                    <a:pt x="1138890" y="1328823"/>
                    <a:pt x="1135270" y="1328252"/>
                  </a:cubicBezTo>
                  <a:cubicBezTo>
                    <a:pt x="1072405" y="1316726"/>
                    <a:pt x="935722" y="1272721"/>
                    <a:pt x="848377" y="1224048"/>
                  </a:cubicBezTo>
                  <a:cubicBezTo>
                    <a:pt x="783893" y="1188234"/>
                    <a:pt x="739792" y="1153182"/>
                    <a:pt x="709789" y="1113653"/>
                  </a:cubicBezTo>
                  <a:cubicBezTo>
                    <a:pt x="694358" y="1093365"/>
                    <a:pt x="661021" y="1048407"/>
                    <a:pt x="642637" y="1023452"/>
                  </a:cubicBezTo>
                  <a:cubicBezTo>
                    <a:pt x="201916" y="820283"/>
                    <a:pt x="43229" y="595398"/>
                    <a:pt x="25894" y="569395"/>
                  </a:cubicBezTo>
                  <a:cubicBezTo>
                    <a:pt x="-2491" y="525866"/>
                    <a:pt x="-7539" y="484337"/>
                    <a:pt x="10749" y="446141"/>
                  </a:cubicBezTo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0" name="Vrije vorm: vorm 19">
              <a:extLst>
                <a:ext uri="{FF2B5EF4-FFF2-40B4-BE49-F238E27FC236}">
                  <a16:creationId xmlns:a16="http://schemas.microsoft.com/office/drawing/2014/main" id="{38A248FD-5134-CB31-E7E3-A07E5D1309DF}"/>
                </a:ext>
              </a:extLst>
            </p:cNvPr>
            <p:cNvSpPr/>
            <p:nvPr/>
          </p:nvSpPr>
          <p:spPr>
            <a:xfrm>
              <a:off x="1758668" y="2713791"/>
              <a:ext cx="1138124" cy="1164197"/>
            </a:xfrm>
            <a:custGeom>
              <a:avLst/>
              <a:gdLst>
                <a:gd name="connsiteX0" fmla="*/ 42032 w 1138124"/>
                <a:gd name="connsiteY0" fmla="*/ 382633 h 1164197"/>
                <a:gd name="connsiteX1" fmla="*/ 838227 w 1138124"/>
                <a:gd name="connsiteY1" fmla="*/ 101836 h 1164197"/>
                <a:gd name="connsiteX2" fmla="*/ 1056254 w 1138124"/>
                <a:gd name="connsiteY2" fmla="*/ 914604 h 1164197"/>
                <a:gd name="connsiteX3" fmla="*/ 1062160 w 1138124"/>
                <a:gd name="connsiteY3" fmla="*/ 945560 h 1164197"/>
                <a:gd name="connsiteX4" fmla="*/ 1048158 w 1138124"/>
                <a:gd name="connsiteY4" fmla="*/ 962896 h 1164197"/>
                <a:gd name="connsiteX5" fmla="*/ 1130740 w 1138124"/>
                <a:gd name="connsiteY5" fmla="*/ 1113867 h 1164197"/>
                <a:gd name="connsiteX6" fmla="*/ 1073018 w 1138124"/>
                <a:gd name="connsiteY6" fmla="*/ 1163016 h 1164197"/>
                <a:gd name="connsiteX7" fmla="*/ 804985 w 1138124"/>
                <a:gd name="connsiteY7" fmla="*/ 1066909 h 1164197"/>
                <a:gd name="connsiteX8" fmla="*/ 692494 w 1138124"/>
                <a:gd name="connsiteY8" fmla="*/ 979088 h 1164197"/>
                <a:gd name="connsiteX9" fmla="*/ 613056 w 1138124"/>
                <a:gd name="connsiteY9" fmla="*/ 872313 h 1164197"/>
                <a:gd name="connsiteX10" fmla="*/ 12124 w 1138124"/>
                <a:gd name="connsiteY10" fmla="*/ 439783 h 1164197"/>
                <a:gd name="connsiteX11" fmla="*/ 2503 w 1138124"/>
                <a:gd name="connsiteY11" fmla="*/ 398158 h 1164197"/>
                <a:gd name="connsiteX12" fmla="*/ 42127 w 1138124"/>
                <a:gd name="connsiteY12" fmla="*/ 382537 h 1164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8124" h="1164197">
                  <a:moveTo>
                    <a:pt x="42032" y="382633"/>
                  </a:moveTo>
                  <a:cubicBezTo>
                    <a:pt x="122328" y="238234"/>
                    <a:pt x="357976" y="-195344"/>
                    <a:pt x="838227" y="101836"/>
                  </a:cubicBezTo>
                  <a:cubicBezTo>
                    <a:pt x="1218846" y="337389"/>
                    <a:pt x="1147789" y="716484"/>
                    <a:pt x="1056254" y="914604"/>
                  </a:cubicBezTo>
                  <a:cubicBezTo>
                    <a:pt x="1061683" y="921748"/>
                    <a:pt x="1068446" y="932797"/>
                    <a:pt x="1062160" y="945560"/>
                  </a:cubicBezTo>
                  <a:cubicBezTo>
                    <a:pt x="1056064" y="957657"/>
                    <a:pt x="1048158" y="962896"/>
                    <a:pt x="1048158" y="962896"/>
                  </a:cubicBezTo>
                  <a:lnTo>
                    <a:pt x="1130740" y="1113867"/>
                  </a:lnTo>
                  <a:cubicBezTo>
                    <a:pt x="1154362" y="1149490"/>
                    <a:pt x="1117595" y="1169398"/>
                    <a:pt x="1073018" y="1163016"/>
                  </a:cubicBezTo>
                  <a:cubicBezTo>
                    <a:pt x="1028441" y="1156634"/>
                    <a:pt x="889567" y="1113962"/>
                    <a:pt x="804985" y="1066909"/>
                  </a:cubicBezTo>
                  <a:cubicBezTo>
                    <a:pt x="748216" y="1035381"/>
                    <a:pt x="714211" y="1007758"/>
                    <a:pt x="692494" y="979088"/>
                  </a:cubicBezTo>
                  <a:cubicBezTo>
                    <a:pt x="670777" y="950513"/>
                    <a:pt x="613056" y="872313"/>
                    <a:pt x="613056" y="872313"/>
                  </a:cubicBezTo>
                  <a:cubicBezTo>
                    <a:pt x="163000" y="669526"/>
                    <a:pt x="12409" y="440259"/>
                    <a:pt x="12124" y="439783"/>
                  </a:cubicBezTo>
                  <a:cubicBezTo>
                    <a:pt x="4218" y="427781"/>
                    <a:pt x="-4355" y="412541"/>
                    <a:pt x="2503" y="398158"/>
                  </a:cubicBezTo>
                  <a:cubicBezTo>
                    <a:pt x="9361" y="383776"/>
                    <a:pt x="27554" y="379204"/>
                    <a:pt x="42127" y="382537"/>
                  </a:cubicBezTo>
                </a:path>
              </a:pathLst>
            </a:custGeom>
            <a:solidFill>
              <a:schemeClr val="bg2"/>
            </a:solidFill>
            <a:ln w="12478" cap="flat">
              <a:solidFill>
                <a:srgbClr val="BDCDE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grpSp>
        <p:nvGrpSpPr>
          <p:cNvPr id="3" name="Graphic 11">
            <a:extLst>
              <a:ext uri="{FF2B5EF4-FFF2-40B4-BE49-F238E27FC236}">
                <a16:creationId xmlns:a16="http://schemas.microsoft.com/office/drawing/2014/main" id="{8661D880-44AF-0F44-D954-36BD0F701D11}"/>
              </a:ext>
            </a:extLst>
          </p:cNvPr>
          <p:cNvGrpSpPr/>
          <p:nvPr userDrawn="1"/>
        </p:nvGrpSpPr>
        <p:grpSpPr>
          <a:xfrm>
            <a:off x="3897730" y="3925045"/>
            <a:ext cx="978181" cy="951406"/>
            <a:chOff x="1584402" y="2629994"/>
            <a:chExt cx="1396254" cy="1358035"/>
          </a:xfrm>
        </p:grpSpPr>
        <p:sp>
          <p:nvSpPr>
            <p:cNvPr id="4" name="Vrije vorm: vorm 17">
              <a:extLst>
                <a:ext uri="{FF2B5EF4-FFF2-40B4-BE49-F238E27FC236}">
                  <a16:creationId xmlns:a16="http://schemas.microsoft.com/office/drawing/2014/main" id="{1EB6FA78-E446-E553-A638-B4E3873C8029}"/>
                </a:ext>
              </a:extLst>
            </p:cNvPr>
            <p:cNvSpPr/>
            <p:nvPr/>
          </p:nvSpPr>
          <p:spPr>
            <a:xfrm>
              <a:off x="1584402" y="2656188"/>
              <a:ext cx="1306243" cy="1331841"/>
            </a:xfrm>
            <a:custGeom>
              <a:avLst/>
              <a:gdLst>
                <a:gd name="connsiteX0" fmla="*/ 10844 w 1306243"/>
                <a:gd name="connsiteY0" fmla="*/ 446141 h 1331841"/>
                <a:gd name="connsiteX1" fmla="*/ 73233 w 1306243"/>
                <a:gd name="connsiteY1" fmla="*/ 389468 h 1331841"/>
                <a:gd name="connsiteX2" fmla="*/ 489761 w 1306243"/>
                <a:gd name="connsiteY2" fmla="*/ 15516 h 1331841"/>
                <a:gd name="connsiteX3" fmla="*/ 966487 w 1306243"/>
                <a:gd name="connsiteY3" fmla="*/ 114386 h 1331841"/>
                <a:gd name="connsiteX4" fmla="*/ 1231092 w 1306243"/>
                <a:gd name="connsiteY4" fmla="*/ 1000306 h 1331841"/>
                <a:gd name="connsiteX5" fmla="*/ 1228520 w 1306243"/>
                <a:gd name="connsiteY5" fmla="*/ 1047836 h 1331841"/>
                <a:gd name="connsiteX6" fmla="*/ 1287194 w 1306243"/>
                <a:gd name="connsiteY6" fmla="*/ 1154992 h 1331841"/>
                <a:gd name="connsiteX7" fmla="*/ 1289671 w 1306243"/>
                <a:gd name="connsiteY7" fmla="*/ 1275293 h 1331841"/>
                <a:gd name="connsiteX8" fmla="*/ 1145367 w 1306243"/>
                <a:gd name="connsiteY8" fmla="*/ 1329871 h 1331841"/>
                <a:gd name="connsiteX9" fmla="*/ 1135270 w 1306243"/>
                <a:gd name="connsiteY9" fmla="*/ 1328252 h 1331841"/>
                <a:gd name="connsiteX10" fmla="*/ 848377 w 1306243"/>
                <a:gd name="connsiteY10" fmla="*/ 1224143 h 1331841"/>
                <a:gd name="connsiteX11" fmla="*/ 709789 w 1306243"/>
                <a:gd name="connsiteY11" fmla="*/ 1113749 h 1331841"/>
                <a:gd name="connsiteX12" fmla="*/ 642637 w 1306243"/>
                <a:gd name="connsiteY12" fmla="*/ 1023547 h 1331841"/>
                <a:gd name="connsiteX13" fmla="*/ 25894 w 1306243"/>
                <a:gd name="connsiteY13" fmla="*/ 569490 h 1331841"/>
                <a:gd name="connsiteX14" fmla="*/ 10749 w 1306243"/>
                <a:gd name="connsiteY14" fmla="*/ 446237 h 1331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06243" h="1331841">
                  <a:moveTo>
                    <a:pt x="10844" y="446141"/>
                  </a:moveTo>
                  <a:cubicBezTo>
                    <a:pt x="23417" y="419471"/>
                    <a:pt x="46182" y="399755"/>
                    <a:pt x="73233" y="389468"/>
                  </a:cubicBezTo>
                  <a:cubicBezTo>
                    <a:pt x="138289" y="275453"/>
                    <a:pt x="268781" y="73047"/>
                    <a:pt x="489761" y="15516"/>
                  </a:cubicBezTo>
                  <a:cubicBezTo>
                    <a:pt x="637684" y="-22965"/>
                    <a:pt x="798085" y="10182"/>
                    <a:pt x="966487" y="114386"/>
                  </a:cubicBezTo>
                  <a:cubicBezTo>
                    <a:pt x="1338534" y="344700"/>
                    <a:pt x="1349011" y="716556"/>
                    <a:pt x="1231092" y="1000306"/>
                  </a:cubicBezTo>
                  <a:cubicBezTo>
                    <a:pt x="1234426" y="1018880"/>
                    <a:pt x="1232140" y="1035263"/>
                    <a:pt x="1228520" y="1047836"/>
                  </a:cubicBezTo>
                  <a:lnTo>
                    <a:pt x="1287194" y="1154992"/>
                  </a:lnTo>
                  <a:cubicBezTo>
                    <a:pt x="1311673" y="1194425"/>
                    <a:pt x="1312626" y="1239098"/>
                    <a:pt x="1289671" y="1275293"/>
                  </a:cubicBezTo>
                  <a:cubicBezTo>
                    <a:pt x="1262810" y="1317774"/>
                    <a:pt x="1207470" y="1338634"/>
                    <a:pt x="1145367" y="1329871"/>
                  </a:cubicBezTo>
                  <a:cubicBezTo>
                    <a:pt x="1142319" y="1329395"/>
                    <a:pt x="1138890" y="1328823"/>
                    <a:pt x="1135270" y="1328252"/>
                  </a:cubicBezTo>
                  <a:cubicBezTo>
                    <a:pt x="1072405" y="1316726"/>
                    <a:pt x="935722" y="1272721"/>
                    <a:pt x="848377" y="1224143"/>
                  </a:cubicBezTo>
                  <a:cubicBezTo>
                    <a:pt x="783893" y="1188329"/>
                    <a:pt x="739792" y="1153182"/>
                    <a:pt x="709789" y="1113749"/>
                  </a:cubicBezTo>
                  <a:cubicBezTo>
                    <a:pt x="694358" y="1093460"/>
                    <a:pt x="661021" y="1048502"/>
                    <a:pt x="642637" y="1023547"/>
                  </a:cubicBezTo>
                  <a:cubicBezTo>
                    <a:pt x="201916" y="820379"/>
                    <a:pt x="43229" y="595493"/>
                    <a:pt x="25894" y="569490"/>
                  </a:cubicBezTo>
                  <a:cubicBezTo>
                    <a:pt x="-2491" y="526056"/>
                    <a:pt x="-7539" y="484432"/>
                    <a:pt x="10749" y="446237"/>
                  </a:cubicBezTo>
                </a:path>
              </a:pathLst>
            </a:custGeom>
            <a:solidFill>
              <a:schemeClr val="accent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" name="Vrije vorm: vorm 18">
              <a:extLst>
                <a:ext uri="{FF2B5EF4-FFF2-40B4-BE49-F238E27FC236}">
                  <a16:creationId xmlns:a16="http://schemas.microsoft.com/office/drawing/2014/main" id="{6810A598-5812-52F7-5151-7AB3EA2BF83B}"/>
                </a:ext>
              </a:extLst>
            </p:cNvPr>
            <p:cNvSpPr/>
            <p:nvPr/>
          </p:nvSpPr>
          <p:spPr>
            <a:xfrm>
              <a:off x="1674413" y="2629994"/>
              <a:ext cx="1306243" cy="1331841"/>
            </a:xfrm>
            <a:custGeom>
              <a:avLst/>
              <a:gdLst>
                <a:gd name="connsiteX0" fmla="*/ 10844 w 1306243"/>
                <a:gd name="connsiteY0" fmla="*/ 446141 h 1331841"/>
                <a:gd name="connsiteX1" fmla="*/ 73233 w 1306243"/>
                <a:gd name="connsiteY1" fmla="*/ 389468 h 1331841"/>
                <a:gd name="connsiteX2" fmla="*/ 489761 w 1306243"/>
                <a:gd name="connsiteY2" fmla="*/ 15516 h 1331841"/>
                <a:gd name="connsiteX3" fmla="*/ 966487 w 1306243"/>
                <a:gd name="connsiteY3" fmla="*/ 114386 h 1331841"/>
                <a:gd name="connsiteX4" fmla="*/ 1231092 w 1306243"/>
                <a:gd name="connsiteY4" fmla="*/ 1000306 h 1331841"/>
                <a:gd name="connsiteX5" fmla="*/ 1228520 w 1306243"/>
                <a:gd name="connsiteY5" fmla="*/ 1047836 h 1331841"/>
                <a:gd name="connsiteX6" fmla="*/ 1287194 w 1306243"/>
                <a:gd name="connsiteY6" fmla="*/ 1154992 h 1331841"/>
                <a:gd name="connsiteX7" fmla="*/ 1289671 w 1306243"/>
                <a:gd name="connsiteY7" fmla="*/ 1275293 h 1331841"/>
                <a:gd name="connsiteX8" fmla="*/ 1145367 w 1306243"/>
                <a:gd name="connsiteY8" fmla="*/ 1329871 h 1331841"/>
                <a:gd name="connsiteX9" fmla="*/ 1135270 w 1306243"/>
                <a:gd name="connsiteY9" fmla="*/ 1328252 h 1331841"/>
                <a:gd name="connsiteX10" fmla="*/ 848377 w 1306243"/>
                <a:gd name="connsiteY10" fmla="*/ 1224048 h 1331841"/>
                <a:gd name="connsiteX11" fmla="*/ 709789 w 1306243"/>
                <a:gd name="connsiteY11" fmla="*/ 1113653 h 1331841"/>
                <a:gd name="connsiteX12" fmla="*/ 642637 w 1306243"/>
                <a:gd name="connsiteY12" fmla="*/ 1023452 h 1331841"/>
                <a:gd name="connsiteX13" fmla="*/ 25894 w 1306243"/>
                <a:gd name="connsiteY13" fmla="*/ 569395 h 1331841"/>
                <a:gd name="connsiteX14" fmla="*/ 10749 w 1306243"/>
                <a:gd name="connsiteY14" fmla="*/ 446141 h 1331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06243" h="1331841">
                  <a:moveTo>
                    <a:pt x="10844" y="446141"/>
                  </a:moveTo>
                  <a:cubicBezTo>
                    <a:pt x="23417" y="419471"/>
                    <a:pt x="46182" y="399755"/>
                    <a:pt x="73233" y="389468"/>
                  </a:cubicBezTo>
                  <a:cubicBezTo>
                    <a:pt x="138289" y="275453"/>
                    <a:pt x="268781" y="73047"/>
                    <a:pt x="489761" y="15516"/>
                  </a:cubicBezTo>
                  <a:cubicBezTo>
                    <a:pt x="637684" y="-22965"/>
                    <a:pt x="798085" y="10182"/>
                    <a:pt x="966487" y="114386"/>
                  </a:cubicBezTo>
                  <a:cubicBezTo>
                    <a:pt x="1338629" y="344605"/>
                    <a:pt x="1349011" y="716556"/>
                    <a:pt x="1231092" y="1000306"/>
                  </a:cubicBezTo>
                  <a:cubicBezTo>
                    <a:pt x="1234426" y="1018880"/>
                    <a:pt x="1232140" y="1035263"/>
                    <a:pt x="1228520" y="1047836"/>
                  </a:cubicBezTo>
                  <a:lnTo>
                    <a:pt x="1287194" y="1154992"/>
                  </a:lnTo>
                  <a:cubicBezTo>
                    <a:pt x="1311673" y="1194425"/>
                    <a:pt x="1312626" y="1239098"/>
                    <a:pt x="1289671" y="1275293"/>
                  </a:cubicBezTo>
                  <a:cubicBezTo>
                    <a:pt x="1262810" y="1317774"/>
                    <a:pt x="1207470" y="1338634"/>
                    <a:pt x="1145367" y="1329871"/>
                  </a:cubicBezTo>
                  <a:cubicBezTo>
                    <a:pt x="1142319" y="1329395"/>
                    <a:pt x="1138890" y="1328823"/>
                    <a:pt x="1135270" y="1328252"/>
                  </a:cubicBezTo>
                  <a:cubicBezTo>
                    <a:pt x="1072405" y="1316726"/>
                    <a:pt x="935722" y="1272721"/>
                    <a:pt x="848377" y="1224048"/>
                  </a:cubicBezTo>
                  <a:cubicBezTo>
                    <a:pt x="783893" y="1188234"/>
                    <a:pt x="739792" y="1153182"/>
                    <a:pt x="709789" y="1113653"/>
                  </a:cubicBezTo>
                  <a:cubicBezTo>
                    <a:pt x="694358" y="1093365"/>
                    <a:pt x="661021" y="1048407"/>
                    <a:pt x="642637" y="1023452"/>
                  </a:cubicBezTo>
                  <a:cubicBezTo>
                    <a:pt x="201916" y="820283"/>
                    <a:pt x="43229" y="595398"/>
                    <a:pt x="25894" y="569395"/>
                  </a:cubicBezTo>
                  <a:cubicBezTo>
                    <a:pt x="-2491" y="525866"/>
                    <a:pt x="-7539" y="484337"/>
                    <a:pt x="10749" y="446141"/>
                  </a:cubicBezTo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9" name="Vrije vorm: vorm 19">
              <a:extLst>
                <a:ext uri="{FF2B5EF4-FFF2-40B4-BE49-F238E27FC236}">
                  <a16:creationId xmlns:a16="http://schemas.microsoft.com/office/drawing/2014/main" id="{E0CFFAB7-08B4-C094-9542-6899FB1386E6}"/>
                </a:ext>
              </a:extLst>
            </p:cNvPr>
            <p:cNvSpPr/>
            <p:nvPr/>
          </p:nvSpPr>
          <p:spPr>
            <a:xfrm>
              <a:off x="1758668" y="2713791"/>
              <a:ext cx="1138124" cy="1164197"/>
            </a:xfrm>
            <a:custGeom>
              <a:avLst/>
              <a:gdLst>
                <a:gd name="connsiteX0" fmla="*/ 42032 w 1138124"/>
                <a:gd name="connsiteY0" fmla="*/ 382633 h 1164197"/>
                <a:gd name="connsiteX1" fmla="*/ 838227 w 1138124"/>
                <a:gd name="connsiteY1" fmla="*/ 101836 h 1164197"/>
                <a:gd name="connsiteX2" fmla="*/ 1056254 w 1138124"/>
                <a:gd name="connsiteY2" fmla="*/ 914604 h 1164197"/>
                <a:gd name="connsiteX3" fmla="*/ 1062160 w 1138124"/>
                <a:gd name="connsiteY3" fmla="*/ 945560 h 1164197"/>
                <a:gd name="connsiteX4" fmla="*/ 1048158 w 1138124"/>
                <a:gd name="connsiteY4" fmla="*/ 962896 h 1164197"/>
                <a:gd name="connsiteX5" fmla="*/ 1130740 w 1138124"/>
                <a:gd name="connsiteY5" fmla="*/ 1113867 h 1164197"/>
                <a:gd name="connsiteX6" fmla="*/ 1073018 w 1138124"/>
                <a:gd name="connsiteY6" fmla="*/ 1163016 h 1164197"/>
                <a:gd name="connsiteX7" fmla="*/ 804985 w 1138124"/>
                <a:gd name="connsiteY7" fmla="*/ 1066909 h 1164197"/>
                <a:gd name="connsiteX8" fmla="*/ 692494 w 1138124"/>
                <a:gd name="connsiteY8" fmla="*/ 979088 h 1164197"/>
                <a:gd name="connsiteX9" fmla="*/ 613056 w 1138124"/>
                <a:gd name="connsiteY9" fmla="*/ 872313 h 1164197"/>
                <a:gd name="connsiteX10" fmla="*/ 12124 w 1138124"/>
                <a:gd name="connsiteY10" fmla="*/ 439783 h 1164197"/>
                <a:gd name="connsiteX11" fmla="*/ 2503 w 1138124"/>
                <a:gd name="connsiteY11" fmla="*/ 398158 h 1164197"/>
                <a:gd name="connsiteX12" fmla="*/ 42127 w 1138124"/>
                <a:gd name="connsiteY12" fmla="*/ 382537 h 1164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8124" h="1164197">
                  <a:moveTo>
                    <a:pt x="42032" y="382633"/>
                  </a:moveTo>
                  <a:cubicBezTo>
                    <a:pt x="122328" y="238234"/>
                    <a:pt x="357976" y="-195344"/>
                    <a:pt x="838227" y="101836"/>
                  </a:cubicBezTo>
                  <a:cubicBezTo>
                    <a:pt x="1218846" y="337389"/>
                    <a:pt x="1147789" y="716484"/>
                    <a:pt x="1056254" y="914604"/>
                  </a:cubicBezTo>
                  <a:cubicBezTo>
                    <a:pt x="1061683" y="921748"/>
                    <a:pt x="1068446" y="932797"/>
                    <a:pt x="1062160" y="945560"/>
                  </a:cubicBezTo>
                  <a:cubicBezTo>
                    <a:pt x="1056064" y="957657"/>
                    <a:pt x="1048158" y="962896"/>
                    <a:pt x="1048158" y="962896"/>
                  </a:cubicBezTo>
                  <a:lnTo>
                    <a:pt x="1130740" y="1113867"/>
                  </a:lnTo>
                  <a:cubicBezTo>
                    <a:pt x="1154362" y="1149490"/>
                    <a:pt x="1117595" y="1169398"/>
                    <a:pt x="1073018" y="1163016"/>
                  </a:cubicBezTo>
                  <a:cubicBezTo>
                    <a:pt x="1028441" y="1156634"/>
                    <a:pt x="889567" y="1113962"/>
                    <a:pt x="804985" y="1066909"/>
                  </a:cubicBezTo>
                  <a:cubicBezTo>
                    <a:pt x="748216" y="1035381"/>
                    <a:pt x="714211" y="1007758"/>
                    <a:pt x="692494" y="979088"/>
                  </a:cubicBezTo>
                  <a:cubicBezTo>
                    <a:pt x="670777" y="950513"/>
                    <a:pt x="613056" y="872313"/>
                    <a:pt x="613056" y="872313"/>
                  </a:cubicBezTo>
                  <a:cubicBezTo>
                    <a:pt x="163000" y="669526"/>
                    <a:pt x="12409" y="440259"/>
                    <a:pt x="12124" y="439783"/>
                  </a:cubicBezTo>
                  <a:cubicBezTo>
                    <a:pt x="4218" y="427781"/>
                    <a:pt x="-4355" y="412541"/>
                    <a:pt x="2503" y="398158"/>
                  </a:cubicBezTo>
                  <a:cubicBezTo>
                    <a:pt x="9361" y="383776"/>
                    <a:pt x="27554" y="379204"/>
                    <a:pt x="42127" y="382537"/>
                  </a:cubicBezTo>
                </a:path>
              </a:pathLst>
            </a:custGeom>
            <a:solidFill>
              <a:schemeClr val="accent3"/>
            </a:solidFill>
            <a:ln w="12478" cap="flat">
              <a:solidFill>
                <a:srgbClr val="BDCDE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pic>
        <p:nvPicPr>
          <p:cNvPr id="11" name="Afbeelding 10" descr="Afbeelding met schets, tekenfilm, illustratie&#10;&#10;Automatisch gegenereerde beschrijving">
            <a:extLst>
              <a:ext uri="{FF2B5EF4-FFF2-40B4-BE49-F238E27FC236}">
                <a16:creationId xmlns:a16="http://schemas.microsoft.com/office/drawing/2014/main" id="{9809BFB6-525B-B3D4-1C23-5597E7086B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589984" y="1975945"/>
            <a:ext cx="4316665" cy="4316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019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>
            <a:extLst>
              <a:ext uri="{FF2B5EF4-FFF2-40B4-BE49-F238E27FC236}">
                <a16:creationId xmlns:a16="http://schemas.microsoft.com/office/drawing/2014/main" id="{FD57C495-82B0-72EF-1094-42411CFDAED4}"/>
              </a:ext>
            </a:extLst>
          </p:cNvPr>
          <p:cNvSpPr/>
          <p:nvPr userDrawn="1"/>
        </p:nvSpPr>
        <p:spPr>
          <a:xfrm>
            <a:off x="0" y="0"/>
            <a:ext cx="12192000" cy="58293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noProof="0" dirty="0"/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B5B08725-FC99-8CD2-4619-B0EA38BEA14C}"/>
              </a:ext>
            </a:extLst>
          </p:cNvPr>
          <p:cNvSpPr txBox="1"/>
          <p:nvPr userDrawn="1"/>
        </p:nvSpPr>
        <p:spPr>
          <a:xfrm>
            <a:off x="852497" y="619895"/>
            <a:ext cx="10487005" cy="12196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600"/>
              </a:lnSpc>
            </a:pPr>
            <a:r>
              <a:rPr lang="nl-NL" sz="3400" b="1" spc="-50" dirty="0"/>
              <a:t>2. Krijgen alle bouwers die buiten op de bouwplaats werken gratis zonnebrand?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CB1A3F5D-FA02-9F50-D451-4104B75FAE77}"/>
              </a:ext>
            </a:extLst>
          </p:cNvPr>
          <p:cNvSpPr txBox="1"/>
          <p:nvPr userDrawn="1"/>
        </p:nvSpPr>
        <p:spPr>
          <a:xfrm>
            <a:off x="5043488" y="2981325"/>
            <a:ext cx="769763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GB" sz="4000" b="1" dirty="0">
                <a:solidFill>
                  <a:schemeClr val="tx2"/>
                </a:solidFill>
              </a:rPr>
              <a:t>Ja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E29E5725-8FED-0813-F3B9-007E0E1623F3}"/>
              </a:ext>
            </a:extLst>
          </p:cNvPr>
          <p:cNvSpPr txBox="1"/>
          <p:nvPr userDrawn="1"/>
        </p:nvSpPr>
        <p:spPr>
          <a:xfrm>
            <a:off x="5043488" y="4124324"/>
            <a:ext cx="1221809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GB" sz="4000" b="1" dirty="0">
                <a:solidFill>
                  <a:schemeClr val="tx2"/>
                </a:solidFill>
              </a:rPr>
              <a:t>Nee</a:t>
            </a:r>
          </a:p>
        </p:txBody>
      </p:sp>
      <p:grpSp>
        <p:nvGrpSpPr>
          <p:cNvPr id="13" name="Graphic 11">
            <a:extLst>
              <a:ext uri="{FF2B5EF4-FFF2-40B4-BE49-F238E27FC236}">
                <a16:creationId xmlns:a16="http://schemas.microsoft.com/office/drawing/2014/main" id="{C5C7D6F0-627C-105C-8C57-F45DFC20D8B9}"/>
              </a:ext>
            </a:extLst>
          </p:cNvPr>
          <p:cNvGrpSpPr/>
          <p:nvPr userDrawn="1"/>
        </p:nvGrpSpPr>
        <p:grpSpPr>
          <a:xfrm>
            <a:off x="3894214" y="2696670"/>
            <a:ext cx="978181" cy="951406"/>
            <a:chOff x="1584402" y="2629994"/>
            <a:chExt cx="1396254" cy="1358035"/>
          </a:xfrm>
        </p:grpSpPr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24B7D93F-D1F9-9838-9F44-BFE96A6F64C1}"/>
                </a:ext>
              </a:extLst>
            </p:cNvPr>
            <p:cNvSpPr/>
            <p:nvPr/>
          </p:nvSpPr>
          <p:spPr>
            <a:xfrm>
              <a:off x="1584402" y="2656188"/>
              <a:ext cx="1306243" cy="1331841"/>
            </a:xfrm>
            <a:custGeom>
              <a:avLst/>
              <a:gdLst>
                <a:gd name="connsiteX0" fmla="*/ 10844 w 1306243"/>
                <a:gd name="connsiteY0" fmla="*/ 446141 h 1331841"/>
                <a:gd name="connsiteX1" fmla="*/ 73233 w 1306243"/>
                <a:gd name="connsiteY1" fmla="*/ 389468 h 1331841"/>
                <a:gd name="connsiteX2" fmla="*/ 489761 w 1306243"/>
                <a:gd name="connsiteY2" fmla="*/ 15516 h 1331841"/>
                <a:gd name="connsiteX3" fmla="*/ 966487 w 1306243"/>
                <a:gd name="connsiteY3" fmla="*/ 114386 h 1331841"/>
                <a:gd name="connsiteX4" fmla="*/ 1231092 w 1306243"/>
                <a:gd name="connsiteY4" fmla="*/ 1000306 h 1331841"/>
                <a:gd name="connsiteX5" fmla="*/ 1228520 w 1306243"/>
                <a:gd name="connsiteY5" fmla="*/ 1047836 h 1331841"/>
                <a:gd name="connsiteX6" fmla="*/ 1287194 w 1306243"/>
                <a:gd name="connsiteY6" fmla="*/ 1154992 h 1331841"/>
                <a:gd name="connsiteX7" fmla="*/ 1289671 w 1306243"/>
                <a:gd name="connsiteY7" fmla="*/ 1275293 h 1331841"/>
                <a:gd name="connsiteX8" fmla="*/ 1145367 w 1306243"/>
                <a:gd name="connsiteY8" fmla="*/ 1329871 h 1331841"/>
                <a:gd name="connsiteX9" fmla="*/ 1135270 w 1306243"/>
                <a:gd name="connsiteY9" fmla="*/ 1328252 h 1331841"/>
                <a:gd name="connsiteX10" fmla="*/ 848377 w 1306243"/>
                <a:gd name="connsiteY10" fmla="*/ 1224143 h 1331841"/>
                <a:gd name="connsiteX11" fmla="*/ 709789 w 1306243"/>
                <a:gd name="connsiteY11" fmla="*/ 1113749 h 1331841"/>
                <a:gd name="connsiteX12" fmla="*/ 642637 w 1306243"/>
                <a:gd name="connsiteY12" fmla="*/ 1023547 h 1331841"/>
                <a:gd name="connsiteX13" fmla="*/ 25894 w 1306243"/>
                <a:gd name="connsiteY13" fmla="*/ 569490 h 1331841"/>
                <a:gd name="connsiteX14" fmla="*/ 10749 w 1306243"/>
                <a:gd name="connsiteY14" fmla="*/ 446237 h 1331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06243" h="1331841">
                  <a:moveTo>
                    <a:pt x="10844" y="446141"/>
                  </a:moveTo>
                  <a:cubicBezTo>
                    <a:pt x="23417" y="419471"/>
                    <a:pt x="46182" y="399755"/>
                    <a:pt x="73233" y="389468"/>
                  </a:cubicBezTo>
                  <a:cubicBezTo>
                    <a:pt x="138289" y="275453"/>
                    <a:pt x="268781" y="73047"/>
                    <a:pt x="489761" y="15516"/>
                  </a:cubicBezTo>
                  <a:cubicBezTo>
                    <a:pt x="637684" y="-22965"/>
                    <a:pt x="798085" y="10182"/>
                    <a:pt x="966487" y="114386"/>
                  </a:cubicBezTo>
                  <a:cubicBezTo>
                    <a:pt x="1338534" y="344700"/>
                    <a:pt x="1349011" y="716556"/>
                    <a:pt x="1231092" y="1000306"/>
                  </a:cubicBezTo>
                  <a:cubicBezTo>
                    <a:pt x="1234426" y="1018880"/>
                    <a:pt x="1232140" y="1035263"/>
                    <a:pt x="1228520" y="1047836"/>
                  </a:cubicBezTo>
                  <a:lnTo>
                    <a:pt x="1287194" y="1154992"/>
                  </a:lnTo>
                  <a:cubicBezTo>
                    <a:pt x="1311673" y="1194425"/>
                    <a:pt x="1312626" y="1239098"/>
                    <a:pt x="1289671" y="1275293"/>
                  </a:cubicBezTo>
                  <a:cubicBezTo>
                    <a:pt x="1262810" y="1317774"/>
                    <a:pt x="1207470" y="1338634"/>
                    <a:pt x="1145367" y="1329871"/>
                  </a:cubicBezTo>
                  <a:cubicBezTo>
                    <a:pt x="1142319" y="1329395"/>
                    <a:pt x="1138890" y="1328823"/>
                    <a:pt x="1135270" y="1328252"/>
                  </a:cubicBezTo>
                  <a:cubicBezTo>
                    <a:pt x="1072405" y="1316726"/>
                    <a:pt x="935722" y="1272721"/>
                    <a:pt x="848377" y="1224143"/>
                  </a:cubicBezTo>
                  <a:cubicBezTo>
                    <a:pt x="783893" y="1188329"/>
                    <a:pt x="739792" y="1153182"/>
                    <a:pt x="709789" y="1113749"/>
                  </a:cubicBezTo>
                  <a:cubicBezTo>
                    <a:pt x="694358" y="1093460"/>
                    <a:pt x="661021" y="1048502"/>
                    <a:pt x="642637" y="1023547"/>
                  </a:cubicBezTo>
                  <a:cubicBezTo>
                    <a:pt x="201916" y="820379"/>
                    <a:pt x="43229" y="595493"/>
                    <a:pt x="25894" y="569490"/>
                  </a:cubicBezTo>
                  <a:cubicBezTo>
                    <a:pt x="-2491" y="526056"/>
                    <a:pt x="-7539" y="484432"/>
                    <a:pt x="10749" y="446237"/>
                  </a:cubicBezTo>
                </a:path>
              </a:pathLst>
            </a:custGeom>
            <a:solidFill>
              <a:schemeClr val="accent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" name="Vrije vorm: vorm 14">
              <a:extLst>
                <a:ext uri="{FF2B5EF4-FFF2-40B4-BE49-F238E27FC236}">
                  <a16:creationId xmlns:a16="http://schemas.microsoft.com/office/drawing/2014/main" id="{23084ECD-FE2F-B197-3C6E-A6389E8DC900}"/>
                </a:ext>
              </a:extLst>
            </p:cNvPr>
            <p:cNvSpPr/>
            <p:nvPr/>
          </p:nvSpPr>
          <p:spPr>
            <a:xfrm>
              <a:off x="1674413" y="2629994"/>
              <a:ext cx="1306243" cy="1331841"/>
            </a:xfrm>
            <a:custGeom>
              <a:avLst/>
              <a:gdLst>
                <a:gd name="connsiteX0" fmla="*/ 10844 w 1306243"/>
                <a:gd name="connsiteY0" fmla="*/ 446141 h 1331841"/>
                <a:gd name="connsiteX1" fmla="*/ 73233 w 1306243"/>
                <a:gd name="connsiteY1" fmla="*/ 389468 h 1331841"/>
                <a:gd name="connsiteX2" fmla="*/ 489761 w 1306243"/>
                <a:gd name="connsiteY2" fmla="*/ 15516 h 1331841"/>
                <a:gd name="connsiteX3" fmla="*/ 966487 w 1306243"/>
                <a:gd name="connsiteY3" fmla="*/ 114386 h 1331841"/>
                <a:gd name="connsiteX4" fmla="*/ 1231092 w 1306243"/>
                <a:gd name="connsiteY4" fmla="*/ 1000306 h 1331841"/>
                <a:gd name="connsiteX5" fmla="*/ 1228520 w 1306243"/>
                <a:gd name="connsiteY5" fmla="*/ 1047836 h 1331841"/>
                <a:gd name="connsiteX6" fmla="*/ 1287194 w 1306243"/>
                <a:gd name="connsiteY6" fmla="*/ 1154992 h 1331841"/>
                <a:gd name="connsiteX7" fmla="*/ 1289671 w 1306243"/>
                <a:gd name="connsiteY7" fmla="*/ 1275293 h 1331841"/>
                <a:gd name="connsiteX8" fmla="*/ 1145367 w 1306243"/>
                <a:gd name="connsiteY8" fmla="*/ 1329871 h 1331841"/>
                <a:gd name="connsiteX9" fmla="*/ 1135270 w 1306243"/>
                <a:gd name="connsiteY9" fmla="*/ 1328252 h 1331841"/>
                <a:gd name="connsiteX10" fmla="*/ 848377 w 1306243"/>
                <a:gd name="connsiteY10" fmla="*/ 1224048 h 1331841"/>
                <a:gd name="connsiteX11" fmla="*/ 709789 w 1306243"/>
                <a:gd name="connsiteY11" fmla="*/ 1113653 h 1331841"/>
                <a:gd name="connsiteX12" fmla="*/ 642637 w 1306243"/>
                <a:gd name="connsiteY12" fmla="*/ 1023452 h 1331841"/>
                <a:gd name="connsiteX13" fmla="*/ 25894 w 1306243"/>
                <a:gd name="connsiteY13" fmla="*/ 569395 h 1331841"/>
                <a:gd name="connsiteX14" fmla="*/ 10749 w 1306243"/>
                <a:gd name="connsiteY14" fmla="*/ 446141 h 1331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06243" h="1331841">
                  <a:moveTo>
                    <a:pt x="10844" y="446141"/>
                  </a:moveTo>
                  <a:cubicBezTo>
                    <a:pt x="23417" y="419471"/>
                    <a:pt x="46182" y="399755"/>
                    <a:pt x="73233" y="389468"/>
                  </a:cubicBezTo>
                  <a:cubicBezTo>
                    <a:pt x="138289" y="275453"/>
                    <a:pt x="268781" y="73047"/>
                    <a:pt x="489761" y="15516"/>
                  </a:cubicBezTo>
                  <a:cubicBezTo>
                    <a:pt x="637684" y="-22965"/>
                    <a:pt x="798085" y="10182"/>
                    <a:pt x="966487" y="114386"/>
                  </a:cubicBezTo>
                  <a:cubicBezTo>
                    <a:pt x="1338629" y="344605"/>
                    <a:pt x="1349011" y="716556"/>
                    <a:pt x="1231092" y="1000306"/>
                  </a:cubicBezTo>
                  <a:cubicBezTo>
                    <a:pt x="1234426" y="1018880"/>
                    <a:pt x="1232140" y="1035263"/>
                    <a:pt x="1228520" y="1047836"/>
                  </a:cubicBezTo>
                  <a:lnTo>
                    <a:pt x="1287194" y="1154992"/>
                  </a:lnTo>
                  <a:cubicBezTo>
                    <a:pt x="1311673" y="1194425"/>
                    <a:pt x="1312626" y="1239098"/>
                    <a:pt x="1289671" y="1275293"/>
                  </a:cubicBezTo>
                  <a:cubicBezTo>
                    <a:pt x="1262810" y="1317774"/>
                    <a:pt x="1207470" y="1338634"/>
                    <a:pt x="1145367" y="1329871"/>
                  </a:cubicBezTo>
                  <a:cubicBezTo>
                    <a:pt x="1142319" y="1329395"/>
                    <a:pt x="1138890" y="1328823"/>
                    <a:pt x="1135270" y="1328252"/>
                  </a:cubicBezTo>
                  <a:cubicBezTo>
                    <a:pt x="1072405" y="1316726"/>
                    <a:pt x="935722" y="1272721"/>
                    <a:pt x="848377" y="1224048"/>
                  </a:cubicBezTo>
                  <a:cubicBezTo>
                    <a:pt x="783893" y="1188234"/>
                    <a:pt x="739792" y="1153182"/>
                    <a:pt x="709789" y="1113653"/>
                  </a:cubicBezTo>
                  <a:cubicBezTo>
                    <a:pt x="694358" y="1093365"/>
                    <a:pt x="661021" y="1048407"/>
                    <a:pt x="642637" y="1023452"/>
                  </a:cubicBezTo>
                  <a:cubicBezTo>
                    <a:pt x="201916" y="820283"/>
                    <a:pt x="43229" y="595398"/>
                    <a:pt x="25894" y="569395"/>
                  </a:cubicBezTo>
                  <a:cubicBezTo>
                    <a:pt x="-2491" y="525866"/>
                    <a:pt x="-7539" y="484337"/>
                    <a:pt x="10749" y="446141"/>
                  </a:cubicBezTo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" name="Vrije vorm: vorm 15">
              <a:extLst>
                <a:ext uri="{FF2B5EF4-FFF2-40B4-BE49-F238E27FC236}">
                  <a16:creationId xmlns:a16="http://schemas.microsoft.com/office/drawing/2014/main" id="{031CD860-F0C0-3226-87D5-2A8E12562763}"/>
                </a:ext>
              </a:extLst>
            </p:cNvPr>
            <p:cNvSpPr/>
            <p:nvPr/>
          </p:nvSpPr>
          <p:spPr>
            <a:xfrm>
              <a:off x="1758668" y="2713791"/>
              <a:ext cx="1138124" cy="1164197"/>
            </a:xfrm>
            <a:custGeom>
              <a:avLst/>
              <a:gdLst>
                <a:gd name="connsiteX0" fmla="*/ 42032 w 1138124"/>
                <a:gd name="connsiteY0" fmla="*/ 382633 h 1164197"/>
                <a:gd name="connsiteX1" fmla="*/ 838227 w 1138124"/>
                <a:gd name="connsiteY1" fmla="*/ 101836 h 1164197"/>
                <a:gd name="connsiteX2" fmla="*/ 1056254 w 1138124"/>
                <a:gd name="connsiteY2" fmla="*/ 914604 h 1164197"/>
                <a:gd name="connsiteX3" fmla="*/ 1062160 w 1138124"/>
                <a:gd name="connsiteY3" fmla="*/ 945560 h 1164197"/>
                <a:gd name="connsiteX4" fmla="*/ 1048158 w 1138124"/>
                <a:gd name="connsiteY4" fmla="*/ 962896 h 1164197"/>
                <a:gd name="connsiteX5" fmla="*/ 1130740 w 1138124"/>
                <a:gd name="connsiteY5" fmla="*/ 1113867 h 1164197"/>
                <a:gd name="connsiteX6" fmla="*/ 1073018 w 1138124"/>
                <a:gd name="connsiteY6" fmla="*/ 1163016 h 1164197"/>
                <a:gd name="connsiteX7" fmla="*/ 804985 w 1138124"/>
                <a:gd name="connsiteY7" fmla="*/ 1066909 h 1164197"/>
                <a:gd name="connsiteX8" fmla="*/ 692494 w 1138124"/>
                <a:gd name="connsiteY8" fmla="*/ 979088 h 1164197"/>
                <a:gd name="connsiteX9" fmla="*/ 613056 w 1138124"/>
                <a:gd name="connsiteY9" fmla="*/ 872313 h 1164197"/>
                <a:gd name="connsiteX10" fmla="*/ 12124 w 1138124"/>
                <a:gd name="connsiteY10" fmla="*/ 439783 h 1164197"/>
                <a:gd name="connsiteX11" fmla="*/ 2503 w 1138124"/>
                <a:gd name="connsiteY11" fmla="*/ 398158 h 1164197"/>
                <a:gd name="connsiteX12" fmla="*/ 42127 w 1138124"/>
                <a:gd name="connsiteY12" fmla="*/ 382537 h 1164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8124" h="1164197">
                  <a:moveTo>
                    <a:pt x="42032" y="382633"/>
                  </a:moveTo>
                  <a:cubicBezTo>
                    <a:pt x="122328" y="238234"/>
                    <a:pt x="357976" y="-195344"/>
                    <a:pt x="838227" y="101836"/>
                  </a:cubicBezTo>
                  <a:cubicBezTo>
                    <a:pt x="1218846" y="337389"/>
                    <a:pt x="1147789" y="716484"/>
                    <a:pt x="1056254" y="914604"/>
                  </a:cubicBezTo>
                  <a:cubicBezTo>
                    <a:pt x="1061683" y="921748"/>
                    <a:pt x="1068446" y="932797"/>
                    <a:pt x="1062160" y="945560"/>
                  </a:cubicBezTo>
                  <a:cubicBezTo>
                    <a:pt x="1056064" y="957657"/>
                    <a:pt x="1048158" y="962896"/>
                    <a:pt x="1048158" y="962896"/>
                  </a:cubicBezTo>
                  <a:lnTo>
                    <a:pt x="1130740" y="1113867"/>
                  </a:lnTo>
                  <a:cubicBezTo>
                    <a:pt x="1154362" y="1149490"/>
                    <a:pt x="1117595" y="1169398"/>
                    <a:pt x="1073018" y="1163016"/>
                  </a:cubicBezTo>
                  <a:cubicBezTo>
                    <a:pt x="1028441" y="1156634"/>
                    <a:pt x="889567" y="1113962"/>
                    <a:pt x="804985" y="1066909"/>
                  </a:cubicBezTo>
                  <a:cubicBezTo>
                    <a:pt x="748216" y="1035381"/>
                    <a:pt x="714211" y="1007758"/>
                    <a:pt x="692494" y="979088"/>
                  </a:cubicBezTo>
                  <a:cubicBezTo>
                    <a:pt x="670777" y="950513"/>
                    <a:pt x="613056" y="872313"/>
                    <a:pt x="613056" y="872313"/>
                  </a:cubicBezTo>
                  <a:cubicBezTo>
                    <a:pt x="163000" y="669526"/>
                    <a:pt x="12409" y="440259"/>
                    <a:pt x="12124" y="439783"/>
                  </a:cubicBezTo>
                  <a:cubicBezTo>
                    <a:pt x="4218" y="427781"/>
                    <a:pt x="-4355" y="412541"/>
                    <a:pt x="2503" y="398158"/>
                  </a:cubicBezTo>
                  <a:cubicBezTo>
                    <a:pt x="9361" y="383776"/>
                    <a:pt x="27554" y="379204"/>
                    <a:pt x="42127" y="382537"/>
                  </a:cubicBezTo>
                </a:path>
              </a:pathLst>
            </a:custGeom>
            <a:solidFill>
              <a:schemeClr val="bg1"/>
            </a:solidFill>
            <a:ln w="12478" cap="flat">
              <a:solidFill>
                <a:srgbClr val="BDCDE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grpSp>
        <p:nvGrpSpPr>
          <p:cNvPr id="17" name="Graphic 11">
            <a:extLst>
              <a:ext uri="{FF2B5EF4-FFF2-40B4-BE49-F238E27FC236}">
                <a16:creationId xmlns:a16="http://schemas.microsoft.com/office/drawing/2014/main" id="{7C72974C-531F-78DF-5D83-1A792CD75416}"/>
              </a:ext>
            </a:extLst>
          </p:cNvPr>
          <p:cNvGrpSpPr/>
          <p:nvPr userDrawn="1"/>
        </p:nvGrpSpPr>
        <p:grpSpPr>
          <a:xfrm>
            <a:off x="3894214" y="3915870"/>
            <a:ext cx="978181" cy="951406"/>
            <a:chOff x="1584402" y="2629994"/>
            <a:chExt cx="1396254" cy="1358035"/>
          </a:xfrm>
        </p:grpSpPr>
        <p:sp>
          <p:nvSpPr>
            <p:cNvPr id="18" name="Vrije vorm: vorm 17">
              <a:extLst>
                <a:ext uri="{FF2B5EF4-FFF2-40B4-BE49-F238E27FC236}">
                  <a16:creationId xmlns:a16="http://schemas.microsoft.com/office/drawing/2014/main" id="{B300CC8F-DA44-784F-C99E-9531AC106E72}"/>
                </a:ext>
              </a:extLst>
            </p:cNvPr>
            <p:cNvSpPr/>
            <p:nvPr/>
          </p:nvSpPr>
          <p:spPr>
            <a:xfrm>
              <a:off x="1584402" y="2656188"/>
              <a:ext cx="1306243" cy="1331841"/>
            </a:xfrm>
            <a:custGeom>
              <a:avLst/>
              <a:gdLst>
                <a:gd name="connsiteX0" fmla="*/ 10844 w 1306243"/>
                <a:gd name="connsiteY0" fmla="*/ 446141 h 1331841"/>
                <a:gd name="connsiteX1" fmla="*/ 73233 w 1306243"/>
                <a:gd name="connsiteY1" fmla="*/ 389468 h 1331841"/>
                <a:gd name="connsiteX2" fmla="*/ 489761 w 1306243"/>
                <a:gd name="connsiteY2" fmla="*/ 15516 h 1331841"/>
                <a:gd name="connsiteX3" fmla="*/ 966487 w 1306243"/>
                <a:gd name="connsiteY3" fmla="*/ 114386 h 1331841"/>
                <a:gd name="connsiteX4" fmla="*/ 1231092 w 1306243"/>
                <a:gd name="connsiteY4" fmla="*/ 1000306 h 1331841"/>
                <a:gd name="connsiteX5" fmla="*/ 1228520 w 1306243"/>
                <a:gd name="connsiteY5" fmla="*/ 1047836 h 1331841"/>
                <a:gd name="connsiteX6" fmla="*/ 1287194 w 1306243"/>
                <a:gd name="connsiteY6" fmla="*/ 1154992 h 1331841"/>
                <a:gd name="connsiteX7" fmla="*/ 1289671 w 1306243"/>
                <a:gd name="connsiteY7" fmla="*/ 1275293 h 1331841"/>
                <a:gd name="connsiteX8" fmla="*/ 1145367 w 1306243"/>
                <a:gd name="connsiteY8" fmla="*/ 1329871 h 1331841"/>
                <a:gd name="connsiteX9" fmla="*/ 1135270 w 1306243"/>
                <a:gd name="connsiteY9" fmla="*/ 1328252 h 1331841"/>
                <a:gd name="connsiteX10" fmla="*/ 848377 w 1306243"/>
                <a:gd name="connsiteY10" fmla="*/ 1224143 h 1331841"/>
                <a:gd name="connsiteX11" fmla="*/ 709789 w 1306243"/>
                <a:gd name="connsiteY11" fmla="*/ 1113749 h 1331841"/>
                <a:gd name="connsiteX12" fmla="*/ 642637 w 1306243"/>
                <a:gd name="connsiteY12" fmla="*/ 1023547 h 1331841"/>
                <a:gd name="connsiteX13" fmla="*/ 25894 w 1306243"/>
                <a:gd name="connsiteY13" fmla="*/ 569490 h 1331841"/>
                <a:gd name="connsiteX14" fmla="*/ 10749 w 1306243"/>
                <a:gd name="connsiteY14" fmla="*/ 446237 h 1331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06243" h="1331841">
                  <a:moveTo>
                    <a:pt x="10844" y="446141"/>
                  </a:moveTo>
                  <a:cubicBezTo>
                    <a:pt x="23417" y="419471"/>
                    <a:pt x="46182" y="399755"/>
                    <a:pt x="73233" y="389468"/>
                  </a:cubicBezTo>
                  <a:cubicBezTo>
                    <a:pt x="138289" y="275453"/>
                    <a:pt x="268781" y="73047"/>
                    <a:pt x="489761" y="15516"/>
                  </a:cubicBezTo>
                  <a:cubicBezTo>
                    <a:pt x="637684" y="-22965"/>
                    <a:pt x="798085" y="10182"/>
                    <a:pt x="966487" y="114386"/>
                  </a:cubicBezTo>
                  <a:cubicBezTo>
                    <a:pt x="1338534" y="344700"/>
                    <a:pt x="1349011" y="716556"/>
                    <a:pt x="1231092" y="1000306"/>
                  </a:cubicBezTo>
                  <a:cubicBezTo>
                    <a:pt x="1234426" y="1018880"/>
                    <a:pt x="1232140" y="1035263"/>
                    <a:pt x="1228520" y="1047836"/>
                  </a:cubicBezTo>
                  <a:lnTo>
                    <a:pt x="1287194" y="1154992"/>
                  </a:lnTo>
                  <a:cubicBezTo>
                    <a:pt x="1311673" y="1194425"/>
                    <a:pt x="1312626" y="1239098"/>
                    <a:pt x="1289671" y="1275293"/>
                  </a:cubicBezTo>
                  <a:cubicBezTo>
                    <a:pt x="1262810" y="1317774"/>
                    <a:pt x="1207470" y="1338634"/>
                    <a:pt x="1145367" y="1329871"/>
                  </a:cubicBezTo>
                  <a:cubicBezTo>
                    <a:pt x="1142319" y="1329395"/>
                    <a:pt x="1138890" y="1328823"/>
                    <a:pt x="1135270" y="1328252"/>
                  </a:cubicBezTo>
                  <a:cubicBezTo>
                    <a:pt x="1072405" y="1316726"/>
                    <a:pt x="935722" y="1272721"/>
                    <a:pt x="848377" y="1224143"/>
                  </a:cubicBezTo>
                  <a:cubicBezTo>
                    <a:pt x="783893" y="1188329"/>
                    <a:pt x="739792" y="1153182"/>
                    <a:pt x="709789" y="1113749"/>
                  </a:cubicBezTo>
                  <a:cubicBezTo>
                    <a:pt x="694358" y="1093460"/>
                    <a:pt x="661021" y="1048502"/>
                    <a:pt x="642637" y="1023547"/>
                  </a:cubicBezTo>
                  <a:cubicBezTo>
                    <a:pt x="201916" y="820379"/>
                    <a:pt x="43229" y="595493"/>
                    <a:pt x="25894" y="569490"/>
                  </a:cubicBezTo>
                  <a:cubicBezTo>
                    <a:pt x="-2491" y="526056"/>
                    <a:pt x="-7539" y="484432"/>
                    <a:pt x="10749" y="446237"/>
                  </a:cubicBezTo>
                </a:path>
              </a:pathLst>
            </a:custGeom>
            <a:solidFill>
              <a:schemeClr val="accent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9" name="Vrije vorm: vorm 18">
              <a:extLst>
                <a:ext uri="{FF2B5EF4-FFF2-40B4-BE49-F238E27FC236}">
                  <a16:creationId xmlns:a16="http://schemas.microsoft.com/office/drawing/2014/main" id="{379C0489-01DF-06FA-D0C1-4870C1F7AD93}"/>
                </a:ext>
              </a:extLst>
            </p:cNvPr>
            <p:cNvSpPr/>
            <p:nvPr/>
          </p:nvSpPr>
          <p:spPr>
            <a:xfrm>
              <a:off x="1674413" y="2629994"/>
              <a:ext cx="1306243" cy="1331841"/>
            </a:xfrm>
            <a:custGeom>
              <a:avLst/>
              <a:gdLst>
                <a:gd name="connsiteX0" fmla="*/ 10844 w 1306243"/>
                <a:gd name="connsiteY0" fmla="*/ 446141 h 1331841"/>
                <a:gd name="connsiteX1" fmla="*/ 73233 w 1306243"/>
                <a:gd name="connsiteY1" fmla="*/ 389468 h 1331841"/>
                <a:gd name="connsiteX2" fmla="*/ 489761 w 1306243"/>
                <a:gd name="connsiteY2" fmla="*/ 15516 h 1331841"/>
                <a:gd name="connsiteX3" fmla="*/ 966487 w 1306243"/>
                <a:gd name="connsiteY3" fmla="*/ 114386 h 1331841"/>
                <a:gd name="connsiteX4" fmla="*/ 1231092 w 1306243"/>
                <a:gd name="connsiteY4" fmla="*/ 1000306 h 1331841"/>
                <a:gd name="connsiteX5" fmla="*/ 1228520 w 1306243"/>
                <a:gd name="connsiteY5" fmla="*/ 1047836 h 1331841"/>
                <a:gd name="connsiteX6" fmla="*/ 1287194 w 1306243"/>
                <a:gd name="connsiteY6" fmla="*/ 1154992 h 1331841"/>
                <a:gd name="connsiteX7" fmla="*/ 1289671 w 1306243"/>
                <a:gd name="connsiteY7" fmla="*/ 1275293 h 1331841"/>
                <a:gd name="connsiteX8" fmla="*/ 1145367 w 1306243"/>
                <a:gd name="connsiteY8" fmla="*/ 1329871 h 1331841"/>
                <a:gd name="connsiteX9" fmla="*/ 1135270 w 1306243"/>
                <a:gd name="connsiteY9" fmla="*/ 1328252 h 1331841"/>
                <a:gd name="connsiteX10" fmla="*/ 848377 w 1306243"/>
                <a:gd name="connsiteY10" fmla="*/ 1224048 h 1331841"/>
                <a:gd name="connsiteX11" fmla="*/ 709789 w 1306243"/>
                <a:gd name="connsiteY11" fmla="*/ 1113653 h 1331841"/>
                <a:gd name="connsiteX12" fmla="*/ 642637 w 1306243"/>
                <a:gd name="connsiteY12" fmla="*/ 1023452 h 1331841"/>
                <a:gd name="connsiteX13" fmla="*/ 25894 w 1306243"/>
                <a:gd name="connsiteY13" fmla="*/ 569395 h 1331841"/>
                <a:gd name="connsiteX14" fmla="*/ 10749 w 1306243"/>
                <a:gd name="connsiteY14" fmla="*/ 446141 h 1331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06243" h="1331841">
                  <a:moveTo>
                    <a:pt x="10844" y="446141"/>
                  </a:moveTo>
                  <a:cubicBezTo>
                    <a:pt x="23417" y="419471"/>
                    <a:pt x="46182" y="399755"/>
                    <a:pt x="73233" y="389468"/>
                  </a:cubicBezTo>
                  <a:cubicBezTo>
                    <a:pt x="138289" y="275453"/>
                    <a:pt x="268781" y="73047"/>
                    <a:pt x="489761" y="15516"/>
                  </a:cubicBezTo>
                  <a:cubicBezTo>
                    <a:pt x="637684" y="-22965"/>
                    <a:pt x="798085" y="10182"/>
                    <a:pt x="966487" y="114386"/>
                  </a:cubicBezTo>
                  <a:cubicBezTo>
                    <a:pt x="1338629" y="344605"/>
                    <a:pt x="1349011" y="716556"/>
                    <a:pt x="1231092" y="1000306"/>
                  </a:cubicBezTo>
                  <a:cubicBezTo>
                    <a:pt x="1234426" y="1018880"/>
                    <a:pt x="1232140" y="1035263"/>
                    <a:pt x="1228520" y="1047836"/>
                  </a:cubicBezTo>
                  <a:lnTo>
                    <a:pt x="1287194" y="1154992"/>
                  </a:lnTo>
                  <a:cubicBezTo>
                    <a:pt x="1311673" y="1194425"/>
                    <a:pt x="1312626" y="1239098"/>
                    <a:pt x="1289671" y="1275293"/>
                  </a:cubicBezTo>
                  <a:cubicBezTo>
                    <a:pt x="1262810" y="1317774"/>
                    <a:pt x="1207470" y="1338634"/>
                    <a:pt x="1145367" y="1329871"/>
                  </a:cubicBezTo>
                  <a:cubicBezTo>
                    <a:pt x="1142319" y="1329395"/>
                    <a:pt x="1138890" y="1328823"/>
                    <a:pt x="1135270" y="1328252"/>
                  </a:cubicBezTo>
                  <a:cubicBezTo>
                    <a:pt x="1072405" y="1316726"/>
                    <a:pt x="935722" y="1272721"/>
                    <a:pt x="848377" y="1224048"/>
                  </a:cubicBezTo>
                  <a:cubicBezTo>
                    <a:pt x="783893" y="1188234"/>
                    <a:pt x="739792" y="1153182"/>
                    <a:pt x="709789" y="1113653"/>
                  </a:cubicBezTo>
                  <a:cubicBezTo>
                    <a:pt x="694358" y="1093365"/>
                    <a:pt x="661021" y="1048407"/>
                    <a:pt x="642637" y="1023452"/>
                  </a:cubicBezTo>
                  <a:cubicBezTo>
                    <a:pt x="201916" y="820283"/>
                    <a:pt x="43229" y="595398"/>
                    <a:pt x="25894" y="569395"/>
                  </a:cubicBezTo>
                  <a:cubicBezTo>
                    <a:pt x="-2491" y="525866"/>
                    <a:pt x="-7539" y="484337"/>
                    <a:pt x="10749" y="446141"/>
                  </a:cubicBezTo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0" name="Vrije vorm: vorm 19">
              <a:extLst>
                <a:ext uri="{FF2B5EF4-FFF2-40B4-BE49-F238E27FC236}">
                  <a16:creationId xmlns:a16="http://schemas.microsoft.com/office/drawing/2014/main" id="{38A248FD-5134-CB31-E7E3-A07E5D1309DF}"/>
                </a:ext>
              </a:extLst>
            </p:cNvPr>
            <p:cNvSpPr/>
            <p:nvPr/>
          </p:nvSpPr>
          <p:spPr>
            <a:xfrm>
              <a:off x="1758668" y="2713791"/>
              <a:ext cx="1138124" cy="1164197"/>
            </a:xfrm>
            <a:custGeom>
              <a:avLst/>
              <a:gdLst>
                <a:gd name="connsiteX0" fmla="*/ 42032 w 1138124"/>
                <a:gd name="connsiteY0" fmla="*/ 382633 h 1164197"/>
                <a:gd name="connsiteX1" fmla="*/ 838227 w 1138124"/>
                <a:gd name="connsiteY1" fmla="*/ 101836 h 1164197"/>
                <a:gd name="connsiteX2" fmla="*/ 1056254 w 1138124"/>
                <a:gd name="connsiteY2" fmla="*/ 914604 h 1164197"/>
                <a:gd name="connsiteX3" fmla="*/ 1062160 w 1138124"/>
                <a:gd name="connsiteY3" fmla="*/ 945560 h 1164197"/>
                <a:gd name="connsiteX4" fmla="*/ 1048158 w 1138124"/>
                <a:gd name="connsiteY4" fmla="*/ 962896 h 1164197"/>
                <a:gd name="connsiteX5" fmla="*/ 1130740 w 1138124"/>
                <a:gd name="connsiteY5" fmla="*/ 1113867 h 1164197"/>
                <a:gd name="connsiteX6" fmla="*/ 1073018 w 1138124"/>
                <a:gd name="connsiteY6" fmla="*/ 1163016 h 1164197"/>
                <a:gd name="connsiteX7" fmla="*/ 804985 w 1138124"/>
                <a:gd name="connsiteY7" fmla="*/ 1066909 h 1164197"/>
                <a:gd name="connsiteX8" fmla="*/ 692494 w 1138124"/>
                <a:gd name="connsiteY8" fmla="*/ 979088 h 1164197"/>
                <a:gd name="connsiteX9" fmla="*/ 613056 w 1138124"/>
                <a:gd name="connsiteY9" fmla="*/ 872313 h 1164197"/>
                <a:gd name="connsiteX10" fmla="*/ 12124 w 1138124"/>
                <a:gd name="connsiteY10" fmla="*/ 439783 h 1164197"/>
                <a:gd name="connsiteX11" fmla="*/ 2503 w 1138124"/>
                <a:gd name="connsiteY11" fmla="*/ 398158 h 1164197"/>
                <a:gd name="connsiteX12" fmla="*/ 42127 w 1138124"/>
                <a:gd name="connsiteY12" fmla="*/ 382537 h 1164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8124" h="1164197">
                  <a:moveTo>
                    <a:pt x="42032" y="382633"/>
                  </a:moveTo>
                  <a:cubicBezTo>
                    <a:pt x="122328" y="238234"/>
                    <a:pt x="357976" y="-195344"/>
                    <a:pt x="838227" y="101836"/>
                  </a:cubicBezTo>
                  <a:cubicBezTo>
                    <a:pt x="1218846" y="337389"/>
                    <a:pt x="1147789" y="716484"/>
                    <a:pt x="1056254" y="914604"/>
                  </a:cubicBezTo>
                  <a:cubicBezTo>
                    <a:pt x="1061683" y="921748"/>
                    <a:pt x="1068446" y="932797"/>
                    <a:pt x="1062160" y="945560"/>
                  </a:cubicBezTo>
                  <a:cubicBezTo>
                    <a:pt x="1056064" y="957657"/>
                    <a:pt x="1048158" y="962896"/>
                    <a:pt x="1048158" y="962896"/>
                  </a:cubicBezTo>
                  <a:lnTo>
                    <a:pt x="1130740" y="1113867"/>
                  </a:lnTo>
                  <a:cubicBezTo>
                    <a:pt x="1154362" y="1149490"/>
                    <a:pt x="1117595" y="1169398"/>
                    <a:pt x="1073018" y="1163016"/>
                  </a:cubicBezTo>
                  <a:cubicBezTo>
                    <a:pt x="1028441" y="1156634"/>
                    <a:pt x="889567" y="1113962"/>
                    <a:pt x="804985" y="1066909"/>
                  </a:cubicBezTo>
                  <a:cubicBezTo>
                    <a:pt x="748216" y="1035381"/>
                    <a:pt x="714211" y="1007758"/>
                    <a:pt x="692494" y="979088"/>
                  </a:cubicBezTo>
                  <a:cubicBezTo>
                    <a:pt x="670777" y="950513"/>
                    <a:pt x="613056" y="872313"/>
                    <a:pt x="613056" y="872313"/>
                  </a:cubicBezTo>
                  <a:cubicBezTo>
                    <a:pt x="163000" y="669526"/>
                    <a:pt x="12409" y="440259"/>
                    <a:pt x="12124" y="439783"/>
                  </a:cubicBezTo>
                  <a:cubicBezTo>
                    <a:pt x="4218" y="427781"/>
                    <a:pt x="-4355" y="412541"/>
                    <a:pt x="2503" y="398158"/>
                  </a:cubicBezTo>
                  <a:cubicBezTo>
                    <a:pt x="9361" y="383776"/>
                    <a:pt x="27554" y="379204"/>
                    <a:pt x="42127" y="382537"/>
                  </a:cubicBezTo>
                </a:path>
              </a:pathLst>
            </a:custGeom>
            <a:solidFill>
              <a:schemeClr val="bg2"/>
            </a:solidFill>
            <a:ln w="12478" cap="flat">
              <a:solidFill>
                <a:srgbClr val="BDCDE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pic>
        <p:nvPicPr>
          <p:cNvPr id="22" name="Afbeelding 21" descr="Afbeelding met tekenfilm&#10;&#10;Automatisch gegenereerde beschrijving">
            <a:extLst>
              <a:ext uri="{FF2B5EF4-FFF2-40B4-BE49-F238E27FC236}">
                <a16:creationId xmlns:a16="http://schemas.microsoft.com/office/drawing/2014/main" id="{86B4A770-7C5D-28C9-3454-EC9F241B2FB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621471" y="2232488"/>
            <a:ext cx="3417609" cy="3881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3922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>
            <a:extLst>
              <a:ext uri="{FF2B5EF4-FFF2-40B4-BE49-F238E27FC236}">
                <a16:creationId xmlns:a16="http://schemas.microsoft.com/office/drawing/2014/main" id="{FD57C495-82B0-72EF-1094-42411CFDAED4}"/>
              </a:ext>
            </a:extLst>
          </p:cNvPr>
          <p:cNvSpPr/>
          <p:nvPr userDrawn="1"/>
        </p:nvSpPr>
        <p:spPr>
          <a:xfrm>
            <a:off x="0" y="0"/>
            <a:ext cx="12192000" cy="58293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noProof="0" dirty="0"/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45E25DEC-3A93-ECBB-543E-567603E7A25A}"/>
              </a:ext>
            </a:extLst>
          </p:cNvPr>
          <p:cNvSpPr txBox="1"/>
          <p:nvPr userDrawn="1"/>
        </p:nvSpPr>
        <p:spPr>
          <a:xfrm>
            <a:off x="852497" y="619895"/>
            <a:ext cx="10487005" cy="12196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600"/>
              </a:lnSpc>
            </a:pPr>
            <a:r>
              <a:rPr lang="nl-NL" sz="3400" b="1" spc="-50" dirty="0"/>
              <a:t>2. Krijgen alle bouwers die buiten op de bouwplaats werken gratis zonnebrand?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CB1A3F5D-FA02-9F50-D451-4104B75FAE77}"/>
              </a:ext>
            </a:extLst>
          </p:cNvPr>
          <p:cNvSpPr txBox="1"/>
          <p:nvPr userDrawn="1"/>
        </p:nvSpPr>
        <p:spPr>
          <a:xfrm>
            <a:off x="5043488" y="2981325"/>
            <a:ext cx="769763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GB" sz="4000" b="1" dirty="0">
                <a:solidFill>
                  <a:schemeClr val="tx2"/>
                </a:solidFill>
              </a:rPr>
              <a:t>Ja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E29E5725-8FED-0813-F3B9-007E0E1623F3}"/>
              </a:ext>
            </a:extLst>
          </p:cNvPr>
          <p:cNvSpPr txBox="1"/>
          <p:nvPr userDrawn="1"/>
        </p:nvSpPr>
        <p:spPr>
          <a:xfrm>
            <a:off x="5043488" y="4124324"/>
            <a:ext cx="1221809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GB" sz="4000" b="1" dirty="0">
                <a:solidFill>
                  <a:schemeClr val="tx2"/>
                </a:solidFill>
              </a:rPr>
              <a:t>Nee</a:t>
            </a:r>
          </a:p>
        </p:txBody>
      </p:sp>
      <p:grpSp>
        <p:nvGrpSpPr>
          <p:cNvPr id="13" name="Graphic 11">
            <a:extLst>
              <a:ext uri="{FF2B5EF4-FFF2-40B4-BE49-F238E27FC236}">
                <a16:creationId xmlns:a16="http://schemas.microsoft.com/office/drawing/2014/main" id="{C5C7D6F0-627C-105C-8C57-F45DFC20D8B9}"/>
              </a:ext>
            </a:extLst>
          </p:cNvPr>
          <p:cNvGrpSpPr/>
          <p:nvPr userDrawn="1"/>
        </p:nvGrpSpPr>
        <p:grpSpPr>
          <a:xfrm>
            <a:off x="3894214" y="2696670"/>
            <a:ext cx="978181" cy="951406"/>
            <a:chOff x="1584402" y="2629994"/>
            <a:chExt cx="1396254" cy="1358035"/>
          </a:xfrm>
        </p:grpSpPr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24B7D93F-D1F9-9838-9F44-BFE96A6F64C1}"/>
                </a:ext>
              </a:extLst>
            </p:cNvPr>
            <p:cNvSpPr/>
            <p:nvPr/>
          </p:nvSpPr>
          <p:spPr>
            <a:xfrm>
              <a:off x="1584402" y="2656188"/>
              <a:ext cx="1306243" cy="1331841"/>
            </a:xfrm>
            <a:custGeom>
              <a:avLst/>
              <a:gdLst>
                <a:gd name="connsiteX0" fmla="*/ 10844 w 1306243"/>
                <a:gd name="connsiteY0" fmla="*/ 446141 h 1331841"/>
                <a:gd name="connsiteX1" fmla="*/ 73233 w 1306243"/>
                <a:gd name="connsiteY1" fmla="*/ 389468 h 1331841"/>
                <a:gd name="connsiteX2" fmla="*/ 489761 w 1306243"/>
                <a:gd name="connsiteY2" fmla="*/ 15516 h 1331841"/>
                <a:gd name="connsiteX3" fmla="*/ 966487 w 1306243"/>
                <a:gd name="connsiteY3" fmla="*/ 114386 h 1331841"/>
                <a:gd name="connsiteX4" fmla="*/ 1231092 w 1306243"/>
                <a:gd name="connsiteY4" fmla="*/ 1000306 h 1331841"/>
                <a:gd name="connsiteX5" fmla="*/ 1228520 w 1306243"/>
                <a:gd name="connsiteY5" fmla="*/ 1047836 h 1331841"/>
                <a:gd name="connsiteX6" fmla="*/ 1287194 w 1306243"/>
                <a:gd name="connsiteY6" fmla="*/ 1154992 h 1331841"/>
                <a:gd name="connsiteX7" fmla="*/ 1289671 w 1306243"/>
                <a:gd name="connsiteY7" fmla="*/ 1275293 h 1331841"/>
                <a:gd name="connsiteX8" fmla="*/ 1145367 w 1306243"/>
                <a:gd name="connsiteY8" fmla="*/ 1329871 h 1331841"/>
                <a:gd name="connsiteX9" fmla="*/ 1135270 w 1306243"/>
                <a:gd name="connsiteY9" fmla="*/ 1328252 h 1331841"/>
                <a:gd name="connsiteX10" fmla="*/ 848377 w 1306243"/>
                <a:gd name="connsiteY10" fmla="*/ 1224143 h 1331841"/>
                <a:gd name="connsiteX11" fmla="*/ 709789 w 1306243"/>
                <a:gd name="connsiteY11" fmla="*/ 1113749 h 1331841"/>
                <a:gd name="connsiteX12" fmla="*/ 642637 w 1306243"/>
                <a:gd name="connsiteY12" fmla="*/ 1023547 h 1331841"/>
                <a:gd name="connsiteX13" fmla="*/ 25894 w 1306243"/>
                <a:gd name="connsiteY13" fmla="*/ 569490 h 1331841"/>
                <a:gd name="connsiteX14" fmla="*/ 10749 w 1306243"/>
                <a:gd name="connsiteY14" fmla="*/ 446237 h 1331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06243" h="1331841">
                  <a:moveTo>
                    <a:pt x="10844" y="446141"/>
                  </a:moveTo>
                  <a:cubicBezTo>
                    <a:pt x="23417" y="419471"/>
                    <a:pt x="46182" y="399755"/>
                    <a:pt x="73233" y="389468"/>
                  </a:cubicBezTo>
                  <a:cubicBezTo>
                    <a:pt x="138289" y="275453"/>
                    <a:pt x="268781" y="73047"/>
                    <a:pt x="489761" y="15516"/>
                  </a:cubicBezTo>
                  <a:cubicBezTo>
                    <a:pt x="637684" y="-22965"/>
                    <a:pt x="798085" y="10182"/>
                    <a:pt x="966487" y="114386"/>
                  </a:cubicBezTo>
                  <a:cubicBezTo>
                    <a:pt x="1338534" y="344700"/>
                    <a:pt x="1349011" y="716556"/>
                    <a:pt x="1231092" y="1000306"/>
                  </a:cubicBezTo>
                  <a:cubicBezTo>
                    <a:pt x="1234426" y="1018880"/>
                    <a:pt x="1232140" y="1035263"/>
                    <a:pt x="1228520" y="1047836"/>
                  </a:cubicBezTo>
                  <a:lnTo>
                    <a:pt x="1287194" y="1154992"/>
                  </a:lnTo>
                  <a:cubicBezTo>
                    <a:pt x="1311673" y="1194425"/>
                    <a:pt x="1312626" y="1239098"/>
                    <a:pt x="1289671" y="1275293"/>
                  </a:cubicBezTo>
                  <a:cubicBezTo>
                    <a:pt x="1262810" y="1317774"/>
                    <a:pt x="1207470" y="1338634"/>
                    <a:pt x="1145367" y="1329871"/>
                  </a:cubicBezTo>
                  <a:cubicBezTo>
                    <a:pt x="1142319" y="1329395"/>
                    <a:pt x="1138890" y="1328823"/>
                    <a:pt x="1135270" y="1328252"/>
                  </a:cubicBezTo>
                  <a:cubicBezTo>
                    <a:pt x="1072405" y="1316726"/>
                    <a:pt x="935722" y="1272721"/>
                    <a:pt x="848377" y="1224143"/>
                  </a:cubicBezTo>
                  <a:cubicBezTo>
                    <a:pt x="783893" y="1188329"/>
                    <a:pt x="739792" y="1153182"/>
                    <a:pt x="709789" y="1113749"/>
                  </a:cubicBezTo>
                  <a:cubicBezTo>
                    <a:pt x="694358" y="1093460"/>
                    <a:pt x="661021" y="1048502"/>
                    <a:pt x="642637" y="1023547"/>
                  </a:cubicBezTo>
                  <a:cubicBezTo>
                    <a:pt x="201916" y="820379"/>
                    <a:pt x="43229" y="595493"/>
                    <a:pt x="25894" y="569490"/>
                  </a:cubicBezTo>
                  <a:cubicBezTo>
                    <a:pt x="-2491" y="526056"/>
                    <a:pt x="-7539" y="484432"/>
                    <a:pt x="10749" y="446237"/>
                  </a:cubicBezTo>
                </a:path>
              </a:pathLst>
            </a:custGeom>
            <a:solidFill>
              <a:schemeClr val="accent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" name="Vrije vorm: vorm 14">
              <a:extLst>
                <a:ext uri="{FF2B5EF4-FFF2-40B4-BE49-F238E27FC236}">
                  <a16:creationId xmlns:a16="http://schemas.microsoft.com/office/drawing/2014/main" id="{23084ECD-FE2F-B197-3C6E-A6389E8DC900}"/>
                </a:ext>
              </a:extLst>
            </p:cNvPr>
            <p:cNvSpPr/>
            <p:nvPr/>
          </p:nvSpPr>
          <p:spPr>
            <a:xfrm>
              <a:off x="1674413" y="2629994"/>
              <a:ext cx="1306243" cy="1331841"/>
            </a:xfrm>
            <a:custGeom>
              <a:avLst/>
              <a:gdLst>
                <a:gd name="connsiteX0" fmla="*/ 10844 w 1306243"/>
                <a:gd name="connsiteY0" fmla="*/ 446141 h 1331841"/>
                <a:gd name="connsiteX1" fmla="*/ 73233 w 1306243"/>
                <a:gd name="connsiteY1" fmla="*/ 389468 h 1331841"/>
                <a:gd name="connsiteX2" fmla="*/ 489761 w 1306243"/>
                <a:gd name="connsiteY2" fmla="*/ 15516 h 1331841"/>
                <a:gd name="connsiteX3" fmla="*/ 966487 w 1306243"/>
                <a:gd name="connsiteY3" fmla="*/ 114386 h 1331841"/>
                <a:gd name="connsiteX4" fmla="*/ 1231092 w 1306243"/>
                <a:gd name="connsiteY4" fmla="*/ 1000306 h 1331841"/>
                <a:gd name="connsiteX5" fmla="*/ 1228520 w 1306243"/>
                <a:gd name="connsiteY5" fmla="*/ 1047836 h 1331841"/>
                <a:gd name="connsiteX6" fmla="*/ 1287194 w 1306243"/>
                <a:gd name="connsiteY6" fmla="*/ 1154992 h 1331841"/>
                <a:gd name="connsiteX7" fmla="*/ 1289671 w 1306243"/>
                <a:gd name="connsiteY7" fmla="*/ 1275293 h 1331841"/>
                <a:gd name="connsiteX8" fmla="*/ 1145367 w 1306243"/>
                <a:gd name="connsiteY8" fmla="*/ 1329871 h 1331841"/>
                <a:gd name="connsiteX9" fmla="*/ 1135270 w 1306243"/>
                <a:gd name="connsiteY9" fmla="*/ 1328252 h 1331841"/>
                <a:gd name="connsiteX10" fmla="*/ 848377 w 1306243"/>
                <a:gd name="connsiteY10" fmla="*/ 1224048 h 1331841"/>
                <a:gd name="connsiteX11" fmla="*/ 709789 w 1306243"/>
                <a:gd name="connsiteY11" fmla="*/ 1113653 h 1331841"/>
                <a:gd name="connsiteX12" fmla="*/ 642637 w 1306243"/>
                <a:gd name="connsiteY12" fmla="*/ 1023452 h 1331841"/>
                <a:gd name="connsiteX13" fmla="*/ 25894 w 1306243"/>
                <a:gd name="connsiteY13" fmla="*/ 569395 h 1331841"/>
                <a:gd name="connsiteX14" fmla="*/ 10749 w 1306243"/>
                <a:gd name="connsiteY14" fmla="*/ 446141 h 1331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06243" h="1331841">
                  <a:moveTo>
                    <a:pt x="10844" y="446141"/>
                  </a:moveTo>
                  <a:cubicBezTo>
                    <a:pt x="23417" y="419471"/>
                    <a:pt x="46182" y="399755"/>
                    <a:pt x="73233" y="389468"/>
                  </a:cubicBezTo>
                  <a:cubicBezTo>
                    <a:pt x="138289" y="275453"/>
                    <a:pt x="268781" y="73047"/>
                    <a:pt x="489761" y="15516"/>
                  </a:cubicBezTo>
                  <a:cubicBezTo>
                    <a:pt x="637684" y="-22965"/>
                    <a:pt x="798085" y="10182"/>
                    <a:pt x="966487" y="114386"/>
                  </a:cubicBezTo>
                  <a:cubicBezTo>
                    <a:pt x="1338629" y="344605"/>
                    <a:pt x="1349011" y="716556"/>
                    <a:pt x="1231092" y="1000306"/>
                  </a:cubicBezTo>
                  <a:cubicBezTo>
                    <a:pt x="1234426" y="1018880"/>
                    <a:pt x="1232140" y="1035263"/>
                    <a:pt x="1228520" y="1047836"/>
                  </a:cubicBezTo>
                  <a:lnTo>
                    <a:pt x="1287194" y="1154992"/>
                  </a:lnTo>
                  <a:cubicBezTo>
                    <a:pt x="1311673" y="1194425"/>
                    <a:pt x="1312626" y="1239098"/>
                    <a:pt x="1289671" y="1275293"/>
                  </a:cubicBezTo>
                  <a:cubicBezTo>
                    <a:pt x="1262810" y="1317774"/>
                    <a:pt x="1207470" y="1338634"/>
                    <a:pt x="1145367" y="1329871"/>
                  </a:cubicBezTo>
                  <a:cubicBezTo>
                    <a:pt x="1142319" y="1329395"/>
                    <a:pt x="1138890" y="1328823"/>
                    <a:pt x="1135270" y="1328252"/>
                  </a:cubicBezTo>
                  <a:cubicBezTo>
                    <a:pt x="1072405" y="1316726"/>
                    <a:pt x="935722" y="1272721"/>
                    <a:pt x="848377" y="1224048"/>
                  </a:cubicBezTo>
                  <a:cubicBezTo>
                    <a:pt x="783893" y="1188234"/>
                    <a:pt x="739792" y="1153182"/>
                    <a:pt x="709789" y="1113653"/>
                  </a:cubicBezTo>
                  <a:cubicBezTo>
                    <a:pt x="694358" y="1093365"/>
                    <a:pt x="661021" y="1048407"/>
                    <a:pt x="642637" y="1023452"/>
                  </a:cubicBezTo>
                  <a:cubicBezTo>
                    <a:pt x="201916" y="820283"/>
                    <a:pt x="43229" y="595398"/>
                    <a:pt x="25894" y="569395"/>
                  </a:cubicBezTo>
                  <a:cubicBezTo>
                    <a:pt x="-2491" y="525866"/>
                    <a:pt x="-7539" y="484337"/>
                    <a:pt x="10749" y="446141"/>
                  </a:cubicBezTo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" name="Vrije vorm: vorm 15">
              <a:extLst>
                <a:ext uri="{FF2B5EF4-FFF2-40B4-BE49-F238E27FC236}">
                  <a16:creationId xmlns:a16="http://schemas.microsoft.com/office/drawing/2014/main" id="{031CD860-F0C0-3226-87D5-2A8E12562763}"/>
                </a:ext>
              </a:extLst>
            </p:cNvPr>
            <p:cNvSpPr/>
            <p:nvPr/>
          </p:nvSpPr>
          <p:spPr>
            <a:xfrm>
              <a:off x="1758668" y="2713791"/>
              <a:ext cx="1138124" cy="1164197"/>
            </a:xfrm>
            <a:custGeom>
              <a:avLst/>
              <a:gdLst>
                <a:gd name="connsiteX0" fmla="*/ 42032 w 1138124"/>
                <a:gd name="connsiteY0" fmla="*/ 382633 h 1164197"/>
                <a:gd name="connsiteX1" fmla="*/ 838227 w 1138124"/>
                <a:gd name="connsiteY1" fmla="*/ 101836 h 1164197"/>
                <a:gd name="connsiteX2" fmla="*/ 1056254 w 1138124"/>
                <a:gd name="connsiteY2" fmla="*/ 914604 h 1164197"/>
                <a:gd name="connsiteX3" fmla="*/ 1062160 w 1138124"/>
                <a:gd name="connsiteY3" fmla="*/ 945560 h 1164197"/>
                <a:gd name="connsiteX4" fmla="*/ 1048158 w 1138124"/>
                <a:gd name="connsiteY4" fmla="*/ 962896 h 1164197"/>
                <a:gd name="connsiteX5" fmla="*/ 1130740 w 1138124"/>
                <a:gd name="connsiteY5" fmla="*/ 1113867 h 1164197"/>
                <a:gd name="connsiteX6" fmla="*/ 1073018 w 1138124"/>
                <a:gd name="connsiteY6" fmla="*/ 1163016 h 1164197"/>
                <a:gd name="connsiteX7" fmla="*/ 804985 w 1138124"/>
                <a:gd name="connsiteY7" fmla="*/ 1066909 h 1164197"/>
                <a:gd name="connsiteX8" fmla="*/ 692494 w 1138124"/>
                <a:gd name="connsiteY8" fmla="*/ 979088 h 1164197"/>
                <a:gd name="connsiteX9" fmla="*/ 613056 w 1138124"/>
                <a:gd name="connsiteY9" fmla="*/ 872313 h 1164197"/>
                <a:gd name="connsiteX10" fmla="*/ 12124 w 1138124"/>
                <a:gd name="connsiteY10" fmla="*/ 439783 h 1164197"/>
                <a:gd name="connsiteX11" fmla="*/ 2503 w 1138124"/>
                <a:gd name="connsiteY11" fmla="*/ 398158 h 1164197"/>
                <a:gd name="connsiteX12" fmla="*/ 42127 w 1138124"/>
                <a:gd name="connsiteY12" fmla="*/ 382537 h 1164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8124" h="1164197">
                  <a:moveTo>
                    <a:pt x="42032" y="382633"/>
                  </a:moveTo>
                  <a:cubicBezTo>
                    <a:pt x="122328" y="238234"/>
                    <a:pt x="357976" y="-195344"/>
                    <a:pt x="838227" y="101836"/>
                  </a:cubicBezTo>
                  <a:cubicBezTo>
                    <a:pt x="1218846" y="337389"/>
                    <a:pt x="1147789" y="716484"/>
                    <a:pt x="1056254" y="914604"/>
                  </a:cubicBezTo>
                  <a:cubicBezTo>
                    <a:pt x="1061683" y="921748"/>
                    <a:pt x="1068446" y="932797"/>
                    <a:pt x="1062160" y="945560"/>
                  </a:cubicBezTo>
                  <a:cubicBezTo>
                    <a:pt x="1056064" y="957657"/>
                    <a:pt x="1048158" y="962896"/>
                    <a:pt x="1048158" y="962896"/>
                  </a:cubicBezTo>
                  <a:lnTo>
                    <a:pt x="1130740" y="1113867"/>
                  </a:lnTo>
                  <a:cubicBezTo>
                    <a:pt x="1154362" y="1149490"/>
                    <a:pt x="1117595" y="1169398"/>
                    <a:pt x="1073018" y="1163016"/>
                  </a:cubicBezTo>
                  <a:cubicBezTo>
                    <a:pt x="1028441" y="1156634"/>
                    <a:pt x="889567" y="1113962"/>
                    <a:pt x="804985" y="1066909"/>
                  </a:cubicBezTo>
                  <a:cubicBezTo>
                    <a:pt x="748216" y="1035381"/>
                    <a:pt x="714211" y="1007758"/>
                    <a:pt x="692494" y="979088"/>
                  </a:cubicBezTo>
                  <a:cubicBezTo>
                    <a:pt x="670777" y="950513"/>
                    <a:pt x="613056" y="872313"/>
                    <a:pt x="613056" y="872313"/>
                  </a:cubicBezTo>
                  <a:cubicBezTo>
                    <a:pt x="163000" y="669526"/>
                    <a:pt x="12409" y="440259"/>
                    <a:pt x="12124" y="439783"/>
                  </a:cubicBezTo>
                  <a:cubicBezTo>
                    <a:pt x="4218" y="427781"/>
                    <a:pt x="-4355" y="412541"/>
                    <a:pt x="2503" y="398158"/>
                  </a:cubicBezTo>
                  <a:cubicBezTo>
                    <a:pt x="9361" y="383776"/>
                    <a:pt x="27554" y="379204"/>
                    <a:pt x="42127" y="382537"/>
                  </a:cubicBezTo>
                </a:path>
              </a:pathLst>
            </a:custGeom>
            <a:solidFill>
              <a:schemeClr val="accent3"/>
            </a:solidFill>
            <a:ln w="12478" cap="flat">
              <a:solidFill>
                <a:srgbClr val="BDCDE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grpSp>
        <p:nvGrpSpPr>
          <p:cNvPr id="17" name="Graphic 11">
            <a:extLst>
              <a:ext uri="{FF2B5EF4-FFF2-40B4-BE49-F238E27FC236}">
                <a16:creationId xmlns:a16="http://schemas.microsoft.com/office/drawing/2014/main" id="{7C72974C-531F-78DF-5D83-1A792CD75416}"/>
              </a:ext>
            </a:extLst>
          </p:cNvPr>
          <p:cNvGrpSpPr/>
          <p:nvPr userDrawn="1"/>
        </p:nvGrpSpPr>
        <p:grpSpPr>
          <a:xfrm>
            <a:off x="3894214" y="3915870"/>
            <a:ext cx="978181" cy="951406"/>
            <a:chOff x="1584402" y="2629994"/>
            <a:chExt cx="1396254" cy="1358035"/>
          </a:xfrm>
        </p:grpSpPr>
        <p:sp>
          <p:nvSpPr>
            <p:cNvPr id="18" name="Vrije vorm: vorm 17">
              <a:extLst>
                <a:ext uri="{FF2B5EF4-FFF2-40B4-BE49-F238E27FC236}">
                  <a16:creationId xmlns:a16="http://schemas.microsoft.com/office/drawing/2014/main" id="{B300CC8F-DA44-784F-C99E-9531AC106E72}"/>
                </a:ext>
              </a:extLst>
            </p:cNvPr>
            <p:cNvSpPr/>
            <p:nvPr/>
          </p:nvSpPr>
          <p:spPr>
            <a:xfrm>
              <a:off x="1584402" y="2656188"/>
              <a:ext cx="1306243" cy="1331841"/>
            </a:xfrm>
            <a:custGeom>
              <a:avLst/>
              <a:gdLst>
                <a:gd name="connsiteX0" fmla="*/ 10844 w 1306243"/>
                <a:gd name="connsiteY0" fmla="*/ 446141 h 1331841"/>
                <a:gd name="connsiteX1" fmla="*/ 73233 w 1306243"/>
                <a:gd name="connsiteY1" fmla="*/ 389468 h 1331841"/>
                <a:gd name="connsiteX2" fmla="*/ 489761 w 1306243"/>
                <a:gd name="connsiteY2" fmla="*/ 15516 h 1331841"/>
                <a:gd name="connsiteX3" fmla="*/ 966487 w 1306243"/>
                <a:gd name="connsiteY3" fmla="*/ 114386 h 1331841"/>
                <a:gd name="connsiteX4" fmla="*/ 1231092 w 1306243"/>
                <a:gd name="connsiteY4" fmla="*/ 1000306 h 1331841"/>
                <a:gd name="connsiteX5" fmla="*/ 1228520 w 1306243"/>
                <a:gd name="connsiteY5" fmla="*/ 1047836 h 1331841"/>
                <a:gd name="connsiteX6" fmla="*/ 1287194 w 1306243"/>
                <a:gd name="connsiteY6" fmla="*/ 1154992 h 1331841"/>
                <a:gd name="connsiteX7" fmla="*/ 1289671 w 1306243"/>
                <a:gd name="connsiteY7" fmla="*/ 1275293 h 1331841"/>
                <a:gd name="connsiteX8" fmla="*/ 1145367 w 1306243"/>
                <a:gd name="connsiteY8" fmla="*/ 1329871 h 1331841"/>
                <a:gd name="connsiteX9" fmla="*/ 1135270 w 1306243"/>
                <a:gd name="connsiteY9" fmla="*/ 1328252 h 1331841"/>
                <a:gd name="connsiteX10" fmla="*/ 848377 w 1306243"/>
                <a:gd name="connsiteY10" fmla="*/ 1224143 h 1331841"/>
                <a:gd name="connsiteX11" fmla="*/ 709789 w 1306243"/>
                <a:gd name="connsiteY11" fmla="*/ 1113749 h 1331841"/>
                <a:gd name="connsiteX12" fmla="*/ 642637 w 1306243"/>
                <a:gd name="connsiteY12" fmla="*/ 1023547 h 1331841"/>
                <a:gd name="connsiteX13" fmla="*/ 25894 w 1306243"/>
                <a:gd name="connsiteY13" fmla="*/ 569490 h 1331841"/>
                <a:gd name="connsiteX14" fmla="*/ 10749 w 1306243"/>
                <a:gd name="connsiteY14" fmla="*/ 446237 h 1331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06243" h="1331841">
                  <a:moveTo>
                    <a:pt x="10844" y="446141"/>
                  </a:moveTo>
                  <a:cubicBezTo>
                    <a:pt x="23417" y="419471"/>
                    <a:pt x="46182" y="399755"/>
                    <a:pt x="73233" y="389468"/>
                  </a:cubicBezTo>
                  <a:cubicBezTo>
                    <a:pt x="138289" y="275453"/>
                    <a:pt x="268781" y="73047"/>
                    <a:pt x="489761" y="15516"/>
                  </a:cubicBezTo>
                  <a:cubicBezTo>
                    <a:pt x="637684" y="-22965"/>
                    <a:pt x="798085" y="10182"/>
                    <a:pt x="966487" y="114386"/>
                  </a:cubicBezTo>
                  <a:cubicBezTo>
                    <a:pt x="1338534" y="344700"/>
                    <a:pt x="1349011" y="716556"/>
                    <a:pt x="1231092" y="1000306"/>
                  </a:cubicBezTo>
                  <a:cubicBezTo>
                    <a:pt x="1234426" y="1018880"/>
                    <a:pt x="1232140" y="1035263"/>
                    <a:pt x="1228520" y="1047836"/>
                  </a:cubicBezTo>
                  <a:lnTo>
                    <a:pt x="1287194" y="1154992"/>
                  </a:lnTo>
                  <a:cubicBezTo>
                    <a:pt x="1311673" y="1194425"/>
                    <a:pt x="1312626" y="1239098"/>
                    <a:pt x="1289671" y="1275293"/>
                  </a:cubicBezTo>
                  <a:cubicBezTo>
                    <a:pt x="1262810" y="1317774"/>
                    <a:pt x="1207470" y="1338634"/>
                    <a:pt x="1145367" y="1329871"/>
                  </a:cubicBezTo>
                  <a:cubicBezTo>
                    <a:pt x="1142319" y="1329395"/>
                    <a:pt x="1138890" y="1328823"/>
                    <a:pt x="1135270" y="1328252"/>
                  </a:cubicBezTo>
                  <a:cubicBezTo>
                    <a:pt x="1072405" y="1316726"/>
                    <a:pt x="935722" y="1272721"/>
                    <a:pt x="848377" y="1224143"/>
                  </a:cubicBezTo>
                  <a:cubicBezTo>
                    <a:pt x="783893" y="1188329"/>
                    <a:pt x="739792" y="1153182"/>
                    <a:pt x="709789" y="1113749"/>
                  </a:cubicBezTo>
                  <a:cubicBezTo>
                    <a:pt x="694358" y="1093460"/>
                    <a:pt x="661021" y="1048502"/>
                    <a:pt x="642637" y="1023547"/>
                  </a:cubicBezTo>
                  <a:cubicBezTo>
                    <a:pt x="201916" y="820379"/>
                    <a:pt x="43229" y="595493"/>
                    <a:pt x="25894" y="569490"/>
                  </a:cubicBezTo>
                  <a:cubicBezTo>
                    <a:pt x="-2491" y="526056"/>
                    <a:pt x="-7539" y="484432"/>
                    <a:pt x="10749" y="446237"/>
                  </a:cubicBezTo>
                </a:path>
              </a:pathLst>
            </a:custGeom>
            <a:solidFill>
              <a:schemeClr val="accent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9" name="Vrije vorm: vorm 18">
              <a:extLst>
                <a:ext uri="{FF2B5EF4-FFF2-40B4-BE49-F238E27FC236}">
                  <a16:creationId xmlns:a16="http://schemas.microsoft.com/office/drawing/2014/main" id="{379C0489-01DF-06FA-D0C1-4870C1F7AD93}"/>
                </a:ext>
              </a:extLst>
            </p:cNvPr>
            <p:cNvSpPr/>
            <p:nvPr/>
          </p:nvSpPr>
          <p:spPr>
            <a:xfrm>
              <a:off x="1674413" y="2629994"/>
              <a:ext cx="1306243" cy="1331841"/>
            </a:xfrm>
            <a:custGeom>
              <a:avLst/>
              <a:gdLst>
                <a:gd name="connsiteX0" fmla="*/ 10844 w 1306243"/>
                <a:gd name="connsiteY0" fmla="*/ 446141 h 1331841"/>
                <a:gd name="connsiteX1" fmla="*/ 73233 w 1306243"/>
                <a:gd name="connsiteY1" fmla="*/ 389468 h 1331841"/>
                <a:gd name="connsiteX2" fmla="*/ 489761 w 1306243"/>
                <a:gd name="connsiteY2" fmla="*/ 15516 h 1331841"/>
                <a:gd name="connsiteX3" fmla="*/ 966487 w 1306243"/>
                <a:gd name="connsiteY3" fmla="*/ 114386 h 1331841"/>
                <a:gd name="connsiteX4" fmla="*/ 1231092 w 1306243"/>
                <a:gd name="connsiteY4" fmla="*/ 1000306 h 1331841"/>
                <a:gd name="connsiteX5" fmla="*/ 1228520 w 1306243"/>
                <a:gd name="connsiteY5" fmla="*/ 1047836 h 1331841"/>
                <a:gd name="connsiteX6" fmla="*/ 1287194 w 1306243"/>
                <a:gd name="connsiteY6" fmla="*/ 1154992 h 1331841"/>
                <a:gd name="connsiteX7" fmla="*/ 1289671 w 1306243"/>
                <a:gd name="connsiteY7" fmla="*/ 1275293 h 1331841"/>
                <a:gd name="connsiteX8" fmla="*/ 1145367 w 1306243"/>
                <a:gd name="connsiteY8" fmla="*/ 1329871 h 1331841"/>
                <a:gd name="connsiteX9" fmla="*/ 1135270 w 1306243"/>
                <a:gd name="connsiteY9" fmla="*/ 1328252 h 1331841"/>
                <a:gd name="connsiteX10" fmla="*/ 848377 w 1306243"/>
                <a:gd name="connsiteY10" fmla="*/ 1224048 h 1331841"/>
                <a:gd name="connsiteX11" fmla="*/ 709789 w 1306243"/>
                <a:gd name="connsiteY11" fmla="*/ 1113653 h 1331841"/>
                <a:gd name="connsiteX12" fmla="*/ 642637 w 1306243"/>
                <a:gd name="connsiteY12" fmla="*/ 1023452 h 1331841"/>
                <a:gd name="connsiteX13" fmla="*/ 25894 w 1306243"/>
                <a:gd name="connsiteY13" fmla="*/ 569395 h 1331841"/>
                <a:gd name="connsiteX14" fmla="*/ 10749 w 1306243"/>
                <a:gd name="connsiteY14" fmla="*/ 446141 h 1331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06243" h="1331841">
                  <a:moveTo>
                    <a:pt x="10844" y="446141"/>
                  </a:moveTo>
                  <a:cubicBezTo>
                    <a:pt x="23417" y="419471"/>
                    <a:pt x="46182" y="399755"/>
                    <a:pt x="73233" y="389468"/>
                  </a:cubicBezTo>
                  <a:cubicBezTo>
                    <a:pt x="138289" y="275453"/>
                    <a:pt x="268781" y="73047"/>
                    <a:pt x="489761" y="15516"/>
                  </a:cubicBezTo>
                  <a:cubicBezTo>
                    <a:pt x="637684" y="-22965"/>
                    <a:pt x="798085" y="10182"/>
                    <a:pt x="966487" y="114386"/>
                  </a:cubicBezTo>
                  <a:cubicBezTo>
                    <a:pt x="1338629" y="344605"/>
                    <a:pt x="1349011" y="716556"/>
                    <a:pt x="1231092" y="1000306"/>
                  </a:cubicBezTo>
                  <a:cubicBezTo>
                    <a:pt x="1234426" y="1018880"/>
                    <a:pt x="1232140" y="1035263"/>
                    <a:pt x="1228520" y="1047836"/>
                  </a:cubicBezTo>
                  <a:lnTo>
                    <a:pt x="1287194" y="1154992"/>
                  </a:lnTo>
                  <a:cubicBezTo>
                    <a:pt x="1311673" y="1194425"/>
                    <a:pt x="1312626" y="1239098"/>
                    <a:pt x="1289671" y="1275293"/>
                  </a:cubicBezTo>
                  <a:cubicBezTo>
                    <a:pt x="1262810" y="1317774"/>
                    <a:pt x="1207470" y="1338634"/>
                    <a:pt x="1145367" y="1329871"/>
                  </a:cubicBezTo>
                  <a:cubicBezTo>
                    <a:pt x="1142319" y="1329395"/>
                    <a:pt x="1138890" y="1328823"/>
                    <a:pt x="1135270" y="1328252"/>
                  </a:cubicBezTo>
                  <a:cubicBezTo>
                    <a:pt x="1072405" y="1316726"/>
                    <a:pt x="935722" y="1272721"/>
                    <a:pt x="848377" y="1224048"/>
                  </a:cubicBezTo>
                  <a:cubicBezTo>
                    <a:pt x="783893" y="1188234"/>
                    <a:pt x="739792" y="1153182"/>
                    <a:pt x="709789" y="1113653"/>
                  </a:cubicBezTo>
                  <a:cubicBezTo>
                    <a:pt x="694358" y="1093365"/>
                    <a:pt x="661021" y="1048407"/>
                    <a:pt x="642637" y="1023452"/>
                  </a:cubicBezTo>
                  <a:cubicBezTo>
                    <a:pt x="201916" y="820283"/>
                    <a:pt x="43229" y="595398"/>
                    <a:pt x="25894" y="569395"/>
                  </a:cubicBezTo>
                  <a:cubicBezTo>
                    <a:pt x="-2491" y="525866"/>
                    <a:pt x="-7539" y="484337"/>
                    <a:pt x="10749" y="446141"/>
                  </a:cubicBezTo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0" name="Vrije vorm: vorm 19">
              <a:extLst>
                <a:ext uri="{FF2B5EF4-FFF2-40B4-BE49-F238E27FC236}">
                  <a16:creationId xmlns:a16="http://schemas.microsoft.com/office/drawing/2014/main" id="{38A248FD-5134-CB31-E7E3-A07E5D1309DF}"/>
                </a:ext>
              </a:extLst>
            </p:cNvPr>
            <p:cNvSpPr/>
            <p:nvPr/>
          </p:nvSpPr>
          <p:spPr>
            <a:xfrm>
              <a:off x="1758668" y="2713791"/>
              <a:ext cx="1138124" cy="1164197"/>
            </a:xfrm>
            <a:custGeom>
              <a:avLst/>
              <a:gdLst>
                <a:gd name="connsiteX0" fmla="*/ 42032 w 1138124"/>
                <a:gd name="connsiteY0" fmla="*/ 382633 h 1164197"/>
                <a:gd name="connsiteX1" fmla="*/ 838227 w 1138124"/>
                <a:gd name="connsiteY1" fmla="*/ 101836 h 1164197"/>
                <a:gd name="connsiteX2" fmla="*/ 1056254 w 1138124"/>
                <a:gd name="connsiteY2" fmla="*/ 914604 h 1164197"/>
                <a:gd name="connsiteX3" fmla="*/ 1062160 w 1138124"/>
                <a:gd name="connsiteY3" fmla="*/ 945560 h 1164197"/>
                <a:gd name="connsiteX4" fmla="*/ 1048158 w 1138124"/>
                <a:gd name="connsiteY4" fmla="*/ 962896 h 1164197"/>
                <a:gd name="connsiteX5" fmla="*/ 1130740 w 1138124"/>
                <a:gd name="connsiteY5" fmla="*/ 1113867 h 1164197"/>
                <a:gd name="connsiteX6" fmla="*/ 1073018 w 1138124"/>
                <a:gd name="connsiteY6" fmla="*/ 1163016 h 1164197"/>
                <a:gd name="connsiteX7" fmla="*/ 804985 w 1138124"/>
                <a:gd name="connsiteY7" fmla="*/ 1066909 h 1164197"/>
                <a:gd name="connsiteX8" fmla="*/ 692494 w 1138124"/>
                <a:gd name="connsiteY8" fmla="*/ 979088 h 1164197"/>
                <a:gd name="connsiteX9" fmla="*/ 613056 w 1138124"/>
                <a:gd name="connsiteY9" fmla="*/ 872313 h 1164197"/>
                <a:gd name="connsiteX10" fmla="*/ 12124 w 1138124"/>
                <a:gd name="connsiteY10" fmla="*/ 439783 h 1164197"/>
                <a:gd name="connsiteX11" fmla="*/ 2503 w 1138124"/>
                <a:gd name="connsiteY11" fmla="*/ 398158 h 1164197"/>
                <a:gd name="connsiteX12" fmla="*/ 42127 w 1138124"/>
                <a:gd name="connsiteY12" fmla="*/ 382537 h 1164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8124" h="1164197">
                  <a:moveTo>
                    <a:pt x="42032" y="382633"/>
                  </a:moveTo>
                  <a:cubicBezTo>
                    <a:pt x="122328" y="238234"/>
                    <a:pt x="357976" y="-195344"/>
                    <a:pt x="838227" y="101836"/>
                  </a:cubicBezTo>
                  <a:cubicBezTo>
                    <a:pt x="1218846" y="337389"/>
                    <a:pt x="1147789" y="716484"/>
                    <a:pt x="1056254" y="914604"/>
                  </a:cubicBezTo>
                  <a:cubicBezTo>
                    <a:pt x="1061683" y="921748"/>
                    <a:pt x="1068446" y="932797"/>
                    <a:pt x="1062160" y="945560"/>
                  </a:cubicBezTo>
                  <a:cubicBezTo>
                    <a:pt x="1056064" y="957657"/>
                    <a:pt x="1048158" y="962896"/>
                    <a:pt x="1048158" y="962896"/>
                  </a:cubicBezTo>
                  <a:lnTo>
                    <a:pt x="1130740" y="1113867"/>
                  </a:lnTo>
                  <a:cubicBezTo>
                    <a:pt x="1154362" y="1149490"/>
                    <a:pt x="1117595" y="1169398"/>
                    <a:pt x="1073018" y="1163016"/>
                  </a:cubicBezTo>
                  <a:cubicBezTo>
                    <a:pt x="1028441" y="1156634"/>
                    <a:pt x="889567" y="1113962"/>
                    <a:pt x="804985" y="1066909"/>
                  </a:cubicBezTo>
                  <a:cubicBezTo>
                    <a:pt x="748216" y="1035381"/>
                    <a:pt x="714211" y="1007758"/>
                    <a:pt x="692494" y="979088"/>
                  </a:cubicBezTo>
                  <a:cubicBezTo>
                    <a:pt x="670777" y="950513"/>
                    <a:pt x="613056" y="872313"/>
                    <a:pt x="613056" y="872313"/>
                  </a:cubicBezTo>
                  <a:cubicBezTo>
                    <a:pt x="163000" y="669526"/>
                    <a:pt x="12409" y="440259"/>
                    <a:pt x="12124" y="439783"/>
                  </a:cubicBezTo>
                  <a:cubicBezTo>
                    <a:pt x="4218" y="427781"/>
                    <a:pt x="-4355" y="412541"/>
                    <a:pt x="2503" y="398158"/>
                  </a:cubicBezTo>
                  <a:cubicBezTo>
                    <a:pt x="9361" y="383776"/>
                    <a:pt x="27554" y="379204"/>
                    <a:pt x="42127" y="382537"/>
                  </a:cubicBezTo>
                </a:path>
              </a:pathLst>
            </a:custGeom>
            <a:solidFill>
              <a:schemeClr val="bg2"/>
            </a:solidFill>
            <a:ln w="12478" cap="flat">
              <a:solidFill>
                <a:srgbClr val="BDCDE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pic>
        <p:nvPicPr>
          <p:cNvPr id="22" name="Afbeelding 21" descr="Afbeelding met tekenfilm&#10;&#10;Automatisch gegenereerde beschrijving">
            <a:extLst>
              <a:ext uri="{FF2B5EF4-FFF2-40B4-BE49-F238E27FC236}">
                <a16:creationId xmlns:a16="http://schemas.microsoft.com/office/drawing/2014/main" id="{86B4A770-7C5D-28C9-3454-EC9F241B2FB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621471" y="2232488"/>
            <a:ext cx="3417609" cy="3881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9856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>
            <a:extLst>
              <a:ext uri="{FF2B5EF4-FFF2-40B4-BE49-F238E27FC236}">
                <a16:creationId xmlns:a16="http://schemas.microsoft.com/office/drawing/2014/main" id="{FD57C495-82B0-72EF-1094-42411CFDAED4}"/>
              </a:ext>
            </a:extLst>
          </p:cNvPr>
          <p:cNvSpPr/>
          <p:nvPr userDrawn="1"/>
        </p:nvSpPr>
        <p:spPr>
          <a:xfrm>
            <a:off x="0" y="0"/>
            <a:ext cx="12192000" cy="58293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noProof="0" dirty="0"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52E40C7F-7282-E47B-7AE8-AD4C5BA1F027}"/>
              </a:ext>
            </a:extLst>
          </p:cNvPr>
          <p:cNvSpPr txBox="1"/>
          <p:nvPr userDrawn="1"/>
        </p:nvSpPr>
        <p:spPr>
          <a:xfrm>
            <a:off x="713749" y="619895"/>
            <a:ext cx="1076450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spc="-50" dirty="0"/>
              <a:t>Ja, dat klopt. Op de bouwplaats bescherm je jezelf met een helm en speciale kleding, maar ook met zonnebrand </a:t>
            </a:r>
          </a:p>
          <a:p>
            <a:pPr algn="ctr"/>
            <a:r>
              <a:rPr lang="nl-NL" sz="2800" b="1" spc="-50" dirty="0"/>
              <a:t>als je buiten werkt.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CB1A3F5D-FA02-9F50-D451-4104B75FAE77}"/>
              </a:ext>
            </a:extLst>
          </p:cNvPr>
          <p:cNvSpPr txBox="1"/>
          <p:nvPr userDrawn="1"/>
        </p:nvSpPr>
        <p:spPr>
          <a:xfrm>
            <a:off x="5043488" y="2981325"/>
            <a:ext cx="769763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GB" sz="4000" b="1" dirty="0">
                <a:solidFill>
                  <a:schemeClr val="tx2"/>
                </a:solidFill>
              </a:rPr>
              <a:t>Ja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E29E5725-8FED-0813-F3B9-007E0E1623F3}"/>
              </a:ext>
            </a:extLst>
          </p:cNvPr>
          <p:cNvSpPr txBox="1"/>
          <p:nvPr userDrawn="1"/>
        </p:nvSpPr>
        <p:spPr>
          <a:xfrm>
            <a:off x="5043488" y="4124324"/>
            <a:ext cx="1221809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GB" sz="4000" b="1" dirty="0">
                <a:solidFill>
                  <a:schemeClr val="tx2"/>
                </a:solidFill>
              </a:rPr>
              <a:t>Nee</a:t>
            </a:r>
          </a:p>
        </p:txBody>
      </p:sp>
      <p:grpSp>
        <p:nvGrpSpPr>
          <p:cNvPr id="13" name="Graphic 11">
            <a:extLst>
              <a:ext uri="{FF2B5EF4-FFF2-40B4-BE49-F238E27FC236}">
                <a16:creationId xmlns:a16="http://schemas.microsoft.com/office/drawing/2014/main" id="{C5C7D6F0-627C-105C-8C57-F45DFC20D8B9}"/>
              </a:ext>
            </a:extLst>
          </p:cNvPr>
          <p:cNvGrpSpPr/>
          <p:nvPr userDrawn="1"/>
        </p:nvGrpSpPr>
        <p:grpSpPr>
          <a:xfrm>
            <a:off x="3894214" y="2696670"/>
            <a:ext cx="978181" cy="951406"/>
            <a:chOff x="1584402" y="2629994"/>
            <a:chExt cx="1396254" cy="1358035"/>
          </a:xfrm>
        </p:grpSpPr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24B7D93F-D1F9-9838-9F44-BFE96A6F64C1}"/>
                </a:ext>
              </a:extLst>
            </p:cNvPr>
            <p:cNvSpPr/>
            <p:nvPr/>
          </p:nvSpPr>
          <p:spPr>
            <a:xfrm>
              <a:off x="1584402" y="2656188"/>
              <a:ext cx="1306243" cy="1331841"/>
            </a:xfrm>
            <a:custGeom>
              <a:avLst/>
              <a:gdLst>
                <a:gd name="connsiteX0" fmla="*/ 10844 w 1306243"/>
                <a:gd name="connsiteY0" fmla="*/ 446141 h 1331841"/>
                <a:gd name="connsiteX1" fmla="*/ 73233 w 1306243"/>
                <a:gd name="connsiteY1" fmla="*/ 389468 h 1331841"/>
                <a:gd name="connsiteX2" fmla="*/ 489761 w 1306243"/>
                <a:gd name="connsiteY2" fmla="*/ 15516 h 1331841"/>
                <a:gd name="connsiteX3" fmla="*/ 966487 w 1306243"/>
                <a:gd name="connsiteY3" fmla="*/ 114386 h 1331841"/>
                <a:gd name="connsiteX4" fmla="*/ 1231092 w 1306243"/>
                <a:gd name="connsiteY4" fmla="*/ 1000306 h 1331841"/>
                <a:gd name="connsiteX5" fmla="*/ 1228520 w 1306243"/>
                <a:gd name="connsiteY5" fmla="*/ 1047836 h 1331841"/>
                <a:gd name="connsiteX6" fmla="*/ 1287194 w 1306243"/>
                <a:gd name="connsiteY6" fmla="*/ 1154992 h 1331841"/>
                <a:gd name="connsiteX7" fmla="*/ 1289671 w 1306243"/>
                <a:gd name="connsiteY7" fmla="*/ 1275293 h 1331841"/>
                <a:gd name="connsiteX8" fmla="*/ 1145367 w 1306243"/>
                <a:gd name="connsiteY8" fmla="*/ 1329871 h 1331841"/>
                <a:gd name="connsiteX9" fmla="*/ 1135270 w 1306243"/>
                <a:gd name="connsiteY9" fmla="*/ 1328252 h 1331841"/>
                <a:gd name="connsiteX10" fmla="*/ 848377 w 1306243"/>
                <a:gd name="connsiteY10" fmla="*/ 1224143 h 1331841"/>
                <a:gd name="connsiteX11" fmla="*/ 709789 w 1306243"/>
                <a:gd name="connsiteY11" fmla="*/ 1113749 h 1331841"/>
                <a:gd name="connsiteX12" fmla="*/ 642637 w 1306243"/>
                <a:gd name="connsiteY12" fmla="*/ 1023547 h 1331841"/>
                <a:gd name="connsiteX13" fmla="*/ 25894 w 1306243"/>
                <a:gd name="connsiteY13" fmla="*/ 569490 h 1331841"/>
                <a:gd name="connsiteX14" fmla="*/ 10749 w 1306243"/>
                <a:gd name="connsiteY14" fmla="*/ 446237 h 1331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06243" h="1331841">
                  <a:moveTo>
                    <a:pt x="10844" y="446141"/>
                  </a:moveTo>
                  <a:cubicBezTo>
                    <a:pt x="23417" y="419471"/>
                    <a:pt x="46182" y="399755"/>
                    <a:pt x="73233" y="389468"/>
                  </a:cubicBezTo>
                  <a:cubicBezTo>
                    <a:pt x="138289" y="275453"/>
                    <a:pt x="268781" y="73047"/>
                    <a:pt x="489761" y="15516"/>
                  </a:cubicBezTo>
                  <a:cubicBezTo>
                    <a:pt x="637684" y="-22965"/>
                    <a:pt x="798085" y="10182"/>
                    <a:pt x="966487" y="114386"/>
                  </a:cubicBezTo>
                  <a:cubicBezTo>
                    <a:pt x="1338534" y="344700"/>
                    <a:pt x="1349011" y="716556"/>
                    <a:pt x="1231092" y="1000306"/>
                  </a:cubicBezTo>
                  <a:cubicBezTo>
                    <a:pt x="1234426" y="1018880"/>
                    <a:pt x="1232140" y="1035263"/>
                    <a:pt x="1228520" y="1047836"/>
                  </a:cubicBezTo>
                  <a:lnTo>
                    <a:pt x="1287194" y="1154992"/>
                  </a:lnTo>
                  <a:cubicBezTo>
                    <a:pt x="1311673" y="1194425"/>
                    <a:pt x="1312626" y="1239098"/>
                    <a:pt x="1289671" y="1275293"/>
                  </a:cubicBezTo>
                  <a:cubicBezTo>
                    <a:pt x="1262810" y="1317774"/>
                    <a:pt x="1207470" y="1338634"/>
                    <a:pt x="1145367" y="1329871"/>
                  </a:cubicBezTo>
                  <a:cubicBezTo>
                    <a:pt x="1142319" y="1329395"/>
                    <a:pt x="1138890" y="1328823"/>
                    <a:pt x="1135270" y="1328252"/>
                  </a:cubicBezTo>
                  <a:cubicBezTo>
                    <a:pt x="1072405" y="1316726"/>
                    <a:pt x="935722" y="1272721"/>
                    <a:pt x="848377" y="1224143"/>
                  </a:cubicBezTo>
                  <a:cubicBezTo>
                    <a:pt x="783893" y="1188329"/>
                    <a:pt x="739792" y="1153182"/>
                    <a:pt x="709789" y="1113749"/>
                  </a:cubicBezTo>
                  <a:cubicBezTo>
                    <a:pt x="694358" y="1093460"/>
                    <a:pt x="661021" y="1048502"/>
                    <a:pt x="642637" y="1023547"/>
                  </a:cubicBezTo>
                  <a:cubicBezTo>
                    <a:pt x="201916" y="820379"/>
                    <a:pt x="43229" y="595493"/>
                    <a:pt x="25894" y="569490"/>
                  </a:cubicBezTo>
                  <a:cubicBezTo>
                    <a:pt x="-2491" y="526056"/>
                    <a:pt x="-7539" y="484432"/>
                    <a:pt x="10749" y="446237"/>
                  </a:cubicBezTo>
                </a:path>
              </a:pathLst>
            </a:custGeom>
            <a:solidFill>
              <a:schemeClr val="accent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" name="Vrije vorm: vorm 14">
              <a:extLst>
                <a:ext uri="{FF2B5EF4-FFF2-40B4-BE49-F238E27FC236}">
                  <a16:creationId xmlns:a16="http://schemas.microsoft.com/office/drawing/2014/main" id="{23084ECD-FE2F-B197-3C6E-A6389E8DC900}"/>
                </a:ext>
              </a:extLst>
            </p:cNvPr>
            <p:cNvSpPr/>
            <p:nvPr/>
          </p:nvSpPr>
          <p:spPr>
            <a:xfrm>
              <a:off x="1674413" y="2629994"/>
              <a:ext cx="1306243" cy="1331841"/>
            </a:xfrm>
            <a:custGeom>
              <a:avLst/>
              <a:gdLst>
                <a:gd name="connsiteX0" fmla="*/ 10844 w 1306243"/>
                <a:gd name="connsiteY0" fmla="*/ 446141 h 1331841"/>
                <a:gd name="connsiteX1" fmla="*/ 73233 w 1306243"/>
                <a:gd name="connsiteY1" fmla="*/ 389468 h 1331841"/>
                <a:gd name="connsiteX2" fmla="*/ 489761 w 1306243"/>
                <a:gd name="connsiteY2" fmla="*/ 15516 h 1331841"/>
                <a:gd name="connsiteX3" fmla="*/ 966487 w 1306243"/>
                <a:gd name="connsiteY3" fmla="*/ 114386 h 1331841"/>
                <a:gd name="connsiteX4" fmla="*/ 1231092 w 1306243"/>
                <a:gd name="connsiteY4" fmla="*/ 1000306 h 1331841"/>
                <a:gd name="connsiteX5" fmla="*/ 1228520 w 1306243"/>
                <a:gd name="connsiteY5" fmla="*/ 1047836 h 1331841"/>
                <a:gd name="connsiteX6" fmla="*/ 1287194 w 1306243"/>
                <a:gd name="connsiteY6" fmla="*/ 1154992 h 1331841"/>
                <a:gd name="connsiteX7" fmla="*/ 1289671 w 1306243"/>
                <a:gd name="connsiteY7" fmla="*/ 1275293 h 1331841"/>
                <a:gd name="connsiteX8" fmla="*/ 1145367 w 1306243"/>
                <a:gd name="connsiteY8" fmla="*/ 1329871 h 1331841"/>
                <a:gd name="connsiteX9" fmla="*/ 1135270 w 1306243"/>
                <a:gd name="connsiteY9" fmla="*/ 1328252 h 1331841"/>
                <a:gd name="connsiteX10" fmla="*/ 848377 w 1306243"/>
                <a:gd name="connsiteY10" fmla="*/ 1224048 h 1331841"/>
                <a:gd name="connsiteX11" fmla="*/ 709789 w 1306243"/>
                <a:gd name="connsiteY11" fmla="*/ 1113653 h 1331841"/>
                <a:gd name="connsiteX12" fmla="*/ 642637 w 1306243"/>
                <a:gd name="connsiteY12" fmla="*/ 1023452 h 1331841"/>
                <a:gd name="connsiteX13" fmla="*/ 25894 w 1306243"/>
                <a:gd name="connsiteY13" fmla="*/ 569395 h 1331841"/>
                <a:gd name="connsiteX14" fmla="*/ 10749 w 1306243"/>
                <a:gd name="connsiteY14" fmla="*/ 446141 h 1331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06243" h="1331841">
                  <a:moveTo>
                    <a:pt x="10844" y="446141"/>
                  </a:moveTo>
                  <a:cubicBezTo>
                    <a:pt x="23417" y="419471"/>
                    <a:pt x="46182" y="399755"/>
                    <a:pt x="73233" y="389468"/>
                  </a:cubicBezTo>
                  <a:cubicBezTo>
                    <a:pt x="138289" y="275453"/>
                    <a:pt x="268781" y="73047"/>
                    <a:pt x="489761" y="15516"/>
                  </a:cubicBezTo>
                  <a:cubicBezTo>
                    <a:pt x="637684" y="-22965"/>
                    <a:pt x="798085" y="10182"/>
                    <a:pt x="966487" y="114386"/>
                  </a:cubicBezTo>
                  <a:cubicBezTo>
                    <a:pt x="1338629" y="344605"/>
                    <a:pt x="1349011" y="716556"/>
                    <a:pt x="1231092" y="1000306"/>
                  </a:cubicBezTo>
                  <a:cubicBezTo>
                    <a:pt x="1234426" y="1018880"/>
                    <a:pt x="1232140" y="1035263"/>
                    <a:pt x="1228520" y="1047836"/>
                  </a:cubicBezTo>
                  <a:lnTo>
                    <a:pt x="1287194" y="1154992"/>
                  </a:lnTo>
                  <a:cubicBezTo>
                    <a:pt x="1311673" y="1194425"/>
                    <a:pt x="1312626" y="1239098"/>
                    <a:pt x="1289671" y="1275293"/>
                  </a:cubicBezTo>
                  <a:cubicBezTo>
                    <a:pt x="1262810" y="1317774"/>
                    <a:pt x="1207470" y="1338634"/>
                    <a:pt x="1145367" y="1329871"/>
                  </a:cubicBezTo>
                  <a:cubicBezTo>
                    <a:pt x="1142319" y="1329395"/>
                    <a:pt x="1138890" y="1328823"/>
                    <a:pt x="1135270" y="1328252"/>
                  </a:cubicBezTo>
                  <a:cubicBezTo>
                    <a:pt x="1072405" y="1316726"/>
                    <a:pt x="935722" y="1272721"/>
                    <a:pt x="848377" y="1224048"/>
                  </a:cubicBezTo>
                  <a:cubicBezTo>
                    <a:pt x="783893" y="1188234"/>
                    <a:pt x="739792" y="1153182"/>
                    <a:pt x="709789" y="1113653"/>
                  </a:cubicBezTo>
                  <a:cubicBezTo>
                    <a:pt x="694358" y="1093365"/>
                    <a:pt x="661021" y="1048407"/>
                    <a:pt x="642637" y="1023452"/>
                  </a:cubicBezTo>
                  <a:cubicBezTo>
                    <a:pt x="201916" y="820283"/>
                    <a:pt x="43229" y="595398"/>
                    <a:pt x="25894" y="569395"/>
                  </a:cubicBezTo>
                  <a:cubicBezTo>
                    <a:pt x="-2491" y="525866"/>
                    <a:pt x="-7539" y="484337"/>
                    <a:pt x="10749" y="446141"/>
                  </a:cubicBezTo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" name="Vrije vorm: vorm 15">
              <a:extLst>
                <a:ext uri="{FF2B5EF4-FFF2-40B4-BE49-F238E27FC236}">
                  <a16:creationId xmlns:a16="http://schemas.microsoft.com/office/drawing/2014/main" id="{031CD860-F0C0-3226-87D5-2A8E12562763}"/>
                </a:ext>
              </a:extLst>
            </p:cNvPr>
            <p:cNvSpPr/>
            <p:nvPr/>
          </p:nvSpPr>
          <p:spPr>
            <a:xfrm>
              <a:off x="1758668" y="2713791"/>
              <a:ext cx="1138124" cy="1164197"/>
            </a:xfrm>
            <a:custGeom>
              <a:avLst/>
              <a:gdLst>
                <a:gd name="connsiteX0" fmla="*/ 42032 w 1138124"/>
                <a:gd name="connsiteY0" fmla="*/ 382633 h 1164197"/>
                <a:gd name="connsiteX1" fmla="*/ 838227 w 1138124"/>
                <a:gd name="connsiteY1" fmla="*/ 101836 h 1164197"/>
                <a:gd name="connsiteX2" fmla="*/ 1056254 w 1138124"/>
                <a:gd name="connsiteY2" fmla="*/ 914604 h 1164197"/>
                <a:gd name="connsiteX3" fmla="*/ 1062160 w 1138124"/>
                <a:gd name="connsiteY3" fmla="*/ 945560 h 1164197"/>
                <a:gd name="connsiteX4" fmla="*/ 1048158 w 1138124"/>
                <a:gd name="connsiteY4" fmla="*/ 962896 h 1164197"/>
                <a:gd name="connsiteX5" fmla="*/ 1130740 w 1138124"/>
                <a:gd name="connsiteY5" fmla="*/ 1113867 h 1164197"/>
                <a:gd name="connsiteX6" fmla="*/ 1073018 w 1138124"/>
                <a:gd name="connsiteY6" fmla="*/ 1163016 h 1164197"/>
                <a:gd name="connsiteX7" fmla="*/ 804985 w 1138124"/>
                <a:gd name="connsiteY7" fmla="*/ 1066909 h 1164197"/>
                <a:gd name="connsiteX8" fmla="*/ 692494 w 1138124"/>
                <a:gd name="connsiteY8" fmla="*/ 979088 h 1164197"/>
                <a:gd name="connsiteX9" fmla="*/ 613056 w 1138124"/>
                <a:gd name="connsiteY9" fmla="*/ 872313 h 1164197"/>
                <a:gd name="connsiteX10" fmla="*/ 12124 w 1138124"/>
                <a:gd name="connsiteY10" fmla="*/ 439783 h 1164197"/>
                <a:gd name="connsiteX11" fmla="*/ 2503 w 1138124"/>
                <a:gd name="connsiteY11" fmla="*/ 398158 h 1164197"/>
                <a:gd name="connsiteX12" fmla="*/ 42127 w 1138124"/>
                <a:gd name="connsiteY12" fmla="*/ 382537 h 1164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8124" h="1164197">
                  <a:moveTo>
                    <a:pt x="42032" y="382633"/>
                  </a:moveTo>
                  <a:cubicBezTo>
                    <a:pt x="122328" y="238234"/>
                    <a:pt x="357976" y="-195344"/>
                    <a:pt x="838227" y="101836"/>
                  </a:cubicBezTo>
                  <a:cubicBezTo>
                    <a:pt x="1218846" y="337389"/>
                    <a:pt x="1147789" y="716484"/>
                    <a:pt x="1056254" y="914604"/>
                  </a:cubicBezTo>
                  <a:cubicBezTo>
                    <a:pt x="1061683" y="921748"/>
                    <a:pt x="1068446" y="932797"/>
                    <a:pt x="1062160" y="945560"/>
                  </a:cubicBezTo>
                  <a:cubicBezTo>
                    <a:pt x="1056064" y="957657"/>
                    <a:pt x="1048158" y="962896"/>
                    <a:pt x="1048158" y="962896"/>
                  </a:cubicBezTo>
                  <a:lnTo>
                    <a:pt x="1130740" y="1113867"/>
                  </a:lnTo>
                  <a:cubicBezTo>
                    <a:pt x="1154362" y="1149490"/>
                    <a:pt x="1117595" y="1169398"/>
                    <a:pt x="1073018" y="1163016"/>
                  </a:cubicBezTo>
                  <a:cubicBezTo>
                    <a:pt x="1028441" y="1156634"/>
                    <a:pt x="889567" y="1113962"/>
                    <a:pt x="804985" y="1066909"/>
                  </a:cubicBezTo>
                  <a:cubicBezTo>
                    <a:pt x="748216" y="1035381"/>
                    <a:pt x="714211" y="1007758"/>
                    <a:pt x="692494" y="979088"/>
                  </a:cubicBezTo>
                  <a:cubicBezTo>
                    <a:pt x="670777" y="950513"/>
                    <a:pt x="613056" y="872313"/>
                    <a:pt x="613056" y="872313"/>
                  </a:cubicBezTo>
                  <a:cubicBezTo>
                    <a:pt x="163000" y="669526"/>
                    <a:pt x="12409" y="440259"/>
                    <a:pt x="12124" y="439783"/>
                  </a:cubicBezTo>
                  <a:cubicBezTo>
                    <a:pt x="4218" y="427781"/>
                    <a:pt x="-4355" y="412541"/>
                    <a:pt x="2503" y="398158"/>
                  </a:cubicBezTo>
                  <a:cubicBezTo>
                    <a:pt x="9361" y="383776"/>
                    <a:pt x="27554" y="379204"/>
                    <a:pt x="42127" y="382537"/>
                  </a:cubicBezTo>
                </a:path>
              </a:pathLst>
            </a:custGeom>
            <a:solidFill>
              <a:schemeClr val="accent3"/>
            </a:solidFill>
            <a:ln w="12478" cap="flat">
              <a:solidFill>
                <a:srgbClr val="BDCDE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grpSp>
        <p:nvGrpSpPr>
          <p:cNvPr id="17" name="Graphic 11">
            <a:extLst>
              <a:ext uri="{FF2B5EF4-FFF2-40B4-BE49-F238E27FC236}">
                <a16:creationId xmlns:a16="http://schemas.microsoft.com/office/drawing/2014/main" id="{7C72974C-531F-78DF-5D83-1A792CD75416}"/>
              </a:ext>
            </a:extLst>
          </p:cNvPr>
          <p:cNvGrpSpPr/>
          <p:nvPr userDrawn="1"/>
        </p:nvGrpSpPr>
        <p:grpSpPr>
          <a:xfrm>
            <a:off x="3894214" y="3915870"/>
            <a:ext cx="978181" cy="951406"/>
            <a:chOff x="1584402" y="2629994"/>
            <a:chExt cx="1396254" cy="1358035"/>
          </a:xfrm>
        </p:grpSpPr>
        <p:sp>
          <p:nvSpPr>
            <p:cNvPr id="18" name="Vrije vorm: vorm 17">
              <a:extLst>
                <a:ext uri="{FF2B5EF4-FFF2-40B4-BE49-F238E27FC236}">
                  <a16:creationId xmlns:a16="http://schemas.microsoft.com/office/drawing/2014/main" id="{B300CC8F-DA44-784F-C99E-9531AC106E72}"/>
                </a:ext>
              </a:extLst>
            </p:cNvPr>
            <p:cNvSpPr/>
            <p:nvPr/>
          </p:nvSpPr>
          <p:spPr>
            <a:xfrm>
              <a:off x="1584402" y="2656188"/>
              <a:ext cx="1306243" cy="1331841"/>
            </a:xfrm>
            <a:custGeom>
              <a:avLst/>
              <a:gdLst>
                <a:gd name="connsiteX0" fmla="*/ 10844 w 1306243"/>
                <a:gd name="connsiteY0" fmla="*/ 446141 h 1331841"/>
                <a:gd name="connsiteX1" fmla="*/ 73233 w 1306243"/>
                <a:gd name="connsiteY1" fmla="*/ 389468 h 1331841"/>
                <a:gd name="connsiteX2" fmla="*/ 489761 w 1306243"/>
                <a:gd name="connsiteY2" fmla="*/ 15516 h 1331841"/>
                <a:gd name="connsiteX3" fmla="*/ 966487 w 1306243"/>
                <a:gd name="connsiteY3" fmla="*/ 114386 h 1331841"/>
                <a:gd name="connsiteX4" fmla="*/ 1231092 w 1306243"/>
                <a:gd name="connsiteY4" fmla="*/ 1000306 h 1331841"/>
                <a:gd name="connsiteX5" fmla="*/ 1228520 w 1306243"/>
                <a:gd name="connsiteY5" fmla="*/ 1047836 h 1331841"/>
                <a:gd name="connsiteX6" fmla="*/ 1287194 w 1306243"/>
                <a:gd name="connsiteY6" fmla="*/ 1154992 h 1331841"/>
                <a:gd name="connsiteX7" fmla="*/ 1289671 w 1306243"/>
                <a:gd name="connsiteY7" fmla="*/ 1275293 h 1331841"/>
                <a:gd name="connsiteX8" fmla="*/ 1145367 w 1306243"/>
                <a:gd name="connsiteY8" fmla="*/ 1329871 h 1331841"/>
                <a:gd name="connsiteX9" fmla="*/ 1135270 w 1306243"/>
                <a:gd name="connsiteY9" fmla="*/ 1328252 h 1331841"/>
                <a:gd name="connsiteX10" fmla="*/ 848377 w 1306243"/>
                <a:gd name="connsiteY10" fmla="*/ 1224143 h 1331841"/>
                <a:gd name="connsiteX11" fmla="*/ 709789 w 1306243"/>
                <a:gd name="connsiteY11" fmla="*/ 1113749 h 1331841"/>
                <a:gd name="connsiteX12" fmla="*/ 642637 w 1306243"/>
                <a:gd name="connsiteY12" fmla="*/ 1023547 h 1331841"/>
                <a:gd name="connsiteX13" fmla="*/ 25894 w 1306243"/>
                <a:gd name="connsiteY13" fmla="*/ 569490 h 1331841"/>
                <a:gd name="connsiteX14" fmla="*/ 10749 w 1306243"/>
                <a:gd name="connsiteY14" fmla="*/ 446237 h 1331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06243" h="1331841">
                  <a:moveTo>
                    <a:pt x="10844" y="446141"/>
                  </a:moveTo>
                  <a:cubicBezTo>
                    <a:pt x="23417" y="419471"/>
                    <a:pt x="46182" y="399755"/>
                    <a:pt x="73233" y="389468"/>
                  </a:cubicBezTo>
                  <a:cubicBezTo>
                    <a:pt x="138289" y="275453"/>
                    <a:pt x="268781" y="73047"/>
                    <a:pt x="489761" y="15516"/>
                  </a:cubicBezTo>
                  <a:cubicBezTo>
                    <a:pt x="637684" y="-22965"/>
                    <a:pt x="798085" y="10182"/>
                    <a:pt x="966487" y="114386"/>
                  </a:cubicBezTo>
                  <a:cubicBezTo>
                    <a:pt x="1338534" y="344700"/>
                    <a:pt x="1349011" y="716556"/>
                    <a:pt x="1231092" y="1000306"/>
                  </a:cubicBezTo>
                  <a:cubicBezTo>
                    <a:pt x="1234426" y="1018880"/>
                    <a:pt x="1232140" y="1035263"/>
                    <a:pt x="1228520" y="1047836"/>
                  </a:cubicBezTo>
                  <a:lnTo>
                    <a:pt x="1287194" y="1154992"/>
                  </a:lnTo>
                  <a:cubicBezTo>
                    <a:pt x="1311673" y="1194425"/>
                    <a:pt x="1312626" y="1239098"/>
                    <a:pt x="1289671" y="1275293"/>
                  </a:cubicBezTo>
                  <a:cubicBezTo>
                    <a:pt x="1262810" y="1317774"/>
                    <a:pt x="1207470" y="1338634"/>
                    <a:pt x="1145367" y="1329871"/>
                  </a:cubicBezTo>
                  <a:cubicBezTo>
                    <a:pt x="1142319" y="1329395"/>
                    <a:pt x="1138890" y="1328823"/>
                    <a:pt x="1135270" y="1328252"/>
                  </a:cubicBezTo>
                  <a:cubicBezTo>
                    <a:pt x="1072405" y="1316726"/>
                    <a:pt x="935722" y="1272721"/>
                    <a:pt x="848377" y="1224143"/>
                  </a:cubicBezTo>
                  <a:cubicBezTo>
                    <a:pt x="783893" y="1188329"/>
                    <a:pt x="739792" y="1153182"/>
                    <a:pt x="709789" y="1113749"/>
                  </a:cubicBezTo>
                  <a:cubicBezTo>
                    <a:pt x="694358" y="1093460"/>
                    <a:pt x="661021" y="1048502"/>
                    <a:pt x="642637" y="1023547"/>
                  </a:cubicBezTo>
                  <a:cubicBezTo>
                    <a:pt x="201916" y="820379"/>
                    <a:pt x="43229" y="595493"/>
                    <a:pt x="25894" y="569490"/>
                  </a:cubicBezTo>
                  <a:cubicBezTo>
                    <a:pt x="-2491" y="526056"/>
                    <a:pt x="-7539" y="484432"/>
                    <a:pt x="10749" y="446237"/>
                  </a:cubicBezTo>
                </a:path>
              </a:pathLst>
            </a:custGeom>
            <a:solidFill>
              <a:schemeClr val="accent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9" name="Vrije vorm: vorm 18">
              <a:extLst>
                <a:ext uri="{FF2B5EF4-FFF2-40B4-BE49-F238E27FC236}">
                  <a16:creationId xmlns:a16="http://schemas.microsoft.com/office/drawing/2014/main" id="{379C0489-01DF-06FA-D0C1-4870C1F7AD93}"/>
                </a:ext>
              </a:extLst>
            </p:cNvPr>
            <p:cNvSpPr/>
            <p:nvPr/>
          </p:nvSpPr>
          <p:spPr>
            <a:xfrm>
              <a:off x="1674413" y="2629994"/>
              <a:ext cx="1306243" cy="1331841"/>
            </a:xfrm>
            <a:custGeom>
              <a:avLst/>
              <a:gdLst>
                <a:gd name="connsiteX0" fmla="*/ 10844 w 1306243"/>
                <a:gd name="connsiteY0" fmla="*/ 446141 h 1331841"/>
                <a:gd name="connsiteX1" fmla="*/ 73233 w 1306243"/>
                <a:gd name="connsiteY1" fmla="*/ 389468 h 1331841"/>
                <a:gd name="connsiteX2" fmla="*/ 489761 w 1306243"/>
                <a:gd name="connsiteY2" fmla="*/ 15516 h 1331841"/>
                <a:gd name="connsiteX3" fmla="*/ 966487 w 1306243"/>
                <a:gd name="connsiteY3" fmla="*/ 114386 h 1331841"/>
                <a:gd name="connsiteX4" fmla="*/ 1231092 w 1306243"/>
                <a:gd name="connsiteY4" fmla="*/ 1000306 h 1331841"/>
                <a:gd name="connsiteX5" fmla="*/ 1228520 w 1306243"/>
                <a:gd name="connsiteY5" fmla="*/ 1047836 h 1331841"/>
                <a:gd name="connsiteX6" fmla="*/ 1287194 w 1306243"/>
                <a:gd name="connsiteY6" fmla="*/ 1154992 h 1331841"/>
                <a:gd name="connsiteX7" fmla="*/ 1289671 w 1306243"/>
                <a:gd name="connsiteY7" fmla="*/ 1275293 h 1331841"/>
                <a:gd name="connsiteX8" fmla="*/ 1145367 w 1306243"/>
                <a:gd name="connsiteY8" fmla="*/ 1329871 h 1331841"/>
                <a:gd name="connsiteX9" fmla="*/ 1135270 w 1306243"/>
                <a:gd name="connsiteY9" fmla="*/ 1328252 h 1331841"/>
                <a:gd name="connsiteX10" fmla="*/ 848377 w 1306243"/>
                <a:gd name="connsiteY10" fmla="*/ 1224048 h 1331841"/>
                <a:gd name="connsiteX11" fmla="*/ 709789 w 1306243"/>
                <a:gd name="connsiteY11" fmla="*/ 1113653 h 1331841"/>
                <a:gd name="connsiteX12" fmla="*/ 642637 w 1306243"/>
                <a:gd name="connsiteY12" fmla="*/ 1023452 h 1331841"/>
                <a:gd name="connsiteX13" fmla="*/ 25894 w 1306243"/>
                <a:gd name="connsiteY13" fmla="*/ 569395 h 1331841"/>
                <a:gd name="connsiteX14" fmla="*/ 10749 w 1306243"/>
                <a:gd name="connsiteY14" fmla="*/ 446141 h 1331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06243" h="1331841">
                  <a:moveTo>
                    <a:pt x="10844" y="446141"/>
                  </a:moveTo>
                  <a:cubicBezTo>
                    <a:pt x="23417" y="419471"/>
                    <a:pt x="46182" y="399755"/>
                    <a:pt x="73233" y="389468"/>
                  </a:cubicBezTo>
                  <a:cubicBezTo>
                    <a:pt x="138289" y="275453"/>
                    <a:pt x="268781" y="73047"/>
                    <a:pt x="489761" y="15516"/>
                  </a:cubicBezTo>
                  <a:cubicBezTo>
                    <a:pt x="637684" y="-22965"/>
                    <a:pt x="798085" y="10182"/>
                    <a:pt x="966487" y="114386"/>
                  </a:cubicBezTo>
                  <a:cubicBezTo>
                    <a:pt x="1338629" y="344605"/>
                    <a:pt x="1349011" y="716556"/>
                    <a:pt x="1231092" y="1000306"/>
                  </a:cubicBezTo>
                  <a:cubicBezTo>
                    <a:pt x="1234426" y="1018880"/>
                    <a:pt x="1232140" y="1035263"/>
                    <a:pt x="1228520" y="1047836"/>
                  </a:cubicBezTo>
                  <a:lnTo>
                    <a:pt x="1287194" y="1154992"/>
                  </a:lnTo>
                  <a:cubicBezTo>
                    <a:pt x="1311673" y="1194425"/>
                    <a:pt x="1312626" y="1239098"/>
                    <a:pt x="1289671" y="1275293"/>
                  </a:cubicBezTo>
                  <a:cubicBezTo>
                    <a:pt x="1262810" y="1317774"/>
                    <a:pt x="1207470" y="1338634"/>
                    <a:pt x="1145367" y="1329871"/>
                  </a:cubicBezTo>
                  <a:cubicBezTo>
                    <a:pt x="1142319" y="1329395"/>
                    <a:pt x="1138890" y="1328823"/>
                    <a:pt x="1135270" y="1328252"/>
                  </a:cubicBezTo>
                  <a:cubicBezTo>
                    <a:pt x="1072405" y="1316726"/>
                    <a:pt x="935722" y="1272721"/>
                    <a:pt x="848377" y="1224048"/>
                  </a:cubicBezTo>
                  <a:cubicBezTo>
                    <a:pt x="783893" y="1188234"/>
                    <a:pt x="739792" y="1153182"/>
                    <a:pt x="709789" y="1113653"/>
                  </a:cubicBezTo>
                  <a:cubicBezTo>
                    <a:pt x="694358" y="1093365"/>
                    <a:pt x="661021" y="1048407"/>
                    <a:pt x="642637" y="1023452"/>
                  </a:cubicBezTo>
                  <a:cubicBezTo>
                    <a:pt x="201916" y="820283"/>
                    <a:pt x="43229" y="595398"/>
                    <a:pt x="25894" y="569395"/>
                  </a:cubicBezTo>
                  <a:cubicBezTo>
                    <a:pt x="-2491" y="525866"/>
                    <a:pt x="-7539" y="484337"/>
                    <a:pt x="10749" y="446141"/>
                  </a:cubicBezTo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0" name="Vrije vorm: vorm 19">
              <a:extLst>
                <a:ext uri="{FF2B5EF4-FFF2-40B4-BE49-F238E27FC236}">
                  <a16:creationId xmlns:a16="http://schemas.microsoft.com/office/drawing/2014/main" id="{38A248FD-5134-CB31-E7E3-A07E5D1309DF}"/>
                </a:ext>
              </a:extLst>
            </p:cNvPr>
            <p:cNvSpPr/>
            <p:nvPr/>
          </p:nvSpPr>
          <p:spPr>
            <a:xfrm>
              <a:off x="1758668" y="2713791"/>
              <a:ext cx="1138124" cy="1164197"/>
            </a:xfrm>
            <a:custGeom>
              <a:avLst/>
              <a:gdLst>
                <a:gd name="connsiteX0" fmla="*/ 42032 w 1138124"/>
                <a:gd name="connsiteY0" fmla="*/ 382633 h 1164197"/>
                <a:gd name="connsiteX1" fmla="*/ 838227 w 1138124"/>
                <a:gd name="connsiteY1" fmla="*/ 101836 h 1164197"/>
                <a:gd name="connsiteX2" fmla="*/ 1056254 w 1138124"/>
                <a:gd name="connsiteY2" fmla="*/ 914604 h 1164197"/>
                <a:gd name="connsiteX3" fmla="*/ 1062160 w 1138124"/>
                <a:gd name="connsiteY3" fmla="*/ 945560 h 1164197"/>
                <a:gd name="connsiteX4" fmla="*/ 1048158 w 1138124"/>
                <a:gd name="connsiteY4" fmla="*/ 962896 h 1164197"/>
                <a:gd name="connsiteX5" fmla="*/ 1130740 w 1138124"/>
                <a:gd name="connsiteY5" fmla="*/ 1113867 h 1164197"/>
                <a:gd name="connsiteX6" fmla="*/ 1073018 w 1138124"/>
                <a:gd name="connsiteY6" fmla="*/ 1163016 h 1164197"/>
                <a:gd name="connsiteX7" fmla="*/ 804985 w 1138124"/>
                <a:gd name="connsiteY7" fmla="*/ 1066909 h 1164197"/>
                <a:gd name="connsiteX8" fmla="*/ 692494 w 1138124"/>
                <a:gd name="connsiteY8" fmla="*/ 979088 h 1164197"/>
                <a:gd name="connsiteX9" fmla="*/ 613056 w 1138124"/>
                <a:gd name="connsiteY9" fmla="*/ 872313 h 1164197"/>
                <a:gd name="connsiteX10" fmla="*/ 12124 w 1138124"/>
                <a:gd name="connsiteY10" fmla="*/ 439783 h 1164197"/>
                <a:gd name="connsiteX11" fmla="*/ 2503 w 1138124"/>
                <a:gd name="connsiteY11" fmla="*/ 398158 h 1164197"/>
                <a:gd name="connsiteX12" fmla="*/ 42127 w 1138124"/>
                <a:gd name="connsiteY12" fmla="*/ 382537 h 1164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8124" h="1164197">
                  <a:moveTo>
                    <a:pt x="42032" y="382633"/>
                  </a:moveTo>
                  <a:cubicBezTo>
                    <a:pt x="122328" y="238234"/>
                    <a:pt x="357976" y="-195344"/>
                    <a:pt x="838227" y="101836"/>
                  </a:cubicBezTo>
                  <a:cubicBezTo>
                    <a:pt x="1218846" y="337389"/>
                    <a:pt x="1147789" y="716484"/>
                    <a:pt x="1056254" y="914604"/>
                  </a:cubicBezTo>
                  <a:cubicBezTo>
                    <a:pt x="1061683" y="921748"/>
                    <a:pt x="1068446" y="932797"/>
                    <a:pt x="1062160" y="945560"/>
                  </a:cubicBezTo>
                  <a:cubicBezTo>
                    <a:pt x="1056064" y="957657"/>
                    <a:pt x="1048158" y="962896"/>
                    <a:pt x="1048158" y="962896"/>
                  </a:cubicBezTo>
                  <a:lnTo>
                    <a:pt x="1130740" y="1113867"/>
                  </a:lnTo>
                  <a:cubicBezTo>
                    <a:pt x="1154362" y="1149490"/>
                    <a:pt x="1117595" y="1169398"/>
                    <a:pt x="1073018" y="1163016"/>
                  </a:cubicBezTo>
                  <a:cubicBezTo>
                    <a:pt x="1028441" y="1156634"/>
                    <a:pt x="889567" y="1113962"/>
                    <a:pt x="804985" y="1066909"/>
                  </a:cubicBezTo>
                  <a:cubicBezTo>
                    <a:pt x="748216" y="1035381"/>
                    <a:pt x="714211" y="1007758"/>
                    <a:pt x="692494" y="979088"/>
                  </a:cubicBezTo>
                  <a:cubicBezTo>
                    <a:pt x="670777" y="950513"/>
                    <a:pt x="613056" y="872313"/>
                    <a:pt x="613056" y="872313"/>
                  </a:cubicBezTo>
                  <a:cubicBezTo>
                    <a:pt x="163000" y="669526"/>
                    <a:pt x="12409" y="440259"/>
                    <a:pt x="12124" y="439783"/>
                  </a:cubicBezTo>
                  <a:cubicBezTo>
                    <a:pt x="4218" y="427781"/>
                    <a:pt x="-4355" y="412541"/>
                    <a:pt x="2503" y="398158"/>
                  </a:cubicBezTo>
                  <a:cubicBezTo>
                    <a:pt x="9361" y="383776"/>
                    <a:pt x="27554" y="379204"/>
                    <a:pt x="42127" y="382537"/>
                  </a:cubicBezTo>
                </a:path>
              </a:pathLst>
            </a:custGeom>
            <a:solidFill>
              <a:schemeClr val="bg2"/>
            </a:solidFill>
            <a:ln w="12478" cap="flat">
              <a:solidFill>
                <a:srgbClr val="BDCDE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pic>
        <p:nvPicPr>
          <p:cNvPr id="22" name="Afbeelding 21" descr="Afbeelding met tekenfilm&#10;&#10;Automatisch gegenereerde beschrijving">
            <a:extLst>
              <a:ext uri="{FF2B5EF4-FFF2-40B4-BE49-F238E27FC236}">
                <a16:creationId xmlns:a16="http://schemas.microsoft.com/office/drawing/2014/main" id="{86B4A770-7C5D-28C9-3454-EC9F241B2FB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621471" y="2232488"/>
            <a:ext cx="3417609" cy="3881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1740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>
            <a:extLst>
              <a:ext uri="{FF2B5EF4-FFF2-40B4-BE49-F238E27FC236}">
                <a16:creationId xmlns:a16="http://schemas.microsoft.com/office/drawing/2014/main" id="{FD57C495-82B0-72EF-1094-42411CFDAED4}"/>
              </a:ext>
            </a:extLst>
          </p:cNvPr>
          <p:cNvSpPr/>
          <p:nvPr userDrawn="1"/>
        </p:nvSpPr>
        <p:spPr>
          <a:xfrm>
            <a:off x="0" y="0"/>
            <a:ext cx="12192000" cy="58293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noProof="0" dirty="0"/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A17C8C53-9526-50D5-1954-0C33F0C2A128}"/>
              </a:ext>
            </a:extLst>
          </p:cNvPr>
          <p:cNvSpPr txBox="1"/>
          <p:nvPr userDrawn="1"/>
        </p:nvSpPr>
        <p:spPr>
          <a:xfrm>
            <a:off x="852497" y="619895"/>
            <a:ext cx="10487005" cy="12196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600"/>
              </a:lnSpc>
            </a:pPr>
            <a:r>
              <a:rPr lang="nl-NL" sz="3400" b="1" spc="-50" dirty="0"/>
              <a:t>3. Kunnen stevige bakstenen van paddenstoelen worden gemaakt?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CB1A3F5D-FA02-9F50-D451-4104B75FAE77}"/>
              </a:ext>
            </a:extLst>
          </p:cNvPr>
          <p:cNvSpPr txBox="1"/>
          <p:nvPr userDrawn="1"/>
        </p:nvSpPr>
        <p:spPr>
          <a:xfrm>
            <a:off x="5043488" y="2981325"/>
            <a:ext cx="769763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GB" sz="4000" b="1" dirty="0">
                <a:solidFill>
                  <a:schemeClr val="tx2"/>
                </a:solidFill>
              </a:rPr>
              <a:t>Ja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E29E5725-8FED-0813-F3B9-007E0E1623F3}"/>
              </a:ext>
            </a:extLst>
          </p:cNvPr>
          <p:cNvSpPr txBox="1"/>
          <p:nvPr userDrawn="1"/>
        </p:nvSpPr>
        <p:spPr>
          <a:xfrm>
            <a:off x="5043488" y="4124324"/>
            <a:ext cx="1221809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GB" sz="4000" b="1" dirty="0">
                <a:solidFill>
                  <a:schemeClr val="tx2"/>
                </a:solidFill>
              </a:rPr>
              <a:t>Nee</a:t>
            </a:r>
          </a:p>
        </p:txBody>
      </p:sp>
      <p:grpSp>
        <p:nvGrpSpPr>
          <p:cNvPr id="13" name="Graphic 11">
            <a:extLst>
              <a:ext uri="{FF2B5EF4-FFF2-40B4-BE49-F238E27FC236}">
                <a16:creationId xmlns:a16="http://schemas.microsoft.com/office/drawing/2014/main" id="{C5C7D6F0-627C-105C-8C57-F45DFC20D8B9}"/>
              </a:ext>
            </a:extLst>
          </p:cNvPr>
          <p:cNvGrpSpPr/>
          <p:nvPr userDrawn="1"/>
        </p:nvGrpSpPr>
        <p:grpSpPr>
          <a:xfrm>
            <a:off x="3894214" y="2696670"/>
            <a:ext cx="978181" cy="951406"/>
            <a:chOff x="1584402" y="2629994"/>
            <a:chExt cx="1396254" cy="1358035"/>
          </a:xfrm>
        </p:grpSpPr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24B7D93F-D1F9-9838-9F44-BFE96A6F64C1}"/>
                </a:ext>
              </a:extLst>
            </p:cNvPr>
            <p:cNvSpPr/>
            <p:nvPr/>
          </p:nvSpPr>
          <p:spPr>
            <a:xfrm>
              <a:off x="1584402" y="2656188"/>
              <a:ext cx="1306243" cy="1331841"/>
            </a:xfrm>
            <a:custGeom>
              <a:avLst/>
              <a:gdLst>
                <a:gd name="connsiteX0" fmla="*/ 10844 w 1306243"/>
                <a:gd name="connsiteY0" fmla="*/ 446141 h 1331841"/>
                <a:gd name="connsiteX1" fmla="*/ 73233 w 1306243"/>
                <a:gd name="connsiteY1" fmla="*/ 389468 h 1331841"/>
                <a:gd name="connsiteX2" fmla="*/ 489761 w 1306243"/>
                <a:gd name="connsiteY2" fmla="*/ 15516 h 1331841"/>
                <a:gd name="connsiteX3" fmla="*/ 966487 w 1306243"/>
                <a:gd name="connsiteY3" fmla="*/ 114386 h 1331841"/>
                <a:gd name="connsiteX4" fmla="*/ 1231092 w 1306243"/>
                <a:gd name="connsiteY4" fmla="*/ 1000306 h 1331841"/>
                <a:gd name="connsiteX5" fmla="*/ 1228520 w 1306243"/>
                <a:gd name="connsiteY5" fmla="*/ 1047836 h 1331841"/>
                <a:gd name="connsiteX6" fmla="*/ 1287194 w 1306243"/>
                <a:gd name="connsiteY6" fmla="*/ 1154992 h 1331841"/>
                <a:gd name="connsiteX7" fmla="*/ 1289671 w 1306243"/>
                <a:gd name="connsiteY7" fmla="*/ 1275293 h 1331841"/>
                <a:gd name="connsiteX8" fmla="*/ 1145367 w 1306243"/>
                <a:gd name="connsiteY8" fmla="*/ 1329871 h 1331841"/>
                <a:gd name="connsiteX9" fmla="*/ 1135270 w 1306243"/>
                <a:gd name="connsiteY9" fmla="*/ 1328252 h 1331841"/>
                <a:gd name="connsiteX10" fmla="*/ 848377 w 1306243"/>
                <a:gd name="connsiteY10" fmla="*/ 1224143 h 1331841"/>
                <a:gd name="connsiteX11" fmla="*/ 709789 w 1306243"/>
                <a:gd name="connsiteY11" fmla="*/ 1113749 h 1331841"/>
                <a:gd name="connsiteX12" fmla="*/ 642637 w 1306243"/>
                <a:gd name="connsiteY12" fmla="*/ 1023547 h 1331841"/>
                <a:gd name="connsiteX13" fmla="*/ 25894 w 1306243"/>
                <a:gd name="connsiteY13" fmla="*/ 569490 h 1331841"/>
                <a:gd name="connsiteX14" fmla="*/ 10749 w 1306243"/>
                <a:gd name="connsiteY14" fmla="*/ 446237 h 1331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06243" h="1331841">
                  <a:moveTo>
                    <a:pt x="10844" y="446141"/>
                  </a:moveTo>
                  <a:cubicBezTo>
                    <a:pt x="23417" y="419471"/>
                    <a:pt x="46182" y="399755"/>
                    <a:pt x="73233" y="389468"/>
                  </a:cubicBezTo>
                  <a:cubicBezTo>
                    <a:pt x="138289" y="275453"/>
                    <a:pt x="268781" y="73047"/>
                    <a:pt x="489761" y="15516"/>
                  </a:cubicBezTo>
                  <a:cubicBezTo>
                    <a:pt x="637684" y="-22965"/>
                    <a:pt x="798085" y="10182"/>
                    <a:pt x="966487" y="114386"/>
                  </a:cubicBezTo>
                  <a:cubicBezTo>
                    <a:pt x="1338534" y="344700"/>
                    <a:pt x="1349011" y="716556"/>
                    <a:pt x="1231092" y="1000306"/>
                  </a:cubicBezTo>
                  <a:cubicBezTo>
                    <a:pt x="1234426" y="1018880"/>
                    <a:pt x="1232140" y="1035263"/>
                    <a:pt x="1228520" y="1047836"/>
                  </a:cubicBezTo>
                  <a:lnTo>
                    <a:pt x="1287194" y="1154992"/>
                  </a:lnTo>
                  <a:cubicBezTo>
                    <a:pt x="1311673" y="1194425"/>
                    <a:pt x="1312626" y="1239098"/>
                    <a:pt x="1289671" y="1275293"/>
                  </a:cubicBezTo>
                  <a:cubicBezTo>
                    <a:pt x="1262810" y="1317774"/>
                    <a:pt x="1207470" y="1338634"/>
                    <a:pt x="1145367" y="1329871"/>
                  </a:cubicBezTo>
                  <a:cubicBezTo>
                    <a:pt x="1142319" y="1329395"/>
                    <a:pt x="1138890" y="1328823"/>
                    <a:pt x="1135270" y="1328252"/>
                  </a:cubicBezTo>
                  <a:cubicBezTo>
                    <a:pt x="1072405" y="1316726"/>
                    <a:pt x="935722" y="1272721"/>
                    <a:pt x="848377" y="1224143"/>
                  </a:cubicBezTo>
                  <a:cubicBezTo>
                    <a:pt x="783893" y="1188329"/>
                    <a:pt x="739792" y="1153182"/>
                    <a:pt x="709789" y="1113749"/>
                  </a:cubicBezTo>
                  <a:cubicBezTo>
                    <a:pt x="694358" y="1093460"/>
                    <a:pt x="661021" y="1048502"/>
                    <a:pt x="642637" y="1023547"/>
                  </a:cubicBezTo>
                  <a:cubicBezTo>
                    <a:pt x="201916" y="820379"/>
                    <a:pt x="43229" y="595493"/>
                    <a:pt x="25894" y="569490"/>
                  </a:cubicBezTo>
                  <a:cubicBezTo>
                    <a:pt x="-2491" y="526056"/>
                    <a:pt x="-7539" y="484432"/>
                    <a:pt x="10749" y="446237"/>
                  </a:cubicBezTo>
                </a:path>
              </a:pathLst>
            </a:custGeom>
            <a:solidFill>
              <a:schemeClr val="accent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" name="Vrije vorm: vorm 14">
              <a:extLst>
                <a:ext uri="{FF2B5EF4-FFF2-40B4-BE49-F238E27FC236}">
                  <a16:creationId xmlns:a16="http://schemas.microsoft.com/office/drawing/2014/main" id="{23084ECD-FE2F-B197-3C6E-A6389E8DC900}"/>
                </a:ext>
              </a:extLst>
            </p:cNvPr>
            <p:cNvSpPr/>
            <p:nvPr/>
          </p:nvSpPr>
          <p:spPr>
            <a:xfrm>
              <a:off x="1674413" y="2629994"/>
              <a:ext cx="1306243" cy="1331841"/>
            </a:xfrm>
            <a:custGeom>
              <a:avLst/>
              <a:gdLst>
                <a:gd name="connsiteX0" fmla="*/ 10844 w 1306243"/>
                <a:gd name="connsiteY0" fmla="*/ 446141 h 1331841"/>
                <a:gd name="connsiteX1" fmla="*/ 73233 w 1306243"/>
                <a:gd name="connsiteY1" fmla="*/ 389468 h 1331841"/>
                <a:gd name="connsiteX2" fmla="*/ 489761 w 1306243"/>
                <a:gd name="connsiteY2" fmla="*/ 15516 h 1331841"/>
                <a:gd name="connsiteX3" fmla="*/ 966487 w 1306243"/>
                <a:gd name="connsiteY3" fmla="*/ 114386 h 1331841"/>
                <a:gd name="connsiteX4" fmla="*/ 1231092 w 1306243"/>
                <a:gd name="connsiteY4" fmla="*/ 1000306 h 1331841"/>
                <a:gd name="connsiteX5" fmla="*/ 1228520 w 1306243"/>
                <a:gd name="connsiteY5" fmla="*/ 1047836 h 1331841"/>
                <a:gd name="connsiteX6" fmla="*/ 1287194 w 1306243"/>
                <a:gd name="connsiteY6" fmla="*/ 1154992 h 1331841"/>
                <a:gd name="connsiteX7" fmla="*/ 1289671 w 1306243"/>
                <a:gd name="connsiteY7" fmla="*/ 1275293 h 1331841"/>
                <a:gd name="connsiteX8" fmla="*/ 1145367 w 1306243"/>
                <a:gd name="connsiteY8" fmla="*/ 1329871 h 1331841"/>
                <a:gd name="connsiteX9" fmla="*/ 1135270 w 1306243"/>
                <a:gd name="connsiteY9" fmla="*/ 1328252 h 1331841"/>
                <a:gd name="connsiteX10" fmla="*/ 848377 w 1306243"/>
                <a:gd name="connsiteY10" fmla="*/ 1224048 h 1331841"/>
                <a:gd name="connsiteX11" fmla="*/ 709789 w 1306243"/>
                <a:gd name="connsiteY11" fmla="*/ 1113653 h 1331841"/>
                <a:gd name="connsiteX12" fmla="*/ 642637 w 1306243"/>
                <a:gd name="connsiteY12" fmla="*/ 1023452 h 1331841"/>
                <a:gd name="connsiteX13" fmla="*/ 25894 w 1306243"/>
                <a:gd name="connsiteY13" fmla="*/ 569395 h 1331841"/>
                <a:gd name="connsiteX14" fmla="*/ 10749 w 1306243"/>
                <a:gd name="connsiteY14" fmla="*/ 446141 h 1331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06243" h="1331841">
                  <a:moveTo>
                    <a:pt x="10844" y="446141"/>
                  </a:moveTo>
                  <a:cubicBezTo>
                    <a:pt x="23417" y="419471"/>
                    <a:pt x="46182" y="399755"/>
                    <a:pt x="73233" y="389468"/>
                  </a:cubicBezTo>
                  <a:cubicBezTo>
                    <a:pt x="138289" y="275453"/>
                    <a:pt x="268781" y="73047"/>
                    <a:pt x="489761" y="15516"/>
                  </a:cubicBezTo>
                  <a:cubicBezTo>
                    <a:pt x="637684" y="-22965"/>
                    <a:pt x="798085" y="10182"/>
                    <a:pt x="966487" y="114386"/>
                  </a:cubicBezTo>
                  <a:cubicBezTo>
                    <a:pt x="1338629" y="344605"/>
                    <a:pt x="1349011" y="716556"/>
                    <a:pt x="1231092" y="1000306"/>
                  </a:cubicBezTo>
                  <a:cubicBezTo>
                    <a:pt x="1234426" y="1018880"/>
                    <a:pt x="1232140" y="1035263"/>
                    <a:pt x="1228520" y="1047836"/>
                  </a:cubicBezTo>
                  <a:lnTo>
                    <a:pt x="1287194" y="1154992"/>
                  </a:lnTo>
                  <a:cubicBezTo>
                    <a:pt x="1311673" y="1194425"/>
                    <a:pt x="1312626" y="1239098"/>
                    <a:pt x="1289671" y="1275293"/>
                  </a:cubicBezTo>
                  <a:cubicBezTo>
                    <a:pt x="1262810" y="1317774"/>
                    <a:pt x="1207470" y="1338634"/>
                    <a:pt x="1145367" y="1329871"/>
                  </a:cubicBezTo>
                  <a:cubicBezTo>
                    <a:pt x="1142319" y="1329395"/>
                    <a:pt x="1138890" y="1328823"/>
                    <a:pt x="1135270" y="1328252"/>
                  </a:cubicBezTo>
                  <a:cubicBezTo>
                    <a:pt x="1072405" y="1316726"/>
                    <a:pt x="935722" y="1272721"/>
                    <a:pt x="848377" y="1224048"/>
                  </a:cubicBezTo>
                  <a:cubicBezTo>
                    <a:pt x="783893" y="1188234"/>
                    <a:pt x="739792" y="1153182"/>
                    <a:pt x="709789" y="1113653"/>
                  </a:cubicBezTo>
                  <a:cubicBezTo>
                    <a:pt x="694358" y="1093365"/>
                    <a:pt x="661021" y="1048407"/>
                    <a:pt x="642637" y="1023452"/>
                  </a:cubicBezTo>
                  <a:cubicBezTo>
                    <a:pt x="201916" y="820283"/>
                    <a:pt x="43229" y="595398"/>
                    <a:pt x="25894" y="569395"/>
                  </a:cubicBezTo>
                  <a:cubicBezTo>
                    <a:pt x="-2491" y="525866"/>
                    <a:pt x="-7539" y="484337"/>
                    <a:pt x="10749" y="446141"/>
                  </a:cubicBezTo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" name="Vrije vorm: vorm 15">
              <a:extLst>
                <a:ext uri="{FF2B5EF4-FFF2-40B4-BE49-F238E27FC236}">
                  <a16:creationId xmlns:a16="http://schemas.microsoft.com/office/drawing/2014/main" id="{031CD860-F0C0-3226-87D5-2A8E12562763}"/>
                </a:ext>
              </a:extLst>
            </p:cNvPr>
            <p:cNvSpPr/>
            <p:nvPr/>
          </p:nvSpPr>
          <p:spPr>
            <a:xfrm>
              <a:off x="1758668" y="2713791"/>
              <a:ext cx="1138124" cy="1164197"/>
            </a:xfrm>
            <a:custGeom>
              <a:avLst/>
              <a:gdLst>
                <a:gd name="connsiteX0" fmla="*/ 42032 w 1138124"/>
                <a:gd name="connsiteY0" fmla="*/ 382633 h 1164197"/>
                <a:gd name="connsiteX1" fmla="*/ 838227 w 1138124"/>
                <a:gd name="connsiteY1" fmla="*/ 101836 h 1164197"/>
                <a:gd name="connsiteX2" fmla="*/ 1056254 w 1138124"/>
                <a:gd name="connsiteY2" fmla="*/ 914604 h 1164197"/>
                <a:gd name="connsiteX3" fmla="*/ 1062160 w 1138124"/>
                <a:gd name="connsiteY3" fmla="*/ 945560 h 1164197"/>
                <a:gd name="connsiteX4" fmla="*/ 1048158 w 1138124"/>
                <a:gd name="connsiteY4" fmla="*/ 962896 h 1164197"/>
                <a:gd name="connsiteX5" fmla="*/ 1130740 w 1138124"/>
                <a:gd name="connsiteY5" fmla="*/ 1113867 h 1164197"/>
                <a:gd name="connsiteX6" fmla="*/ 1073018 w 1138124"/>
                <a:gd name="connsiteY6" fmla="*/ 1163016 h 1164197"/>
                <a:gd name="connsiteX7" fmla="*/ 804985 w 1138124"/>
                <a:gd name="connsiteY7" fmla="*/ 1066909 h 1164197"/>
                <a:gd name="connsiteX8" fmla="*/ 692494 w 1138124"/>
                <a:gd name="connsiteY8" fmla="*/ 979088 h 1164197"/>
                <a:gd name="connsiteX9" fmla="*/ 613056 w 1138124"/>
                <a:gd name="connsiteY9" fmla="*/ 872313 h 1164197"/>
                <a:gd name="connsiteX10" fmla="*/ 12124 w 1138124"/>
                <a:gd name="connsiteY10" fmla="*/ 439783 h 1164197"/>
                <a:gd name="connsiteX11" fmla="*/ 2503 w 1138124"/>
                <a:gd name="connsiteY11" fmla="*/ 398158 h 1164197"/>
                <a:gd name="connsiteX12" fmla="*/ 42127 w 1138124"/>
                <a:gd name="connsiteY12" fmla="*/ 382537 h 1164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8124" h="1164197">
                  <a:moveTo>
                    <a:pt x="42032" y="382633"/>
                  </a:moveTo>
                  <a:cubicBezTo>
                    <a:pt x="122328" y="238234"/>
                    <a:pt x="357976" y="-195344"/>
                    <a:pt x="838227" y="101836"/>
                  </a:cubicBezTo>
                  <a:cubicBezTo>
                    <a:pt x="1218846" y="337389"/>
                    <a:pt x="1147789" y="716484"/>
                    <a:pt x="1056254" y="914604"/>
                  </a:cubicBezTo>
                  <a:cubicBezTo>
                    <a:pt x="1061683" y="921748"/>
                    <a:pt x="1068446" y="932797"/>
                    <a:pt x="1062160" y="945560"/>
                  </a:cubicBezTo>
                  <a:cubicBezTo>
                    <a:pt x="1056064" y="957657"/>
                    <a:pt x="1048158" y="962896"/>
                    <a:pt x="1048158" y="962896"/>
                  </a:cubicBezTo>
                  <a:lnTo>
                    <a:pt x="1130740" y="1113867"/>
                  </a:lnTo>
                  <a:cubicBezTo>
                    <a:pt x="1154362" y="1149490"/>
                    <a:pt x="1117595" y="1169398"/>
                    <a:pt x="1073018" y="1163016"/>
                  </a:cubicBezTo>
                  <a:cubicBezTo>
                    <a:pt x="1028441" y="1156634"/>
                    <a:pt x="889567" y="1113962"/>
                    <a:pt x="804985" y="1066909"/>
                  </a:cubicBezTo>
                  <a:cubicBezTo>
                    <a:pt x="748216" y="1035381"/>
                    <a:pt x="714211" y="1007758"/>
                    <a:pt x="692494" y="979088"/>
                  </a:cubicBezTo>
                  <a:cubicBezTo>
                    <a:pt x="670777" y="950513"/>
                    <a:pt x="613056" y="872313"/>
                    <a:pt x="613056" y="872313"/>
                  </a:cubicBezTo>
                  <a:cubicBezTo>
                    <a:pt x="163000" y="669526"/>
                    <a:pt x="12409" y="440259"/>
                    <a:pt x="12124" y="439783"/>
                  </a:cubicBezTo>
                  <a:cubicBezTo>
                    <a:pt x="4218" y="427781"/>
                    <a:pt x="-4355" y="412541"/>
                    <a:pt x="2503" y="398158"/>
                  </a:cubicBezTo>
                  <a:cubicBezTo>
                    <a:pt x="9361" y="383776"/>
                    <a:pt x="27554" y="379204"/>
                    <a:pt x="42127" y="382537"/>
                  </a:cubicBezTo>
                </a:path>
              </a:pathLst>
            </a:custGeom>
            <a:solidFill>
              <a:schemeClr val="bg1"/>
            </a:solidFill>
            <a:ln w="12478" cap="flat">
              <a:solidFill>
                <a:srgbClr val="BDCDE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grpSp>
        <p:nvGrpSpPr>
          <p:cNvPr id="17" name="Graphic 11">
            <a:extLst>
              <a:ext uri="{FF2B5EF4-FFF2-40B4-BE49-F238E27FC236}">
                <a16:creationId xmlns:a16="http://schemas.microsoft.com/office/drawing/2014/main" id="{7C72974C-531F-78DF-5D83-1A792CD75416}"/>
              </a:ext>
            </a:extLst>
          </p:cNvPr>
          <p:cNvGrpSpPr/>
          <p:nvPr userDrawn="1"/>
        </p:nvGrpSpPr>
        <p:grpSpPr>
          <a:xfrm>
            <a:off x="3894214" y="3915870"/>
            <a:ext cx="978181" cy="951406"/>
            <a:chOff x="1584402" y="2629994"/>
            <a:chExt cx="1396254" cy="1358035"/>
          </a:xfrm>
        </p:grpSpPr>
        <p:sp>
          <p:nvSpPr>
            <p:cNvPr id="18" name="Vrije vorm: vorm 17">
              <a:extLst>
                <a:ext uri="{FF2B5EF4-FFF2-40B4-BE49-F238E27FC236}">
                  <a16:creationId xmlns:a16="http://schemas.microsoft.com/office/drawing/2014/main" id="{B300CC8F-DA44-784F-C99E-9531AC106E72}"/>
                </a:ext>
              </a:extLst>
            </p:cNvPr>
            <p:cNvSpPr/>
            <p:nvPr/>
          </p:nvSpPr>
          <p:spPr>
            <a:xfrm>
              <a:off x="1584402" y="2656188"/>
              <a:ext cx="1306243" cy="1331841"/>
            </a:xfrm>
            <a:custGeom>
              <a:avLst/>
              <a:gdLst>
                <a:gd name="connsiteX0" fmla="*/ 10844 w 1306243"/>
                <a:gd name="connsiteY0" fmla="*/ 446141 h 1331841"/>
                <a:gd name="connsiteX1" fmla="*/ 73233 w 1306243"/>
                <a:gd name="connsiteY1" fmla="*/ 389468 h 1331841"/>
                <a:gd name="connsiteX2" fmla="*/ 489761 w 1306243"/>
                <a:gd name="connsiteY2" fmla="*/ 15516 h 1331841"/>
                <a:gd name="connsiteX3" fmla="*/ 966487 w 1306243"/>
                <a:gd name="connsiteY3" fmla="*/ 114386 h 1331841"/>
                <a:gd name="connsiteX4" fmla="*/ 1231092 w 1306243"/>
                <a:gd name="connsiteY4" fmla="*/ 1000306 h 1331841"/>
                <a:gd name="connsiteX5" fmla="*/ 1228520 w 1306243"/>
                <a:gd name="connsiteY5" fmla="*/ 1047836 h 1331841"/>
                <a:gd name="connsiteX6" fmla="*/ 1287194 w 1306243"/>
                <a:gd name="connsiteY6" fmla="*/ 1154992 h 1331841"/>
                <a:gd name="connsiteX7" fmla="*/ 1289671 w 1306243"/>
                <a:gd name="connsiteY7" fmla="*/ 1275293 h 1331841"/>
                <a:gd name="connsiteX8" fmla="*/ 1145367 w 1306243"/>
                <a:gd name="connsiteY8" fmla="*/ 1329871 h 1331841"/>
                <a:gd name="connsiteX9" fmla="*/ 1135270 w 1306243"/>
                <a:gd name="connsiteY9" fmla="*/ 1328252 h 1331841"/>
                <a:gd name="connsiteX10" fmla="*/ 848377 w 1306243"/>
                <a:gd name="connsiteY10" fmla="*/ 1224143 h 1331841"/>
                <a:gd name="connsiteX11" fmla="*/ 709789 w 1306243"/>
                <a:gd name="connsiteY11" fmla="*/ 1113749 h 1331841"/>
                <a:gd name="connsiteX12" fmla="*/ 642637 w 1306243"/>
                <a:gd name="connsiteY12" fmla="*/ 1023547 h 1331841"/>
                <a:gd name="connsiteX13" fmla="*/ 25894 w 1306243"/>
                <a:gd name="connsiteY13" fmla="*/ 569490 h 1331841"/>
                <a:gd name="connsiteX14" fmla="*/ 10749 w 1306243"/>
                <a:gd name="connsiteY14" fmla="*/ 446237 h 1331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06243" h="1331841">
                  <a:moveTo>
                    <a:pt x="10844" y="446141"/>
                  </a:moveTo>
                  <a:cubicBezTo>
                    <a:pt x="23417" y="419471"/>
                    <a:pt x="46182" y="399755"/>
                    <a:pt x="73233" y="389468"/>
                  </a:cubicBezTo>
                  <a:cubicBezTo>
                    <a:pt x="138289" y="275453"/>
                    <a:pt x="268781" y="73047"/>
                    <a:pt x="489761" y="15516"/>
                  </a:cubicBezTo>
                  <a:cubicBezTo>
                    <a:pt x="637684" y="-22965"/>
                    <a:pt x="798085" y="10182"/>
                    <a:pt x="966487" y="114386"/>
                  </a:cubicBezTo>
                  <a:cubicBezTo>
                    <a:pt x="1338534" y="344700"/>
                    <a:pt x="1349011" y="716556"/>
                    <a:pt x="1231092" y="1000306"/>
                  </a:cubicBezTo>
                  <a:cubicBezTo>
                    <a:pt x="1234426" y="1018880"/>
                    <a:pt x="1232140" y="1035263"/>
                    <a:pt x="1228520" y="1047836"/>
                  </a:cubicBezTo>
                  <a:lnTo>
                    <a:pt x="1287194" y="1154992"/>
                  </a:lnTo>
                  <a:cubicBezTo>
                    <a:pt x="1311673" y="1194425"/>
                    <a:pt x="1312626" y="1239098"/>
                    <a:pt x="1289671" y="1275293"/>
                  </a:cubicBezTo>
                  <a:cubicBezTo>
                    <a:pt x="1262810" y="1317774"/>
                    <a:pt x="1207470" y="1338634"/>
                    <a:pt x="1145367" y="1329871"/>
                  </a:cubicBezTo>
                  <a:cubicBezTo>
                    <a:pt x="1142319" y="1329395"/>
                    <a:pt x="1138890" y="1328823"/>
                    <a:pt x="1135270" y="1328252"/>
                  </a:cubicBezTo>
                  <a:cubicBezTo>
                    <a:pt x="1072405" y="1316726"/>
                    <a:pt x="935722" y="1272721"/>
                    <a:pt x="848377" y="1224143"/>
                  </a:cubicBezTo>
                  <a:cubicBezTo>
                    <a:pt x="783893" y="1188329"/>
                    <a:pt x="739792" y="1153182"/>
                    <a:pt x="709789" y="1113749"/>
                  </a:cubicBezTo>
                  <a:cubicBezTo>
                    <a:pt x="694358" y="1093460"/>
                    <a:pt x="661021" y="1048502"/>
                    <a:pt x="642637" y="1023547"/>
                  </a:cubicBezTo>
                  <a:cubicBezTo>
                    <a:pt x="201916" y="820379"/>
                    <a:pt x="43229" y="595493"/>
                    <a:pt x="25894" y="569490"/>
                  </a:cubicBezTo>
                  <a:cubicBezTo>
                    <a:pt x="-2491" y="526056"/>
                    <a:pt x="-7539" y="484432"/>
                    <a:pt x="10749" y="446237"/>
                  </a:cubicBezTo>
                </a:path>
              </a:pathLst>
            </a:custGeom>
            <a:solidFill>
              <a:schemeClr val="accent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9" name="Vrije vorm: vorm 18">
              <a:extLst>
                <a:ext uri="{FF2B5EF4-FFF2-40B4-BE49-F238E27FC236}">
                  <a16:creationId xmlns:a16="http://schemas.microsoft.com/office/drawing/2014/main" id="{379C0489-01DF-06FA-D0C1-4870C1F7AD93}"/>
                </a:ext>
              </a:extLst>
            </p:cNvPr>
            <p:cNvSpPr/>
            <p:nvPr/>
          </p:nvSpPr>
          <p:spPr>
            <a:xfrm>
              <a:off x="1674413" y="2629994"/>
              <a:ext cx="1306243" cy="1331841"/>
            </a:xfrm>
            <a:custGeom>
              <a:avLst/>
              <a:gdLst>
                <a:gd name="connsiteX0" fmla="*/ 10844 w 1306243"/>
                <a:gd name="connsiteY0" fmla="*/ 446141 h 1331841"/>
                <a:gd name="connsiteX1" fmla="*/ 73233 w 1306243"/>
                <a:gd name="connsiteY1" fmla="*/ 389468 h 1331841"/>
                <a:gd name="connsiteX2" fmla="*/ 489761 w 1306243"/>
                <a:gd name="connsiteY2" fmla="*/ 15516 h 1331841"/>
                <a:gd name="connsiteX3" fmla="*/ 966487 w 1306243"/>
                <a:gd name="connsiteY3" fmla="*/ 114386 h 1331841"/>
                <a:gd name="connsiteX4" fmla="*/ 1231092 w 1306243"/>
                <a:gd name="connsiteY4" fmla="*/ 1000306 h 1331841"/>
                <a:gd name="connsiteX5" fmla="*/ 1228520 w 1306243"/>
                <a:gd name="connsiteY5" fmla="*/ 1047836 h 1331841"/>
                <a:gd name="connsiteX6" fmla="*/ 1287194 w 1306243"/>
                <a:gd name="connsiteY6" fmla="*/ 1154992 h 1331841"/>
                <a:gd name="connsiteX7" fmla="*/ 1289671 w 1306243"/>
                <a:gd name="connsiteY7" fmla="*/ 1275293 h 1331841"/>
                <a:gd name="connsiteX8" fmla="*/ 1145367 w 1306243"/>
                <a:gd name="connsiteY8" fmla="*/ 1329871 h 1331841"/>
                <a:gd name="connsiteX9" fmla="*/ 1135270 w 1306243"/>
                <a:gd name="connsiteY9" fmla="*/ 1328252 h 1331841"/>
                <a:gd name="connsiteX10" fmla="*/ 848377 w 1306243"/>
                <a:gd name="connsiteY10" fmla="*/ 1224048 h 1331841"/>
                <a:gd name="connsiteX11" fmla="*/ 709789 w 1306243"/>
                <a:gd name="connsiteY11" fmla="*/ 1113653 h 1331841"/>
                <a:gd name="connsiteX12" fmla="*/ 642637 w 1306243"/>
                <a:gd name="connsiteY12" fmla="*/ 1023452 h 1331841"/>
                <a:gd name="connsiteX13" fmla="*/ 25894 w 1306243"/>
                <a:gd name="connsiteY13" fmla="*/ 569395 h 1331841"/>
                <a:gd name="connsiteX14" fmla="*/ 10749 w 1306243"/>
                <a:gd name="connsiteY14" fmla="*/ 446141 h 1331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06243" h="1331841">
                  <a:moveTo>
                    <a:pt x="10844" y="446141"/>
                  </a:moveTo>
                  <a:cubicBezTo>
                    <a:pt x="23417" y="419471"/>
                    <a:pt x="46182" y="399755"/>
                    <a:pt x="73233" y="389468"/>
                  </a:cubicBezTo>
                  <a:cubicBezTo>
                    <a:pt x="138289" y="275453"/>
                    <a:pt x="268781" y="73047"/>
                    <a:pt x="489761" y="15516"/>
                  </a:cubicBezTo>
                  <a:cubicBezTo>
                    <a:pt x="637684" y="-22965"/>
                    <a:pt x="798085" y="10182"/>
                    <a:pt x="966487" y="114386"/>
                  </a:cubicBezTo>
                  <a:cubicBezTo>
                    <a:pt x="1338629" y="344605"/>
                    <a:pt x="1349011" y="716556"/>
                    <a:pt x="1231092" y="1000306"/>
                  </a:cubicBezTo>
                  <a:cubicBezTo>
                    <a:pt x="1234426" y="1018880"/>
                    <a:pt x="1232140" y="1035263"/>
                    <a:pt x="1228520" y="1047836"/>
                  </a:cubicBezTo>
                  <a:lnTo>
                    <a:pt x="1287194" y="1154992"/>
                  </a:lnTo>
                  <a:cubicBezTo>
                    <a:pt x="1311673" y="1194425"/>
                    <a:pt x="1312626" y="1239098"/>
                    <a:pt x="1289671" y="1275293"/>
                  </a:cubicBezTo>
                  <a:cubicBezTo>
                    <a:pt x="1262810" y="1317774"/>
                    <a:pt x="1207470" y="1338634"/>
                    <a:pt x="1145367" y="1329871"/>
                  </a:cubicBezTo>
                  <a:cubicBezTo>
                    <a:pt x="1142319" y="1329395"/>
                    <a:pt x="1138890" y="1328823"/>
                    <a:pt x="1135270" y="1328252"/>
                  </a:cubicBezTo>
                  <a:cubicBezTo>
                    <a:pt x="1072405" y="1316726"/>
                    <a:pt x="935722" y="1272721"/>
                    <a:pt x="848377" y="1224048"/>
                  </a:cubicBezTo>
                  <a:cubicBezTo>
                    <a:pt x="783893" y="1188234"/>
                    <a:pt x="739792" y="1153182"/>
                    <a:pt x="709789" y="1113653"/>
                  </a:cubicBezTo>
                  <a:cubicBezTo>
                    <a:pt x="694358" y="1093365"/>
                    <a:pt x="661021" y="1048407"/>
                    <a:pt x="642637" y="1023452"/>
                  </a:cubicBezTo>
                  <a:cubicBezTo>
                    <a:pt x="201916" y="820283"/>
                    <a:pt x="43229" y="595398"/>
                    <a:pt x="25894" y="569395"/>
                  </a:cubicBezTo>
                  <a:cubicBezTo>
                    <a:pt x="-2491" y="525866"/>
                    <a:pt x="-7539" y="484337"/>
                    <a:pt x="10749" y="446141"/>
                  </a:cubicBezTo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0" name="Vrije vorm: vorm 19">
              <a:extLst>
                <a:ext uri="{FF2B5EF4-FFF2-40B4-BE49-F238E27FC236}">
                  <a16:creationId xmlns:a16="http://schemas.microsoft.com/office/drawing/2014/main" id="{38A248FD-5134-CB31-E7E3-A07E5D1309DF}"/>
                </a:ext>
              </a:extLst>
            </p:cNvPr>
            <p:cNvSpPr/>
            <p:nvPr/>
          </p:nvSpPr>
          <p:spPr>
            <a:xfrm>
              <a:off x="1758668" y="2713791"/>
              <a:ext cx="1138124" cy="1164197"/>
            </a:xfrm>
            <a:custGeom>
              <a:avLst/>
              <a:gdLst>
                <a:gd name="connsiteX0" fmla="*/ 42032 w 1138124"/>
                <a:gd name="connsiteY0" fmla="*/ 382633 h 1164197"/>
                <a:gd name="connsiteX1" fmla="*/ 838227 w 1138124"/>
                <a:gd name="connsiteY1" fmla="*/ 101836 h 1164197"/>
                <a:gd name="connsiteX2" fmla="*/ 1056254 w 1138124"/>
                <a:gd name="connsiteY2" fmla="*/ 914604 h 1164197"/>
                <a:gd name="connsiteX3" fmla="*/ 1062160 w 1138124"/>
                <a:gd name="connsiteY3" fmla="*/ 945560 h 1164197"/>
                <a:gd name="connsiteX4" fmla="*/ 1048158 w 1138124"/>
                <a:gd name="connsiteY4" fmla="*/ 962896 h 1164197"/>
                <a:gd name="connsiteX5" fmla="*/ 1130740 w 1138124"/>
                <a:gd name="connsiteY5" fmla="*/ 1113867 h 1164197"/>
                <a:gd name="connsiteX6" fmla="*/ 1073018 w 1138124"/>
                <a:gd name="connsiteY6" fmla="*/ 1163016 h 1164197"/>
                <a:gd name="connsiteX7" fmla="*/ 804985 w 1138124"/>
                <a:gd name="connsiteY7" fmla="*/ 1066909 h 1164197"/>
                <a:gd name="connsiteX8" fmla="*/ 692494 w 1138124"/>
                <a:gd name="connsiteY8" fmla="*/ 979088 h 1164197"/>
                <a:gd name="connsiteX9" fmla="*/ 613056 w 1138124"/>
                <a:gd name="connsiteY9" fmla="*/ 872313 h 1164197"/>
                <a:gd name="connsiteX10" fmla="*/ 12124 w 1138124"/>
                <a:gd name="connsiteY10" fmla="*/ 439783 h 1164197"/>
                <a:gd name="connsiteX11" fmla="*/ 2503 w 1138124"/>
                <a:gd name="connsiteY11" fmla="*/ 398158 h 1164197"/>
                <a:gd name="connsiteX12" fmla="*/ 42127 w 1138124"/>
                <a:gd name="connsiteY12" fmla="*/ 382537 h 1164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8124" h="1164197">
                  <a:moveTo>
                    <a:pt x="42032" y="382633"/>
                  </a:moveTo>
                  <a:cubicBezTo>
                    <a:pt x="122328" y="238234"/>
                    <a:pt x="357976" y="-195344"/>
                    <a:pt x="838227" y="101836"/>
                  </a:cubicBezTo>
                  <a:cubicBezTo>
                    <a:pt x="1218846" y="337389"/>
                    <a:pt x="1147789" y="716484"/>
                    <a:pt x="1056254" y="914604"/>
                  </a:cubicBezTo>
                  <a:cubicBezTo>
                    <a:pt x="1061683" y="921748"/>
                    <a:pt x="1068446" y="932797"/>
                    <a:pt x="1062160" y="945560"/>
                  </a:cubicBezTo>
                  <a:cubicBezTo>
                    <a:pt x="1056064" y="957657"/>
                    <a:pt x="1048158" y="962896"/>
                    <a:pt x="1048158" y="962896"/>
                  </a:cubicBezTo>
                  <a:lnTo>
                    <a:pt x="1130740" y="1113867"/>
                  </a:lnTo>
                  <a:cubicBezTo>
                    <a:pt x="1154362" y="1149490"/>
                    <a:pt x="1117595" y="1169398"/>
                    <a:pt x="1073018" y="1163016"/>
                  </a:cubicBezTo>
                  <a:cubicBezTo>
                    <a:pt x="1028441" y="1156634"/>
                    <a:pt x="889567" y="1113962"/>
                    <a:pt x="804985" y="1066909"/>
                  </a:cubicBezTo>
                  <a:cubicBezTo>
                    <a:pt x="748216" y="1035381"/>
                    <a:pt x="714211" y="1007758"/>
                    <a:pt x="692494" y="979088"/>
                  </a:cubicBezTo>
                  <a:cubicBezTo>
                    <a:pt x="670777" y="950513"/>
                    <a:pt x="613056" y="872313"/>
                    <a:pt x="613056" y="872313"/>
                  </a:cubicBezTo>
                  <a:cubicBezTo>
                    <a:pt x="163000" y="669526"/>
                    <a:pt x="12409" y="440259"/>
                    <a:pt x="12124" y="439783"/>
                  </a:cubicBezTo>
                  <a:cubicBezTo>
                    <a:pt x="4218" y="427781"/>
                    <a:pt x="-4355" y="412541"/>
                    <a:pt x="2503" y="398158"/>
                  </a:cubicBezTo>
                  <a:cubicBezTo>
                    <a:pt x="9361" y="383776"/>
                    <a:pt x="27554" y="379204"/>
                    <a:pt x="42127" y="382537"/>
                  </a:cubicBezTo>
                </a:path>
              </a:pathLst>
            </a:custGeom>
            <a:solidFill>
              <a:schemeClr val="bg2"/>
            </a:solidFill>
            <a:ln w="12478" cap="flat">
              <a:solidFill>
                <a:srgbClr val="BDCDE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pic>
        <p:nvPicPr>
          <p:cNvPr id="2" name="Afbeelding 1" descr="Afbeelding met illustratie, tekenfilm, ontwerp&#10;&#10;Automatisch gegenereerde beschrijving">
            <a:extLst>
              <a:ext uri="{FF2B5EF4-FFF2-40B4-BE49-F238E27FC236}">
                <a16:creationId xmlns:a16="http://schemas.microsoft.com/office/drawing/2014/main" id="{6AB4ECBC-80E3-5632-CB81-9EE9729377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436390" y="2160097"/>
            <a:ext cx="4107717" cy="4107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9738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>
            <a:extLst>
              <a:ext uri="{FF2B5EF4-FFF2-40B4-BE49-F238E27FC236}">
                <a16:creationId xmlns:a16="http://schemas.microsoft.com/office/drawing/2014/main" id="{FD57C495-82B0-72EF-1094-42411CFDAED4}"/>
              </a:ext>
            </a:extLst>
          </p:cNvPr>
          <p:cNvSpPr/>
          <p:nvPr userDrawn="1"/>
        </p:nvSpPr>
        <p:spPr>
          <a:xfrm>
            <a:off x="0" y="0"/>
            <a:ext cx="12192000" cy="58293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noProof="0" dirty="0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1ADEF83D-488C-2A1F-9A41-03A67E39DA75}"/>
              </a:ext>
            </a:extLst>
          </p:cNvPr>
          <p:cNvSpPr txBox="1"/>
          <p:nvPr userDrawn="1"/>
        </p:nvSpPr>
        <p:spPr>
          <a:xfrm>
            <a:off x="852497" y="619895"/>
            <a:ext cx="10487005" cy="12196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600"/>
              </a:lnSpc>
            </a:pPr>
            <a:r>
              <a:rPr lang="nl-NL" sz="3400" b="1" spc="-50" dirty="0"/>
              <a:t>3. Kunnen stevige bakstenen van paddenstoelen worden gemaakt?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CB1A3F5D-FA02-9F50-D451-4104B75FAE77}"/>
              </a:ext>
            </a:extLst>
          </p:cNvPr>
          <p:cNvSpPr txBox="1"/>
          <p:nvPr userDrawn="1"/>
        </p:nvSpPr>
        <p:spPr>
          <a:xfrm>
            <a:off x="5043488" y="2981325"/>
            <a:ext cx="769763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GB" sz="4000" b="1" dirty="0">
                <a:solidFill>
                  <a:schemeClr val="tx2"/>
                </a:solidFill>
              </a:rPr>
              <a:t>Ja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E29E5725-8FED-0813-F3B9-007E0E1623F3}"/>
              </a:ext>
            </a:extLst>
          </p:cNvPr>
          <p:cNvSpPr txBox="1"/>
          <p:nvPr userDrawn="1"/>
        </p:nvSpPr>
        <p:spPr>
          <a:xfrm>
            <a:off x="5043488" y="4124324"/>
            <a:ext cx="1221809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GB" sz="4000" b="1" dirty="0">
                <a:solidFill>
                  <a:schemeClr val="tx2"/>
                </a:solidFill>
              </a:rPr>
              <a:t>Nee</a:t>
            </a:r>
          </a:p>
        </p:txBody>
      </p:sp>
      <p:grpSp>
        <p:nvGrpSpPr>
          <p:cNvPr id="13" name="Graphic 11">
            <a:extLst>
              <a:ext uri="{FF2B5EF4-FFF2-40B4-BE49-F238E27FC236}">
                <a16:creationId xmlns:a16="http://schemas.microsoft.com/office/drawing/2014/main" id="{C5C7D6F0-627C-105C-8C57-F45DFC20D8B9}"/>
              </a:ext>
            </a:extLst>
          </p:cNvPr>
          <p:cNvGrpSpPr/>
          <p:nvPr userDrawn="1"/>
        </p:nvGrpSpPr>
        <p:grpSpPr>
          <a:xfrm>
            <a:off x="3894214" y="2696670"/>
            <a:ext cx="978181" cy="951406"/>
            <a:chOff x="1584402" y="2629994"/>
            <a:chExt cx="1396254" cy="1358035"/>
          </a:xfrm>
        </p:grpSpPr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24B7D93F-D1F9-9838-9F44-BFE96A6F64C1}"/>
                </a:ext>
              </a:extLst>
            </p:cNvPr>
            <p:cNvSpPr/>
            <p:nvPr/>
          </p:nvSpPr>
          <p:spPr>
            <a:xfrm>
              <a:off x="1584402" y="2656188"/>
              <a:ext cx="1306243" cy="1331841"/>
            </a:xfrm>
            <a:custGeom>
              <a:avLst/>
              <a:gdLst>
                <a:gd name="connsiteX0" fmla="*/ 10844 w 1306243"/>
                <a:gd name="connsiteY0" fmla="*/ 446141 h 1331841"/>
                <a:gd name="connsiteX1" fmla="*/ 73233 w 1306243"/>
                <a:gd name="connsiteY1" fmla="*/ 389468 h 1331841"/>
                <a:gd name="connsiteX2" fmla="*/ 489761 w 1306243"/>
                <a:gd name="connsiteY2" fmla="*/ 15516 h 1331841"/>
                <a:gd name="connsiteX3" fmla="*/ 966487 w 1306243"/>
                <a:gd name="connsiteY3" fmla="*/ 114386 h 1331841"/>
                <a:gd name="connsiteX4" fmla="*/ 1231092 w 1306243"/>
                <a:gd name="connsiteY4" fmla="*/ 1000306 h 1331841"/>
                <a:gd name="connsiteX5" fmla="*/ 1228520 w 1306243"/>
                <a:gd name="connsiteY5" fmla="*/ 1047836 h 1331841"/>
                <a:gd name="connsiteX6" fmla="*/ 1287194 w 1306243"/>
                <a:gd name="connsiteY6" fmla="*/ 1154992 h 1331841"/>
                <a:gd name="connsiteX7" fmla="*/ 1289671 w 1306243"/>
                <a:gd name="connsiteY7" fmla="*/ 1275293 h 1331841"/>
                <a:gd name="connsiteX8" fmla="*/ 1145367 w 1306243"/>
                <a:gd name="connsiteY8" fmla="*/ 1329871 h 1331841"/>
                <a:gd name="connsiteX9" fmla="*/ 1135270 w 1306243"/>
                <a:gd name="connsiteY9" fmla="*/ 1328252 h 1331841"/>
                <a:gd name="connsiteX10" fmla="*/ 848377 w 1306243"/>
                <a:gd name="connsiteY10" fmla="*/ 1224143 h 1331841"/>
                <a:gd name="connsiteX11" fmla="*/ 709789 w 1306243"/>
                <a:gd name="connsiteY11" fmla="*/ 1113749 h 1331841"/>
                <a:gd name="connsiteX12" fmla="*/ 642637 w 1306243"/>
                <a:gd name="connsiteY12" fmla="*/ 1023547 h 1331841"/>
                <a:gd name="connsiteX13" fmla="*/ 25894 w 1306243"/>
                <a:gd name="connsiteY13" fmla="*/ 569490 h 1331841"/>
                <a:gd name="connsiteX14" fmla="*/ 10749 w 1306243"/>
                <a:gd name="connsiteY14" fmla="*/ 446237 h 1331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06243" h="1331841">
                  <a:moveTo>
                    <a:pt x="10844" y="446141"/>
                  </a:moveTo>
                  <a:cubicBezTo>
                    <a:pt x="23417" y="419471"/>
                    <a:pt x="46182" y="399755"/>
                    <a:pt x="73233" y="389468"/>
                  </a:cubicBezTo>
                  <a:cubicBezTo>
                    <a:pt x="138289" y="275453"/>
                    <a:pt x="268781" y="73047"/>
                    <a:pt x="489761" y="15516"/>
                  </a:cubicBezTo>
                  <a:cubicBezTo>
                    <a:pt x="637684" y="-22965"/>
                    <a:pt x="798085" y="10182"/>
                    <a:pt x="966487" y="114386"/>
                  </a:cubicBezTo>
                  <a:cubicBezTo>
                    <a:pt x="1338534" y="344700"/>
                    <a:pt x="1349011" y="716556"/>
                    <a:pt x="1231092" y="1000306"/>
                  </a:cubicBezTo>
                  <a:cubicBezTo>
                    <a:pt x="1234426" y="1018880"/>
                    <a:pt x="1232140" y="1035263"/>
                    <a:pt x="1228520" y="1047836"/>
                  </a:cubicBezTo>
                  <a:lnTo>
                    <a:pt x="1287194" y="1154992"/>
                  </a:lnTo>
                  <a:cubicBezTo>
                    <a:pt x="1311673" y="1194425"/>
                    <a:pt x="1312626" y="1239098"/>
                    <a:pt x="1289671" y="1275293"/>
                  </a:cubicBezTo>
                  <a:cubicBezTo>
                    <a:pt x="1262810" y="1317774"/>
                    <a:pt x="1207470" y="1338634"/>
                    <a:pt x="1145367" y="1329871"/>
                  </a:cubicBezTo>
                  <a:cubicBezTo>
                    <a:pt x="1142319" y="1329395"/>
                    <a:pt x="1138890" y="1328823"/>
                    <a:pt x="1135270" y="1328252"/>
                  </a:cubicBezTo>
                  <a:cubicBezTo>
                    <a:pt x="1072405" y="1316726"/>
                    <a:pt x="935722" y="1272721"/>
                    <a:pt x="848377" y="1224143"/>
                  </a:cubicBezTo>
                  <a:cubicBezTo>
                    <a:pt x="783893" y="1188329"/>
                    <a:pt x="739792" y="1153182"/>
                    <a:pt x="709789" y="1113749"/>
                  </a:cubicBezTo>
                  <a:cubicBezTo>
                    <a:pt x="694358" y="1093460"/>
                    <a:pt x="661021" y="1048502"/>
                    <a:pt x="642637" y="1023547"/>
                  </a:cubicBezTo>
                  <a:cubicBezTo>
                    <a:pt x="201916" y="820379"/>
                    <a:pt x="43229" y="595493"/>
                    <a:pt x="25894" y="569490"/>
                  </a:cubicBezTo>
                  <a:cubicBezTo>
                    <a:pt x="-2491" y="526056"/>
                    <a:pt x="-7539" y="484432"/>
                    <a:pt x="10749" y="446237"/>
                  </a:cubicBezTo>
                </a:path>
              </a:pathLst>
            </a:custGeom>
            <a:solidFill>
              <a:schemeClr val="accent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" name="Vrije vorm: vorm 14">
              <a:extLst>
                <a:ext uri="{FF2B5EF4-FFF2-40B4-BE49-F238E27FC236}">
                  <a16:creationId xmlns:a16="http://schemas.microsoft.com/office/drawing/2014/main" id="{23084ECD-FE2F-B197-3C6E-A6389E8DC900}"/>
                </a:ext>
              </a:extLst>
            </p:cNvPr>
            <p:cNvSpPr/>
            <p:nvPr/>
          </p:nvSpPr>
          <p:spPr>
            <a:xfrm>
              <a:off x="1674413" y="2629994"/>
              <a:ext cx="1306243" cy="1331841"/>
            </a:xfrm>
            <a:custGeom>
              <a:avLst/>
              <a:gdLst>
                <a:gd name="connsiteX0" fmla="*/ 10844 w 1306243"/>
                <a:gd name="connsiteY0" fmla="*/ 446141 h 1331841"/>
                <a:gd name="connsiteX1" fmla="*/ 73233 w 1306243"/>
                <a:gd name="connsiteY1" fmla="*/ 389468 h 1331841"/>
                <a:gd name="connsiteX2" fmla="*/ 489761 w 1306243"/>
                <a:gd name="connsiteY2" fmla="*/ 15516 h 1331841"/>
                <a:gd name="connsiteX3" fmla="*/ 966487 w 1306243"/>
                <a:gd name="connsiteY3" fmla="*/ 114386 h 1331841"/>
                <a:gd name="connsiteX4" fmla="*/ 1231092 w 1306243"/>
                <a:gd name="connsiteY4" fmla="*/ 1000306 h 1331841"/>
                <a:gd name="connsiteX5" fmla="*/ 1228520 w 1306243"/>
                <a:gd name="connsiteY5" fmla="*/ 1047836 h 1331841"/>
                <a:gd name="connsiteX6" fmla="*/ 1287194 w 1306243"/>
                <a:gd name="connsiteY6" fmla="*/ 1154992 h 1331841"/>
                <a:gd name="connsiteX7" fmla="*/ 1289671 w 1306243"/>
                <a:gd name="connsiteY7" fmla="*/ 1275293 h 1331841"/>
                <a:gd name="connsiteX8" fmla="*/ 1145367 w 1306243"/>
                <a:gd name="connsiteY8" fmla="*/ 1329871 h 1331841"/>
                <a:gd name="connsiteX9" fmla="*/ 1135270 w 1306243"/>
                <a:gd name="connsiteY9" fmla="*/ 1328252 h 1331841"/>
                <a:gd name="connsiteX10" fmla="*/ 848377 w 1306243"/>
                <a:gd name="connsiteY10" fmla="*/ 1224048 h 1331841"/>
                <a:gd name="connsiteX11" fmla="*/ 709789 w 1306243"/>
                <a:gd name="connsiteY11" fmla="*/ 1113653 h 1331841"/>
                <a:gd name="connsiteX12" fmla="*/ 642637 w 1306243"/>
                <a:gd name="connsiteY12" fmla="*/ 1023452 h 1331841"/>
                <a:gd name="connsiteX13" fmla="*/ 25894 w 1306243"/>
                <a:gd name="connsiteY13" fmla="*/ 569395 h 1331841"/>
                <a:gd name="connsiteX14" fmla="*/ 10749 w 1306243"/>
                <a:gd name="connsiteY14" fmla="*/ 446141 h 1331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06243" h="1331841">
                  <a:moveTo>
                    <a:pt x="10844" y="446141"/>
                  </a:moveTo>
                  <a:cubicBezTo>
                    <a:pt x="23417" y="419471"/>
                    <a:pt x="46182" y="399755"/>
                    <a:pt x="73233" y="389468"/>
                  </a:cubicBezTo>
                  <a:cubicBezTo>
                    <a:pt x="138289" y="275453"/>
                    <a:pt x="268781" y="73047"/>
                    <a:pt x="489761" y="15516"/>
                  </a:cubicBezTo>
                  <a:cubicBezTo>
                    <a:pt x="637684" y="-22965"/>
                    <a:pt x="798085" y="10182"/>
                    <a:pt x="966487" y="114386"/>
                  </a:cubicBezTo>
                  <a:cubicBezTo>
                    <a:pt x="1338629" y="344605"/>
                    <a:pt x="1349011" y="716556"/>
                    <a:pt x="1231092" y="1000306"/>
                  </a:cubicBezTo>
                  <a:cubicBezTo>
                    <a:pt x="1234426" y="1018880"/>
                    <a:pt x="1232140" y="1035263"/>
                    <a:pt x="1228520" y="1047836"/>
                  </a:cubicBezTo>
                  <a:lnTo>
                    <a:pt x="1287194" y="1154992"/>
                  </a:lnTo>
                  <a:cubicBezTo>
                    <a:pt x="1311673" y="1194425"/>
                    <a:pt x="1312626" y="1239098"/>
                    <a:pt x="1289671" y="1275293"/>
                  </a:cubicBezTo>
                  <a:cubicBezTo>
                    <a:pt x="1262810" y="1317774"/>
                    <a:pt x="1207470" y="1338634"/>
                    <a:pt x="1145367" y="1329871"/>
                  </a:cubicBezTo>
                  <a:cubicBezTo>
                    <a:pt x="1142319" y="1329395"/>
                    <a:pt x="1138890" y="1328823"/>
                    <a:pt x="1135270" y="1328252"/>
                  </a:cubicBezTo>
                  <a:cubicBezTo>
                    <a:pt x="1072405" y="1316726"/>
                    <a:pt x="935722" y="1272721"/>
                    <a:pt x="848377" y="1224048"/>
                  </a:cubicBezTo>
                  <a:cubicBezTo>
                    <a:pt x="783893" y="1188234"/>
                    <a:pt x="739792" y="1153182"/>
                    <a:pt x="709789" y="1113653"/>
                  </a:cubicBezTo>
                  <a:cubicBezTo>
                    <a:pt x="694358" y="1093365"/>
                    <a:pt x="661021" y="1048407"/>
                    <a:pt x="642637" y="1023452"/>
                  </a:cubicBezTo>
                  <a:cubicBezTo>
                    <a:pt x="201916" y="820283"/>
                    <a:pt x="43229" y="595398"/>
                    <a:pt x="25894" y="569395"/>
                  </a:cubicBezTo>
                  <a:cubicBezTo>
                    <a:pt x="-2491" y="525866"/>
                    <a:pt x="-7539" y="484337"/>
                    <a:pt x="10749" y="446141"/>
                  </a:cubicBezTo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" name="Vrije vorm: vorm 15">
              <a:extLst>
                <a:ext uri="{FF2B5EF4-FFF2-40B4-BE49-F238E27FC236}">
                  <a16:creationId xmlns:a16="http://schemas.microsoft.com/office/drawing/2014/main" id="{031CD860-F0C0-3226-87D5-2A8E12562763}"/>
                </a:ext>
              </a:extLst>
            </p:cNvPr>
            <p:cNvSpPr/>
            <p:nvPr/>
          </p:nvSpPr>
          <p:spPr>
            <a:xfrm>
              <a:off x="1758668" y="2713791"/>
              <a:ext cx="1138124" cy="1164197"/>
            </a:xfrm>
            <a:custGeom>
              <a:avLst/>
              <a:gdLst>
                <a:gd name="connsiteX0" fmla="*/ 42032 w 1138124"/>
                <a:gd name="connsiteY0" fmla="*/ 382633 h 1164197"/>
                <a:gd name="connsiteX1" fmla="*/ 838227 w 1138124"/>
                <a:gd name="connsiteY1" fmla="*/ 101836 h 1164197"/>
                <a:gd name="connsiteX2" fmla="*/ 1056254 w 1138124"/>
                <a:gd name="connsiteY2" fmla="*/ 914604 h 1164197"/>
                <a:gd name="connsiteX3" fmla="*/ 1062160 w 1138124"/>
                <a:gd name="connsiteY3" fmla="*/ 945560 h 1164197"/>
                <a:gd name="connsiteX4" fmla="*/ 1048158 w 1138124"/>
                <a:gd name="connsiteY4" fmla="*/ 962896 h 1164197"/>
                <a:gd name="connsiteX5" fmla="*/ 1130740 w 1138124"/>
                <a:gd name="connsiteY5" fmla="*/ 1113867 h 1164197"/>
                <a:gd name="connsiteX6" fmla="*/ 1073018 w 1138124"/>
                <a:gd name="connsiteY6" fmla="*/ 1163016 h 1164197"/>
                <a:gd name="connsiteX7" fmla="*/ 804985 w 1138124"/>
                <a:gd name="connsiteY7" fmla="*/ 1066909 h 1164197"/>
                <a:gd name="connsiteX8" fmla="*/ 692494 w 1138124"/>
                <a:gd name="connsiteY8" fmla="*/ 979088 h 1164197"/>
                <a:gd name="connsiteX9" fmla="*/ 613056 w 1138124"/>
                <a:gd name="connsiteY9" fmla="*/ 872313 h 1164197"/>
                <a:gd name="connsiteX10" fmla="*/ 12124 w 1138124"/>
                <a:gd name="connsiteY10" fmla="*/ 439783 h 1164197"/>
                <a:gd name="connsiteX11" fmla="*/ 2503 w 1138124"/>
                <a:gd name="connsiteY11" fmla="*/ 398158 h 1164197"/>
                <a:gd name="connsiteX12" fmla="*/ 42127 w 1138124"/>
                <a:gd name="connsiteY12" fmla="*/ 382537 h 1164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8124" h="1164197">
                  <a:moveTo>
                    <a:pt x="42032" y="382633"/>
                  </a:moveTo>
                  <a:cubicBezTo>
                    <a:pt x="122328" y="238234"/>
                    <a:pt x="357976" y="-195344"/>
                    <a:pt x="838227" y="101836"/>
                  </a:cubicBezTo>
                  <a:cubicBezTo>
                    <a:pt x="1218846" y="337389"/>
                    <a:pt x="1147789" y="716484"/>
                    <a:pt x="1056254" y="914604"/>
                  </a:cubicBezTo>
                  <a:cubicBezTo>
                    <a:pt x="1061683" y="921748"/>
                    <a:pt x="1068446" y="932797"/>
                    <a:pt x="1062160" y="945560"/>
                  </a:cubicBezTo>
                  <a:cubicBezTo>
                    <a:pt x="1056064" y="957657"/>
                    <a:pt x="1048158" y="962896"/>
                    <a:pt x="1048158" y="962896"/>
                  </a:cubicBezTo>
                  <a:lnTo>
                    <a:pt x="1130740" y="1113867"/>
                  </a:lnTo>
                  <a:cubicBezTo>
                    <a:pt x="1154362" y="1149490"/>
                    <a:pt x="1117595" y="1169398"/>
                    <a:pt x="1073018" y="1163016"/>
                  </a:cubicBezTo>
                  <a:cubicBezTo>
                    <a:pt x="1028441" y="1156634"/>
                    <a:pt x="889567" y="1113962"/>
                    <a:pt x="804985" y="1066909"/>
                  </a:cubicBezTo>
                  <a:cubicBezTo>
                    <a:pt x="748216" y="1035381"/>
                    <a:pt x="714211" y="1007758"/>
                    <a:pt x="692494" y="979088"/>
                  </a:cubicBezTo>
                  <a:cubicBezTo>
                    <a:pt x="670777" y="950513"/>
                    <a:pt x="613056" y="872313"/>
                    <a:pt x="613056" y="872313"/>
                  </a:cubicBezTo>
                  <a:cubicBezTo>
                    <a:pt x="163000" y="669526"/>
                    <a:pt x="12409" y="440259"/>
                    <a:pt x="12124" y="439783"/>
                  </a:cubicBezTo>
                  <a:cubicBezTo>
                    <a:pt x="4218" y="427781"/>
                    <a:pt x="-4355" y="412541"/>
                    <a:pt x="2503" y="398158"/>
                  </a:cubicBezTo>
                  <a:cubicBezTo>
                    <a:pt x="9361" y="383776"/>
                    <a:pt x="27554" y="379204"/>
                    <a:pt x="42127" y="382537"/>
                  </a:cubicBezTo>
                </a:path>
              </a:pathLst>
            </a:custGeom>
            <a:solidFill>
              <a:schemeClr val="accent3"/>
            </a:solidFill>
            <a:ln w="12478" cap="flat">
              <a:solidFill>
                <a:srgbClr val="BDCDE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grpSp>
        <p:nvGrpSpPr>
          <p:cNvPr id="17" name="Graphic 11">
            <a:extLst>
              <a:ext uri="{FF2B5EF4-FFF2-40B4-BE49-F238E27FC236}">
                <a16:creationId xmlns:a16="http://schemas.microsoft.com/office/drawing/2014/main" id="{7C72974C-531F-78DF-5D83-1A792CD75416}"/>
              </a:ext>
            </a:extLst>
          </p:cNvPr>
          <p:cNvGrpSpPr/>
          <p:nvPr userDrawn="1"/>
        </p:nvGrpSpPr>
        <p:grpSpPr>
          <a:xfrm>
            <a:off x="3894214" y="3915870"/>
            <a:ext cx="978181" cy="951406"/>
            <a:chOff x="1584402" y="2629994"/>
            <a:chExt cx="1396254" cy="1358035"/>
          </a:xfrm>
        </p:grpSpPr>
        <p:sp>
          <p:nvSpPr>
            <p:cNvPr id="18" name="Vrije vorm: vorm 17">
              <a:extLst>
                <a:ext uri="{FF2B5EF4-FFF2-40B4-BE49-F238E27FC236}">
                  <a16:creationId xmlns:a16="http://schemas.microsoft.com/office/drawing/2014/main" id="{B300CC8F-DA44-784F-C99E-9531AC106E72}"/>
                </a:ext>
              </a:extLst>
            </p:cNvPr>
            <p:cNvSpPr/>
            <p:nvPr/>
          </p:nvSpPr>
          <p:spPr>
            <a:xfrm>
              <a:off x="1584402" y="2656188"/>
              <a:ext cx="1306243" cy="1331841"/>
            </a:xfrm>
            <a:custGeom>
              <a:avLst/>
              <a:gdLst>
                <a:gd name="connsiteX0" fmla="*/ 10844 w 1306243"/>
                <a:gd name="connsiteY0" fmla="*/ 446141 h 1331841"/>
                <a:gd name="connsiteX1" fmla="*/ 73233 w 1306243"/>
                <a:gd name="connsiteY1" fmla="*/ 389468 h 1331841"/>
                <a:gd name="connsiteX2" fmla="*/ 489761 w 1306243"/>
                <a:gd name="connsiteY2" fmla="*/ 15516 h 1331841"/>
                <a:gd name="connsiteX3" fmla="*/ 966487 w 1306243"/>
                <a:gd name="connsiteY3" fmla="*/ 114386 h 1331841"/>
                <a:gd name="connsiteX4" fmla="*/ 1231092 w 1306243"/>
                <a:gd name="connsiteY4" fmla="*/ 1000306 h 1331841"/>
                <a:gd name="connsiteX5" fmla="*/ 1228520 w 1306243"/>
                <a:gd name="connsiteY5" fmla="*/ 1047836 h 1331841"/>
                <a:gd name="connsiteX6" fmla="*/ 1287194 w 1306243"/>
                <a:gd name="connsiteY6" fmla="*/ 1154992 h 1331841"/>
                <a:gd name="connsiteX7" fmla="*/ 1289671 w 1306243"/>
                <a:gd name="connsiteY7" fmla="*/ 1275293 h 1331841"/>
                <a:gd name="connsiteX8" fmla="*/ 1145367 w 1306243"/>
                <a:gd name="connsiteY8" fmla="*/ 1329871 h 1331841"/>
                <a:gd name="connsiteX9" fmla="*/ 1135270 w 1306243"/>
                <a:gd name="connsiteY9" fmla="*/ 1328252 h 1331841"/>
                <a:gd name="connsiteX10" fmla="*/ 848377 w 1306243"/>
                <a:gd name="connsiteY10" fmla="*/ 1224143 h 1331841"/>
                <a:gd name="connsiteX11" fmla="*/ 709789 w 1306243"/>
                <a:gd name="connsiteY11" fmla="*/ 1113749 h 1331841"/>
                <a:gd name="connsiteX12" fmla="*/ 642637 w 1306243"/>
                <a:gd name="connsiteY12" fmla="*/ 1023547 h 1331841"/>
                <a:gd name="connsiteX13" fmla="*/ 25894 w 1306243"/>
                <a:gd name="connsiteY13" fmla="*/ 569490 h 1331841"/>
                <a:gd name="connsiteX14" fmla="*/ 10749 w 1306243"/>
                <a:gd name="connsiteY14" fmla="*/ 446237 h 1331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06243" h="1331841">
                  <a:moveTo>
                    <a:pt x="10844" y="446141"/>
                  </a:moveTo>
                  <a:cubicBezTo>
                    <a:pt x="23417" y="419471"/>
                    <a:pt x="46182" y="399755"/>
                    <a:pt x="73233" y="389468"/>
                  </a:cubicBezTo>
                  <a:cubicBezTo>
                    <a:pt x="138289" y="275453"/>
                    <a:pt x="268781" y="73047"/>
                    <a:pt x="489761" y="15516"/>
                  </a:cubicBezTo>
                  <a:cubicBezTo>
                    <a:pt x="637684" y="-22965"/>
                    <a:pt x="798085" y="10182"/>
                    <a:pt x="966487" y="114386"/>
                  </a:cubicBezTo>
                  <a:cubicBezTo>
                    <a:pt x="1338534" y="344700"/>
                    <a:pt x="1349011" y="716556"/>
                    <a:pt x="1231092" y="1000306"/>
                  </a:cubicBezTo>
                  <a:cubicBezTo>
                    <a:pt x="1234426" y="1018880"/>
                    <a:pt x="1232140" y="1035263"/>
                    <a:pt x="1228520" y="1047836"/>
                  </a:cubicBezTo>
                  <a:lnTo>
                    <a:pt x="1287194" y="1154992"/>
                  </a:lnTo>
                  <a:cubicBezTo>
                    <a:pt x="1311673" y="1194425"/>
                    <a:pt x="1312626" y="1239098"/>
                    <a:pt x="1289671" y="1275293"/>
                  </a:cubicBezTo>
                  <a:cubicBezTo>
                    <a:pt x="1262810" y="1317774"/>
                    <a:pt x="1207470" y="1338634"/>
                    <a:pt x="1145367" y="1329871"/>
                  </a:cubicBezTo>
                  <a:cubicBezTo>
                    <a:pt x="1142319" y="1329395"/>
                    <a:pt x="1138890" y="1328823"/>
                    <a:pt x="1135270" y="1328252"/>
                  </a:cubicBezTo>
                  <a:cubicBezTo>
                    <a:pt x="1072405" y="1316726"/>
                    <a:pt x="935722" y="1272721"/>
                    <a:pt x="848377" y="1224143"/>
                  </a:cubicBezTo>
                  <a:cubicBezTo>
                    <a:pt x="783893" y="1188329"/>
                    <a:pt x="739792" y="1153182"/>
                    <a:pt x="709789" y="1113749"/>
                  </a:cubicBezTo>
                  <a:cubicBezTo>
                    <a:pt x="694358" y="1093460"/>
                    <a:pt x="661021" y="1048502"/>
                    <a:pt x="642637" y="1023547"/>
                  </a:cubicBezTo>
                  <a:cubicBezTo>
                    <a:pt x="201916" y="820379"/>
                    <a:pt x="43229" y="595493"/>
                    <a:pt x="25894" y="569490"/>
                  </a:cubicBezTo>
                  <a:cubicBezTo>
                    <a:pt x="-2491" y="526056"/>
                    <a:pt x="-7539" y="484432"/>
                    <a:pt x="10749" y="446237"/>
                  </a:cubicBezTo>
                </a:path>
              </a:pathLst>
            </a:custGeom>
            <a:solidFill>
              <a:schemeClr val="accent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9" name="Vrije vorm: vorm 18">
              <a:extLst>
                <a:ext uri="{FF2B5EF4-FFF2-40B4-BE49-F238E27FC236}">
                  <a16:creationId xmlns:a16="http://schemas.microsoft.com/office/drawing/2014/main" id="{379C0489-01DF-06FA-D0C1-4870C1F7AD93}"/>
                </a:ext>
              </a:extLst>
            </p:cNvPr>
            <p:cNvSpPr/>
            <p:nvPr/>
          </p:nvSpPr>
          <p:spPr>
            <a:xfrm>
              <a:off x="1674413" y="2629994"/>
              <a:ext cx="1306243" cy="1331841"/>
            </a:xfrm>
            <a:custGeom>
              <a:avLst/>
              <a:gdLst>
                <a:gd name="connsiteX0" fmla="*/ 10844 w 1306243"/>
                <a:gd name="connsiteY0" fmla="*/ 446141 h 1331841"/>
                <a:gd name="connsiteX1" fmla="*/ 73233 w 1306243"/>
                <a:gd name="connsiteY1" fmla="*/ 389468 h 1331841"/>
                <a:gd name="connsiteX2" fmla="*/ 489761 w 1306243"/>
                <a:gd name="connsiteY2" fmla="*/ 15516 h 1331841"/>
                <a:gd name="connsiteX3" fmla="*/ 966487 w 1306243"/>
                <a:gd name="connsiteY3" fmla="*/ 114386 h 1331841"/>
                <a:gd name="connsiteX4" fmla="*/ 1231092 w 1306243"/>
                <a:gd name="connsiteY4" fmla="*/ 1000306 h 1331841"/>
                <a:gd name="connsiteX5" fmla="*/ 1228520 w 1306243"/>
                <a:gd name="connsiteY5" fmla="*/ 1047836 h 1331841"/>
                <a:gd name="connsiteX6" fmla="*/ 1287194 w 1306243"/>
                <a:gd name="connsiteY6" fmla="*/ 1154992 h 1331841"/>
                <a:gd name="connsiteX7" fmla="*/ 1289671 w 1306243"/>
                <a:gd name="connsiteY7" fmla="*/ 1275293 h 1331841"/>
                <a:gd name="connsiteX8" fmla="*/ 1145367 w 1306243"/>
                <a:gd name="connsiteY8" fmla="*/ 1329871 h 1331841"/>
                <a:gd name="connsiteX9" fmla="*/ 1135270 w 1306243"/>
                <a:gd name="connsiteY9" fmla="*/ 1328252 h 1331841"/>
                <a:gd name="connsiteX10" fmla="*/ 848377 w 1306243"/>
                <a:gd name="connsiteY10" fmla="*/ 1224048 h 1331841"/>
                <a:gd name="connsiteX11" fmla="*/ 709789 w 1306243"/>
                <a:gd name="connsiteY11" fmla="*/ 1113653 h 1331841"/>
                <a:gd name="connsiteX12" fmla="*/ 642637 w 1306243"/>
                <a:gd name="connsiteY12" fmla="*/ 1023452 h 1331841"/>
                <a:gd name="connsiteX13" fmla="*/ 25894 w 1306243"/>
                <a:gd name="connsiteY13" fmla="*/ 569395 h 1331841"/>
                <a:gd name="connsiteX14" fmla="*/ 10749 w 1306243"/>
                <a:gd name="connsiteY14" fmla="*/ 446141 h 1331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06243" h="1331841">
                  <a:moveTo>
                    <a:pt x="10844" y="446141"/>
                  </a:moveTo>
                  <a:cubicBezTo>
                    <a:pt x="23417" y="419471"/>
                    <a:pt x="46182" y="399755"/>
                    <a:pt x="73233" y="389468"/>
                  </a:cubicBezTo>
                  <a:cubicBezTo>
                    <a:pt x="138289" y="275453"/>
                    <a:pt x="268781" y="73047"/>
                    <a:pt x="489761" y="15516"/>
                  </a:cubicBezTo>
                  <a:cubicBezTo>
                    <a:pt x="637684" y="-22965"/>
                    <a:pt x="798085" y="10182"/>
                    <a:pt x="966487" y="114386"/>
                  </a:cubicBezTo>
                  <a:cubicBezTo>
                    <a:pt x="1338629" y="344605"/>
                    <a:pt x="1349011" y="716556"/>
                    <a:pt x="1231092" y="1000306"/>
                  </a:cubicBezTo>
                  <a:cubicBezTo>
                    <a:pt x="1234426" y="1018880"/>
                    <a:pt x="1232140" y="1035263"/>
                    <a:pt x="1228520" y="1047836"/>
                  </a:cubicBezTo>
                  <a:lnTo>
                    <a:pt x="1287194" y="1154992"/>
                  </a:lnTo>
                  <a:cubicBezTo>
                    <a:pt x="1311673" y="1194425"/>
                    <a:pt x="1312626" y="1239098"/>
                    <a:pt x="1289671" y="1275293"/>
                  </a:cubicBezTo>
                  <a:cubicBezTo>
                    <a:pt x="1262810" y="1317774"/>
                    <a:pt x="1207470" y="1338634"/>
                    <a:pt x="1145367" y="1329871"/>
                  </a:cubicBezTo>
                  <a:cubicBezTo>
                    <a:pt x="1142319" y="1329395"/>
                    <a:pt x="1138890" y="1328823"/>
                    <a:pt x="1135270" y="1328252"/>
                  </a:cubicBezTo>
                  <a:cubicBezTo>
                    <a:pt x="1072405" y="1316726"/>
                    <a:pt x="935722" y="1272721"/>
                    <a:pt x="848377" y="1224048"/>
                  </a:cubicBezTo>
                  <a:cubicBezTo>
                    <a:pt x="783893" y="1188234"/>
                    <a:pt x="739792" y="1153182"/>
                    <a:pt x="709789" y="1113653"/>
                  </a:cubicBezTo>
                  <a:cubicBezTo>
                    <a:pt x="694358" y="1093365"/>
                    <a:pt x="661021" y="1048407"/>
                    <a:pt x="642637" y="1023452"/>
                  </a:cubicBezTo>
                  <a:cubicBezTo>
                    <a:pt x="201916" y="820283"/>
                    <a:pt x="43229" y="595398"/>
                    <a:pt x="25894" y="569395"/>
                  </a:cubicBezTo>
                  <a:cubicBezTo>
                    <a:pt x="-2491" y="525866"/>
                    <a:pt x="-7539" y="484337"/>
                    <a:pt x="10749" y="446141"/>
                  </a:cubicBezTo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0" name="Vrije vorm: vorm 19">
              <a:extLst>
                <a:ext uri="{FF2B5EF4-FFF2-40B4-BE49-F238E27FC236}">
                  <a16:creationId xmlns:a16="http://schemas.microsoft.com/office/drawing/2014/main" id="{38A248FD-5134-CB31-E7E3-A07E5D1309DF}"/>
                </a:ext>
              </a:extLst>
            </p:cNvPr>
            <p:cNvSpPr/>
            <p:nvPr/>
          </p:nvSpPr>
          <p:spPr>
            <a:xfrm>
              <a:off x="1758668" y="2713791"/>
              <a:ext cx="1138124" cy="1164197"/>
            </a:xfrm>
            <a:custGeom>
              <a:avLst/>
              <a:gdLst>
                <a:gd name="connsiteX0" fmla="*/ 42032 w 1138124"/>
                <a:gd name="connsiteY0" fmla="*/ 382633 h 1164197"/>
                <a:gd name="connsiteX1" fmla="*/ 838227 w 1138124"/>
                <a:gd name="connsiteY1" fmla="*/ 101836 h 1164197"/>
                <a:gd name="connsiteX2" fmla="*/ 1056254 w 1138124"/>
                <a:gd name="connsiteY2" fmla="*/ 914604 h 1164197"/>
                <a:gd name="connsiteX3" fmla="*/ 1062160 w 1138124"/>
                <a:gd name="connsiteY3" fmla="*/ 945560 h 1164197"/>
                <a:gd name="connsiteX4" fmla="*/ 1048158 w 1138124"/>
                <a:gd name="connsiteY4" fmla="*/ 962896 h 1164197"/>
                <a:gd name="connsiteX5" fmla="*/ 1130740 w 1138124"/>
                <a:gd name="connsiteY5" fmla="*/ 1113867 h 1164197"/>
                <a:gd name="connsiteX6" fmla="*/ 1073018 w 1138124"/>
                <a:gd name="connsiteY6" fmla="*/ 1163016 h 1164197"/>
                <a:gd name="connsiteX7" fmla="*/ 804985 w 1138124"/>
                <a:gd name="connsiteY7" fmla="*/ 1066909 h 1164197"/>
                <a:gd name="connsiteX8" fmla="*/ 692494 w 1138124"/>
                <a:gd name="connsiteY8" fmla="*/ 979088 h 1164197"/>
                <a:gd name="connsiteX9" fmla="*/ 613056 w 1138124"/>
                <a:gd name="connsiteY9" fmla="*/ 872313 h 1164197"/>
                <a:gd name="connsiteX10" fmla="*/ 12124 w 1138124"/>
                <a:gd name="connsiteY10" fmla="*/ 439783 h 1164197"/>
                <a:gd name="connsiteX11" fmla="*/ 2503 w 1138124"/>
                <a:gd name="connsiteY11" fmla="*/ 398158 h 1164197"/>
                <a:gd name="connsiteX12" fmla="*/ 42127 w 1138124"/>
                <a:gd name="connsiteY12" fmla="*/ 382537 h 1164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8124" h="1164197">
                  <a:moveTo>
                    <a:pt x="42032" y="382633"/>
                  </a:moveTo>
                  <a:cubicBezTo>
                    <a:pt x="122328" y="238234"/>
                    <a:pt x="357976" y="-195344"/>
                    <a:pt x="838227" y="101836"/>
                  </a:cubicBezTo>
                  <a:cubicBezTo>
                    <a:pt x="1218846" y="337389"/>
                    <a:pt x="1147789" y="716484"/>
                    <a:pt x="1056254" y="914604"/>
                  </a:cubicBezTo>
                  <a:cubicBezTo>
                    <a:pt x="1061683" y="921748"/>
                    <a:pt x="1068446" y="932797"/>
                    <a:pt x="1062160" y="945560"/>
                  </a:cubicBezTo>
                  <a:cubicBezTo>
                    <a:pt x="1056064" y="957657"/>
                    <a:pt x="1048158" y="962896"/>
                    <a:pt x="1048158" y="962896"/>
                  </a:cubicBezTo>
                  <a:lnTo>
                    <a:pt x="1130740" y="1113867"/>
                  </a:lnTo>
                  <a:cubicBezTo>
                    <a:pt x="1154362" y="1149490"/>
                    <a:pt x="1117595" y="1169398"/>
                    <a:pt x="1073018" y="1163016"/>
                  </a:cubicBezTo>
                  <a:cubicBezTo>
                    <a:pt x="1028441" y="1156634"/>
                    <a:pt x="889567" y="1113962"/>
                    <a:pt x="804985" y="1066909"/>
                  </a:cubicBezTo>
                  <a:cubicBezTo>
                    <a:pt x="748216" y="1035381"/>
                    <a:pt x="714211" y="1007758"/>
                    <a:pt x="692494" y="979088"/>
                  </a:cubicBezTo>
                  <a:cubicBezTo>
                    <a:pt x="670777" y="950513"/>
                    <a:pt x="613056" y="872313"/>
                    <a:pt x="613056" y="872313"/>
                  </a:cubicBezTo>
                  <a:cubicBezTo>
                    <a:pt x="163000" y="669526"/>
                    <a:pt x="12409" y="440259"/>
                    <a:pt x="12124" y="439783"/>
                  </a:cubicBezTo>
                  <a:cubicBezTo>
                    <a:pt x="4218" y="427781"/>
                    <a:pt x="-4355" y="412541"/>
                    <a:pt x="2503" y="398158"/>
                  </a:cubicBezTo>
                  <a:cubicBezTo>
                    <a:pt x="9361" y="383776"/>
                    <a:pt x="27554" y="379204"/>
                    <a:pt x="42127" y="382537"/>
                  </a:cubicBezTo>
                </a:path>
              </a:pathLst>
            </a:custGeom>
            <a:solidFill>
              <a:schemeClr val="bg2"/>
            </a:solidFill>
            <a:ln w="12478" cap="flat">
              <a:solidFill>
                <a:srgbClr val="BDCDE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pic>
        <p:nvPicPr>
          <p:cNvPr id="3" name="Afbeelding 2" descr="Afbeelding met illustratie, tekenfilm, ontwerp&#10;&#10;Automatisch gegenereerde beschrijving">
            <a:extLst>
              <a:ext uri="{FF2B5EF4-FFF2-40B4-BE49-F238E27FC236}">
                <a16:creationId xmlns:a16="http://schemas.microsoft.com/office/drawing/2014/main" id="{71CD8127-490A-89D0-A7F2-5056D5655B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436390" y="2160097"/>
            <a:ext cx="4107717" cy="4107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3585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2.sv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19E0B76C-D653-4BD6-ADA7-04F7EF6584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46125"/>
            <a:ext cx="10515600" cy="830263"/>
          </a:xfrm>
          <a:prstGeom prst="rect">
            <a:avLst/>
          </a:prstGeom>
        </p:spPr>
        <p:txBody>
          <a:bodyPr vert="horz" lIns="36000" tIns="36000" rIns="36000" bIns="36000" rtlCol="0" anchor="ctr">
            <a:noAutofit/>
          </a:bodyPr>
          <a:lstStyle/>
          <a:p>
            <a:r>
              <a:rPr lang="nl-NL" noProof="0" dirty="0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BE32205-4D25-803A-7434-B295B1599A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913188"/>
          </a:xfrm>
          <a:prstGeom prst="rect">
            <a:avLst/>
          </a:prstGeom>
        </p:spPr>
        <p:txBody>
          <a:bodyPr vert="horz" lIns="36000" tIns="36000" rIns="36000" bIns="36000" rtlCol="0">
            <a:noAutofit/>
          </a:bodyPr>
          <a:lstStyle/>
          <a:p>
            <a:pPr lvl="0"/>
            <a:r>
              <a:rPr lang="nl-NL" noProof="0" dirty="0"/>
              <a:t>Klikken om de tekststijl van het model te bewerken</a:t>
            </a:r>
          </a:p>
          <a:p>
            <a:pPr lvl="1"/>
            <a:r>
              <a:rPr lang="nl-NL" noProof="0" dirty="0"/>
              <a:t>Tweede niveau</a:t>
            </a:r>
          </a:p>
          <a:p>
            <a:pPr lvl="2"/>
            <a:r>
              <a:rPr lang="nl-NL" noProof="0" dirty="0"/>
              <a:t>Derde niveau</a:t>
            </a:r>
          </a:p>
          <a:p>
            <a:pPr lvl="3"/>
            <a:r>
              <a:rPr lang="nl-NL" noProof="0" dirty="0"/>
              <a:t>Vierde niveau</a:t>
            </a:r>
          </a:p>
          <a:p>
            <a:pPr lvl="4"/>
            <a:r>
              <a:rPr lang="nl-NL" noProof="0" dirty="0"/>
              <a:t>Vijfde niveau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03F31BC7-5B94-7314-A657-B3F932253B0B}"/>
              </a:ext>
            </a:extLst>
          </p:cNvPr>
          <p:cNvPicPr>
            <a:picLocks noChangeAspect="1"/>
          </p:cNvPicPr>
          <p:nvPr userDrawn="1"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11129505" y="5983562"/>
            <a:ext cx="804101" cy="727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66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6" r:id="rId2"/>
    <p:sldLayoutId id="2147483658" r:id="rId3"/>
    <p:sldLayoutId id="2147483659" r:id="rId4"/>
    <p:sldLayoutId id="2147483660" r:id="rId5"/>
    <p:sldLayoutId id="2147483661" r:id="rId6"/>
    <p:sldLayoutId id="2147483662" r:id="rId7"/>
    <p:sldLayoutId id="2147483663" r:id="rId8"/>
    <p:sldLayoutId id="2147483664" r:id="rId9"/>
    <p:sldLayoutId id="2147483665" r:id="rId10"/>
    <p:sldLayoutId id="2147483666" r:id="rId11"/>
    <p:sldLayoutId id="2147483667" r:id="rId12"/>
    <p:sldLayoutId id="2147483668" r:id="rId13"/>
    <p:sldLayoutId id="2147483669" r:id="rId14"/>
    <p:sldLayoutId id="2147483670" r:id="rId15"/>
    <p:sldLayoutId id="2147483671" r:id="rId16"/>
    <p:sldLayoutId id="2147483672" r:id="rId17"/>
    <p:sldLayoutId id="2147483673" r:id="rId18"/>
    <p:sldLayoutId id="2147483674" r:id="rId19"/>
    <p:sldLayoutId id="2147483675" r:id="rId20"/>
    <p:sldLayoutId id="2147483676" r:id="rId21"/>
    <p:sldLayoutId id="2147483677" r:id="rId22"/>
    <p:sldLayoutId id="2147483678" r:id="rId23"/>
    <p:sldLayoutId id="2147483679" r:id="rId24"/>
    <p:sldLayoutId id="2147483680" r:id="rId25"/>
    <p:sldLayoutId id="2147483681" r:id="rId26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000" b="1" kern="1200" spc="-2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vak 5">
            <a:extLst>
              <a:ext uri="{FF2B5EF4-FFF2-40B4-BE49-F238E27FC236}">
                <a16:creationId xmlns:a16="http://schemas.microsoft.com/office/drawing/2014/main" id="{457738F2-7231-80D9-8AE4-00F642144808}"/>
              </a:ext>
            </a:extLst>
          </p:cNvPr>
          <p:cNvSpPr txBox="1"/>
          <p:nvPr/>
        </p:nvSpPr>
        <p:spPr>
          <a:xfrm>
            <a:off x="8839200" y="6110287"/>
            <a:ext cx="1919288" cy="476250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txBody>
          <a:bodyPr wrap="square" lIns="144000" tIns="72000" rIns="144000" bIns="72000" rtlCol="0">
            <a:noAutofit/>
          </a:bodyPr>
          <a:lstStyle/>
          <a:p>
            <a:r>
              <a:rPr lang="nl-NL" sz="1000" dirty="0"/>
              <a:t>Verwijder dit vlak en</a:t>
            </a:r>
          </a:p>
          <a:p>
            <a:r>
              <a:rPr lang="nl-NL" sz="1000" dirty="0"/>
              <a:t>plaats hier uw eigen logo</a:t>
            </a:r>
          </a:p>
        </p:txBody>
      </p:sp>
    </p:spTree>
    <p:extLst>
      <p:ext uri="{BB962C8B-B14F-4D97-AF65-F5344CB8AC3E}">
        <p14:creationId xmlns:p14="http://schemas.microsoft.com/office/powerpoint/2010/main" val="31972440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04125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00034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43864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95688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01426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20902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50978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96690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60266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23917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23238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12315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53429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61780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61703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17562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19599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62570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95538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08240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05955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83955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98279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95552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5582651"/>
      </p:ext>
    </p:extLst>
  </p:cSld>
  <p:clrMapOvr>
    <a:masterClrMapping/>
  </p:clrMapOvr>
</p:sld>
</file>

<file path=ppt/theme/theme1.xml><?xml version="1.0" encoding="utf-8"?>
<a:theme xmlns:a="http://schemas.openxmlformats.org/drawingml/2006/main" name="Bouwend Nederland">
  <a:themeElements>
    <a:clrScheme name="Bouwend Nederland">
      <a:dk1>
        <a:srgbClr val="00205B"/>
      </a:dk1>
      <a:lt1>
        <a:srgbClr val="FFFFFF"/>
      </a:lt1>
      <a:dk2>
        <a:srgbClr val="00205B"/>
      </a:dk2>
      <a:lt2>
        <a:srgbClr val="FFFFFF"/>
      </a:lt2>
      <a:accent1>
        <a:srgbClr val="00205B"/>
      </a:accent1>
      <a:accent2>
        <a:srgbClr val="08C4C4"/>
      </a:accent2>
      <a:accent3>
        <a:srgbClr val="FFD400"/>
      </a:accent3>
      <a:accent4>
        <a:srgbClr val="FA7300"/>
      </a:accent4>
      <a:accent5>
        <a:srgbClr val="BDCDEA"/>
      </a:accent5>
      <a:accent6>
        <a:srgbClr val="98AFDC"/>
      </a:accent6>
      <a:hlink>
        <a:srgbClr val="00205B"/>
      </a:hlink>
      <a:folHlink>
        <a:srgbClr val="00205B"/>
      </a:folHlink>
    </a:clrScheme>
    <a:fontScheme name="Bouwend Nederland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ad07753-a19f-436c-b5c9-20e0a8635198" xsi:nil="true"/>
    <lcf76f155ced4ddcb4097134ff3c332f xmlns="6f256740-143d-4cea-93dc-250dfeec964b">
      <Terms xmlns="http://schemas.microsoft.com/office/infopath/2007/PartnerControls"/>
    </lcf76f155ced4ddcb4097134ff3c332f>
    <Afbeelding xmlns="6f256740-143d-4cea-93dc-250dfeec964b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BF07DE5915DAE4B868C87A58288F195" ma:contentTypeVersion="19" ma:contentTypeDescription="Een nieuw document maken." ma:contentTypeScope="" ma:versionID="f7c724acf5b47ed05e0f6bd3c9929018">
  <xsd:schema xmlns:xsd="http://www.w3.org/2001/XMLSchema" xmlns:xs="http://www.w3.org/2001/XMLSchema" xmlns:p="http://schemas.microsoft.com/office/2006/metadata/properties" xmlns:ns2="6f256740-143d-4cea-93dc-250dfeec964b" xmlns:ns3="aad07753-a19f-436c-b5c9-20e0a8635198" targetNamespace="http://schemas.microsoft.com/office/2006/metadata/properties" ma:root="true" ma:fieldsID="178a2a3cc7eccd6cdcf6ae56d53e6a01" ns2:_="" ns3:_="">
    <xsd:import namespace="6f256740-143d-4cea-93dc-250dfeec964b"/>
    <xsd:import namespace="aad07753-a19f-436c-b5c9-20e0a863519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Afbeelding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f256740-143d-4cea-93dc-250dfeec964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Afbeeldingtags" ma:readOnly="false" ma:fieldId="{5cf76f15-5ced-4ddc-b409-7134ff3c332f}" ma:taxonomyMulti="true" ma:sspId="a1405862-b7ec-4b02-bc6f-63ac570c190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Afbeelding" ma:index="25" nillable="true" ma:displayName="Afbeelding" ma:format="Thumbnail" ma:internalName="Afbeelding">
      <xsd:simpleType>
        <xsd:restriction base="dms:Unknown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d07753-a19f-436c-b5c9-20e0a8635198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ed114d2f-470f-4c37-8344-7d5d675a6d5d}" ma:internalName="TaxCatchAll" ma:showField="CatchAllData" ma:web="aad07753-a19f-436c-b5c9-20e0a863519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9842FF7-BEDA-468D-8651-C9EDF26AD16F}">
  <ds:schemaRefs>
    <ds:schemaRef ds:uri="http://schemas.microsoft.com/office/2006/metadata/properties"/>
    <ds:schemaRef ds:uri="http://schemas.microsoft.com/office/infopath/2007/PartnerControls"/>
    <ds:schemaRef ds:uri="http://purl.org/dc/terms/"/>
    <ds:schemaRef ds:uri="http://purl.org/dc/dcmitype/"/>
    <ds:schemaRef ds:uri="http://purl.org/dc/elements/1.1/"/>
    <ds:schemaRef ds:uri="82f8eb6a-9b1b-4753-97a7-0d982af90513"/>
    <ds:schemaRef ds:uri="http://schemas.microsoft.com/office/2006/documentManagement/types"/>
    <ds:schemaRef ds:uri="http://schemas.openxmlformats.org/package/2006/metadata/core-properties"/>
    <ds:schemaRef ds:uri="ed08c478-abaa-4491-a00b-f4fc39060231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13F6496F-DD37-465B-9498-6B05490C6C1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3E2E55A-F819-4918-A025-951608FDE624}"/>
</file>

<file path=docProps/app.xml><?xml version="1.0" encoding="utf-8"?>
<Properties xmlns="http://schemas.openxmlformats.org/officeDocument/2006/extended-properties" xmlns:vt="http://schemas.openxmlformats.org/officeDocument/2006/docPropsVTypes">
  <TotalTime>485</TotalTime>
  <Words>12</Words>
  <Application>Microsoft Office PowerPoint</Application>
  <PresentationFormat>Breedbeeld</PresentationFormat>
  <Paragraphs>5</Paragraphs>
  <Slides>26</Slides>
  <Notes>3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26</vt:i4>
      </vt:variant>
    </vt:vector>
  </HeadingPairs>
  <TitlesOfParts>
    <vt:vector size="30" baseType="lpstr">
      <vt:lpstr>Aptos</vt:lpstr>
      <vt:lpstr>Arial</vt:lpstr>
      <vt:lpstr>Century Gothic</vt:lpstr>
      <vt:lpstr>Bouwend Nederland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Martin Brinkman</dc:creator>
  <cp:lastModifiedBy>Krista Kleinveld</cp:lastModifiedBy>
  <cp:revision>38</cp:revision>
  <dcterms:created xsi:type="dcterms:W3CDTF">2024-04-04T10:04:13Z</dcterms:created>
  <dcterms:modified xsi:type="dcterms:W3CDTF">2024-05-23T06:04:13Z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0x010100EA43B235237C8C4C827AC1E147389716</vt:lpwstr>
  </property>
  <property fmtid="{D5CDD505-2E9C-101B-9397-08002B2CF9AE}" pid="3" name="MediaServiceImageTags">
    <vt:lpwstr/>
  </property>
</Properties>
</file>